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0152-28A7-8BEE-FF4F-B561995CF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736DA83-D53F-EFE8-DFE7-806C2FAD8D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2CA1EEB-4896-84AE-DD0F-0BC4C22EE1E7}"/>
              </a:ext>
            </a:extLst>
          </p:cNvPr>
          <p:cNvSpPr>
            <a:spLocks noGrp="1"/>
          </p:cNvSpPr>
          <p:nvPr>
            <p:ph type="dt" sz="half" idx="10"/>
          </p:nvPr>
        </p:nvSpPr>
        <p:spPr/>
        <p:txBody>
          <a:bodyPr/>
          <a:lstStyle/>
          <a:p>
            <a:fld id="{9567111E-E687-43BC-9E43-84B875391D26}" type="datetimeFigureOut">
              <a:rPr lang="en-CA" smtClean="0"/>
              <a:t>2023-02-21</a:t>
            </a:fld>
            <a:endParaRPr lang="en-CA"/>
          </a:p>
        </p:txBody>
      </p:sp>
      <p:sp>
        <p:nvSpPr>
          <p:cNvPr id="5" name="Footer Placeholder 4">
            <a:extLst>
              <a:ext uri="{FF2B5EF4-FFF2-40B4-BE49-F238E27FC236}">
                <a16:creationId xmlns:a16="http://schemas.microsoft.com/office/drawing/2014/main" id="{326C64A0-5C1C-E155-E6A5-EC320A363CA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8353311-44C4-74CB-A181-474B106E2F47}"/>
              </a:ext>
            </a:extLst>
          </p:cNvPr>
          <p:cNvSpPr>
            <a:spLocks noGrp="1"/>
          </p:cNvSpPr>
          <p:nvPr>
            <p:ph type="sldNum" sz="quarter" idx="12"/>
          </p:nvPr>
        </p:nvSpPr>
        <p:spPr/>
        <p:txBody>
          <a:bodyPr/>
          <a:lstStyle/>
          <a:p>
            <a:fld id="{962BD65E-772B-47B5-8CEA-AD05CC3D418A}" type="slidenum">
              <a:rPr lang="en-CA" smtClean="0"/>
              <a:t>‹#›</a:t>
            </a:fld>
            <a:endParaRPr lang="en-CA"/>
          </a:p>
        </p:txBody>
      </p:sp>
    </p:spTree>
    <p:extLst>
      <p:ext uri="{BB962C8B-B14F-4D97-AF65-F5344CB8AC3E}">
        <p14:creationId xmlns:p14="http://schemas.microsoft.com/office/powerpoint/2010/main" val="1252721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6558-9FE9-C0A5-A6BA-A61DC320529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7863551-8CC6-C6B6-2935-CC885EDDDD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85ADEB-0CBB-DE42-7BA7-3ADB234A0F98}"/>
              </a:ext>
            </a:extLst>
          </p:cNvPr>
          <p:cNvSpPr>
            <a:spLocks noGrp="1"/>
          </p:cNvSpPr>
          <p:nvPr>
            <p:ph type="dt" sz="half" idx="10"/>
          </p:nvPr>
        </p:nvSpPr>
        <p:spPr/>
        <p:txBody>
          <a:bodyPr/>
          <a:lstStyle/>
          <a:p>
            <a:fld id="{9567111E-E687-43BC-9E43-84B875391D26}" type="datetimeFigureOut">
              <a:rPr lang="en-CA" smtClean="0"/>
              <a:t>2023-02-21</a:t>
            </a:fld>
            <a:endParaRPr lang="en-CA"/>
          </a:p>
        </p:txBody>
      </p:sp>
      <p:sp>
        <p:nvSpPr>
          <p:cNvPr id="5" name="Footer Placeholder 4">
            <a:extLst>
              <a:ext uri="{FF2B5EF4-FFF2-40B4-BE49-F238E27FC236}">
                <a16:creationId xmlns:a16="http://schemas.microsoft.com/office/drawing/2014/main" id="{B59C0360-3A85-167A-F7DE-E2ED64D429B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DE12FE-F352-AB5A-C541-306AECC8F03F}"/>
              </a:ext>
            </a:extLst>
          </p:cNvPr>
          <p:cNvSpPr>
            <a:spLocks noGrp="1"/>
          </p:cNvSpPr>
          <p:nvPr>
            <p:ph type="sldNum" sz="quarter" idx="12"/>
          </p:nvPr>
        </p:nvSpPr>
        <p:spPr/>
        <p:txBody>
          <a:bodyPr/>
          <a:lstStyle/>
          <a:p>
            <a:fld id="{962BD65E-772B-47B5-8CEA-AD05CC3D418A}" type="slidenum">
              <a:rPr lang="en-CA" smtClean="0"/>
              <a:t>‹#›</a:t>
            </a:fld>
            <a:endParaRPr lang="en-CA"/>
          </a:p>
        </p:txBody>
      </p:sp>
    </p:spTree>
    <p:extLst>
      <p:ext uri="{BB962C8B-B14F-4D97-AF65-F5344CB8AC3E}">
        <p14:creationId xmlns:p14="http://schemas.microsoft.com/office/powerpoint/2010/main" val="1029284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19404-98F5-7778-3305-2D56D3666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B31C7CB-C5B9-A08B-A832-79666F3696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9832913-0D12-6A1B-6CA5-9EABCE988439}"/>
              </a:ext>
            </a:extLst>
          </p:cNvPr>
          <p:cNvSpPr>
            <a:spLocks noGrp="1"/>
          </p:cNvSpPr>
          <p:nvPr>
            <p:ph type="dt" sz="half" idx="10"/>
          </p:nvPr>
        </p:nvSpPr>
        <p:spPr/>
        <p:txBody>
          <a:bodyPr/>
          <a:lstStyle/>
          <a:p>
            <a:fld id="{9567111E-E687-43BC-9E43-84B875391D26}" type="datetimeFigureOut">
              <a:rPr lang="en-CA" smtClean="0"/>
              <a:t>2023-02-21</a:t>
            </a:fld>
            <a:endParaRPr lang="en-CA"/>
          </a:p>
        </p:txBody>
      </p:sp>
      <p:sp>
        <p:nvSpPr>
          <p:cNvPr id="5" name="Footer Placeholder 4">
            <a:extLst>
              <a:ext uri="{FF2B5EF4-FFF2-40B4-BE49-F238E27FC236}">
                <a16:creationId xmlns:a16="http://schemas.microsoft.com/office/drawing/2014/main" id="{B836AC43-746F-5309-785A-85F8BE0F97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F309AC-3693-B54A-7D41-E2AE9495385F}"/>
              </a:ext>
            </a:extLst>
          </p:cNvPr>
          <p:cNvSpPr>
            <a:spLocks noGrp="1"/>
          </p:cNvSpPr>
          <p:nvPr>
            <p:ph type="sldNum" sz="quarter" idx="12"/>
          </p:nvPr>
        </p:nvSpPr>
        <p:spPr/>
        <p:txBody>
          <a:bodyPr/>
          <a:lstStyle/>
          <a:p>
            <a:fld id="{962BD65E-772B-47B5-8CEA-AD05CC3D418A}" type="slidenum">
              <a:rPr lang="en-CA" smtClean="0"/>
              <a:t>‹#›</a:t>
            </a:fld>
            <a:endParaRPr lang="en-CA"/>
          </a:p>
        </p:txBody>
      </p:sp>
    </p:spTree>
    <p:extLst>
      <p:ext uri="{BB962C8B-B14F-4D97-AF65-F5344CB8AC3E}">
        <p14:creationId xmlns:p14="http://schemas.microsoft.com/office/powerpoint/2010/main" val="347035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950C-36EB-EC1B-3967-F6CBE315E6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B14C26-48FC-213F-66F9-93AD238A23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F5EDE1-47B8-78DD-9275-4B253393B73A}"/>
              </a:ext>
            </a:extLst>
          </p:cNvPr>
          <p:cNvSpPr>
            <a:spLocks noGrp="1"/>
          </p:cNvSpPr>
          <p:nvPr>
            <p:ph type="dt" sz="half" idx="10"/>
          </p:nvPr>
        </p:nvSpPr>
        <p:spPr/>
        <p:txBody>
          <a:bodyPr/>
          <a:lstStyle/>
          <a:p>
            <a:fld id="{9567111E-E687-43BC-9E43-84B875391D26}" type="datetimeFigureOut">
              <a:rPr lang="en-CA" smtClean="0"/>
              <a:t>2023-02-21</a:t>
            </a:fld>
            <a:endParaRPr lang="en-CA"/>
          </a:p>
        </p:txBody>
      </p:sp>
      <p:sp>
        <p:nvSpPr>
          <p:cNvPr id="5" name="Footer Placeholder 4">
            <a:extLst>
              <a:ext uri="{FF2B5EF4-FFF2-40B4-BE49-F238E27FC236}">
                <a16:creationId xmlns:a16="http://schemas.microsoft.com/office/drawing/2014/main" id="{C6ABCB4B-65E4-A4D2-4412-FC722EDE8D3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E591D71-8BAC-942C-8E53-0FDF80C4F81D}"/>
              </a:ext>
            </a:extLst>
          </p:cNvPr>
          <p:cNvSpPr>
            <a:spLocks noGrp="1"/>
          </p:cNvSpPr>
          <p:nvPr>
            <p:ph type="sldNum" sz="quarter" idx="12"/>
          </p:nvPr>
        </p:nvSpPr>
        <p:spPr/>
        <p:txBody>
          <a:bodyPr/>
          <a:lstStyle/>
          <a:p>
            <a:fld id="{962BD65E-772B-47B5-8CEA-AD05CC3D418A}" type="slidenum">
              <a:rPr lang="en-CA" smtClean="0"/>
              <a:t>‹#›</a:t>
            </a:fld>
            <a:endParaRPr lang="en-CA"/>
          </a:p>
        </p:txBody>
      </p:sp>
    </p:spTree>
    <p:extLst>
      <p:ext uri="{BB962C8B-B14F-4D97-AF65-F5344CB8AC3E}">
        <p14:creationId xmlns:p14="http://schemas.microsoft.com/office/powerpoint/2010/main" val="356091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D7E5-C777-9FB6-9416-1B99802F31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EDD2A8D-D054-1416-2EC3-CF080B6B6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F2079-6691-AC93-CBBF-0EFBC7BBD0B0}"/>
              </a:ext>
            </a:extLst>
          </p:cNvPr>
          <p:cNvSpPr>
            <a:spLocks noGrp="1"/>
          </p:cNvSpPr>
          <p:nvPr>
            <p:ph type="dt" sz="half" idx="10"/>
          </p:nvPr>
        </p:nvSpPr>
        <p:spPr/>
        <p:txBody>
          <a:bodyPr/>
          <a:lstStyle/>
          <a:p>
            <a:fld id="{9567111E-E687-43BC-9E43-84B875391D26}" type="datetimeFigureOut">
              <a:rPr lang="en-CA" smtClean="0"/>
              <a:t>2023-02-21</a:t>
            </a:fld>
            <a:endParaRPr lang="en-CA"/>
          </a:p>
        </p:txBody>
      </p:sp>
      <p:sp>
        <p:nvSpPr>
          <p:cNvPr id="5" name="Footer Placeholder 4">
            <a:extLst>
              <a:ext uri="{FF2B5EF4-FFF2-40B4-BE49-F238E27FC236}">
                <a16:creationId xmlns:a16="http://schemas.microsoft.com/office/drawing/2014/main" id="{E31354A5-76BA-6F06-3685-AF0CA6DDDB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8F2F92-58A6-EE0E-2B5D-DDC3630337E7}"/>
              </a:ext>
            </a:extLst>
          </p:cNvPr>
          <p:cNvSpPr>
            <a:spLocks noGrp="1"/>
          </p:cNvSpPr>
          <p:nvPr>
            <p:ph type="sldNum" sz="quarter" idx="12"/>
          </p:nvPr>
        </p:nvSpPr>
        <p:spPr/>
        <p:txBody>
          <a:bodyPr/>
          <a:lstStyle/>
          <a:p>
            <a:fld id="{962BD65E-772B-47B5-8CEA-AD05CC3D418A}" type="slidenum">
              <a:rPr lang="en-CA" smtClean="0"/>
              <a:t>‹#›</a:t>
            </a:fld>
            <a:endParaRPr lang="en-CA"/>
          </a:p>
        </p:txBody>
      </p:sp>
    </p:spTree>
    <p:extLst>
      <p:ext uri="{BB962C8B-B14F-4D97-AF65-F5344CB8AC3E}">
        <p14:creationId xmlns:p14="http://schemas.microsoft.com/office/powerpoint/2010/main" val="51267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9F8A-AA0C-C41A-CB96-64BF589E185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C22FFC-F096-EC83-F5C5-A2D00A52AC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8D9CAD8-4603-A10C-110B-6B5C577CE6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54A0EE6-96FC-4918-FA50-813ABDD510C5}"/>
              </a:ext>
            </a:extLst>
          </p:cNvPr>
          <p:cNvSpPr>
            <a:spLocks noGrp="1"/>
          </p:cNvSpPr>
          <p:nvPr>
            <p:ph type="dt" sz="half" idx="10"/>
          </p:nvPr>
        </p:nvSpPr>
        <p:spPr/>
        <p:txBody>
          <a:bodyPr/>
          <a:lstStyle/>
          <a:p>
            <a:fld id="{9567111E-E687-43BC-9E43-84B875391D26}" type="datetimeFigureOut">
              <a:rPr lang="en-CA" smtClean="0"/>
              <a:t>2023-02-21</a:t>
            </a:fld>
            <a:endParaRPr lang="en-CA"/>
          </a:p>
        </p:txBody>
      </p:sp>
      <p:sp>
        <p:nvSpPr>
          <p:cNvPr id="6" name="Footer Placeholder 5">
            <a:extLst>
              <a:ext uri="{FF2B5EF4-FFF2-40B4-BE49-F238E27FC236}">
                <a16:creationId xmlns:a16="http://schemas.microsoft.com/office/drawing/2014/main" id="{C8548145-2056-95B6-4C9A-6ABE8B1A9D7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23A9734-637F-1074-0DFE-FE9814721932}"/>
              </a:ext>
            </a:extLst>
          </p:cNvPr>
          <p:cNvSpPr>
            <a:spLocks noGrp="1"/>
          </p:cNvSpPr>
          <p:nvPr>
            <p:ph type="sldNum" sz="quarter" idx="12"/>
          </p:nvPr>
        </p:nvSpPr>
        <p:spPr/>
        <p:txBody>
          <a:bodyPr/>
          <a:lstStyle/>
          <a:p>
            <a:fld id="{962BD65E-772B-47B5-8CEA-AD05CC3D418A}" type="slidenum">
              <a:rPr lang="en-CA" smtClean="0"/>
              <a:t>‹#›</a:t>
            </a:fld>
            <a:endParaRPr lang="en-CA"/>
          </a:p>
        </p:txBody>
      </p:sp>
    </p:spTree>
    <p:extLst>
      <p:ext uri="{BB962C8B-B14F-4D97-AF65-F5344CB8AC3E}">
        <p14:creationId xmlns:p14="http://schemas.microsoft.com/office/powerpoint/2010/main" val="170045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D0EE-9033-DEB7-E294-CAE8D4F33D5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A1D4122-C68B-5A35-C26C-87F623307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8C2EC1-A23E-A420-63B6-26068BFB8A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AFBCA93-8974-DF39-5F6F-AE56DA75AD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BDA1D-C6A7-E245-5DBA-103F8CD1A1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11EA3A4-012D-C9AB-A6BE-D92A95193BAF}"/>
              </a:ext>
            </a:extLst>
          </p:cNvPr>
          <p:cNvSpPr>
            <a:spLocks noGrp="1"/>
          </p:cNvSpPr>
          <p:nvPr>
            <p:ph type="dt" sz="half" idx="10"/>
          </p:nvPr>
        </p:nvSpPr>
        <p:spPr/>
        <p:txBody>
          <a:bodyPr/>
          <a:lstStyle/>
          <a:p>
            <a:fld id="{9567111E-E687-43BC-9E43-84B875391D26}" type="datetimeFigureOut">
              <a:rPr lang="en-CA" smtClean="0"/>
              <a:t>2023-02-21</a:t>
            </a:fld>
            <a:endParaRPr lang="en-CA"/>
          </a:p>
        </p:txBody>
      </p:sp>
      <p:sp>
        <p:nvSpPr>
          <p:cNvPr id="8" name="Footer Placeholder 7">
            <a:extLst>
              <a:ext uri="{FF2B5EF4-FFF2-40B4-BE49-F238E27FC236}">
                <a16:creationId xmlns:a16="http://schemas.microsoft.com/office/drawing/2014/main" id="{6F6B0EA1-8853-12F3-A944-65B84DF5832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38E13CF-92C0-8733-6F22-086F120AB789}"/>
              </a:ext>
            </a:extLst>
          </p:cNvPr>
          <p:cNvSpPr>
            <a:spLocks noGrp="1"/>
          </p:cNvSpPr>
          <p:nvPr>
            <p:ph type="sldNum" sz="quarter" idx="12"/>
          </p:nvPr>
        </p:nvSpPr>
        <p:spPr/>
        <p:txBody>
          <a:bodyPr/>
          <a:lstStyle/>
          <a:p>
            <a:fld id="{962BD65E-772B-47B5-8CEA-AD05CC3D418A}" type="slidenum">
              <a:rPr lang="en-CA" smtClean="0"/>
              <a:t>‹#›</a:t>
            </a:fld>
            <a:endParaRPr lang="en-CA"/>
          </a:p>
        </p:txBody>
      </p:sp>
    </p:spTree>
    <p:extLst>
      <p:ext uri="{BB962C8B-B14F-4D97-AF65-F5344CB8AC3E}">
        <p14:creationId xmlns:p14="http://schemas.microsoft.com/office/powerpoint/2010/main" val="3657465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8836-5389-16AE-7F14-D8BCC0542A6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74D3FF9-8A3C-CC1E-6613-806C17D1AA7C}"/>
              </a:ext>
            </a:extLst>
          </p:cNvPr>
          <p:cNvSpPr>
            <a:spLocks noGrp="1"/>
          </p:cNvSpPr>
          <p:nvPr>
            <p:ph type="dt" sz="half" idx="10"/>
          </p:nvPr>
        </p:nvSpPr>
        <p:spPr/>
        <p:txBody>
          <a:bodyPr/>
          <a:lstStyle/>
          <a:p>
            <a:fld id="{9567111E-E687-43BC-9E43-84B875391D26}" type="datetimeFigureOut">
              <a:rPr lang="en-CA" smtClean="0"/>
              <a:t>2023-02-21</a:t>
            </a:fld>
            <a:endParaRPr lang="en-CA"/>
          </a:p>
        </p:txBody>
      </p:sp>
      <p:sp>
        <p:nvSpPr>
          <p:cNvPr id="4" name="Footer Placeholder 3">
            <a:extLst>
              <a:ext uri="{FF2B5EF4-FFF2-40B4-BE49-F238E27FC236}">
                <a16:creationId xmlns:a16="http://schemas.microsoft.com/office/drawing/2014/main" id="{792143A7-DB90-9C55-46DB-162C3010626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724A890-CCC7-05BC-B10E-4EF6EAEA3724}"/>
              </a:ext>
            </a:extLst>
          </p:cNvPr>
          <p:cNvSpPr>
            <a:spLocks noGrp="1"/>
          </p:cNvSpPr>
          <p:nvPr>
            <p:ph type="sldNum" sz="quarter" idx="12"/>
          </p:nvPr>
        </p:nvSpPr>
        <p:spPr/>
        <p:txBody>
          <a:bodyPr/>
          <a:lstStyle/>
          <a:p>
            <a:fld id="{962BD65E-772B-47B5-8CEA-AD05CC3D418A}" type="slidenum">
              <a:rPr lang="en-CA" smtClean="0"/>
              <a:t>‹#›</a:t>
            </a:fld>
            <a:endParaRPr lang="en-CA"/>
          </a:p>
        </p:txBody>
      </p:sp>
    </p:spTree>
    <p:extLst>
      <p:ext uri="{BB962C8B-B14F-4D97-AF65-F5344CB8AC3E}">
        <p14:creationId xmlns:p14="http://schemas.microsoft.com/office/powerpoint/2010/main" val="419489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88AE6F-43D0-00BE-223B-78D33ECEE8CF}"/>
              </a:ext>
            </a:extLst>
          </p:cNvPr>
          <p:cNvSpPr>
            <a:spLocks noGrp="1"/>
          </p:cNvSpPr>
          <p:nvPr>
            <p:ph type="dt" sz="half" idx="10"/>
          </p:nvPr>
        </p:nvSpPr>
        <p:spPr/>
        <p:txBody>
          <a:bodyPr/>
          <a:lstStyle/>
          <a:p>
            <a:fld id="{9567111E-E687-43BC-9E43-84B875391D26}" type="datetimeFigureOut">
              <a:rPr lang="en-CA" smtClean="0"/>
              <a:t>2023-02-21</a:t>
            </a:fld>
            <a:endParaRPr lang="en-CA"/>
          </a:p>
        </p:txBody>
      </p:sp>
      <p:sp>
        <p:nvSpPr>
          <p:cNvPr id="3" name="Footer Placeholder 2">
            <a:extLst>
              <a:ext uri="{FF2B5EF4-FFF2-40B4-BE49-F238E27FC236}">
                <a16:creationId xmlns:a16="http://schemas.microsoft.com/office/drawing/2014/main" id="{F264503E-5385-1F53-7B50-63FC02F8E9B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A5C69FF-7B5B-9574-E4D2-A0B4D6C0A0C3}"/>
              </a:ext>
            </a:extLst>
          </p:cNvPr>
          <p:cNvSpPr>
            <a:spLocks noGrp="1"/>
          </p:cNvSpPr>
          <p:nvPr>
            <p:ph type="sldNum" sz="quarter" idx="12"/>
          </p:nvPr>
        </p:nvSpPr>
        <p:spPr/>
        <p:txBody>
          <a:bodyPr/>
          <a:lstStyle/>
          <a:p>
            <a:fld id="{962BD65E-772B-47B5-8CEA-AD05CC3D418A}" type="slidenum">
              <a:rPr lang="en-CA" smtClean="0"/>
              <a:t>‹#›</a:t>
            </a:fld>
            <a:endParaRPr lang="en-CA"/>
          </a:p>
        </p:txBody>
      </p:sp>
    </p:spTree>
    <p:extLst>
      <p:ext uri="{BB962C8B-B14F-4D97-AF65-F5344CB8AC3E}">
        <p14:creationId xmlns:p14="http://schemas.microsoft.com/office/powerpoint/2010/main" val="356956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CE51-DAE5-C1CC-5F63-719D14790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8D3E80F-EC3F-3CD4-23B8-852FE16CA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5F8C64C-517C-F684-00F5-12CB3121DE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D5AAB-3DC0-E585-3FDC-724CDA6E7692}"/>
              </a:ext>
            </a:extLst>
          </p:cNvPr>
          <p:cNvSpPr>
            <a:spLocks noGrp="1"/>
          </p:cNvSpPr>
          <p:nvPr>
            <p:ph type="dt" sz="half" idx="10"/>
          </p:nvPr>
        </p:nvSpPr>
        <p:spPr/>
        <p:txBody>
          <a:bodyPr/>
          <a:lstStyle/>
          <a:p>
            <a:fld id="{9567111E-E687-43BC-9E43-84B875391D26}" type="datetimeFigureOut">
              <a:rPr lang="en-CA" smtClean="0"/>
              <a:t>2023-02-21</a:t>
            </a:fld>
            <a:endParaRPr lang="en-CA"/>
          </a:p>
        </p:txBody>
      </p:sp>
      <p:sp>
        <p:nvSpPr>
          <p:cNvPr id="6" name="Footer Placeholder 5">
            <a:extLst>
              <a:ext uri="{FF2B5EF4-FFF2-40B4-BE49-F238E27FC236}">
                <a16:creationId xmlns:a16="http://schemas.microsoft.com/office/drawing/2014/main" id="{FAAFF5A9-E0AC-7DAD-7D52-35A46871F6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4FBFF55-6373-841D-8B0A-D2D1FFA83797}"/>
              </a:ext>
            </a:extLst>
          </p:cNvPr>
          <p:cNvSpPr>
            <a:spLocks noGrp="1"/>
          </p:cNvSpPr>
          <p:nvPr>
            <p:ph type="sldNum" sz="quarter" idx="12"/>
          </p:nvPr>
        </p:nvSpPr>
        <p:spPr/>
        <p:txBody>
          <a:bodyPr/>
          <a:lstStyle/>
          <a:p>
            <a:fld id="{962BD65E-772B-47B5-8CEA-AD05CC3D418A}" type="slidenum">
              <a:rPr lang="en-CA" smtClean="0"/>
              <a:t>‹#›</a:t>
            </a:fld>
            <a:endParaRPr lang="en-CA"/>
          </a:p>
        </p:txBody>
      </p:sp>
    </p:spTree>
    <p:extLst>
      <p:ext uri="{BB962C8B-B14F-4D97-AF65-F5344CB8AC3E}">
        <p14:creationId xmlns:p14="http://schemas.microsoft.com/office/powerpoint/2010/main" val="204150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2FAB-6A1C-510E-09B7-738E85F46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A6153AA-2EAB-4B89-621C-36B4855A11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D7FEAEB-E38D-31E1-D34A-C21A60BFF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7A134-A495-5368-76BB-7B36F7556339}"/>
              </a:ext>
            </a:extLst>
          </p:cNvPr>
          <p:cNvSpPr>
            <a:spLocks noGrp="1"/>
          </p:cNvSpPr>
          <p:nvPr>
            <p:ph type="dt" sz="half" idx="10"/>
          </p:nvPr>
        </p:nvSpPr>
        <p:spPr/>
        <p:txBody>
          <a:bodyPr/>
          <a:lstStyle/>
          <a:p>
            <a:fld id="{9567111E-E687-43BC-9E43-84B875391D26}" type="datetimeFigureOut">
              <a:rPr lang="en-CA" smtClean="0"/>
              <a:t>2023-02-21</a:t>
            </a:fld>
            <a:endParaRPr lang="en-CA"/>
          </a:p>
        </p:txBody>
      </p:sp>
      <p:sp>
        <p:nvSpPr>
          <p:cNvPr id="6" name="Footer Placeholder 5">
            <a:extLst>
              <a:ext uri="{FF2B5EF4-FFF2-40B4-BE49-F238E27FC236}">
                <a16:creationId xmlns:a16="http://schemas.microsoft.com/office/drawing/2014/main" id="{B3932428-58D6-394D-691C-F272C7DF01A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959C33B-A999-66E5-40D4-F1E2AAC98A2A}"/>
              </a:ext>
            </a:extLst>
          </p:cNvPr>
          <p:cNvSpPr>
            <a:spLocks noGrp="1"/>
          </p:cNvSpPr>
          <p:nvPr>
            <p:ph type="sldNum" sz="quarter" idx="12"/>
          </p:nvPr>
        </p:nvSpPr>
        <p:spPr/>
        <p:txBody>
          <a:bodyPr/>
          <a:lstStyle/>
          <a:p>
            <a:fld id="{962BD65E-772B-47B5-8CEA-AD05CC3D418A}" type="slidenum">
              <a:rPr lang="en-CA" smtClean="0"/>
              <a:t>‹#›</a:t>
            </a:fld>
            <a:endParaRPr lang="en-CA"/>
          </a:p>
        </p:txBody>
      </p:sp>
    </p:spTree>
    <p:extLst>
      <p:ext uri="{BB962C8B-B14F-4D97-AF65-F5344CB8AC3E}">
        <p14:creationId xmlns:p14="http://schemas.microsoft.com/office/powerpoint/2010/main" val="324175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2767B9-BE28-BF50-A3C3-14E69A072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0545BC4-7C40-4520-FCD5-F7D61E20E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48F597-3C6F-601C-C951-5126E9C176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7111E-E687-43BC-9E43-84B875391D26}" type="datetimeFigureOut">
              <a:rPr lang="en-CA" smtClean="0"/>
              <a:t>2023-02-21</a:t>
            </a:fld>
            <a:endParaRPr lang="en-CA"/>
          </a:p>
        </p:txBody>
      </p:sp>
      <p:sp>
        <p:nvSpPr>
          <p:cNvPr id="5" name="Footer Placeholder 4">
            <a:extLst>
              <a:ext uri="{FF2B5EF4-FFF2-40B4-BE49-F238E27FC236}">
                <a16:creationId xmlns:a16="http://schemas.microsoft.com/office/drawing/2014/main" id="{A5F5EA08-BB59-2B4C-8319-FD5487681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1FD7731-5002-5721-3E9F-F9DB82FB85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BD65E-772B-47B5-8CEA-AD05CC3D418A}" type="slidenum">
              <a:rPr lang="en-CA" smtClean="0"/>
              <a:t>‹#›</a:t>
            </a:fld>
            <a:endParaRPr lang="en-CA"/>
          </a:p>
        </p:txBody>
      </p:sp>
    </p:spTree>
    <p:extLst>
      <p:ext uri="{BB962C8B-B14F-4D97-AF65-F5344CB8AC3E}">
        <p14:creationId xmlns:p14="http://schemas.microsoft.com/office/powerpoint/2010/main" val="249374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4337-81AE-906A-0231-2769D37FBB08}"/>
              </a:ext>
            </a:extLst>
          </p:cNvPr>
          <p:cNvSpPr>
            <a:spLocks noGrp="1"/>
          </p:cNvSpPr>
          <p:nvPr>
            <p:ph type="title"/>
          </p:nvPr>
        </p:nvSpPr>
        <p:spPr/>
        <p:txBody>
          <a:bodyPr>
            <a:noAutofit/>
          </a:bodyPr>
          <a:lstStyle/>
          <a:p>
            <a:r>
              <a:rPr lang="en-CA" sz="2400" b="1" u="sng" dirty="0"/>
              <a:t>EV BATTERY SUPPLY CHAIN IN NORTH AMERICA: LITHIUM MINING AND PROCESSING</a:t>
            </a:r>
            <a:br>
              <a:rPr lang="en-CA" sz="2400" b="1" u="sng" dirty="0"/>
            </a:br>
            <a:br>
              <a:rPr lang="en-CA" sz="2400" b="1" dirty="0"/>
            </a:br>
            <a:r>
              <a:rPr lang="en-CA" sz="1800" dirty="0">
                <a:latin typeface="+mn-lt"/>
              </a:rPr>
              <a:t>MINING AND PROCESSING OF LITHIUM: CURRENT SCENARIO IN NORTH AMERICA (NA):</a:t>
            </a:r>
            <a:br>
              <a:rPr lang="en-CA" sz="2400" dirty="0"/>
            </a:br>
            <a:endParaRPr lang="en-CA" sz="2400" b="1" dirty="0"/>
          </a:p>
        </p:txBody>
      </p:sp>
      <p:sp>
        <p:nvSpPr>
          <p:cNvPr id="3" name="Subtitle 2">
            <a:extLst>
              <a:ext uri="{FF2B5EF4-FFF2-40B4-BE49-F238E27FC236}">
                <a16:creationId xmlns:a16="http://schemas.microsoft.com/office/drawing/2014/main" id="{8B0B389A-59AA-9769-8AC9-6708298E85EB}"/>
              </a:ext>
            </a:extLst>
          </p:cNvPr>
          <p:cNvSpPr>
            <a:spLocks noGrp="1"/>
          </p:cNvSpPr>
          <p:nvPr>
            <p:ph idx="1"/>
          </p:nvPr>
        </p:nvSpPr>
        <p:spPr/>
        <p:txBody>
          <a:bodyPr>
            <a:normAutofit/>
          </a:bodyPr>
          <a:lstStyle/>
          <a:p>
            <a:r>
              <a:rPr lang="en-CA" sz="1800" dirty="0">
                <a:effectLst/>
                <a:latin typeface="Calibri" panose="020F0502020204030204" pitchFamily="34" charset="0"/>
                <a:ea typeface="Calibri" panose="020F0502020204030204" pitchFamily="34" charset="0"/>
              </a:rPr>
              <a:t>The USA holds an estimated 3.6% (750,000 tonnes) of the world’s Lithium deposits and Canada 2.6% (530,000 tonnes). This amounts to a total of 6.2% of the lithium deposits in North America (Source: USGS)</a:t>
            </a:r>
          </a:p>
          <a:p>
            <a:r>
              <a:rPr lang="en-CA" sz="1800" dirty="0">
                <a:latin typeface="Calibri" panose="020F0502020204030204" pitchFamily="34" charset="0"/>
                <a:ea typeface="Calibri" panose="020F0502020204030204" pitchFamily="34" charset="0"/>
              </a:rPr>
              <a:t>There are two main lithium deposits in NA and they are the Silver Peak Lithium Mine in Clayton Valley, Nevada, USA, and the Thacker Pass Lithium Mine in Humboldt County, Nevada, USA, which is also the largest known lithium deposit in the USA. </a:t>
            </a:r>
          </a:p>
          <a:p>
            <a:r>
              <a:rPr lang="en-CA" sz="1800" dirty="0">
                <a:effectLst/>
                <a:latin typeface="Calibri" panose="020F0502020204030204" pitchFamily="34" charset="0"/>
                <a:ea typeface="Calibri" panose="020F0502020204030204" pitchFamily="34" charset="0"/>
              </a:rPr>
              <a:t>Currently only </a:t>
            </a:r>
            <a:r>
              <a:rPr lang="en-CA" sz="1800" dirty="0">
                <a:latin typeface="Calibri" panose="020F0502020204030204" pitchFamily="34" charset="0"/>
                <a:ea typeface="Calibri" panose="020F0502020204030204" pitchFamily="34" charset="0"/>
              </a:rPr>
              <a:t>the Silver Peak Lithium mine is operational and produces 5,000 metric tonnes of Lithium Carbonate Equivalent (LCEs) per annum. </a:t>
            </a:r>
          </a:p>
          <a:p>
            <a:r>
              <a:rPr lang="en-CA" sz="1800" dirty="0">
                <a:effectLst/>
                <a:latin typeface="Calibri" panose="020F0502020204030204" pitchFamily="34" charset="0"/>
                <a:ea typeface="Calibri" panose="020F0502020204030204" pitchFamily="34" charset="0"/>
              </a:rPr>
              <a:t>An Ele</a:t>
            </a:r>
            <a:r>
              <a:rPr lang="en-CA" sz="1800" dirty="0">
                <a:latin typeface="Calibri" panose="020F0502020204030204" pitchFamily="34" charset="0"/>
                <a:ea typeface="Calibri" panose="020F0502020204030204" pitchFamily="34" charset="0"/>
              </a:rPr>
              <a:t>ctric Vehicle on an average contains about 33 kgs of lithium chemicals. Currently, only 1000 tonnes (1%) of Lithium ores are refined and processed in North America, whereas China processes and produces about 79% of </a:t>
            </a:r>
            <a:r>
              <a:rPr lang="en-CA" sz="1800">
                <a:latin typeface="Calibri" panose="020F0502020204030204" pitchFamily="34" charset="0"/>
                <a:ea typeface="Calibri" panose="020F0502020204030204" pitchFamily="34" charset="0"/>
              </a:rPr>
              <a:t>the world’s lithium chemicals. </a:t>
            </a:r>
            <a:endParaRPr lang="en-CA" sz="1800" dirty="0">
              <a:effectLst/>
              <a:latin typeface="Calibri" panose="020F0502020204030204" pitchFamily="34" charset="0"/>
              <a:ea typeface="Calibri" panose="020F0502020204030204" pitchFamily="34" charset="0"/>
            </a:endParaRPr>
          </a:p>
          <a:p>
            <a:endParaRPr lang="en-CA" sz="2000" dirty="0"/>
          </a:p>
        </p:txBody>
      </p:sp>
    </p:spTree>
    <p:extLst>
      <p:ext uri="{BB962C8B-B14F-4D97-AF65-F5344CB8AC3E}">
        <p14:creationId xmlns:p14="http://schemas.microsoft.com/office/powerpoint/2010/main" val="3331686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194</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EV BATTERY SUPPLY CHAIN IN NORTH AMERICA: LITHIUM MINING AND PROCESSING  MINING AND PROCESSING OF LITHIUM: CURRENT SCENARIO IN NORTH AMERICA (NA):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 BATTERY SUPPLY CHAIN IN NORTH AMERICA: LITHIUM MINING AND PROCESSING  MINING AND PROCESSING OF LITHIUM: CURRENT SCENARIO IN NORTH AMERICA: </dc:title>
  <dc:creator>Srikanth Ranganathan</dc:creator>
  <cp:lastModifiedBy>Srikanth Ranganathan</cp:lastModifiedBy>
  <cp:revision>8</cp:revision>
  <dcterms:created xsi:type="dcterms:W3CDTF">2023-02-21T19:01:29Z</dcterms:created>
  <dcterms:modified xsi:type="dcterms:W3CDTF">2023-02-21T23:51:12Z</dcterms:modified>
</cp:coreProperties>
</file>