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3844D-18DA-46D1-ADE4-438FE18C128C}" v="6" dt="2023-02-11T02:50:54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kanth Ranganathan" userId="0c45e12627338bba" providerId="LiveId" clId="{92E3844D-18DA-46D1-ADE4-438FE18C128C}"/>
    <pc:docChg chg="undo custSel addSld modSld addMainMaster delMainMaster">
      <pc:chgData name="Srikanth Ranganathan" userId="0c45e12627338bba" providerId="LiveId" clId="{92E3844D-18DA-46D1-ADE4-438FE18C128C}" dt="2023-02-11T02:57:22.677" v="432" actId="1076"/>
      <pc:docMkLst>
        <pc:docMk/>
      </pc:docMkLst>
      <pc:sldChg chg="addSp delSp modSp new mod setBg modClrScheme chgLayout">
        <pc:chgData name="Srikanth Ranganathan" userId="0c45e12627338bba" providerId="LiveId" clId="{92E3844D-18DA-46D1-ADE4-438FE18C128C}" dt="2023-02-11T02:57:22.677" v="432" actId="1076"/>
        <pc:sldMkLst>
          <pc:docMk/>
          <pc:sldMk cId="2655726781" sldId="256"/>
        </pc:sldMkLst>
        <pc:spChg chg="mod ord">
          <ac:chgData name="Srikanth Ranganathan" userId="0c45e12627338bba" providerId="LiveId" clId="{92E3844D-18DA-46D1-ADE4-438FE18C128C}" dt="2023-02-11T02:54:39.655" v="327" actId="27636"/>
          <ac:spMkLst>
            <pc:docMk/>
            <pc:sldMk cId="2655726781" sldId="256"/>
            <ac:spMk id="2" creationId="{1D25AEBA-B885-F8BE-3AB5-C71095AFC25D}"/>
          </ac:spMkLst>
        </pc:spChg>
        <pc:spChg chg="mod ord">
          <ac:chgData name="Srikanth Ranganathan" userId="0c45e12627338bba" providerId="LiveId" clId="{92E3844D-18DA-46D1-ADE4-438FE18C128C}" dt="2023-02-11T02:57:22.677" v="432" actId="1076"/>
          <ac:spMkLst>
            <pc:docMk/>
            <pc:sldMk cId="2655726781" sldId="256"/>
            <ac:spMk id="3" creationId="{A402C76C-BD73-0D86-7748-5712AF24EC3D}"/>
          </ac:spMkLst>
        </pc:spChg>
        <pc:spChg chg="add del">
          <ac:chgData name="Srikanth Ranganathan" userId="0c45e12627338bba" providerId="LiveId" clId="{92E3844D-18DA-46D1-ADE4-438FE18C128C}" dt="2023-02-11T02:28:10.163" v="185" actId="26606"/>
          <ac:spMkLst>
            <pc:docMk/>
            <pc:sldMk cId="2655726781" sldId="256"/>
            <ac:spMk id="10" creationId="{1DB043B4-68C6-45B9-82AC-A5800EADB8DB}"/>
          </ac:spMkLst>
        </pc:spChg>
        <pc:spChg chg="add del">
          <ac:chgData name="Srikanth Ranganathan" userId="0c45e12627338bba" providerId="LiveId" clId="{92E3844D-18DA-46D1-ADE4-438FE18C128C}" dt="2023-02-11T02:28:10.163" v="185" actId="26606"/>
          <ac:spMkLst>
            <pc:docMk/>
            <pc:sldMk cId="2655726781" sldId="256"/>
            <ac:spMk id="12" creationId="{61B0F92C-925A-4D2E-839E-EB381378C315}"/>
          </ac:spMkLst>
        </pc:spChg>
        <pc:spChg chg="add del">
          <ac:chgData name="Srikanth Ranganathan" userId="0c45e12627338bba" providerId="LiveId" clId="{92E3844D-18DA-46D1-ADE4-438FE18C128C}" dt="2023-02-11T02:30:53.378" v="229" actId="26606"/>
          <ac:spMkLst>
            <pc:docMk/>
            <pc:sldMk cId="2655726781" sldId="256"/>
            <ac:spMk id="17" creationId="{1DB043B4-68C6-45B9-82AC-A5800EADB8DB}"/>
          </ac:spMkLst>
        </pc:spChg>
        <pc:spChg chg="add del">
          <ac:chgData name="Srikanth Ranganathan" userId="0c45e12627338bba" providerId="LiveId" clId="{92E3844D-18DA-46D1-ADE4-438FE18C128C}" dt="2023-02-11T02:30:53.378" v="229" actId="26606"/>
          <ac:spMkLst>
            <pc:docMk/>
            <pc:sldMk cId="2655726781" sldId="256"/>
            <ac:spMk id="19" creationId="{AD4EA4DF-0E7C-4098-86F6-7D0ACAEFC0BF}"/>
          </ac:spMkLst>
        </pc:spChg>
        <pc:spChg chg="add del">
          <ac:chgData name="Srikanth Ranganathan" userId="0c45e12627338bba" providerId="LiveId" clId="{92E3844D-18DA-46D1-ADE4-438FE18C128C}" dt="2023-02-11T02:30:53.378" v="229" actId="26606"/>
          <ac:spMkLst>
            <pc:docMk/>
            <pc:sldMk cId="2655726781" sldId="256"/>
            <ac:spMk id="21" creationId="{FE05BC49-0F00-4C85-9AF5-A0CC5B39C8D2}"/>
          </ac:spMkLst>
        </pc:spChg>
        <pc:spChg chg="add del">
          <ac:chgData name="Srikanth Ranganathan" userId="0c45e12627338bba" providerId="LiveId" clId="{92E3844D-18DA-46D1-ADE4-438FE18C128C}" dt="2023-02-11T02:30:53.362" v="228" actId="26606"/>
          <ac:spMkLst>
            <pc:docMk/>
            <pc:sldMk cId="2655726781" sldId="256"/>
            <ac:spMk id="26" creationId="{1DB043B4-68C6-45B9-82AC-A5800EADB8DB}"/>
          </ac:spMkLst>
        </pc:spChg>
        <pc:spChg chg="add del">
          <ac:chgData name="Srikanth Ranganathan" userId="0c45e12627338bba" providerId="LiveId" clId="{92E3844D-18DA-46D1-ADE4-438FE18C128C}" dt="2023-02-11T02:30:53.362" v="228" actId="26606"/>
          <ac:spMkLst>
            <pc:docMk/>
            <pc:sldMk cId="2655726781" sldId="256"/>
            <ac:spMk id="28" creationId="{8D43D8E9-B1AB-4D81-9F4E-04AA5C5AC6D3}"/>
          </ac:spMkLst>
        </pc:spChg>
        <pc:spChg chg="add del">
          <ac:chgData name="Srikanth Ranganathan" userId="0c45e12627338bba" providerId="LiveId" clId="{92E3844D-18DA-46D1-ADE4-438FE18C128C}" dt="2023-02-11T02:30:53.362" v="228" actId="26606"/>
          <ac:spMkLst>
            <pc:docMk/>
            <pc:sldMk cId="2655726781" sldId="256"/>
            <ac:spMk id="30" creationId="{4ECC0BED-F03F-40D6-96CE-80CAE6666CA3}"/>
          </ac:spMkLst>
        </pc:spChg>
        <pc:spChg chg="add del">
          <ac:chgData name="Srikanth Ranganathan" userId="0c45e12627338bba" providerId="LiveId" clId="{92E3844D-18DA-46D1-ADE4-438FE18C128C}" dt="2023-02-11T02:30:53.362" v="228" actId="26606"/>
          <ac:spMkLst>
            <pc:docMk/>
            <pc:sldMk cId="2655726781" sldId="256"/>
            <ac:spMk id="32" creationId="{5337EA23-6703-4C96-9EEB-A408CBDD67BD}"/>
          </ac:spMkLst>
        </pc:spChg>
        <pc:spChg chg="add del">
          <ac:chgData name="Srikanth Ranganathan" userId="0c45e12627338bba" providerId="LiveId" clId="{92E3844D-18DA-46D1-ADE4-438FE18C128C}" dt="2023-02-11T02:49:45.263" v="278" actId="26606"/>
          <ac:spMkLst>
            <pc:docMk/>
            <pc:sldMk cId="2655726781" sldId="256"/>
            <ac:spMk id="34" creationId="{1DB043B4-68C6-45B9-82AC-A5800EADB8DB}"/>
          </ac:spMkLst>
        </pc:spChg>
        <pc:spChg chg="add del">
          <ac:chgData name="Srikanth Ranganathan" userId="0c45e12627338bba" providerId="LiveId" clId="{92E3844D-18DA-46D1-ADE4-438FE18C128C}" dt="2023-02-11T02:49:45.263" v="278" actId="26606"/>
          <ac:spMkLst>
            <pc:docMk/>
            <pc:sldMk cId="2655726781" sldId="256"/>
            <ac:spMk id="35" creationId="{50C7FB67-97F4-4984-8807-A43D643EA801}"/>
          </ac:spMkLst>
        </pc:spChg>
        <pc:spChg chg="add">
          <ac:chgData name="Srikanth Ranganathan" userId="0c45e12627338bba" providerId="LiveId" clId="{92E3844D-18DA-46D1-ADE4-438FE18C128C}" dt="2023-02-11T02:49:45.263" v="278" actId="26606"/>
          <ac:spMkLst>
            <pc:docMk/>
            <pc:sldMk cId="2655726781" sldId="256"/>
            <ac:spMk id="39" creationId="{1DB043B4-68C6-45B9-82AC-A5800EADB8DB}"/>
          </ac:spMkLst>
        </pc:spChg>
        <pc:spChg chg="add del">
          <ac:chgData name="Srikanth Ranganathan" userId="0c45e12627338bba" providerId="LiveId" clId="{92E3844D-18DA-46D1-ADE4-438FE18C128C}" dt="2023-02-11T02:32:18.202" v="240" actId="26606"/>
          <ac:spMkLst>
            <pc:docMk/>
            <pc:sldMk cId="2655726781" sldId="256"/>
            <ac:spMk id="42" creationId="{1DB043B4-68C6-45B9-82AC-A5800EADB8DB}"/>
          </ac:spMkLst>
        </pc:spChg>
        <pc:spChg chg="add del">
          <ac:chgData name="Srikanth Ranganathan" userId="0c45e12627338bba" providerId="LiveId" clId="{92E3844D-18DA-46D1-ADE4-438FE18C128C}" dt="2023-02-11T02:32:18.202" v="240" actId="26606"/>
          <ac:spMkLst>
            <pc:docMk/>
            <pc:sldMk cId="2655726781" sldId="256"/>
            <ac:spMk id="48" creationId="{FE05BC49-0F00-4C85-9AF5-A0CC5B39C8D2}"/>
          </ac:spMkLst>
        </pc:spChg>
        <pc:spChg chg="add del">
          <ac:chgData name="Srikanth Ranganathan" userId="0c45e12627338bba" providerId="LiveId" clId="{92E3844D-18DA-46D1-ADE4-438FE18C128C}" dt="2023-02-11T02:32:21.680" v="242" actId="26606"/>
          <ac:spMkLst>
            <pc:docMk/>
            <pc:sldMk cId="2655726781" sldId="256"/>
            <ac:spMk id="50" creationId="{1DB043B4-68C6-45B9-82AC-A5800EADB8DB}"/>
          </ac:spMkLst>
        </pc:spChg>
        <pc:spChg chg="add del">
          <ac:chgData name="Srikanth Ranganathan" userId="0c45e12627338bba" providerId="LiveId" clId="{92E3844D-18DA-46D1-ADE4-438FE18C128C}" dt="2023-02-11T02:32:21.680" v="242" actId="26606"/>
          <ac:spMkLst>
            <pc:docMk/>
            <pc:sldMk cId="2655726781" sldId="256"/>
            <ac:spMk id="51" creationId="{50C7FB67-97F4-4984-8807-A43D643EA801}"/>
          </ac:spMkLst>
        </pc:spChg>
        <pc:grpChg chg="add del">
          <ac:chgData name="Srikanth Ranganathan" userId="0c45e12627338bba" providerId="LiveId" clId="{92E3844D-18DA-46D1-ADE4-438FE18C128C}" dt="2023-02-11T02:49:45.263" v="278" actId="26606"/>
          <ac:grpSpMkLst>
            <pc:docMk/>
            <pc:sldMk cId="2655726781" sldId="256"/>
            <ac:grpSpMk id="36" creationId="{41F54C07-61D4-4BB1-A209-297754AD9C63}"/>
          </ac:grpSpMkLst>
        </pc:grpChg>
        <pc:grpChg chg="add del">
          <ac:chgData name="Srikanth Ranganathan" userId="0c45e12627338bba" providerId="LiveId" clId="{92E3844D-18DA-46D1-ADE4-438FE18C128C}" dt="2023-02-11T02:32:18.202" v="240" actId="26606"/>
          <ac:grpSpMkLst>
            <pc:docMk/>
            <pc:sldMk cId="2655726781" sldId="256"/>
            <ac:grpSpMk id="44" creationId="{CF03DCF1-A2E9-4508-9109-04925CE1A016}"/>
          </ac:grpSpMkLst>
        </pc:grpChg>
        <pc:grpChg chg="add del">
          <ac:chgData name="Srikanth Ranganathan" userId="0c45e12627338bba" providerId="LiveId" clId="{92E3844D-18DA-46D1-ADE4-438FE18C128C}" dt="2023-02-11T02:32:21.680" v="242" actId="26606"/>
          <ac:grpSpMkLst>
            <pc:docMk/>
            <pc:sldMk cId="2655726781" sldId="256"/>
            <ac:grpSpMk id="52" creationId="{41F54C07-61D4-4BB1-A209-297754AD9C63}"/>
          </ac:grpSpMkLst>
        </pc:grpChg>
        <pc:picChg chg="add mod ord">
          <ac:chgData name="Srikanth Ranganathan" userId="0c45e12627338bba" providerId="LiveId" clId="{92E3844D-18DA-46D1-ADE4-438FE18C128C}" dt="2023-02-11T02:49:45.263" v="278" actId="26606"/>
          <ac:picMkLst>
            <pc:docMk/>
            <pc:sldMk cId="2655726781" sldId="256"/>
            <ac:picMk id="5" creationId="{7F2AABF3-03F8-D757-F08E-A00F936B5E76}"/>
          </ac:picMkLst>
        </pc:picChg>
        <pc:picChg chg="add del mod">
          <ac:chgData name="Srikanth Ranganathan" userId="0c45e12627338bba" providerId="LiveId" clId="{92E3844D-18DA-46D1-ADE4-438FE18C128C}" dt="2023-02-11T02:31:30.311" v="231" actId="478"/>
          <ac:picMkLst>
            <pc:docMk/>
            <pc:sldMk cId="2655726781" sldId="256"/>
            <ac:picMk id="6" creationId="{C46775E9-7CEA-5391-5792-5E9769933EAE}"/>
          </ac:picMkLst>
        </pc:picChg>
        <pc:picChg chg="add mod ord">
          <ac:chgData name="Srikanth Ranganathan" userId="0c45e12627338bba" providerId="LiveId" clId="{92E3844D-18DA-46D1-ADE4-438FE18C128C}" dt="2023-02-11T02:49:45.263" v="278" actId="26606"/>
          <ac:picMkLst>
            <pc:docMk/>
            <pc:sldMk cId="2655726781" sldId="256"/>
            <ac:picMk id="8" creationId="{7F765C86-E20F-55EB-CF72-630D2A87F09C}"/>
          </ac:picMkLst>
        </pc:picChg>
        <pc:picChg chg="add mod ord modCrop">
          <ac:chgData name="Srikanth Ranganathan" userId="0c45e12627338bba" providerId="LiveId" clId="{92E3844D-18DA-46D1-ADE4-438FE18C128C}" dt="2023-02-11T02:54:48.445" v="328" actId="14100"/>
          <ac:picMkLst>
            <pc:docMk/>
            <pc:sldMk cId="2655726781" sldId="256"/>
            <ac:picMk id="9" creationId="{6E9FA3E3-26A6-95D4-C4EA-679189DE1A16}"/>
          </ac:picMkLst>
        </pc:picChg>
      </pc:sldChg>
      <pc:sldChg chg="addSp delSp modSp new mod setBg">
        <pc:chgData name="Srikanth Ranganathan" userId="0c45e12627338bba" providerId="LiveId" clId="{92E3844D-18DA-46D1-ADE4-438FE18C128C}" dt="2023-02-11T02:56:38.069" v="429" actId="1076"/>
        <pc:sldMkLst>
          <pc:docMk/>
          <pc:sldMk cId="2956312540" sldId="257"/>
        </pc:sldMkLst>
        <pc:spChg chg="mod ord">
          <ac:chgData name="Srikanth Ranganathan" userId="0c45e12627338bba" providerId="LiveId" clId="{92E3844D-18DA-46D1-ADE4-438FE18C128C}" dt="2023-02-11T02:56:16.698" v="426" actId="26606"/>
          <ac:spMkLst>
            <pc:docMk/>
            <pc:sldMk cId="2956312540" sldId="257"/>
            <ac:spMk id="2" creationId="{3FFF9D11-83A5-6E52-61B7-797F93E90476}"/>
          </ac:spMkLst>
        </pc:spChg>
        <pc:spChg chg="del">
          <ac:chgData name="Srikanth Ranganathan" userId="0c45e12627338bba" providerId="LiveId" clId="{92E3844D-18DA-46D1-ADE4-438FE18C128C}" dt="2023-02-11T02:27:03.439" v="175" actId="22"/>
          <ac:spMkLst>
            <pc:docMk/>
            <pc:sldMk cId="2956312540" sldId="257"/>
            <ac:spMk id="3" creationId="{BD8304BC-CE31-86C1-5390-9F960CD679C3}"/>
          </ac:spMkLst>
        </pc:spChg>
        <pc:spChg chg="add del">
          <ac:chgData name="Srikanth Ranganathan" userId="0c45e12627338bba" providerId="LiveId" clId="{92E3844D-18DA-46D1-ADE4-438FE18C128C}" dt="2023-02-11T02:51:22.128" v="293" actId="26606"/>
          <ac:spMkLst>
            <pc:docMk/>
            <pc:sldMk cId="2956312540" sldId="257"/>
            <ac:spMk id="18" creationId="{82184FF4-7029-4ED7-813A-192E60608764}"/>
          </ac:spMkLst>
        </pc:spChg>
        <pc:spChg chg="add del">
          <ac:chgData name="Srikanth Ranganathan" userId="0c45e12627338bba" providerId="LiveId" clId="{92E3844D-18DA-46D1-ADE4-438FE18C128C}" dt="2023-02-11T02:51:22.128" v="293" actId="26606"/>
          <ac:spMkLst>
            <pc:docMk/>
            <pc:sldMk cId="2956312540" sldId="257"/>
            <ac:spMk id="20" creationId="{AAA7AB09-557C-41AD-9113-FF9F68FA1035}"/>
          </ac:spMkLst>
        </pc:spChg>
        <pc:spChg chg="add del">
          <ac:chgData name="Srikanth Ranganathan" userId="0c45e12627338bba" providerId="LiveId" clId="{92E3844D-18DA-46D1-ADE4-438FE18C128C}" dt="2023-02-11T02:51:22.128" v="293" actId="26606"/>
          <ac:spMkLst>
            <pc:docMk/>
            <pc:sldMk cId="2956312540" sldId="257"/>
            <ac:spMk id="22" creationId="{EF99ECAA-1F11-4937-BBA6-51935AB44C9D}"/>
          </ac:spMkLst>
        </pc:spChg>
        <pc:spChg chg="add del">
          <ac:chgData name="Srikanth Ranganathan" userId="0c45e12627338bba" providerId="LiveId" clId="{92E3844D-18DA-46D1-ADE4-438FE18C128C}" dt="2023-02-11T02:51:22.128" v="293" actId="26606"/>
          <ac:spMkLst>
            <pc:docMk/>
            <pc:sldMk cId="2956312540" sldId="257"/>
            <ac:spMk id="30" creationId="{1DB043B4-68C6-45B9-82AC-A5800EADB8DB}"/>
          </ac:spMkLst>
        </pc:spChg>
        <pc:spChg chg="add del">
          <ac:chgData name="Srikanth Ranganathan" userId="0c45e12627338bba" providerId="LiveId" clId="{92E3844D-18DA-46D1-ADE4-438FE18C128C}" dt="2023-02-11T02:51:22.128" v="293" actId="26606"/>
          <ac:spMkLst>
            <pc:docMk/>
            <pc:sldMk cId="2956312540" sldId="257"/>
            <ac:spMk id="32" creationId="{5337EA23-6703-4C96-9EEB-A408CBDD67BD}"/>
          </ac:spMkLst>
        </pc:spChg>
        <pc:spChg chg="add del">
          <ac:chgData name="Srikanth Ranganathan" userId="0c45e12627338bba" providerId="LiveId" clId="{92E3844D-18DA-46D1-ADE4-438FE18C128C}" dt="2023-02-11T02:51:04.640" v="284" actId="26606"/>
          <ac:spMkLst>
            <pc:docMk/>
            <pc:sldMk cId="2956312540" sldId="257"/>
            <ac:spMk id="36" creationId="{D40D25C3-3816-F901-B79C-DBB35D9E2833}"/>
          </ac:spMkLst>
        </pc:spChg>
        <pc:spChg chg="add del">
          <ac:chgData name="Srikanth Ranganathan" userId="0c45e12627338bba" providerId="LiveId" clId="{92E3844D-18DA-46D1-ADE4-438FE18C128C}" dt="2023-02-11T02:51:06.896" v="286" actId="26606"/>
          <ac:spMkLst>
            <pc:docMk/>
            <pc:sldMk cId="2956312540" sldId="257"/>
            <ac:spMk id="37" creationId="{82184FF4-7029-4ED7-813A-192E60608764}"/>
          </ac:spMkLst>
        </pc:spChg>
        <pc:spChg chg="add del">
          <ac:chgData name="Srikanth Ranganathan" userId="0c45e12627338bba" providerId="LiveId" clId="{92E3844D-18DA-46D1-ADE4-438FE18C128C}" dt="2023-02-11T02:51:04.640" v="284" actId="26606"/>
          <ac:spMkLst>
            <pc:docMk/>
            <pc:sldMk cId="2956312540" sldId="257"/>
            <ac:spMk id="39" creationId="{A5931BE0-4B93-4D6C-878E-ACC59D6B4587}"/>
          </ac:spMkLst>
        </pc:spChg>
        <pc:spChg chg="add del">
          <ac:chgData name="Srikanth Ranganathan" userId="0c45e12627338bba" providerId="LiveId" clId="{92E3844D-18DA-46D1-ADE4-438FE18C128C}" dt="2023-02-11T02:51:04.640" v="284" actId="26606"/>
          <ac:spMkLst>
            <pc:docMk/>
            <pc:sldMk cId="2956312540" sldId="257"/>
            <ac:spMk id="41" creationId="{C6F6146E-6788-4AF7-A775-99E5CB71EB03}"/>
          </ac:spMkLst>
        </pc:spChg>
        <pc:spChg chg="add del">
          <ac:chgData name="Srikanth Ranganathan" userId="0c45e12627338bba" providerId="LiveId" clId="{92E3844D-18DA-46D1-ADE4-438FE18C128C}" dt="2023-02-11T02:51:04.640" v="284" actId="26606"/>
          <ac:spMkLst>
            <pc:docMk/>
            <pc:sldMk cId="2956312540" sldId="257"/>
            <ac:spMk id="43" creationId="{EFB3398F-FC83-4BB4-A9BB-9224C3369675}"/>
          </ac:spMkLst>
        </pc:spChg>
        <pc:spChg chg="add del">
          <ac:chgData name="Srikanth Ranganathan" userId="0c45e12627338bba" providerId="LiveId" clId="{92E3844D-18DA-46D1-ADE4-438FE18C128C}" dt="2023-02-11T02:51:04.640" v="284" actId="26606"/>
          <ac:spMkLst>
            <pc:docMk/>
            <pc:sldMk cId="2956312540" sldId="257"/>
            <ac:spMk id="45" creationId="{38B9BDAC-6C86-465B-B392-FBF5ECE775EA}"/>
          </ac:spMkLst>
        </pc:spChg>
        <pc:spChg chg="add del">
          <ac:chgData name="Srikanth Ranganathan" userId="0c45e12627338bba" providerId="LiveId" clId="{92E3844D-18DA-46D1-ADE4-438FE18C128C}" dt="2023-02-11T02:51:06.896" v="286" actId="26606"/>
          <ac:spMkLst>
            <pc:docMk/>
            <pc:sldMk cId="2956312540" sldId="257"/>
            <ac:spMk id="48" creationId="{AAA7AB09-557C-41AD-9113-FF9F68FA1035}"/>
          </ac:spMkLst>
        </pc:spChg>
        <pc:spChg chg="add del">
          <ac:chgData name="Srikanth Ranganathan" userId="0c45e12627338bba" providerId="LiveId" clId="{92E3844D-18DA-46D1-ADE4-438FE18C128C}" dt="2023-02-11T02:51:06.896" v="286" actId="26606"/>
          <ac:spMkLst>
            <pc:docMk/>
            <pc:sldMk cId="2956312540" sldId="257"/>
            <ac:spMk id="49" creationId="{1DB043B4-68C6-45B9-82AC-A5800EADB8DB}"/>
          </ac:spMkLst>
        </pc:spChg>
        <pc:spChg chg="add del">
          <ac:chgData name="Srikanth Ranganathan" userId="0c45e12627338bba" providerId="LiveId" clId="{92E3844D-18DA-46D1-ADE4-438FE18C128C}" dt="2023-02-11T02:51:06.896" v="286" actId="26606"/>
          <ac:spMkLst>
            <pc:docMk/>
            <pc:sldMk cId="2956312540" sldId="257"/>
            <ac:spMk id="50" creationId="{EF99ECAA-1F11-4937-BBA6-51935AB44C9D}"/>
          </ac:spMkLst>
        </pc:spChg>
        <pc:spChg chg="add del">
          <ac:chgData name="Srikanth Ranganathan" userId="0c45e12627338bba" providerId="LiveId" clId="{92E3844D-18DA-46D1-ADE4-438FE18C128C}" dt="2023-02-11T02:51:06.896" v="286" actId="26606"/>
          <ac:spMkLst>
            <pc:docMk/>
            <pc:sldMk cId="2956312540" sldId="257"/>
            <ac:spMk id="51" creationId="{898BBF41-3A8B-4D21-825F-F6389C39A45B}"/>
          </ac:spMkLst>
        </pc:spChg>
        <pc:spChg chg="add del">
          <ac:chgData name="Srikanth Ranganathan" userId="0c45e12627338bba" providerId="LiveId" clId="{92E3844D-18DA-46D1-ADE4-438FE18C128C}" dt="2023-02-11T02:51:06.896" v="286" actId="26606"/>
          <ac:spMkLst>
            <pc:docMk/>
            <pc:sldMk cId="2956312540" sldId="257"/>
            <ac:spMk id="53" creationId="{1F20EE99-8BBD-43AA-9079-14B8A33864A0}"/>
          </ac:spMkLst>
        </pc:spChg>
        <pc:spChg chg="add del">
          <ac:chgData name="Srikanth Ranganathan" userId="0c45e12627338bba" providerId="LiveId" clId="{92E3844D-18DA-46D1-ADE4-438FE18C128C}" dt="2023-02-11T02:51:10.753" v="288" actId="26606"/>
          <ac:spMkLst>
            <pc:docMk/>
            <pc:sldMk cId="2956312540" sldId="257"/>
            <ac:spMk id="56" creationId="{82184FF4-7029-4ED7-813A-192E60608764}"/>
          </ac:spMkLst>
        </pc:spChg>
        <pc:spChg chg="add del">
          <ac:chgData name="Srikanth Ranganathan" userId="0c45e12627338bba" providerId="LiveId" clId="{92E3844D-18DA-46D1-ADE4-438FE18C128C}" dt="2023-02-11T02:51:10.753" v="288" actId="26606"/>
          <ac:spMkLst>
            <pc:docMk/>
            <pc:sldMk cId="2956312540" sldId="257"/>
            <ac:spMk id="57" creationId="{AAA7AB09-557C-41AD-9113-FF9F68FA1035}"/>
          </ac:spMkLst>
        </pc:spChg>
        <pc:spChg chg="add del">
          <ac:chgData name="Srikanth Ranganathan" userId="0c45e12627338bba" providerId="LiveId" clId="{92E3844D-18DA-46D1-ADE4-438FE18C128C}" dt="2023-02-11T02:51:10.753" v="288" actId="26606"/>
          <ac:spMkLst>
            <pc:docMk/>
            <pc:sldMk cId="2956312540" sldId="257"/>
            <ac:spMk id="58" creationId="{EF99ECAA-1F11-4937-BBA6-51935AB44C9D}"/>
          </ac:spMkLst>
        </pc:spChg>
        <pc:spChg chg="add del">
          <ac:chgData name="Srikanth Ranganathan" userId="0c45e12627338bba" providerId="LiveId" clId="{92E3844D-18DA-46D1-ADE4-438FE18C128C}" dt="2023-02-11T02:51:10.753" v="288" actId="26606"/>
          <ac:spMkLst>
            <pc:docMk/>
            <pc:sldMk cId="2956312540" sldId="257"/>
            <ac:spMk id="64" creationId="{1DB043B4-68C6-45B9-82AC-A5800EADB8DB}"/>
          </ac:spMkLst>
        </pc:spChg>
        <pc:spChg chg="add del">
          <ac:chgData name="Srikanth Ranganathan" userId="0c45e12627338bba" providerId="LiveId" clId="{92E3844D-18DA-46D1-ADE4-438FE18C128C}" dt="2023-02-11T02:51:16.237" v="290" actId="26606"/>
          <ac:spMkLst>
            <pc:docMk/>
            <pc:sldMk cId="2956312540" sldId="257"/>
            <ac:spMk id="66" creationId="{A5931BE0-4B93-4D6C-878E-ACC59D6B4587}"/>
          </ac:spMkLst>
        </pc:spChg>
        <pc:spChg chg="add del">
          <ac:chgData name="Srikanth Ranganathan" userId="0c45e12627338bba" providerId="LiveId" clId="{92E3844D-18DA-46D1-ADE4-438FE18C128C}" dt="2023-02-11T02:51:16.237" v="290" actId="26606"/>
          <ac:spMkLst>
            <pc:docMk/>
            <pc:sldMk cId="2956312540" sldId="257"/>
            <ac:spMk id="67" creationId="{B7027F11-8585-DC4B-4E69-CAE57F8396B8}"/>
          </ac:spMkLst>
        </pc:spChg>
        <pc:spChg chg="add del">
          <ac:chgData name="Srikanth Ranganathan" userId="0c45e12627338bba" providerId="LiveId" clId="{92E3844D-18DA-46D1-ADE4-438FE18C128C}" dt="2023-02-11T02:51:22.113" v="292" actId="26606"/>
          <ac:spMkLst>
            <pc:docMk/>
            <pc:sldMk cId="2956312540" sldId="257"/>
            <ac:spMk id="69" creationId="{A5931BE0-4B93-4D6C-878E-ACC59D6B4587}"/>
          </ac:spMkLst>
        </pc:spChg>
        <pc:spChg chg="add del">
          <ac:chgData name="Srikanth Ranganathan" userId="0c45e12627338bba" providerId="LiveId" clId="{92E3844D-18DA-46D1-ADE4-438FE18C128C}" dt="2023-02-11T02:51:22.113" v="292" actId="26606"/>
          <ac:spMkLst>
            <pc:docMk/>
            <pc:sldMk cId="2956312540" sldId="257"/>
            <ac:spMk id="70" creationId="{FB65C8B9-47B1-4A8D-B361-991241BB902E}"/>
          </ac:spMkLst>
        </pc:spChg>
        <pc:spChg chg="add del">
          <ac:chgData name="Srikanth Ranganathan" userId="0c45e12627338bba" providerId="LiveId" clId="{92E3844D-18DA-46D1-ADE4-438FE18C128C}" dt="2023-02-11T02:51:22.113" v="292" actId="26606"/>
          <ac:spMkLst>
            <pc:docMk/>
            <pc:sldMk cId="2956312540" sldId="257"/>
            <ac:spMk id="71" creationId="{89FEFC1D-4E8B-4208-BFB8-A0A1D6F3BDD8}"/>
          </ac:spMkLst>
        </pc:spChg>
        <pc:spChg chg="add del">
          <ac:chgData name="Srikanth Ranganathan" userId="0c45e12627338bba" providerId="LiveId" clId="{92E3844D-18DA-46D1-ADE4-438FE18C128C}" dt="2023-02-11T02:51:22.113" v="292" actId="26606"/>
          <ac:spMkLst>
            <pc:docMk/>
            <pc:sldMk cId="2956312540" sldId="257"/>
            <ac:spMk id="72" creationId="{6A845632-0F15-55BB-9AE4-E5A6B3F3968C}"/>
          </ac:spMkLst>
        </pc:spChg>
        <pc:spChg chg="add del">
          <ac:chgData name="Srikanth Ranganathan" userId="0c45e12627338bba" providerId="LiveId" clId="{92E3844D-18DA-46D1-ADE4-438FE18C128C}" dt="2023-02-11T02:56:16.698" v="426" actId="26606"/>
          <ac:spMkLst>
            <pc:docMk/>
            <pc:sldMk cId="2956312540" sldId="257"/>
            <ac:spMk id="74" creationId="{82184FF4-7029-4ED7-813A-192E60608764}"/>
          </ac:spMkLst>
        </pc:spChg>
        <pc:spChg chg="add del">
          <ac:chgData name="Srikanth Ranganathan" userId="0c45e12627338bba" providerId="LiveId" clId="{92E3844D-18DA-46D1-ADE4-438FE18C128C}" dt="2023-02-11T02:56:16.698" v="426" actId="26606"/>
          <ac:spMkLst>
            <pc:docMk/>
            <pc:sldMk cId="2956312540" sldId="257"/>
            <ac:spMk id="75" creationId="{AAA7AB09-557C-41AD-9113-FF9F68FA1035}"/>
          </ac:spMkLst>
        </pc:spChg>
        <pc:spChg chg="add del">
          <ac:chgData name="Srikanth Ranganathan" userId="0c45e12627338bba" providerId="LiveId" clId="{92E3844D-18DA-46D1-ADE4-438FE18C128C}" dt="2023-02-11T02:56:16.698" v="426" actId="26606"/>
          <ac:spMkLst>
            <pc:docMk/>
            <pc:sldMk cId="2956312540" sldId="257"/>
            <ac:spMk id="76" creationId="{EF99ECAA-1F11-4937-BBA6-51935AB44C9D}"/>
          </ac:spMkLst>
        </pc:spChg>
        <pc:spChg chg="add del">
          <ac:chgData name="Srikanth Ranganathan" userId="0c45e12627338bba" providerId="LiveId" clId="{92E3844D-18DA-46D1-ADE4-438FE18C128C}" dt="2023-02-11T02:56:16.698" v="426" actId="26606"/>
          <ac:spMkLst>
            <pc:docMk/>
            <pc:sldMk cId="2956312540" sldId="257"/>
            <ac:spMk id="79" creationId="{1DB043B4-68C6-45B9-82AC-A5800EADB8DB}"/>
          </ac:spMkLst>
        </pc:spChg>
        <pc:spChg chg="add del">
          <ac:chgData name="Srikanth Ranganathan" userId="0c45e12627338bba" providerId="LiveId" clId="{92E3844D-18DA-46D1-ADE4-438FE18C128C}" dt="2023-02-11T02:56:16.698" v="426" actId="26606"/>
          <ac:spMkLst>
            <pc:docMk/>
            <pc:sldMk cId="2956312540" sldId="257"/>
            <ac:spMk id="80" creationId="{898BBF41-3A8B-4D21-825F-F6389C39A45B}"/>
          </ac:spMkLst>
        </pc:spChg>
        <pc:spChg chg="add del">
          <ac:chgData name="Srikanth Ranganathan" userId="0c45e12627338bba" providerId="LiveId" clId="{92E3844D-18DA-46D1-ADE4-438FE18C128C}" dt="2023-02-11T02:56:16.698" v="426" actId="26606"/>
          <ac:spMkLst>
            <pc:docMk/>
            <pc:sldMk cId="2956312540" sldId="257"/>
            <ac:spMk id="81" creationId="{1F20EE99-8BBD-43AA-9079-14B8A33864A0}"/>
          </ac:spMkLst>
        </pc:spChg>
        <pc:spChg chg="add">
          <ac:chgData name="Srikanth Ranganathan" userId="0c45e12627338bba" providerId="LiveId" clId="{92E3844D-18DA-46D1-ADE4-438FE18C128C}" dt="2023-02-11T02:56:16.698" v="426" actId="26606"/>
          <ac:spMkLst>
            <pc:docMk/>
            <pc:sldMk cId="2956312540" sldId="257"/>
            <ac:spMk id="86" creationId="{82184FF4-7029-4ED7-813A-192E60608764}"/>
          </ac:spMkLst>
        </pc:spChg>
        <pc:spChg chg="add">
          <ac:chgData name="Srikanth Ranganathan" userId="0c45e12627338bba" providerId="LiveId" clId="{92E3844D-18DA-46D1-ADE4-438FE18C128C}" dt="2023-02-11T02:56:16.698" v="426" actId="26606"/>
          <ac:spMkLst>
            <pc:docMk/>
            <pc:sldMk cId="2956312540" sldId="257"/>
            <ac:spMk id="88" creationId="{AAA7AB09-557C-41AD-9113-FF9F68FA1035}"/>
          </ac:spMkLst>
        </pc:spChg>
        <pc:spChg chg="add">
          <ac:chgData name="Srikanth Ranganathan" userId="0c45e12627338bba" providerId="LiveId" clId="{92E3844D-18DA-46D1-ADE4-438FE18C128C}" dt="2023-02-11T02:56:16.698" v="426" actId="26606"/>
          <ac:spMkLst>
            <pc:docMk/>
            <pc:sldMk cId="2956312540" sldId="257"/>
            <ac:spMk id="90" creationId="{EF99ECAA-1F11-4937-BBA6-51935AB44C9D}"/>
          </ac:spMkLst>
        </pc:spChg>
        <pc:spChg chg="add">
          <ac:chgData name="Srikanth Ranganathan" userId="0c45e12627338bba" providerId="LiveId" clId="{92E3844D-18DA-46D1-ADE4-438FE18C128C}" dt="2023-02-11T02:56:16.698" v="426" actId="26606"/>
          <ac:spMkLst>
            <pc:docMk/>
            <pc:sldMk cId="2956312540" sldId="257"/>
            <ac:spMk id="98" creationId="{1DB043B4-68C6-45B9-82AC-A5800EADB8DB}"/>
          </ac:spMkLst>
        </pc:spChg>
        <pc:grpChg chg="add del">
          <ac:chgData name="Srikanth Ranganathan" userId="0c45e12627338bba" providerId="LiveId" clId="{92E3844D-18DA-46D1-ADE4-438FE18C128C}" dt="2023-02-11T02:51:22.128" v="293" actId="26606"/>
          <ac:grpSpMkLst>
            <pc:docMk/>
            <pc:sldMk cId="2956312540" sldId="257"/>
            <ac:grpSpMk id="24" creationId="{79DE9FAB-6BBA-4CFE-B67D-77B47F01ECA4}"/>
          </ac:grpSpMkLst>
        </pc:grpChg>
        <pc:grpChg chg="add del">
          <ac:chgData name="Srikanth Ranganathan" userId="0c45e12627338bba" providerId="LiveId" clId="{92E3844D-18DA-46D1-ADE4-438FE18C128C}" dt="2023-02-11T02:51:06.896" v="286" actId="26606"/>
          <ac:grpSpMkLst>
            <pc:docMk/>
            <pc:sldMk cId="2956312540" sldId="257"/>
            <ac:grpSpMk id="52" creationId="{79DE9FAB-6BBA-4CFE-B67D-77B47F01ECA4}"/>
          </ac:grpSpMkLst>
        </pc:grpChg>
        <pc:grpChg chg="add del">
          <ac:chgData name="Srikanth Ranganathan" userId="0c45e12627338bba" providerId="LiveId" clId="{92E3844D-18DA-46D1-ADE4-438FE18C128C}" dt="2023-02-11T02:51:10.753" v="288" actId="26606"/>
          <ac:grpSpMkLst>
            <pc:docMk/>
            <pc:sldMk cId="2956312540" sldId="257"/>
            <ac:grpSpMk id="59" creationId="{79DE9FAB-6BBA-4CFE-B67D-77B47F01ECA4}"/>
          </ac:grpSpMkLst>
        </pc:grpChg>
        <pc:grpChg chg="add del">
          <ac:chgData name="Srikanth Ranganathan" userId="0c45e12627338bba" providerId="LiveId" clId="{92E3844D-18DA-46D1-ADE4-438FE18C128C}" dt="2023-02-11T02:56:16.698" v="426" actId="26606"/>
          <ac:grpSpMkLst>
            <pc:docMk/>
            <pc:sldMk cId="2956312540" sldId="257"/>
            <ac:grpSpMk id="77" creationId="{79DE9FAB-6BBA-4CFE-B67D-77B47F01ECA4}"/>
          </ac:grpSpMkLst>
        </pc:grpChg>
        <pc:grpChg chg="add">
          <ac:chgData name="Srikanth Ranganathan" userId="0c45e12627338bba" providerId="LiveId" clId="{92E3844D-18DA-46D1-ADE4-438FE18C128C}" dt="2023-02-11T02:56:16.698" v="426" actId="26606"/>
          <ac:grpSpMkLst>
            <pc:docMk/>
            <pc:sldMk cId="2956312540" sldId="257"/>
            <ac:grpSpMk id="92" creationId="{79DE9FAB-6BBA-4CFE-B67D-77B47F01ECA4}"/>
          </ac:grpSpMkLst>
        </pc:grpChg>
        <pc:picChg chg="add mod ord">
          <ac:chgData name="Srikanth Ranganathan" userId="0c45e12627338bba" providerId="LiveId" clId="{92E3844D-18DA-46D1-ADE4-438FE18C128C}" dt="2023-02-11T02:56:38.069" v="429" actId="1076"/>
          <ac:picMkLst>
            <pc:docMk/>
            <pc:sldMk cId="2956312540" sldId="257"/>
            <ac:picMk id="5" creationId="{EA5E5657-60C2-EB87-B23A-33712B30CFBC}"/>
          </ac:picMkLst>
        </pc:picChg>
        <pc:picChg chg="add del mod">
          <ac:chgData name="Srikanth Ranganathan" userId="0c45e12627338bba" providerId="LiveId" clId="{92E3844D-18DA-46D1-ADE4-438FE18C128C}" dt="2023-02-11T02:30:10.286" v="218" actId="21"/>
          <ac:picMkLst>
            <pc:docMk/>
            <pc:sldMk cId="2956312540" sldId="257"/>
            <ac:picMk id="7" creationId="{B2124D69-8783-D2B0-BC64-DA9FB53F2B88}"/>
          </ac:picMkLst>
        </pc:picChg>
        <pc:picChg chg="add del mod">
          <ac:chgData name="Srikanth Ranganathan" userId="0c45e12627338bba" providerId="LiveId" clId="{92E3844D-18DA-46D1-ADE4-438FE18C128C}" dt="2023-02-11T02:46:46.048" v="264" actId="21"/>
          <ac:picMkLst>
            <pc:docMk/>
            <pc:sldMk cId="2956312540" sldId="257"/>
            <ac:picMk id="9" creationId="{D8ECF0F2-BB8E-F078-5C0D-C81ECF5A0A25}"/>
          </ac:picMkLst>
        </pc:picChg>
        <pc:picChg chg="add del mod">
          <ac:chgData name="Srikanth Ranganathan" userId="0c45e12627338bba" providerId="LiveId" clId="{92E3844D-18DA-46D1-ADE4-438FE18C128C}" dt="2023-02-11T02:46:29.950" v="259" actId="478"/>
          <ac:picMkLst>
            <pc:docMk/>
            <pc:sldMk cId="2956312540" sldId="257"/>
            <ac:picMk id="11" creationId="{A0CD25B1-BEAB-E6EB-C3A3-F4E1EBAE3EDF}"/>
          </ac:picMkLst>
        </pc:picChg>
        <pc:picChg chg="add mod ord modCrop">
          <ac:chgData name="Srikanth Ranganathan" userId="0c45e12627338bba" providerId="LiveId" clId="{92E3844D-18DA-46D1-ADE4-438FE18C128C}" dt="2023-02-11T02:56:16.698" v="426" actId="26606"/>
          <ac:picMkLst>
            <pc:docMk/>
            <pc:sldMk cId="2956312540" sldId="257"/>
            <ac:picMk id="13" creationId="{076E7E20-CCC3-956D-FD05-8CEF6B7DBE43}"/>
          </ac:picMkLst>
        </pc:picChg>
        <pc:picChg chg="add mod ord">
          <ac:chgData name="Srikanth Ranganathan" userId="0c45e12627338bba" providerId="LiveId" clId="{92E3844D-18DA-46D1-ADE4-438FE18C128C}" dt="2023-02-11T02:56:16.698" v="426" actId="26606"/>
          <ac:picMkLst>
            <pc:docMk/>
            <pc:sldMk cId="2956312540" sldId="257"/>
            <ac:picMk id="15" creationId="{253AD8B9-C19B-A9A7-86A4-62328A33941A}"/>
          </ac:picMkLst>
        </pc:picChg>
      </pc:sldChg>
      <pc:sldMasterChg chg="del delSldLayout">
        <pc:chgData name="Srikanth Ranganathan" userId="0c45e12627338bba" providerId="LiveId" clId="{92E3844D-18DA-46D1-ADE4-438FE18C128C}" dt="2023-02-10T19:25:48.966" v="53" actId="26606"/>
        <pc:sldMasterMkLst>
          <pc:docMk/>
          <pc:sldMasterMk cId="333353699" sldId="2147483648"/>
        </pc:sldMasterMkLst>
        <pc:sldLayoutChg chg="del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33353699" sldId="2147483648"/>
            <pc:sldLayoutMk cId="3506027157" sldId="2147483649"/>
          </pc:sldLayoutMkLst>
        </pc:sldLayoutChg>
        <pc:sldLayoutChg chg="del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33353699" sldId="2147483648"/>
            <pc:sldLayoutMk cId="1520914415" sldId="2147483650"/>
          </pc:sldLayoutMkLst>
        </pc:sldLayoutChg>
        <pc:sldLayoutChg chg="del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33353699" sldId="2147483648"/>
            <pc:sldLayoutMk cId="3662050416" sldId="2147483651"/>
          </pc:sldLayoutMkLst>
        </pc:sldLayoutChg>
        <pc:sldLayoutChg chg="del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33353699" sldId="2147483648"/>
            <pc:sldLayoutMk cId="3822026445" sldId="2147483652"/>
          </pc:sldLayoutMkLst>
        </pc:sldLayoutChg>
        <pc:sldLayoutChg chg="del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33353699" sldId="2147483648"/>
            <pc:sldLayoutMk cId="861588615" sldId="2147483653"/>
          </pc:sldLayoutMkLst>
        </pc:sldLayoutChg>
        <pc:sldLayoutChg chg="del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33353699" sldId="2147483648"/>
            <pc:sldLayoutMk cId="3271957002" sldId="2147483654"/>
          </pc:sldLayoutMkLst>
        </pc:sldLayoutChg>
        <pc:sldLayoutChg chg="del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33353699" sldId="2147483648"/>
            <pc:sldLayoutMk cId="838581238" sldId="2147483655"/>
          </pc:sldLayoutMkLst>
        </pc:sldLayoutChg>
        <pc:sldLayoutChg chg="del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33353699" sldId="2147483648"/>
            <pc:sldLayoutMk cId="2515919065" sldId="2147483656"/>
          </pc:sldLayoutMkLst>
        </pc:sldLayoutChg>
        <pc:sldLayoutChg chg="del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33353699" sldId="2147483648"/>
            <pc:sldLayoutMk cId="3123882061" sldId="2147483657"/>
          </pc:sldLayoutMkLst>
        </pc:sldLayoutChg>
        <pc:sldLayoutChg chg="del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33353699" sldId="2147483648"/>
            <pc:sldLayoutMk cId="618686004" sldId="2147483658"/>
          </pc:sldLayoutMkLst>
        </pc:sldLayoutChg>
        <pc:sldLayoutChg chg="del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33353699" sldId="2147483648"/>
            <pc:sldLayoutMk cId="1308473527" sldId="2147483659"/>
          </pc:sldLayoutMkLst>
        </pc:sldLayoutChg>
      </pc:sldMasterChg>
      <pc:sldMasterChg chg="add addSldLayout">
        <pc:chgData name="Srikanth Ranganathan" userId="0c45e12627338bba" providerId="LiveId" clId="{92E3844D-18DA-46D1-ADE4-438FE18C128C}" dt="2023-02-10T19:25:48.966" v="53" actId="26606"/>
        <pc:sldMasterMkLst>
          <pc:docMk/>
          <pc:sldMasterMk cId="3662098521" sldId="2147483686"/>
        </pc:sldMasterMkLst>
        <pc:sldLayoutChg chg="add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662098521" sldId="2147483686"/>
            <pc:sldLayoutMk cId="3214329864" sldId="2147483675"/>
          </pc:sldLayoutMkLst>
        </pc:sldLayoutChg>
        <pc:sldLayoutChg chg="add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662098521" sldId="2147483686"/>
            <pc:sldLayoutMk cId="1864067005" sldId="2147483676"/>
          </pc:sldLayoutMkLst>
        </pc:sldLayoutChg>
        <pc:sldLayoutChg chg="add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662098521" sldId="2147483686"/>
            <pc:sldLayoutMk cId="3609328885" sldId="2147483677"/>
          </pc:sldLayoutMkLst>
        </pc:sldLayoutChg>
        <pc:sldLayoutChg chg="add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662098521" sldId="2147483686"/>
            <pc:sldLayoutMk cId="2550484739" sldId="2147483678"/>
          </pc:sldLayoutMkLst>
        </pc:sldLayoutChg>
        <pc:sldLayoutChg chg="add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662098521" sldId="2147483686"/>
            <pc:sldLayoutMk cId="3681138704" sldId="2147483679"/>
          </pc:sldLayoutMkLst>
        </pc:sldLayoutChg>
        <pc:sldLayoutChg chg="add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662098521" sldId="2147483686"/>
            <pc:sldLayoutMk cId="1284216416" sldId="2147483680"/>
          </pc:sldLayoutMkLst>
        </pc:sldLayoutChg>
        <pc:sldLayoutChg chg="add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662098521" sldId="2147483686"/>
            <pc:sldLayoutMk cId="921215979" sldId="2147483681"/>
          </pc:sldLayoutMkLst>
        </pc:sldLayoutChg>
        <pc:sldLayoutChg chg="add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662098521" sldId="2147483686"/>
            <pc:sldLayoutMk cId="3495252558" sldId="2147483682"/>
          </pc:sldLayoutMkLst>
        </pc:sldLayoutChg>
        <pc:sldLayoutChg chg="add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662098521" sldId="2147483686"/>
            <pc:sldLayoutMk cId="2189460958" sldId="2147483683"/>
          </pc:sldLayoutMkLst>
        </pc:sldLayoutChg>
        <pc:sldLayoutChg chg="add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662098521" sldId="2147483686"/>
            <pc:sldLayoutMk cId="3942862857" sldId="2147483684"/>
          </pc:sldLayoutMkLst>
        </pc:sldLayoutChg>
        <pc:sldLayoutChg chg="add">
          <pc:chgData name="Srikanth Ranganathan" userId="0c45e12627338bba" providerId="LiveId" clId="{92E3844D-18DA-46D1-ADE4-438FE18C128C}" dt="2023-02-10T19:25:48.966" v="53" actId="26606"/>
          <pc:sldLayoutMkLst>
            <pc:docMk/>
            <pc:sldMasterMk cId="3662098521" sldId="2147483686"/>
            <pc:sldLayoutMk cId="2101729508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February 21,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121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8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1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5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6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6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2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11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2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6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2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February 21,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98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6E9FA3E3-26A6-95D4-C4EA-679189DE1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"/>
          <a:stretch/>
        </p:blipFill>
        <p:spPr>
          <a:xfrm>
            <a:off x="3097162" y="549275"/>
            <a:ext cx="3727918" cy="5759450"/>
          </a:xfrm>
          <a:custGeom>
            <a:avLst/>
            <a:gdLst/>
            <a:ahLst/>
            <a:cxnLst/>
            <a:rect l="l" t="t" r="r" b="b"/>
            <a:pathLst>
              <a:path w="6924676" h="6858000">
                <a:moveTo>
                  <a:pt x="0" y="0"/>
                </a:moveTo>
                <a:lnTo>
                  <a:pt x="6924676" y="0"/>
                </a:lnTo>
                <a:lnTo>
                  <a:pt x="69246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25AEBA-B885-F8BE-3AB5-C71095AFC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6"/>
            <a:ext cx="2880594" cy="1299190"/>
          </a:xfrm>
        </p:spPr>
        <p:txBody>
          <a:bodyPr anchor="b">
            <a:normAutofit fontScale="90000"/>
          </a:bodyPr>
          <a:lstStyle/>
          <a:p>
            <a:r>
              <a:rPr lang="en-US" sz="3200" b="1" dirty="0">
                <a:latin typeface="+mn-lt"/>
              </a:rPr>
              <a:t>WORLD LITHIUM DEPOSITS</a:t>
            </a:r>
            <a:endParaRPr lang="en-CA" sz="32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2C76C-BD73-0D86-7748-5712AF24E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08398" y="2641702"/>
            <a:ext cx="45719" cy="3473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65C86-E20F-55EB-CF72-630D2A87F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575" y="584994"/>
            <a:ext cx="4500563" cy="2700337"/>
          </a:xfrm>
          <a:custGeom>
            <a:avLst/>
            <a:gdLst/>
            <a:ahLst/>
            <a:cxnLst/>
            <a:rect l="l" t="t" r="r" b="b"/>
            <a:pathLst>
              <a:path w="5267325" h="3436448">
                <a:moveTo>
                  <a:pt x="0" y="0"/>
                </a:moveTo>
                <a:lnTo>
                  <a:pt x="5267325" y="0"/>
                </a:lnTo>
                <a:lnTo>
                  <a:pt x="5267325" y="3436448"/>
                </a:lnTo>
                <a:lnTo>
                  <a:pt x="0" y="3436448"/>
                </a:lnTo>
                <a:close/>
              </a:path>
            </a:pathLst>
          </a:cu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F2AABF3-03F8-D757-F08E-A00F936B5E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" b="-2"/>
          <a:stretch/>
        </p:blipFill>
        <p:spPr>
          <a:xfrm>
            <a:off x="7140575" y="3647863"/>
            <a:ext cx="4500563" cy="2549950"/>
          </a:xfrm>
          <a:custGeom>
            <a:avLst/>
            <a:gdLst/>
            <a:ahLst/>
            <a:cxnLst/>
            <a:rect l="l" t="t" r="r" b="b"/>
            <a:pathLst>
              <a:path w="5267325" h="3436448">
                <a:moveTo>
                  <a:pt x="0" y="0"/>
                </a:moveTo>
                <a:lnTo>
                  <a:pt x="5267325" y="0"/>
                </a:lnTo>
                <a:lnTo>
                  <a:pt x="5267325" y="3436448"/>
                </a:lnTo>
                <a:lnTo>
                  <a:pt x="0" y="34364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572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076E7E20-CCC3-956D-FD05-8CEF6B7DB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7" r="-281"/>
          <a:stretch/>
        </p:blipFill>
        <p:spPr>
          <a:xfrm>
            <a:off x="1132430" y="549275"/>
            <a:ext cx="5210677" cy="5759450"/>
          </a:xfrm>
          <a:custGeom>
            <a:avLst/>
            <a:gdLst/>
            <a:ahLst/>
            <a:cxnLst/>
            <a:rect l="l" t="t" r="r" b="b"/>
            <a:pathLst>
              <a:path w="6924676" h="6858000">
                <a:moveTo>
                  <a:pt x="0" y="0"/>
                </a:moveTo>
                <a:lnTo>
                  <a:pt x="6924676" y="0"/>
                </a:lnTo>
                <a:lnTo>
                  <a:pt x="69246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FF9D11-83A5-6E52-61B7-797F93E9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A LOOK AT NORTH AMERICA’S POTENTIAL IN THE EV MARKET</a:t>
            </a:r>
            <a:br>
              <a:rPr lang="en-US" sz="3400"/>
            </a:br>
            <a:endParaRPr lang="en-US" sz="3400"/>
          </a:p>
        </p:txBody>
      </p:sp>
      <p:pic>
        <p:nvPicPr>
          <p:cNvPr id="5" name="Content Placeholder 4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EA5E5657-60C2-EB87-B23A-33712B30C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40575" y="549275"/>
            <a:ext cx="4464690" cy="2879725"/>
          </a:xfrm>
          <a:custGeom>
            <a:avLst/>
            <a:gdLst/>
            <a:ahLst/>
            <a:cxnLst/>
            <a:rect l="l" t="t" r="r" b="b"/>
            <a:pathLst>
              <a:path w="5267325" h="3436448">
                <a:moveTo>
                  <a:pt x="0" y="0"/>
                </a:moveTo>
                <a:lnTo>
                  <a:pt x="5267325" y="0"/>
                </a:lnTo>
                <a:lnTo>
                  <a:pt x="5267325" y="3436448"/>
                </a:lnTo>
                <a:lnTo>
                  <a:pt x="0" y="3436448"/>
                </a:lnTo>
                <a:close/>
              </a:path>
            </a:pathLst>
          </a:custGeom>
        </p:spPr>
      </p:pic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253AD8B9-C19B-A9A7-86A4-62328A339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75" y="3634552"/>
            <a:ext cx="4500563" cy="2576572"/>
          </a:xfrm>
          <a:custGeom>
            <a:avLst/>
            <a:gdLst/>
            <a:ahLst/>
            <a:cxnLst/>
            <a:rect l="l" t="t" r="r" b="b"/>
            <a:pathLst>
              <a:path w="5267325" h="3436448">
                <a:moveTo>
                  <a:pt x="0" y="0"/>
                </a:moveTo>
                <a:lnTo>
                  <a:pt x="5267325" y="0"/>
                </a:lnTo>
                <a:lnTo>
                  <a:pt x="5267325" y="3436448"/>
                </a:lnTo>
                <a:lnTo>
                  <a:pt x="0" y="34364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5631254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Avenir Next LT Pro</vt:lpstr>
      <vt:lpstr>3DFloatVTI</vt:lpstr>
      <vt:lpstr>WORLD LITHIUM DEPOSITS</vt:lpstr>
      <vt:lpstr>A LOOK AT NORTH AMERICA’S POTENTIAL IN THE EV MARKET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LITHIUM DEPOSITS</dc:title>
  <dc:creator>Srikanth Ranganathan</dc:creator>
  <cp:lastModifiedBy>Srikanth Ranganathan</cp:lastModifiedBy>
  <cp:revision>2</cp:revision>
  <dcterms:created xsi:type="dcterms:W3CDTF">2023-02-10T19:20:58Z</dcterms:created>
  <dcterms:modified xsi:type="dcterms:W3CDTF">2023-02-21T23:38:39Z</dcterms:modified>
</cp:coreProperties>
</file>