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6" r:id="rId4"/>
    <p:sldId id="265" r:id="rId5"/>
    <p:sldId id="257" r:id="rId6"/>
    <p:sldId id="263" r:id="rId7"/>
    <p:sldId id="260" r:id="rId8"/>
    <p:sldId id="261" r:id="rId9"/>
    <p:sldId id="262" r:id="rId10"/>
    <p:sldId id="269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Singh" userId="3f2101f4-f3a1-4ee0-9bea-4343b9074549" providerId="ADAL" clId="{4189CF91-8C1D-463A-B740-29EB643F6116}"/>
    <pc:docChg chg="undo custSel modSld">
      <pc:chgData name="Vasu Singh" userId="3f2101f4-f3a1-4ee0-9bea-4343b9074549" providerId="ADAL" clId="{4189CF91-8C1D-463A-B740-29EB643F6116}" dt="2024-06-20T03:17:15.039" v="47" actId="14100"/>
      <pc:docMkLst>
        <pc:docMk/>
      </pc:docMkLst>
      <pc:sldChg chg="addSp delSp modSp mod">
        <pc:chgData name="Vasu Singh" userId="3f2101f4-f3a1-4ee0-9bea-4343b9074549" providerId="ADAL" clId="{4189CF91-8C1D-463A-B740-29EB643F6116}" dt="2024-06-20T03:17:15.039" v="47" actId="14100"/>
        <pc:sldMkLst>
          <pc:docMk/>
          <pc:sldMk cId="335106086" sldId="260"/>
        </pc:sldMkLst>
        <pc:spChg chg="del mod">
          <ac:chgData name="Vasu Singh" userId="3f2101f4-f3a1-4ee0-9bea-4343b9074549" providerId="ADAL" clId="{4189CF91-8C1D-463A-B740-29EB643F6116}" dt="2024-06-20T03:01:09.735" v="13" actId="12084"/>
          <ac:spMkLst>
            <pc:docMk/>
            <pc:sldMk cId="335106086" sldId="260"/>
            <ac:spMk id="3" creationId="{1D101200-CB53-1B08-71D6-B044D32948FF}"/>
          </ac:spMkLst>
        </pc:spChg>
        <pc:spChg chg="add del mod">
          <ac:chgData name="Vasu Singh" userId="3f2101f4-f3a1-4ee0-9bea-4343b9074549" providerId="ADAL" clId="{4189CF91-8C1D-463A-B740-29EB643F6116}" dt="2024-06-20T03:17:07.819" v="45" actId="12084"/>
          <ac:spMkLst>
            <pc:docMk/>
            <pc:sldMk cId="335106086" sldId="260"/>
            <ac:spMk id="6" creationId="{075ABC38-82CB-A2B2-8CD3-2B9DBA26C4BC}"/>
          </ac:spMkLst>
        </pc:spChg>
        <pc:graphicFrameChg chg="add del mod">
          <ac:chgData name="Vasu Singh" userId="3f2101f4-f3a1-4ee0-9bea-4343b9074549" providerId="ADAL" clId="{4189CF91-8C1D-463A-B740-29EB643F6116}" dt="2024-06-20T03:12:10.502" v="20" actId="478"/>
          <ac:graphicFrameMkLst>
            <pc:docMk/>
            <pc:sldMk cId="335106086" sldId="260"/>
            <ac:graphicFrameMk id="4" creationId="{F7527E4E-41C3-B61F-3154-B96E04959FC3}"/>
          </ac:graphicFrameMkLst>
        </pc:graphicFrameChg>
        <pc:graphicFrameChg chg="add mod">
          <ac:chgData name="Vasu Singh" userId="3f2101f4-f3a1-4ee0-9bea-4343b9074549" providerId="ADAL" clId="{4189CF91-8C1D-463A-B740-29EB643F6116}" dt="2024-06-20T03:17:15.039" v="47" actId="14100"/>
          <ac:graphicFrameMkLst>
            <pc:docMk/>
            <pc:sldMk cId="335106086" sldId="260"/>
            <ac:graphicFrameMk id="7" creationId="{398D07DD-BB36-A2F1-E50E-CE976AE19201}"/>
          </ac:graphicFrameMkLst>
        </pc:graphicFrameChg>
      </pc:sldChg>
    </pc:docChg>
  </pc:docChgLst>
  <pc:docChgLst>
    <pc:chgData name="Vasu Singh" userId="S::vasu.singh@mail.utoronto.ca::3f2101f4-f3a1-4ee0-9bea-4343b9074549" providerId="AD" clId="Web-{1A6978A1-8CC3-8E65-4CAA-F07AF3DD12E0}"/>
    <pc:docChg chg="addSld modSld">
      <pc:chgData name="Vasu Singh" userId="S::vasu.singh@mail.utoronto.ca::3f2101f4-f3a1-4ee0-9bea-4343b9074549" providerId="AD" clId="Web-{1A6978A1-8CC3-8E65-4CAA-F07AF3DD12E0}" dt="2024-06-20T03:44:54.450" v="350" actId="1076"/>
      <pc:docMkLst>
        <pc:docMk/>
      </pc:docMkLst>
      <pc:sldChg chg="modSp">
        <pc:chgData name="Vasu Singh" userId="S::vasu.singh@mail.utoronto.ca::3f2101f4-f3a1-4ee0-9bea-4343b9074549" providerId="AD" clId="Web-{1A6978A1-8CC3-8E65-4CAA-F07AF3DD12E0}" dt="2024-06-20T03:39:58.864" v="285"/>
        <pc:sldMkLst>
          <pc:docMk/>
          <pc:sldMk cId="1035069636" sldId="257"/>
        </pc:sldMkLst>
        <pc:graphicFrameChg chg="modGraphic">
          <ac:chgData name="Vasu Singh" userId="S::vasu.singh@mail.utoronto.ca::3f2101f4-f3a1-4ee0-9bea-4343b9074549" providerId="AD" clId="Web-{1A6978A1-8CC3-8E65-4CAA-F07AF3DD12E0}" dt="2024-06-20T03:39:58.864" v="285"/>
          <ac:graphicFrameMkLst>
            <pc:docMk/>
            <pc:sldMk cId="1035069636" sldId="257"/>
            <ac:graphicFrameMk id="92" creationId="{57A33CE7-3AE9-964A-0C8F-01AF207D451E}"/>
          </ac:graphicFrameMkLst>
        </pc:graphicFrameChg>
      </pc:sldChg>
      <pc:sldChg chg="addSp delSp modSp mod setBg setClrOvrMap">
        <pc:chgData name="Vasu Singh" userId="S::vasu.singh@mail.utoronto.ca::3f2101f4-f3a1-4ee0-9bea-4343b9074549" providerId="AD" clId="Web-{1A6978A1-8CC3-8E65-4CAA-F07AF3DD12E0}" dt="2024-06-20T03:21:54.585" v="27"/>
        <pc:sldMkLst>
          <pc:docMk/>
          <pc:sldMk cId="335106086" sldId="260"/>
        </pc:sldMkLst>
        <pc:spChg chg="mod">
          <ac:chgData name="Vasu Singh" userId="S::vasu.singh@mail.utoronto.ca::3f2101f4-f3a1-4ee0-9bea-4343b9074549" providerId="AD" clId="Web-{1A6978A1-8CC3-8E65-4CAA-F07AF3DD12E0}" dt="2024-06-20T03:20:22.551" v="22" actId="1076"/>
          <ac:spMkLst>
            <pc:docMk/>
            <pc:sldMk cId="335106086" sldId="260"/>
            <ac:spMk id="2" creationId="{8C74681D-DF7A-20C8-01C9-1D8590DB158A}"/>
          </ac:spMkLst>
        </pc:spChg>
        <pc:spChg chg="add del">
          <ac:chgData name="Vasu Singh" userId="S::vasu.singh@mail.utoronto.ca::3f2101f4-f3a1-4ee0-9bea-4343b9074549" providerId="AD" clId="Web-{1A6978A1-8CC3-8E65-4CAA-F07AF3DD12E0}" dt="2024-06-20T03:18:47.252" v="6"/>
          <ac:spMkLst>
            <pc:docMk/>
            <pc:sldMk cId="335106086" sldId="260"/>
            <ac:spMk id="63" creationId="{35709097-1D5E-461B-A75A-2CB4E0B19297}"/>
          </ac:spMkLst>
        </pc:spChg>
        <pc:spChg chg="add del">
          <ac:chgData name="Vasu Singh" userId="S::vasu.singh@mail.utoronto.ca::3f2101f4-f3a1-4ee0-9bea-4343b9074549" providerId="AD" clId="Web-{1A6978A1-8CC3-8E65-4CAA-F07AF3DD12E0}" dt="2024-06-20T03:18:47.252" v="6"/>
          <ac:spMkLst>
            <pc:docMk/>
            <pc:sldMk cId="335106086" sldId="260"/>
            <ac:spMk id="65" creationId="{F8E7CE3D-756A-41A4-9B20-2A2FC3A1E40A}"/>
          </ac:spMkLst>
        </pc:spChg>
        <pc:spChg chg="add del">
          <ac:chgData name="Vasu Singh" userId="S::vasu.singh@mail.utoronto.ca::3f2101f4-f3a1-4ee0-9bea-4343b9074549" providerId="AD" clId="Web-{1A6978A1-8CC3-8E65-4CAA-F07AF3DD12E0}" dt="2024-06-20T03:18:44.049" v="3"/>
          <ac:spMkLst>
            <pc:docMk/>
            <pc:sldMk cId="335106086" sldId="260"/>
            <ac:spMk id="72" creationId="{35709097-1D5E-461B-A75A-2CB4E0B19297}"/>
          </ac:spMkLst>
        </pc:spChg>
        <pc:spChg chg="add del">
          <ac:chgData name="Vasu Singh" userId="S::vasu.singh@mail.utoronto.ca::3f2101f4-f3a1-4ee0-9bea-4343b9074549" providerId="AD" clId="Web-{1A6978A1-8CC3-8E65-4CAA-F07AF3DD12E0}" dt="2024-06-20T03:18:44.049" v="3"/>
          <ac:spMkLst>
            <pc:docMk/>
            <pc:sldMk cId="335106086" sldId="260"/>
            <ac:spMk id="74" creationId="{F8E7CE3D-756A-41A4-9B20-2A2FC3A1E40A}"/>
          </ac:spMkLst>
        </pc:spChg>
        <pc:spChg chg="add del">
          <ac:chgData name="Vasu Singh" userId="S::vasu.singh@mail.utoronto.ca::3f2101f4-f3a1-4ee0-9bea-4343b9074549" providerId="AD" clId="Web-{1A6978A1-8CC3-8E65-4CAA-F07AF3DD12E0}" dt="2024-06-20T03:18:47.174" v="5"/>
          <ac:spMkLst>
            <pc:docMk/>
            <pc:sldMk cId="335106086" sldId="260"/>
            <ac:spMk id="78" creationId="{D7DD8518-4289-43CE-9E36-8E7E0D7DDF70}"/>
          </ac:spMkLst>
        </pc:spChg>
        <pc:spChg chg="add del">
          <ac:chgData name="Vasu Singh" userId="S::vasu.singh@mail.utoronto.ca::3f2101f4-f3a1-4ee0-9bea-4343b9074549" providerId="AD" clId="Web-{1A6978A1-8CC3-8E65-4CAA-F07AF3DD12E0}" dt="2024-06-20T03:18:56.909" v="7"/>
          <ac:spMkLst>
            <pc:docMk/>
            <pc:sldMk cId="335106086" sldId="260"/>
            <ac:spMk id="80" creationId="{D7DD8518-4289-43CE-9E36-8E7E0D7DDF70}"/>
          </ac:spMkLst>
        </pc:spChg>
        <pc:spChg chg="add">
          <ac:chgData name="Vasu Singh" userId="S::vasu.singh@mail.utoronto.ca::3f2101f4-f3a1-4ee0-9bea-4343b9074549" providerId="AD" clId="Web-{1A6978A1-8CC3-8E65-4CAA-F07AF3DD12E0}" dt="2024-06-20T03:18:56.909" v="7"/>
          <ac:spMkLst>
            <pc:docMk/>
            <pc:sldMk cId="335106086" sldId="260"/>
            <ac:spMk id="85" creationId="{D7DD8518-4289-43CE-9E36-8E7E0D7DDF70}"/>
          </ac:spMkLst>
        </pc:spChg>
        <pc:graphicFrameChg chg="mod modGraphic">
          <ac:chgData name="Vasu Singh" userId="S::vasu.singh@mail.utoronto.ca::3f2101f4-f3a1-4ee0-9bea-4343b9074549" providerId="AD" clId="Web-{1A6978A1-8CC3-8E65-4CAA-F07AF3DD12E0}" dt="2024-06-20T03:20:14.692" v="21" actId="14100"/>
          <ac:graphicFrameMkLst>
            <pc:docMk/>
            <pc:sldMk cId="335106086" sldId="260"/>
            <ac:graphicFrameMk id="7" creationId="{398D07DD-BB36-A2F1-E50E-CE976AE19201}"/>
          </ac:graphicFrameMkLst>
        </pc:graphicFrameChg>
        <pc:picChg chg="mod ord">
          <ac:chgData name="Vasu Singh" userId="S::vasu.singh@mail.utoronto.ca::3f2101f4-f3a1-4ee0-9bea-4343b9074549" providerId="AD" clId="Web-{1A6978A1-8CC3-8E65-4CAA-F07AF3DD12E0}" dt="2024-06-20T03:20:56.771" v="24" actId="14100"/>
          <ac:picMkLst>
            <pc:docMk/>
            <pc:sldMk cId="335106086" sldId="260"/>
            <ac:picMk id="5" creationId="{E8131EFF-63B8-DFEA-0E69-A240B67998AB}"/>
          </ac:picMkLst>
        </pc:picChg>
        <pc:cxnChg chg="add del">
          <ac:chgData name="Vasu Singh" userId="S::vasu.singh@mail.utoronto.ca::3f2101f4-f3a1-4ee0-9bea-4343b9074549" providerId="AD" clId="Web-{1A6978A1-8CC3-8E65-4CAA-F07AF3DD12E0}" dt="2024-06-20T03:18:47.252" v="6"/>
          <ac:cxnSpMkLst>
            <pc:docMk/>
            <pc:sldMk cId="335106086" sldId="260"/>
            <ac:cxnSpMk id="67" creationId="{837CF948-9F12-4674-98E3-7A7FE57A1987}"/>
          </ac:cxnSpMkLst>
        </pc:cxnChg>
        <pc:cxnChg chg="add del">
          <ac:chgData name="Vasu Singh" userId="S::vasu.singh@mail.utoronto.ca::3f2101f4-f3a1-4ee0-9bea-4343b9074549" providerId="AD" clId="Web-{1A6978A1-8CC3-8E65-4CAA-F07AF3DD12E0}" dt="2024-06-20T03:18:44.049" v="3"/>
          <ac:cxnSpMkLst>
            <pc:docMk/>
            <pc:sldMk cId="335106086" sldId="260"/>
            <ac:cxnSpMk id="76" creationId="{837CF948-9F12-4674-98E3-7A7FE57A1987}"/>
          </ac:cxnSpMkLst>
        </pc:cxnChg>
      </pc:sldChg>
      <pc:sldChg chg="addSp delSp modSp">
        <pc:chgData name="Vasu Singh" userId="S::vasu.singh@mail.utoronto.ca::3f2101f4-f3a1-4ee0-9bea-4343b9074549" providerId="AD" clId="Web-{1A6978A1-8CC3-8E65-4CAA-F07AF3DD12E0}" dt="2024-06-20T03:44:54.450" v="350" actId="1076"/>
        <pc:sldMkLst>
          <pc:docMk/>
          <pc:sldMk cId="3251703720" sldId="262"/>
        </pc:sldMkLst>
        <pc:spChg chg="del">
          <ac:chgData name="Vasu Singh" userId="S::vasu.singh@mail.utoronto.ca::3f2101f4-f3a1-4ee0-9bea-4343b9074549" providerId="AD" clId="Web-{1A6978A1-8CC3-8E65-4CAA-F07AF3DD12E0}" dt="2024-06-20T03:43:42.292" v="342"/>
          <ac:spMkLst>
            <pc:docMk/>
            <pc:sldMk cId="3251703720" sldId="262"/>
            <ac:spMk id="23" creationId="{1C8B38D4-9D92-4608-A16B-260E8CC21335}"/>
          </ac:spMkLst>
        </pc:spChg>
        <pc:spChg chg="add">
          <ac:chgData name="Vasu Singh" userId="S::vasu.singh@mail.utoronto.ca::3f2101f4-f3a1-4ee0-9bea-4343b9074549" providerId="AD" clId="Web-{1A6978A1-8CC3-8E65-4CAA-F07AF3DD12E0}" dt="2024-06-20T03:43:42.292" v="342"/>
          <ac:spMkLst>
            <pc:docMk/>
            <pc:sldMk cId="3251703720" sldId="262"/>
            <ac:spMk id="29" creationId="{1C8B38D4-9D92-4608-A16B-260E8CC21335}"/>
          </ac:spMkLst>
        </pc:spChg>
        <pc:graphicFrameChg chg="mod modGraphic">
          <ac:chgData name="Vasu Singh" userId="S::vasu.singh@mail.utoronto.ca::3f2101f4-f3a1-4ee0-9bea-4343b9074549" providerId="AD" clId="Web-{1A6978A1-8CC3-8E65-4CAA-F07AF3DD12E0}" dt="2024-06-20T03:44:54.450" v="350" actId="1076"/>
          <ac:graphicFrameMkLst>
            <pc:docMk/>
            <pc:sldMk cId="3251703720" sldId="262"/>
            <ac:graphicFrameMk id="24" creationId="{4B7F1165-8A50-E68A-AE21-4581F5FBC185}"/>
          </ac:graphicFrameMkLst>
        </pc:graphicFrameChg>
      </pc:sldChg>
      <pc:sldChg chg="addSp delSp modSp new mod setBg">
        <pc:chgData name="Vasu Singh" userId="S::vasu.singh@mail.utoronto.ca::3f2101f4-f3a1-4ee0-9bea-4343b9074549" providerId="AD" clId="Web-{1A6978A1-8CC3-8E65-4CAA-F07AF3DD12E0}" dt="2024-06-20T03:32:46.024" v="221" actId="14100"/>
        <pc:sldMkLst>
          <pc:docMk/>
          <pc:sldMk cId="1515400150" sldId="263"/>
        </pc:sldMkLst>
        <pc:spChg chg="mod">
          <ac:chgData name="Vasu Singh" userId="S::vasu.singh@mail.utoronto.ca::3f2101f4-f3a1-4ee0-9bea-4343b9074549" providerId="AD" clId="Web-{1A6978A1-8CC3-8E65-4CAA-F07AF3DD12E0}" dt="2024-06-20T03:30:11.598" v="197"/>
          <ac:spMkLst>
            <pc:docMk/>
            <pc:sldMk cId="1515400150" sldId="263"/>
            <ac:spMk id="2" creationId="{05C1B960-4EE2-4654-9427-2F94F3962819}"/>
          </ac:spMkLst>
        </pc:spChg>
        <pc:spChg chg="del mod">
          <ac:chgData name="Vasu Singh" userId="S::vasu.singh@mail.utoronto.ca::3f2101f4-f3a1-4ee0-9bea-4343b9074549" providerId="AD" clId="Web-{1A6978A1-8CC3-8E65-4CAA-F07AF3DD12E0}" dt="2024-06-20T03:30:11.598" v="197"/>
          <ac:spMkLst>
            <pc:docMk/>
            <pc:sldMk cId="1515400150" sldId="263"/>
            <ac:spMk id="3" creationId="{843E8F53-7DA4-566E-1C60-5F84C3833853}"/>
          </ac:spMkLst>
        </pc:spChg>
        <pc:spChg chg="add">
          <ac:chgData name="Vasu Singh" userId="S::vasu.singh@mail.utoronto.ca::3f2101f4-f3a1-4ee0-9bea-4343b9074549" providerId="AD" clId="Web-{1A6978A1-8CC3-8E65-4CAA-F07AF3DD12E0}" dt="2024-06-20T03:30:11.598" v="197"/>
          <ac:spMkLst>
            <pc:docMk/>
            <pc:sldMk cId="1515400150" sldId="263"/>
            <ac:spMk id="9" creationId="{1C8B38D4-9D92-4608-A16B-260E8CC21335}"/>
          </ac:spMkLst>
        </pc:spChg>
        <pc:graphicFrameChg chg="add mod modGraphic">
          <ac:chgData name="Vasu Singh" userId="S::vasu.singh@mail.utoronto.ca::3f2101f4-f3a1-4ee0-9bea-4343b9074549" providerId="AD" clId="Web-{1A6978A1-8CC3-8E65-4CAA-F07AF3DD12E0}" dt="2024-06-20T03:32:46.024" v="221" actId="14100"/>
          <ac:graphicFrameMkLst>
            <pc:docMk/>
            <pc:sldMk cId="1515400150" sldId="263"/>
            <ac:graphicFrameMk id="5" creationId="{1B761E13-9193-94ED-D0CF-C7316D68A3D2}"/>
          </ac:graphicFrameMkLst>
        </pc:graphicFrameChg>
      </pc:sldChg>
      <pc:sldChg chg="addSp delSp modSp new mod modClrScheme chgLayout">
        <pc:chgData name="Vasu Singh" userId="S::vasu.singh@mail.utoronto.ca::3f2101f4-f3a1-4ee0-9bea-4343b9074549" providerId="AD" clId="Web-{1A6978A1-8CC3-8E65-4CAA-F07AF3DD12E0}" dt="2024-06-20T03:42:10.492" v="341" actId="20577"/>
        <pc:sldMkLst>
          <pc:docMk/>
          <pc:sldMk cId="2898846463" sldId="264"/>
        </pc:sldMkLst>
        <pc:spChg chg="mod ord">
          <ac:chgData name="Vasu Singh" userId="S::vasu.singh@mail.utoronto.ca::3f2101f4-f3a1-4ee0-9bea-4343b9074549" providerId="AD" clId="Web-{1A6978A1-8CC3-8E65-4CAA-F07AF3DD12E0}" dt="2024-06-20T03:42:06.492" v="340" actId="1076"/>
          <ac:spMkLst>
            <pc:docMk/>
            <pc:sldMk cId="2898846463" sldId="264"/>
            <ac:spMk id="2" creationId="{4FB235BC-60F5-8F4A-16DE-7C5397C28868}"/>
          </ac:spMkLst>
        </pc:spChg>
        <pc:spChg chg="del">
          <ac:chgData name="Vasu Singh" userId="S::vasu.singh@mail.utoronto.ca::3f2101f4-f3a1-4ee0-9bea-4343b9074549" providerId="AD" clId="Web-{1A6978A1-8CC3-8E65-4CAA-F07AF3DD12E0}" dt="2024-06-20T03:36:06.248" v="239"/>
          <ac:spMkLst>
            <pc:docMk/>
            <pc:sldMk cId="2898846463" sldId="264"/>
            <ac:spMk id="3" creationId="{310AECAA-3F0D-AA5C-7DDF-1B2B70DE8997}"/>
          </ac:spMkLst>
        </pc:spChg>
        <pc:spChg chg="add del mod">
          <ac:chgData name="Vasu Singh" userId="S::vasu.singh@mail.utoronto.ca::3f2101f4-f3a1-4ee0-9bea-4343b9074549" providerId="AD" clId="Web-{1A6978A1-8CC3-8E65-4CAA-F07AF3DD12E0}" dt="2024-06-20T03:38:05.314" v="245"/>
          <ac:spMkLst>
            <pc:docMk/>
            <pc:sldMk cId="2898846463" sldId="264"/>
            <ac:spMk id="4" creationId="{522DA390-FB62-785B-6437-CED0FD5262EC}"/>
          </ac:spMkLst>
        </pc:spChg>
        <pc:spChg chg="add del mod">
          <ac:chgData name="Vasu Singh" userId="S::vasu.singh@mail.utoronto.ca::3f2101f4-f3a1-4ee0-9bea-4343b9074549" providerId="AD" clId="Web-{1A6978A1-8CC3-8E65-4CAA-F07AF3DD12E0}" dt="2024-06-20T03:41:50.242" v="335"/>
          <ac:spMkLst>
            <pc:docMk/>
            <pc:sldMk cId="2898846463" sldId="264"/>
            <ac:spMk id="5" creationId="{BB70F4AA-1783-49C3-9DF9-93971B733518}"/>
          </ac:spMkLst>
        </pc:spChg>
        <pc:spChg chg="add mod ord">
          <ac:chgData name="Vasu Singh" userId="S::vasu.singh@mail.utoronto.ca::3f2101f4-f3a1-4ee0-9bea-4343b9074549" providerId="AD" clId="Web-{1A6978A1-8CC3-8E65-4CAA-F07AF3DD12E0}" dt="2024-06-20T03:42:10.492" v="341" actId="20577"/>
          <ac:spMkLst>
            <pc:docMk/>
            <pc:sldMk cId="2898846463" sldId="264"/>
            <ac:spMk id="6" creationId="{22AF7166-9820-6468-A8F1-D59670AEA96E}"/>
          </ac:spMkLst>
        </pc:spChg>
      </pc:sldChg>
    </pc:docChg>
  </pc:docChgLst>
  <pc:docChgLst>
    <pc:chgData name="Shravan Srinivasan Ranga" userId="S::shravan.srinivasanranga@mail.utoronto.ca::51f5b8d7-b884-478c-a3fe-2b75fbd5f424" providerId="AD" clId="Web-{478D0753-1658-3B4E-00C4-60E7ADFDA5C6}"/>
    <pc:docChg chg="addSld modSld sldOrd">
      <pc:chgData name="Shravan Srinivasan Ranga" userId="S::shravan.srinivasanranga@mail.utoronto.ca::51f5b8d7-b884-478c-a3fe-2b75fbd5f424" providerId="AD" clId="Web-{478D0753-1658-3B4E-00C4-60E7ADFDA5C6}" dt="2024-06-20T03:44:23.708" v="1299" actId="20577"/>
      <pc:docMkLst>
        <pc:docMk/>
      </pc:docMkLst>
      <pc:sldChg chg="addSp delSp modSp mod ord setBg setClrOvrMap">
        <pc:chgData name="Shravan Srinivasan Ranga" userId="S::shravan.srinivasanranga@mail.utoronto.ca::51f5b8d7-b884-478c-a3fe-2b75fbd5f424" providerId="AD" clId="Web-{478D0753-1658-3B4E-00C4-60E7ADFDA5C6}" dt="2024-06-20T02:39:35.723" v="109"/>
        <pc:sldMkLst>
          <pc:docMk/>
          <pc:sldMk cId="1035069636" sldId="257"/>
        </pc:sldMkLst>
        <pc:spChg chg="mod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2" creationId="{A7943E2E-F87E-1FFD-23A7-927179757A7A}"/>
          </ac:spMkLst>
        </pc:spChg>
        <pc:spChg chg="add del mod">
          <ac:chgData name="Shravan Srinivasan Ranga" userId="S::shravan.srinivasanranga@mail.utoronto.ca::51f5b8d7-b884-478c-a3fe-2b75fbd5f424" providerId="AD" clId="Web-{478D0753-1658-3B4E-00C4-60E7ADFDA5C6}" dt="2024-06-20T02:30:53.279" v="74"/>
          <ac:spMkLst>
            <pc:docMk/>
            <pc:sldMk cId="1035069636" sldId="257"/>
            <ac:spMk id="3" creationId="{7B69558F-138B-9FB5-F354-AA497522115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41.154" v="61"/>
          <ac:spMkLst>
            <pc:docMk/>
            <pc:sldMk cId="1035069636" sldId="257"/>
            <ac:spMk id="8" creationId="{20DB4423-716D-4B40-9498-69F5F3E5E07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34.091" v="57"/>
          <ac:spMkLst>
            <pc:docMk/>
            <pc:sldMk cId="1035069636" sldId="257"/>
            <ac:spMk id="9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41.154" v="61"/>
          <ac:spMkLst>
            <pc:docMk/>
            <pc:sldMk cId="1035069636" sldId="257"/>
            <ac:spMk id="10" creationId="{0B339CD8-1850-4DF2-BCDF-1CAAE5F872A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34.091" v="57"/>
          <ac:spMkLst>
            <pc:docMk/>
            <pc:sldMk cId="1035069636" sldId="257"/>
            <ac:spMk id="11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45.529" v="63"/>
          <ac:spMkLst>
            <pc:docMk/>
            <pc:sldMk cId="1035069636" sldId="257"/>
            <ac:spMk id="12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38.357" v="59"/>
          <ac:spMkLst>
            <pc:docMk/>
            <pc:sldMk cId="1035069636" sldId="257"/>
            <ac:spMk id="14" creationId="{619A95D9-130B-4728-8B82-CDB9D80B315F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38.357" v="59"/>
          <ac:spMkLst>
            <pc:docMk/>
            <pc:sldMk cId="1035069636" sldId="257"/>
            <ac:spMk id="15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45.529" v="63"/>
          <ac:spMkLst>
            <pc:docMk/>
            <pc:sldMk cId="1035069636" sldId="257"/>
            <ac:spMk id="17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49.216" v="65"/>
          <ac:spMkLst>
            <pc:docMk/>
            <pc:sldMk cId="1035069636" sldId="257"/>
            <ac:spMk id="20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29:49.216" v="65"/>
          <ac:spMkLst>
            <pc:docMk/>
            <pc:sldMk cId="1035069636" sldId="257"/>
            <ac:spMk id="21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0:53.279" v="74"/>
          <ac:spMkLst>
            <pc:docMk/>
            <pc:sldMk cId="1035069636" sldId="257"/>
            <ac:spMk id="25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0:53.279" v="74"/>
          <ac:spMkLst>
            <pc:docMk/>
            <pc:sldMk cId="1035069636" sldId="257"/>
            <ac:spMk id="26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0:49.467" v="71"/>
          <ac:spMkLst>
            <pc:docMk/>
            <pc:sldMk cId="1035069636" sldId="257"/>
            <ac:spMk id="32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0:49.467" v="71"/>
          <ac:spMkLst>
            <pc:docMk/>
            <pc:sldMk cId="1035069636" sldId="257"/>
            <ac:spMk id="34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0:53.248" v="73"/>
          <ac:spMkLst>
            <pc:docMk/>
            <pc:sldMk cId="1035069636" sldId="257"/>
            <ac:spMk id="36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0:53.248" v="73"/>
          <ac:spMkLst>
            <pc:docMk/>
            <pc:sldMk cId="1035069636" sldId="257"/>
            <ac:spMk id="37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31.327" v="89"/>
          <ac:spMkLst>
            <pc:docMk/>
            <pc:sldMk cId="1035069636" sldId="257"/>
            <ac:spMk id="39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31.327" v="89"/>
          <ac:spMkLst>
            <pc:docMk/>
            <pc:sldMk cId="1035069636" sldId="257"/>
            <ac:spMk id="40" creationId="{2119D4F1-CE65-4D74-A168-F27C15F1B00C}"/>
          </ac:spMkLst>
        </pc:spChg>
        <pc:spChg chg="add del mod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56" creationId="{A4043080-A08B-179F-EF3C-C2211FA4D10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24.217" v="80"/>
          <ac:spMkLst>
            <pc:docMk/>
            <pc:sldMk cId="1035069636" sldId="257"/>
            <ac:spMk id="61" creationId="{A4E9F8B3-8282-4A93-BBF8-3342538A70F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31.311" v="88"/>
          <ac:spMkLst>
            <pc:docMk/>
            <pc:sldMk cId="1035069636" sldId="257"/>
            <ac:spMk id="62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25.311" v="82"/>
          <ac:spMkLst>
            <pc:docMk/>
            <pc:sldMk cId="1035069636" sldId="257"/>
            <ac:spMk id="64" creationId="{E8DB85E2-4179-4550-916E-9377FE0C74D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27.092" v="84"/>
          <ac:spMkLst>
            <pc:docMk/>
            <pc:sldMk cId="1035069636" sldId="257"/>
            <ac:spMk id="65" creationId="{0B339CD8-1850-4DF2-BCDF-1CAAE5F872A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27.092" v="84"/>
          <ac:spMkLst>
            <pc:docMk/>
            <pc:sldMk cId="1035069636" sldId="257"/>
            <ac:spMk id="66" creationId="{09949130-F4C8-4E64-AD1A-B3611E435856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27.092" v="84"/>
          <ac:spMkLst>
            <pc:docMk/>
            <pc:sldMk cId="1035069636" sldId="257"/>
            <ac:spMk id="67" creationId="{20DB4423-716D-4B40-9498-69F5F3E5E07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28.420" v="86"/>
          <ac:spMkLst>
            <pc:docMk/>
            <pc:sldMk cId="1035069636" sldId="257"/>
            <ac:spMk id="69" creationId="{E8DB85E2-4179-4550-916E-9377FE0C74D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1:31.311" v="88"/>
          <ac:spMkLst>
            <pc:docMk/>
            <pc:sldMk cId="1035069636" sldId="257"/>
            <ac:spMk id="72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75" creationId="{09949130-F4C8-4E64-AD1A-B3611E435856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76" creationId="{20DB4423-716D-4B40-9498-69F5F3E5E07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77" creationId="{0B339CD8-1850-4DF2-BCDF-1CAAE5F872A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2:59.937" v="96"/>
          <ac:spMkLst>
            <pc:docMk/>
            <pc:sldMk cId="1035069636" sldId="257"/>
            <ac:spMk id="80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2:59.937" v="96"/>
          <ac:spMkLst>
            <pc:docMk/>
            <pc:sldMk cId="1035069636" sldId="257"/>
            <ac:spMk id="85" creationId="{01A94AE6-0978-4A09-B78E-D60AC484231B}"/>
          </ac:spMkLst>
        </pc:spChg>
        <pc:spChg chg="add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87" creationId="{1265911B-1E2F-489E-97EF-A15A9299E703}"/>
          </ac:spMkLst>
        </pc:spChg>
        <pc:spChg chg="add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88" creationId="{2119D4F1-CE65-4D74-A168-F27C15F1B00C}"/>
          </ac:spMkLst>
        </pc:spChg>
        <pc:spChg chg="add">
          <ac:chgData name="Shravan Srinivasan Ranga" userId="S::shravan.srinivasanranga@mail.utoronto.ca::51f5b8d7-b884-478c-a3fe-2b75fbd5f424" providerId="AD" clId="Web-{478D0753-1658-3B4E-00C4-60E7ADFDA5C6}" dt="2024-06-20T02:32:59.968" v="97"/>
          <ac:spMkLst>
            <pc:docMk/>
            <pc:sldMk cId="1035069636" sldId="257"/>
            <ac:spMk id="90" creationId="{A4043080-A08B-179F-EF3C-C2211FA4D10D}"/>
          </ac:spMkLst>
        </pc:spChg>
        <pc:graphicFrameChg chg="add del">
          <ac:chgData name="Shravan Srinivasan Ranga" userId="S::shravan.srinivasanranga@mail.utoronto.ca::51f5b8d7-b884-478c-a3fe-2b75fbd5f424" providerId="AD" clId="Web-{478D0753-1658-3B4E-00C4-60E7ADFDA5C6}" dt="2024-06-20T02:30:53.248" v="73"/>
          <ac:graphicFrameMkLst>
            <pc:docMk/>
            <pc:sldMk cId="1035069636" sldId="257"/>
            <ac:graphicFrameMk id="29" creationId="{48F716D1-700D-009E-6C6B-4A15BA225903}"/>
          </ac:graphicFrameMkLst>
        </pc:graphicFrameChg>
        <pc:graphicFrameChg chg="add del">
          <ac:chgData name="Shravan Srinivasan Ranga" userId="S::shravan.srinivasanranga@mail.utoronto.ca::51f5b8d7-b884-478c-a3fe-2b75fbd5f424" providerId="AD" clId="Web-{478D0753-1658-3B4E-00C4-60E7ADFDA5C6}" dt="2024-06-20T02:31:05.076" v="76"/>
          <ac:graphicFrameMkLst>
            <pc:docMk/>
            <pc:sldMk cId="1035069636" sldId="257"/>
            <ac:graphicFrameMk id="41" creationId="{11D185ED-6C89-BF01-5F18-3863D774601F}"/>
          </ac:graphicFrameMkLst>
        </pc:graphicFrameChg>
        <pc:graphicFrameChg chg="add del mod modGraphic">
          <ac:chgData name="Shravan Srinivasan Ranga" userId="S::shravan.srinivasanranga@mail.utoronto.ca::51f5b8d7-b884-478c-a3fe-2b75fbd5f424" providerId="AD" clId="Web-{478D0753-1658-3B4E-00C4-60E7ADFDA5C6}" dt="2024-06-20T02:32:07.108" v="91"/>
          <ac:graphicFrameMkLst>
            <pc:docMk/>
            <pc:sldMk cId="1035069636" sldId="257"/>
            <ac:graphicFrameMk id="57" creationId="{79B39352-CE95-E3E4-BF45-149951D0F035}"/>
          </ac:graphicFrameMkLst>
        </pc:graphicFrameChg>
        <pc:graphicFrameChg chg="add del">
          <ac:chgData name="Shravan Srinivasan Ranga" userId="S::shravan.srinivasanranga@mail.utoronto.ca::51f5b8d7-b884-478c-a3fe-2b75fbd5f424" providerId="AD" clId="Web-{478D0753-1658-3B4E-00C4-60E7ADFDA5C6}" dt="2024-06-20T02:32:59.937" v="96"/>
          <ac:graphicFrameMkLst>
            <pc:docMk/>
            <pc:sldMk cId="1035069636" sldId="257"/>
            <ac:graphicFrameMk id="79" creationId="{432EC249-12B6-AA40-C47E-DA532C9C69A5}"/>
          </ac:graphicFrameMkLst>
        </pc:graphicFrameChg>
        <pc:graphicFrameChg chg="add del mod modGraphic">
          <ac:chgData name="Shravan Srinivasan Ranga" userId="S::shravan.srinivasanranga@mail.utoronto.ca::51f5b8d7-b884-478c-a3fe-2b75fbd5f424" providerId="AD" clId="Web-{478D0753-1658-3B4E-00C4-60E7ADFDA5C6}" dt="2024-06-20T02:32:22.249" v="94"/>
          <ac:graphicFrameMkLst>
            <pc:docMk/>
            <pc:sldMk cId="1035069636" sldId="257"/>
            <ac:graphicFrameMk id="83" creationId="{9D79F854-64C4-C0CD-C880-06C7C2CEA832}"/>
          </ac:graphicFrameMkLst>
        </pc:graphicFrameChg>
        <pc:picChg chg="add del">
          <ac:chgData name="Shravan Srinivasan Ranga" userId="S::shravan.srinivasanranga@mail.utoronto.ca::51f5b8d7-b884-478c-a3fe-2b75fbd5f424" providerId="AD" clId="Web-{478D0753-1658-3B4E-00C4-60E7ADFDA5C6}" dt="2024-06-20T02:29:34.091" v="57"/>
          <ac:picMkLst>
            <pc:docMk/>
            <pc:sldMk cId="1035069636" sldId="257"/>
            <ac:picMk id="5" creationId="{64E20961-6607-ECA6-13A6-F5525D60DDB2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2:29:38.357" v="59"/>
          <ac:picMkLst>
            <pc:docMk/>
            <pc:sldMk cId="1035069636" sldId="257"/>
            <ac:picMk id="16" creationId="{F4A2A7E7-AE7A-1EBF-C6B5-97BB3268031E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2:29:45.529" v="63"/>
          <ac:picMkLst>
            <pc:docMk/>
            <pc:sldMk cId="1035069636" sldId="257"/>
            <ac:picMk id="18" creationId="{64E20961-6607-ECA6-13A6-F5525D60DDB2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2:29:49.216" v="65"/>
          <ac:picMkLst>
            <pc:docMk/>
            <pc:sldMk cId="1035069636" sldId="257"/>
            <ac:picMk id="22" creationId="{78D5F511-ED75-070F-8D3B-3DB8EC706D55}"/>
          </ac:picMkLst>
        </pc:picChg>
        <pc:picChg chg="add del mod">
          <ac:chgData name="Shravan Srinivasan Ranga" userId="S::shravan.srinivasanranga@mail.utoronto.ca::51f5b8d7-b884-478c-a3fe-2b75fbd5f424" providerId="AD" clId="Web-{478D0753-1658-3B4E-00C4-60E7ADFDA5C6}" dt="2024-06-20T02:31:00.592" v="75"/>
          <ac:picMkLst>
            <pc:docMk/>
            <pc:sldMk cId="1035069636" sldId="257"/>
            <ac:picMk id="27" creationId="{64E20961-6607-ECA6-13A6-F5525D60DDB2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2:31:31.311" v="88"/>
          <ac:picMkLst>
            <pc:docMk/>
            <pc:sldMk cId="1035069636" sldId="257"/>
            <ac:picMk id="58" creationId="{F8B9B860-BA92-EF7A-9A70-5F0EFB8A8B45}"/>
          </ac:picMkLst>
        </pc:picChg>
        <pc:picChg chg="add">
          <ac:chgData name="Shravan Srinivasan Ranga" userId="S::shravan.srinivasanranga@mail.utoronto.ca::51f5b8d7-b884-478c-a3fe-2b75fbd5f424" providerId="AD" clId="Web-{478D0753-1658-3B4E-00C4-60E7ADFDA5C6}" dt="2024-06-20T02:32:59.968" v="97"/>
          <ac:picMkLst>
            <pc:docMk/>
            <pc:sldMk cId="1035069636" sldId="257"/>
            <ac:picMk id="89" creationId="{BB8C4B48-334A-D6EC-3A00-9C180571BFAF}"/>
          </ac:picMkLst>
        </pc:picChg>
        <pc:cxnChg chg="add del">
          <ac:chgData name="Shravan Srinivasan Ranga" userId="S::shravan.srinivasanranga@mail.utoronto.ca::51f5b8d7-b884-478c-a3fe-2b75fbd5f424" providerId="AD" clId="Web-{478D0753-1658-3B4E-00C4-60E7ADFDA5C6}" dt="2024-06-20T02:29:38.357" v="59"/>
          <ac:cxnSpMkLst>
            <pc:docMk/>
            <pc:sldMk cId="1035069636" sldId="257"/>
            <ac:cxnSpMk id="13" creationId="{C178F814-342A-4489-94FD-6CE1D0DC59B7}"/>
          </ac:cxnSpMkLst>
        </pc:cxnChg>
        <pc:cxnChg chg="add del">
          <ac:chgData name="Shravan Srinivasan Ranga" userId="S::shravan.srinivasanranga@mail.utoronto.ca::51f5b8d7-b884-478c-a3fe-2b75fbd5f424" providerId="AD" clId="Web-{478D0753-1658-3B4E-00C4-60E7ADFDA5C6}" dt="2024-06-20T02:29:49.216" v="65"/>
          <ac:cxnSpMkLst>
            <pc:docMk/>
            <pc:sldMk cId="1035069636" sldId="257"/>
            <ac:cxnSpMk id="23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478D0753-1658-3B4E-00C4-60E7ADFDA5C6}" dt="2024-06-20T02:31:25.311" v="82"/>
          <ac:cxnSpMkLst>
            <pc:docMk/>
            <pc:sldMk cId="1035069636" sldId="257"/>
            <ac:cxnSpMk id="63" creationId="{45B26396-3476-4B52-8CF4-01F3D246D836}"/>
          </ac:cxnSpMkLst>
        </pc:cxnChg>
        <pc:cxnChg chg="add del">
          <ac:chgData name="Shravan Srinivasan Ranga" userId="S::shravan.srinivasanranga@mail.utoronto.ca::51f5b8d7-b884-478c-a3fe-2b75fbd5f424" providerId="AD" clId="Web-{478D0753-1658-3B4E-00C4-60E7ADFDA5C6}" dt="2024-06-20T02:31:28.420" v="86"/>
          <ac:cxnSpMkLst>
            <pc:docMk/>
            <pc:sldMk cId="1035069636" sldId="257"/>
            <ac:cxnSpMk id="70" creationId="{45B26396-3476-4B52-8CF4-01F3D246D836}"/>
          </ac:cxnSpMkLst>
        </pc:cxnChg>
        <pc:cxnChg chg="add del">
          <ac:chgData name="Shravan Srinivasan Ranga" userId="S::shravan.srinivasanranga@mail.utoronto.ca::51f5b8d7-b884-478c-a3fe-2b75fbd5f424" providerId="AD" clId="Web-{478D0753-1658-3B4E-00C4-60E7ADFDA5C6}" dt="2024-06-20T02:31:31.311" v="88"/>
          <ac:cxnSpMkLst>
            <pc:docMk/>
            <pc:sldMk cId="1035069636" sldId="257"/>
            <ac:cxnSpMk id="73" creationId="{837CF948-9F12-4674-98E3-7A7FE57A1987}"/>
          </ac:cxnSpMkLst>
        </pc:cxnChg>
      </pc:sldChg>
      <pc:sldChg chg="addSp delSp modSp mod setClrOvrMap">
        <pc:chgData name="Shravan Srinivasan Ranga" userId="S::shravan.srinivasanranga@mail.utoronto.ca::51f5b8d7-b884-478c-a3fe-2b75fbd5f424" providerId="AD" clId="Web-{478D0753-1658-3B4E-00C4-60E7ADFDA5C6}" dt="2024-06-20T02:34:38.032" v="108"/>
        <pc:sldMkLst>
          <pc:docMk/>
          <pc:sldMk cId="2305970172" sldId="258"/>
        </pc:sldMkLst>
        <pc:spChg chg="mod">
          <ac:chgData name="Shravan Srinivasan Ranga" userId="S::shravan.srinivasanranga@mail.utoronto.ca::51f5b8d7-b884-478c-a3fe-2b75fbd5f424" providerId="AD" clId="Web-{478D0753-1658-3B4E-00C4-60E7ADFDA5C6}" dt="2024-06-20T02:34:38.032" v="108"/>
          <ac:spMkLst>
            <pc:docMk/>
            <pc:sldMk cId="2305970172" sldId="258"/>
            <ac:spMk id="2" creationId="{986985AD-218D-AA8A-D5DE-5EBE75852735}"/>
          </ac:spMkLst>
        </pc:spChg>
        <pc:spChg chg="mod">
          <ac:chgData name="Shravan Srinivasan Ranga" userId="S::shravan.srinivasanranga@mail.utoronto.ca::51f5b8d7-b884-478c-a3fe-2b75fbd5f424" providerId="AD" clId="Web-{478D0753-1658-3B4E-00C4-60E7ADFDA5C6}" dt="2024-06-20T02:34:38.032" v="108"/>
          <ac:spMkLst>
            <pc:docMk/>
            <pc:sldMk cId="2305970172" sldId="258"/>
            <ac:spMk id="3" creationId="{D5B729AE-62D3-63AA-2000-996B0DC2A4F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3:55.016" v="102"/>
          <ac:spMkLst>
            <pc:docMk/>
            <pc:sldMk cId="2305970172" sldId="258"/>
            <ac:spMk id="13" creationId="{20DB4423-716D-4B40-9498-69F5F3E5E07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3:55.016" v="102"/>
          <ac:spMkLst>
            <pc:docMk/>
            <pc:sldMk cId="2305970172" sldId="258"/>
            <ac:spMk id="14" creationId="{0B339CD8-1850-4DF2-BCDF-1CAAE5F872A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3:49.906" v="99"/>
          <ac:spMkLst>
            <pc:docMk/>
            <pc:sldMk cId="2305970172" sldId="258"/>
            <ac:spMk id="20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3:49.906" v="99"/>
          <ac:spMkLst>
            <pc:docMk/>
            <pc:sldMk cId="2305970172" sldId="258"/>
            <ac:spMk id="22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3:55" v="101"/>
          <ac:spMkLst>
            <pc:docMk/>
            <pc:sldMk cId="2305970172" sldId="258"/>
            <ac:spMk id="24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3:55" v="101"/>
          <ac:spMkLst>
            <pc:docMk/>
            <pc:sldMk cId="2305970172" sldId="258"/>
            <ac:spMk id="25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4:38.032" v="108"/>
          <ac:spMkLst>
            <pc:docMk/>
            <pc:sldMk cId="2305970172" sldId="258"/>
            <ac:spMk id="28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4:38.032" v="108"/>
          <ac:spMkLst>
            <pc:docMk/>
            <pc:sldMk cId="2305970172" sldId="258"/>
            <ac:spMk id="29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4:27.813" v="105"/>
          <ac:spMkLst>
            <pc:docMk/>
            <pc:sldMk cId="2305970172" sldId="258"/>
            <ac:spMk id="36" creationId="{BCCA1F03-1978-4993-9625-ECC9A327C1F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4:27.813" v="105"/>
          <ac:spMkLst>
            <pc:docMk/>
            <pc:sldMk cId="2305970172" sldId="258"/>
            <ac:spMk id="38" creationId="{1DF5ECF7-5D31-4B53-8384-8D36C1065B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4:38.016" v="107"/>
          <ac:spMkLst>
            <pc:docMk/>
            <pc:sldMk cId="2305970172" sldId="258"/>
            <ac:spMk id="41" creationId="{619A95D9-130B-4728-8B82-CDB9D80B315F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34:38.016" v="107"/>
          <ac:spMkLst>
            <pc:docMk/>
            <pc:sldMk cId="2305970172" sldId="258"/>
            <ac:spMk id="42" creationId="{F8E7CE3D-756A-41A4-9B20-2A2FC3A1E40A}"/>
          </ac:spMkLst>
        </pc:spChg>
        <pc:spChg chg="add">
          <ac:chgData name="Shravan Srinivasan Ranga" userId="S::shravan.srinivasanranga@mail.utoronto.ca::51f5b8d7-b884-478c-a3fe-2b75fbd5f424" providerId="AD" clId="Web-{478D0753-1658-3B4E-00C4-60E7ADFDA5C6}" dt="2024-06-20T02:34:38.032" v="108"/>
          <ac:spMkLst>
            <pc:docMk/>
            <pc:sldMk cId="2305970172" sldId="258"/>
            <ac:spMk id="44" creationId="{1265911B-1E2F-489E-97EF-A15A9299E703}"/>
          </ac:spMkLst>
        </pc:spChg>
        <pc:spChg chg="add">
          <ac:chgData name="Shravan Srinivasan Ranga" userId="S::shravan.srinivasanranga@mail.utoronto.ca::51f5b8d7-b884-478c-a3fe-2b75fbd5f424" providerId="AD" clId="Web-{478D0753-1658-3B4E-00C4-60E7ADFDA5C6}" dt="2024-06-20T02:34:38.032" v="108"/>
          <ac:spMkLst>
            <pc:docMk/>
            <pc:sldMk cId="2305970172" sldId="258"/>
            <ac:spMk id="45" creationId="{2119D4F1-CE65-4D74-A168-F27C15F1B00C}"/>
          </ac:spMkLst>
        </pc:spChg>
        <pc:picChg chg="add del">
          <ac:chgData name="Shravan Srinivasan Ranga" userId="S::shravan.srinivasanranga@mail.utoronto.ca::51f5b8d7-b884-478c-a3fe-2b75fbd5f424" providerId="AD" clId="Web-{478D0753-1658-3B4E-00C4-60E7ADFDA5C6}" dt="2024-06-20T02:33:49.906" v="99"/>
          <ac:picMkLst>
            <pc:docMk/>
            <pc:sldMk cId="2305970172" sldId="258"/>
            <ac:picMk id="16" creationId="{B971D751-ED3D-2C29-623E-13358900610E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2:33:55" v="101"/>
          <ac:picMkLst>
            <pc:docMk/>
            <pc:sldMk cId="2305970172" sldId="258"/>
            <ac:picMk id="26" creationId="{E53ABDBA-726E-0FA3-2DA1-37AFDD9E91E4}"/>
          </ac:picMkLst>
        </pc:picChg>
        <pc:picChg chg="add mod">
          <ac:chgData name="Shravan Srinivasan Ranga" userId="S::shravan.srinivasanranga@mail.utoronto.ca::51f5b8d7-b884-478c-a3fe-2b75fbd5f424" providerId="AD" clId="Web-{478D0753-1658-3B4E-00C4-60E7ADFDA5C6}" dt="2024-06-20T02:34:38.032" v="108"/>
          <ac:picMkLst>
            <pc:docMk/>
            <pc:sldMk cId="2305970172" sldId="258"/>
            <ac:picMk id="30" creationId="{009DBE30-A93C-1F78-24E7-C125643CB4C0}"/>
          </ac:picMkLst>
        </pc:picChg>
        <pc:cxnChg chg="add del">
          <ac:chgData name="Shravan Srinivasan Ranga" userId="S::shravan.srinivasanranga@mail.utoronto.ca::51f5b8d7-b884-478c-a3fe-2b75fbd5f424" providerId="AD" clId="Web-{478D0753-1658-3B4E-00C4-60E7ADFDA5C6}" dt="2024-06-20T02:34:38.032" v="108"/>
          <ac:cxnSpMkLst>
            <pc:docMk/>
            <pc:sldMk cId="2305970172" sldId="258"/>
            <ac:cxnSpMk id="31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478D0753-1658-3B4E-00C4-60E7ADFDA5C6}" dt="2024-06-20T02:34:38.016" v="107"/>
          <ac:cxnSpMkLst>
            <pc:docMk/>
            <pc:sldMk cId="2305970172" sldId="258"/>
            <ac:cxnSpMk id="40" creationId="{C178F814-342A-4489-94FD-6CE1D0DC59B7}"/>
          </ac:cxnSpMkLst>
        </pc:cxnChg>
      </pc:sldChg>
      <pc:sldChg chg="addSp delSp modSp new mod setBg setClrOvrMap">
        <pc:chgData name="Shravan Srinivasan Ranga" userId="S::shravan.srinivasanranga@mail.utoronto.ca::51f5b8d7-b884-478c-a3fe-2b75fbd5f424" providerId="AD" clId="Web-{478D0753-1658-3B4E-00C4-60E7ADFDA5C6}" dt="2024-06-20T03:08:54.307" v="647" actId="14100"/>
        <pc:sldMkLst>
          <pc:docMk/>
          <pc:sldMk cId="4174827301" sldId="261"/>
        </pc:sldMkLst>
        <pc:spChg chg="mod">
          <ac:chgData name="Shravan Srinivasan Ranga" userId="S::shravan.srinivasanranga@mail.utoronto.ca::51f5b8d7-b884-478c-a3fe-2b75fbd5f424" providerId="AD" clId="Web-{478D0753-1658-3B4E-00C4-60E7ADFDA5C6}" dt="2024-06-20T03:08:31.041" v="643"/>
          <ac:spMkLst>
            <pc:docMk/>
            <pc:sldMk cId="4174827301" sldId="261"/>
            <ac:spMk id="2" creationId="{ADDB2258-4093-0631-0A48-42EB9C325D55}"/>
          </ac:spMkLst>
        </pc:spChg>
        <pc:spChg chg="add del mod">
          <ac:chgData name="Shravan Srinivasan Ranga" userId="S::shravan.srinivasanranga@mail.utoronto.ca::51f5b8d7-b884-478c-a3fe-2b75fbd5f424" providerId="AD" clId="Web-{478D0753-1658-3B4E-00C4-60E7ADFDA5C6}" dt="2024-06-20T03:01:39.630" v="401"/>
          <ac:spMkLst>
            <pc:docMk/>
            <pc:sldMk cId="4174827301" sldId="261"/>
            <ac:spMk id="3" creationId="{4D934B87-5639-CAB4-2868-EE9DCCEA622F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1:35.317" v="398"/>
          <ac:spMkLst>
            <pc:docMk/>
            <pc:sldMk cId="4174827301" sldId="261"/>
            <ac:spMk id="9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58:43.597" v="130"/>
          <ac:spMkLst>
            <pc:docMk/>
            <pc:sldMk cId="4174827301" sldId="261"/>
            <ac:spMk id="10" creationId="{5669F72C-E3FB-4C48-AEBD-AF7AC0D749C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1:35.317" v="398"/>
          <ac:spMkLst>
            <pc:docMk/>
            <pc:sldMk cId="4174827301" sldId="261"/>
            <ac:spMk id="11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2:58:43.597" v="130"/>
          <ac:spMkLst>
            <pc:docMk/>
            <pc:sldMk cId="4174827301" sldId="261"/>
            <ac:spMk id="12" creationId="{5CA22715-D05D-465E-A9CB-5AD7BC6C9C8A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1:39.599" v="400"/>
          <ac:spMkLst>
            <pc:docMk/>
            <pc:sldMk cId="4174827301" sldId="261"/>
            <ac:spMk id="13" creationId="{5669F72C-E3FB-4C48-AEBD-AF7AC0D749C7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1:39.599" v="400"/>
          <ac:spMkLst>
            <pc:docMk/>
            <pc:sldMk cId="4174827301" sldId="261"/>
            <ac:spMk id="14" creationId="{BFDE77F2-18D0-49FF-860C-62E2AC424E2C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1:39.599" v="400"/>
          <ac:spMkLst>
            <pc:docMk/>
            <pc:sldMk cId="4174827301" sldId="261"/>
            <ac:spMk id="16" creationId="{4D934B87-5639-CAB4-2868-EE9DCCEA622F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20.318" v="416"/>
          <ac:spMkLst>
            <pc:docMk/>
            <pc:sldMk cId="4174827301" sldId="261"/>
            <ac:spMk id="18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05.396" v="409"/>
          <ac:spMkLst>
            <pc:docMk/>
            <pc:sldMk cId="4174827301" sldId="261"/>
            <ac:spMk id="24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07.443" v="411"/>
          <ac:spMkLst>
            <pc:docMk/>
            <pc:sldMk cId="4174827301" sldId="261"/>
            <ac:spMk id="26" creationId="{771C95FB-D509-408E-A75D-965B400C78E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07.443" v="411"/>
          <ac:spMkLst>
            <pc:docMk/>
            <pc:sldMk cId="4174827301" sldId="261"/>
            <ac:spMk id="27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07.443" v="411"/>
          <ac:spMkLst>
            <pc:docMk/>
            <pc:sldMk cId="4174827301" sldId="261"/>
            <ac:spMk id="28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19.396" v="413"/>
          <ac:spMkLst>
            <pc:docMk/>
            <pc:sldMk cId="4174827301" sldId="261"/>
            <ac:spMk id="30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2:20.291" v="415"/>
          <ac:spMkLst>
            <pc:docMk/>
            <pc:sldMk cId="4174827301" sldId="261"/>
            <ac:spMk id="32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12.007" v="616"/>
          <ac:spMkLst>
            <pc:docMk/>
            <pc:sldMk cId="4174827301" sldId="261"/>
            <ac:spMk id="34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31.742" v="619"/>
          <ac:spMkLst>
            <pc:docMk/>
            <pc:sldMk cId="4174827301" sldId="261"/>
            <ac:spMk id="39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31.742" v="619"/>
          <ac:spMkLst>
            <pc:docMk/>
            <pc:sldMk cId="4174827301" sldId="261"/>
            <ac:spMk id="41" creationId="{771C95FB-D509-408E-A75D-965B400C78E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31.742" v="619"/>
          <ac:spMkLst>
            <pc:docMk/>
            <pc:sldMk cId="4174827301" sldId="261"/>
            <ac:spMk id="43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31.695" v="618"/>
          <ac:spMkLst>
            <pc:docMk/>
            <pc:sldMk cId="4174827301" sldId="261"/>
            <ac:spMk id="48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31.695" v="618"/>
          <ac:spMkLst>
            <pc:docMk/>
            <pc:sldMk cId="4174827301" sldId="261"/>
            <ac:spMk id="50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6:11.086" v="626"/>
          <ac:spMkLst>
            <pc:docMk/>
            <pc:sldMk cId="4174827301" sldId="261"/>
            <ac:spMk id="52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43.680" v="621"/>
          <ac:spMkLst>
            <pc:docMk/>
            <pc:sldMk cId="4174827301" sldId="261"/>
            <ac:spMk id="57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5:46.742" v="623"/>
          <ac:spMkLst>
            <pc:docMk/>
            <pc:sldMk cId="4174827301" sldId="261"/>
            <ac:spMk id="59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6:11.024" v="625"/>
          <ac:spMkLst>
            <pc:docMk/>
            <pc:sldMk cId="4174827301" sldId="261"/>
            <ac:spMk id="61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8:31.041" v="643"/>
          <ac:spMkLst>
            <pc:docMk/>
            <pc:sldMk cId="4174827301" sldId="261"/>
            <ac:spMk id="63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8:31.041" v="643"/>
          <ac:spMkLst>
            <pc:docMk/>
            <pc:sldMk cId="4174827301" sldId="261"/>
            <ac:spMk id="64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8:21.291" v="639"/>
          <ac:spMkLst>
            <pc:docMk/>
            <pc:sldMk cId="4174827301" sldId="261"/>
            <ac:spMk id="69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8:21.291" v="639"/>
          <ac:spMkLst>
            <pc:docMk/>
            <pc:sldMk cId="4174827301" sldId="261"/>
            <ac:spMk id="71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8:24.275" v="641"/>
          <ac:spMkLst>
            <pc:docMk/>
            <pc:sldMk cId="4174827301" sldId="261"/>
            <ac:spMk id="73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08:31.041" v="643"/>
          <ac:spMkLst>
            <pc:docMk/>
            <pc:sldMk cId="4174827301" sldId="261"/>
            <ac:spMk id="75" creationId="{1C8B38D4-9D92-4608-A16B-260E8CC21335}"/>
          </ac:spMkLst>
        </pc:spChg>
        <pc:graphicFrameChg chg="add del">
          <ac:chgData name="Shravan Srinivasan Ranga" userId="S::shravan.srinivasanranga@mail.utoronto.ca::51f5b8d7-b884-478c-a3fe-2b75fbd5f424" providerId="AD" clId="Web-{478D0753-1658-3B4E-00C4-60E7ADFDA5C6}" dt="2024-06-20T03:01:35.317" v="398"/>
          <ac:graphicFrameMkLst>
            <pc:docMk/>
            <pc:sldMk cId="4174827301" sldId="261"/>
            <ac:graphicFrameMk id="5" creationId="{0CC633CC-8322-82AB-1CE1-2314985AA094}"/>
          </ac:graphicFrameMkLst>
        </pc:graphicFrameChg>
        <pc:graphicFrameChg chg="add mod modGraphic">
          <ac:chgData name="Shravan Srinivasan Ranga" userId="S::shravan.srinivasanranga@mail.utoronto.ca::51f5b8d7-b884-478c-a3fe-2b75fbd5f424" providerId="AD" clId="Web-{478D0753-1658-3B4E-00C4-60E7ADFDA5C6}" dt="2024-06-20T03:08:54.307" v="647" actId="14100"/>
          <ac:graphicFrameMkLst>
            <pc:docMk/>
            <pc:sldMk cId="4174827301" sldId="261"/>
            <ac:graphicFrameMk id="19" creationId="{6DB98017-09FD-CEFF-B4AA-8FAA8654EF8C}"/>
          </ac:graphicFrameMkLst>
        </pc:graphicFrameChg>
        <pc:picChg chg="add del">
          <ac:chgData name="Shravan Srinivasan Ranga" userId="S::shravan.srinivasanranga@mail.utoronto.ca::51f5b8d7-b884-478c-a3fe-2b75fbd5f424" providerId="AD" clId="Web-{478D0753-1658-3B4E-00C4-60E7ADFDA5C6}" dt="2024-06-20T02:58:43.597" v="130"/>
          <ac:picMkLst>
            <pc:docMk/>
            <pc:sldMk cId="4174827301" sldId="261"/>
            <ac:picMk id="7" creationId="{3BDA8D8B-6A43-61EE-DEEB-672D1968ED8F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3:01:39.599" v="400"/>
          <ac:picMkLst>
            <pc:docMk/>
            <pc:sldMk cId="4174827301" sldId="261"/>
            <ac:picMk id="15" creationId="{D250ABC6-3098-00AC-7732-1CA9B312BFE0}"/>
          </ac:picMkLst>
        </pc:picChg>
      </pc:sldChg>
      <pc:sldChg chg="addSp delSp modSp new mod setBg setClrOvrMap">
        <pc:chgData name="Shravan Srinivasan Ranga" userId="S::shravan.srinivasanranga@mail.utoronto.ca::51f5b8d7-b884-478c-a3fe-2b75fbd5f424" providerId="AD" clId="Web-{478D0753-1658-3B4E-00C4-60E7ADFDA5C6}" dt="2024-06-20T03:44:23.708" v="1299" actId="20577"/>
        <pc:sldMkLst>
          <pc:docMk/>
          <pc:sldMk cId="3251703720" sldId="262"/>
        </pc:sldMkLst>
        <pc:spChg chg="mod">
          <ac:chgData name="Shravan Srinivasan Ranga" userId="S::shravan.srinivasanranga@mail.utoronto.ca::51f5b8d7-b884-478c-a3fe-2b75fbd5f424" providerId="AD" clId="Web-{478D0753-1658-3B4E-00C4-60E7ADFDA5C6}" dt="2024-06-20T03:43:18.457" v="1297"/>
          <ac:spMkLst>
            <pc:docMk/>
            <pc:sldMk cId="3251703720" sldId="262"/>
            <ac:spMk id="2" creationId="{5B3433FC-1AB4-71F8-789F-7DF98AAEBDDE}"/>
          </ac:spMkLst>
        </pc:spChg>
        <pc:spChg chg="add del mod">
          <ac:chgData name="Shravan Srinivasan Ranga" userId="S::shravan.srinivasanranga@mail.utoronto.ca::51f5b8d7-b884-478c-a3fe-2b75fbd5f424" providerId="AD" clId="Web-{478D0753-1658-3B4E-00C4-60E7ADFDA5C6}" dt="2024-06-20T03:43:18.457" v="1297"/>
          <ac:spMkLst>
            <pc:docMk/>
            <pc:sldMk cId="3251703720" sldId="262"/>
            <ac:spMk id="3" creationId="{CC18B68B-FD31-8E2A-9DE6-91962D403A92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05.675" v="1292"/>
          <ac:spMkLst>
            <pc:docMk/>
            <pc:sldMk cId="3251703720" sldId="262"/>
            <ac:spMk id="9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03.707" v="1290"/>
          <ac:spMkLst>
            <pc:docMk/>
            <pc:sldMk cId="3251703720" sldId="262"/>
            <ac:spMk id="10" creationId="{D7DD8518-4289-43CE-9E36-8E7E0D7DDF70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05.675" v="1292"/>
          <ac:spMkLst>
            <pc:docMk/>
            <pc:sldMk cId="3251703720" sldId="262"/>
            <ac:spMk id="11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08.707" v="1294"/>
          <ac:spMkLst>
            <pc:docMk/>
            <pc:sldMk cId="3251703720" sldId="262"/>
            <ac:spMk id="14" creationId="{619A95D9-130B-4728-8B82-CDB9D80B315F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08.707" v="1294"/>
          <ac:spMkLst>
            <pc:docMk/>
            <pc:sldMk cId="3251703720" sldId="262"/>
            <ac:spMk id="15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18.426" v="1296"/>
          <ac:spMkLst>
            <pc:docMk/>
            <pc:sldMk cId="3251703720" sldId="262"/>
            <ac:spMk id="18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18.426" v="1296"/>
          <ac:spMkLst>
            <pc:docMk/>
            <pc:sldMk cId="3251703720" sldId="262"/>
            <ac:spMk id="19" creationId="{771C95FB-D509-408E-A75D-965B400C78E3}"/>
          </ac:spMkLst>
        </pc:spChg>
        <pc:spChg chg="add del">
          <ac:chgData name="Shravan Srinivasan Ranga" userId="S::shravan.srinivasanranga@mail.utoronto.ca::51f5b8d7-b884-478c-a3fe-2b75fbd5f424" providerId="AD" clId="Web-{478D0753-1658-3B4E-00C4-60E7ADFDA5C6}" dt="2024-06-20T03:43:18.426" v="1296"/>
          <ac:spMkLst>
            <pc:docMk/>
            <pc:sldMk cId="3251703720" sldId="262"/>
            <ac:spMk id="20" creationId="{01A94AE6-0978-4A09-B78E-D60AC484231B}"/>
          </ac:spMkLst>
        </pc:spChg>
        <pc:spChg chg="add">
          <ac:chgData name="Shravan Srinivasan Ranga" userId="S::shravan.srinivasanranga@mail.utoronto.ca::51f5b8d7-b884-478c-a3fe-2b75fbd5f424" providerId="AD" clId="Web-{478D0753-1658-3B4E-00C4-60E7ADFDA5C6}" dt="2024-06-20T03:43:18.457" v="1297"/>
          <ac:spMkLst>
            <pc:docMk/>
            <pc:sldMk cId="3251703720" sldId="262"/>
            <ac:spMk id="23" creationId="{1C8B38D4-9D92-4608-A16B-260E8CC21335}"/>
          </ac:spMkLst>
        </pc:spChg>
        <pc:graphicFrameChg chg="add del">
          <ac:chgData name="Shravan Srinivasan Ranga" userId="S::shravan.srinivasanranga@mail.utoronto.ca::51f5b8d7-b884-478c-a3fe-2b75fbd5f424" providerId="AD" clId="Web-{478D0753-1658-3B4E-00C4-60E7ADFDA5C6}" dt="2024-06-20T03:43:18.426" v="1296"/>
          <ac:graphicFrameMkLst>
            <pc:docMk/>
            <pc:sldMk cId="3251703720" sldId="262"/>
            <ac:graphicFrameMk id="21" creationId="{BBDEF895-059E-0FCB-95A7-7192E111FE74}"/>
          </ac:graphicFrameMkLst>
        </pc:graphicFrameChg>
        <pc:graphicFrameChg chg="add modGraphic">
          <ac:chgData name="Shravan Srinivasan Ranga" userId="S::shravan.srinivasanranga@mail.utoronto.ca::51f5b8d7-b884-478c-a3fe-2b75fbd5f424" providerId="AD" clId="Web-{478D0753-1658-3B4E-00C4-60E7ADFDA5C6}" dt="2024-06-20T03:44:23.708" v="1299" actId="20577"/>
          <ac:graphicFrameMkLst>
            <pc:docMk/>
            <pc:sldMk cId="3251703720" sldId="262"/>
            <ac:graphicFrameMk id="24" creationId="{4B7F1165-8A50-E68A-AE21-4581F5FBC185}"/>
          </ac:graphicFrameMkLst>
        </pc:graphicFrameChg>
        <pc:picChg chg="add del">
          <ac:chgData name="Shravan Srinivasan Ranga" userId="S::shravan.srinivasanranga@mail.utoronto.ca::51f5b8d7-b884-478c-a3fe-2b75fbd5f424" providerId="AD" clId="Web-{478D0753-1658-3B4E-00C4-60E7ADFDA5C6}" dt="2024-06-20T03:43:05.675" v="1292"/>
          <ac:picMkLst>
            <pc:docMk/>
            <pc:sldMk cId="3251703720" sldId="262"/>
            <ac:picMk id="5" creationId="{8FC32BFD-5F8A-B819-2A7B-E769F8124AF6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3:43:03.707" v="1290"/>
          <ac:picMkLst>
            <pc:docMk/>
            <pc:sldMk cId="3251703720" sldId="262"/>
            <ac:picMk id="7" creationId="{C700660D-CC1D-D1AA-B045-5595DE2BCBDE}"/>
          </ac:picMkLst>
        </pc:picChg>
        <pc:picChg chg="add del">
          <ac:chgData name="Shravan Srinivasan Ranga" userId="S::shravan.srinivasanranga@mail.utoronto.ca::51f5b8d7-b884-478c-a3fe-2b75fbd5f424" providerId="AD" clId="Web-{478D0753-1658-3B4E-00C4-60E7ADFDA5C6}" dt="2024-06-20T03:43:08.707" v="1294"/>
          <ac:picMkLst>
            <pc:docMk/>
            <pc:sldMk cId="3251703720" sldId="262"/>
            <ac:picMk id="16" creationId="{2B04366B-01D6-AC09-1A2E-C66F54B0C3BB}"/>
          </ac:picMkLst>
        </pc:picChg>
        <pc:cxnChg chg="add del">
          <ac:chgData name="Shravan Srinivasan Ranga" userId="S::shravan.srinivasanranga@mail.utoronto.ca::51f5b8d7-b884-478c-a3fe-2b75fbd5f424" providerId="AD" clId="Web-{478D0753-1658-3B4E-00C4-60E7ADFDA5C6}" dt="2024-06-20T03:43:08.707" v="1294"/>
          <ac:cxnSpMkLst>
            <pc:docMk/>
            <pc:sldMk cId="3251703720" sldId="262"/>
            <ac:cxnSpMk id="13" creationId="{C178F814-342A-4489-94FD-6CE1D0DC59B7}"/>
          </ac:cxnSpMkLst>
        </pc:cxnChg>
      </pc:sldChg>
    </pc:docChg>
  </pc:docChgLst>
  <pc:docChgLst>
    <pc:chgData name="Shravan Srinivasan Ranga" userId="S::shravan.srinivasanranga@mail.utoronto.ca::51f5b8d7-b884-478c-a3fe-2b75fbd5f424" providerId="AD" clId="Web-{C8B8BC20-6C28-7062-CEDA-52B7A35E16E3}"/>
    <pc:docChg chg="addSld delSld modSld sldOrd">
      <pc:chgData name="Shravan Srinivasan Ranga" userId="S::shravan.srinivasanranga@mail.utoronto.ca::51f5b8d7-b884-478c-a3fe-2b75fbd5f424" providerId="AD" clId="Web-{C8B8BC20-6C28-7062-CEDA-52B7A35E16E3}" dt="2024-06-22T14:16:54.724" v="307"/>
      <pc:docMkLst>
        <pc:docMk/>
      </pc:docMkLst>
      <pc:sldChg chg="addSp delSp modSp mod setClrOvrMap">
        <pc:chgData name="Shravan Srinivasan Ranga" userId="S::shravan.srinivasanranga@mail.utoronto.ca::51f5b8d7-b884-478c-a3fe-2b75fbd5f424" providerId="AD" clId="Web-{C8B8BC20-6C28-7062-CEDA-52B7A35E16E3}" dt="2024-06-21T19:44:12.641" v="52" actId="20577"/>
        <pc:sldMkLst>
          <pc:docMk/>
          <pc:sldMk cId="2305970172" sldId="258"/>
        </pc:sldMkLst>
        <pc:spChg chg="mod">
          <ac:chgData name="Shravan Srinivasan Ranga" userId="S::shravan.srinivasanranga@mail.utoronto.ca::51f5b8d7-b884-478c-a3fe-2b75fbd5f424" providerId="AD" clId="Web-{C8B8BC20-6C28-7062-CEDA-52B7A35E16E3}" dt="2024-06-21T19:43:53.688" v="49"/>
          <ac:spMkLst>
            <pc:docMk/>
            <pc:sldMk cId="2305970172" sldId="258"/>
            <ac:spMk id="2" creationId="{986985AD-218D-AA8A-D5DE-5EBE75852735}"/>
          </ac:spMkLst>
        </pc:spChg>
        <pc:spChg chg="mod">
          <ac:chgData name="Shravan Srinivasan Ranga" userId="S::shravan.srinivasanranga@mail.utoronto.ca::51f5b8d7-b884-478c-a3fe-2b75fbd5f424" providerId="AD" clId="Web-{C8B8BC20-6C28-7062-CEDA-52B7A35E16E3}" dt="2024-06-21T19:44:12.641" v="52" actId="20577"/>
          <ac:spMkLst>
            <pc:docMk/>
            <pc:sldMk cId="2305970172" sldId="258"/>
            <ac:spMk id="3" creationId="{D5B729AE-62D3-63AA-2000-996B0DC2A4FD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23.755" v="10"/>
          <ac:spMkLst>
            <pc:docMk/>
            <pc:sldMk cId="2305970172" sldId="258"/>
            <ac:spMk id="70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23.755" v="10"/>
          <ac:spMkLst>
            <pc:docMk/>
            <pc:sldMk cId="2305970172" sldId="258"/>
            <ac:spMk id="71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05.911" v="1"/>
          <ac:spMkLst>
            <pc:docMk/>
            <pc:sldMk cId="2305970172" sldId="258"/>
            <ac:spMk id="76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05.911" v="1"/>
          <ac:spMkLst>
            <pc:docMk/>
            <pc:sldMk cId="2305970172" sldId="258"/>
            <ac:spMk id="78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13.130" v="3"/>
          <ac:spMkLst>
            <pc:docMk/>
            <pc:sldMk cId="2305970172" sldId="258"/>
            <ac:spMk id="82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13.130" v="3"/>
          <ac:spMkLst>
            <pc:docMk/>
            <pc:sldMk cId="2305970172" sldId="258"/>
            <ac:spMk id="83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15.536" v="5"/>
          <ac:spMkLst>
            <pc:docMk/>
            <pc:sldMk cId="2305970172" sldId="258"/>
            <ac:spMk id="85" creationId="{5669F72C-E3FB-4C48-AEBD-AF7AC0D749C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15.536" v="5"/>
          <ac:spMkLst>
            <pc:docMk/>
            <pc:sldMk cId="2305970172" sldId="258"/>
            <ac:spMk id="86" creationId="{5CA22715-D05D-465E-A9CB-5AD7BC6C9C8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20.349" v="7"/>
          <ac:spMkLst>
            <pc:docMk/>
            <pc:sldMk cId="2305970172" sldId="258"/>
            <ac:spMk id="88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20.349" v="7"/>
          <ac:spMkLst>
            <pc:docMk/>
            <pc:sldMk cId="2305970172" sldId="258"/>
            <ac:spMk id="89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6:23.755" v="9"/>
          <ac:spMkLst>
            <pc:docMk/>
            <pc:sldMk cId="2305970172" sldId="258"/>
            <ac:spMk id="91" creationId="{E7218290-08E7-4AB8-8549-F625B01F0DCB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3:53.703" v="50"/>
          <ac:spMkLst>
            <pc:docMk/>
            <pc:sldMk cId="2305970172" sldId="258"/>
            <ac:spMk id="93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3:53.703" v="50"/>
          <ac:spMkLst>
            <pc:docMk/>
            <pc:sldMk cId="2305970172" sldId="258"/>
            <ac:spMk id="94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3:53.688" v="49"/>
          <ac:spMkLst>
            <pc:docMk/>
            <pc:sldMk cId="2305970172" sldId="258"/>
            <ac:spMk id="97" creationId="{619A95D9-130B-4728-8B82-CDB9D80B315F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3:53.688" v="49"/>
          <ac:spMkLst>
            <pc:docMk/>
            <pc:sldMk cId="2305970172" sldId="258"/>
            <ac:spMk id="98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8:57.071" v="15"/>
          <ac:spMkLst>
            <pc:docMk/>
            <pc:sldMk cId="2305970172" sldId="258"/>
            <ac:spMk id="100" creationId="{35709097-1D5E-461B-A75A-2CB4E0B19297}"/>
          </ac:spMkLst>
        </pc:spChg>
        <pc:spChg chg="add">
          <ac:chgData name="Shravan Srinivasan Ranga" userId="S::shravan.srinivasanranga@mail.utoronto.ca::51f5b8d7-b884-478c-a3fe-2b75fbd5f424" providerId="AD" clId="Web-{C8B8BC20-6C28-7062-CEDA-52B7A35E16E3}" dt="2024-06-21T19:43:53.703" v="50"/>
          <ac:spMkLst>
            <pc:docMk/>
            <pc:sldMk cId="2305970172" sldId="258"/>
            <ac:spMk id="101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8:57.071" v="15"/>
          <ac:spMkLst>
            <pc:docMk/>
            <pc:sldMk cId="2305970172" sldId="258"/>
            <ac:spMk id="102" creationId="{F8E7CE3D-756A-41A4-9B20-2A2FC3A1E40A}"/>
          </ac:spMkLst>
        </pc:spChg>
        <pc:spChg chg="add">
          <ac:chgData name="Shravan Srinivasan Ranga" userId="S::shravan.srinivasanranga@mail.utoronto.ca::51f5b8d7-b884-478c-a3fe-2b75fbd5f424" providerId="AD" clId="Web-{C8B8BC20-6C28-7062-CEDA-52B7A35E16E3}" dt="2024-06-21T19:43:53.703" v="50"/>
          <ac:spMkLst>
            <pc:docMk/>
            <pc:sldMk cId="2305970172" sldId="258"/>
            <ac:spMk id="103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29.480" v="43"/>
          <ac:spMkLst>
            <pc:docMk/>
            <pc:sldMk cId="2305970172" sldId="258"/>
            <ac:spMk id="106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29.480" v="43"/>
          <ac:spMkLst>
            <pc:docMk/>
            <pc:sldMk cId="2305970172" sldId="258"/>
            <ac:spMk id="107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23.775" v="20"/>
          <ac:spMkLst>
            <pc:docMk/>
            <pc:sldMk cId="2305970172" sldId="258"/>
            <ac:spMk id="112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23.775" v="20"/>
          <ac:spMkLst>
            <pc:docMk/>
            <pc:sldMk cId="2305970172" sldId="258"/>
            <ac:spMk id="114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26.478" v="22"/>
          <ac:spMkLst>
            <pc:docMk/>
            <pc:sldMk cId="2305970172" sldId="258"/>
            <ac:spMk id="118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26.478" v="22"/>
          <ac:spMkLst>
            <pc:docMk/>
            <pc:sldMk cId="2305970172" sldId="258"/>
            <ac:spMk id="119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32.713" v="24"/>
          <ac:spMkLst>
            <pc:docMk/>
            <pc:sldMk cId="2305970172" sldId="258"/>
            <ac:spMk id="121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32.713" v="24"/>
          <ac:spMkLst>
            <pc:docMk/>
            <pc:sldMk cId="2305970172" sldId="258"/>
            <ac:spMk id="122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35.932" v="26"/>
          <ac:spMkLst>
            <pc:docMk/>
            <pc:sldMk cId="2305970172" sldId="258"/>
            <ac:spMk id="125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35.932" v="26"/>
          <ac:spMkLst>
            <pc:docMk/>
            <pc:sldMk cId="2305970172" sldId="258"/>
            <ac:spMk id="126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38.713" v="28"/>
          <ac:spMkLst>
            <pc:docMk/>
            <pc:sldMk cId="2305970172" sldId="258"/>
            <ac:spMk id="128" creationId="{619A95D9-130B-4728-8B82-CDB9D80B315F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39:38.713" v="28"/>
          <ac:spMkLst>
            <pc:docMk/>
            <pc:sldMk cId="2305970172" sldId="258"/>
            <ac:spMk id="129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26.339" v="40"/>
          <ac:spMkLst>
            <pc:docMk/>
            <pc:sldMk cId="2305970172" sldId="258"/>
            <ac:spMk id="132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26.339" v="40"/>
          <ac:spMkLst>
            <pc:docMk/>
            <pc:sldMk cId="2305970172" sldId="258"/>
            <ac:spMk id="133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08.245" v="33"/>
          <ac:spMkLst>
            <pc:docMk/>
            <pc:sldMk cId="2305970172" sldId="258"/>
            <ac:spMk id="138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08.245" v="33"/>
          <ac:spMkLst>
            <pc:docMk/>
            <pc:sldMk cId="2305970172" sldId="258"/>
            <ac:spMk id="140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19.276" v="35"/>
          <ac:spMkLst>
            <pc:docMk/>
            <pc:sldMk cId="2305970172" sldId="258"/>
            <ac:spMk id="144" creationId="{619A95D9-130B-4728-8B82-CDB9D80B315F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19.276" v="35"/>
          <ac:spMkLst>
            <pc:docMk/>
            <pc:sldMk cId="2305970172" sldId="258"/>
            <ac:spMk id="145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23.667" v="37"/>
          <ac:spMkLst>
            <pc:docMk/>
            <pc:sldMk cId="2305970172" sldId="258"/>
            <ac:spMk id="148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19:40:23.667" v="37"/>
          <ac:spMkLst>
            <pc:docMk/>
            <pc:sldMk cId="2305970172" sldId="258"/>
            <ac:spMk id="149" creationId="{F8E7CE3D-756A-41A4-9B20-2A2FC3A1E40A}"/>
          </ac:spMkLst>
        </pc:spChg>
        <pc:picChg chg="add del mod ord">
          <ac:chgData name="Shravan Srinivasan Ranga" userId="S::shravan.srinivasanranga@mail.utoronto.ca::51f5b8d7-b884-478c-a3fe-2b75fbd5f424" providerId="AD" clId="Web-{C8B8BC20-6C28-7062-CEDA-52B7A35E16E3}" dt="2024-06-21T19:43:42.719" v="46"/>
          <ac:picMkLst>
            <pc:docMk/>
            <pc:sldMk cId="2305970172" sldId="258"/>
            <ac:picMk id="4" creationId="{0C478422-1F7C-E2DA-E8D9-6CA2FB39EBCE}"/>
          </ac:picMkLst>
        </pc:picChg>
        <pc:picChg chg="add del mod ord">
          <ac:chgData name="Shravan Srinivasan Ranga" userId="S::shravan.srinivasanranga@mail.utoronto.ca::51f5b8d7-b884-478c-a3fe-2b75fbd5f424" providerId="AD" clId="Web-{C8B8BC20-6C28-7062-CEDA-52B7A35E16E3}" dt="2024-06-21T19:40:30.683" v="44"/>
          <ac:picMkLst>
            <pc:docMk/>
            <pc:sldMk cId="2305970172" sldId="258"/>
            <ac:picMk id="5" creationId="{899E6AFE-FDA1-A53B-C362-A7FFEFFC9FDC}"/>
          </ac:picMkLst>
        </pc:picChg>
        <pc:picChg chg="add del mod ord">
          <ac:chgData name="Shravan Srinivasan Ranga" userId="S::shravan.srinivasanranga@mail.utoronto.ca::51f5b8d7-b884-478c-a3fe-2b75fbd5f424" providerId="AD" clId="Web-{C8B8BC20-6C28-7062-CEDA-52B7A35E16E3}" dt="2024-06-21T19:40:27.558" v="41"/>
          <ac:picMkLst>
            <pc:docMk/>
            <pc:sldMk cId="2305970172" sldId="258"/>
            <ac:picMk id="6" creationId="{2AF73CA0-A237-1CEC-304E-806FA27C4FDF}"/>
          </ac:picMkLst>
        </pc:picChg>
        <pc:picChg chg="add del mod ord">
          <ac:chgData name="Shravan Srinivasan Ranga" userId="S::shravan.srinivasanranga@mail.utoronto.ca::51f5b8d7-b884-478c-a3fe-2b75fbd5f424" providerId="AD" clId="Web-{C8B8BC20-6C28-7062-CEDA-52B7A35E16E3}" dt="2024-06-21T19:40:24.495" v="38"/>
          <ac:picMkLst>
            <pc:docMk/>
            <pc:sldMk cId="2305970172" sldId="258"/>
            <ac:picMk id="7" creationId="{6486D9A8-C824-B8F8-2C4C-658816A72E64}"/>
          </ac:picMkLst>
        </pc:picChg>
        <pc:picChg chg="add mod ord">
          <ac:chgData name="Shravan Srinivasan Ranga" userId="S::shravan.srinivasanranga@mail.utoronto.ca::51f5b8d7-b884-478c-a3fe-2b75fbd5f424" providerId="AD" clId="Web-{C8B8BC20-6C28-7062-CEDA-52B7A35E16E3}" dt="2024-06-21T19:43:53.703" v="50"/>
          <ac:picMkLst>
            <pc:docMk/>
            <pc:sldMk cId="2305970172" sldId="258"/>
            <ac:picMk id="8" creationId="{BD0E43D6-3FD4-69E6-3454-D33A5BE68B70}"/>
          </ac:picMkLst>
        </pc:picChg>
        <pc:cxnChg chg="add del">
          <ac:chgData name="Shravan Srinivasan Ranga" userId="S::shravan.srinivasanranga@mail.utoronto.ca::51f5b8d7-b884-478c-a3fe-2b75fbd5f424" providerId="AD" clId="Web-{C8B8BC20-6C28-7062-CEDA-52B7A35E16E3}" dt="2024-06-21T19:36:05.911" v="1"/>
          <ac:cxnSpMkLst>
            <pc:docMk/>
            <pc:sldMk cId="2305970172" sldId="258"/>
            <ac:cxnSpMk id="80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43:53.703" v="50"/>
          <ac:cxnSpMkLst>
            <pc:docMk/>
            <pc:sldMk cId="2305970172" sldId="258"/>
            <ac:cxnSpMk id="95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43:53.688" v="49"/>
          <ac:cxnSpMkLst>
            <pc:docMk/>
            <pc:sldMk cId="2305970172" sldId="258"/>
            <ac:cxnSpMk id="99" creationId="{C178F814-342A-4489-94FD-6CE1D0DC59B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38:57.071" v="15"/>
          <ac:cxnSpMkLst>
            <pc:docMk/>
            <pc:sldMk cId="2305970172" sldId="258"/>
            <ac:cxnSpMk id="104" creationId="{837CF948-9F12-4674-98E3-7A7FE57A1987}"/>
          </ac:cxnSpMkLst>
        </pc:cxnChg>
        <pc:cxnChg chg="add">
          <ac:chgData name="Shravan Srinivasan Ranga" userId="S::shravan.srinivasanranga@mail.utoronto.ca::51f5b8d7-b884-478c-a3fe-2b75fbd5f424" providerId="AD" clId="Web-{C8B8BC20-6C28-7062-CEDA-52B7A35E16E3}" dt="2024-06-21T19:43:53.703" v="50"/>
          <ac:cxnSpMkLst>
            <pc:docMk/>
            <pc:sldMk cId="2305970172" sldId="258"/>
            <ac:cxnSpMk id="105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39:23.775" v="20"/>
          <ac:cxnSpMkLst>
            <pc:docMk/>
            <pc:sldMk cId="2305970172" sldId="258"/>
            <ac:cxnSpMk id="116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39:32.713" v="24"/>
          <ac:cxnSpMkLst>
            <pc:docMk/>
            <pc:sldMk cId="2305970172" sldId="258"/>
            <ac:cxnSpMk id="123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39:38.713" v="28"/>
          <ac:cxnSpMkLst>
            <pc:docMk/>
            <pc:sldMk cId="2305970172" sldId="258"/>
            <ac:cxnSpMk id="130" creationId="{C178F814-342A-4489-94FD-6CE1D0DC59B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40:08.245" v="33"/>
          <ac:cxnSpMkLst>
            <pc:docMk/>
            <pc:sldMk cId="2305970172" sldId="258"/>
            <ac:cxnSpMk id="142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40:19.276" v="35"/>
          <ac:cxnSpMkLst>
            <pc:docMk/>
            <pc:sldMk cId="2305970172" sldId="258"/>
            <ac:cxnSpMk id="146" creationId="{C178F814-342A-4489-94FD-6CE1D0DC59B7}"/>
          </ac:cxnSpMkLst>
        </pc:cxnChg>
        <pc:cxnChg chg="add del">
          <ac:chgData name="Shravan Srinivasan Ranga" userId="S::shravan.srinivasanranga@mail.utoronto.ca::51f5b8d7-b884-478c-a3fe-2b75fbd5f424" providerId="AD" clId="Web-{C8B8BC20-6C28-7062-CEDA-52B7A35E16E3}" dt="2024-06-21T19:40:23.667" v="37"/>
          <ac:cxnSpMkLst>
            <pc:docMk/>
            <pc:sldMk cId="2305970172" sldId="258"/>
            <ac:cxnSpMk id="150" creationId="{837CF948-9F12-4674-98E3-7A7FE57A1987}"/>
          </ac:cxnSpMkLst>
        </pc:cxnChg>
      </pc:sldChg>
      <pc:sldChg chg="addSp delSp modSp ord">
        <pc:chgData name="Shravan Srinivasan Ranga" userId="S::shravan.srinivasanranga@mail.utoronto.ca::51f5b8d7-b884-478c-a3fe-2b75fbd5f424" providerId="AD" clId="Web-{C8B8BC20-6C28-7062-CEDA-52B7A35E16E3}" dt="2024-06-22T14:16:52.568" v="306"/>
        <pc:sldMkLst>
          <pc:docMk/>
          <pc:sldMk cId="2898846463" sldId="264"/>
        </pc:sldMkLst>
        <pc:spChg chg="add del mod">
          <ac:chgData name="Shravan Srinivasan Ranga" userId="S::shravan.srinivasanranga@mail.utoronto.ca::51f5b8d7-b884-478c-a3fe-2b75fbd5f424" providerId="AD" clId="Web-{C8B8BC20-6C28-7062-CEDA-52B7A35E16E3}" dt="2024-06-21T22:45:39.896" v="162"/>
          <ac:spMkLst>
            <pc:docMk/>
            <pc:sldMk cId="2898846463" sldId="264"/>
            <ac:spMk id="1344" creationId="{0BB7FF39-0225-AC23-FE63-2D848AB9906F}"/>
          </ac:spMkLst>
        </pc:spChg>
        <pc:graphicFrameChg chg="add del mod modGraphic">
          <ac:chgData name="Shravan Srinivasan Ranga" userId="S::shravan.srinivasanranga@mail.utoronto.ca::51f5b8d7-b884-478c-a3fe-2b75fbd5f424" providerId="AD" clId="Web-{C8B8BC20-6C28-7062-CEDA-52B7A35E16E3}" dt="2024-06-21T22:45:39.896" v="162"/>
          <ac:graphicFrameMkLst>
            <pc:docMk/>
            <pc:sldMk cId="2898846463" sldId="264"/>
            <ac:graphicFrameMk id="8" creationId="{211CE503-F23B-C9E8-B44D-6497373400F8}"/>
          </ac:graphicFrameMkLst>
        </pc:graphicFrameChg>
        <pc:picChg chg="add del mod">
          <ac:chgData name="Shravan Srinivasan Ranga" userId="S::shravan.srinivasanranga@mail.utoronto.ca::51f5b8d7-b884-478c-a3fe-2b75fbd5f424" providerId="AD" clId="Web-{C8B8BC20-6C28-7062-CEDA-52B7A35E16E3}" dt="2024-06-21T22:44:28.223" v="146"/>
          <ac:picMkLst>
            <pc:docMk/>
            <pc:sldMk cId="2898846463" sldId="264"/>
            <ac:picMk id="991" creationId="{B3132140-F204-E19F-4E1B-64CADE140291}"/>
          </ac:picMkLst>
        </pc:picChg>
      </pc:sldChg>
      <pc:sldChg chg="modSp">
        <pc:chgData name="Shravan Srinivasan Ranga" userId="S::shravan.srinivasanranga@mail.utoronto.ca::51f5b8d7-b884-478c-a3fe-2b75fbd5f424" providerId="AD" clId="Web-{C8B8BC20-6C28-7062-CEDA-52B7A35E16E3}" dt="2024-06-21T22:50:40.353" v="172" actId="1076"/>
        <pc:sldMkLst>
          <pc:docMk/>
          <pc:sldMk cId="2210680796" sldId="266"/>
        </pc:sldMkLst>
        <pc:graphicFrameChg chg="mod">
          <ac:chgData name="Shravan Srinivasan Ranga" userId="S::shravan.srinivasanranga@mail.utoronto.ca::51f5b8d7-b884-478c-a3fe-2b75fbd5f424" providerId="AD" clId="Web-{C8B8BC20-6C28-7062-CEDA-52B7A35E16E3}" dt="2024-06-21T22:50:40.353" v="172" actId="1076"/>
          <ac:graphicFrameMkLst>
            <pc:docMk/>
            <pc:sldMk cId="2210680796" sldId="266"/>
            <ac:graphicFrameMk id="49" creationId="{BA902B7D-2B57-5E75-244E-359993FBBD46}"/>
          </ac:graphicFrameMkLst>
        </pc:graphicFrameChg>
      </pc:sldChg>
      <pc:sldChg chg="addSp delSp modSp ord">
        <pc:chgData name="Shravan Srinivasan Ranga" userId="S::shravan.srinivasanranga@mail.utoronto.ca::51f5b8d7-b884-478c-a3fe-2b75fbd5f424" providerId="AD" clId="Web-{C8B8BC20-6C28-7062-CEDA-52B7A35E16E3}" dt="2024-06-22T14:16:54.724" v="307"/>
        <pc:sldMkLst>
          <pc:docMk/>
          <pc:sldMk cId="1605684764" sldId="267"/>
        </pc:sldMkLst>
        <pc:spChg chg="mod ord">
          <ac:chgData name="Shravan Srinivasan Ranga" userId="S::shravan.srinivasanranga@mail.utoronto.ca::51f5b8d7-b884-478c-a3fe-2b75fbd5f424" providerId="AD" clId="Web-{C8B8BC20-6C28-7062-CEDA-52B7A35E16E3}" dt="2024-06-21T22:39:13.015" v="60"/>
          <ac:spMkLst>
            <pc:docMk/>
            <pc:sldMk cId="1605684764" sldId="267"/>
            <ac:spMk id="2" creationId="{CCBAC25B-3763-9BC3-9C22-8AD87C13EB61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22:39:13.093" v="61"/>
          <ac:spMkLst>
            <pc:docMk/>
            <pc:sldMk cId="1605684764" sldId="267"/>
            <ac:spMk id="36" creationId="{E7218290-08E7-4AB8-8549-F625B01F0DCB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22:39:09.702" v="58"/>
          <ac:spMkLst>
            <pc:docMk/>
            <pc:sldMk cId="1605684764" sldId="267"/>
            <ac:spMk id="41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22:39:09.702" v="58"/>
          <ac:spMkLst>
            <pc:docMk/>
            <pc:sldMk cId="1605684764" sldId="267"/>
            <ac:spMk id="43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22:39:13.015" v="60"/>
          <ac:spMkLst>
            <pc:docMk/>
            <pc:sldMk cId="1605684764" sldId="267"/>
            <ac:spMk id="45" creationId="{5669F72C-E3FB-4C48-AEBD-AF7AC0D749C7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1T22:39:13.015" v="60"/>
          <ac:spMkLst>
            <pc:docMk/>
            <pc:sldMk cId="1605684764" sldId="267"/>
            <ac:spMk id="46" creationId="{BFDE77F2-18D0-49FF-860C-62E2AC424E2C}"/>
          </ac:spMkLst>
        </pc:spChg>
        <pc:spChg chg="add">
          <ac:chgData name="Shravan Srinivasan Ranga" userId="S::shravan.srinivasanranga@mail.utoronto.ca::51f5b8d7-b884-478c-a3fe-2b75fbd5f424" providerId="AD" clId="Web-{C8B8BC20-6C28-7062-CEDA-52B7A35E16E3}" dt="2024-06-21T22:39:13.093" v="61"/>
          <ac:spMkLst>
            <pc:docMk/>
            <pc:sldMk cId="1605684764" sldId="267"/>
            <ac:spMk id="48" creationId="{E7218290-08E7-4AB8-8549-F625B01F0DCB}"/>
          </ac:spMkLst>
        </pc:spChg>
        <pc:graphicFrameChg chg="mod modGraphic">
          <ac:chgData name="Shravan Srinivasan Ranga" userId="S::shravan.srinivasanranga@mail.utoronto.ca::51f5b8d7-b884-478c-a3fe-2b75fbd5f424" providerId="AD" clId="Web-{C8B8BC20-6C28-7062-CEDA-52B7A35E16E3}" dt="2024-06-21T22:39:13.093" v="61"/>
          <ac:graphicFrameMkLst>
            <pc:docMk/>
            <pc:sldMk cId="1605684764" sldId="267"/>
            <ac:graphicFrameMk id="25" creationId="{4090A3D0-A309-5E68-D98E-0934F6333828}"/>
          </ac:graphicFrameMkLst>
        </pc:graphicFrameChg>
        <pc:picChg chg="mod">
          <ac:chgData name="Shravan Srinivasan Ranga" userId="S::shravan.srinivasanranga@mail.utoronto.ca::51f5b8d7-b884-478c-a3fe-2b75fbd5f424" providerId="AD" clId="Web-{C8B8BC20-6C28-7062-CEDA-52B7A35E16E3}" dt="2024-06-21T22:39:13.015" v="60"/>
          <ac:picMkLst>
            <pc:docMk/>
            <pc:sldMk cId="1605684764" sldId="267"/>
            <ac:picMk id="5" creationId="{6026974F-C1F6-AE50-3623-A670A09F880A}"/>
          </ac:picMkLst>
        </pc:picChg>
      </pc:sldChg>
      <pc:sldChg chg="addSp delSp modSp">
        <pc:chgData name="Shravan Srinivasan Ranga" userId="S::shravan.srinivasanranga@mail.utoronto.ca::51f5b8d7-b884-478c-a3fe-2b75fbd5f424" providerId="AD" clId="Web-{C8B8BC20-6C28-7062-CEDA-52B7A35E16E3}" dt="2024-06-21T22:38:52.358" v="56"/>
        <pc:sldMkLst>
          <pc:docMk/>
          <pc:sldMk cId="510571774" sldId="268"/>
        </pc:sldMkLst>
        <pc:spChg chg="mod ord">
          <ac:chgData name="Shravan Srinivasan Ranga" userId="S::shravan.srinivasanranga@mail.utoronto.ca::51f5b8d7-b884-478c-a3fe-2b75fbd5f424" providerId="AD" clId="Web-{C8B8BC20-6C28-7062-CEDA-52B7A35E16E3}" dt="2024-06-21T22:38:52.358" v="56"/>
          <ac:spMkLst>
            <pc:docMk/>
            <pc:sldMk cId="510571774" sldId="268"/>
            <ac:spMk id="2" creationId="{455B48E9-E5FF-6188-1E88-D3201952B58B}"/>
          </ac:spMkLst>
        </pc:spChg>
        <pc:spChg chg="del">
          <ac:chgData name="Shravan Srinivasan Ranga" userId="S::shravan.srinivasanranga@mail.utoronto.ca::51f5b8d7-b884-478c-a3fe-2b75fbd5f424" providerId="AD" clId="Web-{C8B8BC20-6C28-7062-CEDA-52B7A35E16E3}" dt="2024-06-21T22:38:52.358" v="56"/>
          <ac:spMkLst>
            <pc:docMk/>
            <pc:sldMk cId="510571774" sldId="268"/>
            <ac:spMk id="11" creationId="{40E0E787-6A3F-4579-9E73-AC9FBB0E3A45}"/>
          </ac:spMkLst>
        </pc:spChg>
        <pc:spChg chg="del">
          <ac:chgData name="Shravan Srinivasan Ranga" userId="S::shravan.srinivasanranga@mail.utoronto.ca::51f5b8d7-b884-478c-a3fe-2b75fbd5f424" providerId="AD" clId="Web-{C8B8BC20-6C28-7062-CEDA-52B7A35E16E3}" dt="2024-06-21T19:46:25.066" v="54"/>
          <ac:spMkLst>
            <pc:docMk/>
            <pc:sldMk cId="510571774" sldId="268"/>
            <ac:spMk id="13" creationId="{C9738BEF-1509-49AB-94B0-7D2B6218893C}"/>
          </ac:spMkLst>
        </pc:spChg>
        <pc:spChg chg="add">
          <ac:chgData name="Shravan Srinivasan Ranga" userId="S::shravan.srinivasanranga@mail.utoronto.ca::51f5b8d7-b884-478c-a3fe-2b75fbd5f424" providerId="AD" clId="Web-{C8B8BC20-6C28-7062-CEDA-52B7A35E16E3}" dt="2024-06-21T22:38:52.358" v="56"/>
          <ac:spMkLst>
            <pc:docMk/>
            <pc:sldMk cId="510571774" sldId="268"/>
            <ac:spMk id="22" creationId="{B1C3281D-A46F-4842-9340-4CBC29E1B260}"/>
          </ac:spMkLst>
        </pc:spChg>
        <pc:picChg chg="add mod">
          <ac:chgData name="Shravan Srinivasan Ranga" userId="S::shravan.srinivasanranga@mail.utoronto.ca::51f5b8d7-b884-478c-a3fe-2b75fbd5f424" providerId="AD" clId="Web-{C8B8BC20-6C28-7062-CEDA-52B7A35E16E3}" dt="2024-06-21T22:38:52.358" v="56"/>
          <ac:picMkLst>
            <pc:docMk/>
            <pc:sldMk cId="510571774" sldId="268"/>
            <ac:picMk id="3" creationId="{4921E7C5-D48E-9DC9-4B39-5D610BB91CE8}"/>
          </ac:picMkLst>
        </pc:picChg>
        <pc:picChg chg="del">
          <ac:chgData name="Shravan Srinivasan Ranga" userId="S::shravan.srinivasanranga@mail.utoronto.ca::51f5b8d7-b884-478c-a3fe-2b75fbd5f424" providerId="AD" clId="Web-{C8B8BC20-6C28-7062-CEDA-52B7A35E16E3}" dt="2024-06-21T19:46:23.535" v="53"/>
          <ac:picMkLst>
            <pc:docMk/>
            <pc:sldMk cId="510571774" sldId="268"/>
            <ac:picMk id="6" creationId="{21A097DE-B188-0D8F-0740-980D91B47A17}"/>
          </ac:picMkLst>
        </pc:picChg>
        <pc:cxnChg chg="del">
          <ac:chgData name="Shravan Srinivasan Ranga" userId="S::shravan.srinivasanranga@mail.utoronto.ca::51f5b8d7-b884-478c-a3fe-2b75fbd5f424" providerId="AD" clId="Web-{C8B8BC20-6C28-7062-CEDA-52B7A35E16E3}" dt="2024-06-21T22:38:52.358" v="56"/>
          <ac:cxnSpMkLst>
            <pc:docMk/>
            <pc:sldMk cId="510571774" sldId="268"/>
            <ac:cxnSpMk id="9" creationId="{AEED5540-64E5-4258-ABA4-753F07B71B38}"/>
          </ac:cxnSpMkLst>
        </pc:cxnChg>
        <pc:cxnChg chg="del">
          <ac:chgData name="Shravan Srinivasan Ranga" userId="S::shravan.srinivasanranga@mail.utoronto.ca::51f5b8d7-b884-478c-a3fe-2b75fbd5f424" providerId="AD" clId="Web-{C8B8BC20-6C28-7062-CEDA-52B7A35E16E3}" dt="2024-06-21T22:38:52.358" v="56"/>
          <ac:cxnSpMkLst>
            <pc:docMk/>
            <pc:sldMk cId="510571774" sldId="268"/>
            <ac:cxnSpMk id="15" creationId="{651B3B56-501F-42FF-8534-28EF7857BD40}"/>
          </ac:cxnSpMkLst>
        </pc:cxnChg>
        <pc:cxnChg chg="add">
          <ac:chgData name="Shravan Srinivasan Ranga" userId="S::shravan.srinivasanranga@mail.utoronto.ca::51f5b8d7-b884-478c-a3fe-2b75fbd5f424" providerId="AD" clId="Web-{C8B8BC20-6C28-7062-CEDA-52B7A35E16E3}" dt="2024-06-21T22:38:52.358" v="56"/>
          <ac:cxnSpMkLst>
            <pc:docMk/>
            <pc:sldMk cId="510571774" sldId="268"/>
            <ac:cxnSpMk id="20" creationId="{AEED5540-64E5-4258-ABA4-753F07B71B38}"/>
          </ac:cxnSpMkLst>
        </pc:cxnChg>
        <pc:cxnChg chg="add">
          <ac:chgData name="Shravan Srinivasan Ranga" userId="S::shravan.srinivasanranga@mail.utoronto.ca::51f5b8d7-b884-478c-a3fe-2b75fbd5f424" providerId="AD" clId="Web-{C8B8BC20-6C28-7062-CEDA-52B7A35E16E3}" dt="2024-06-21T22:38:52.358" v="56"/>
          <ac:cxnSpMkLst>
            <pc:docMk/>
            <pc:sldMk cId="510571774" sldId="268"/>
            <ac:cxnSpMk id="24" creationId="{D4EDB048-C82F-4E9B-BCE9-3D1DBE5D59CE}"/>
          </ac:cxnSpMkLst>
        </pc:cxnChg>
      </pc:sldChg>
      <pc:sldChg chg="addSp delSp modSp new del ord">
        <pc:chgData name="Shravan Srinivasan Ranga" userId="S::shravan.srinivasanranga@mail.utoronto.ca::51f5b8d7-b884-478c-a3fe-2b75fbd5f424" providerId="AD" clId="Web-{C8B8BC20-6C28-7062-CEDA-52B7A35E16E3}" dt="2024-06-21T23:28:53.887" v="293"/>
        <pc:sldMkLst>
          <pc:docMk/>
          <pc:sldMk cId="893546732" sldId="269"/>
        </pc:sldMkLst>
        <pc:spChg chg="del">
          <ac:chgData name="Shravan Srinivasan Ranga" userId="S::shravan.srinivasanranga@mail.utoronto.ca::51f5b8d7-b884-478c-a3fe-2b75fbd5f424" providerId="AD" clId="Web-{C8B8BC20-6C28-7062-CEDA-52B7A35E16E3}" dt="2024-06-21T23:23:18.116" v="230"/>
          <ac:spMkLst>
            <pc:docMk/>
            <pc:sldMk cId="893546732" sldId="269"/>
            <ac:spMk id="2" creationId="{36CEF51C-D68F-2003-DFE4-75CF2D134DBD}"/>
          </ac:spMkLst>
        </pc:spChg>
        <pc:spChg chg="del">
          <ac:chgData name="Shravan Srinivasan Ranga" userId="S::shravan.srinivasanranga@mail.utoronto.ca::51f5b8d7-b884-478c-a3fe-2b75fbd5f424" providerId="AD" clId="Web-{C8B8BC20-6C28-7062-CEDA-52B7A35E16E3}" dt="2024-06-21T23:23:00.678" v="224"/>
          <ac:spMkLst>
            <pc:docMk/>
            <pc:sldMk cId="893546732" sldId="269"/>
            <ac:spMk id="3" creationId="{66BDDA46-60BF-A968-F8E3-1C5A986020FA}"/>
          </ac:spMkLst>
        </pc:spChg>
        <pc:spChg chg="add mod">
          <ac:chgData name="Shravan Srinivasan Ranga" userId="S::shravan.srinivasanranga@mail.utoronto.ca::51f5b8d7-b884-478c-a3fe-2b75fbd5f424" providerId="AD" clId="Web-{C8B8BC20-6C28-7062-CEDA-52B7A35E16E3}" dt="2024-06-21T23:28:48.621" v="292" actId="20577"/>
          <ac:spMkLst>
            <pc:docMk/>
            <pc:sldMk cId="893546732" sldId="269"/>
            <ac:spMk id="269" creationId="{D0E40ACA-28AD-F703-526F-6ED6C9BDE16E}"/>
          </ac:spMkLst>
        </pc:spChg>
        <pc:graphicFrameChg chg="add del mod ord modGraphic">
          <ac:chgData name="Shravan Srinivasan Ranga" userId="S::shravan.srinivasanranga@mail.utoronto.ca::51f5b8d7-b884-478c-a3fe-2b75fbd5f424" providerId="AD" clId="Web-{C8B8BC20-6C28-7062-CEDA-52B7A35E16E3}" dt="2024-06-21T23:28:05.324" v="259"/>
          <ac:graphicFrameMkLst>
            <pc:docMk/>
            <pc:sldMk cId="893546732" sldId="269"/>
            <ac:graphicFrameMk id="4" creationId="{8AEE1CF4-2C5D-9151-ABD2-7297DBDF6694}"/>
          </ac:graphicFrameMkLst>
        </pc:graphicFrameChg>
      </pc:sldChg>
      <pc:sldChg chg="addSp delSp modSp new del">
        <pc:chgData name="Shravan Srinivasan Ranga" userId="S::shravan.srinivasanranga@mail.utoronto.ca::51f5b8d7-b884-478c-a3fe-2b75fbd5f424" providerId="AD" clId="Web-{C8B8BC20-6C28-7062-CEDA-52B7A35E16E3}" dt="2024-06-21T23:30:40.466" v="300"/>
        <pc:sldMkLst>
          <pc:docMk/>
          <pc:sldMk cId="968848667" sldId="269"/>
        </pc:sldMkLst>
        <pc:spChg chg="del">
          <ac:chgData name="Shravan Srinivasan Ranga" userId="S::shravan.srinivasanranga@mail.utoronto.ca::51f5b8d7-b884-478c-a3fe-2b75fbd5f424" providerId="AD" clId="Web-{C8B8BC20-6C28-7062-CEDA-52B7A35E16E3}" dt="2024-06-21T23:29:43.731" v="295"/>
          <ac:spMkLst>
            <pc:docMk/>
            <pc:sldMk cId="968848667" sldId="269"/>
            <ac:spMk id="3" creationId="{0B264809-2942-4285-9033-F523C22B0F86}"/>
          </ac:spMkLst>
        </pc:spChg>
        <pc:spChg chg="add del mod">
          <ac:chgData name="Shravan Srinivasan Ranga" userId="S::shravan.srinivasanranga@mail.utoronto.ca::51f5b8d7-b884-478c-a3fe-2b75fbd5f424" providerId="AD" clId="Web-{C8B8BC20-6C28-7062-CEDA-52B7A35E16E3}" dt="2024-06-21T23:30:32.138" v="299"/>
          <ac:spMkLst>
            <pc:docMk/>
            <pc:sldMk cId="968848667" sldId="269"/>
            <ac:spMk id="24" creationId="{7D04703A-D41D-5A91-BF49-FDEF8B945962}"/>
          </ac:spMkLst>
        </pc:spChg>
        <pc:graphicFrameChg chg="add del mod ord modGraphic">
          <ac:chgData name="Shravan Srinivasan Ranga" userId="S::shravan.srinivasanranga@mail.utoronto.ca::51f5b8d7-b884-478c-a3fe-2b75fbd5f424" providerId="AD" clId="Web-{C8B8BC20-6C28-7062-CEDA-52B7A35E16E3}" dt="2024-06-21T23:29:51.138" v="298"/>
          <ac:graphicFrameMkLst>
            <pc:docMk/>
            <pc:sldMk cId="968848667" sldId="269"/>
            <ac:graphicFrameMk id="4" creationId="{8747E510-8E70-0430-52A3-32911E877CCA}"/>
          </ac:graphicFrameMkLst>
        </pc:graphicFrameChg>
        <pc:graphicFrameChg chg="add mod ord modGraphic">
          <ac:chgData name="Shravan Srinivasan Ranga" userId="S::shravan.srinivasanranga@mail.utoronto.ca::51f5b8d7-b884-478c-a3fe-2b75fbd5f424" providerId="AD" clId="Web-{C8B8BC20-6C28-7062-CEDA-52B7A35E16E3}" dt="2024-06-21T23:30:32.138" v="299"/>
          <ac:graphicFrameMkLst>
            <pc:docMk/>
            <pc:sldMk cId="968848667" sldId="269"/>
            <ac:graphicFrameMk id="25" creationId="{E4634398-5CB6-893F-7767-9AD5134F203F}"/>
          </ac:graphicFrameMkLst>
        </pc:graphicFrameChg>
      </pc:sldChg>
      <pc:sldChg chg="addSp delSp modSp new del">
        <pc:chgData name="Shravan Srinivasan Ranga" userId="S::shravan.srinivasanranga@mail.utoronto.ca::51f5b8d7-b884-478c-a3fe-2b75fbd5f424" providerId="AD" clId="Web-{C8B8BC20-6C28-7062-CEDA-52B7A35E16E3}" dt="2024-06-21T23:11:59.731" v="220"/>
        <pc:sldMkLst>
          <pc:docMk/>
          <pc:sldMk cId="1358164180" sldId="269"/>
        </pc:sldMkLst>
        <pc:spChg chg="del mod">
          <ac:chgData name="Shravan Srinivasan Ranga" userId="S::shravan.srinivasanranga@mail.utoronto.ca::51f5b8d7-b884-478c-a3fe-2b75fbd5f424" providerId="AD" clId="Web-{C8B8BC20-6C28-7062-CEDA-52B7A35E16E3}" dt="2024-06-21T22:57:27.953" v="193"/>
          <ac:spMkLst>
            <pc:docMk/>
            <pc:sldMk cId="1358164180" sldId="269"/>
            <ac:spMk id="2" creationId="{AD933DEC-9A4D-E5FE-C228-1EC306FCCDC4}"/>
          </ac:spMkLst>
        </pc:spChg>
        <pc:spChg chg="del">
          <ac:chgData name="Shravan Srinivasan Ranga" userId="S::shravan.srinivasanranga@mail.utoronto.ca::51f5b8d7-b884-478c-a3fe-2b75fbd5f424" providerId="AD" clId="Web-{C8B8BC20-6C28-7062-CEDA-52B7A35E16E3}" dt="2024-06-21T22:54:10.450" v="185"/>
          <ac:spMkLst>
            <pc:docMk/>
            <pc:sldMk cId="1358164180" sldId="269"/>
            <ac:spMk id="3" creationId="{BFC773A9-11C0-BB2E-E749-D7E47BDF3E24}"/>
          </ac:spMkLst>
        </pc:spChg>
        <pc:spChg chg="add del mod">
          <ac:chgData name="Shravan Srinivasan Ranga" userId="S::shravan.srinivasanranga@mail.utoronto.ca::51f5b8d7-b884-478c-a3fe-2b75fbd5f424" providerId="AD" clId="Web-{C8B8BC20-6C28-7062-CEDA-52B7A35E16E3}" dt="2024-06-21T22:55:17.810" v="189"/>
          <ac:spMkLst>
            <pc:docMk/>
            <pc:sldMk cId="1358164180" sldId="269"/>
            <ac:spMk id="42" creationId="{FC86E046-9864-E4F5-4C4C-F7329BB6C760}"/>
          </ac:spMkLst>
        </pc:spChg>
        <pc:spChg chg="add del mod">
          <ac:chgData name="Shravan Srinivasan Ranga" userId="S::shravan.srinivasanranga@mail.utoronto.ca::51f5b8d7-b884-478c-a3fe-2b75fbd5f424" providerId="AD" clId="Web-{C8B8BC20-6C28-7062-CEDA-52B7A35E16E3}" dt="2024-06-21T22:57:17.375" v="191"/>
          <ac:spMkLst>
            <pc:docMk/>
            <pc:sldMk cId="1358164180" sldId="269"/>
            <ac:spMk id="56" creationId="{9BB95488-1989-813C-1873-F8F0BB912719}"/>
          </ac:spMkLst>
        </pc:spChg>
        <pc:spChg chg="add del mod">
          <ac:chgData name="Shravan Srinivasan Ranga" userId="S::shravan.srinivasanranga@mail.utoronto.ca::51f5b8d7-b884-478c-a3fe-2b75fbd5f424" providerId="AD" clId="Web-{C8B8BC20-6C28-7062-CEDA-52B7A35E16E3}" dt="2024-06-21T23:09:39.807" v="196"/>
          <ac:spMkLst>
            <pc:docMk/>
            <pc:sldMk cId="1358164180" sldId="269"/>
            <ac:spMk id="70" creationId="{A32422FE-FFE5-1FD6-D88A-9EFC366211F6}"/>
          </ac:spMkLst>
        </pc:spChg>
        <pc:spChg chg="add del mod">
          <ac:chgData name="Shravan Srinivasan Ranga" userId="S::shravan.srinivasanranga@mail.utoronto.ca::51f5b8d7-b884-478c-a3fe-2b75fbd5f424" providerId="AD" clId="Web-{C8B8BC20-6C28-7062-CEDA-52B7A35E16E3}" dt="2024-06-21T23:09:35.182" v="195"/>
          <ac:spMkLst>
            <pc:docMk/>
            <pc:sldMk cId="1358164180" sldId="269"/>
            <ac:spMk id="83" creationId="{8A158D1E-1AF6-2E52-E20C-7541C94989D0}"/>
          </ac:spMkLst>
        </pc:spChg>
        <pc:spChg chg="add mod">
          <ac:chgData name="Shravan Srinivasan Ranga" userId="S::shravan.srinivasanranga@mail.utoronto.ca::51f5b8d7-b884-478c-a3fe-2b75fbd5f424" providerId="AD" clId="Web-{C8B8BC20-6C28-7062-CEDA-52B7A35E16E3}" dt="2024-06-21T23:10:25.464" v="216" actId="14100"/>
          <ac:spMkLst>
            <pc:docMk/>
            <pc:sldMk cId="1358164180" sldId="269"/>
            <ac:spMk id="85" creationId="{3EF5652F-1FC7-7E69-FB07-A074F214F73B}"/>
          </ac:spMkLst>
        </pc:spChg>
        <pc:graphicFrameChg chg="add del mod ord modGraphic">
          <ac:chgData name="Shravan Srinivasan Ranga" userId="S::shravan.srinivasanranga@mail.utoronto.ca::51f5b8d7-b884-478c-a3fe-2b75fbd5f424" providerId="AD" clId="Web-{C8B8BC20-6C28-7062-CEDA-52B7A35E16E3}" dt="2024-06-21T22:54:27.622" v="188"/>
          <ac:graphicFrameMkLst>
            <pc:docMk/>
            <pc:sldMk cId="1358164180" sldId="269"/>
            <ac:graphicFrameMk id="4" creationId="{AFF38587-168F-70B3-61F7-32463DA4C515}"/>
          </ac:graphicFrameMkLst>
        </pc:graphicFrameChg>
        <pc:graphicFrameChg chg="add del mod ord modGraphic">
          <ac:chgData name="Shravan Srinivasan Ranga" userId="S::shravan.srinivasanranga@mail.utoronto.ca::51f5b8d7-b884-478c-a3fe-2b75fbd5f424" providerId="AD" clId="Web-{C8B8BC20-6C28-7062-CEDA-52B7A35E16E3}" dt="2024-06-21T22:55:22.795" v="190"/>
          <ac:graphicFrameMkLst>
            <pc:docMk/>
            <pc:sldMk cId="1358164180" sldId="269"/>
            <ac:graphicFrameMk id="43" creationId="{3987253A-5684-BA11-7CC5-36F66D4E1D93}"/>
          </ac:graphicFrameMkLst>
        </pc:graphicFrameChg>
        <pc:graphicFrameChg chg="add del mod ord modGraphic">
          <ac:chgData name="Shravan Srinivasan Ranga" userId="S::shravan.srinivasanranga@mail.utoronto.ca::51f5b8d7-b884-478c-a3fe-2b75fbd5f424" providerId="AD" clId="Web-{C8B8BC20-6C28-7062-CEDA-52B7A35E16E3}" dt="2024-06-21T22:57:29.594" v="194"/>
          <ac:graphicFrameMkLst>
            <pc:docMk/>
            <pc:sldMk cId="1358164180" sldId="269"/>
            <ac:graphicFrameMk id="57" creationId="{E9DC7AC7-E7E7-AB05-8625-370DAD9EEBC9}"/>
          </ac:graphicFrameMkLst>
        </pc:graphicFrameChg>
        <pc:picChg chg="add mod ord">
          <ac:chgData name="Shravan Srinivasan Ranga" userId="S::shravan.srinivasanranga@mail.utoronto.ca::51f5b8d7-b884-478c-a3fe-2b75fbd5f424" providerId="AD" clId="Web-{C8B8BC20-6C28-7062-CEDA-52B7A35E16E3}" dt="2024-06-21T23:10:25.902" v="217" actId="1076"/>
          <ac:picMkLst>
            <pc:docMk/>
            <pc:sldMk cId="1358164180" sldId="269"/>
            <ac:picMk id="84" creationId="{4A403B7E-E2DD-5369-DDCA-779771337A40}"/>
          </ac:picMkLst>
        </pc:picChg>
        <pc:picChg chg="add mod">
          <ac:chgData name="Shravan Srinivasan Ranga" userId="S::shravan.srinivasanranga@mail.utoronto.ca::51f5b8d7-b884-478c-a3fe-2b75fbd5f424" providerId="AD" clId="Web-{C8B8BC20-6C28-7062-CEDA-52B7A35E16E3}" dt="2024-06-21T23:10:44.637" v="219" actId="1076"/>
          <ac:picMkLst>
            <pc:docMk/>
            <pc:sldMk cId="1358164180" sldId="269"/>
            <ac:picMk id="86" creationId="{CE3058FD-C61E-309B-5EB7-E60CC5E96B4B}"/>
          </ac:picMkLst>
        </pc:picChg>
      </pc:sldChg>
      <pc:sldChg chg="addSp delSp modSp">
        <pc:chgData name="Shravan Srinivasan Ranga" userId="S::shravan.srinivasanranga@mail.utoronto.ca::51f5b8d7-b884-478c-a3fe-2b75fbd5f424" providerId="AD" clId="Web-{C8B8BC20-6C28-7062-CEDA-52B7A35E16E3}" dt="2024-06-22T14:15:47.411" v="305"/>
        <pc:sldMkLst>
          <pc:docMk/>
          <pc:sldMk cId="2380705072" sldId="269"/>
        </pc:sldMkLst>
        <pc:spChg chg="mod">
          <ac:chgData name="Shravan Srinivasan Ranga" userId="S::shravan.srinivasanranga@mail.utoronto.ca::51f5b8d7-b884-478c-a3fe-2b75fbd5f424" providerId="AD" clId="Web-{C8B8BC20-6C28-7062-CEDA-52B7A35E16E3}" dt="2024-06-22T14:15:47.411" v="305"/>
          <ac:spMkLst>
            <pc:docMk/>
            <pc:sldMk cId="2380705072" sldId="269"/>
            <ac:spMk id="2" creationId="{12AC168D-43FC-FD51-A3C7-5157B1FB637A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2T14:15:47.411" v="305"/>
          <ac:spMkLst>
            <pc:docMk/>
            <pc:sldMk cId="2380705072" sldId="269"/>
            <ac:spMk id="9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2T14:15:47.411" v="305"/>
          <ac:spMkLst>
            <pc:docMk/>
            <pc:sldMk cId="2380705072" sldId="269"/>
            <ac:spMk id="11" creationId="{01A94AE6-0978-4A09-B78E-D60AC484231B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2T14:15:42.239" v="302"/>
          <ac:spMkLst>
            <pc:docMk/>
            <pc:sldMk cId="2380705072" sldId="269"/>
            <ac:spMk id="16" creationId="{1C8B38D4-9D92-4608-A16B-260E8CC21335}"/>
          </ac:spMkLst>
        </pc:spChg>
        <pc:spChg chg="add del">
          <ac:chgData name="Shravan Srinivasan Ranga" userId="S::shravan.srinivasanranga@mail.utoronto.ca::51f5b8d7-b884-478c-a3fe-2b75fbd5f424" providerId="AD" clId="Web-{C8B8BC20-6C28-7062-CEDA-52B7A35E16E3}" dt="2024-06-22T14:15:47.379" v="304"/>
          <ac:spMkLst>
            <pc:docMk/>
            <pc:sldMk cId="2380705072" sldId="269"/>
            <ac:spMk id="18" creationId="{1C8B38D4-9D92-4608-A16B-260E8CC21335}"/>
          </ac:spMkLst>
        </pc:spChg>
        <pc:spChg chg="add">
          <ac:chgData name="Shravan Srinivasan Ranga" userId="S::shravan.srinivasanranga@mail.utoronto.ca::51f5b8d7-b884-478c-a3fe-2b75fbd5f424" providerId="AD" clId="Web-{C8B8BC20-6C28-7062-CEDA-52B7A35E16E3}" dt="2024-06-22T14:15:47.411" v="305"/>
          <ac:spMkLst>
            <pc:docMk/>
            <pc:sldMk cId="2380705072" sldId="269"/>
            <ac:spMk id="20" creationId="{1C8B38D4-9D92-4608-A16B-260E8CC21335}"/>
          </ac:spMkLst>
        </pc:spChg>
        <pc:graphicFrameChg chg="mod modGraphic">
          <ac:chgData name="Shravan Srinivasan Ranga" userId="S::shravan.srinivasanranga@mail.utoronto.ca::51f5b8d7-b884-478c-a3fe-2b75fbd5f424" providerId="AD" clId="Web-{C8B8BC20-6C28-7062-CEDA-52B7A35E16E3}" dt="2024-06-22T14:15:47.411" v="305"/>
          <ac:graphicFrameMkLst>
            <pc:docMk/>
            <pc:sldMk cId="2380705072" sldId="269"/>
            <ac:graphicFrameMk id="5" creationId="{69130726-30CA-6331-1C98-71660C5A43B6}"/>
          </ac:graphicFrameMkLst>
        </pc:graphicFrameChg>
        <pc:cxnChg chg="add">
          <ac:chgData name="Shravan Srinivasan Ranga" userId="S::shravan.srinivasanranga@mail.utoronto.ca::51f5b8d7-b884-478c-a3fe-2b75fbd5f424" providerId="AD" clId="Web-{C8B8BC20-6C28-7062-CEDA-52B7A35E16E3}" dt="2024-06-22T14:15:47.411" v="305"/>
          <ac:cxnSpMkLst>
            <pc:docMk/>
            <pc:sldMk cId="2380705072" sldId="269"/>
            <ac:cxnSpMk id="21" creationId="{A18AB815-F7F2-44CA-A973-E4E11087FCCC}"/>
          </ac:cxnSpMkLst>
        </pc:cxnChg>
      </pc:sldChg>
    </pc:docChg>
  </pc:docChgLst>
  <pc:docChgLst>
    <pc:chgData name="Shravan Srinivasan Ranga" userId="S::shravan.srinivasanranga@mail.utoronto.ca::51f5b8d7-b884-478c-a3fe-2b75fbd5f424" providerId="AD" clId="Web-{BD1752E4-F51B-85B4-D6CC-2F96AACA3EED}"/>
    <pc:docChg chg="addSld delSld modSld">
      <pc:chgData name="Shravan Srinivasan Ranga" userId="S::shravan.srinivasanranga@mail.utoronto.ca::51f5b8d7-b884-478c-a3fe-2b75fbd5f424" providerId="AD" clId="Web-{BD1752E4-F51B-85B4-D6CC-2F96AACA3EED}" dt="2024-06-21T03:44:07.670" v="388"/>
      <pc:docMkLst>
        <pc:docMk/>
      </pc:docMkLst>
      <pc:sldChg chg="modSp">
        <pc:chgData name="Shravan Srinivasan Ranga" userId="S::shravan.srinivasanranga@mail.utoronto.ca::51f5b8d7-b884-478c-a3fe-2b75fbd5f424" providerId="AD" clId="Web-{BD1752E4-F51B-85B4-D6CC-2F96AACA3EED}" dt="2024-06-21T03:25:00.501" v="282" actId="20577"/>
        <pc:sldMkLst>
          <pc:docMk/>
          <pc:sldMk cId="2305970172" sldId="258"/>
        </pc:sldMkLst>
        <pc:spChg chg="mod">
          <ac:chgData name="Shravan Srinivasan Ranga" userId="S::shravan.srinivasanranga@mail.utoronto.ca::51f5b8d7-b884-478c-a3fe-2b75fbd5f424" providerId="AD" clId="Web-{BD1752E4-F51B-85B4-D6CC-2F96AACA3EED}" dt="2024-06-21T03:25:00.501" v="282" actId="20577"/>
          <ac:spMkLst>
            <pc:docMk/>
            <pc:sldMk cId="2305970172" sldId="258"/>
            <ac:spMk id="3" creationId="{D5B729AE-62D3-63AA-2000-996B0DC2A4FD}"/>
          </ac:spMkLst>
        </pc:spChg>
      </pc:sldChg>
      <pc:sldChg chg="addSp delSp modSp del">
        <pc:chgData name="Shravan Srinivasan Ranga" userId="S::shravan.srinivasanranga@mail.utoronto.ca::51f5b8d7-b884-478c-a3fe-2b75fbd5f424" providerId="AD" clId="Web-{BD1752E4-F51B-85B4-D6CC-2F96AACA3EED}" dt="2024-06-21T03:19:03.154" v="221"/>
        <pc:sldMkLst>
          <pc:docMk/>
          <pc:sldMk cId="3833011288" sldId="259"/>
        </pc:sldMkLst>
        <pc:spChg chg="add del">
          <ac:chgData name="Shravan Srinivasan Ranga" userId="S::shravan.srinivasanranga@mail.utoronto.ca::51f5b8d7-b884-478c-a3fe-2b75fbd5f424" providerId="AD" clId="Web-{BD1752E4-F51B-85B4-D6CC-2F96AACA3EED}" dt="2024-06-21T02:55:44.205" v="1"/>
          <ac:spMkLst>
            <pc:docMk/>
            <pc:sldMk cId="3833011288" sldId="259"/>
            <ac:spMk id="28" creationId="{61997AF8-908E-C56F-6EF8-018338228876}"/>
          </ac:spMkLst>
        </pc:spChg>
        <pc:spChg chg="mod">
          <ac:chgData name="Shravan Srinivasan Ranga" userId="S::shravan.srinivasanranga@mail.utoronto.ca::51f5b8d7-b884-478c-a3fe-2b75fbd5f424" providerId="AD" clId="Web-{BD1752E4-F51B-85B4-D6CC-2F96AACA3EED}" dt="2024-06-21T02:56:30.237" v="2"/>
          <ac:spMkLst>
            <pc:docMk/>
            <pc:sldMk cId="3833011288" sldId="259"/>
            <ac:spMk id="34" creationId="{B1C3281D-A46F-4842-9340-4CBC29E1B260}"/>
          </ac:spMkLst>
        </pc:spChg>
        <pc:spChg chg="add mod">
          <ac:chgData name="Shravan Srinivasan Ranga" userId="S::shravan.srinivasanranga@mail.utoronto.ca::51f5b8d7-b884-478c-a3fe-2b75fbd5f424" providerId="AD" clId="Web-{BD1752E4-F51B-85B4-D6CC-2F96AACA3EED}" dt="2024-06-21T03:16:26.778" v="176" actId="1076"/>
          <ac:spMkLst>
            <pc:docMk/>
            <pc:sldMk cId="3833011288" sldId="259"/>
            <ac:spMk id="10900" creationId="{DF3F4186-AB7E-C11D-B952-E46E3C20FBA5}"/>
          </ac:spMkLst>
        </pc:spChg>
        <pc:spChg chg="add mod">
          <ac:chgData name="Shravan Srinivasan Ranga" userId="S::shravan.srinivasanranga@mail.utoronto.ca::51f5b8d7-b884-478c-a3fe-2b75fbd5f424" providerId="AD" clId="Web-{BD1752E4-F51B-85B4-D6CC-2F96AACA3EED}" dt="2024-06-21T03:18:08.575" v="211" actId="20577"/>
          <ac:spMkLst>
            <pc:docMk/>
            <pc:sldMk cId="3833011288" sldId="259"/>
            <ac:spMk id="13594" creationId="{8E1FDD00-976F-EB2A-20AB-9E42D9B14D5A}"/>
          </ac:spMkLst>
        </pc:spChg>
        <pc:spChg chg="add mod">
          <ac:chgData name="Shravan Srinivasan Ranga" userId="S::shravan.srinivasanranga@mail.utoronto.ca::51f5b8d7-b884-478c-a3fe-2b75fbd5f424" providerId="AD" clId="Web-{BD1752E4-F51B-85B4-D6CC-2F96AACA3EED}" dt="2024-06-21T03:16:37.965" v="178"/>
          <ac:spMkLst>
            <pc:docMk/>
            <pc:sldMk cId="3833011288" sldId="259"/>
            <ac:spMk id="13595" creationId="{07726C84-B84F-A0F8-E43A-FD921041BCF4}"/>
          </ac:spMkLst>
        </pc:spChg>
        <pc:spChg chg="add mod">
          <ac:chgData name="Shravan Srinivasan Ranga" userId="S::shravan.srinivasanranga@mail.utoronto.ca::51f5b8d7-b884-478c-a3fe-2b75fbd5f424" providerId="AD" clId="Web-{BD1752E4-F51B-85B4-D6CC-2F96AACA3EED}" dt="2024-06-21T03:17:03.919" v="188" actId="1076"/>
          <ac:spMkLst>
            <pc:docMk/>
            <pc:sldMk cId="3833011288" sldId="259"/>
            <ac:spMk id="13596" creationId="{B812356C-024A-B508-9299-64F0FAA9CE75}"/>
          </ac:spMkLst>
        </pc:spChg>
        <pc:spChg chg="add mod">
          <ac:chgData name="Shravan Srinivasan Ranga" userId="S::shravan.srinivasanranga@mail.utoronto.ca::51f5b8d7-b884-478c-a3fe-2b75fbd5f424" providerId="AD" clId="Web-{BD1752E4-F51B-85B4-D6CC-2F96AACA3EED}" dt="2024-06-21T03:17:36.325" v="200" actId="1076"/>
          <ac:spMkLst>
            <pc:docMk/>
            <pc:sldMk cId="3833011288" sldId="259"/>
            <ac:spMk id="13597" creationId="{01B5974D-CD90-CCAB-A514-EC1806E50917}"/>
          </ac:spMkLst>
        </pc:spChg>
        <pc:graphicFrameChg chg="del mod modGraphic">
          <ac:chgData name="Shravan Srinivasan Ranga" userId="S::shravan.srinivasanranga@mail.utoronto.ca::51f5b8d7-b884-478c-a3fe-2b75fbd5f424" providerId="AD" clId="Web-{BD1752E4-F51B-85B4-D6CC-2F96AACA3EED}" dt="2024-06-21T03:15:08.465" v="141"/>
          <ac:graphicFrameMkLst>
            <pc:docMk/>
            <pc:sldMk cId="3833011288" sldId="259"/>
            <ac:graphicFrameMk id="10932" creationId="{ACC6544C-DA95-80AA-35D7-0FF8D2FC255C}"/>
          </ac:graphicFrameMkLst>
        </pc:graphicFrameChg>
        <pc:picChg chg="add mod">
          <ac:chgData name="Shravan Srinivasan Ranga" userId="S::shravan.srinivasanranga@mail.utoronto.ca::51f5b8d7-b884-478c-a3fe-2b75fbd5f424" providerId="AD" clId="Web-{BD1752E4-F51B-85B4-D6CC-2F96AACA3EED}" dt="2024-06-21T03:18:19.935" v="213" actId="1076"/>
          <ac:picMkLst>
            <pc:docMk/>
            <pc:sldMk cId="3833011288" sldId="259"/>
            <ac:picMk id="13599" creationId="{AFAFAA41-119D-436B-A301-D009B4F88B46}"/>
          </ac:picMkLst>
        </pc:picChg>
        <pc:picChg chg="mod">
          <ac:chgData name="Shravan Srinivasan Ranga" userId="S::shravan.srinivasanranga@mail.utoronto.ca::51f5b8d7-b884-478c-a3fe-2b75fbd5f424" providerId="AD" clId="Web-{BD1752E4-F51B-85B4-D6CC-2F96AACA3EED}" dt="2024-06-21T03:17:08.669" v="189" actId="1076"/>
          <ac:picMkLst>
            <pc:docMk/>
            <pc:sldMk cId="3833011288" sldId="259"/>
            <ac:picMk id="13611" creationId="{450C3118-0C79-6A7F-3F75-D36F7420B282}"/>
          </ac:picMkLst>
        </pc:picChg>
        <pc:picChg chg="mod">
          <ac:chgData name="Shravan Srinivasan Ranga" userId="S::shravan.srinivasanranga@mail.utoronto.ca::51f5b8d7-b884-478c-a3fe-2b75fbd5f424" providerId="AD" clId="Web-{BD1752E4-F51B-85B4-D6CC-2F96AACA3EED}" dt="2024-06-21T03:18:05.904" v="210" actId="1076"/>
          <ac:picMkLst>
            <pc:docMk/>
            <pc:sldMk cId="3833011288" sldId="259"/>
            <ac:picMk id="13612" creationId="{FE3ECAF2-E900-E6A2-0C7E-FE11ABE2CD09}"/>
          </ac:picMkLst>
        </pc:picChg>
        <pc:picChg chg="mod">
          <ac:chgData name="Shravan Srinivasan Ranga" userId="S::shravan.srinivasanranga@mail.utoronto.ca::51f5b8d7-b884-478c-a3fe-2b75fbd5f424" providerId="AD" clId="Web-{BD1752E4-F51B-85B4-D6CC-2F96AACA3EED}" dt="2024-06-21T03:17:32.685" v="199" actId="1076"/>
          <ac:picMkLst>
            <pc:docMk/>
            <pc:sldMk cId="3833011288" sldId="259"/>
            <ac:picMk id="13613" creationId="{E6D221D1-CB5C-273F-10C7-35EB2021240C}"/>
          </ac:picMkLst>
        </pc:picChg>
      </pc:sldChg>
      <pc:sldChg chg="addSp delSp modSp mod setBg setClrOvrMap">
        <pc:chgData name="Shravan Srinivasan Ranga" userId="S::shravan.srinivasanranga@mail.utoronto.ca::51f5b8d7-b884-478c-a3fe-2b75fbd5f424" providerId="AD" clId="Web-{BD1752E4-F51B-85B4-D6CC-2F96AACA3EED}" dt="2024-06-21T03:24:41.969" v="279" actId="20577"/>
        <pc:sldMkLst>
          <pc:docMk/>
          <pc:sldMk cId="335106086" sldId="260"/>
        </pc:sldMkLst>
        <pc:spChg chg="mod ord">
          <ac:chgData name="Shravan Srinivasan Ranga" userId="S::shravan.srinivasanranga@mail.utoronto.ca::51f5b8d7-b884-478c-a3fe-2b75fbd5f424" providerId="AD" clId="Web-{BD1752E4-F51B-85B4-D6CC-2F96AACA3EED}" dt="2024-06-21T03:22:59.062" v="260"/>
          <ac:spMkLst>
            <pc:docMk/>
            <pc:sldMk cId="335106086" sldId="260"/>
            <ac:spMk id="2" creationId="{8C74681D-DF7A-20C8-01C9-1D8590DB158A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23.968" v="251"/>
          <ac:spMkLst>
            <pc:docMk/>
            <pc:sldMk cId="335106086" sldId="260"/>
            <ac:spMk id="85" creationId="{D7DD8518-4289-43CE-9E36-8E7E0D7DDF70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17.984" v="246"/>
          <ac:spMkLst>
            <pc:docMk/>
            <pc:sldMk cId="335106086" sldId="260"/>
            <ac:spMk id="90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17.984" v="246"/>
          <ac:spMkLst>
            <pc:docMk/>
            <pc:sldMk cId="335106086" sldId="260"/>
            <ac:spMk id="92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21.250" v="248"/>
          <ac:spMkLst>
            <pc:docMk/>
            <pc:sldMk cId="335106086" sldId="260"/>
            <ac:spMk id="96" creationId="{E7218290-08E7-4AB8-8549-F625B01F0DCB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23.859" v="250"/>
          <ac:spMkLst>
            <pc:docMk/>
            <pc:sldMk cId="335106086" sldId="260"/>
            <ac:spMk id="98" creationId="{5669F72C-E3FB-4C48-AEBD-AF7AC0D749C7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23.859" v="250"/>
          <ac:spMkLst>
            <pc:docMk/>
            <pc:sldMk cId="335106086" sldId="260"/>
            <ac:spMk id="99" creationId="{5CA22715-D05D-465E-A9CB-5AD7BC6C9C8A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59.062" v="260"/>
          <ac:spMkLst>
            <pc:docMk/>
            <pc:sldMk cId="335106086" sldId="260"/>
            <ac:spMk id="101" creationId="{5EE2BC33-F8B8-4768-AE46-E7CF6E3D7C9D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59.062" v="260"/>
          <ac:spMkLst>
            <pc:docMk/>
            <pc:sldMk cId="335106086" sldId="260"/>
            <ac:spMk id="102" creationId="{905EB5AC-4150-4206-9DBE-37DD0EBFBC79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56.453" v="257"/>
          <ac:spMkLst>
            <pc:docMk/>
            <pc:sldMk cId="335106086" sldId="260"/>
            <ac:spMk id="107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56.453" v="257"/>
          <ac:spMkLst>
            <pc:docMk/>
            <pc:sldMk cId="335106086" sldId="260"/>
            <ac:spMk id="109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59.031" v="259"/>
          <ac:spMkLst>
            <pc:docMk/>
            <pc:sldMk cId="335106086" sldId="260"/>
            <ac:spMk id="111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2:59.031" v="259"/>
          <ac:spMkLst>
            <pc:docMk/>
            <pc:sldMk cId="335106086" sldId="260"/>
            <ac:spMk id="112" creationId="{2119D4F1-CE65-4D74-A168-F27C15F1B00C}"/>
          </ac:spMkLst>
        </pc:spChg>
        <pc:spChg chg="add">
          <ac:chgData name="Shravan Srinivasan Ranga" userId="S::shravan.srinivasanranga@mail.utoronto.ca::51f5b8d7-b884-478c-a3fe-2b75fbd5f424" providerId="AD" clId="Web-{BD1752E4-F51B-85B4-D6CC-2F96AACA3EED}" dt="2024-06-21T03:22:59.062" v="260"/>
          <ac:spMkLst>
            <pc:docMk/>
            <pc:sldMk cId="335106086" sldId="260"/>
            <ac:spMk id="114" creationId="{1265911B-1E2F-489E-97EF-A15A9299E703}"/>
          </ac:spMkLst>
        </pc:spChg>
        <pc:spChg chg="add">
          <ac:chgData name="Shravan Srinivasan Ranga" userId="S::shravan.srinivasanranga@mail.utoronto.ca::51f5b8d7-b884-478c-a3fe-2b75fbd5f424" providerId="AD" clId="Web-{BD1752E4-F51B-85B4-D6CC-2F96AACA3EED}" dt="2024-06-21T03:22:59.062" v="260"/>
          <ac:spMkLst>
            <pc:docMk/>
            <pc:sldMk cId="335106086" sldId="260"/>
            <ac:spMk id="115" creationId="{2119D4F1-CE65-4D74-A168-F27C15F1B00C}"/>
          </ac:spMkLst>
        </pc:spChg>
        <pc:graphicFrameChg chg="mod modGraphic">
          <ac:chgData name="Shravan Srinivasan Ranga" userId="S::shravan.srinivasanranga@mail.utoronto.ca::51f5b8d7-b884-478c-a3fe-2b75fbd5f424" providerId="AD" clId="Web-{BD1752E4-F51B-85B4-D6CC-2F96AACA3EED}" dt="2024-06-21T03:24:41.969" v="279" actId="20577"/>
          <ac:graphicFrameMkLst>
            <pc:docMk/>
            <pc:sldMk cId="335106086" sldId="260"/>
            <ac:graphicFrameMk id="7" creationId="{398D07DD-BB36-A2F1-E50E-CE976AE19201}"/>
          </ac:graphicFrameMkLst>
        </pc:graphicFrameChg>
        <pc:picChg chg="mod">
          <ac:chgData name="Shravan Srinivasan Ranga" userId="S::shravan.srinivasanranga@mail.utoronto.ca::51f5b8d7-b884-478c-a3fe-2b75fbd5f424" providerId="AD" clId="Web-{BD1752E4-F51B-85B4-D6CC-2F96AACA3EED}" dt="2024-06-21T03:22:59.062" v="260"/>
          <ac:picMkLst>
            <pc:docMk/>
            <pc:sldMk cId="335106086" sldId="260"/>
            <ac:picMk id="5" creationId="{E8131EFF-63B8-DFEA-0E69-A240B67998AB}"/>
          </ac:picMkLst>
        </pc:picChg>
        <pc:cxnChg chg="add del">
          <ac:chgData name="Shravan Srinivasan Ranga" userId="S::shravan.srinivasanranga@mail.utoronto.ca::51f5b8d7-b884-478c-a3fe-2b75fbd5f424" providerId="AD" clId="Web-{BD1752E4-F51B-85B4-D6CC-2F96AACA3EED}" dt="2024-06-21T03:22:17.984" v="246"/>
          <ac:cxnSpMkLst>
            <pc:docMk/>
            <pc:sldMk cId="335106086" sldId="260"/>
            <ac:cxnSpMk id="94" creationId="{837CF948-9F12-4674-98E3-7A7FE57A1987}"/>
          </ac:cxnSpMkLst>
        </pc:cxnChg>
      </pc:sldChg>
      <pc:sldChg chg="addSp delSp modSp">
        <pc:chgData name="Shravan Srinivasan Ranga" userId="S::shravan.srinivasanranga@mail.utoronto.ca::51f5b8d7-b884-478c-a3fe-2b75fbd5f424" providerId="AD" clId="Web-{BD1752E4-F51B-85B4-D6CC-2F96AACA3EED}" dt="2024-06-21T03:44:07.670" v="388"/>
        <pc:sldMkLst>
          <pc:docMk/>
          <pc:sldMk cId="4174827301" sldId="261"/>
        </pc:sldMkLst>
        <pc:spChg chg="del">
          <ac:chgData name="Shravan Srinivasan Ranga" userId="S::shravan.srinivasanranga@mail.utoronto.ca::51f5b8d7-b884-478c-a3fe-2b75fbd5f424" providerId="AD" clId="Web-{BD1752E4-F51B-85B4-D6CC-2F96AACA3EED}" dt="2024-06-21T03:44:07.670" v="388"/>
          <ac:spMkLst>
            <pc:docMk/>
            <pc:sldMk cId="4174827301" sldId="261"/>
            <ac:spMk id="63" creationId="{1C8B38D4-9D92-4608-A16B-260E8CC21335}"/>
          </ac:spMkLst>
        </pc:spChg>
        <pc:spChg chg="del">
          <ac:chgData name="Shravan Srinivasan Ranga" userId="S::shravan.srinivasanranga@mail.utoronto.ca::51f5b8d7-b884-478c-a3fe-2b75fbd5f424" providerId="AD" clId="Web-{BD1752E4-F51B-85B4-D6CC-2F96AACA3EED}" dt="2024-06-21T03:44:07.670" v="388"/>
          <ac:spMkLst>
            <pc:docMk/>
            <pc:sldMk cId="4174827301" sldId="261"/>
            <ac:spMk id="64" creationId="{01A94AE6-0978-4A09-B78E-D60AC484231B}"/>
          </ac:spMkLst>
        </pc:spChg>
        <pc:spChg chg="add">
          <ac:chgData name="Shravan Srinivasan Ranga" userId="S::shravan.srinivasanranga@mail.utoronto.ca::51f5b8d7-b884-478c-a3fe-2b75fbd5f424" providerId="AD" clId="Web-{BD1752E4-F51B-85B4-D6CC-2F96AACA3EED}" dt="2024-06-21T03:44:07.670" v="388"/>
          <ac:spMkLst>
            <pc:docMk/>
            <pc:sldMk cId="4174827301" sldId="261"/>
            <ac:spMk id="66" creationId="{1C8B38D4-9D92-4608-A16B-260E8CC21335}"/>
          </ac:spMkLst>
        </pc:spChg>
        <pc:spChg chg="add">
          <ac:chgData name="Shravan Srinivasan Ranga" userId="S::shravan.srinivasanranga@mail.utoronto.ca::51f5b8d7-b884-478c-a3fe-2b75fbd5f424" providerId="AD" clId="Web-{BD1752E4-F51B-85B4-D6CC-2F96AACA3EED}" dt="2024-06-21T03:44:07.670" v="388"/>
          <ac:spMkLst>
            <pc:docMk/>
            <pc:sldMk cId="4174827301" sldId="261"/>
            <ac:spMk id="67" creationId="{01A94AE6-0978-4A09-B78E-D60AC484231B}"/>
          </ac:spMkLst>
        </pc:spChg>
        <pc:graphicFrameChg chg="mod modGraphic">
          <ac:chgData name="Shravan Srinivasan Ranga" userId="S::shravan.srinivasanranga@mail.utoronto.ca::51f5b8d7-b884-478c-a3fe-2b75fbd5f424" providerId="AD" clId="Web-{BD1752E4-F51B-85B4-D6CC-2F96AACA3EED}" dt="2024-06-21T03:44:07.670" v="388"/>
          <ac:graphicFrameMkLst>
            <pc:docMk/>
            <pc:sldMk cId="4174827301" sldId="261"/>
            <ac:graphicFrameMk id="19" creationId="{6DB98017-09FD-CEFF-B4AA-8FAA8654EF8C}"/>
          </ac:graphicFrameMkLst>
        </pc:graphicFrameChg>
      </pc:sldChg>
      <pc:sldChg chg="addSp delSp modSp">
        <pc:chgData name="Shravan Srinivasan Ranga" userId="S::shravan.srinivasanranga@mail.utoronto.ca::51f5b8d7-b884-478c-a3fe-2b75fbd5f424" providerId="AD" clId="Web-{BD1752E4-F51B-85B4-D6CC-2F96AACA3EED}" dt="2024-06-21T03:35:19.147" v="387" actId="20577"/>
        <pc:sldMkLst>
          <pc:docMk/>
          <pc:sldMk cId="3251703720" sldId="262"/>
        </pc:sldMkLst>
        <pc:spChg chg="add del mod">
          <ac:chgData name="Shravan Srinivasan Ranga" userId="S::shravan.srinivasanranga@mail.utoronto.ca::51f5b8d7-b884-478c-a3fe-2b75fbd5f424" providerId="AD" clId="Web-{BD1752E4-F51B-85B4-D6CC-2F96AACA3EED}" dt="2024-06-21T03:07:16.664" v="94"/>
          <ac:spMkLst>
            <pc:docMk/>
            <pc:sldMk cId="3251703720" sldId="262"/>
            <ac:spMk id="25" creationId="{E00B475C-570C-D530-AF08-4C146E862AE2}"/>
          </ac:spMkLst>
        </pc:spChg>
        <pc:graphicFrameChg chg="add del modGraphic">
          <ac:chgData name="Shravan Srinivasan Ranga" userId="S::shravan.srinivasanranga@mail.utoronto.ca::51f5b8d7-b884-478c-a3fe-2b75fbd5f424" providerId="AD" clId="Web-{BD1752E4-F51B-85B4-D6CC-2F96AACA3EED}" dt="2024-06-21T03:35:19.147" v="387" actId="20577"/>
          <ac:graphicFrameMkLst>
            <pc:docMk/>
            <pc:sldMk cId="3251703720" sldId="262"/>
            <ac:graphicFrameMk id="24" creationId="{4B7F1165-8A50-E68A-AE21-4581F5FBC185}"/>
          </ac:graphicFrameMkLst>
        </pc:graphicFrameChg>
        <pc:picChg chg="add del mod">
          <ac:chgData name="Shravan Srinivasan Ranga" userId="S::shravan.srinivasanranga@mail.utoronto.ca::51f5b8d7-b884-478c-a3fe-2b75fbd5f424" providerId="AD" clId="Web-{BD1752E4-F51B-85B4-D6CC-2F96AACA3EED}" dt="2024-06-21T03:08:29.461" v="98"/>
          <ac:picMkLst>
            <pc:docMk/>
            <pc:sldMk cId="3251703720" sldId="262"/>
            <ac:picMk id="77" creationId="{588D88CA-5ED7-CC0B-828E-2B617C49939E}"/>
          </ac:picMkLst>
        </pc:picChg>
      </pc:sldChg>
      <pc:sldChg chg="addSp delSp modSp new mod setBg setClrOvrMap">
        <pc:chgData name="Shravan Srinivasan Ranga" userId="S::shravan.srinivasanranga@mail.utoronto.ca::51f5b8d7-b884-478c-a3fe-2b75fbd5f424" providerId="AD" clId="Web-{BD1752E4-F51B-85B4-D6CC-2F96AACA3EED}" dt="2024-06-21T03:21:57.749" v="244" actId="1076"/>
        <pc:sldMkLst>
          <pc:docMk/>
          <pc:sldMk cId="3714381729" sldId="265"/>
        </pc:sldMkLst>
        <pc:spChg chg="mod">
          <ac:chgData name="Shravan Srinivasan Ranga" userId="S::shravan.srinivasanranga@mail.utoronto.ca::51f5b8d7-b884-478c-a3fe-2b75fbd5f424" providerId="AD" clId="Web-{BD1752E4-F51B-85B4-D6CC-2F96AACA3EED}" dt="2024-06-21T03:21:57.749" v="244" actId="1076"/>
          <ac:spMkLst>
            <pc:docMk/>
            <pc:sldMk cId="3714381729" sldId="265"/>
            <ac:spMk id="2" creationId="{AA85ADBE-0CC7-0A4E-6718-5066A9E1ADE0}"/>
          </ac:spMkLst>
        </pc:spChg>
        <pc:spChg chg="del mod">
          <ac:chgData name="Shravan Srinivasan Ranga" userId="S::shravan.srinivasanranga@mail.utoronto.ca::51f5b8d7-b884-478c-a3fe-2b75fbd5f424" providerId="AD" clId="Web-{BD1752E4-F51B-85B4-D6CC-2F96AACA3EED}" dt="2024-06-21T03:00:20.536" v="63"/>
          <ac:spMkLst>
            <pc:docMk/>
            <pc:sldMk cId="3714381729" sldId="265"/>
            <ac:spMk id="3" creationId="{E496DD9F-F424-DA1D-3ACD-A8B121244619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41.654" v="224"/>
          <ac:spMkLst>
            <pc:docMk/>
            <pc:sldMk cId="3714381729" sldId="265"/>
            <ac:spMk id="563" creationId="{E906F54D-04EF-4345-A564-7A7B57B6CEB3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41.654" v="224"/>
          <ac:spMkLst>
            <pc:docMk/>
            <pc:sldMk cId="3714381729" sldId="265"/>
            <ac:spMk id="565" creationId="{4A63FA5D-402E-473D-AF05-018BE28B22FD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45.170" v="226"/>
          <ac:spMkLst>
            <pc:docMk/>
            <pc:sldMk cId="3714381729" sldId="265"/>
            <ac:spMk id="570" creationId="{E906F54D-04EF-4345-A564-7A7B57B6CEB3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45.170" v="226"/>
          <ac:spMkLst>
            <pc:docMk/>
            <pc:sldMk cId="3714381729" sldId="265"/>
            <ac:spMk id="571" creationId="{4A63FA5D-402E-473D-AF05-018BE28B22FD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48.154" v="228"/>
          <ac:spMkLst>
            <pc:docMk/>
            <pc:sldMk cId="3714381729" sldId="265"/>
            <ac:spMk id="575" creationId="{40E0E787-6A3F-4579-9E73-AC9FBB0E3A45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48.154" v="228"/>
          <ac:spMkLst>
            <pc:docMk/>
            <pc:sldMk cId="3714381729" sldId="265"/>
            <ac:spMk id="576" creationId="{787B812C-3070-452B-83FE-78736A499F27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19:57.342" v="230"/>
          <ac:spMkLst>
            <pc:docMk/>
            <pc:sldMk cId="3714381729" sldId="265"/>
            <ac:spMk id="580" creationId="{40E0E787-6A3F-4579-9E73-AC9FBB0E3A45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0:00.030" v="232"/>
          <ac:spMkLst>
            <pc:docMk/>
            <pc:sldMk cId="3714381729" sldId="265"/>
            <ac:spMk id="584" creationId="{40E0E787-6A3F-4579-9E73-AC9FBB0E3A45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0:35.405" v="234"/>
          <ac:spMkLst>
            <pc:docMk/>
            <pc:sldMk cId="3714381729" sldId="265"/>
            <ac:spMk id="588" creationId="{40E0E787-6A3F-4579-9E73-AC9FBB0E3A45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0:55.311" v="236"/>
          <ac:spMkLst>
            <pc:docMk/>
            <pc:sldMk cId="3714381729" sldId="265"/>
            <ac:spMk id="592" creationId="{40E0E787-6A3F-4579-9E73-AC9FBB0E3A45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0:55.311" v="236"/>
          <ac:spMkLst>
            <pc:docMk/>
            <pc:sldMk cId="3714381729" sldId="265"/>
            <ac:spMk id="593" creationId="{C9738BEF-1509-49AB-94B0-7D2B6218893C}"/>
          </ac:spMkLst>
        </pc:spChg>
        <pc:graphicFrameChg chg="add mod ord modGraphic">
          <ac:chgData name="Shravan Srinivasan Ranga" userId="S::shravan.srinivasanranga@mail.utoronto.ca::51f5b8d7-b884-478c-a3fe-2b75fbd5f424" providerId="AD" clId="Web-{BD1752E4-F51B-85B4-D6CC-2F96AACA3EED}" dt="2024-06-21T03:21:41.562" v="242" actId="14100"/>
          <ac:graphicFrameMkLst>
            <pc:docMk/>
            <pc:sldMk cId="3714381729" sldId="265"/>
            <ac:graphicFrameMk id="4" creationId="{4D4BCE74-0AB7-8899-6DAA-B46DB9BDC798}"/>
          </ac:graphicFrameMkLst>
        </pc:graphicFrameChg>
        <pc:picChg chg="add del mod">
          <ac:chgData name="Shravan Srinivasan Ranga" userId="S::shravan.srinivasanranga@mail.utoronto.ca::51f5b8d7-b884-478c-a3fe-2b75fbd5f424" providerId="AD" clId="Web-{BD1752E4-F51B-85B4-D6CC-2F96AACA3EED}" dt="2024-06-21T03:18:39.826" v="215"/>
          <ac:picMkLst>
            <pc:docMk/>
            <pc:sldMk cId="3714381729" sldId="265"/>
            <ac:picMk id="516" creationId="{094E092A-00D6-3C91-7E65-086579B4B79B}"/>
          </ac:picMkLst>
        </pc:picChg>
        <pc:picChg chg="add del mod">
          <ac:chgData name="Shravan Srinivasan Ranga" userId="S::shravan.srinivasanranga@mail.utoronto.ca::51f5b8d7-b884-478c-a3fe-2b75fbd5f424" providerId="AD" clId="Web-{BD1752E4-F51B-85B4-D6CC-2F96AACA3EED}" dt="2024-06-21T03:18:43.232" v="217"/>
          <ac:picMkLst>
            <pc:docMk/>
            <pc:sldMk cId="3714381729" sldId="265"/>
            <ac:picMk id="517" creationId="{4354675F-787B-9B8E-BAEE-12B3C37B2C71}"/>
          </ac:picMkLst>
        </pc:picChg>
        <pc:picChg chg="add del mod">
          <ac:chgData name="Shravan Srinivasan Ranga" userId="S::shravan.srinivasanranga@mail.utoronto.ca::51f5b8d7-b884-478c-a3fe-2b75fbd5f424" providerId="AD" clId="Web-{BD1752E4-F51B-85B4-D6CC-2F96AACA3EED}" dt="2024-06-21T03:18:38.170" v="214"/>
          <ac:picMkLst>
            <pc:docMk/>
            <pc:sldMk cId="3714381729" sldId="265"/>
            <ac:picMk id="518" creationId="{2D942B0D-149C-0C53-23CC-64B5E03E8254}"/>
          </ac:picMkLst>
        </pc:picChg>
        <pc:picChg chg="add del mod">
          <ac:chgData name="Shravan Srinivasan Ranga" userId="S::shravan.srinivasanranga@mail.utoronto.ca::51f5b8d7-b884-478c-a3fe-2b75fbd5f424" providerId="AD" clId="Web-{BD1752E4-F51B-85B4-D6CC-2F96AACA3EED}" dt="2024-06-21T03:18:41.810" v="216"/>
          <ac:picMkLst>
            <pc:docMk/>
            <pc:sldMk cId="3714381729" sldId="265"/>
            <ac:picMk id="519" creationId="{E23E493E-BE84-BFE7-A5C9-A79B4DD9280B}"/>
          </ac:picMkLst>
        </pc:picChg>
        <pc:picChg chg="add del mod">
          <ac:chgData name="Shravan Srinivasan Ranga" userId="S::shravan.srinivasanranga@mail.utoronto.ca::51f5b8d7-b884-478c-a3fe-2b75fbd5f424" providerId="AD" clId="Web-{BD1752E4-F51B-85B4-D6CC-2F96AACA3EED}" dt="2024-06-21T03:21:28.124" v="241"/>
          <ac:picMkLst>
            <pc:docMk/>
            <pc:sldMk cId="3714381729" sldId="265"/>
            <ac:picMk id="556" creationId="{A1940E48-05A6-B283-584B-06712F41F703}"/>
          </ac:picMkLst>
        </pc:picChg>
        <pc:cxnChg chg="add del">
          <ac:chgData name="Shravan Srinivasan Ranga" userId="S::shravan.srinivasanranga@mail.utoronto.ca::51f5b8d7-b884-478c-a3fe-2b75fbd5f424" providerId="AD" clId="Web-{BD1752E4-F51B-85B4-D6CC-2F96AACA3EED}" dt="2024-06-21T03:19:41.654" v="224"/>
          <ac:cxnSpMkLst>
            <pc:docMk/>
            <pc:sldMk cId="3714381729" sldId="265"/>
            <ac:cxnSpMk id="561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41.654" v="224"/>
          <ac:cxnSpMkLst>
            <pc:docMk/>
            <pc:sldMk cId="3714381729" sldId="265"/>
            <ac:cxnSpMk id="567" creationId="{B20D3D82-8B25-4DD9-9924-4CEAD450CD21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45.170" v="226"/>
          <ac:cxnSpMkLst>
            <pc:docMk/>
            <pc:sldMk cId="3714381729" sldId="265"/>
            <ac:cxnSpMk id="569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45.170" v="226"/>
          <ac:cxnSpMkLst>
            <pc:docMk/>
            <pc:sldMk cId="3714381729" sldId="265"/>
            <ac:cxnSpMk id="572" creationId="{B20D3D82-8B25-4DD9-9924-4CEAD450CD21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48.154" v="228"/>
          <ac:cxnSpMkLst>
            <pc:docMk/>
            <pc:sldMk cId="3714381729" sldId="265"/>
            <ac:cxnSpMk id="574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48.154" v="228"/>
          <ac:cxnSpMkLst>
            <pc:docMk/>
            <pc:sldMk cId="3714381729" sldId="265"/>
            <ac:cxnSpMk id="577" creationId="{651B3B56-501F-42FF-8534-28EF7857BD40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57.342" v="230"/>
          <ac:cxnSpMkLst>
            <pc:docMk/>
            <pc:sldMk cId="3714381729" sldId="265"/>
            <ac:cxnSpMk id="579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19:57.342" v="230"/>
          <ac:cxnSpMkLst>
            <pc:docMk/>
            <pc:sldMk cId="3714381729" sldId="265"/>
            <ac:cxnSpMk id="581" creationId="{651B3B56-501F-42FF-8534-28EF7857BD40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20:00.030" v="232"/>
          <ac:cxnSpMkLst>
            <pc:docMk/>
            <pc:sldMk cId="3714381729" sldId="265"/>
            <ac:cxnSpMk id="583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20:00.030" v="232"/>
          <ac:cxnSpMkLst>
            <pc:docMk/>
            <pc:sldMk cId="3714381729" sldId="265"/>
            <ac:cxnSpMk id="585" creationId="{651B3B56-501F-42FF-8534-28EF7857BD40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20:35.405" v="234"/>
          <ac:cxnSpMkLst>
            <pc:docMk/>
            <pc:sldMk cId="3714381729" sldId="265"/>
            <ac:cxnSpMk id="587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20:35.405" v="234"/>
          <ac:cxnSpMkLst>
            <pc:docMk/>
            <pc:sldMk cId="3714381729" sldId="265"/>
            <ac:cxnSpMk id="589" creationId="{651B3B56-501F-42FF-8534-28EF7857BD40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20:55.311" v="236"/>
          <ac:cxnSpMkLst>
            <pc:docMk/>
            <pc:sldMk cId="3714381729" sldId="265"/>
            <ac:cxnSpMk id="591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20:55.311" v="236"/>
          <ac:cxnSpMkLst>
            <pc:docMk/>
            <pc:sldMk cId="3714381729" sldId="265"/>
            <ac:cxnSpMk id="594" creationId="{651B3B56-501F-42FF-8534-28EF7857BD40}"/>
          </ac:cxnSpMkLst>
        </pc:cxnChg>
      </pc:sldChg>
      <pc:sldChg chg="addSp delSp modSp new mod setBg setClrOvrMap">
        <pc:chgData name="Shravan Srinivasan Ranga" userId="S::shravan.srinivasanranga@mail.utoronto.ca::51f5b8d7-b884-478c-a3fe-2b75fbd5f424" providerId="AD" clId="Web-{BD1752E4-F51B-85B4-D6CC-2F96AACA3EED}" dt="2024-06-21T03:33:02.567" v="371" actId="1076"/>
        <pc:sldMkLst>
          <pc:docMk/>
          <pc:sldMk cId="2210680796" sldId="266"/>
        </pc:sldMkLst>
        <pc:spChg chg="mod">
          <ac:chgData name="Shravan Srinivasan Ranga" userId="S::shravan.srinivasanranga@mail.utoronto.ca::51f5b8d7-b884-478c-a3fe-2b75fbd5f424" providerId="AD" clId="Web-{BD1752E4-F51B-85B4-D6CC-2F96AACA3EED}" dt="2024-06-21T03:33:02.567" v="371" actId="1076"/>
          <ac:spMkLst>
            <pc:docMk/>
            <pc:sldMk cId="2210680796" sldId="266"/>
            <ac:spMk id="2" creationId="{73F6B379-7993-05EE-A495-169918A432C6}"/>
          </ac:spMkLst>
        </pc:spChg>
        <pc:spChg chg="mod ord">
          <ac:chgData name="Shravan Srinivasan Ranga" userId="S::shravan.srinivasanranga@mail.utoronto.ca::51f5b8d7-b884-478c-a3fe-2b75fbd5f424" providerId="AD" clId="Web-{BD1752E4-F51B-85B4-D6CC-2F96AACA3EED}" dt="2024-06-21T03:32:57.692" v="370" actId="1076"/>
          <ac:spMkLst>
            <pc:docMk/>
            <pc:sldMk cId="2210680796" sldId="266"/>
            <ac:spMk id="3" creationId="{D72F02E9-DD14-2A72-422E-15A1C78FC3A5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9:10.253" v="341"/>
          <ac:spMkLst>
            <pc:docMk/>
            <pc:sldMk cId="2210680796" sldId="266"/>
            <ac:spMk id="9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9:10.253" v="341"/>
          <ac:spMkLst>
            <pc:docMk/>
            <pc:sldMk cId="2210680796" sldId="266"/>
            <ac:spMk id="11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9:16.487" v="343"/>
          <ac:spMkLst>
            <pc:docMk/>
            <pc:sldMk cId="2210680796" sldId="266"/>
            <ac:spMk id="15" creationId="{5669F72C-E3FB-4C48-AEBD-AF7AC0D749C7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9:16.487" v="343"/>
          <ac:spMkLst>
            <pc:docMk/>
            <pc:sldMk cId="2210680796" sldId="266"/>
            <ac:spMk id="16" creationId="{BFDE77F2-18D0-49FF-860C-62E2AC424E2C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9:23.425" v="345"/>
          <ac:spMkLst>
            <pc:docMk/>
            <pc:sldMk cId="2210680796" sldId="266"/>
            <ac:spMk id="18" creationId="{3DAD064D-86F0-42ED-B520-99689857918E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29:23.425" v="345"/>
          <ac:spMkLst>
            <pc:docMk/>
            <pc:sldMk cId="2210680796" sldId="266"/>
            <ac:spMk id="19" creationId="{1D7071EC-BCB9-494C-A9A6-CF6667C0018F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08.769" v="347"/>
          <ac:spMkLst>
            <pc:docMk/>
            <pc:sldMk cId="2210680796" sldId="266"/>
            <ac:spMk id="21" creationId="{D7DD8518-4289-43CE-9E36-8E7E0D7DDF70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13.910" v="349"/>
          <ac:spMkLst>
            <pc:docMk/>
            <pc:sldMk cId="2210680796" sldId="266"/>
            <ac:spMk id="23" creationId="{6A027DD1-A31E-4BED-83B8-ED31F386F011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13.910" v="349"/>
          <ac:spMkLst>
            <pc:docMk/>
            <pc:sldMk cId="2210680796" sldId="266"/>
            <ac:spMk id="24" creationId="{961C2FB6-1414-4D9D-BE7A-1FF2A7AAECC6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18.879" v="351"/>
          <ac:spMkLst>
            <pc:docMk/>
            <pc:sldMk cId="2210680796" sldId="266"/>
            <ac:spMk id="26" creationId="{E7218290-08E7-4AB8-8549-F625B01F0DCB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18.879" v="351"/>
          <ac:spMkLst>
            <pc:docMk/>
            <pc:sldMk cId="2210680796" sldId="266"/>
            <ac:spMk id="27" creationId="{CE9A9457-874F-4EEB-BF07-9CEA561C1196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21.504" v="353"/>
          <ac:spMkLst>
            <pc:docMk/>
            <pc:sldMk cId="2210680796" sldId="266"/>
            <ac:spMk id="29" creationId="{1265911B-1E2F-489E-97EF-A15A9299E703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0:21.504" v="353"/>
          <ac:spMkLst>
            <pc:docMk/>
            <pc:sldMk cId="2210680796" sldId="266"/>
            <ac:spMk id="30" creationId="{2119D4F1-CE65-4D74-A168-F27C15F1B00C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1:42.473" v="360"/>
          <ac:spMkLst>
            <pc:docMk/>
            <pc:sldMk cId="2210680796" sldId="266"/>
            <ac:spMk id="32" creationId="{E7218290-08E7-4AB8-8549-F625B01F0DCB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1:42.473" v="360"/>
          <ac:spMkLst>
            <pc:docMk/>
            <pc:sldMk cId="2210680796" sldId="266"/>
            <ac:spMk id="37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BD1752E4-F51B-85B4-D6CC-2F96AACA3EED}" dt="2024-06-21T03:31:42.473" v="360"/>
          <ac:spMkLst>
            <pc:docMk/>
            <pc:sldMk cId="2210680796" sldId="266"/>
            <ac:spMk id="39" creationId="{F8E7CE3D-756A-41A4-9B20-2A2FC3A1E40A}"/>
          </ac:spMkLst>
        </pc:spChg>
        <pc:graphicFrameChg chg="add del mod modGraphic">
          <ac:chgData name="Shravan Srinivasan Ranga" userId="S::shravan.srinivasanranga@mail.utoronto.ca::51f5b8d7-b884-478c-a3fe-2b75fbd5f424" providerId="AD" clId="Web-{BD1752E4-F51B-85B4-D6CC-2F96AACA3EED}" dt="2024-06-21T03:32:08.958" v="366"/>
          <ac:graphicFrameMkLst>
            <pc:docMk/>
            <pc:sldMk cId="2210680796" sldId="266"/>
            <ac:graphicFrameMk id="6" creationId="{5FCB17D3-B0B2-020B-601F-378B1A51E9DD}"/>
          </ac:graphicFrameMkLst>
        </pc:graphicFrameChg>
        <pc:graphicFrameChg chg="add del mod modGraphic">
          <ac:chgData name="Shravan Srinivasan Ranga" userId="S::shravan.srinivasanranga@mail.utoronto.ca::51f5b8d7-b884-478c-a3fe-2b75fbd5f424" providerId="AD" clId="Web-{BD1752E4-F51B-85B4-D6CC-2F96AACA3EED}" dt="2024-06-21T03:32:36.661" v="368"/>
          <ac:graphicFrameMkLst>
            <pc:docMk/>
            <pc:sldMk cId="2210680796" sldId="266"/>
            <ac:graphicFrameMk id="31" creationId="{E7CBD83A-5C04-6095-68D2-BF62AE83A71D}"/>
          </ac:graphicFrameMkLst>
        </pc:graphicFrameChg>
        <pc:picChg chg="add del mod ord">
          <ac:chgData name="Shravan Srinivasan Ranga" userId="S::shravan.srinivasanranga@mail.utoronto.ca::51f5b8d7-b884-478c-a3fe-2b75fbd5f424" providerId="AD" clId="Web-{BD1752E4-F51B-85B4-D6CC-2F96AACA3EED}" dt="2024-06-21T03:31:31.285" v="355"/>
          <ac:picMkLst>
            <pc:docMk/>
            <pc:sldMk cId="2210680796" sldId="266"/>
            <ac:picMk id="4" creationId="{5A918737-9C3C-D40F-7FDA-DA4B63C0F222}"/>
          </ac:picMkLst>
        </pc:picChg>
        <pc:picChg chg="add mod ord">
          <ac:chgData name="Shravan Srinivasan Ranga" userId="S::shravan.srinivasanranga@mail.utoronto.ca::51f5b8d7-b884-478c-a3fe-2b75fbd5f424" providerId="AD" clId="Web-{BD1752E4-F51B-85B4-D6CC-2F96AACA3EED}" dt="2024-06-21T03:32:38.974" v="369" actId="1076"/>
          <ac:picMkLst>
            <pc:docMk/>
            <pc:sldMk cId="2210680796" sldId="266"/>
            <ac:picMk id="5" creationId="{03954914-D23A-A880-9787-5F5AE0FE7395}"/>
          </ac:picMkLst>
        </pc:picChg>
        <pc:cxnChg chg="add del">
          <ac:chgData name="Shravan Srinivasan Ranga" userId="S::shravan.srinivasanranga@mail.utoronto.ca::51f5b8d7-b884-478c-a3fe-2b75fbd5f424" providerId="AD" clId="Web-{BD1752E4-F51B-85B4-D6CC-2F96AACA3EED}" dt="2024-06-21T03:29:10.253" v="341"/>
          <ac:cxnSpMkLst>
            <pc:docMk/>
            <pc:sldMk cId="2210680796" sldId="266"/>
            <ac:cxnSpMk id="13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BD1752E4-F51B-85B4-D6CC-2F96AACA3EED}" dt="2024-06-21T03:31:42.473" v="360"/>
          <ac:cxnSpMkLst>
            <pc:docMk/>
            <pc:sldMk cId="2210680796" sldId="266"/>
            <ac:cxnSpMk id="41" creationId="{837CF948-9F12-4674-98E3-7A7FE57A1987}"/>
          </ac:cxnSpMkLst>
        </pc:cxnChg>
      </pc:sldChg>
    </pc:docChg>
  </pc:docChgLst>
  <pc:docChgLst>
    <pc:chgData name="Shravan Srinivasan Ranga" userId="S::shravan.srinivasanranga@mail.utoronto.ca::51f5b8d7-b884-478c-a3fe-2b75fbd5f424" providerId="AD" clId="Web-{B91ADA9D-418F-450A-A70E-A8A6FA2E4F79}"/>
    <pc:docChg chg="modSld">
      <pc:chgData name="Shravan Srinivasan Ranga" userId="S::shravan.srinivasanranga@mail.utoronto.ca::51f5b8d7-b884-478c-a3fe-2b75fbd5f424" providerId="AD" clId="Web-{B91ADA9D-418F-450A-A70E-A8A6FA2E4F79}" dt="2024-06-21T17:42:08.252" v="0" actId="14100"/>
      <pc:docMkLst>
        <pc:docMk/>
      </pc:docMkLst>
      <pc:sldChg chg="modSp">
        <pc:chgData name="Shravan Srinivasan Ranga" userId="S::shravan.srinivasanranga@mail.utoronto.ca::51f5b8d7-b884-478c-a3fe-2b75fbd5f424" providerId="AD" clId="Web-{B91ADA9D-418F-450A-A70E-A8A6FA2E4F79}" dt="2024-06-21T17:42:08.252" v="0" actId="14100"/>
        <pc:sldMkLst>
          <pc:docMk/>
          <pc:sldMk cId="4174827301" sldId="261"/>
        </pc:sldMkLst>
        <pc:graphicFrameChg chg="mod">
          <ac:chgData name="Shravan Srinivasan Ranga" userId="S::shravan.srinivasanranga@mail.utoronto.ca::51f5b8d7-b884-478c-a3fe-2b75fbd5f424" providerId="AD" clId="Web-{B91ADA9D-418F-450A-A70E-A8A6FA2E4F79}" dt="2024-06-21T17:42:08.252" v="0" actId="14100"/>
          <ac:graphicFrameMkLst>
            <pc:docMk/>
            <pc:sldMk cId="4174827301" sldId="261"/>
            <ac:graphicFrameMk id="19" creationId="{6DB98017-09FD-CEFF-B4AA-8FAA8654EF8C}"/>
          </ac:graphicFrameMkLst>
        </pc:graphicFrameChg>
      </pc:sldChg>
    </pc:docChg>
  </pc:docChgLst>
  <pc:docChgLst>
    <pc:chgData name="Aman Rahimatpure" userId="S::aman.rahimatpure@mail.utoronto.ca::1da90098-6d0c-4cb1-b952-48ea37d6528e" providerId="AD" clId="Web-{12AB795A-E209-FFD9-604B-640D49F134FF}"/>
    <pc:docChg chg="modSld sldOrd">
      <pc:chgData name="Aman Rahimatpure" userId="S::aman.rahimatpure@mail.utoronto.ca::1da90098-6d0c-4cb1-b952-48ea37d6528e" providerId="AD" clId="Web-{12AB795A-E209-FFD9-604B-640D49F134FF}" dt="2024-06-23T17:23:07.894" v="12"/>
      <pc:docMkLst>
        <pc:docMk/>
      </pc:docMkLst>
      <pc:sldChg chg="modSp">
        <pc:chgData name="Aman Rahimatpure" userId="S::aman.rahimatpure@mail.utoronto.ca::1da90098-6d0c-4cb1-b952-48ea37d6528e" providerId="AD" clId="Web-{12AB795A-E209-FFD9-604B-640D49F134FF}" dt="2024-06-23T15:05:02.026" v="10" actId="20577"/>
        <pc:sldMkLst>
          <pc:docMk/>
          <pc:sldMk cId="3251703720" sldId="262"/>
        </pc:sldMkLst>
        <pc:spChg chg="mod">
          <ac:chgData name="Aman Rahimatpure" userId="S::aman.rahimatpure@mail.utoronto.ca::1da90098-6d0c-4cb1-b952-48ea37d6528e" providerId="AD" clId="Web-{12AB795A-E209-FFD9-604B-640D49F134FF}" dt="2024-06-23T15:05:02.026" v="10" actId="20577"/>
          <ac:spMkLst>
            <pc:docMk/>
            <pc:sldMk cId="3251703720" sldId="262"/>
            <ac:spMk id="2" creationId="{5B3433FC-1AB4-71F8-789F-7DF98AAEBDDE}"/>
          </ac:spMkLst>
        </pc:spChg>
      </pc:sldChg>
      <pc:sldChg chg="ord">
        <pc:chgData name="Aman Rahimatpure" userId="S::aman.rahimatpure@mail.utoronto.ca::1da90098-6d0c-4cb1-b952-48ea37d6528e" providerId="AD" clId="Web-{12AB795A-E209-FFD9-604B-640D49F134FF}" dt="2024-06-23T17:23:07.894" v="12"/>
        <pc:sldMkLst>
          <pc:docMk/>
          <pc:sldMk cId="1515400150" sldId="263"/>
        </pc:sldMkLst>
      </pc:sldChg>
    </pc:docChg>
  </pc:docChgLst>
  <pc:docChgLst>
    <pc:chgData name="Vasu Singh" userId="S::vasu.singh@mail.utoronto.ca::3f2101f4-f3a1-4ee0-9bea-4343b9074549" providerId="AD" clId="Web-{5CE0D014-308C-A2D9-A21F-428DDF79C09D}"/>
    <pc:docChg chg="modSld">
      <pc:chgData name="Vasu Singh" userId="S::vasu.singh@mail.utoronto.ca::3f2101f4-f3a1-4ee0-9bea-4343b9074549" providerId="AD" clId="Web-{5CE0D014-308C-A2D9-A21F-428DDF79C09D}" dt="2024-06-20T03:10:06.682" v="28" actId="14100"/>
      <pc:docMkLst>
        <pc:docMk/>
      </pc:docMkLst>
      <pc:sldChg chg="addSp delSp modSp mod setClrOvrMap">
        <pc:chgData name="Vasu Singh" userId="S::vasu.singh@mail.utoronto.ca::3f2101f4-f3a1-4ee0-9bea-4343b9074549" providerId="AD" clId="Web-{5CE0D014-308C-A2D9-A21F-428DDF79C09D}" dt="2024-06-20T03:10:06.682" v="28" actId="14100"/>
        <pc:sldMkLst>
          <pc:docMk/>
          <pc:sldMk cId="335106086" sldId="260"/>
        </pc:sldMkLst>
        <pc:spChg chg="mod">
          <ac:chgData name="Vasu Singh" userId="S::vasu.singh@mail.utoronto.ca::3f2101f4-f3a1-4ee0-9bea-4343b9074549" providerId="AD" clId="Web-{5CE0D014-308C-A2D9-A21F-428DDF79C09D}" dt="2024-06-20T03:08:47.899" v="22"/>
          <ac:spMkLst>
            <pc:docMk/>
            <pc:sldMk cId="335106086" sldId="260"/>
            <ac:spMk id="2" creationId="{8C74681D-DF7A-20C8-01C9-1D8590DB158A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5:40.004" v="9"/>
          <ac:spMkLst>
            <pc:docMk/>
            <pc:sldMk cId="335106086" sldId="260"/>
            <ac:spMk id="27" creationId="{35709097-1D5E-461B-A75A-2CB4E0B19297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5:40.004" v="9"/>
          <ac:spMkLst>
            <pc:docMk/>
            <pc:sldMk cId="335106086" sldId="260"/>
            <ac:spMk id="28" creationId="{F8E7CE3D-756A-41A4-9B20-2A2FC3A1E40A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5:39.957" v="8"/>
          <ac:spMkLst>
            <pc:docMk/>
            <pc:sldMk cId="335106086" sldId="260"/>
            <ac:spMk id="34" creationId="{35709097-1D5E-461B-A75A-2CB4E0B19297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5:39.957" v="8"/>
          <ac:spMkLst>
            <pc:docMk/>
            <pc:sldMk cId="335106086" sldId="260"/>
            <ac:spMk id="36" creationId="{F8E7CE3D-756A-41A4-9B20-2A2FC3A1E40A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6:16.208" v="12"/>
          <ac:spMkLst>
            <pc:docMk/>
            <pc:sldMk cId="335106086" sldId="260"/>
            <ac:spMk id="40" creationId="{35709097-1D5E-461B-A75A-2CB4E0B19297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6:16.208" v="12"/>
          <ac:spMkLst>
            <pc:docMk/>
            <pc:sldMk cId="335106086" sldId="260"/>
            <ac:spMk id="41" creationId="{F8E7CE3D-756A-41A4-9B20-2A2FC3A1E40A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7:47.351" v="18"/>
          <ac:spMkLst>
            <pc:docMk/>
            <pc:sldMk cId="335106086" sldId="260"/>
            <ac:spMk id="47" creationId="{35709097-1D5E-461B-A75A-2CB4E0B19297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7:47.351" v="18"/>
          <ac:spMkLst>
            <pc:docMk/>
            <pc:sldMk cId="335106086" sldId="260"/>
            <ac:spMk id="49" creationId="{F8E7CE3D-756A-41A4-9B20-2A2FC3A1E40A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8:47.899" v="22"/>
          <ac:spMkLst>
            <pc:docMk/>
            <pc:sldMk cId="335106086" sldId="260"/>
            <ac:spMk id="56" creationId="{BCCA1F03-1978-4993-9625-ECC9A327C1F7}"/>
          </ac:spMkLst>
        </pc:spChg>
        <pc:spChg chg="add del">
          <ac:chgData name="Vasu Singh" userId="S::vasu.singh@mail.utoronto.ca::3f2101f4-f3a1-4ee0-9bea-4343b9074549" providerId="AD" clId="Web-{5CE0D014-308C-A2D9-A21F-428DDF79C09D}" dt="2024-06-20T03:08:47.899" v="22"/>
          <ac:spMkLst>
            <pc:docMk/>
            <pc:sldMk cId="335106086" sldId="260"/>
            <ac:spMk id="58" creationId="{1DF5ECF7-5D31-4B53-8384-8D36C1065B35}"/>
          </ac:spMkLst>
        </pc:spChg>
        <pc:spChg chg="add">
          <ac:chgData name="Vasu Singh" userId="S::vasu.singh@mail.utoronto.ca::3f2101f4-f3a1-4ee0-9bea-4343b9074549" providerId="AD" clId="Web-{5CE0D014-308C-A2D9-A21F-428DDF79C09D}" dt="2024-06-20T03:08:47.899" v="22"/>
          <ac:spMkLst>
            <pc:docMk/>
            <pc:sldMk cId="335106086" sldId="260"/>
            <ac:spMk id="63" creationId="{35709097-1D5E-461B-A75A-2CB4E0B19297}"/>
          </ac:spMkLst>
        </pc:spChg>
        <pc:spChg chg="add">
          <ac:chgData name="Vasu Singh" userId="S::vasu.singh@mail.utoronto.ca::3f2101f4-f3a1-4ee0-9bea-4343b9074549" providerId="AD" clId="Web-{5CE0D014-308C-A2D9-A21F-428DDF79C09D}" dt="2024-06-20T03:08:47.899" v="22"/>
          <ac:spMkLst>
            <pc:docMk/>
            <pc:sldMk cId="335106086" sldId="260"/>
            <ac:spMk id="65" creationId="{F8E7CE3D-756A-41A4-9B20-2A2FC3A1E40A}"/>
          </ac:spMkLst>
        </pc:spChg>
        <pc:graphicFrameChg chg="mod modGraphic">
          <ac:chgData name="Vasu Singh" userId="S::vasu.singh@mail.utoronto.ca::3f2101f4-f3a1-4ee0-9bea-4343b9074549" providerId="AD" clId="Web-{5CE0D014-308C-A2D9-A21F-428DDF79C09D}" dt="2024-06-20T03:10:06.682" v="28" actId="14100"/>
          <ac:graphicFrameMkLst>
            <pc:docMk/>
            <pc:sldMk cId="335106086" sldId="260"/>
            <ac:graphicFrameMk id="4" creationId="{F7527E4E-41C3-B61F-3154-B96E04959FC3}"/>
          </ac:graphicFrameMkLst>
        </pc:graphicFrameChg>
        <pc:picChg chg="mod">
          <ac:chgData name="Vasu Singh" userId="S::vasu.singh@mail.utoronto.ca::3f2101f4-f3a1-4ee0-9bea-4343b9074549" providerId="AD" clId="Web-{5CE0D014-308C-A2D9-A21F-428DDF79C09D}" dt="2024-06-20T03:08:47.899" v="22"/>
          <ac:picMkLst>
            <pc:docMk/>
            <pc:sldMk cId="335106086" sldId="260"/>
            <ac:picMk id="5" creationId="{E8131EFF-63B8-DFEA-0E69-A240B67998AB}"/>
          </ac:picMkLst>
        </pc:picChg>
        <pc:cxnChg chg="add del">
          <ac:chgData name="Vasu Singh" userId="S::vasu.singh@mail.utoronto.ca::3f2101f4-f3a1-4ee0-9bea-4343b9074549" providerId="AD" clId="Web-{5CE0D014-308C-A2D9-A21F-428DDF79C09D}" dt="2024-06-20T03:05:40.004" v="9"/>
          <ac:cxnSpMkLst>
            <pc:docMk/>
            <pc:sldMk cId="335106086" sldId="260"/>
            <ac:cxnSpMk id="29" creationId="{837CF948-9F12-4674-98E3-7A7FE57A1987}"/>
          </ac:cxnSpMkLst>
        </pc:cxnChg>
        <pc:cxnChg chg="add del">
          <ac:chgData name="Vasu Singh" userId="S::vasu.singh@mail.utoronto.ca::3f2101f4-f3a1-4ee0-9bea-4343b9074549" providerId="AD" clId="Web-{5CE0D014-308C-A2D9-A21F-428DDF79C09D}" dt="2024-06-20T03:05:39.957" v="8"/>
          <ac:cxnSpMkLst>
            <pc:docMk/>
            <pc:sldMk cId="335106086" sldId="260"/>
            <ac:cxnSpMk id="38" creationId="{837CF948-9F12-4674-98E3-7A7FE57A1987}"/>
          </ac:cxnSpMkLst>
        </pc:cxnChg>
        <pc:cxnChg chg="add del">
          <ac:chgData name="Vasu Singh" userId="S::vasu.singh@mail.utoronto.ca::3f2101f4-f3a1-4ee0-9bea-4343b9074549" providerId="AD" clId="Web-{5CE0D014-308C-A2D9-A21F-428DDF79C09D}" dt="2024-06-20T03:06:16.208" v="12"/>
          <ac:cxnSpMkLst>
            <pc:docMk/>
            <pc:sldMk cId="335106086" sldId="260"/>
            <ac:cxnSpMk id="42" creationId="{837CF948-9F12-4674-98E3-7A7FE57A1987}"/>
          </ac:cxnSpMkLst>
        </pc:cxnChg>
        <pc:cxnChg chg="add del">
          <ac:chgData name="Vasu Singh" userId="S::vasu.singh@mail.utoronto.ca::3f2101f4-f3a1-4ee0-9bea-4343b9074549" providerId="AD" clId="Web-{5CE0D014-308C-A2D9-A21F-428DDF79C09D}" dt="2024-06-20T03:07:47.351" v="18"/>
          <ac:cxnSpMkLst>
            <pc:docMk/>
            <pc:sldMk cId="335106086" sldId="260"/>
            <ac:cxnSpMk id="51" creationId="{837CF948-9F12-4674-98E3-7A7FE57A1987}"/>
          </ac:cxnSpMkLst>
        </pc:cxnChg>
        <pc:cxnChg chg="add">
          <ac:chgData name="Vasu Singh" userId="S::vasu.singh@mail.utoronto.ca::3f2101f4-f3a1-4ee0-9bea-4343b9074549" providerId="AD" clId="Web-{5CE0D014-308C-A2D9-A21F-428DDF79C09D}" dt="2024-06-20T03:08:47.899" v="22"/>
          <ac:cxnSpMkLst>
            <pc:docMk/>
            <pc:sldMk cId="335106086" sldId="260"/>
            <ac:cxnSpMk id="67" creationId="{837CF948-9F12-4674-98E3-7A7FE57A1987}"/>
          </ac:cxnSpMkLst>
        </pc:cxnChg>
      </pc:sldChg>
    </pc:docChg>
  </pc:docChgLst>
  <pc:docChgLst>
    <pc:chgData name="Vasu Singh" userId="S::vasu.singh@mail.utoronto.ca::3f2101f4-f3a1-4ee0-9bea-4343b9074549" providerId="AD" clId="Web-{770BF9CE-4518-6908-A92A-0A0C0B3B8854}"/>
    <pc:docChg chg="addSld modSld modMainMaster">
      <pc:chgData name="Vasu Singh" userId="S::vasu.singh@mail.utoronto.ca::3f2101f4-f3a1-4ee0-9bea-4343b9074549" providerId="AD" clId="Web-{770BF9CE-4518-6908-A92A-0A0C0B3B8854}" dt="2024-06-22T07:03:56.694" v="42"/>
      <pc:docMkLst>
        <pc:docMk/>
      </pc:docMkLst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4183853493" sldId="256"/>
        </pc:sldMkLst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1035069636" sldId="257"/>
        </pc:sldMkLst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2305970172" sldId="258"/>
        </pc:sldMkLst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335106086" sldId="260"/>
        </pc:sldMkLst>
      </pc:sldChg>
      <pc:sldChg chg="modSp 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4174827301" sldId="261"/>
        </pc:sldMkLst>
        <pc:graphicFrameChg chg="mod">
          <ac:chgData name="Vasu Singh" userId="S::vasu.singh@mail.utoronto.ca::3f2101f4-f3a1-4ee0-9bea-4343b9074549" providerId="AD" clId="Web-{770BF9CE-4518-6908-A92A-0A0C0B3B8854}" dt="2024-06-22T07:02:57.642" v="38" actId="14100"/>
          <ac:graphicFrameMkLst>
            <pc:docMk/>
            <pc:sldMk cId="4174827301" sldId="261"/>
            <ac:graphicFrameMk id="19" creationId="{6DB98017-09FD-CEFF-B4AA-8FAA8654EF8C}"/>
          </ac:graphicFrameMkLst>
        </pc:graphicFrameChg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3251703720" sldId="262"/>
        </pc:sldMkLst>
      </pc:sldChg>
      <pc:sldChg chg="modSp 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1515400150" sldId="263"/>
        </pc:sldMkLst>
        <pc:graphicFrameChg chg="mod">
          <ac:chgData name="Vasu Singh" userId="S::vasu.singh@mail.utoronto.ca::3f2101f4-f3a1-4ee0-9bea-4343b9074549" providerId="AD" clId="Web-{770BF9CE-4518-6908-A92A-0A0C0B3B8854}" dt="2024-06-22T06:55:43.324" v="5" actId="14100"/>
          <ac:graphicFrameMkLst>
            <pc:docMk/>
            <pc:sldMk cId="1515400150" sldId="263"/>
            <ac:graphicFrameMk id="5" creationId="{1B761E13-9193-94ED-D0CF-C7316D68A3D2}"/>
          </ac:graphicFrameMkLst>
        </pc:graphicFrameChg>
      </pc:sldChg>
      <pc:sldChg chg="addSp delSp modSp 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2898846463" sldId="264"/>
        </pc:sldMkLst>
        <pc:spChg chg="mod">
          <ac:chgData name="Vasu Singh" userId="S::vasu.singh@mail.utoronto.ca::3f2101f4-f3a1-4ee0-9bea-4343b9074549" providerId="AD" clId="Web-{770BF9CE-4518-6908-A92A-0A0C0B3B8854}" dt="2024-06-22T06:55:16.511" v="0"/>
          <ac:spMkLst>
            <pc:docMk/>
            <pc:sldMk cId="2898846463" sldId="264"/>
            <ac:spMk id="2" creationId="{4FB235BC-60F5-8F4A-16DE-7C5397C28868}"/>
          </ac:spMkLst>
        </pc:spChg>
        <pc:spChg chg="del">
          <ac:chgData name="Vasu Singh" userId="S::vasu.singh@mail.utoronto.ca::3f2101f4-f3a1-4ee0-9bea-4343b9074549" providerId="AD" clId="Web-{770BF9CE-4518-6908-A92A-0A0C0B3B8854}" dt="2024-06-22T06:55:16.511" v="0"/>
          <ac:spMkLst>
            <pc:docMk/>
            <pc:sldMk cId="2898846463" sldId="264"/>
            <ac:spMk id="38" creationId="{1C8B38D4-9D92-4608-A16B-260E8CC21335}"/>
          </ac:spMkLst>
        </pc:spChg>
        <pc:spChg chg="add">
          <ac:chgData name="Vasu Singh" userId="S::vasu.singh@mail.utoronto.ca::3f2101f4-f3a1-4ee0-9bea-4343b9074549" providerId="AD" clId="Web-{770BF9CE-4518-6908-A92A-0A0C0B3B8854}" dt="2024-06-22T06:55:16.511" v="0"/>
          <ac:spMkLst>
            <pc:docMk/>
            <pc:sldMk cId="2898846463" sldId="264"/>
            <ac:spMk id="43" creationId="{1C8B38D4-9D92-4608-A16B-260E8CC21335}"/>
          </ac:spMkLst>
        </pc:spChg>
        <pc:graphicFrameChg chg="mod modGraphic">
          <ac:chgData name="Vasu Singh" userId="S::vasu.singh@mail.utoronto.ca::3f2101f4-f3a1-4ee0-9bea-4343b9074549" providerId="AD" clId="Web-{770BF9CE-4518-6908-A92A-0A0C0B3B8854}" dt="2024-06-22T06:55:25.465" v="2" actId="14100"/>
          <ac:graphicFrameMkLst>
            <pc:docMk/>
            <pc:sldMk cId="2898846463" sldId="264"/>
            <ac:graphicFrameMk id="8" creationId="{211CE503-F23B-C9E8-B44D-6497373400F8}"/>
          </ac:graphicFrameMkLst>
        </pc:graphicFrameChg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3714381729" sldId="265"/>
        </pc:sldMkLst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2210680796" sldId="266"/>
        </pc:sldMkLst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1605684764" sldId="267"/>
        </pc:sldMkLst>
      </pc:sldChg>
      <pc:sldChg chg="modTransition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510571774" sldId="268"/>
        </pc:sldMkLst>
      </pc:sldChg>
      <pc:sldChg chg="addSp delSp modSp new mod modTransition setBg">
        <pc:chgData name="Vasu Singh" userId="S::vasu.singh@mail.utoronto.ca::3f2101f4-f3a1-4ee0-9bea-4343b9074549" providerId="AD" clId="Web-{770BF9CE-4518-6908-A92A-0A0C0B3B8854}" dt="2024-06-22T07:03:56.694" v="42"/>
        <pc:sldMkLst>
          <pc:docMk/>
          <pc:sldMk cId="2380705072" sldId="269"/>
        </pc:sldMkLst>
        <pc:spChg chg="mod">
          <ac:chgData name="Vasu Singh" userId="S::vasu.singh@mail.utoronto.ca::3f2101f4-f3a1-4ee0-9bea-4343b9074549" providerId="AD" clId="Web-{770BF9CE-4518-6908-A92A-0A0C0B3B8854}" dt="2024-06-22T07:02:00.219" v="31"/>
          <ac:spMkLst>
            <pc:docMk/>
            <pc:sldMk cId="2380705072" sldId="269"/>
            <ac:spMk id="2" creationId="{12AC168D-43FC-FD51-A3C7-5157B1FB637A}"/>
          </ac:spMkLst>
        </pc:spChg>
        <pc:spChg chg="del mod">
          <ac:chgData name="Vasu Singh" userId="S::vasu.singh@mail.utoronto.ca::3f2101f4-f3a1-4ee0-9bea-4343b9074549" providerId="AD" clId="Web-{770BF9CE-4518-6908-A92A-0A0C0B3B8854}" dt="2024-06-22T07:02:00.219" v="31"/>
          <ac:spMkLst>
            <pc:docMk/>
            <pc:sldMk cId="2380705072" sldId="269"/>
            <ac:spMk id="3" creationId="{F31D33E1-ED1F-9EEC-43A5-6B905C59BF11}"/>
          </ac:spMkLst>
        </pc:spChg>
        <pc:spChg chg="add">
          <ac:chgData name="Vasu Singh" userId="S::vasu.singh@mail.utoronto.ca::3f2101f4-f3a1-4ee0-9bea-4343b9074549" providerId="AD" clId="Web-{770BF9CE-4518-6908-A92A-0A0C0B3B8854}" dt="2024-06-22T07:02:00.219" v="31"/>
          <ac:spMkLst>
            <pc:docMk/>
            <pc:sldMk cId="2380705072" sldId="269"/>
            <ac:spMk id="9" creationId="{1C8B38D4-9D92-4608-A16B-260E8CC21335}"/>
          </ac:spMkLst>
        </pc:spChg>
        <pc:spChg chg="add">
          <ac:chgData name="Vasu Singh" userId="S::vasu.singh@mail.utoronto.ca::3f2101f4-f3a1-4ee0-9bea-4343b9074549" providerId="AD" clId="Web-{770BF9CE-4518-6908-A92A-0A0C0B3B8854}" dt="2024-06-22T07:02:00.219" v="31"/>
          <ac:spMkLst>
            <pc:docMk/>
            <pc:sldMk cId="2380705072" sldId="269"/>
            <ac:spMk id="11" creationId="{01A94AE6-0978-4A09-B78E-D60AC484231B}"/>
          </ac:spMkLst>
        </pc:spChg>
        <pc:graphicFrameChg chg="add mod modGraphic">
          <ac:chgData name="Vasu Singh" userId="S::vasu.singh@mail.utoronto.ca::3f2101f4-f3a1-4ee0-9bea-4343b9074549" providerId="AD" clId="Web-{770BF9CE-4518-6908-A92A-0A0C0B3B8854}" dt="2024-06-22T07:02:29.891" v="35" actId="20577"/>
          <ac:graphicFrameMkLst>
            <pc:docMk/>
            <pc:sldMk cId="2380705072" sldId="269"/>
            <ac:graphicFrameMk id="5" creationId="{69130726-30CA-6331-1C98-71660C5A43B6}"/>
          </ac:graphicFrameMkLst>
        </pc:graphicFrameChg>
      </pc:sldChg>
      <pc:sldMasterChg chg="modTransition modSldLayout">
        <pc:chgData name="Vasu Singh" userId="S::vasu.singh@mail.utoronto.ca::3f2101f4-f3a1-4ee0-9bea-4343b9074549" providerId="AD" clId="Web-{770BF9CE-4518-6908-A92A-0A0C0B3B8854}" dt="2024-06-22T07:03:56.694" v="42"/>
        <pc:sldMasterMkLst>
          <pc:docMk/>
          <pc:sldMasterMk cId="886862023" sldId="2147483673"/>
        </pc:sldMasterMkLst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2107422785" sldId="2147483662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3075188258" sldId="2147483663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2531250863" sldId="2147483664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742616217" sldId="2147483665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2396038081" sldId="2147483666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2112036821" sldId="2147483667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3874118327" sldId="2147483668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2520278793" sldId="2147483669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3915810262" sldId="2147483670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833033477" sldId="2147483671"/>
          </pc:sldLayoutMkLst>
        </pc:sldLayoutChg>
        <pc:sldLayoutChg chg="modTransition">
          <pc:chgData name="Vasu Singh" userId="S::vasu.singh@mail.utoronto.ca::3f2101f4-f3a1-4ee0-9bea-4343b9074549" providerId="AD" clId="Web-{770BF9CE-4518-6908-A92A-0A0C0B3B8854}" dt="2024-06-22T07:03:56.694" v="42"/>
          <pc:sldLayoutMkLst>
            <pc:docMk/>
            <pc:sldMasterMk cId="886862023" sldId="2147483673"/>
            <pc:sldLayoutMk cId="334052095" sldId="2147483672"/>
          </pc:sldLayoutMkLst>
        </pc:sldLayoutChg>
      </pc:sldMasterChg>
    </pc:docChg>
  </pc:docChgLst>
  <pc:docChgLst>
    <pc:chgData name="Vasu Singh" userId="S::vasu.singh@mail.utoronto.ca::3f2101f4-f3a1-4ee0-9bea-4343b9074549" providerId="AD" clId="Web-{73A3CB33-91E9-A570-1F7F-9A11052ED98B}"/>
    <pc:docChg chg="addSld delSld modSld">
      <pc:chgData name="Vasu Singh" userId="S::vasu.singh@mail.utoronto.ca::3f2101f4-f3a1-4ee0-9bea-4343b9074549" providerId="AD" clId="Web-{73A3CB33-91E9-A570-1F7F-9A11052ED98B}" dt="2024-06-20T02:58:05.539" v="145" actId="20577"/>
      <pc:docMkLst>
        <pc:docMk/>
      </pc:docMkLst>
      <pc:sldChg chg="addSp delSp modSp mod setClrOvrMap">
        <pc:chgData name="Vasu Singh" userId="S::vasu.singh@mail.utoronto.ca::3f2101f4-f3a1-4ee0-9bea-4343b9074549" providerId="AD" clId="Web-{73A3CB33-91E9-A570-1F7F-9A11052ED98B}" dt="2024-06-20T02:35:37.355" v="44" actId="14100"/>
        <pc:sldMkLst>
          <pc:docMk/>
          <pc:sldMk cId="1035069636" sldId="257"/>
        </pc:sldMkLst>
        <pc:spChg chg="mod">
          <ac:chgData name="Vasu Singh" userId="S::vasu.singh@mail.utoronto.ca::3f2101f4-f3a1-4ee0-9bea-4343b9074549" providerId="AD" clId="Web-{73A3CB33-91E9-A570-1F7F-9A11052ED98B}" dt="2024-06-20T02:34:55.948" v="37"/>
          <ac:spMkLst>
            <pc:docMk/>
            <pc:sldMk cId="1035069636" sldId="257"/>
            <ac:spMk id="2" creationId="{A7943E2E-F87E-1FFD-23A7-927179757A7A}"/>
          </ac:spMkLst>
        </pc:spChg>
        <pc:spChg chg="mod">
          <ac:chgData name="Vasu Singh" userId="S::vasu.singh@mail.utoronto.ca::3f2101f4-f3a1-4ee0-9bea-4343b9074549" providerId="AD" clId="Web-{73A3CB33-91E9-A570-1F7F-9A11052ED98B}" dt="2024-06-20T02:25:09.422" v="3" actId="20577"/>
          <ac:spMkLst>
            <pc:docMk/>
            <pc:sldMk cId="1035069636" sldId="257"/>
            <ac:spMk id="3" creationId="{7B69558F-138B-9FB5-F354-AA497522115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4:55.963" v="38"/>
          <ac:spMkLst>
            <pc:docMk/>
            <pc:sldMk cId="1035069636" sldId="257"/>
            <ac:spMk id="87" creationId="{1265911B-1E2F-489E-97EF-A15A9299E703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4:55.963" v="38"/>
          <ac:spMkLst>
            <pc:docMk/>
            <pc:sldMk cId="1035069636" sldId="257"/>
            <ac:spMk id="88" creationId="{2119D4F1-CE65-4D74-A168-F27C15F1B00C}"/>
          </ac:spMkLst>
        </pc:spChg>
        <pc:spChg chg="del mod">
          <ac:chgData name="Vasu Singh" userId="S::vasu.singh@mail.utoronto.ca::3f2101f4-f3a1-4ee0-9bea-4343b9074549" providerId="AD" clId="Web-{73A3CB33-91E9-A570-1F7F-9A11052ED98B}" dt="2024-06-20T02:34:55.963" v="38"/>
          <ac:spMkLst>
            <pc:docMk/>
            <pc:sldMk cId="1035069636" sldId="257"/>
            <ac:spMk id="90" creationId="{A4043080-A08B-179F-EF3C-C2211FA4D10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3:48.259" v="35"/>
          <ac:spMkLst>
            <pc:docMk/>
            <pc:sldMk cId="1035069636" sldId="257"/>
            <ac:spMk id="95" creationId="{35709097-1D5E-461B-A75A-2CB4E0B19297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3:48.259" v="35"/>
          <ac:spMkLst>
            <pc:docMk/>
            <pc:sldMk cId="1035069636" sldId="257"/>
            <ac:spMk id="97" creationId="{F8E7CE3D-756A-41A4-9B20-2A2FC3A1E40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4:55.948" v="37"/>
          <ac:spMkLst>
            <pc:docMk/>
            <pc:sldMk cId="1035069636" sldId="257"/>
            <ac:spMk id="101" creationId="{5669F72C-E3FB-4C48-AEBD-AF7AC0D749C7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4:55.948" v="37"/>
          <ac:spMkLst>
            <pc:docMk/>
            <pc:sldMk cId="1035069636" sldId="257"/>
            <ac:spMk id="102" creationId="{5CA22715-D05D-465E-A9CB-5AD7BC6C9C8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5:10.276" v="40"/>
          <ac:spMkLst>
            <pc:docMk/>
            <pc:sldMk cId="1035069636" sldId="257"/>
            <ac:spMk id="104" creationId="{1265911B-1E2F-489E-97EF-A15A9299E703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5:10.276" v="40"/>
          <ac:spMkLst>
            <pc:docMk/>
            <pc:sldMk cId="1035069636" sldId="257"/>
            <ac:spMk id="105" creationId="{2119D4F1-CE65-4D74-A168-F27C15F1B00C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35:10.276" v="40"/>
          <ac:spMkLst>
            <pc:docMk/>
            <pc:sldMk cId="1035069636" sldId="257"/>
            <ac:spMk id="107" creationId="{1265911B-1E2F-489E-97EF-A15A9299E703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35:10.276" v="40"/>
          <ac:spMkLst>
            <pc:docMk/>
            <pc:sldMk cId="1035069636" sldId="257"/>
            <ac:spMk id="112" creationId="{2119D4F1-CE65-4D74-A168-F27C15F1B00C}"/>
          </ac:spMkLst>
        </pc:spChg>
        <pc:graphicFrameChg chg="add mod modGraphic">
          <ac:chgData name="Vasu Singh" userId="S::vasu.singh@mail.utoronto.ca::3f2101f4-f3a1-4ee0-9bea-4343b9074549" providerId="AD" clId="Web-{73A3CB33-91E9-A570-1F7F-9A11052ED98B}" dt="2024-06-20T02:35:37.355" v="44" actId="14100"/>
          <ac:graphicFrameMkLst>
            <pc:docMk/>
            <pc:sldMk cId="1035069636" sldId="257"/>
            <ac:graphicFrameMk id="92" creationId="{57A33CE7-3AE9-964A-0C8F-01AF207D451E}"/>
          </ac:graphicFrameMkLst>
        </pc:graphicFrameChg>
        <pc:graphicFrameChg chg="add del mod modGraphic">
          <ac:chgData name="Vasu Singh" userId="S::vasu.singh@mail.utoronto.ca::3f2101f4-f3a1-4ee0-9bea-4343b9074549" providerId="AD" clId="Web-{73A3CB33-91E9-A570-1F7F-9A11052ED98B}" dt="2024-06-20T02:33:33.478" v="33"/>
          <ac:graphicFrameMkLst>
            <pc:docMk/>
            <pc:sldMk cId="1035069636" sldId="257"/>
            <ac:graphicFrameMk id="110" creationId="{E9EA2CDC-4E82-40F9-AB35-0D2A75C8F890}"/>
          </ac:graphicFrameMkLst>
        </pc:graphicFrameChg>
        <pc:picChg chg="mod">
          <ac:chgData name="Vasu Singh" userId="S::vasu.singh@mail.utoronto.ca::3f2101f4-f3a1-4ee0-9bea-4343b9074549" providerId="AD" clId="Web-{73A3CB33-91E9-A570-1F7F-9A11052ED98B}" dt="2024-06-20T02:35:10.276" v="40"/>
          <ac:picMkLst>
            <pc:docMk/>
            <pc:sldMk cId="1035069636" sldId="257"/>
            <ac:picMk id="89" creationId="{BB8C4B48-334A-D6EC-3A00-9C180571BFAF}"/>
          </ac:picMkLst>
        </pc:picChg>
        <pc:cxnChg chg="add del">
          <ac:chgData name="Vasu Singh" userId="S::vasu.singh@mail.utoronto.ca::3f2101f4-f3a1-4ee0-9bea-4343b9074549" providerId="AD" clId="Web-{73A3CB33-91E9-A570-1F7F-9A11052ED98B}" dt="2024-06-20T02:33:48.259" v="35"/>
          <ac:cxnSpMkLst>
            <pc:docMk/>
            <pc:sldMk cId="1035069636" sldId="257"/>
            <ac:cxnSpMk id="99" creationId="{837CF948-9F12-4674-98E3-7A7FE57A1987}"/>
          </ac:cxnSpMkLst>
        </pc:cxnChg>
      </pc:sldChg>
      <pc:sldChg chg="addSp delSp modSp new mod setBg">
        <pc:chgData name="Vasu Singh" userId="S::vasu.singh@mail.utoronto.ca::3f2101f4-f3a1-4ee0-9bea-4343b9074549" providerId="AD" clId="Web-{73A3CB33-91E9-A570-1F7F-9A11052ED98B}" dt="2024-06-20T02:39:32.421" v="45"/>
        <pc:sldMkLst>
          <pc:docMk/>
          <pc:sldMk cId="2305970172" sldId="258"/>
        </pc:sldMkLst>
        <pc:spChg chg="mod">
          <ac:chgData name="Vasu Singh" userId="S::vasu.singh@mail.utoronto.ca::3f2101f4-f3a1-4ee0-9bea-4343b9074549" providerId="AD" clId="Web-{73A3CB33-91E9-A570-1F7F-9A11052ED98B}" dt="2024-06-20T02:39:32.421" v="45"/>
          <ac:spMkLst>
            <pc:docMk/>
            <pc:sldMk cId="2305970172" sldId="258"/>
            <ac:spMk id="2" creationId="{986985AD-218D-AA8A-D5DE-5EBE75852735}"/>
          </ac:spMkLst>
        </pc:spChg>
        <pc:spChg chg="mod">
          <ac:chgData name="Vasu Singh" userId="S::vasu.singh@mail.utoronto.ca::3f2101f4-f3a1-4ee0-9bea-4343b9074549" providerId="AD" clId="Web-{73A3CB33-91E9-A570-1F7F-9A11052ED98B}" dt="2024-06-20T02:39:32.421" v="45"/>
          <ac:spMkLst>
            <pc:docMk/>
            <pc:sldMk cId="2305970172" sldId="258"/>
            <ac:spMk id="3" creationId="{D5B729AE-62D3-63AA-2000-996B0DC2A4F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0:56.616" v="27"/>
          <ac:spMkLst>
            <pc:docMk/>
            <pc:sldMk cId="2305970172" sldId="258"/>
            <ac:spMk id="8" creationId="{20DB4423-716D-4B40-9498-69F5F3E5E077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1:02.522" v="29"/>
          <ac:spMkLst>
            <pc:docMk/>
            <pc:sldMk cId="2305970172" sldId="258"/>
            <ac:spMk id="9" creationId="{1265911B-1E2F-489E-97EF-A15A9299E703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0:56.616" v="27"/>
          <ac:spMkLst>
            <pc:docMk/>
            <pc:sldMk cId="2305970172" sldId="258"/>
            <ac:spMk id="10" creationId="{0B339CD8-1850-4DF2-BCDF-1CAAE5F872AC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31:02.522" v="29"/>
          <ac:spMkLst>
            <pc:docMk/>
            <pc:sldMk cId="2305970172" sldId="258"/>
            <ac:spMk id="11" creationId="{2119D4F1-CE65-4D74-A168-F27C15F1B00C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31:02.522" v="30"/>
          <ac:spMkLst>
            <pc:docMk/>
            <pc:sldMk cId="2305970172" sldId="258"/>
            <ac:spMk id="13" creationId="{20DB4423-716D-4B40-9498-69F5F3E5E077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31:02.522" v="30"/>
          <ac:spMkLst>
            <pc:docMk/>
            <pc:sldMk cId="2305970172" sldId="258"/>
            <ac:spMk id="14" creationId="{0B339CD8-1850-4DF2-BCDF-1CAAE5F872AC}"/>
          </ac:spMkLst>
        </pc:spChg>
        <pc:spChg chg="del">
          <ac:chgData name="Vasu Singh" userId="S::vasu.singh@mail.utoronto.ca::3f2101f4-f3a1-4ee0-9bea-4343b9074549" providerId="AD" clId="Web-{73A3CB33-91E9-A570-1F7F-9A11052ED98B}" dt="2024-06-20T02:39:32.421" v="45"/>
          <ac:spMkLst>
            <pc:docMk/>
            <pc:sldMk cId="2305970172" sldId="258"/>
            <ac:spMk id="44" creationId="{1265911B-1E2F-489E-97EF-A15A9299E703}"/>
          </ac:spMkLst>
        </pc:spChg>
        <pc:spChg chg="del">
          <ac:chgData name="Vasu Singh" userId="S::vasu.singh@mail.utoronto.ca::3f2101f4-f3a1-4ee0-9bea-4343b9074549" providerId="AD" clId="Web-{73A3CB33-91E9-A570-1F7F-9A11052ED98B}" dt="2024-06-20T02:39:32.421" v="45"/>
          <ac:spMkLst>
            <pc:docMk/>
            <pc:sldMk cId="2305970172" sldId="258"/>
            <ac:spMk id="45" creationId="{2119D4F1-CE65-4D74-A168-F27C15F1B00C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39:32.421" v="45"/>
          <ac:spMkLst>
            <pc:docMk/>
            <pc:sldMk cId="2305970172" sldId="258"/>
            <ac:spMk id="50" creationId="{35709097-1D5E-461B-A75A-2CB4E0B19297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39:32.421" v="45"/>
          <ac:spMkLst>
            <pc:docMk/>
            <pc:sldMk cId="2305970172" sldId="258"/>
            <ac:spMk id="52" creationId="{F8E7CE3D-756A-41A4-9B20-2A2FC3A1E40A}"/>
          </ac:spMkLst>
        </pc:spChg>
        <pc:graphicFrameChg chg="add del mod modGraphic">
          <ac:chgData name="Vasu Singh" userId="S::vasu.singh@mail.utoronto.ca::3f2101f4-f3a1-4ee0-9bea-4343b9074549" providerId="AD" clId="Web-{73A3CB33-91E9-A570-1F7F-9A11052ED98B}" dt="2024-06-20T02:30:15.834" v="24"/>
          <ac:graphicFrameMkLst>
            <pc:docMk/>
            <pc:sldMk cId="2305970172" sldId="258"/>
            <ac:graphicFrameMk id="4" creationId="{B4CBAF13-73C6-DD98-4061-743B02DA86ED}"/>
          </ac:graphicFrameMkLst>
        </pc:graphicFrameChg>
        <pc:picChg chg="add del">
          <ac:chgData name="Vasu Singh" userId="S::vasu.singh@mail.utoronto.ca::3f2101f4-f3a1-4ee0-9bea-4343b9074549" providerId="AD" clId="Web-{73A3CB33-91E9-A570-1F7F-9A11052ED98B}" dt="2024-06-20T02:31:02.522" v="29"/>
          <ac:picMkLst>
            <pc:docMk/>
            <pc:sldMk cId="2305970172" sldId="258"/>
            <ac:picMk id="5" creationId="{758FDF29-1E45-93EB-78FB-6F1A13583F9F}"/>
          </ac:picMkLst>
        </pc:picChg>
        <pc:picChg chg="mod">
          <ac:chgData name="Vasu Singh" userId="S::vasu.singh@mail.utoronto.ca::3f2101f4-f3a1-4ee0-9bea-4343b9074549" providerId="AD" clId="Web-{73A3CB33-91E9-A570-1F7F-9A11052ED98B}" dt="2024-06-20T02:39:32.421" v="45"/>
          <ac:picMkLst>
            <pc:docMk/>
            <pc:sldMk cId="2305970172" sldId="258"/>
            <ac:picMk id="30" creationId="{009DBE30-A93C-1F78-24E7-C125643CB4C0}"/>
          </ac:picMkLst>
        </pc:picChg>
        <pc:cxnChg chg="add">
          <ac:chgData name="Vasu Singh" userId="S::vasu.singh@mail.utoronto.ca::3f2101f4-f3a1-4ee0-9bea-4343b9074549" providerId="AD" clId="Web-{73A3CB33-91E9-A570-1F7F-9A11052ED98B}" dt="2024-06-20T02:39:32.421" v="45"/>
          <ac:cxnSpMkLst>
            <pc:docMk/>
            <pc:sldMk cId="2305970172" sldId="258"/>
            <ac:cxnSpMk id="54" creationId="{837CF948-9F12-4674-98E3-7A7FE57A1987}"/>
          </ac:cxnSpMkLst>
        </pc:cxnChg>
      </pc:sldChg>
      <pc:sldChg chg="addSp delSp modSp new del mod setBg setClrOvrMap">
        <pc:chgData name="Vasu Singh" userId="S::vasu.singh@mail.utoronto.ca::3f2101f4-f3a1-4ee0-9bea-4343b9074549" providerId="AD" clId="Web-{73A3CB33-91E9-A570-1F7F-9A11052ED98B}" dt="2024-06-20T02:43:33.019" v="99"/>
        <pc:sldMkLst>
          <pc:docMk/>
          <pc:sldMk cId="318456153" sldId="259"/>
        </pc:sldMkLst>
        <pc:spChg chg="mod">
          <ac:chgData name="Vasu Singh" userId="S::vasu.singh@mail.utoronto.ca::3f2101f4-f3a1-4ee0-9bea-4343b9074549" providerId="AD" clId="Web-{73A3CB33-91E9-A570-1F7F-9A11052ED98B}" dt="2024-06-20T02:43:20.206" v="98" actId="14100"/>
          <ac:spMkLst>
            <pc:docMk/>
            <pc:sldMk cId="318456153" sldId="259"/>
            <ac:spMk id="2" creationId="{8771A504-7935-0A2F-9F07-BD73DAA91DE1}"/>
          </ac:spMkLst>
        </pc:spChg>
        <pc:spChg chg="del">
          <ac:chgData name="Vasu Singh" userId="S::vasu.singh@mail.utoronto.ca::3f2101f4-f3a1-4ee0-9bea-4343b9074549" providerId="AD" clId="Web-{73A3CB33-91E9-A570-1F7F-9A11052ED98B}" dt="2024-06-20T02:41:01.595" v="69"/>
          <ac:spMkLst>
            <pc:docMk/>
            <pc:sldMk cId="318456153" sldId="259"/>
            <ac:spMk id="3" creationId="{2618FBDB-E74A-4C8C-5951-760B3414E5D1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44.642" v="78"/>
          <ac:spMkLst>
            <pc:docMk/>
            <pc:sldMk cId="318456153" sldId="259"/>
            <ac:spMk id="9" creationId="{AF448D61-FD92-4997-B065-20433412424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42.002" v="76"/>
          <ac:spMkLst>
            <pc:docMk/>
            <pc:sldMk cId="318456153" sldId="259"/>
            <ac:spMk id="10" creationId="{B1C3281D-A46F-4842-9340-4CBC29E1B260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44.642" v="78"/>
          <ac:spMkLst>
            <pc:docMk/>
            <pc:sldMk cId="318456153" sldId="259"/>
            <ac:spMk id="11" creationId="{E467C92F-654F-446B-8347-9FF2DAF664B9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44.642" v="78"/>
          <ac:spMkLst>
            <pc:docMk/>
            <pc:sldMk cId="318456153" sldId="259"/>
            <ac:spMk id="13" creationId="{2555A4C0-F746-4932-ABD3-024F4B231E4E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49.892" v="80"/>
          <ac:spMkLst>
            <pc:docMk/>
            <pc:sldMk cId="318456153" sldId="259"/>
            <ac:spMk id="18" creationId="{0760E4C7-47B8-4356-ABCA-CC9C79E2D2B6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49.892" v="80"/>
          <ac:spMkLst>
            <pc:docMk/>
            <pc:sldMk cId="318456153" sldId="259"/>
            <ac:spMk id="20" creationId="{5E46B165-E118-452A-83D6-DE891373E3D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1.064" v="82"/>
          <ac:spMkLst>
            <pc:docMk/>
            <pc:sldMk cId="318456153" sldId="259"/>
            <ac:spMk id="23" creationId="{B1C3281D-A46F-4842-9340-4CBC29E1B260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1.064" v="82"/>
          <ac:spMkLst>
            <pc:docMk/>
            <pc:sldMk cId="318456153" sldId="259"/>
            <ac:spMk id="25" creationId="{87B080E6-308F-4DD8-A448-707DFB83CE5E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3.252" v="84"/>
          <ac:spMkLst>
            <pc:docMk/>
            <pc:sldMk cId="318456153" sldId="259"/>
            <ac:spMk id="28" creationId="{0760E4C7-47B8-4356-ABCA-CC9C79E2D2B6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3.252" v="84"/>
          <ac:spMkLst>
            <pc:docMk/>
            <pc:sldMk cId="318456153" sldId="259"/>
            <ac:spMk id="30" creationId="{5E46B165-E118-452A-83D6-DE891373E3D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6.846" v="86"/>
          <ac:spMkLst>
            <pc:docMk/>
            <pc:sldMk cId="318456153" sldId="259"/>
            <ac:spMk id="33" creationId="{AF448D61-FD92-4997-B065-20433412424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6.846" v="86"/>
          <ac:spMkLst>
            <pc:docMk/>
            <pc:sldMk cId="318456153" sldId="259"/>
            <ac:spMk id="34" creationId="{E467C92F-654F-446B-8347-9FF2DAF664B9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1:56.846" v="86"/>
          <ac:spMkLst>
            <pc:docMk/>
            <pc:sldMk cId="318456153" sldId="259"/>
            <ac:spMk id="35" creationId="{2555A4C0-F746-4932-ABD3-024F4B231E4E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2:03.236" v="88"/>
          <ac:spMkLst>
            <pc:docMk/>
            <pc:sldMk cId="318456153" sldId="259"/>
            <ac:spMk id="39" creationId="{0760E4C7-47B8-4356-ABCA-CC9C79E2D2B6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2:03.236" v="88"/>
          <ac:spMkLst>
            <pc:docMk/>
            <pc:sldMk cId="318456153" sldId="259"/>
            <ac:spMk id="41" creationId="{5E46B165-E118-452A-83D6-DE891373E3D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2:07.252" v="90"/>
          <ac:spMkLst>
            <pc:docMk/>
            <pc:sldMk cId="318456153" sldId="259"/>
            <ac:spMk id="44" creationId="{B1C3281D-A46F-4842-9340-4CBC29E1B260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2:52.659" v="92"/>
          <ac:spMkLst>
            <pc:docMk/>
            <pc:sldMk cId="318456153" sldId="259"/>
            <ac:spMk id="49" creationId="{0760E4C7-47B8-4356-ABCA-CC9C79E2D2B6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2:52.659" v="92"/>
          <ac:spMkLst>
            <pc:docMk/>
            <pc:sldMk cId="318456153" sldId="259"/>
            <ac:spMk id="51" creationId="{5E46B165-E118-452A-83D6-DE891373E3DD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3:05.238" v="94"/>
          <ac:spMkLst>
            <pc:docMk/>
            <pc:sldMk cId="318456153" sldId="259"/>
            <ac:spMk id="54" creationId="{B1C3281D-A46F-4842-9340-4CBC29E1B260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3:05.238" v="94"/>
          <ac:spMkLst>
            <pc:docMk/>
            <pc:sldMk cId="318456153" sldId="259"/>
            <ac:spMk id="56" creationId="{87B080E6-308F-4DD8-A448-707DFB83CE5E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3:16.019" v="96"/>
          <ac:spMkLst>
            <pc:docMk/>
            <pc:sldMk cId="318456153" sldId="259"/>
            <ac:spMk id="60" creationId="{0760E4C7-47B8-4356-ABCA-CC9C79E2D2B6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3:16.019" v="96"/>
          <ac:spMkLst>
            <pc:docMk/>
            <pc:sldMk cId="318456153" sldId="259"/>
            <ac:spMk id="62" creationId="{5E46B165-E118-452A-83D6-DE891373E3DD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43:16.035" v="97"/>
          <ac:spMkLst>
            <pc:docMk/>
            <pc:sldMk cId="318456153" sldId="259"/>
            <ac:spMk id="65" creationId="{B1C3281D-A46F-4842-9340-4CBC29E1B260}"/>
          </ac:spMkLst>
        </pc:spChg>
        <pc:picChg chg="add del">
          <ac:chgData name="Vasu Singh" userId="S::vasu.singh@mail.utoronto.ca::3f2101f4-f3a1-4ee0-9bea-4343b9074549" providerId="AD" clId="Web-{73A3CB33-91E9-A570-1F7F-9A11052ED98B}" dt="2024-06-20T02:41:42.002" v="76"/>
          <ac:picMkLst>
            <pc:docMk/>
            <pc:sldMk cId="318456153" sldId="259"/>
            <ac:picMk id="4" creationId="{BF839FE1-58BA-D3C4-FA18-B33F6C452554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1:49.892" v="80"/>
          <ac:picMkLst>
            <pc:docMk/>
            <pc:sldMk cId="318456153" sldId="259"/>
            <ac:picMk id="19" creationId="{9A35A570-7E47-4537-4B5D-B18AE4740D8B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1:51.064" v="82"/>
          <ac:picMkLst>
            <pc:docMk/>
            <pc:sldMk cId="318456153" sldId="259"/>
            <ac:picMk id="24" creationId="{4040C0E4-A969-8273-0F08-632165B9B7AE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1:53.252" v="84"/>
          <ac:picMkLst>
            <pc:docMk/>
            <pc:sldMk cId="318456153" sldId="259"/>
            <ac:picMk id="29" creationId="{9A35A570-7E47-4537-4B5D-B18AE4740D8B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2:03.236" v="88"/>
          <ac:picMkLst>
            <pc:docMk/>
            <pc:sldMk cId="318456153" sldId="259"/>
            <ac:picMk id="40" creationId="{9A35A570-7E47-4537-4B5D-B18AE4740D8B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2:07.252" v="90"/>
          <ac:picMkLst>
            <pc:docMk/>
            <pc:sldMk cId="318456153" sldId="259"/>
            <ac:picMk id="45" creationId="{BF839FE1-58BA-D3C4-FA18-B33F6C452554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2:52.659" v="92"/>
          <ac:picMkLst>
            <pc:docMk/>
            <pc:sldMk cId="318456153" sldId="259"/>
            <ac:picMk id="50" creationId="{9A35A570-7E47-4537-4B5D-B18AE4740D8B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3:05.238" v="94"/>
          <ac:picMkLst>
            <pc:docMk/>
            <pc:sldMk cId="318456153" sldId="259"/>
            <ac:picMk id="55" creationId="{4040C0E4-A969-8273-0F08-632165B9B7AE}"/>
          </ac:picMkLst>
        </pc:picChg>
        <pc:picChg chg="add del">
          <ac:chgData name="Vasu Singh" userId="S::vasu.singh@mail.utoronto.ca::3f2101f4-f3a1-4ee0-9bea-4343b9074549" providerId="AD" clId="Web-{73A3CB33-91E9-A570-1F7F-9A11052ED98B}" dt="2024-06-20T02:43:16.019" v="96"/>
          <ac:picMkLst>
            <pc:docMk/>
            <pc:sldMk cId="318456153" sldId="259"/>
            <ac:picMk id="61" creationId="{9A35A570-7E47-4537-4B5D-B18AE4740D8B}"/>
          </ac:picMkLst>
        </pc:picChg>
        <pc:picChg chg="add">
          <ac:chgData name="Vasu Singh" userId="S::vasu.singh@mail.utoronto.ca::3f2101f4-f3a1-4ee0-9bea-4343b9074549" providerId="AD" clId="Web-{73A3CB33-91E9-A570-1F7F-9A11052ED98B}" dt="2024-06-20T02:43:16.035" v="97"/>
          <ac:picMkLst>
            <pc:docMk/>
            <pc:sldMk cId="318456153" sldId="259"/>
            <ac:picMk id="66" creationId="{BF839FE1-58BA-D3C4-FA18-B33F6C452554}"/>
          </ac:picMkLst>
        </pc:picChg>
        <pc:cxnChg chg="add del">
          <ac:chgData name="Vasu Singh" userId="S::vasu.singh@mail.utoronto.ca::3f2101f4-f3a1-4ee0-9bea-4343b9074549" providerId="AD" clId="Web-{73A3CB33-91E9-A570-1F7F-9A11052ED98B}" dt="2024-06-20T02:41:44.642" v="78"/>
          <ac:cxnSpMkLst>
            <pc:docMk/>
            <pc:sldMk cId="318456153" sldId="259"/>
            <ac:cxnSpMk id="7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42.002" v="76"/>
          <ac:cxnSpMkLst>
            <pc:docMk/>
            <pc:sldMk cId="318456153" sldId="259"/>
            <ac:cxnSpMk id="8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42.002" v="76"/>
          <ac:cxnSpMkLst>
            <pc:docMk/>
            <pc:sldMk cId="318456153" sldId="259"/>
            <ac:cxnSpMk id="12" creationId="{D4EDB048-C82F-4E9B-BCE9-3D1DBE5D59CE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51.064" v="82"/>
          <ac:cxnSpMkLst>
            <pc:docMk/>
            <pc:sldMk cId="318456153" sldId="259"/>
            <ac:cxnSpMk id="14" creationId="{313FECB8-44EE-4A45-9F7B-66ECF1C3C88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44.642" v="78"/>
          <ac:cxnSpMkLst>
            <pc:docMk/>
            <pc:sldMk cId="318456153" sldId="259"/>
            <ac:cxnSpMk id="15" creationId="{E651A8F8-7445-4C49-926D-816D687651DC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49.892" v="80"/>
          <ac:cxnSpMkLst>
            <pc:docMk/>
            <pc:sldMk cId="318456153" sldId="259"/>
            <ac:cxnSpMk id="17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51.064" v="82"/>
          <ac:cxnSpMkLst>
            <pc:docMk/>
            <pc:sldMk cId="318456153" sldId="259"/>
            <ac:cxnSpMk id="22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53.252" v="84"/>
          <ac:cxnSpMkLst>
            <pc:docMk/>
            <pc:sldMk cId="318456153" sldId="259"/>
            <ac:cxnSpMk id="27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56.846" v="86"/>
          <ac:cxnSpMkLst>
            <pc:docMk/>
            <pc:sldMk cId="318456153" sldId="259"/>
            <ac:cxnSpMk id="32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1:56.846" v="86"/>
          <ac:cxnSpMkLst>
            <pc:docMk/>
            <pc:sldMk cId="318456153" sldId="259"/>
            <ac:cxnSpMk id="36" creationId="{E651A8F8-7445-4C49-926D-816D687651DC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2:03.236" v="88"/>
          <ac:cxnSpMkLst>
            <pc:docMk/>
            <pc:sldMk cId="318456153" sldId="259"/>
            <ac:cxnSpMk id="38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2:07.252" v="90"/>
          <ac:cxnSpMkLst>
            <pc:docMk/>
            <pc:sldMk cId="318456153" sldId="259"/>
            <ac:cxnSpMk id="43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2:07.252" v="90"/>
          <ac:cxnSpMkLst>
            <pc:docMk/>
            <pc:sldMk cId="318456153" sldId="259"/>
            <ac:cxnSpMk id="46" creationId="{D4EDB048-C82F-4E9B-BCE9-3D1DBE5D59CE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2:52.659" v="92"/>
          <ac:cxnSpMkLst>
            <pc:docMk/>
            <pc:sldMk cId="318456153" sldId="259"/>
            <ac:cxnSpMk id="48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3:05.238" v="94"/>
          <ac:cxnSpMkLst>
            <pc:docMk/>
            <pc:sldMk cId="318456153" sldId="259"/>
            <ac:cxnSpMk id="53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3:05.238" v="94"/>
          <ac:cxnSpMkLst>
            <pc:docMk/>
            <pc:sldMk cId="318456153" sldId="259"/>
            <ac:cxnSpMk id="57" creationId="{313FECB8-44EE-4A45-9F7B-66ECF1C3C88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3:16.019" v="96"/>
          <ac:cxnSpMkLst>
            <pc:docMk/>
            <pc:sldMk cId="318456153" sldId="259"/>
            <ac:cxnSpMk id="59" creationId="{AEED5540-64E5-4258-ABA4-753F07B71B38}"/>
          </ac:cxnSpMkLst>
        </pc:cxnChg>
        <pc:cxnChg chg="add">
          <ac:chgData name="Vasu Singh" userId="S::vasu.singh@mail.utoronto.ca::3f2101f4-f3a1-4ee0-9bea-4343b9074549" providerId="AD" clId="Web-{73A3CB33-91E9-A570-1F7F-9A11052ED98B}" dt="2024-06-20T02:43:16.035" v="97"/>
          <ac:cxnSpMkLst>
            <pc:docMk/>
            <pc:sldMk cId="318456153" sldId="259"/>
            <ac:cxnSpMk id="64" creationId="{AEED5540-64E5-4258-ABA4-753F07B71B38}"/>
          </ac:cxnSpMkLst>
        </pc:cxnChg>
        <pc:cxnChg chg="add">
          <ac:chgData name="Vasu Singh" userId="S::vasu.singh@mail.utoronto.ca::3f2101f4-f3a1-4ee0-9bea-4343b9074549" providerId="AD" clId="Web-{73A3CB33-91E9-A570-1F7F-9A11052ED98B}" dt="2024-06-20T02:43:16.035" v="97"/>
          <ac:cxnSpMkLst>
            <pc:docMk/>
            <pc:sldMk cId="318456153" sldId="259"/>
            <ac:cxnSpMk id="67" creationId="{D4EDB048-C82F-4E9B-BCE9-3D1DBE5D59CE}"/>
          </ac:cxnSpMkLst>
        </pc:cxnChg>
      </pc:sldChg>
      <pc:sldChg chg="modSp new del">
        <pc:chgData name="Vasu Singh" userId="S::vasu.singh@mail.utoronto.ca::3f2101f4-f3a1-4ee0-9bea-4343b9074549" providerId="AD" clId="Web-{73A3CB33-91E9-A570-1F7F-9A11052ED98B}" dt="2024-06-20T02:40:29.829" v="55"/>
        <pc:sldMkLst>
          <pc:docMk/>
          <pc:sldMk cId="1005640049" sldId="259"/>
        </pc:sldMkLst>
        <pc:spChg chg="mod">
          <ac:chgData name="Vasu Singh" userId="S::vasu.singh@mail.utoronto.ca::3f2101f4-f3a1-4ee0-9bea-4343b9074549" providerId="AD" clId="Web-{73A3CB33-91E9-A570-1F7F-9A11052ED98B}" dt="2024-06-20T02:40:17.375" v="54" actId="20577"/>
          <ac:spMkLst>
            <pc:docMk/>
            <pc:sldMk cId="1005640049" sldId="259"/>
            <ac:spMk id="2" creationId="{AF43ABC1-E902-DF8B-2B72-7A0ACEEDA0C7}"/>
          </ac:spMkLst>
        </pc:spChg>
      </pc:sldChg>
      <pc:sldChg chg="addSp delSp modSp new mod setBg">
        <pc:chgData name="Vasu Singh" userId="S::vasu.singh@mail.utoronto.ca::3f2101f4-f3a1-4ee0-9bea-4343b9074549" providerId="AD" clId="Web-{73A3CB33-91E9-A570-1F7F-9A11052ED98B}" dt="2024-06-20T02:44:46.067" v="118"/>
        <pc:sldMkLst>
          <pc:docMk/>
          <pc:sldMk cId="3833011288" sldId="259"/>
        </pc:sldMkLst>
        <pc:spChg chg="mod ord">
          <ac:chgData name="Vasu Singh" userId="S::vasu.singh@mail.utoronto.ca::3f2101f4-f3a1-4ee0-9bea-4343b9074549" providerId="AD" clId="Web-{73A3CB33-91E9-A570-1F7F-9A11052ED98B}" dt="2024-06-20T02:44:46.067" v="118"/>
          <ac:spMkLst>
            <pc:docMk/>
            <pc:sldMk cId="3833011288" sldId="259"/>
            <ac:spMk id="2" creationId="{66B2E7E6-8590-D96C-2CB1-AE63BB49008F}"/>
          </ac:spMkLst>
        </pc:spChg>
        <pc:spChg chg="del">
          <ac:chgData name="Vasu Singh" userId="S::vasu.singh@mail.utoronto.ca::3f2101f4-f3a1-4ee0-9bea-4343b9074549" providerId="AD" clId="Web-{73A3CB33-91E9-A570-1F7F-9A11052ED98B}" dt="2024-06-20T02:43:49.566" v="109"/>
          <ac:spMkLst>
            <pc:docMk/>
            <pc:sldMk cId="3833011288" sldId="259"/>
            <ac:spMk id="3" creationId="{868745FD-9F3B-251B-DA6E-99F8764EEF3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4:39.208" v="116"/>
          <ac:spMkLst>
            <pc:docMk/>
            <pc:sldMk cId="3833011288" sldId="259"/>
            <ac:spMk id="9" creationId="{269544AB-4770-4210-ABAD-B88756DB13DF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4:39.208" v="116"/>
          <ac:spMkLst>
            <pc:docMk/>
            <pc:sldMk cId="3833011288" sldId="259"/>
            <ac:spMk id="11" creationId="{AF448D61-FD92-4997-B065-20433412424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4:39.208" v="116"/>
          <ac:spMkLst>
            <pc:docMk/>
            <pc:sldMk cId="3833011288" sldId="259"/>
            <ac:spMk id="13" creationId="{2555A4C0-F746-4932-ABD3-024F4B231E4E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4:46.067" v="118"/>
          <ac:spMkLst>
            <pc:docMk/>
            <pc:sldMk cId="3833011288" sldId="259"/>
            <ac:spMk id="23" creationId="{40E0E787-6A3F-4579-9E73-AC9FBB0E3A45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44:46.067" v="118"/>
          <ac:spMkLst>
            <pc:docMk/>
            <pc:sldMk cId="3833011288" sldId="259"/>
            <ac:spMk id="25" creationId="{C9738BEF-1509-49AB-94B0-7D2B6218893C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44:46.067" v="118"/>
          <ac:spMkLst>
            <pc:docMk/>
            <pc:sldMk cId="3833011288" sldId="259"/>
            <ac:spMk id="34" creationId="{B1C3281D-A46F-4842-9340-4CBC29E1B260}"/>
          </ac:spMkLst>
        </pc:spChg>
        <pc:picChg chg="add mod">
          <ac:chgData name="Vasu Singh" userId="S::vasu.singh@mail.utoronto.ca::3f2101f4-f3a1-4ee0-9bea-4343b9074549" providerId="AD" clId="Web-{73A3CB33-91E9-A570-1F7F-9A11052ED98B}" dt="2024-06-20T02:44:46.067" v="118"/>
          <ac:picMkLst>
            <pc:docMk/>
            <pc:sldMk cId="3833011288" sldId="259"/>
            <ac:picMk id="17" creationId="{E50E76B2-F217-C744-3FAA-34540C069A2A}"/>
          </ac:picMkLst>
        </pc:picChg>
        <pc:cxnChg chg="add del">
          <ac:chgData name="Vasu Singh" userId="S::vasu.singh@mail.utoronto.ca::3f2101f4-f3a1-4ee0-9bea-4343b9074549" providerId="AD" clId="Web-{73A3CB33-91E9-A570-1F7F-9A11052ED98B}" dt="2024-06-20T02:44:39.208" v="116"/>
          <ac:cxnSpMkLst>
            <pc:docMk/>
            <pc:sldMk cId="3833011288" sldId="259"/>
            <ac:cxnSpMk id="7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4:39.208" v="116"/>
          <ac:cxnSpMkLst>
            <pc:docMk/>
            <pc:sldMk cId="3833011288" sldId="259"/>
            <ac:cxnSpMk id="15" creationId="{E651A8F8-7445-4C49-926D-816D687651DC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4:46.067" v="118"/>
          <ac:cxnSpMkLst>
            <pc:docMk/>
            <pc:sldMk cId="3833011288" sldId="259"/>
            <ac:cxnSpMk id="21" creationId="{AEED5540-64E5-4258-ABA4-753F07B71B38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44:46.067" v="118"/>
          <ac:cxnSpMkLst>
            <pc:docMk/>
            <pc:sldMk cId="3833011288" sldId="259"/>
            <ac:cxnSpMk id="27" creationId="{651B3B56-501F-42FF-8534-28EF7857BD40}"/>
          </ac:cxnSpMkLst>
        </pc:cxnChg>
        <pc:cxnChg chg="add">
          <ac:chgData name="Vasu Singh" userId="S::vasu.singh@mail.utoronto.ca::3f2101f4-f3a1-4ee0-9bea-4343b9074549" providerId="AD" clId="Web-{73A3CB33-91E9-A570-1F7F-9A11052ED98B}" dt="2024-06-20T02:44:46.067" v="118"/>
          <ac:cxnSpMkLst>
            <pc:docMk/>
            <pc:sldMk cId="3833011288" sldId="259"/>
            <ac:cxnSpMk id="32" creationId="{AEED5540-64E5-4258-ABA4-753F07B71B38}"/>
          </ac:cxnSpMkLst>
        </pc:cxnChg>
        <pc:cxnChg chg="add">
          <ac:chgData name="Vasu Singh" userId="S::vasu.singh@mail.utoronto.ca::3f2101f4-f3a1-4ee0-9bea-4343b9074549" providerId="AD" clId="Web-{73A3CB33-91E9-A570-1F7F-9A11052ED98B}" dt="2024-06-20T02:44:46.067" v="118"/>
          <ac:cxnSpMkLst>
            <pc:docMk/>
            <pc:sldMk cId="3833011288" sldId="259"/>
            <ac:cxnSpMk id="36" creationId="{D4EDB048-C82F-4E9B-BCE9-3D1DBE5D59CE}"/>
          </ac:cxnSpMkLst>
        </pc:cxnChg>
      </pc:sldChg>
      <pc:sldChg chg="delSp new del">
        <pc:chgData name="Vasu Singh" userId="S::vasu.singh@mail.utoronto.ca::3f2101f4-f3a1-4ee0-9bea-4343b9074549" providerId="AD" clId="Web-{73A3CB33-91E9-A570-1F7F-9A11052ED98B}" dt="2024-06-20T02:40:43.954" v="58"/>
        <pc:sldMkLst>
          <pc:docMk/>
          <pc:sldMk cId="3974110031" sldId="259"/>
        </pc:sldMkLst>
        <pc:spChg chg="del">
          <ac:chgData name="Vasu Singh" userId="S::vasu.singh@mail.utoronto.ca::3f2101f4-f3a1-4ee0-9bea-4343b9074549" providerId="AD" clId="Web-{73A3CB33-91E9-A570-1F7F-9A11052ED98B}" dt="2024-06-20T02:40:37.719" v="57"/>
          <ac:spMkLst>
            <pc:docMk/>
            <pc:sldMk cId="3974110031" sldId="259"/>
            <ac:spMk id="2" creationId="{0C4695A8-5689-06B5-77FE-9FE603F5B00C}"/>
          </ac:spMkLst>
        </pc:spChg>
      </pc:sldChg>
      <pc:sldChg chg="addSp delSp modSp new mod setBg">
        <pc:chgData name="Vasu Singh" userId="S::vasu.singh@mail.utoronto.ca::3f2101f4-f3a1-4ee0-9bea-4343b9074549" providerId="AD" clId="Web-{73A3CB33-91E9-A570-1F7F-9A11052ED98B}" dt="2024-06-20T02:58:05.539" v="145" actId="20577"/>
        <pc:sldMkLst>
          <pc:docMk/>
          <pc:sldMk cId="335106086" sldId="260"/>
        </pc:sldMkLst>
        <pc:spChg chg="mod">
          <ac:chgData name="Vasu Singh" userId="S::vasu.singh@mail.utoronto.ca::3f2101f4-f3a1-4ee0-9bea-4343b9074549" providerId="AD" clId="Web-{73A3CB33-91E9-A570-1F7F-9A11052ED98B}" dt="2024-06-20T02:56:06.537" v="139"/>
          <ac:spMkLst>
            <pc:docMk/>
            <pc:sldMk cId="335106086" sldId="260"/>
            <ac:spMk id="2" creationId="{8C74681D-DF7A-20C8-01C9-1D8590DB158A}"/>
          </ac:spMkLst>
        </pc:spChg>
        <pc:spChg chg="mod">
          <ac:chgData name="Vasu Singh" userId="S::vasu.singh@mail.utoronto.ca::3f2101f4-f3a1-4ee0-9bea-4343b9074549" providerId="AD" clId="Web-{73A3CB33-91E9-A570-1F7F-9A11052ED98B}" dt="2024-06-20T02:58:05.539" v="145" actId="20577"/>
          <ac:spMkLst>
            <pc:docMk/>
            <pc:sldMk cId="335106086" sldId="260"/>
            <ac:spMk id="3" creationId="{1D101200-CB53-1B08-71D6-B044D32948FF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56:06.552" v="140"/>
          <ac:spMkLst>
            <pc:docMk/>
            <pc:sldMk cId="335106086" sldId="260"/>
            <ac:spMk id="9" creationId="{35709097-1D5E-461B-A75A-2CB4E0B19297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56:06.552" v="140"/>
          <ac:spMkLst>
            <pc:docMk/>
            <pc:sldMk cId="335106086" sldId="260"/>
            <ac:spMk id="11" creationId="{F8E7CE3D-756A-41A4-9B20-2A2FC3A1E40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56:04.006" v="137"/>
          <ac:spMkLst>
            <pc:docMk/>
            <pc:sldMk cId="335106086" sldId="260"/>
            <ac:spMk id="18" creationId="{619A95D9-130B-4728-8B82-CDB9D80B315F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56:04.006" v="137"/>
          <ac:spMkLst>
            <pc:docMk/>
            <pc:sldMk cId="335106086" sldId="260"/>
            <ac:spMk id="20" creationId="{F8E7CE3D-756A-41A4-9B20-2A2FC3A1E40A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56:06.537" v="139"/>
          <ac:spMkLst>
            <pc:docMk/>
            <pc:sldMk cId="335106086" sldId="260"/>
            <ac:spMk id="24" creationId="{1265911B-1E2F-489E-97EF-A15A9299E703}"/>
          </ac:spMkLst>
        </pc:spChg>
        <pc:spChg chg="add del">
          <ac:chgData name="Vasu Singh" userId="S::vasu.singh@mail.utoronto.ca::3f2101f4-f3a1-4ee0-9bea-4343b9074549" providerId="AD" clId="Web-{73A3CB33-91E9-A570-1F7F-9A11052ED98B}" dt="2024-06-20T02:56:06.537" v="139"/>
          <ac:spMkLst>
            <pc:docMk/>
            <pc:sldMk cId="335106086" sldId="260"/>
            <ac:spMk id="25" creationId="{2119D4F1-CE65-4D74-A168-F27C15F1B00C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56:06.552" v="140"/>
          <ac:spMkLst>
            <pc:docMk/>
            <pc:sldMk cId="335106086" sldId="260"/>
            <ac:spMk id="27" creationId="{35709097-1D5E-461B-A75A-2CB4E0B19297}"/>
          </ac:spMkLst>
        </pc:spChg>
        <pc:spChg chg="add">
          <ac:chgData name="Vasu Singh" userId="S::vasu.singh@mail.utoronto.ca::3f2101f4-f3a1-4ee0-9bea-4343b9074549" providerId="AD" clId="Web-{73A3CB33-91E9-A570-1F7F-9A11052ED98B}" dt="2024-06-20T02:56:06.552" v="140"/>
          <ac:spMkLst>
            <pc:docMk/>
            <pc:sldMk cId="335106086" sldId="260"/>
            <ac:spMk id="28" creationId="{F8E7CE3D-756A-41A4-9B20-2A2FC3A1E40A}"/>
          </ac:spMkLst>
        </pc:spChg>
        <pc:picChg chg="add mod">
          <ac:chgData name="Vasu Singh" userId="S::vasu.singh@mail.utoronto.ca::3f2101f4-f3a1-4ee0-9bea-4343b9074549" providerId="AD" clId="Web-{73A3CB33-91E9-A570-1F7F-9A11052ED98B}" dt="2024-06-20T02:56:06.552" v="140"/>
          <ac:picMkLst>
            <pc:docMk/>
            <pc:sldMk cId="335106086" sldId="260"/>
            <ac:picMk id="5" creationId="{E8131EFF-63B8-DFEA-0E69-A240B67998AB}"/>
          </ac:picMkLst>
        </pc:picChg>
        <pc:cxnChg chg="add del">
          <ac:chgData name="Vasu Singh" userId="S::vasu.singh@mail.utoronto.ca::3f2101f4-f3a1-4ee0-9bea-4343b9074549" providerId="AD" clId="Web-{73A3CB33-91E9-A570-1F7F-9A11052ED98B}" dt="2024-06-20T02:56:06.552" v="140"/>
          <ac:cxnSpMkLst>
            <pc:docMk/>
            <pc:sldMk cId="335106086" sldId="260"/>
            <ac:cxnSpMk id="13" creationId="{837CF948-9F12-4674-98E3-7A7FE57A1987}"/>
          </ac:cxnSpMkLst>
        </pc:cxnChg>
        <pc:cxnChg chg="add del">
          <ac:chgData name="Vasu Singh" userId="S::vasu.singh@mail.utoronto.ca::3f2101f4-f3a1-4ee0-9bea-4343b9074549" providerId="AD" clId="Web-{73A3CB33-91E9-A570-1F7F-9A11052ED98B}" dt="2024-06-20T02:56:04.006" v="137"/>
          <ac:cxnSpMkLst>
            <pc:docMk/>
            <pc:sldMk cId="335106086" sldId="260"/>
            <ac:cxnSpMk id="22" creationId="{C178F814-342A-4489-94FD-6CE1D0DC59B7}"/>
          </ac:cxnSpMkLst>
        </pc:cxnChg>
        <pc:cxnChg chg="add">
          <ac:chgData name="Vasu Singh" userId="S::vasu.singh@mail.utoronto.ca::3f2101f4-f3a1-4ee0-9bea-4343b9074549" providerId="AD" clId="Web-{73A3CB33-91E9-A570-1F7F-9A11052ED98B}" dt="2024-06-20T02:56:06.552" v="140"/>
          <ac:cxnSpMkLst>
            <pc:docMk/>
            <pc:sldMk cId="335106086" sldId="260"/>
            <ac:cxnSpMk id="29" creationId="{837CF948-9F12-4674-98E3-7A7FE57A1987}"/>
          </ac:cxnSpMkLst>
        </pc:cxnChg>
      </pc:sldChg>
    </pc:docChg>
  </pc:docChgLst>
  <pc:docChgLst>
    <pc:chgData name="Vasu Singh" userId="S::vasu.singh@mail.utoronto.ca::3f2101f4-f3a1-4ee0-9bea-4343b9074549" providerId="AD" clId="Web-{E986FFC3-F8AA-3638-2892-D4D99B345D82}"/>
    <pc:docChg chg="addSld modSld">
      <pc:chgData name="Vasu Singh" userId="S::vasu.singh@mail.utoronto.ca::3f2101f4-f3a1-4ee0-9bea-4343b9074549" providerId="AD" clId="Web-{E986FFC3-F8AA-3638-2892-D4D99B345D82}" dt="2024-06-21T17:43:49.049" v="456" actId="20577"/>
      <pc:docMkLst>
        <pc:docMk/>
      </pc:docMkLst>
      <pc:sldChg chg="modSp">
        <pc:chgData name="Vasu Singh" userId="S::vasu.singh@mail.utoronto.ca::3f2101f4-f3a1-4ee0-9bea-4343b9074549" providerId="AD" clId="Web-{E986FFC3-F8AA-3638-2892-D4D99B345D82}" dt="2024-06-21T17:43:49.049" v="456" actId="20577"/>
        <pc:sldMkLst>
          <pc:docMk/>
          <pc:sldMk cId="4183853493" sldId="256"/>
        </pc:sldMkLst>
        <pc:spChg chg="mod">
          <ac:chgData name="Vasu Singh" userId="S::vasu.singh@mail.utoronto.ca::3f2101f4-f3a1-4ee0-9bea-4343b9074549" providerId="AD" clId="Web-{E986FFC3-F8AA-3638-2892-D4D99B345D82}" dt="2024-06-21T17:43:43.939" v="454" actId="20577"/>
          <ac:spMkLst>
            <pc:docMk/>
            <pc:sldMk cId="4183853493" sldId="256"/>
            <ac:spMk id="2" creationId="{B4DA829B-514F-4275-B7E6-F16D2BAEC3D6}"/>
          </ac:spMkLst>
        </pc:spChg>
        <pc:spChg chg="mod">
          <ac:chgData name="Vasu Singh" userId="S::vasu.singh@mail.utoronto.ca::3f2101f4-f3a1-4ee0-9bea-4343b9074549" providerId="AD" clId="Web-{E986FFC3-F8AA-3638-2892-D4D99B345D82}" dt="2024-06-21T17:43:49.049" v="456" actId="20577"/>
          <ac:spMkLst>
            <pc:docMk/>
            <pc:sldMk cId="4183853493" sldId="256"/>
            <ac:spMk id="3" creationId="{59BA9531-A991-62CB-8772-1D18DD00D0A6}"/>
          </ac:spMkLst>
        </pc:spChg>
      </pc:sldChg>
      <pc:sldChg chg="modSp">
        <pc:chgData name="Vasu Singh" userId="S::vasu.singh@mail.utoronto.ca::3f2101f4-f3a1-4ee0-9bea-4343b9074549" providerId="AD" clId="Web-{E986FFC3-F8AA-3638-2892-D4D99B345D82}" dt="2024-06-21T17:23:25.985" v="165" actId="20577"/>
        <pc:sldMkLst>
          <pc:docMk/>
          <pc:sldMk cId="1035069636" sldId="257"/>
        </pc:sldMkLst>
        <pc:spChg chg="mod">
          <ac:chgData name="Vasu Singh" userId="S::vasu.singh@mail.utoronto.ca::3f2101f4-f3a1-4ee0-9bea-4343b9074549" providerId="AD" clId="Web-{E986FFC3-F8AA-3638-2892-D4D99B345D82}" dt="2024-06-21T17:23:25.985" v="165" actId="20577"/>
          <ac:spMkLst>
            <pc:docMk/>
            <pc:sldMk cId="1035069636" sldId="257"/>
            <ac:spMk id="2" creationId="{A7943E2E-F87E-1FFD-23A7-927179757A7A}"/>
          </ac:spMkLst>
        </pc:spChg>
      </pc:sldChg>
      <pc:sldChg chg="modSp">
        <pc:chgData name="Vasu Singh" userId="S::vasu.singh@mail.utoronto.ca::3f2101f4-f3a1-4ee0-9bea-4343b9074549" providerId="AD" clId="Web-{E986FFC3-F8AA-3638-2892-D4D99B345D82}" dt="2024-06-21T17:04:03.328" v="5" actId="20577"/>
        <pc:sldMkLst>
          <pc:docMk/>
          <pc:sldMk cId="335106086" sldId="260"/>
        </pc:sldMkLst>
        <pc:graphicFrameChg chg="modGraphic">
          <ac:chgData name="Vasu Singh" userId="S::vasu.singh@mail.utoronto.ca::3f2101f4-f3a1-4ee0-9bea-4343b9074549" providerId="AD" clId="Web-{E986FFC3-F8AA-3638-2892-D4D99B345D82}" dt="2024-06-21T17:04:03.328" v="5" actId="20577"/>
          <ac:graphicFrameMkLst>
            <pc:docMk/>
            <pc:sldMk cId="335106086" sldId="260"/>
            <ac:graphicFrameMk id="7" creationId="{398D07DD-BB36-A2F1-E50E-CE976AE19201}"/>
          </ac:graphicFrameMkLst>
        </pc:graphicFrameChg>
      </pc:sldChg>
      <pc:sldChg chg="modSp">
        <pc:chgData name="Vasu Singh" userId="S::vasu.singh@mail.utoronto.ca::3f2101f4-f3a1-4ee0-9bea-4343b9074549" providerId="AD" clId="Web-{E986FFC3-F8AA-3638-2892-D4D99B345D82}" dt="2024-06-21T17:16:38.052" v="125" actId="20577"/>
        <pc:sldMkLst>
          <pc:docMk/>
          <pc:sldMk cId="4174827301" sldId="261"/>
        </pc:sldMkLst>
        <pc:graphicFrameChg chg="modGraphic">
          <ac:chgData name="Vasu Singh" userId="S::vasu.singh@mail.utoronto.ca::3f2101f4-f3a1-4ee0-9bea-4343b9074549" providerId="AD" clId="Web-{E986FFC3-F8AA-3638-2892-D4D99B345D82}" dt="2024-06-21T17:16:38.052" v="125" actId="20577"/>
          <ac:graphicFrameMkLst>
            <pc:docMk/>
            <pc:sldMk cId="4174827301" sldId="261"/>
            <ac:graphicFrameMk id="19" creationId="{6DB98017-09FD-CEFF-B4AA-8FAA8654EF8C}"/>
          </ac:graphicFrameMkLst>
        </pc:graphicFrameChg>
      </pc:sldChg>
      <pc:sldChg chg="addSp delSp modSp">
        <pc:chgData name="Vasu Singh" userId="S::vasu.singh@mail.utoronto.ca::3f2101f4-f3a1-4ee0-9bea-4343b9074549" providerId="AD" clId="Web-{E986FFC3-F8AA-3638-2892-D4D99B345D82}" dt="2024-06-21T17:41:56.780" v="452" actId="1076"/>
        <pc:sldMkLst>
          <pc:docMk/>
          <pc:sldMk cId="3251703720" sldId="262"/>
        </pc:sldMkLst>
        <pc:spChg chg="del">
          <ac:chgData name="Vasu Singh" userId="S::vasu.singh@mail.utoronto.ca::3f2101f4-f3a1-4ee0-9bea-4343b9074549" providerId="AD" clId="Web-{E986FFC3-F8AA-3638-2892-D4D99B345D82}" dt="2024-06-21T17:17:29.834" v="126"/>
          <ac:spMkLst>
            <pc:docMk/>
            <pc:sldMk cId="3251703720" sldId="262"/>
            <ac:spMk id="29" creationId="{1C8B38D4-9D92-4608-A16B-260E8CC21335}"/>
          </ac:spMkLst>
        </pc:spChg>
        <pc:spChg chg="add">
          <ac:chgData name="Vasu Singh" userId="S::vasu.singh@mail.utoronto.ca::3f2101f4-f3a1-4ee0-9bea-4343b9074549" providerId="AD" clId="Web-{E986FFC3-F8AA-3638-2892-D4D99B345D82}" dt="2024-06-21T17:17:29.834" v="126"/>
          <ac:spMkLst>
            <pc:docMk/>
            <pc:sldMk cId="3251703720" sldId="262"/>
            <ac:spMk id="34" creationId="{1C8B38D4-9D92-4608-A16B-260E8CC21335}"/>
          </ac:spMkLst>
        </pc:spChg>
        <pc:graphicFrameChg chg="mod modGraphic">
          <ac:chgData name="Vasu Singh" userId="S::vasu.singh@mail.utoronto.ca::3f2101f4-f3a1-4ee0-9bea-4343b9074549" providerId="AD" clId="Web-{E986FFC3-F8AA-3638-2892-D4D99B345D82}" dt="2024-06-21T17:41:56.780" v="452" actId="1076"/>
          <ac:graphicFrameMkLst>
            <pc:docMk/>
            <pc:sldMk cId="3251703720" sldId="262"/>
            <ac:graphicFrameMk id="24" creationId="{4B7F1165-8A50-E68A-AE21-4581F5FBC185}"/>
          </ac:graphicFrameMkLst>
        </pc:graphicFrameChg>
      </pc:sldChg>
      <pc:sldChg chg="addSp delSp modSp mod setBg">
        <pc:chgData name="Vasu Singh" userId="S::vasu.singh@mail.utoronto.ca::3f2101f4-f3a1-4ee0-9bea-4343b9074549" providerId="AD" clId="Web-{E986FFC3-F8AA-3638-2892-D4D99B345D82}" dt="2024-06-21T17:15:49.926" v="122" actId="20577"/>
        <pc:sldMkLst>
          <pc:docMk/>
          <pc:sldMk cId="2898846463" sldId="264"/>
        </pc:sldMkLst>
        <pc:spChg chg="mod">
          <ac:chgData name="Vasu Singh" userId="S::vasu.singh@mail.utoronto.ca::3f2101f4-f3a1-4ee0-9bea-4343b9074549" providerId="AD" clId="Web-{E986FFC3-F8AA-3638-2892-D4D99B345D82}" dt="2024-06-21T17:15:18.378" v="120" actId="20577"/>
          <ac:spMkLst>
            <pc:docMk/>
            <pc:sldMk cId="2898846463" sldId="264"/>
            <ac:spMk id="2" creationId="{4FB235BC-60F5-8F4A-16DE-7C5397C28868}"/>
          </ac:spMkLst>
        </pc:spChg>
        <pc:spChg chg="del mod">
          <ac:chgData name="Vasu Singh" userId="S::vasu.singh@mail.utoronto.ca::3f2101f4-f3a1-4ee0-9bea-4343b9074549" providerId="AD" clId="Web-{E986FFC3-F8AA-3638-2892-D4D99B345D82}" dt="2024-06-21T17:09:48.478" v="82"/>
          <ac:spMkLst>
            <pc:docMk/>
            <pc:sldMk cId="2898846463" sldId="264"/>
            <ac:spMk id="6" creationId="{22AF7166-9820-6468-A8F1-D59670AEA96E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0:18.323" v="85"/>
          <ac:spMkLst>
            <pc:docMk/>
            <pc:sldMk cId="2898846463" sldId="264"/>
            <ac:spMk id="12" creationId="{1C8B38D4-9D92-4608-A16B-260E8CC2133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1:25.184" v="92"/>
          <ac:spMkLst>
            <pc:docMk/>
            <pc:sldMk cId="2898846463" sldId="264"/>
            <ac:spMk id="17" creationId="{1C8B38D4-9D92-4608-A16B-260E8CC2133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1:18.481" v="89"/>
          <ac:spMkLst>
            <pc:docMk/>
            <pc:sldMk cId="2898846463" sldId="264"/>
            <ac:spMk id="22" creationId="{1C8B38D4-9D92-4608-A16B-260E8CC2133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1:25.121" v="91"/>
          <ac:spMkLst>
            <pc:docMk/>
            <pc:sldMk cId="2898846463" sldId="264"/>
            <ac:spMk id="24" creationId="{1C8B38D4-9D92-4608-A16B-260E8CC2133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1:51.419" v="97"/>
          <ac:spMkLst>
            <pc:docMk/>
            <pc:sldMk cId="2898846463" sldId="264"/>
            <ac:spMk id="26" creationId="{1C8B38D4-9D92-4608-A16B-260E8CC2133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1:51.388" v="96"/>
          <ac:spMkLst>
            <pc:docMk/>
            <pc:sldMk cId="2898846463" sldId="264"/>
            <ac:spMk id="31" creationId="{1C8B38D4-9D92-4608-A16B-260E8CC2133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3:28.109" v="105"/>
          <ac:spMkLst>
            <pc:docMk/>
            <pc:sldMk cId="2898846463" sldId="264"/>
            <ac:spMk id="33" creationId="{1C8B38D4-9D92-4608-A16B-260E8CC21335}"/>
          </ac:spMkLst>
        </pc:spChg>
        <pc:spChg chg="add">
          <ac:chgData name="Vasu Singh" userId="S::vasu.singh@mail.utoronto.ca::3f2101f4-f3a1-4ee0-9bea-4343b9074549" providerId="AD" clId="Web-{E986FFC3-F8AA-3638-2892-D4D99B345D82}" dt="2024-06-21T17:13:28.109" v="105"/>
          <ac:spMkLst>
            <pc:docMk/>
            <pc:sldMk cId="2898846463" sldId="264"/>
            <ac:spMk id="38" creationId="{1C8B38D4-9D92-4608-A16B-260E8CC21335}"/>
          </ac:spMkLst>
        </pc:spChg>
        <pc:graphicFrameChg chg="add mod modGraphic">
          <ac:chgData name="Vasu Singh" userId="S::vasu.singh@mail.utoronto.ca::3f2101f4-f3a1-4ee0-9bea-4343b9074549" providerId="AD" clId="Web-{E986FFC3-F8AA-3638-2892-D4D99B345D82}" dt="2024-06-21T17:15:49.926" v="122" actId="20577"/>
          <ac:graphicFrameMkLst>
            <pc:docMk/>
            <pc:sldMk cId="2898846463" sldId="264"/>
            <ac:graphicFrameMk id="8" creationId="{211CE503-F23B-C9E8-B44D-6497373400F8}"/>
          </ac:graphicFrameMkLst>
        </pc:graphicFrameChg>
      </pc:sldChg>
      <pc:sldChg chg="modSp">
        <pc:chgData name="Vasu Singh" userId="S::vasu.singh@mail.utoronto.ca::3f2101f4-f3a1-4ee0-9bea-4343b9074549" providerId="AD" clId="Web-{E986FFC3-F8AA-3638-2892-D4D99B345D82}" dt="2024-06-21T17:41:13.623" v="450" actId="1076"/>
        <pc:sldMkLst>
          <pc:docMk/>
          <pc:sldMk cId="3714381729" sldId="265"/>
        </pc:sldMkLst>
        <pc:graphicFrameChg chg="mod">
          <ac:chgData name="Vasu Singh" userId="S::vasu.singh@mail.utoronto.ca::3f2101f4-f3a1-4ee0-9bea-4343b9074549" providerId="AD" clId="Web-{E986FFC3-F8AA-3638-2892-D4D99B345D82}" dt="2024-06-21T17:41:13.623" v="450" actId="1076"/>
          <ac:graphicFrameMkLst>
            <pc:docMk/>
            <pc:sldMk cId="3714381729" sldId="265"/>
            <ac:graphicFrameMk id="4" creationId="{4D4BCE74-0AB7-8899-6DAA-B46DB9BDC798}"/>
          </ac:graphicFrameMkLst>
        </pc:graphicFrameChg>
      </pc:sldChg>
      <pc:sldChg chg="addSp delSp modSp mod modClrScheme delDesignElem chgLayout">
        <pc:chgData name="Vasu Singh" userId="S::vasu.singh@mail.utoronto.ca::3f2101f4-f3a1-4ee0-9bea-4343b9074549" providerId="AD" clId="Web-{E986FFC3-F8AA-3638-2892-D4D99B345D82}" dt="2024-06-21T17:23:06.781" v="163" actId="14100"/>
        <pc:sldMkLst>
          <pc:docMk/>
          <pc:sldMk cId="2210680796" sldId="266"/>
        </pc:sldMkLst>
        <pc:spChg chg="mod ord">
          <ac:chgData name="Vasu Singh" userId="S::vasu.singh@mail.utoronto.ca::3f2101f4-f3a1-4ee0-9bea-4343b9074549" providerId="AD" clId="Web-{E986FFC3-F8AA-3638-2892-D4D99B345D82}" dt="2024-06-21T17:21:46.779" v="153" actId="14100"/>
          <ac:spMkLst>
            <pc:docMk/>
            <pc:sldMk cId="2210680796" sldId="266"/>
            <ac:spMk id="2" creationId="{73F6B379-7993-05EE-A495-169918A432C6}"/>
          </ac:spMkLst>
        </pc:spChg>
        <pc:spChg chg="del mod">
          <ac:chgData name="Vasu Singh" userId="S::vasu.singh@mail.utoronto.ca::3f2101f4-f3a1-4ee0-9bea-4343b9074549" providerId="AD" clId="Web-{E986FFC3-F8AA-3638-2892-D4D99B345D82}" dt="2024-06-21T17:19:34.728" v="133"/>
          <ac:spMkLst>
            <pc:docMk/>
            <pc:sldMk cId="2210680796" sldId="266"/>
            <ac:spMk id="3" creationId="{D72F02E9-DD14-2A72-422E-15A1C78FC3A5}"/>
          </ac:spMkLst>
        </pc:spChg>
        <pc:spChg chg="add del mod ord">
          <ac:chgData name="Vasu Singh" userId="S::vasu.singh@mail.utoronto.ca::3f2101f4-f3a1-4ee0-9bea-4343b9074549" providerId="AD" clId="Web-{E986FFC3-F8AA-3638-2892-D4D99B345D82}" dt="2024-06-21T17:21:01.121" v="142"/>
          <ac:spMkLst>
            <pc:docMk/>
            <pc:sldMk cId="2210680796" sldId="266"/>
            <ac:spMk id="15" creationId="{17DA78E1-3151-7258-23E4-184CD90F0F0C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9:34.728" v="133"/>
          <ac:spMkLst>
            <pc:docMk/>
            <pc:sldMk cId="2210680796" sldId="266"/>
            <ac:spMk id="32" creationId="{E7218290-08E7-4AB8-8549-F625B01F0DCB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9:17.415" v="130"/>
          <ac:spMkLst>
            <pc:docMk/>
            <pc:sldMk cId="2210680796" sldId="266"/>
            <ac:spMk id="34" creationId="{E7218290-08E7-4AB8-8549-F625B01F0DCB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9:34.713" v="132"/>
          <ac:spMkLst>
            <pc:docMk/>
            <pc:sldMk cId="2210680796" sldId="266"/>
            <ac:spMk id="36" creationId="{6A027DD1-A31E-4BED-83B8-ED31F386F011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19:34.713" v="132"/>
          <ac:spMkLst>
            <pc:docMk/>
            <pc:sldMk cId="2210680796" sldId="266"/>
            <ac:spMk id="38" creationId="{961C2FB6-1414-4D9D-BE7A-1FF2A7AAECC6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21:14.809" v="144"/>
          <ac:spMkLst>
            <pc:docMk/>
            <pc:sldMk cId="2210680796" sldId="266"/>
            <ac:spMk id="40" creationId="{E7218290-08E7-4AB8-8549-F625B01F0DCB}"/>
          </ac:spMkLst>
        </pc:spChg>
        <pc:spChg chg="add del mod ord">
          <ac:chgData name="Vasu Singh" userId="S::vasu.singh@mail.utoronto.ca::3f2101f4-f3a1-4ee0-9bea-4343b9074549" providerId="AD" clId="Web-{E986FFC3-F8AA-3638-2892-D4D99B345D82}" dt="2024-06-21T17:21:20.981" v="145"/>
          <ac:spMkLst>
            <pc:docMk/>
            <pc:sldMk cId="2210680796" sldId="266"/>
            <ac:spMk id="41" creationId="{72F5B9EB-D750-CC26-1F94-0326500F13C5}"/>
          </ac:spMkLst>
        </pc:spChg>
        <pc:graphicFrameChg chg="add mod ord">
          <ac:chgData name="Vasu Singh" userId="S::vasu.singh@mail.utoronto.ca::3f2101f4-f3a1-4ee0-9bea-4343b9074549" providerId="AD" clId="Web-{E986FFC3-F8AA-3638-2892-D4D99B345D82}" dt="2024-06-21T17:21:14.809" v="144"/>
          <ac:graphicFrameMkLst>
            <pc:docMk/>
            <pc:sldMk cId="2210680796" sldId="266"/>
            <ac:graphicFrameMk id="42" creationId="{5EF97DFB-93C8-91D4-504C-E3E47F961FCC}"/>
          </ac:graphicFrameMkLst>
        </pc:graphicFrameChg>
        <pc:graphicFrameChg chg="add mod modGraphic">
          <ac:chgData name="Vasu Singh" userId="S::vasu.singh@mail.utoronto.ca::3f2101f4-f3a1-4ee0-9bea-4343b9074549" providerId="AD" clId="Web-{E986FFC3-F8AA-3638-2892-D4D99B345D82}" dt="2024-06-21T17:23:06.781" v="163" actId="14100"/>
          <ac:graphicFrameMkLst>
            <pc:docMk/>
            <pc:sldMk cId="2210680796" sldId="266"/>
            <ac:graphicFrameMk id="49" creationId="{BA902B7D-2B57-5E75-244E-359993FBBD46}"/>
          </ac:graphicFrameMkLst>
        </pc:graphicFrameChg>
        <pc:picChg chg="mod">
          <ac:chgData name="Vasu Singh" userId="S::vasu.singh@mail.utoronto.ca::3f2101f4-f3a1-4ee0-9bea-4343b9074549" providerId="AD" clId="Web-{E986FFC3-F8AA-3638-2892-D4D99B345D82}" dt="2024-06-21T17:22:35.843" v="160" actId="1076"/>
          <ac:picMkLst>
            <pc:docMk/>
            <pc:sldMk cId="2210680796" sldId="266"/>
            <ac:picMk id="5" creationId="{03954914-D23A-A880-9787-5F5AE0FE7395}"/>
          </ac:picMkLst>
        </pc:picChg>
      </pc:sldChg>
      <pc:sldChg chg="addSp delSp modSp new mod setBg">
        <pc:chgData name="Vasu Singh" userId="S::vasu.singh@mail.utoronto.ca::3f2101f4-f3a1-4ee0-9bea-4343b9074549" providerId="AD" clId="Web-{E986FFC3-F8AA-3638-2892-D4D99B345D82}" dt="2024-06-21T17:39:59.277" v="449" actId="20577"/>
        <pc:sldMkLst>
          <pc:docMk/>
          <pc:sldMk cId="1605684764" sldId="267"/>
        </pc:sldMkLst>
        <pc:spChg chg="mod">
          <ac:chgData name="Vasu Singh" userId="S::vasu.singh@mail.utoronto.ca::3f2101f4-f3a1-4ee0-9bea-4343b9074549" providerId="AD" clId="Web-{E986FFC3-F8AA-3638-2892-D4D99B345D82}" dt="2024-06-21T17:39:59.277" v="449" actId="20577"/>
          <ac:spMkLst>
            <pc:docMk/>
            <pc:sldMk cId="1605684764" sldId="267"/>
            <ac:spMk id="2" creationId="{CCBAC25B-3763-9BC3-9C22-8AD87C13EB61}"/>
          </ac:spMkLst>
        </pc:spChg>
        <pc:spChg chg="add del mod">
          <ac:chgData name="Vasu Singh" userId="S::vasu.singh@mail.utoronto.ca::3f2101f4-f3a1-4ee0-9bea-4343b9074549" providerId="AD" clId="Web-{E986FFC3-F8AA-3638-2892-D4D99B345D82}" dt="2024-06-21T17:32:11.343" v="395"/>
          <ac:spMkLst>
            <pc:docMk/>
            <pc:sldMk cId="1605684764" sldId="267"/>
            <ac:spMk id="3" creationId="{5C5D0B1F-D179-9FF8-37C8-D7FC2EDAA885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2:11.343" v="395"/>
          <ac:spMkLst>
            <pc:docMk/>
            <pc:sldMk cId="1605684764" sldId="267"/>
            <ac:spMk id="9" creationId="{5EE2BC33-F8B8-4768-AE46-E7CF6E3D7C9D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2:11.343" v="395"/>
          <ac:spMkLst>
            <pc:docMk/>
            <pc:sldMk cId="1605684764" sldId="267"/>
            <ac:spMk id="11" creationId="{905EB5AC-4150-4206-9DBE-37DD0EBFBC79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2:07.358" v="392"/>
          <ac:spMkLst>
            <pc:docMk/>
            <pc:sldMk cId="1605684764" sldId="267"/>
            <ac:spMk id="16" creationId="{1265911B-1E2F-489E-97EF-A15A9299E703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2:07.358" v="392"/>
          <ac:spMkLst>
            <pc:docMk/>
            <pc:sldMk cId="1605684764" sldId="267"/>
            <ac:spMk id="18" creationId="{2119D4F1-CE65-4D74-A168-F27C15F1B00C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2:11.311" v="394"/>
          <ac:spMkLst>
            <pc:docMk/>
            <pc:sldMk cId="1605684764" sldId="267"/>
            <ac:spMk id="20" creationId="{5EE2BC33-F8B8-4768-AE46-E7CF6E3D7C9D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2:11.311" v="394"/>
          <ac:spMkLst>
            <pc:docMk/>
            <pc:sldMk cId="1605684764" sldId="267"/>
            <ac:spMk id="21" creationId="{905EB5AC-4150-4206-9DBE-37DD0EBFBC79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3:42.220" v="404"/>
          <ac:spMkLst>
            <pc:docMk/>
            <pc:sldMk cId="1605684764" sldId="267"/>
            <ac:spMk id="23" creationId="{5EE2BC33-F8B8-4768-AE46-E7CF6E3D7C9D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3:42.220" v="404"/>
          <ac:spMkLst>
            <pc:docMk/>
            <pc:sldMk cId="1605684764" sldId="267"/>
            <ac:spMk id="24" creationId="{905EB5AC-4150-4206-9DBE-37DD0EBFBC79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6:50.381" v="427"/>
          <ac:spMkLst>
            <pc:docMk/>
            <pc:sldMk cId="1605684764" sldId="267"/>
            <ac:spMk id="30" creationId="{35709097-1D5E-461B-A75A-2CB4E0B19297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6:50.381" v="427"/>
          <ac:spMkLst>
            <pc:docMk/>
            <pc:sldMk cId="1605684764" sldId="267"/>
            <ac:spMk id="32" creationId="{F8E7CE3D-756A-41A4-9B20-2A2FC3A1E40A}"/>
          </ac:spMkLst>
        </pc:spChg>
        <pc:spChg chg="add">
          <ac:chgData name="Vasu Singh" userId="S::vasu.singh@mail.utoronto.ca::3f2101f4-f3a1-4ee0-9bea-4343b9074549" providerId="AD" clId="Web-{E986FFC3-F8AA-3638-2892-D4D99B345D82}" dt="2024-06-21T17:36:50.381" v="427"/>
          <ac:spMkLst>
            <pc:docMk/>
            <pc:sldMk cId="1605684764" sldId="267"/>
            <ac:spMk id="36" creationId="{E7218290-08E7-4AB8-8549-F625B01F0DCB}"/>
          </ac:spMkLst>
        </pc:spChg>
        <pc:spChg chg="add del">
          <ac:chgData name="Vasu Singh" userId="S::vasu.singh@mail.utoronto.ca::3f2101f4-f3a1-4ee0-9bea-4343b9074549" providerId="AD" clId="Web-{E986FFC3-F8AA-3638-2892-D4D99B345D82}" dt="2024-06-21T17:36:29.771" v="426"/>
          <ac:spMkLst>
            <pc:docMk/>
            <pc:sldMk cId="1605684764" sldId="267"/>
            <ac:spMk id="39" creationId="{E7218290-08E7-4AB8-8549-F625B01F0DCB}"/>
          </ac:spMkLst>
        </pc:spChg>
        <pc:graphicFrameChg chg="add del">
          <ac:chgData name="Vasu Singh" userId="S::vasu.singh@mail.utoronto.ca::3f2101f4-f3a1-4ee0-9bea-4343b9074549" providerId="AD" clId="Web-{E986FFC3-F8AA-3638-2892-D4D99B345D82}" dt="2024-06-21T17:32:11.311" v="394"/>
          <ac:graphicFrameMkLst>
            <pc:docMk/>
            <pc:sldMk cId="1605684764" sldId="267"/>
            <ac:graphicFrameMk id="13" creationId="{EFC42286-D309-6114-0CA7-3476268A3405}"/>
          </ac:graphicFrameMkLst>
        </pc:graphicFrameChg>
        <pc:graphicFrameChg chg="add mod modGraphic">
          <ac:chgData name="Vasu Singh" userId="S::vasu.singh@mail.utoronto.ca::3f2101f4-f3a1-4ee0-9bea-4343b9074549" providerId="AD" clId="Web-{E986FFC3-F8AA-3638-2892-D4D99B345D82}" dt="2024-06-21T17:38:56.338" v="445" actId="20577"/>
          <ac:graphicFrameMkLst>
            <pc:docMk/>
            <pc:sldMk cId="1605684764" sldId="267"/>
            <ac:graphicFrameMk id="25" creationId="{4090A3D0-A309-5E68-D98E-0934F6333828}"/>
          </ac:graphicFrameMkLst>
        </pc:graphicFrameChg>
        <pc:picChg chg="add mod ord">
          <ac:chgData name="Vasu Singh" userId="S::vasu.singh@mail.utoronto.ca::3f2101f4-f3a1-4ee0-9bea-4343b9074549" providerId="AD" clId="Web-{E986FFC3-F8AA-3638-2892-D4D99B345D82}" dt="2024-06-21T17:39:37.448" v="447" actId="1076"/>
          <ac:picMkLst>
            <pc:docMk/>
            <pc:sldMk cId="1605684764" sldId="267"/>
            <ac:picMk id="5" creationId="{6026974F-C1F6-AE50-3623-A670A09F880A}"/>
          </ac:picMkLst>
        </pc:picChg>
        <pc:cxnChg chg="add del">
          <ac:chgData name="Vasu Singh" userId="S::vasu.singh@mail.utoronto.ca::3f2101f4-f3a1-4ee0-9bea-4343b9074549" providerId="AD" clId="Web-{E986FFC3-F8AA-3638-2892-D4D99B345D82}" dt="2024-06-21T17:36:50.381" v="427"/>
          <ac:cxnSpMkLst>
            <pc:docMk/>
            <pc:sldMk cId="1605684764" sldId="267"/>
            <ac:cxnSpMk id="34" creationId="{837CF948-9F12-4674-98E3-7A7FE57A1987}"/>
          </ac:cxnSpMkLst>
        </pc:cxnChg>
      </pc:sldChg>
      <pc:sldChg chg="addSp modSp new mod setBg">
        <pc:chgData name="Vasu Singh" userId="S::vasu.singh@mail.utoronto.ca::3f2101f4-f3a1-4ee0-9bea-4343b9074549" providerId="AD" clId="Web-{E986FFC3-F8AA-3638-2892-D4D99B345D82}" dt="2024-06-21T17:35:14.816" v="418"/>
        <pc:sldMkLst>
          <pc:docMk/>
          <pc:sldMk cId="510571774" sldId="268"/>
        </pc:sldMkLst>
        <pc:spChg chg="mod">
          <ac:chgData name="Vasu Singh" userId="S::vasu.singh@mail.utoronto.ca::3f2101f4-f3a1-4ee0-9bea-4343b9074549" providerId="AD" clId="Web-{E986FFC3-F8AA-3638-2892-D4D99B345D82}" dt="2024-06-21T17:35:14.816" v="418"/>
          <ac:spMkLst>
            <pc:docMk/>
            <pc:sldMk cId="510571774" sldId="268"/>
            <ac:spMk id="2" creationId="{455B48E9-E5FF-6188-1E88-D3201952B58B}"/>
          </ac:spMkLst>
        </pc:spChg>
        <pc:spChg chg="add">
          <ac:chgData name="Vasu Singh" userId="S::vasu.singh@mail.utoronto.ca::3f2101f4-f3a1-4ee0-9bea-4343b9074549" providerId="AD" clId="Web-{E986FFC3-F8AA-3638-2892-D4D99B345D82}" dt="2024-06-21T17:35:14.816" v="418"/>
          <ac:spMkLst>
            <pc:docMk/>
            <pc:sldMk cId="510571774" sldId="268"/>
            <ac:spMk id="11" creationId="{40E0E787-6A3F-4579-9E73-AC9FBB0E3A45}"/>
          </ac:spMkLst>
        </pc:spChg>
        <pc:spChg chg="add">
          <ac:chgData name="Vasu Singh" userId="S::vasu.singh@mail.utoronto.ca::3f2101f4-f3a1-4ee0-9bea-4343b9074549" providerId="AD" clId="Web-{E986FFC3-F8AA-3638-2892-D4D99B345D82}" dt="2024-06-21T17:35:14.816" v="418"/>
          <ac:spMkLst>
            <pc:docMk/>
            <pc:sldMk cId="510571774" sldId="268"/>
            <ac:spMk id="13" creationId="{C9738BEF-1509-49AB-94B0-7D2B6218893C}"/>
          </ac:spMkLst>
        </pc:spChg>
        <pc:picChg chg="add">
          <ac:chgData name="Vasu Singh" userId="S::vasu.singh@mail.utoronto.ca::3f2101f4-f3a1-4ee0-9bea-4343b9074549" providerId="AD" clId="Web-{E986FFC3-F8AA-3638-2892-D4D99B345D82}" dt="2024-06-21T17:35:14.816" v="418"/>
          <ac:picMkLst>
            <pc:docMk/>
            <pc:sldMk cId="510571774" sldId="268"/>
            <ac:picMk id="6" creationId="{21A097DE-B188-0D8F-0740-980D91B47A17}"/>
          </ac:picMkLst>
        </pc:picChg>
        <pc:cxnChg chg="add">
          <ac:chgData name="Vasu Singh" userId="S::vasu.singh@mail.utoronto.ca::3f2101f4-f3a1-4ee0-9bea-4343b9074549" providerId="AD" clId="Web-{E986FFC3-F8AA-3638-2892-D4D99B345D82}" dt="2024-06-21T17:35:14.816" v="418"/>
          <ac:cxnSpMkLst>
            <pc:docMk/>
            <pc:sldMk cId="510571774" sldId="268"/>
            <ac:cxnSpMk id="9" creationId="{AEED5540-64E5-4258-ABA4-753F07B71B38}"/>
          </ac:cxnSpMkLst>
        </pc:cxnChg>
        <pc:cxnChg chg="add">
          <ac:chgData name="Vasu Singh" userId="S::vasu.singh@mail.utoronto.ca::3f2101f4-f3a1-4ee0-9bea-4343b9074549" providerId="AD" clId="Web-{E986FFC3-F8AA-3638-2892-D4D99B345D82}" dt="2024-06-21T17:35:14.816" v="418"/>
          <ac:cxnSpMkLst>
            <pc:docMk/>
            <pc:sldMk cId="510571774" sldId="268"/>
            <ac:cxnSpMk id="15" creationId="{651B3B56-501F-42FF-8534-28EF7857BD40}"/>
          </ac:cxnSpMkLst>
        </pc:cxnChg>
      </pc:sldChg>
    </pc:docChg>
  </pc:docChgLst>
  <pc:docChgLst>
    <pc:chgData name="Shravan Srinivasan Ranga" userId="S::shravan.srinivasanranga@mail.utoronto.ca::51f5b8d7-b884-478c-a3fe-2b75fbd5f424" providerId="AD" clId="Web-{96CED258-F9CE-CA22-4640-3195C51DB9E0}"/>
    <pc:docChg chg="addSld delSld modSld">
      <pc:chgData name="Shravan Srinivasan Ranga" userId="S::shravan.srinivasanranga@mail.utoronto.ca::51f5b8d7-b884-478c-a3fe-2b75fbd5f424" providerId="AD" clId="Web-{96CED258-F9CE-CA22-4640-3195C51DB9E0}" dt="2024-06-23T17:58:20.062" v="279"/>
      <pc:docMkLst>
        <pc:docMk/>
      </pc:docMkLst>
      <pc:sldChg chg="modSp">
        <pc:chgData name="Shravan Srinivasan Ranga" userId="S::shravan.srinivasanranga@mail.utoronto.ca::51f5b8d7-b884-478c-a3fe-2b75fbd5f424" providerId="AD" clId="Web-{96CED258-F9CE-CA22-4640-3195C51DB9E0}" dt="2024-06-23T14:56:38.590" v="105" actId="1076"/>
        <pc:sldMkLst>
          <pc:docMk/>
          <pc:sldMk cId="1035069636" sldId="257"/>
        </pc:sldMkLst>
        <pc:picChg chg="mod">
          <ac:chgData name="Shravan Srinivasan Ranga" userId="S::shravan.srinivasanranga@mail.utoronto.ca::51f5b8d7-b884-478c-a3fe-2b75fbd5f424" providerId="AD" clId="Web-{96CED258-F9CE-CA22-4640-3195C51DB9E0}" dt="2024-06-23T14:56:38.590" v="105" actId="1076"/>
          <ac:picMkLst>
            <pc:docMk/>
            <pc:sldMk cId="1035069636" sldId="257"/>
            <ac:picMk id="89" creationId="{BB8C4B48-334A-D6EC-3A00-9C180571BFAF}"/>
          </ac:picMkLst>
        </pc:picChg>
      </pc:sldChg>
      <pc:sldChg chg="modSp">
        <pc:chgData name="Shravan Srinivasan Ranga" userId="S::shravan.srinivasanranga@mail.utoronto.ca::51f5b8d7-b884-478c-a3fe-2b75fbd5f424" providerId="AD" clId="Web-{96CED258-F9CE-CA22-4640-3195C51DB9E0}" dt="2024-06-23T14:43:46.970" v="10" actId="20577"/>
        <pc:sldMkLst>
          <pc:docMk/>
          <pc:sldMk cId="3251703720" sldId="262"/>
        </pc:sldMkLst>
        <pc:graphicFrameChg chg="modGraphic">
          <ac:chgData name="Shravan Srinivasan Ranga" userId="S::shravan.srinivasanranga@mail.utoronto.ca::51f5b8d7-b884-478c-a3fe-2b75fbd5f424" providerId="AD" clId="Web-{96CED258-F9CE-CA22-4640-3195C51DB9E0}" dt="2024-06-23T14:43:46.970" v="10" actId="20577"/>
          <ac:graphicFrameMkLst>
            <pc:docMk/>
            <pc:sldMk cId="3251703720" sldId="262"/>
            <ac:graphicFrameMk id="24" creationId="{4B7F1165-8A50-E68A-AE21-4581F5FBC185}"/>
          </ac:graphicFrameMkLst>
        </pc:graphicFrameChg>
      </pc:sldChg>
      <pc:sldChg chg="modSp">
        <pc:chgData name="Shravan Srinivasan Ranga" userId="S::shravan.srinivasanranga@mail.utoronto.ca::51f5b8d7-b884-478c-a3fe-2b75fbd5f424" providerId="AD" clId="Web-{96CED258-F9CE-CA22-4640-3195C51DB9E0}" dt="2024-06-23T15:48:58.416" v="277" actId="20577"/>
        <pc:sldMkLst>
          <pc:docMk/>
          <pc:sldMk cId="2898846463" sldId="264"/>
        </pc:sldMkLst>
        <pc:graphicFrameChg chg="modGraphic">
          <ac:chgData name="Shravan Srinivasan Ranga" userId="S::shravan.srinivasanranga@mail.utoronto.ca::51f5b8d7-b884-478c-a3fe-2b75fbd5f424" providerId="AD" clId="Web-{96CED258-F9CE-CA22-4640-3195C51DB9E0}" dt="2024-06-23T15:48:58.416" v="277" actId="20577"/>
          <ac:graphicFrameMkLst>
            <pc:docMk/>
            <pc:sldMk cId="2898846463" sldId="264"/>
            <ac:graphicFrameMk id="8" creationId="{211CE503-F23B-C9E8-B44D-6497373400F8}"/>
          </ac:graphicFrameMkLst>
        </pc:graphicFrameChg>
      </pc:sldChg>
      <pc:sldChg chg="modSp">
        <pc:chgData name="Shravan Srinivasan Ranga" userId="S::shravan.srinivasanranga@mail.utoronto.ca::51f5b8d7-b884-478c-a3fe-2b75fbd5f424" providerId="AD" clId="Web-{96CED258-F9CE-CA22-4640-3195C51DB9E0}" dt="2024-06-23T14:58:08.683" v="143" actId="20577"/>
        <pc:sldMkLst>
          <pc:docMk/>
          <pc:sldMk cId="3714381729" sldId="265"/>
        </pc:sldMkLst>
        <pc:graphicFrameChg chg="modGraphic">
          <ac:chgData name="Shravan Srinivasan Ranga" userId="S::shravan.srinivasanranga@mail.utoronto.ca::51f5b8d7-b884-478c-a3fe-2b75fbd5f424" providerId="AD" clId="Web-{96CED258-F9CE-CA22-4640-3195C51DB9E0}" dt="2024-06-23T14:58:08.683" v="143" actId="20577"/>
          <ac:graphicFrameMkLst>
            <pc:docMk/>
            <pc:sldMk cId="3714381729" sldId="265"/>
            <ac:graphicFrameMk id="4" creationId="{4D4BCE74-0AB7-8899-6DAA-B46DB9BDC798}"/>
          </ac:graphicFrameMkLst>
        </pc:graphicFrameChg>
      </pc:sldChg>
      <pc:sldChg chg="modSp">
        <pc:chgData name="Shravan Srinivasan Ranga" userId="S::shravan.srinivasanranga@mail.utoronto.ca::51f5b8d7-b884-478c-a3fe-2b75fbd5f424" providerId="AD" clId="Web-{96CED258-F9CE-CA22-4640-3195C51DB9E0}" dt="2024-06-23T15:16:21.261" v="145" actId="1076"/>
        <pc:sldMkLst>
          <pc:docMk/>
          <pc:sldMk cId="2380705072" sldId="269"/>
        </pc:sldMkLst>
        <pc:graphicFrameChg chg="mod">
          <ac:chgData name="Shravan Srinivasan Ranga" userId="S::shravan.srinivasanranga@mail.utoronto.ca::51f5b8d7-b884-478c-a3fe-2b75fbd5f424" providerId="AD" clId="Web-{96CED258-F9CE-CA22-4640-3195C51DB9E0}" dt="2024-06-23T15:16:21.261" v="145" actId="1076"/>
          <ac:graphicFrameMkLst>
            <pc:docMk/>
            <pc:sldMk cId="2380705072" sldId="269"/>
            <ac:graphicFrameMk id="5" creationId="{69130726-30CA-6331-1C98-71660C5A43B6}"/>
          </ac:graphicFrameMkLst>
        </pc:graphicFrameChg>
      </pc:sldChg>
      <pc:sldChg chg="new del">
        <pc:chgData name="Shravan Srinivasan Ranga" userId="S::shravan.srinivasanranga@mail.utoronto.ca::51f5b8d7-b884-478c-a3fe-2b75fbd5f424" providerId="AD" clId="Web-{96CED258-F9CE-CA22-4640-3195C51DB9E0}" dt="2024-06-23T17:58:20.062" v="279"/>
        <pc:sldMkLst>
          <pc:docMk/>
          <pc:sldMk cId="4198862526" sldId="270"/>
        </pc:sldMkLst>
      </pc:sldChg>
    </pc:docChg>
  </pc:docChgLst>
  <pc:docChgLst>
    <pc:chgData name="Shravan Srinivasan Ranga" userId="S::shravan.srinivasanranga@mail.utoronto.ca::51f5b8d7-b884-478c-a3fe-2b75fbd5f424" providerId="AD" clId="Web-{39650911-740F-35F8-5F95-833ECBD9454A}"/>
    <pc:docChg chg="modSld sldOrd">
      <pc:chgData name="Shravan Srinivasan Ranga" userId="S::shravan.srinivasanranga@mail.utoronto.ca::51f5b8d7-b884-478c-a3fe-2b75fbd5f424" providerId="AD" clId="Web-{39650911-740F-35F8-5F95-833ECBD9454A}" dt="2024-06-21T02:54:42.447" v="1153"/>
      <pc:docMkLst>
        <pc:docMk/>
      </pc:docMkLst>
      <pc:sldChg chg="modSp">
        <pc:chgData name="Shravan Srinivasan Ranga" userId="S::shravan.srinivasanranga@mail.utoronto.ca::51f5b8d7-b884-478c-a3fe-2b75fbd5f424" providerId="AD" clId="Web-{39650911-740F-35F8-5F95-833ECBD9454A}" dt="2024-06-20T20:36:24.731" v="1" actId="20577"/>
        <pc:sldMkLst>
          <pc:docMk/>
          <pc:sldMk cId="4183853493" sldId="256"/>
        </pc:sldMkLst>
        <pc:spChg chg="mod">
          <ac:chgData name="Shravan Srinivasan Ranga" userId="S::shravan.srinivasanranga@mail.utoronto.ca::51f5b8d7-b884-478c-a3fe-2b75fbd5f424" providerId="AD" clId="Web-{39650911-740F-35F8-5F95-833ECBD9454A}" dt="2024-06-20T20:36:24.731" v="1" actId="20577"/>
          <ac:spMkLst>
            <pc:docMk/>
            <pc:sldMk cId="4183853493" sldId="256"/>
            <ac:spMk id="2" creationId="{B4DA829B-514F-4275-B7E6-F16D2BAEC3D6}"/>
          </ac:spMkLst>
        </pc:spChg>
      </pc:sldChg>
      <pc:sldChg chg="modSp ord">
        <pc:chgData name="Shravan Srinivasan Ranga" userId="S::shravan.srinivasanranga@mail.utoronto.ca::51f5b8d7-b884-478c-a3fe-2b75fbd5f424" providerId="AD" clId="Web-{39650911-740F-35F8-5F95-833ECBD9454A}" dt="2024-06-21T02:30:41.625" v="452"/>
        <pc:sldMkLst>
          <pc:docMk/>
          <pc:sldMk cId="1035069636" sldId="257"/>
        </pc:sldMkLst>
        <pc:spChg chg="mod">
          <ac:chgData name="Shravan Srinivasan Ranga" userId="S::shravan.srinivasanranga@mail.utoronto.ca::51f5b8d7-b884-478c-a3fe-2b75fbd5f424" providerId="AD" clId="Web-{39650911-740F-35F8-5F95-833ECBD9454A}" dt="2024-06-21T02:16:48.945" v="323" actId="20577"/>
          <ac:spMkLst>
            <pc:docMk/>
            <pc:sldMk cId="1035069636" sldId="257"/>
            <ac:spMk id="2" creationId="{A7943E2E-F87E-1FFD-23A7-927179757A7A}"/>
          </ac:spMkLst>
        </pc:spChg>
        <pc:graphicFrameChg chg="modGraphic">
          <ac:chgData name="Shravan Srinivasan Ranga" userId="S::shravan.srinivasanranga@mail.utoronto.ca::51f5b8d7-b884-478c-a3fe-2b75fbd5f424" providerId="AD" clId="Web-{39650911-740F-35F8-5F95-833ECBD9454A}" dt="2024-06-21T02:16:17.131" v="321"/>
          <ac:graphicFrameMkLst>
            <pc:docMk/>
            <pc:sldMk cId="1035069636" sldId="257"/>
            <ac:graphicFrameMk id="92" creationId="{57A33CE7-3AE9-964A-0C8F-01AF207D451E}"/>
          </ac:graphicFrameMkLst>
        </pc:graphicFrameChg>
      </pc:sldChg>
      <pc:sldChg chg="addSp delSp modSp mod setClrOvrMap">
        <pc:chgData name="Shravan Srinivasan Ranga" userId="S::shravan.srinivasanranga@mail.utoronto.ca::51f5b8d7-b884-478c-a3fe-2b75fbd5f424" providerId="AD" clId="Web-{39650911-740F-35F8-5F95-833ECBD9454A}" dt="2024-06-21T02:07:53.367" v="318"/>
        <pc:sldMkLst>
          <pc:docMk/>
          <pc:sldMk cId="2305970172" sldId="258"/>
        </pc:sldMkLst>
        <pc:spChg chg="mod">
          <ac:chgData name="Shravan Srinivasan Ranga" userId="S::shravan.srinivasanranga@mail.utoronto.ca::51f5b8d7-b884-478c-a3fe-2b75fbd5f424" providerId="AD" clId="Web-{39650911-740F-35F8-5F95-833ECBD9454A}" dt="2024-06-21T02:07:53.367" v="318"/>
          <ac:spMkLst>
            <pc:docMk/>
            <pc:sldMk cId="2305970172" sldId="258"/>
            <ac:spMk id="2" creationId="{986985AD-218D-AA8A-D5DE-5EBE75852735}"/>
          </ac:spMkLst>
        </pc:spChg>
        <pc:spChg chg="mod">
          <ac:chgData name="Shravan Srinivasan Ranga" userId="S::shravan.srinivasanranga@mail.utoronto.ca::51f5b8d7-b884-478c-a3fe-2b75fbd5f424" providerId="AD" clId="Web-{39650911-740F-35F8-5F95-833ECBD9454A}" dt="2024-06-21T02:07:53.367" v="318"/>
          <ac:spMkLst>
            <pc:docMk/>
            <pc:sldMk cId="2305970172" sldId="258"/>
            <ac:spMk id="3" creationId="{D5B729AE-62D3-63AA-2000-996B0DC2A4FD}"/>
          </ac:spMkLst>
        </pc:spChg>
        <pc:spChg chg="del">
          <ac:chgData name="Shravan Srinivasan Ranga" userId="S::shravan.srinivasanranga@mail.utoronto.ca::51f5b8d7-b884-478c-a3fe-2b75fbd5f424" providerId="AD" clId="Web-{39650911-740F-35F8-5F95-833ECBD9454A}" dt="2024-06-21T02:07:41.991" v="314"/>
          <ac:spMkLst>
            <pc:docMk/>
            <pc:sldMk cId="2305970172" sldId="258"/>
            <ac:spMk id="50" creationId="{35709097-1D5E-461B-A75A-2CB4E0B19297}"/>
          </ac:spMkLst>
        </pc:spChg>
        <pc:spChg chg="del">
          <ac:chgData name="Shravan Srinivasan Ranga" userId="S::shravan.srinivasanranga@mail.utoronto.ca::51f5b8d7-b884-478c-a3fe-2b75fbd5f424" providerId="AD" clId="Web-{39650911-740F-35F8-5F95-833ECBD9454A}" dt="2024-06-21T02:07:41.991" v="314"/>
          <ac:spMkLst>
            <pc:docMk/>
            <pc:sldMk cId="2305970172" sldId="258"/>
            <ac:spMk id="52" creationId="{F8E7CE3D-756A-41A4-9B20-2A2FC3A1E40A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07:53.367" v="318"/>
          <ac:spMkLst>
            <pc:docMk/>
            <pc:sldMk cId="2305970172" sldId="258"/>
            <ac:spMk id="59" creationId="{9184DF83-39E6-4BDC-9E23-17F25AB44C55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07:53.351" v="317"/>
          <ac:spMkLst>
            <pc:docMk/>
            <pc:sldMk cId="2305970172" sldId="258"/>
            <ac:spMk id="64" creationId="{35709097-1D5E-461B-A75A-2CB4E0B19297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07:53.351" v="317"/>
          <ac:spMkLst>
            <pc:docMk/>
            <pc:sldMk cId="2305970172" sldId="258"/>
            <ac:spMk id="66" creationId="{F8E7CE3D-756A-41A4-9B20-2A2FC3A1E40A}"/>
          </ac:spMkLst>
        </pc:spChg>
        <pc:spChg chg="add">
          <ac:chgData name="Shravan Srinivasan Ranga" userId="S::shravan.srinivasanranga@mail.utoronto.ca::51f5b8d7-b884-478c-a3fe-2b75fbd5f424" providerId="AD" clId="Web-{39650911-740F-35F8-5F95-833ECBD9454A}" dt="2024-06-21T02:07:53.367" v="318"/>
          <ac:spMkLst>
            <pc:docMk/>
            <pc:sldMk cId="2305970172" sldId="258"/>
            <ac:spMk id="70" creationId="{5EE2BC33-F8B8-4768-AE46-E7CF6E3D7C9D}"/>
          </ac:spMkLst>
        </pc:spChg>
        <pc:spChg chg="add">
          <ac:chgData name="Shravan Srinivasan Ranga" userId="S::shravan.srinivasanranga@mail.utoronto.ca::51f5b8d7-b884-478c-a3fe-2b75fbd5f424" providerId="AD" clId="Web-{39650911-740F-35F8-5F95-833ECBD9454A}" dt="2024-06-21T02:07:53.367" v="318"/>
          <ac:spMkLst>
            <pc:docMk/>
            <pc:sldMk cId="2305970172" sldId="258"/>
            <ac:spMk id="71" creationId="{905EB5AC-4150-4206-9DBE-37DD0EBFBC79}"/>
          </ac:spMkLst>
        </pc:spChg>
        <pc:picChg chg="add mod ord">
          <ac:chgData name="Shravan Srinivasan Ranga" userId="S::shravan.srinivasanranga@mail.utoronto.ca::51f5b8d7-b884-478c-a3fe-2b75fbd5f424" providerId="AD" clId="Web-{39650911-740F-35F8-5F95-833ECBD9454A}" dt="2024-06-21T02:07:53.367" v="318"/>
          <ac:picMkLst>
            <pc:docMk/>
            <pc:sldMk cId="2305970172" sldId="258"/>
            <ac:picMk id="4" creationId="{0C478422-1F7C-E2DA-E8D9-6CA2FB39EBCE}"/>
          </ac:picMkLst>
        </pc:picChg>
        <pc:picChg chg="del mod ord">
          <ac:chgData name="Shravan Srinivasan Ranga" userId="S::shravan.srinivasanranga@mail.utoronto.ca::51f5b8d7-b884-478c-a3fe-2b75fbd5f424" providerId="AD" clId="Web-{39650911-740F-35F8-5F95-833ECBD9454A}" dt="2024-06-21T02:07:44.460" v="315"/>
          <ac:picMkLst>
            <pc:docMk/>
            <pc:sldMk cId="2305970172" sldId="258"/>
            <ac:picMk id="30" creationId="{009DBE30-A93C-1F78-24E7-C125643CB4C0}"/>
          </ac:picMkLst>
        </pc:picChg>
        <pc:cxnChg chg="del">
          <ac:chgData name="Shravan Srinivasan Ranga" userId="S::shravan.srinivasanranga@mail.utoronto.ca::51f5b8d7-b884-478c-a3fe-2b75fbd5f424" providerId="AD" clId="Web-{39650911-740F-35F8-5F95-833ECBD9454A}" dt="2024-06-21T02:07:41.991" v="314"/>
          <ac:cxnSpMkLst>
            <pc:docMk/>
            <pc:sldMk cId="2305970172" sldId="258"/>
            <ac:cxnSpMk id="54" creationId="{837CF948-9F12-4674-98E3-7A7FE57A1987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07:53.351" v="317"/>
          <ac:cxnSpMkLst>
            <pc:docMk/>
            <pc:sldMk cId="2305970172" sldId="258"/>
            <ac:cxnSpMk id="68" creationId="{837CF948-9F12-4674-98E3-7A7FE57A1987}"/>
          </ac:cxnSpMkLst>
        </pc:cxnChg>
      </pc:sldChg>
      <pc:sldChg chg="addSp delSp modSp mod setClrOvrMap">
        <pc:chgData name="Shravan Srinivasan Ranga" userId="S::shravan.srinivasanranga@mail.utoronto.ca::51f5b8d7-b884-478c-a3fe-2b75fbd5f424" providerId="AD" clId="Web-{39650911-740F-35F8-5F95-833ECBD9454A}" dt="2024-06-21T02:54:42.447" v="1153"/>
        <pc:sldMkLst>
          <pc:docMk/>
          <pc:sldMk cId="3833011288" sldId="259"/>
        </pc:sldMkLst>
        <pc:spChg chg="del mod">
          <ac:chgData name="Shravan Srinivasan Ranga" userId="S::shravan.srinivasanranga@mail.utoronto.ca::51f5b8d7-b884-478c-a3fe-2b75fbd5f424" providerId="AD" clId="Web-{39650911-740F-35F8-5F95-833ECBD9454A}" dt="2024-06-21T02:45:01.712" v="1009"/>
          <ac:spMkLst>
            <pc:docMk/>
            <pc:sldMk cId="3833011288" sldId="259"/>
            <ac:spMk id="2" creationId="{66B2E7E6-8590-D96C-2CB1-AE63BB49008F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51:15.894" v="1125"/>
          <ac:spMkLst>
            <pc:docMk/>
            <pc:sldMk cId="3833011288" sldId="259"/>
            <ac:spMk id="34" creationId="{B1C3281D-A46F-4842-9340-4CBC29E1B260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43:15.303" v="990"/>
          <ac:spMkLst>
            <pc:docMk/>
            <pc:sldMk cId="3833011288" sldId="259"/>
            <ac:spMk id="75" creationId="{0760E4C7-47B8-4356-ABCA-CC9C79E2D2B6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43:15.303" v="990"/>
          <ac:spMkLst>
            <pc:docMk/>
            <pc:sldMk cId="3833011288" sldId="259"/>
            <ac:spMk id="77" creationId="{3898FA35-B55D-44B7-9A7D-57C57A4A6435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43:21.006" v="992"/>
          <ac:spMkLst>
            <pc:docMk/>
            <pc:sldMk cId="3833011288" sldId="259"/>
            <ac:spMk id="82" creationId="{B1C3281D-A46F-4842-9340-4CBC29E1B260}"/>
          </ac:spMkLst>
        </pc:spChg>
        <pc:spChg chg="add del">
          <ac:chgData name="Shravan Srinivasan Ranga" userId="S::shravan.srinivasanranga@mail.utoronto.ca::51f5b8d7-b884-478c-a3fe-2b75fbd5f424" providerId="AD" clId="Web-{39650911-740F-35F8-5F95-833ECBD9454A}" dt="2024-06-21T02:43:57.054" v="998"/>
          <ac:spMkLst>
            <pc:docMk/>
            <pc:sldMk cId="3833011288" sldId="259"/>
            <ac:spMk id="86" creationId="{B1C3281D-A46F-4842-9340-4CBC29E1B260}"/>
          </ac:spMkLst>
        </pc:spChg>
        <pc:spChg chg="add del mod">
          <ac:chgData name="Shravan Srinivasan Ranga" userId="S::shravan.srinivasanranga@mail.utoronto.ca::51f5b8d7-b884-478c-a3fe-2b75fbd5f424" providerId="AD" clId="Web-{39650911-740F-35F8-5F95-833ECBD9454A}" dt="2024-06-21T02:45:18.369" v="1010"/>
          <ac:spMkLst>
            <pc:docMk/>
            <pc:sldMk cId="3833011288" sldId="259"/>
            <ac:spMk id="10895" creationId="{087B46E1-FA45-3141-4DF4-066488F1D530}"/>
          </ac:spMkLst>
        </pc:spChg>
        <pc:graphicFrameChg chg="add del mod modGraphic">
          <ac:chgData name="Shravan Srinivasan Ranga" userId="S::shravan.srinivasanranga@mail.utoronto.ca::51f5b8d7-b884-478c-a3fe-2b75fbd5f424" providerId="AD" clId="Web-{39650911-740F-35F8-5F95-833ECBD9454A}" dt="2024-06-21T02:18:55.573" v="329"/>
          <ac:graphicFrameMkLst>
            <pc:docMk/>
            <pc:sldMk cId="3833011288" sldId="259"/>
            <ac:graphicFrameMk id="3" creationId="{3C097253-39A6-3398-C2FA-4E9D34F30954}"/>
          </ac:graphicFrameMkLst>
        </pc:graphicFrameChg>
        <pc:graphicFrameChg chg="add del mod modGraphic">
          <ac:chgData name="Shravan Srinivasan Ranga" userId="S::shravan.srinivasanranga@mail.utoronto.ca::51f5b8d7-b884-478c-a3fe-2b75fbd5f424" providerId="AD" clId="Web-{39650911-740F-35F8-5F95-833ECBD9454A}" dt="2024-06-21T02:48:27.890" v="1114"/>
          <ac:graphicFrameMkLst>
            <pc:docMk/>
            <pc:sldMk cId="3833011288" sldId="259"/>
            <ac:graphicFrameMk id="68" creationId="{EBABC890-8D7F-1773-02AB-94C16DD50884}"/>
          </ac:graphicFrameMkLst>
        </pc:graphicFrameChg>
        <pc:graphicFrameChg chg="add del mod modGraphic">
          <ac:chgData name="Shravan Srinivasan Ranga" userId="S::shravan.srinivasanranga@mail.utoronto.ca::51f5b8d7-b884-478c-a3fe-2b75fbd5f424" providerId="AD" clId="Web-{39650911-740F-35F8-5F95-833ECBD9454A}" dt="2024-06-21T02:54:42.447" v="1153"/>
          <ac:graphicFrameMkLst>
            <pc:docMk/>
            <pc:sldMk cId="3833011288" sldId="259"/>
            <ac:graphicFrameMk id="10932" creationId="{ACC6544C-DA95-80AA-35D7-0FF8D2FC255C}"/>
          </ac:graphicFrameMkLst>
        </pc:graphicFrameChg>
        <pc:picChg chg="add del mod">
          <ac:chgData name="Shravan Srinivasan Ranga" userId="S::shravan.srinivasanranga@mail.utoronto.ca::51f5b8d7-b884-478c-a3fe-2b75fbd5f424" providerId="AD" clId="Web-{39650911-740F-35F8-5F95-833ECBD9454A}" dt="2024-06-21T02:44:07.351" v="1002"/>
          <ac:picMkLst>
            <pc:docMk/>
            <pc:sldMk cId="3833011288" sldId="259"/>
            <ac:picMk id="17" creationId="{E50E76B2-F217-C744-3FAA-34540C069A2A}"/>
          </ac:picMkLst>
        </pc:picChg>
        <pc:picChg chg="add del mod">
          <ac:chgData name="Shravan Srinivasan Ranga" userId="S::shravan.srinivasanranga@mail.utoronto.ca::51f5b8d7-b884-478c-a3fe-2b75fbd5f424" providerId="AD" clId="Web-{39650911-740F-35F8-5F95-833ECBD9454A}" dt="2024-06-21T02:51:05.472" v="1121"/>
          <ac:picMkLst>
            <pc:docMk/>
            <pc:sldMk cId="3833011288" sldId="259"/>
            <ac:picMk id="13427" creationId="{6863D730-074D-DCED-3686-C8663F4FEEA8}"/>
          </ac:picMkLst>
        </pc:picChg>
        <pc:picChg chg="add mod">
          <ac:chgData name="Shravan Srinivasan Ranga" userId="S::shravan.srinivasanranga@mail.utoronto.ca::51f5b8d7-b884-478c-a3fe-2b75fbd5f424" providerId="AD" clId="Web-{39650911-740F-35F8-5F95-833ECBD9454A}" dt="2024-06-21T02:52:33.975" v="1133" actId="1076"/>
          <ac:picMkLst>
            <pc:docMk/>
            <pc:sldMk cId="3833011288" sldId="259"/>
            <ac:picMk id="13610" creationId="{620BFDF4-6A0D-718C-900D-E1EABB03ED16}"/>
          </ac:picMkLst>
        </pc:picChg>
        <pc:picChg chg="add mod">
          <ac:chgData name="Shravan Srinivasan Ranga" userId="S::shravan.srinivasanranga@mail.utoronto.ca::51f5b8d7-b884-478c-a3fe-2b75fbd5f424" providerId="AD" clId="Web-{39650911-740F-35F8-5F95-833ECBD9454A}" dt="2024-06-21T02:53:19.507" v="1139" actId="1076"/>
          <ac:picMkLst>
            <pc:docMk/>
            <pc:sldMk cId="3833011288" sldId="259"/>
            <ac:picMk id="13611" creationId="{450C3118-0C79-6A7F-3F75-D36F7420B282}"/>
          </ac:picMkLst>
        </pc:picChg>
        <pc:picChg chg="add mod">
          <ac:chgData name="Shravan Srinivasan Ranga" userId="S::shravan.srinivasanranga@mail.utoronto.ca::51f5b8d7-b884-478c-a3fe-2b75fbd5f424" providerId="AD" clId="Web-{39650911-740F-35F8-5F95-833ECBD9454A}" dt="2024-06-21T02:53:55.774" v="1144" actId="1076"/>
          <ac:picMkLst>
            <pc:docMk/>
            <pc:sldMk cId="3833011288" sldId="259"/>
            <ac:picMk id="13612" creationId="{FE3ECAF2-E900-E6A2-0C7E-FE11ABE2CD09}"/>
          </ac:picMkLst>
        </pc:picChg>
        <pc:picChg chg="add mod">
          <ac:chgData name="Shravan Srinivasan Ranga" userId="S::shravan.srinivasanranga@mail.utoronto.ca::51f5b8d7-b884-478c-a3fe-2b75fbd5f424" providerId="AD" clId="Web-{39650911-740F-35F8-5F95-833ECBD9454A}" dt="2024-06-21T02:54:14.853" v="1147"/>
          <ac:picMkLst>
            <pc:docMk/>
            <pc:sldMk cId="3833011288" sldId="259"/>
            <ac:picMk id="13613" creationId="{E6D221D1-CB5C-273F-10C7-35EB2021240C}"/>
          </ac:picMkLst>
        </pc:picChg>
        <pc:cxnChg chg="add del">
          <ac:chgData name="Shravan Srinivasan Ranga" userId="S::shravan.srinivasanranga@mail.utoronto.ca::51f5b8d7-b884-478c-a3fe-2b75fbd5f424" providerId="AD" clId="Web-{39650911-740F-35F8-5F95-833ECBD9454A}" dt="2024-06-21T02:43:57.054" v="998"/>
          <ac:cxnSpMkLst>
            <pc:docMk/>
            <pc:sldMk cId="3833011288" sldId="259"/>
            <ac:cxnSpMk id="32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57.054" v="998"/>
          <ac:cxnSpMkLst>
            <pc:docMk/>
            <pc:sldMk cId="3833011288" sldId="259"/>
            <ac:cxnSpMk id="36" creationId="{D4EDB048-C82F-4E9B-BCE9-3D1DBE5D59CE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15.303" v="990"/>
          <ac:cxnSpMkLst>
            <pc:docMk/>
            <pc:sldMk cId="3833011288" sldId="259"/>
            <ac:cxnSpMk id="73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15.303" v="990"/>
          <ac:cxnSpMkLst>
            <pc:docMk/>
            <pc:sldMk cId="3833011288" sldId="259"/>
            <ac:cxnSpMk id="79" creationId="{414C5C93-B9E9-4392-ADCF-ABF21209DD56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21.006" v="992"/>
          <ac:cxnSpMkLst>
            <pc:docMk/>
            <pc:sldMk cId="3833011288" sldId="259"/>
            <ac:cxnSpMk id="81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21.006" v="992"/>
          <ac:cxnSpMkLst>
            <pc:docMk/>
            <pc:sldMk cId="3833011288" sldId="259"/>
            <ac:cxnSpMk id="83" creationId="{D4EDB048-C82F-4E9B-BCE9-3D1DBE5D59CE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57.054" v="998"/>
          <ac:cxnSpMkLst>
            <pc:docMk/>
            <pc:sldMk cId="3833011288" sldId="259"/>
            <ac:cxnSpMk id="85" creationId="{AEED5540-64E5-4258-ABA4-753F07B71B38}"/>
          </ac:cxnSpMkLst>
        </pc:cxnChg>
        <pc:cxnChg chg="add del">
          <ac:chgData name="Shravan Srinivasan Ranga" userId="S::shravan.srinivasanranga@mail.utoronto.ca::51f5b8d7-b884-478c-a3fe-2b75fbd5f424" providerId="AD" clId="Web-{39650911-740F-35F8-5F95-833ECBD9454A}" dt="2024-06-21T02:43:57.054" v="998"/>
          <ac:cxnSpMkLst>
            <pc:docMk/>
            <pc:sldMk cId="3833011288" sldId="259"/>
            <ac:cxnSpMk id="87" creationId="{D4EDB048-C82F-4E9B-BCE9-3D1DBE5D59CE}"/>
          </ac:cxnSpMkLst>
        </pc:cxnChg>
      </pc:sldChg>
      <pc:sldChg chg="modSp modNotes">
        <pc:chgData name="Shravan Srinivasan Ranga" userId="S::shravan.srinivasanranga@mail.utoronto.ca::51f5b8d7-b884-478c-a3fe-2b75fbd5f424" providerId="AD" clId="Web-{39650911-740F-35F8-5F95-833ECBD9454A}" dt="2024-06-21T02:31:59.799" v="508" actId="20577"/>
        <pc:sldMkLst>
          <pc:docMk/>
          <pc:sldMk cId="335106086" sldId="260"/>
        </pc:sldMkLst>
        <pc:graphicFrameChg chg="modGraphic">
          <ac:chgData name="Shravan Srinivasan Ranga" userId="S::shravan.srinivasanranga@mail.utoronto.ca::51f5b8d7-b884-478c-a3fe-2b75fbd5f424" providerId="AD" clId="Web-{39650911-740F-35F8-5F95-833ECBD9454A}" dt="2024-06-21T02:31:59.799" v="508" actId="20577"/>
          <ac:graphicFrameMkLst>
            <pc:docMk/>
            <pc:sldMk cId="335106086" sldId="260"/>
            <ac:graphicFrameMk id="7" creationId="{398D07DD-BB36-A2F1-E50E-CE976AE19201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49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4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9DB5F-8CD7-44FA-9C50-652683A67C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6691F8-BAE7-487D-A02B-A3A79F7FA46C}">
      <dgm:prSet/>
      <dgm:spPr/>
      <dgm:t>
        <a:bodyPr/>
        <a:lstStyle/>
        <a:p>
          <a:r>
            <a:rPr lang="en-US"/>
            <a:t>Phase 1 : Paddington to Bristol Parkway</a:t>
          </a:r>
        </a:p>
      </dgm:t>
    </dgm:pt>
    <dgm:pt modelId="{3FFD22AD-388E-41E5-99F1-6CE60B52FB41}" type="parTrans" cxnId="{7274CAEF-0ACF-4977-89EB-69443F4691BF}">
      <dgm:prSet/>
      <dgm:spPr/>
      <dgm:t>
        <a:bodyPr/>
        <a:lstStyle/>
        <a:p>
          <a:endParaRPr lang="en-US"/>
        </a:p>
      </dgm:t>
    </dgm:pt>
    <dgm:pt modelId="{1C4A458A-DE66-4329-821C-502BA216BD1E}" type="sibTrans" cxnId="{7274CAEF-0ACF-4977-89EB-69443F4691BF}">
      <dgm:prSet/>
      <dgm:spPr/>
      <dgm:t>
        <a:bodyPr/>
        <a:lstStyle/>
        <a:p>
          <a:endParaRPr lang="en-US"/>
        </a:p>
      </dgm:t>
    </dgm:pt>
    <dgm:pt modelId="{1AAD3283-A622-4DF7-80BB-90E6E0C9E7BC}">
      <dgm:prSet/>
      <dgm:spPr/>
      <dgm:t>
        <a:bodyPr/>
        <a:lstStyle/>
        <a:p>
          <a:r>
            <a:rPr lang="en-US"/>
            <a:t>Phase 2 : Bristol Parkway and sub-lines to Cardiff </a:t>
          </a:r>
        </a:p>
      </dgm:t>
    </dgm:pt>
    <dgm:pt modelId="{EC339B67-742D-4DBE-B13C-16310F917C84}" type="parTrans" cxnId="{EDF9312F-C00B-4245-B559-4077AADA2690}">
      <dgm:prSet/>
      <dgm:spPr/>
      <dgm:t>
        <a:bodyPr/>
        <a:lstStyle/>
        <a:p>
          <a:endParaRPr lang="en-US"/>
        </a:p>
      </dgm:t>
    </dgm:pt>
    <dgm:pt modelId="{982D0CC2-1CF6-4172-ACE6-FE26FFE0830A}" type="sibTrans" cxnId="{EDF9312F-C00B-4245-B559-4077AADA2690}">
      <dgm:prSet/>
      <dgm:spPr/>
      <dgm:t>
        <a:bodyPr/>
        <a:lstStyle/>
        <a:p>
          <a:endParaRPr lang="en-US"/>
        </a:p>
      </dgm:t>
    </dgm:pt>
    <dgm:pt modelId="{E8B3E36B-F51C-4447-84CC-A7B3936DF6A6}" type="pres">
      <dgm:prSet presAssocID="{F1D9DB5F-8CD7-44FA-9C50-652683A67C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20FFA5-FA4A-4348-BF90-4B55EE1EF166}" type="pres">
      <dgm:prSet presAssocID="{036691F8-BAE7-487D-A02B-A3A79F7FA46C}" presName="hierRoot1" presStyleCnt="0"/>
      <dgm:spPr/>
    </dgm:pt>
    <dgm:pt modelId="{0423BA05-F7FC-4487-A2DA-1B5CA6A4B9A5}" type="pres">
      <dgm:prSet presAssocID="{036691F8-BAE7-487D-A02B-A3A79F7FA46C}" presName="composite" presStyleCnt="0"/>
      <dgm:spPr/>
    </dgm:pt>
    <dgm:pt modelId="{AC8F8CFF-4930-4B26-A45C-451ED25273BB}" type="pres">
      <dgm:prSet presAssocID="{036691F8-BAE7-487D-A02B-A3A79F7FA46C}" presName="background" presStyleLbl="node0" presStyleIdx="0" presStyleCnt="2"/>
      <dgm:spPr/>
    </dgm:pt>
    <dgm:pt modelId="{1A7520AC-7531-4466-8D76-A27AB3B6A592}" type="pres">
      <dgm:prSet presAssocID="{036691F8-BAE7-487D-A02B-A3A79F7FA46C}" presName="text" presStyleLbl="fgAcc0" presStyleIdx="0" presStyleCnt="2">
        <dgm:presLayoutVars>
          <dgm:chPref val="3"/>
        </dgm:presLayoutVars>
      </dgm:prSet>
      <dgm:spPr/>
    </dgm:pt>
    <dgm:pt modelId="{34FF2708-294D-46C6-8EA8-D274B1DA928C}" type="pres">
      <dgm:prSet presAssocID="{036691F8-BAE7-487D-A02B-A3A79F7FA46C}" presName="hierChild2" presStyleCnt="0"/>
      <dgm:spPr/>
    </dgm:pt>
    <dgm:pt modelId="{BB91ACF7-57F4-45E0-A6C9-8E0E5EE1E1D7}" type="pres">
      <dgm:prSet presAssocID="{1AAD3283-A622-4DF7-80BB-90E6E0C9E7BC}" presName="hierRoot1" presStyleCnt="0"/>
      <dgm:spPr/>
    </dgm:pt>
    <dgm:pt modelId="{DC117E07-1A43-4FBB-9595-0A644B7E4E18}" type="pres">
      <dgm:prSet presAssocID="{1AAD3283-A622-4DF7-80BB-90E6E0C9E7BC}" presName="composite" presStyleCnt="0"/>
      <dgm:spPr/>
    </dgm:pt>
    <dgm:pt modelId="{F2F03F76-EFD1-4EDF-8F5C-139D2761EBDB}" type="pres">
      <dgm:prSet presAssocID="{1AAD3283-A622-4DF7-80BB-90E6E0C9E7BC}" presName="background" presStyleLbl="node0" presStyleIdx="1" presStyleCnt="2"/>
      <dgm:spPr/>
    </dgm:pt>
    <dgm:pt modelId="{FB9F1A1A-FADF-42F6-AC8D-9797BDACA170}" type="pres">
      <dgm:prSet presAssocID="{1AAD3283-A622-4DF7-80BB-90E6E0C9E7BC}" presName="text" presStyleLbl="fgAcc0" presStyleIdx="1" presStyleCnt="2">
        <dgm:presLayoutVars>
          <dgm:chPref val="3"/>
        </dgm:presLayoutVars>
      </dgm:prSet>
      <dgm:spPr/>
    </dgm:pt>
    <dgm:pt modelId="{48BE1181-D6AB-4B43-AB57-956C9A022A17}" type="pres">
      <dgm:prSet presAssocID="{1AAD3283-A622-4DF7-80BB-90E6E0C9E7BC}" presName="hierChild2" presStyleCnt="0"/>
      <dgm:spPr/>
    </dgm:pt>
  </dgm:ptLst>
  <dgm:cxnLst>
    <dgm:cxn modelId="{EDF9312F-C00B-4245-B559-4077AADA2690}" srcId="{F1D9DB5F-8CD7-44FA-9C50-652683A67C34}" destId="{1AAD3283-A622-4DF7-80BB-90E6E0C9E7BC}" srcOrd="1" destOrd="0" parTransId="{EC339B67-742D-4DBE-B13C-16310F917C84}" sibTransId="{982D0CC2-1CF6-4172-ACE6-FE26FFE0830A}"/>
    <dgm:cxn modelId="{5B68EE46-DD76-4FB6-BFA0-34CEFADC3C4B}" type="presOf" srcId="{F1D9DB5F-8CD7-44FA-9C50-652683A67C34}" destId="{E8B3E36B-F51C-4447-84CC-A7B3936DF6A6}" srcOrd="0" destOrd="0" presId="urn:microsoft.com/office/officeart/2005/8/layout/hierarchy1"/>
    <dgm:cxn modelId="{534C6982-DCEA-48DE-84F8-E36F53984FFB}" type="presOf" srcId="{036691F8-BAE7-487D-A02B-A3A79F7FA46C}" destId="{1A7520AC-7531-4466-8D76-A27AB3B6A592}" srcOrd="0" destOrd="0" presId="urn:microsoft.com/office/officeart/2005/8/layout/hierarchy1"/>
    <dgm:cxn modelId="{7274CAEF-0ACF-4977-89EB-69443F4691BF}" srcId="{F1D9DB5F-8CD7-44FA-9C50-652683A67C34}" destId="{036691F8-BAE7-487D-A02B-A3A79F7FA46C}" srcOrd="0" destOrd="0" parTransId="{3FFD22AD-388E-41E5-99F1-6CE60B52FB41}" sibTransId="{1C4A458A-DE66-4329-821C-502BA216BD1E}"/>
    <dgm:cxn modelId="{BD2B79F1-1D00-4538-BE77-DE7A6B0933DC}" type="presOf" srcId="{1AAD3283-A622-4DF7-80BB-90E6E0C9E7BC}" destId="{FB9F1A1A-FADF-42F6-AC8D-9797BDACA170}" srcOrd="0" destOrd="0" presId="urn:microsoft.com/office/officeart/2005/8/layout/hierarchy1"/>
    <dgm:cxn modelId="{6C80A68F-4DEC-47E1-AA57-34CD232C1458}" type="presParOf" srcId="{E8B3E36B-F51C-4447-84CC-A7B3936DF6A6}" destId="{4020FFA5-FA4A-4348-BF90-4B55EE1EF166}" srcOrd="0" destOrd="0" presId="urn:microsoft.com/office/officeart/2005/8/layout/hierarchy1"/>
    <dgm:cxn modelId="{B3A5E131-D261-47BA-B623-53C7B003BCB3}" type="presParOf" srcId="{4020FFA5-FA4A-4348-BF90-4B55EE1EF166}" destId="{0423BA05-F7FC-4487-A2DA-1B5CA6A4B9A5}" srcOrd="0" destOrd="0" presId="urn:microsoft.com/office/officeart/2005/8/layout/hierarchy1"/>
    <dgm:cxn modelId="{9B02267F-0034-4D17-815F-7C5AAB828FA2}" type="presParOf" srcId="{0423BA05-F7FC-4487-A2DA-1B5CA6A4B9A5}" destId="{AC8F8CFF-4930-4B26-A45C-451ED25273BB}" srcOrd="0" destOrd="0" presId="urn:microsoft.com/office/officeart/2005/8/layout/hierarchy1"/>
    <dgm:cxn modelId="{56E77265-3490-49C4-BD70-FC5AFB698834}" type="presParOf" srcId="{0423BA05-F7FC-4487-A2DA-1B5CA6A4B9A5}" destId="{1A7520AC-7531-4466-8D76-A27AB3B6A592}" srcOrd="1" destOrd="0" presId="urn:microsoft.com/office/officeart/2005/8/layout/hierarchy1"/>
    <dgm:cxn modelId="{B255BF18-4EF3-4788-91CD-1796579A39E2}" type="presParOf" srcId="{4020FFA5-FA4A-4348-BF90-4B55EE1EF166}" destId="{34FF2708-294D-46C6-8EA8-D274B1DA928C}" srcOrd="1" destOrd="0" presId="urn:microsoft.com/office/officeart/2005/8/layout/hierarchy1"/>
    <dgm:cxn modelId="{8CFFE472-6277-448E-8A20-438A0625A17E}" type="presParOf" srcId="{E8B3E36B-F51C-4447-84CC-A7B3936DF6A6}" destId="{BB91ACF7-57F4-45E0-A6C9-8E0E5EE1E1D7}" srcOrd="1" destOrd="0" presId="urn:microsoft.com/office/officeart/2005/8/layout/hierarchy1"/>
    <dgm:cxn modelId="{6072DD4E-2181-44D5-8FE4-EF05EBFF932F}" type="presParOf" srcId="{BB91ACF7-57F4-45E0-A6C9-8E0E5EE1E1D7}" destId="{DC117E07-1A43-4FBB-9595-0A644B7E4E18}" srcOrd="0" destOrd="0" presId="urn:microsoft.com/office/officeart/2005/8/layout/hierarchy1"/>
    <dgm:cxn modelId="{07673E6C-2823-4DAC-8E56-271EF3C14CCE}" type="presParOf" srcId="{DC117E07-1A43-4FBB-9595-0A644B7E4E18}" destId="{F2F03F76-EFD1-4EDF-8F5C-139D2761EBDB}" srcOrd="0" destOrd="0" presId="urn:microsoft.com/office/officeart/2005/8/layout/hierarchy1"/>
    <dgm:cxn modelId="{964B6954-03AA-4857-A708-0B81B290D1CE}" type="presParOf" srcId="{DC117E07-1A43-4FBB-9595-0A644B7E4E18}" destId="{FB9F1A1A-FADF-42F6-AC8D-9797BDACA170}" srcOrd="1" destOrd="0" presId="urn:microsoft.com/office/officeart/2005/8/layout/hierarchy1"/>
    <dgm:cxn modelId="{917B0AC8-708E-41D0-AF19-79230EF6EB84}" type="presParOf" srcId="{BB91ACF7-57F4-45E0-A6C9-8E0E5EE1E1D7}" destId="{48BE1181-D6AB-4B43-AB57-956C9A022A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2DD715-86E4-4DC9-A04B-897B87E9BB4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798BC1-CD57-4F9D-88FC-3EEB542D5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Continuous monitoring and budget reassessments should have been implemented from the start of phase 1.</a:t>
          </a:r>
        </a:p>
      </dgm:t>
    </dgm:pt>
    <dgm:pt modelId="{92990993-F854-4C60-8C60-ADCF45031156}" type="parTrans" cxnId="{C64774E3-24B4-4850-AF54-737C3D4E3BE8}">
      <dgm:prSet/>
      <dgm:spPr/>
      <dgm:t>
        <a:bodyPr/>
        <a:lstStyle/>
        <a:p>
          <a:endParaRPr lang="en-US"/>
        </a:p>
      </dgm:t>
    </dgm:pt>
    <dgm:pt modelId="{0C588EC5-1794-4F0A-AA53-3CD6FF603449}" type="sibTrans" cxnId="{C64774E3-24B4-4850-AF54-737C3D4E3B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D4B23A-68E9-4E4C-9F91-2B543B50F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Advanced technological techniques like Building Information Modeling (BIM) and Geographic Information Systems (GIS) should have been used to cut costs and reduce timelines.</a:t>
          </a:r>
        </a:p>
      </dgm:t>
    </dgm:pt>
    <dgm:pt modelId="{1DB76D58-124E-4395-B7DC-ED5CD5FFC36B}" type="parTrans" cxnId="{E5988BF7-D642-4B06-93F7-A3C3E6F75D99}">
      <dgm:prSet/>
      <dgm:spPr/>
      <dgm:t>
        <a:bodyPr/>
        <a:lstStyle/>
        <a:p>
          <a:endParaRPr lang="en-US"/>
        </a:p>
      </dgm:t>
    </dgm:pt>
    <dgm:pt modelId="{FA575416-A616-4736-BE7B-F35ABBA5782E}" type="sibTrans" cxnId="{E5988BF7-D642-4B06-93F7-A3C3E6F75D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C1A38D-A47B-4BC6-9E48-3FF97D61D8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Stakeholder relations should have been focused on and continuous feedback from the public domain should have been taken.</a:t>
          </a:r>
        </a:p>
      </dgm:t>
    </dgm:pt>
    <dgm:pt modelId="{A1FA359D-8A9D-4966-B010-FE619E573A73}" type="parTrans" cxnId="{051E42B0-9A4D-42C3-9201-770473946C03}">
      <dgm:prSet/>
      <dgm:spPr/>
      <dgm:t>
        <a:bodyPr/>
        <a:lstStyle/>
        <a:p>
          <a:endParaRPr lang="en-US"/>
        </a:p>
      </dgm:t>
    </dgm:pt>
    <dgm:pt modelId="{8DDD58B7-465B-48C7-A7C4-54CA5CF846D5}" type="sibTrans" cxnId="{051E42B0-9A4D-42C3-9201-770473946C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640586-C5EE-4AA6-A3D8-91D7795C7BE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"/>
              <a:cs typeface="Calibri"/>
            </a:rPr>
            <a:t>Predictive (Waterfall) was not carried out efficiently and I would advise them to switch to a hybrid approach.</a:t>
          </a:r>
        </a:p>
      </dgm:t>
    </dgm:pt>
    <dgm:pt modelId="{5CE0D102-5914-4AFF-B1CD-A29AFBC64406}" type="parTrans" cxnId="{E7176A4D-9415-4E0D-BD5B-C1A6263AE92E}">
      <dgm:prSet/>
      <dgm:spPr/>
      <dgm:t>
        <a:bodyPr/>
        <a:lstStyle/>
        <a:p>
          <a:endParaRPr lang="en-US"/>
        </a:p>
      </dgm:t>
    </dgm:pt>
    <dgm:pt modelId="{604CB5B4-93C9-44C6-81FC-A6FAAF8573FF}" type="sibTrans" cxnId="{E7176A4D-9415-4E0D-BD5B-C1A6263AE92E}">
      <dgm:prSet/>
      <dgm:spPr/>
      <dgm:t>
        <a:bodyPr/>
        <a:lstStyle/>
        <a:p>
          <a:endParaRPr lang="en-US"/>
        </a:p>
      </dgm:t>
    </dgm:pt>
    <dgm:pt modelId="{CBDFB701-1291-49D2-973A-3FCEB950AB5B}" type="pres">
      <dgm:prSet presAssocID="{652DD715-86E4-4DC9-A04B-897B87E9BB4A}" presName="root" presStyleCnt="0">
        <dgm:presLayoutVars>
          <dgm:dir/>
          <dgm:resizeHandles val="exact"/>
        </dgm:presLayoutVars>
      </dgm:prSet>
      <dgm:spPr/>
    </dgm:pt>
    <dgm:pt modelId="{AECE151C-E2D2-48CA-A8F4-CC3541EEF050}" type="pres">
      <dgm:prSet presAssocID="{652DD715-86E4-4DC9-A04B-897B87E9BB4A}" presName="container" presStyleCnt="0">
        <dgm:presLayoutVars>
          <dgm:dir/>
          <dgm:resizeHandles val="exact"/>
        </dgm:presLayoutVars>
      </dgm:prSet>
      <dgm:spPr/>
    </dgm:pt>
    <dgm:pt modelId="{3CC6314D-0EA8-41C5-8EAC-0C4A09A4A57A}" type="pres">
      <dgm:prSet presAssocID="{FF798BC1-CD57-4F9D-88FC-3EEB542D569E}" presName="compNode" presStyleCnt="0"/>
      <dgm:spPr/>
    </dgm:pt>
    <dgm:pt modelId="{B4D7E5AB-F562-4A0C-8F69-CDB70822F65E}" type="pres">
      <dgm:prSet presAssocID="{FF798BC1-CD57-4F9D-88FC-3EEB542D569E}" presName="iconBgRect" presStyleLbl="bgShp" presStyleIdx="0" presStyleCnt="4"/>
      <dgm:spPr/>
    </dgm:pt>
    <dgm:pt modelId="{69AFD5FF-50DC-44B2-B43A-ADEB68B66DB5}" type="pres">
      <dgm:prSet presAssocID="{FF798BC1-CD57-4F9D-88FC-3EEB542D56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5198B6F-0A5E-45B0-84A1-02F5111CF63B}" type="pres">
      <dgm:prSet presAssocID="{FF798BC1-CD57-4F9D-88FC-3EEB542D569E}" presName="spaceRect" presStyleCnt="0"/>
      <dgm:spPr/>
    </dgm:pt>
    <dgm:pt modelId="{D946669E-B787-45E6-B3B6-19BA43937D10}" type="pres">
      <dgm:prSet presAssocID="{FF798BC1-CD57-4F9D-88FC-3EEB542D569E}" presName="textRect" presStyleLbl="revTx" presStyleIdx="0" presStyleCnt="4">
        <dgm:presLayoutVars>
          <dgm:chMax val="1"/>
          <dgm:chPref val="1"/>
        </dgm:presLayoutVars>
      </dgm:prSet>
      <dgm:spPr/>
    </dgm:pt>
    <dgm:pt modelId="{FDC059F6-9A34-42DF-AF06-4CB9FE82BA97}" type="pres">
      <dgm:prSet presAssocID="{0C588EC5-1794-4F0A-AA53-3CD6FF603449}" presName="sibTrans" presStyleLbl="sibTrans2D1" presStyleIdx="0" presStyleCnt="0"/>
      <dgm:spPr/>
    </dgm:pt>
    <dgm:pt modelId="{F264A383-A959-4F27-BF24-F24B783BF918}" type="pres">
      <dgm:prSet presAssocID="{36D4B23A-68E9-4E4C-9F91-2B543B50F0E9}" presName="compNode" presStyleCnt="0"/>
      <dgm:spPr/>
    </dgm:pt>
    <dgm:pt modelId="{C4077735-B2F9-45F6-9B35-B6B32FF374D2}" type="pres">
      <dgm:prSet presAssocID="{36D4B23A-68E9-4E4C-9F91-2B543B50F0E9}" presName="iconBgRect" presStyleLbl="bgShp" presStyleIdx="1" presStyleCnt="4"/>
      <dgm:spPr/>
    </dgm:pt>
    <dgm:pt modelId="{C30BBF99-98BA-4114-9E43-D7D43D7A690F}" type="pres">
      <dgm:prSet presAssocID="{36D4B23A-68E9-4E4C-9F91-2B543B50F0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C8286BA-3982-442E-B755-776B4D5CCEAA}" type="pres">
      <dgm:prSet presAssocID="{36D4B23A-68E9-4E4C-9F91-2B543B50F0E9}" presName="spaceRect" presStyleCnt="0"/>
      <dgm:spPr/>
    </dgm:pt>
    <dgm:pt modelId="{4EE6FB32-12F9-4D8B-9FC1-B96970F28C00}" type="pres">
      <dgm:prSet presAssocID="{36D4B23A-68E9-4E4C-9F91-2B543B50F0E9}" presName="textRect" presStyleLbl="revTx" presStyleIdx="1" presStyleCnt="4">
        <dgm:presLayoutVars>
          <dgm:chMax val="1"/>
          <dgm:chPref val="1"/>
        </dgm:presLayoutVars>
      </dgm:prSet>
      <dgm:spPr/>
    </dgm:pt>
    <dgm:pt modelId="{00325F23-EA11-4D2B-8650-2F60F9F6158C}" type="pres">
      <dgm:prSet presAssocID="{FA575416-A616-4736-BE7B-F35ABBA5782E}" presName="sibTrans" presStyleLbl="sibTrans2D1" presStyleIdx="0" presStyleCnt="0"/>
      <dgm:spPr/>
    </dgm:pt>
    <dgm:pt modelId="{F5E99C31-5360-4F28-8168-516E90B7CEF6}" type="pres">
      <dgm:prSet presAssocID="{5BC1A38D-A47B-4BC6-9E48-3FF97D61D8C4}" presName="compNode" presStyleCnt="0"/>
      <dgm:spPr/>
    </dgm:pt>
    <dgm:pt modelId="{5294ED3B-0D1E-485B-8B08-3CB6A48F5926}" type="pres">
      <dgm:prSet presAssocID="{5BC1A38D-A47B-4BC6-9E48-3FF97D61D8C4}" presName="iconBgRect" presStyleLbl="bgShp" presStyleIdx="2" presStyleCnt="4"/>
      <dgm:spPr/>
    </dgm:pt>
    <dgm:pt modelId="{7F48F794-4E01-4A15-8CDD-5A7E9E86E8C6}" type="pres">
      <dgm:prSet presAssocID="{5BC1A38D-A47B-4BC6-9E48-3FF97D61D8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3A921BD-76CC-4395-BED4-1AC109A4DB9D}" type="pres">
      <dgm:prSet presAssocID="{5BC1A38D-A47B-4BC6-9E48-3FF97D61D8C4}" presName="spaceRect" presStyleCnt="0"/>
      <dgm:spPr/>
    </dgm:pt>
    <dgm:pt modelId="{525591C3-50E1-49CE-8351-4EDF4050351F}" type="pres">
      <dgm:prSet presAssocID="{5BC1A38D-A47B-4BC6-9E48-3FF97D61D8C4}" presName="textRect" presStyleLbl="revTx" presStyleIdx="2" presStyleCnt="4">
        <dgm:presLayoutVars>
          <dgm:chMax val="1"/>
          <dgm:chPref val="1"/>
        </dgm:presLayoutVars>
      </dgm:prSet>
      <dgm:spPr/>
    </dgm:pt>
    <dgm:pt modelId="{029106D1-A0EF-410F-BBBB-0F90A3BD2D8A}" type="pres">
      <dgm:prSet presAssocID="{8DDD58B7-465B-48C7-A7C4-54CA5CF846D5}" presName="sibTrans" presStyleLbl="sibTrans2D1" presStyleIdx="0" presStyleCnt="0"/>
      <dgm:spPr/>
    </dgm:pt>
    <dgm:pt modelId="{C2421ED1-85E2-42E7-9ADC-773D84715832}" type="pres">
      <dgm:prSet presAssocID="{06640586-C5EE-4AA6-A3D8-91D7795C7BE6}" presName="compNode" presStyleCnt="0"/>
      <dgm:spPr/>
    </dgm:pt>
    <dgm:pt modelId="{5B9044BE-00C3-4A0A-99B3-B309FEE26846}" type="pres">
      <dgm:prSet presAssocID="{06640586-C5EE-4AA6-A3D8-91D7795C7BE6}" presName="iconBgRect" presStyleLbl="bgShp" presStyleIdx="3" presStyleCnt="4"/>
      <dgm:spPr/>
    </dgm:pt>
    <dgm:pt modelId="{3706EE0C-5806-4246-9D56-7DB35D0BED77}" type="pres">
      <dgm:prSet presAssocID="{06640586-C5EE-4AA6-A3D8-91D7795C7B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8EC99E-8762-46B4-9BD0-FA8C0871E0DD}" type="pres">
      <dgm:prSet presAssocID="{06640586-C5EE-4AA6-A3D8-91D7795C7BE6}" presName="spaceRect" presStyleCnt="0"/>
      <dgm:spPr/>
    </dgm:pt>
    <dgm:pt modelId="{616669D1-85C7-476A-9287-F3042CF1C57F}" type="pres">
      <dgm:prSet presAssocID="{06640586-C5EE-4AA6-A3D8-91D7795C7B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6CFD1C-9FD4-4807-A728-69550F8E57A5}" type="presOf" srcId="{FF798BC1-CD57-4F9D-88FC-3EEB542D569E}" destId="{D946669E-B787-45E6-B3B6-19BA43937D10}" srcOrd="0" destOrd="0" presId="urn:microsoft.com/office/officeart/2018/2/layout/IconCircleList"/>
    <dgm:cxn modelId="{95DDED4B-0C79-4C2C-8AE7-BBC0AC2E592A}" type="presOf" srcId="{5BC1A38D-A47B-4BC6-9E48-3FF97D61D8C4}" destId="{525591C3-50E1-49CE-8351-4EDF4050351F}" srcOrd="0" destOrd="0" presId="urn:microsoft.com/office/officeart/2018/2/layout/IconCircleList"/>
    <dgm:cxn modelId="{E7176A4D-9415-4E0D-BD5B-C1A6263AE92E}" srcId="{652DD715-86E4-4DC9-A04B-897B87E9BB4A}" destId="{06640586-C5EE-4AA6-A3D8-91D7795C7BE6}" srcOrd="3" destOrd="0" parTransId="{5CE0D102-5914-4AFF-B1CD-A29AFBC64406}" sibTransId="{604CB5B4-93C9-44C6-81FC-A6FAAF8573FF}"/>
    <dgm:cxn modelId="{C4FA5C71-524C-4CAC-8246-2BD58DAB22B7}" type="presOf" srcId="{36D4B23A-68E9-4E4C-9F91-2B543B50F0E9}" destId="{4EE6FB32-12F9-4D8B-9FC1-B96970F28C00}" srcOrd="0" destOrd="0" presId="urn:microsoft.com/office/officeart/2018/2/layout/IconCircleList"/>
    <dgm:cxn modelId="{96F86C9D-AF19-4283-89D5-06DEB8609AC1}" type="presOf" srcId="{06640586-C5EE-4AA6-A3D8-91D7795C7BE6}" destId="{616669D1-85C7-476A-9287-F3042CF1C57F}" srcOrd="0" destOrd="0" presId="urn:microsoft.com/office/officeart/2018/2/layout/IconCircleList"/>
    <dgm:cxn modelId="{0EC165A5-AAF6-4824-AE24-F1BE7E88F151}" type="presOf" srcId="{FA575416-A616-4736-BE7B-F35ABBA5782E}" destId="{00325F23-EA11-4D2B-8650-2F60F9F6158C}" srcOrd="0" destOrd="0" presId="urn:microsoft.com/office/officeart/2018/2/layout/IconCircleList"/>
    <dgm:cxn modelId="{051E42B0-9A4D-42C3-9201-770473946C03}" srcId="{652DD715-86E4-4DC9-A04B-897B87E9BB4A}" destId="{5BC1A38D-A47B-4BC6-9E48-3FF97D61D8C4}" srcOrd="2" destOrd="0" parTransId="{A1FA359D-8A9D-4966-B010-FE619E573A73}" sibTransId="{8DDD58B7-465B-48C7-A7C4-54CA5CF846D5}"/>
    <dgm:cxn modelId="{11409CC8-05BD-4F63-971D-421EC5525685}" type="presOf" srcId="{8DDD58B7-465B-48C7-A7C4-54CA5CF846D5}" destId="{029106D1-A0EF-410F-BBBB-0F90A3BD2D8A}" srcOrd="0" destOrd="0" presId="urn:microsoft.com/office/officeart/2018/2/layout/IconCircleList"/>
    <dgm:cxn modelId="{E58FB9D2-F635-4B11-AEE4-A821C06CD17F}" type="presOf" srcId="{0C588EC5-1794-4F0A-AA53-3CD6FF603449}" destId="{FDC059F6-9A34-42DF-AF06-4CB9FE82BA97}" srcOrd="0" destOrd="0" presId="urn:microsoft.com/office/officeart/2018/2/layout/IconCircleList"/>
    <dgm:cxn modelId="{3DAAF2D7-B25D-4AAD-896A-210DAAE33AFC}" type="presOf" srcId="{652DD715-86E4-4DC9-A04B-897B87E9BB4A}" destId="{CBDFB701-1291-49D2-973A-3FCEB950AB5B}" srcOrd="0" destOrd="0" presId="urn:microsoft.com/office/officeart/2018/2/layout/IconCircleList"/>
    <dgm:cxn modelId="{C64774E3-24B4-4850-AF54-737C3D4E3BE8}" srcId="{652DD715-86E4-4DC9-A04B-897B87E9BB4A}" destId="{FF798BC1-CD57-4F9D-88FC-3EEB542D569E}" srcOrd="0" destOrd="0" parTransId="{92990993-F854-4C60-8C60-ADCF45031156}" sibTransId="{0C588EC5-1794-4F0A-AA53-3CD6FF603449}"/>
    <dgm:cxn modelId="{E5988BF7-D642-4B06-93F7-A3C3E6F75D99}" srcId="{652DD715-86E4-4DC9-A04B-897B87E9BB4A}" destId="{36D4B23A-68E9-4E4C-9F91-2B543B50F0E9}" srcOrd="1" destOrd="0" parTransId="{1DB76D58-124E-4395-B7DC-ED5CD5FFC36B}" sibTransId="{FA575416-A616-4736-BE7B-F35ABBA5782E}"/>
    <dgm:cxn modelId="{3EEA3A48-6FFF-43D4-B5E2-AB9C50345A3A}" type="presParOf" srcId="{CBDFB701-1291-49D2-973A-3FCEB950AB5B}" destId="{AECE151C-E2D2-48CA-A8F4-CC3541EEF050}" srcOrd="0" destOrd="0" presId="urn:microsoft.com/office/officeart/2018/2/layout/IconCircleList"/>
    <dgm:cxn modelId="{66EA4E6C-DC41-4366-BF6E-86EB91489635}" type="presParOf" srcId="{AECE151C-E2D2-48CA-A8F4-CC3541EEF050}" destId="{3CC6314D-0EA8-41C5-8EAC-0C4A09A4A57A}" srcOrd="0" destOrd="0" presId="urn:microsoft.com/office/officeart/2018/2/layout/IconCircleList"/>
    <dgm:cxn modelId="{9717574F-B8D8-4BC1-9535-A1C296957EF9}" type="presParOf" srcId="{3CC6314D-0EA8-41C5-8EAC-0C4A09A4A57A}" destId="{B4D7E5AB-F562-4A0C-8F69-CDB70822F65E}" srcOrd="0" destOrd="0" presId="urn:microsoft.com/office/officeart/2018/2/layout/IconCircleList"/>
    <dgm:cxn modelId="{F433DFF2-249A-4DB9-81E7-1FE46A302CD3}" type="presParOf" srcId="{3CC6314D-0EA8-41C5-8EAC-0C4A09A4A57A}" destId="{69AFD5FF-50DC-44B2-B43A-ADEB68B66DB5}" srcOrd="1" destOrd="0" presId="urn:microsoft.com/office/officeart/2018/2/layout/IconCircleList"/>
    <dgm:cxn modelId="{82286662-8E80-44D5-9DE0-CB8D5BCE507F}" type="presParOf" srcId="{3CC6314D-0EA8-41C5-8EAC-0C4A09A4A57A}" destId="{25198B6F-0A5E-45B0-84A1-02F5111CF63B}" srcOrd="2" destOrd="0" presId="urn:microsoft.com/office/officeart/2018/2/layout/IconCircleList"/>
    <dgm:cxn modelId="{FBD7F3A4-F5C6-45EB-81AA-3125983AEF9B}" type="presParOf" srcId="{3CC6314D-0EA8-41C5-8EAC-0C4A09A4A57A}" destId="{D946669E-B787-45E6-B3B6-19BA43937D10}" srcOrd="3" destOrd="0" presId="urn:microsoft.com/office/officeart/2018/2/layout/IconCircleList"/>
    <dgm:cxn modelId="{B5153455-15FF-44BB-9052-4C3FC7A421A9}" type="presParOf" srcId="{AECE151C-E2D2-48CA-A8F4-CC3541EEF050}" destId="{FDC059F6-9A34-42DF-AF06-4CB9FE82BA97}" srcOrd="1" destOrd="0" presId="urn:microsoft.com/office/officeart/2018/2/layout/IconCircleList"/>
    <dgm:cxn modelId="{6F42BCD8-AEC8-476C-8FF7-D556FA80B01E}" type="presParOf" srcId="{AECE151C-E2D2-48CA-A8F4-CC3541EEF050}" destId="{F264A383-A959-4F27-BF24-F24B783BF918}" srcOrd="2" destOrd="0" presId="urn:microsoft.com/office/officeart/2018/2/layout/IconCircleList"/>
    <dgm:cxn modelId="{E48AD0B4-382B-46ED-9A86-7197FA467FB4}" type="presParOf" srcId="{F264A383-A959-4F27-BF24-F24B783BF918}" destId="{C4077735-B2F9-45F6-9B35-B6B32FF374D2}" srcOrd="0" destOrd="0" presId="urn:microsoft.com/office/officeart/2018/2/layout/IconCircleList"/>
    <dgm:cxn modelId="{83722DCC-12CC-4CA5-BE6A-399D0205D031}" type="presParOf" srcId="{F264A383-A959-4F27-BF24-F24B783BF918}" destId="{C30BBF99-98BA-4114-9E43-D7D43D7A690F}" srcOrd="1" destOrd="0" presId="urn:microsoft.com/office/officeart/2018/2/layout/IconCircleList"/>
    <dgm:cxn modelId="{4096BD9C-924E-415F-9BD7-E364E51021C9}" type="presParOf" srcId="{F264A383-A959-4F27-BF24-F24B783BF918}" destId="{EC8286BA-3982-442E-B755-776B4D5CCEAA}" srcOrd="2" destOrd="0" presId="urn:microsoft.com/office/officeart/2018/2/layout/IconCircleList"/>
    <dgm:cxn modelId="{D8A8A10A-D6CE-4899-B56B-C50191D66E28}" type="presParOf" srcId="{F264A383-A959-4F27-BF24-F24B783BF918}" destId="{4EE6FB32-12F9-4D8B-9FC1-B96970F28C00}" srcOrd="3" destOrd="0" presId="urn:microsoft.com/office/officeart/2018/2/layout/IconCircleList"/>
    <dgm:cxn modelId="{0381995E-0743-4A95-8C0C-308C652A1C49}" type="presParOf" srcId="{AECE151C-E2D2-48CA-A8F4-CC3541EEF050}" destId="{00325F23-EA11-4D2B-8650-2F60F9F6158C}" srcOrd="3" destOrd="0" presId="urn:microsoft.com/office/officeart/2018/2/layout/IconCircleList"/>
    <dgm:cxn modelId="{916A772E-05D9-4A1A-8459-4F0AC65067A2}" type="presParOf" srcId="{AECE151C-E2D2-48CA-A8F4-CC3541EEF050}" destId="{F5E99C31-5360-4F28-8168-516E90B7CEF6}" srcOrd="4" destOrd="0" presId="urn:microsoft.com/office/officeart/2018/2/layout/IconCircleList"/>
    <dgm:cxn modelId="{F3CD9744-5B57-49F3-B427-15ED2A2A68F1}" type="presParOf" srcId="{F5E99C31-5360-4F28-8168-516E90B7CEF6}" destId="{5294ED3B-0D1E-485B-8B08-3CB6A48F5926}" srcOrd="0" destOrd="0" presId="urn:microsoft.com/office/officeart/2018/2/layout/IconCircleList"/>
    <dgm:cxn modelId="{0EAF0FF0-58BC-4564-8E4E-EA60F0E69BD2}" type="presParOf" srcId="{F5E99C31-5360-4F28-8168-516E90B7CEF6}" destId="{7F48F794-4E01-4A15-8CDD-5A7E9E86E8C6}" srcOrd="1" destOrd="0" presId="urn:microsoft.com/office/officeart/2018/2/layout/IconCircleList"/>
    <dgm:cxn modelId="{A3A4784F-3061-468C-80E7-136645489478}" type="presParOf" srcId="{F5E99C31-5360-4F28-8168-516E90B7CEF6}" destId="{C3A921BD-76CC-4395-BED4-1AC109A4DB9D}" srcOrd="2" destOrd="0" presId="urn:microsoft.com/office/officeart/2018/2/layout/IconCircleList"/>
    <dgm:cxn modelId="{B9EC2C23-D5EE-47DF-A54B-ABEB3A793795}" type="presParOf" srcId="{F5E99C31-5360-4F28-8168-516E90B7CEF6}" destId="{525591C3-50E1-49CE-8351-4EDF4050351F}" srcOrd="3" destOrd="0" presId="urn:microsoft.com/office/officeart/2018/2/layout/IconCircleList"/>
    <dgm:cxn modelId="{109975EC-8772-42B2-8ADD-5ECAA6A86FFC}" type="presParOf" srcId="{AECE151C-E2D2-48CA-A8F4-CC3541EEF050}" destId="{029106D1-A0EF-410F-BBBB-0F90A3BD2D8A}" srcOrd="5" destOrd="0" presId="urn:microsoft.com/office/officeart/2018/2/layout/IconCircleList"/>
    <dgm:cxn modelId="{DC04BE5E-BF5A-4687-BFEF-46D2A40C6E92}" type="presParOf" srcId="{AECE151C-E2D2-48CA-A8F4-CC3541EEF050}" destId="{C2421ED1-85E2-42E7-9ADC-773D84715832}" srcOrd="6" destOrd="0" presId="urn:microsoft.com/office/officeart/2018/2/layout/IconCircleList"/>
    <dgm:cxn modelId="{7CB5975B-D9FA-4C0F-B992-8888EDA5B666}" type="presParOf" srcId="{C2421ED1-85E2-42E7-9ADC-773D84715832}" destId="{5B9044BE-00C3-4A0A-99B3-B309FEE26846}" srcOrd="0" destOrd="0" presId="urn:microsoft.com/office/officeart/2018/2/layout/IconCircleList"/>
    <dgm:cxn modelId="{B60C8159-B8F0-46BF-BD4A-82DCA7541147}" type="presParOf" srcId="{C2421ED1-85E2-42E7-9ADC-773D84715832}" destId="{3706EE0C-5806-4246-9D56-7DB35D0BED77}" srcOrd="1" destOrd="0" presId="urn:microsoft.com/office/officeart/2018/2/layout/IconCircleList"/>
    <dgm:cxn modelId="{69ED5660-FA53-401E-A714-29023B4CF711}" type="presParOf" srcId="{C2421ED1-85E2-42E7-9ADC-773D84715832}" destId="{508EC99E-8762-46B4-9BD0-FA8C0871E0DD}" srcOrd="2" destOrd="0" presId="urn:microsoft.com/office/officeart/2018/2/layout/IconCircleList"/>
    <dgm:cxn modelId="{8140619F-FE33-4A8A-A81B-42B2FE39F29F}" type="presParOf" srcId="{C2421ED1-85E2-42E7-9ADC-773D84715832}" destId="{616669D1-85C7-476A-9287-F3042CF1C5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6F24C9-2B9D-4B24-A963-603D04DD267B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852145-ABA7-48A6-8A61-F015A6D5D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Despite facing significant challenges in planning, scheduling, and budgeting, the project has made notable progress, particularly in the electrification of key segments.</a:t>
          </a:r>
        </a:p>
      </dgm:t>
    </dgm:pt>
    <dgm:pt modelId="{565A7E48-3082-4C85-AA3D-136751CE5027}" type="parTrans" cxnId="{88ADC949-ECAB-4D68-ADA2-45C69FCD5BD5}">
      <dgm:prSet/>
      <dgm:spPr/>
      <dgm:t>
        <a:bodyPr/>
        <a:lstStyle/>
        <a:p>
          <a:endParaRPr lang="en-US"/>
        </a:p>
      </dgm:t>
    </dgm:pt>
    <dgm:pt modelId="{DFD66A74-0B44-4F30-97E7-74A05DF007EA}" type="sibTrans" cxnId="{88ADC949-ECAB-4D68-ADA2-45C69FCD5BD5}">
      <dgm:prSet/>
      <dgm:spPr/>
      <dgm:t>
        <a:bodyPr/>
        <a:lstStyle/>
        <a:p>
          <a:endParaRPr lang="en-US"/>
        </a:p>
      </dgm:t>
    </dgm:pt>
    <dgm:pt modelId="{2AC63DBB-AB4E-4127-B1AE-C7C38DCA9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chemeClr val="bg1"/>
              </a:solidFill>
              <a:latin typeface="Calibri"/>
              <a:ea typeface="Calibri"/>
              <a:cs typeface="Calibri"/>
            </a:rPr>
            <a:t>Utilizing</a:t>
          </a:r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 proper feedback and a good technical team could have saved a lot of money and ensured completion within the original timeline.</a:t>
          </a:r>
        </a:p>
      </dgm:t>
    </dgm:pt>
    <dgm:pt modelId="{80C82F99-E3DB-4992-82F3-738654142B9D}" type="parTrans" cxnId="{D11E4E56-980B-4B32-9B30-FD22D2D8510F}">
      <dgm:prSet/>
      <dgm:spPr/>
      <dgm:t>
        <a:bodyPr/>
        <a:lstStyle/>
        <a:p>
          <a:endParaRPr lang="en-US"/>
        </a:p>
      </dgm:t>
    </dgm:pt>
    <dgm:pt modelId="{03AA12D3-5B4F-4F8C-B470-AFD4E74AA280}" type="sibTrans" cxnId="{D11E4E56-980B-4B32-9B30-FD22D2D8510F}">
      <dgm:prSet/>
      <dgm:spPr/>
      <dgm:t>
        <a:bodyPr/>
        <a:lstStyle/>
        <a:p>
          <a:endParaRPr lang="en-US"/>
        </a:p>
      </dgm:t>
    </dgm:pt>
    <dgm:pt modelId="{ED0FE3EE-D620-48AF-AE47-7259CFFE5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One of the areas of contention related to budgeting constraints could be the shutdown of major terminals while the project was active, due to active construction work and electrification. </a:t>
          </a:r>
        </a:p>
      </dgm:t>
    </dgm:pt>
    <dgm:pt modelId="{72A110E3-2612-4AF3-B2DF-1ED0F1550527}" type="parTrans" cxnId="{04537B56-A4AB-49EC-8876-6AE9EE025809}">
      <dgm:prSet/>
      <dgm:spPr/>
      <dgm:t>
        <a:bodyPr/>
        <a:lstStyle/>
        <a:p>
          <a:endParaRPr lang="en-US"/>
        </a:p>
      </dgm:t>
    </dgm:pt>
    <dgm:pt modelId="{3A124EF4-2854-49B4-B37F-0ED4E51C5618}" type="sibTrans" cxnId="{04537B56-A4AB-49EC-8876-6AE9EE025809}">
      <dgm:prSet/>
      <dgm:spPr/>
      <dgm:t>
        <a:bodyPr/>
        <a:lstStyle/>
        <a:p>
          <a:endParaRPr lang="en-US"/>
        </a:p>
      </dgm:t>
    </dgm:pt>
    <dgm:pt modelId="{620D7E76-AEA6-4902-B921-B12CAAE84B4E}" type="pres">
      <dgm:prSet presAssocID="{D86F24C9-2B9D-4B24-A963-603D04DD267B}" presName="root" presStyleCnt="0">
        <dgm:presLayoutVars>
          <dgm:dir/>
          <dgm:resizeHandles val="exact"/>
        </dgm:presLayoutVars>
      </dgm:prSet>
      <dgm:spPr/>
    </dgm:pt>
    <dgm:pt modelId="{12741C05-EAEB-4C50-8A31-BFAF64ABB412}" type="pres">
      <dgm:prSet presAssocID="{1B852145-ABA7-48A6-8A61-F015A6D5D243}" presName="compNode" presStyleCnt="0"/>
      <dgm:spPr/>
    </dgm:pt>
    <dgm:pt modelId="{BB7FA9C6-F5D8-4FC4-B0B9-40F46B75345D}" type="pres">
      <dgm:prSet presAssocID="{1B852145-ABA7-48A6-8A61-F015A6D5D243}" presName="bgRect" presStyleLbl="bgShp" presStyleIdx="0" presStyleCnt="3"/>
      <dgm:spPr/>
    </dgm:pt>
    <dgm:pt modelId="{1414675E-D64D-47DF-B82E-269D73A6CF30}" type="pres">
      <dgm:prSet presAssocID="{1B852145-ABA7-48A6-8A61-F015A6D5D2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E4EA0BD-6035-43C8-A357-FD919D03D973}" type="pres">
      <dgm:prSet presAssocID="{1B852145-ABA7-48A6-8A61-F015A6D5D243}" presName="spaceRect" presStyleCnt="0"/>
      <dgm:spPr/>
    </dgm:pt>
    <dgm:pt modelId="{BD035064-47C1-4021-9BFD-88DB0FD6526C}" type="pres">
      <dgm:prSet presAssocID="{1B852145-ABA7-48A6-8A61-F015A6D5D243}" presName="parTx" presStyleLbl="revTx" presStyleIdx="0" presStyleCnt="3">
        <dgm:presLayoutVars>
          <dgm:chMax val="0"/>
          <dgm:chPref val="0"/>
        </dgm:presLayoutVars>
      </dgm:prSet>
      <dgm:spPr/>
    </dgm:pt>
    <dgm:pt modelId="{BBEFC79E-641D-4501-8841-3DAD7E0FEC38}" type="pres">
      <dgm:prSet presAssocID="{DFD66A74-0B44-4F30-97E7-74A05DF007EA}" presName="sibTrans" presStyleCnt="0"/>
      <dgm:spPr/>
    </dgm:pt>
    <dgm:pt modelId="{8A2C6C05-7335-42CF-B4DD-451626507E9B}" type="pres">
      <dgm:prSet presAssocID="{2AC63DBB-AB4E-4127-B1AE-C7C38DCA9873}" presName="compNode" presStyleCnt="0"/>
      <dgm:spPr/>
    </dgm:pt>
    <dgm:pt modelId="{11DFA79C-1458-4626-9FB8-B2E0DE33D30A}" type="pres">
      <dgm:prSet presAssocID="{2AC63DBB-AB4E-4127-B1AE-C7C38DCA9873}" presName="bgRect" presStyleLbl="bgShp" presStyleIdx="1" presStyleCnt="3"/>
      <dgm:spPr/>
    </dgm:pt>
    <dgm:pt modelId="{8E0312F6-1300-4F3C-A071-297C11512712}" type="pres">
      <dgm:prSet presAssocID="{2AC63DBB-AB4E-4127-B1AE-C7C38DCA98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CAB51BB-6781-486F-A4C4-E8E74A558289}" type="pres">
      <dgm:prSet presAssocID="{2AC63DBB-AB4E-4127-B1AE-C7C38DCA9873}" presName="spaceRect" presStyleCnt="0"/>
      <dgm:spPr/>
    </dgm:pt>
    <dgm:pt modelId="{1721F041-B511-449C-A4B2-E0C51C19A23B}" type="pres">
      <dgm:prSet presAssocID="{2AC63DBB-AB4E-4127-B1AE-C7C38DCA9873}" presName="parTx" presStyleLbl="revTx" presStyleIdx="1" presStyleCnt="3">
        <dgm:presLayoutVars>
          <dgm:chMax val="0"/>
          <dgm:chPref val="0"/>
        </dgm:presLayoutVars>
      </dgm:prSet>
      <dgm:spPr/>
    </dgm:pt>
    <dgm:pt modelId="{0FE79A27-D82F-4B50-A5B2-2A1D7E6FA4F0}" type="pres">
      <dgm:prSet presAssocID="{03AA12D3-5B4F-4F8C-B470-AFD4E74AA280}" presName="sibTrans" presStyleCnt="0"/>
      <dgm:spPr/>
    </dgm:pt>
    <dgm:pt modelId="{BD81BAD2-3436-45F2-8D0C-B14ADDEA8114}" type="pres">
      <dgm:prSet presAssocID="{ED0FE3EE-D620-48AF-AE47-7259CFFE5891}" presName="compNode" presStyleCnt="0"/>
      <dgm:spPr/>
    </dgm:pt>
    <dgm:pt modelId="{A245FA13-B338-40DC-B78D-B52954C27E5B}" type="pres">
      <dgm:prSet presAssocID="{ED0FE3EE-D620-48AF-AE47-7259CFFE5891}" presName="bgRect" presStyleLbl="bgShp" presStyleIdx="2" presStyleCnt="3"/>
      <dgm:spPr/>
    </dgm:pt>
    <dgm:pt modelId="{94D01C6D-FB72-416C-ABD9-C108F80CA1F9}" type="pres">
      <dgm:prSet presAssocID="{ED0FE3EE-D620-48AF-AE47-7259CFFE58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9E96AE52-AC91-47C3-BC78-4BDBAF1C984B}" type="pres">
      <dgm:prSet presAssocID="{ED0FE3EE-D620-48AF-AE47-7259CFFE5891}" presName="spaceRect" presStyleCnt="0"/>
      <dgm:spPr/>
    </dgm:pt>
    <dgm:pt modelId="{682165A4-EF80-4C8B-A945-B55E1DF8611D}" type="pres">
      <dgm:prSet presAssocID="{ED0FE3EE-D620-48AF-AE47-7259CFFE58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70FC33-8657-43CF-A8B1-8EECF63C302C}" type="presOf" srcId="{ED0FE3EE-D620-48AF-AE47-7259CFFE5891}" destId="{682165A4-EF80-4C8B-A945-B55E1DF8611D}" srcOrd="0" destOrd="0" presId="urn:microsoft.com/office/officeart/2018/2/layout/IconVerticalSolidList"/>
    <dgm:cxn modelId="{B9F4E55E-3875-495D-A99C-724B91974E75}" type="presOf" srcId="{2AC63DBB-AB4E-4127-B1AE-C7C38DCA9873}" destId="{1721F041-B511-449C-A4B2-E0C51C19A23B}" srcOrd="0" destOrd="0" presId="urn:microsoft.com/office/officeart/2018/2/layout/IconVerticalSolidList"/>
    <dgm:cxn modelId="{88ADC949-ECAB-4D68-ADA2-45C69FCD5BD5}" srcId="{D86F24C9-2B9D-4B24-A963-603D04DD267B}" destId="{1B852145-ABA7-48A6-8A61-F015A6D5D243}" srcOrd="0" destOrd="0" parTransId="{565A7E48-3082-4C85-AA3D-136751CE5027}" sibTransId="{DFD66A74-0B44-4F30-97E7-74A05DF007EA}"/>
    <dgm:cxn modelId="{01B93D73-F25F-4E73-BFC1-9E93040A8CB0}" type="presOf" srcId="{1B852145-ABA7-48A6-8A61-F015A6D5D243}" destId="{BD035064-47C1-4021-9BFD-88DB0FD6526C}" srcOrd="0" destOrd="0" presId="urn:microsoft.com/office/officeart/2018/2/layout/IconVerticalSolidList"/>
    <dgm:cxn modelId="{D11E4E56-980B-4B32-9B30-FD22D2D8510F}" srcId="{D86F24C9-2B9D-4B24-A963-603D04DD267B}" destId="{2AC63DBB-AB4E-4127-B1AE-C7C38DCA9873}" srcOrd="1" destOrd="0" parTransId="{80C82F99-E3DB-4992-82F3-738654142B9D}" sibTransId="{03AA12D3-5B4F-4F8C-B470-AFD4E74AA280}"/>
    <dgm:cxn modelId="{04537B56-A4AB-49EC-8876-6AE9EE025809}" srcId="{D86F24C9-2B9D-4B24-A963-603D04DD267B}" destId="{ED0FE3EE-D620-48AF-AE47-7259CFFE5891}" srcOrd="2" destOrd="0" parTransId="{72A110E3-2612-4AF3-B2DF-1ED0F1550527}" sibTransId="{3A124EF4-2854-49B4-B37F-0ED4E51C5618}"/>
    <dgm:cxn modelId="{06AF22BD-5CE7-4C7B-BC0D-3A0AEF6766CA}" type="presOf" srcId="{D86F24C9-2B9D-4B24-A963-603D04DD267B}" destId="{620D7E76-AEA6-4902-B921-B12CAAE84B4E}" srcOrd="0" destOrd="0" presId="urn:microsoft.com/office/officeart/2018/2/layout/IconVerticalSolidList"/>
    <dgm:cxn modelId="{9C421F59-038E-4F67-AB4A-F397E930283F}" type="presParOf" srcId="{620D7E76-AEA6-4902-B921-B12CAAE84B4E}" destId="{12741C05-EAEB-4C50-8A31-BFAF64ABB412}" srcOrd="0" destOrd="0" presId="urn:microsoft.com/office/officeart/2018/2/layout/IconVerticalSolidList"/>
    <dgm:cxn modelId="{03BF8B73-5FB6-440F-A810-AC4203C9A330}" type="presParOf" srcId="{12741C05-EAEB-4C50-8A31-BFAF64ABB412}" destId="{BB7FA9C6-F5D8-4FC4-B0B9-40F46B75345D}" srcOrd="0" destOrd="0" presId="urn:microsoft.com/office/officeart/2018/2/layout/IconVerticalSolidList"/>
    <dgm:cxn modelId="{C4D7C4F5-303C-4DF6-A0B9-2082FF71C8C4}" type="presParOf" srcId="{12741C05-EAEB-4C50-8A31-BFAF64ABB412}" destId="{1414675E-D64D-47DF-B82E-269D73A6CF30}" srcOrd="1" destOrd="0" presId="urn:microsoft.com/office/officeart/2018/2/layout/IconVerticalSolidList"/>
    <dgm:cxn modelId="{CAE25B9A-8461-4218-A0F5-AC90855333EB}" type="presParOf" srcId="{12741C05-EAEB-4C50-8A31-BFAF64ABB412}" destId="{1E4EA0BD-6035-43C8-A357-FD919D03D973}" srcOrd="2" destOrd="0" presId="urn:microsoft.com/office/officeart/2018/2/layout/IconVerticalSolidList"/>
    <dgm:cxn modelId="{BD0E52DE-FF97-4827-B368-F406DDF1096A}" type="presParOf" srcId="{12741C05-EAEB-4C50-8A31-BFAF64ABB412}" destId="{BD035064-47C1-4021-9BFD-88DB0FD6526C}" srcOrd="3" destOrd="0" presId="urn:microsoft.com/office/officeart/2018/2/layout/IconVerticalSolidList"/>
    <dgm:cxn modelId="{214D39C2-5A67-4F82-A8B2-E7B4C26EA03B}" type="presParOf" srcId="{620D7E76-AEA6-4902-B921-B12CAAE84B4E}" destId="{BBEFC79E-641D-4501-8841-3DAD7E0FEC38}" srcOrd="1" destOrd="0" presId="urn:microsoft.com/office/officeart/2018/2/layout/IconVerticalSolidList"/>
    <dgm:cxn modelId="{7537BD7C-CB87-401E-9D58-2D3A9305D46A}" type="presParOf" srcId="{620D7E76-AEA6-4902-B921-B12CAAE84B4E}" destId="{8A2C6C05-7335-42CF-B4DD-451626507E9B}" srcOrd="2" destOrd="0" presId="urn:microsoft.com/office/officeart/2018/2/layout/IconVerticalSolidList"/>
    <dgm:cxn modelId="{4D06872D-8D40-4904-B0A1-5FA1C2DA9A4A}" type="presParOf" srcId="{8A2C6C05-7335-42CF-B4DD-451626507E9B}" destId="{11DFA79C-1458-4626-9FB8-B2E0DE33D30A}" srcOrd="0" destOrd="0" presId="urn:microsoft.com/office/officeart/2018/2/layout/IconVerticalSolidList"/>
    <dgm:cxn modelId="{0C572D37-13CF-4DB8-AF67-86DB739D52FB}" type="presParOf" srcId="{8A2C6C05-7335-42CF-B4DD-451626507E9B}" destId="{8E0312F6-1300-4F3C-A071-297C11512712}" srcOrd="1" destOrd="0" presId="urn:microsoft.com/office/officeart/2018/2/layout/IconVerticalSolidList"/>
    <dgm:cxn modelId="{502BC3C6-535D-403C-9EB7-B8C644848C55}" type="presParOf" srcId="{8A2C6C05-7335-42CF-B4DD-451626507E9B}" destId="{ECAB51BB-6781-486F-A4C4-E8E74A558289}" srcOrd="2" destOrd="0" presId="urn:microsoft.com/office/officeart/2018/2/layout/IconVerticalSolidList"/>
    <dgm:cxn modelId="{C3DE47A7-E20D-48F7-9914-ADE6057D577F}" type="presParOf" srcId="{8A2C6C05-7335-42CF-B4DD-451626507E9B}" destId="{1721F041-B511-449C-A4B2-E0C51C19A23B}" srcOrd="3" destOrd="0" presId="urn:microsoft.com/office/officeart/2018/2/layout/IconVerticalSolidList"/>
    <dgm:cxn modelId="{7D11C215-56DE-4CBB-8E47-AC3CDD6B8BD4}" type="presParOf" srcId="{620D7E76-AEA6-4902-B921-B12CAAE84B4E}" destId="{0FE79A27-D82F-4B50-A5B2-2A1D7E6FA4F0}" srcOrd="3" destOrd="0" presId="urn:microsoft.com/office/officeart/2018/2/layout/IconVerticalSolidList"/>
    <dgm:cxn modelId="{88E3AB7A-11BC-4BAA-BF41-53EA68164294}" type="presParOf" srcId="{620D7E76-AEA6-4902-B921-B12CAAE84B4E}" destId="{BD81BAD2-3436-45F2-8D0C-B14ADDEA8114}" srcOrd="4" destOrd="0" presId="urn:microsoft.com/office/officeart/2018/2/layout/IconVerticalSolidList"/>
    <dgm:cxn modelId="{EFCF9A67-0479-4FB1-B904-A861BA181711}" type="presParOf" srcId="{BD81BAD2-3436-45F2-8D0C-B14ADDEA8114}" destId="{A245FA13-B338-40DC-B78D-B52954C27E5B}" srcOrd="0" destOrd="0" presId="urn:microsoft.com/office/officeart/2018/2/layout/IconVerticalSolidList"/>
    <dgm:cxn modelId="{0EC87936-0731-4182-B49B-8471DCEDC859}" type="presParOf" srcId="{BD81BAD2-3436-45F2-8D0C-B14ADDEA8114}" destId="{94D01C6D-FB72-416C-ABD9-C108F80CA1F9}" srcOrd="1" destOrd="0" presId="urn:microsoft.com/office/officeart/2018/2/layout/IconVerticalSolidList"/>
    <dgm:cxn modelId="{56B6D2FC-54D6-4135-AF84-165BFA160C58}" type="presParOf" srcId="{BD81BAD2-3436-45F2-8D0C-B14ADDEA8114}" destId="{9E96AE52-AC91-47C3-BC78-4BDBAF1C984B}" srcOrd="2" destOrd="0" presId="urn:microsoft.com/office/officeart/2018/2/layout/IconVerticalSolidList"/>
    <dgm:cxn modelId="{5ACBA4D7-4C85-47E1-8654-BD7703BAD9E3}" type="presParOf" srcId="{BD81BAD2-3436-45F2-8D0C-B14ADDEA8114}" destId="{682165A4-EF80-4C8B-A945-B55E1DF861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9DB5F-8CD7-44FA-9C50-652683A67C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691F8-BAE7-487D-A02B-A3A79F7FA4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 1 : Paddington to Bristol Parkway</a:t>
          </a:r>
        </a:p>
      </dgm:t>
    </dgm:pt>
    <dgm:pt modelId="{3FFD22AD-388E-41E5-99F1-6CE60B52FB41}" type="parTrans" cxnId="{7274CAEF-0ACF-4977-89EB-69443F4691BF}">
      <dgm:prSet/>
      <dgm:spPr/>
      <dgm:t>
        <a:bodyPr/>
        <a:lstStyle/>
        <a:p>
          <a:endParaRPr lang="en-US"/>
        </a:p>
      </dgm:t>
    </dgm:pt>
    <dgm:pt modelId="{1C4A458A-DE66-4329-821C-502BA216BD1E}" type="sibTrans" cxnId="{7274CAEF-0ACF-4977-89EB-69443F4691BF}">
      <dgm:prSet/>
      <dgm:spPr/>
      <dgm:t>
        <a:bodyPr/>
        <a:lstStyle/>
        <a:p>
          <a:endParaRPr lang="en-US"/>
        </a:p>
      </dgm:t>
    </dgm:pt>
    <dgm:pt modelId="{1AAD3283-A622-4DF7-80BB-90E6E0C9E7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2 : Bristol Parkway and sub-lines to Cardiff </a:t>
          </a:r>
        </a:p>
      </dgm:t>
    </dgm:pt>
    <dgm:pt modelId="{EC339B67-742D-4DBE-B13C-16310F917C84}" type="parTrans" cxnId="{EDF9312F-C00B-4245-B559-4077AADA2690}">
      <dgm:prSet/>
      <dgm:spPr/>
      <dgm:t>
        <a:bodyPr/>
        <a:lstStyle/>
        <a:p>
          <a:endParaRPr lang="en-US"/>
        </a:p>
      </dgm:t>
    </dgm:pt>
    <dgm:pt modelId="{982D0CC2-1CF6-4172-ACE6-FE26FFE0830A}" type="sibTrans" cxnId="{EDF9312F-C00B-4245-B559-4077AADA2690}">
      <dgm:prSet/>
      <dgm:spPr/>
      <dgm:t>
        <a:bodyPr/>
        <a:lstStyle/>
        <a:p>
          <a:endParaRPr lang="en-US"/>
        </a:p>
      </dgm:t>
    </dgm:pt>
    <dgm:pt modelId="{F6A1A119-12C3-4D95-9038-DFD8A877FB5C}" type="pres">
      <dgm:prSet presAssocID="{F1D9DB5F-8CD7-44FA-9C50-652683A67C34}" presName="root" presStyleCnt="0">
        <dgm:presLayoutVars>
          <dgm:dir/>
          <dgm:resizeHandles val="exact"/>
        </dgm:presLayoutVars>
      </dgm:prSet>
      <dgm:spPr/>
    </dgm:pt>
    <dgm:pt modelId="{15FADCB6-8F06-4709-959F-1BF3B1B34F0A}" type="pres">
      <dgm:prSet presAssocID="{036691F8-BAE7-487D-A02B-A3A79F7FA46C}" presName="compNode" presStyleCnt="0"/>
      <dgm:spPr/>
    </dgm:pt>
    <dgm:pt modelId="{A829C1BB-6F97-4FD3-82B6-1959039F568B}" type="pres">
      <dgm:prSet presAssocID="{036691F8-BAE7-487D-A02B-A3A79F7FA4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7CCE2402-A8E8-4DA1-8681-7A83CAB0E5AE}" type="pres">
      <dgm:prSet presAssocID="{036691F8-BAE7-487D-A02B-A3A79F7FA46C}" presName="spaceRect" presStyleCnt="0"/>
      <dgm:spPr/>
    </dgm:pt>
    <dgm:pt modelId="{6EE6297E-6C6E-4096-A21A-8A8BAED1CE7E}" type="pres">
      <dgm:prSet presAssocID="{036691F8-BAE7-487D-A02B-A3A79F7FA46C}" presName="textRect" presStyleLbl="revTx" presStyleIdx="0" presStyleCnt="2">
        <dgm:presLayoutVars>
          <dgm:chMax val="1"/>
          <dgm:chPref val="1"/>
        </dgm:presLayoutVars>
      </dgm:prSet>
      <dgm:spPr/>
    </dgm:pt>
    <dgm:pt modelId="{B49BBEAB-DD42-4145-9984-4B455109AB63}" type="pres">
      <dgm:prSet presAssocID="{1C4A458A-DE66-4329-821C-502BA216BD1E}" presName="sibTrans" presStyleCnt="0"/>
      <dgm:spPr/>
    </dgm:pt>
    <dgm:pt modelId="{12730B85-20A0-4152-B112-60DA7EAAA7ED}" type="pres">
      <dgm:prSet presAssocID="{1AAD3283-A622-4DF7-80BB-90E6E0C9E7BC}" presName="compNode" presStyleCnt="0"/>
      <dgm:spPr/>
    </dgm:pt>
    <dgm:pt modelId="{11807C08-EA75-4829-9F92-CD11369E459B}" type="pres">
      <dgm:prSet presAssocID="{1AAD3283-A622-4DF7-80BB-90E6E0C9E7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419DC5D-2135-46E1-BF33-AA83A5853B76}" type="pres">
      <dgm:prSet presAssocID="{1AAD3283-A622-4DF7-80BB-90E6E0C9E7BC}" presName="spaceRect" presStyleCnt="0"/>
      <dgm:spPr/>
    </dgm:pt>
    <dgm:pt modelId="{E08CF6DF-6256-4200-B6DD-AA4854D2B45D}" type="pres">
      <dgm:prSet presAssocID="{1AAD3283-A622-4DF7-80BB-90E6E0C9E7B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4A4326-AE95-4CC0-BFD4-0231048E7D2C}" type="presOf" srcId="{F1D9DB5F-8CD7-44FA-9C50-652683A67C34}" destId="{F6A1A119-12C3-4D95-9038-DFD8A877FB5C}" srcOrd="0" destOrd="0" presId="urn:microsoft.com/office/officeart/2018/2/layout/IconLabelList"/>
    <dgm:cxn modelId="{EDF9312F-C00B-4245-B559-4077AADA2690}" srcId="{F1D9DB5F-8CD7-44FA-9C50-652683A67C34}" destId="{1AAD3283-A622-4DF7-80BB-90E6E0C9E7BC}" srcOrd="1" destOrd="0" parTransId="{EC339B67-742D-4DBE-B13C-16310F917C84}" sibTransId="{982D0CC2-1CF6-4172-ACE6-FE26FFE0830A}"/>
    <dgm:cxn modelId="{29FAF04A-D3F2-4513-BA2E-BD328200E601}" type="presOf" srcId="{1AAD3283-A622-4DF7-80BB-90E6E0C9E7BC}" destId="{E08CF6DF-6256-4200-B6DD-AA4854D2B45D}" srcOrd="0" destOrd="0" presId="urn:microsoft.com/office/officeart/2018/2/layout/IconLabelList"/>
    <dgm:cxn modelId="{B532F6D2-9AC4-4643-A6BB-97BF8746BF38}" type="presOf" srcId="{036691F8-BAE7-487D-A02B-A3A79F7FA46C}" destId="{6EE6297E-6C6E-4096-A21A-8A8BAED1CE7E}" srcOrd="0" destOrd="0" presId="urn:microsoft.com/office/officeart/2018/2/layout/IconLabelList"/>
    <dgm:cxn modelId="{7274CAEF-0ACF-4977-89EB-69443F4691BF}" srcId="{F1D9DB5F-8CD7-44FA-9C50-652683A67C34}" destId="{036691F8-BAE7-487D-A02B-A3A79F7FA46C}" srcOrd="0" destOrd="0" parTransId="{3FFD22AD-388E-41E5-99F1-6CE60B52FB41}" sibTransId="{1C4A458A-DE66-4329-821C-502BA216BD1E}"/>
    <dgm:cxn modelId="{5A7DEC8B-25F6-4905-AF14-CD94ECEB85D4}" type="presParOf" srcId="{F6A1A119-12C3-4D95-9038-DFD8A877FB5C}" destId="{15FADCB6-8F06-4709-959F-1BF3B1B34F0A}" srcOrd="0" destOrd="0" presId="urn:microsoft.com/office/officeart/2018/2/layout/IconLabelList"/>
    <dgm:cxn modelId="{52795CD9-42A2-410C-BDC8-DA0A9ED11C3C}" type="presParOf" srcId="{15FADCB6-8F06-4709-959F-1BF3B1B34F0A}" destId="{A829C1BB-6F97-4FD3-82B6-1959039F568B}" srcOrd="0" destOrd="0" presId="urn:microsoft.com/office/officeart/2018/2/layout/IconLabelList"/>
    <dgm:cxn modelId="{4944F9B6-0A34-4510-81C6-500DC5FB70B3}" type="presParOf" srcId="{15FADCB6-8F06-4709-959F-1BF3B1B34F0A}" destId="{7CCE2402-A8E8-4DA1-8681-7A83CAB0E5AE}" srcOrd="1" destOrd="0" presId="urn:microsoft.com/office/officeart/2018/2/layout/IconLabelList"/>
    <dgm:cxn modelId="{275C130B-FF10-4457-96B9-213F45693EAA}" type="presParOf" srcId="{15FADCB6-8F06-4709-959F-1BF3B1B34F0A}" destId="{6EE6297E-6C6E-4096-A21A-8A8BAED1CE7E}" srcOrd="2" destOrd="0" presId="urn:microsoft.com/office/officeart/2018/2/layout/IconLabelList"/>
    <dgm:cxn modelId="{BF6648A5-30B7-42E4-B3C4-8527B814A583}" type="presParOf" srcId="{F6A1A119-12C3-4D95-9038-DFD8A877FB5C}" destId="{B49BBEAB-DD42-4145-9984-4B455109AB63}" srcOrd="1" destOrd="0" presId="urn:microsoft.com/office/officeart/2018/2/layout/IconLabelList"/>
    <dgm:cxn modelId="{0D4AC2EF-227F-435C-9875-6299ED33ABAE}" type="presParOf" srcId="{F6A1A119-12C3-4D95-9038-DFD8A877FB5C}" destId="{12730B85-20A0-4152-B112-60DA7EAAA7ED}" srcOrd="2" destOrd="0" presId="urn:microsoft.com/office/officeart/2018/2/layout/IconLabelList"/>
    <dgm:cxn modelId="{AA07EA6D-E197-4DAB-8DED-B2C9B068C251}" type="presParOf" srcId="{12730B85-20A0-4152-B112-60DA7EAAA7ED}" destId="{11807C08-EA75-4829-9F92-CD11369E459B}" srcOrd="0" destOrd="0" presId="urn:microsoft.com/office/officeart/2018/2/layout/IconLabelList"/>
    <dgm:cxn modelId="{29FE15E0-23F0-4D0B-B8F0-D39E7CED0844}" type="presParOf" srcId="{12730B85-20A0-4152-B112-60DA7EAAA7ED}" destId="{E419DC5D-2135-46E1-BF33-AA83A5853B76}" srcOrd="1" destOrd="0" presId="urn:microsoft.com/office/officeart/2018/2/layout/IconLabelList"/>
    <dgm:cxn modelId="{BF412384-3E71-444D-902D-BD496B553F81}" type="presParOf" srcId="{12730B85-20A0-4152-B112-60DA7EAAA7ED}" destId="{E08CF6DF-6256-4200-B6DD-AA4854D2B4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EB3005-F2C0-45C9-803C-48243F694B0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4A1BF-33DA-41BF-BCB4-20C2D9E26227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/>
              </a:solidFill>
              <a:latin typeface="Trade Gothic Next Cond"/>
            </a:rPr>
            <a:t>Importance of Scope</a:t>
          </a:r>
          <a:endParaRPr lang="en-US">
            <a:solidFill>
              <a:schemeClr val="tx1"/>
            </a:solidFill>
          </a:endParaRPr>
        </a:p>
      </dgm:t>
    </dgm:pt>
    <dgm:pt modelId="{A5A246F3-CA25-45C8-B7BB-61178EB53E1D}" type="parTrans" cxnId="{AE760FE2-7A81-407D-8AD0-4C75A3F6808D}">
      <dgm:prSet/>
      <dgm:spPr/>
      <dgm:t>
        <a:bodyPr/>
        <a:lstStyle/>
        <a:p>
          <a:endParaRPr lang="en-US"/>
        </a:p>
      </dgm:t>
    </dgm:pt>
    <dgm:pt modelId="{0F99E537-07C4-47B1-B206-7D069A5788A0}" type="sibTrans" cxnId="{AE760FE2-7A81-407D-8AD0-4C75A3F6808D}">
      <dgm:prSet/>
      <dgm:spPr/>
      <dgm:t>
        <a:bodyPr/>
        <a:lstStyle/>
        <a:p>
          <a:endParaRPr lang="en-US"/>
        </a:p>
      </dgm:t>
    </dgm:pt>
    <dgm:pt modelId="{58F22E9D-2F89-46D2-91E9-4B4AF4F95723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/>
              </a:solidFill>
              <a:latin typeface="Trade Gothic Next Cond"/>
            </a:rPr>
            <a:t>Proactive Risk Assessment</a:t>
          </a:r>
          <a:endParaRPr lang="en-US">
            <a:solidFill>
              <a:schemeClr val="tx1"/>
            </a:solidFill>
          </a:endParaRPr>
        </a:p>
      </dgm:t>
    </dgm:pt>
    <dgm:pt modelId="{B74F53C9-4376-41C9-9191-995ACD1C1731}" type="parTrans" cxnId="{09B126E5-42A8-422A-B669-25ACC6A67684}">
      <dgm:prSet/>
      <dgm:spPr/>
      <dgm:t>
        <a:bodyPr/>
        <a:lstStyle/>
        <a:p>
          <a:endParaRPr lang="en-US"/>
        </a:p>
      </dgm:t>
    </dgm:pt>
    <dgm:pt modelId="{A5B9C760-B03A-4541-B1FD-783635376A29}" type="sibTrans" cxnId="{09B126E5-42A8-422A-B669-25ACC6A67684}">
      <dgm:prSet/>
      <dgm:spPr/>
      <dgm:t>
        <a:bodyPr/>
        <a:lstStyle/>
        <a:p>
          <a:endParaRPr lang="en-US"/>
        </a:p>
      </dgm:t>
    </dgm:pt>
    <dgm:pt modelId="{B5043D4A-1FF1-4CFE-BDEB-9C78C170E3E7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/>
              </a:solidFill>
              <a:latin typeface="Trade Gothic Next Cond"/>
            </a:rPr>
            <a:t>Stakeholder Expectations</a:t>
          </a:r>
        </a:p>
      </dgm:t>
    </dgm:pt>
    <dgm:pt modelId="{8C077564-6C9D-404A-9960-A14BA32D2858}" type="parTrans" cxnId="{B7D84C45-7952-4C55-A1B4-3F5D00617FB9}">
      <dgm:prSet/>
      <dgm:spPr/>
      <dgm:t>
        <a:bodyPr/>
        <a:lstStyle/>
        <a:p>
          <a:endParaRPr lang="en-US"/>
        </a:p>
      </dgm:t>
    </dgm:pt>
    <dgm:pt modelId="{3964FAF1-A200-477E-9C17-5A7BE4EE70C7}" type="sibTrans" cxnId="{B7D84C45-7952-4C55-A1B4-3F5D00617FB9}">
      <dgm:prSet/>
      <dgm:spPr/>
      <dgm:t>
        <a:bodyPr/>
        <a:lstStyle/>
        <a:p>
          <a:endParaRPr lang="en-US"/>
        </a:p>
      </dgm:t>
    </dgm:pt>
    <dgm:pt modelId="{97F44BB1-4E26-4EF1-A08F-267C15632E3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We can see how "scope creep" hugely affects the timeline and financial side of a program</a:t>
          </a:r>
        </a:p>
      </dgm:t>
    </dgm:pt>
    <dgm:pt modelId="{EFAEFD49-E196-49BD-A99F-4D10DB6FCC08}" type="parTrans" cxnId="{8AF69F8D-0B4D-4F75-BBD3-D2613DA3C06C}">
      <dgm:prSet/>
      <dgm:spPr/>
    </dgm:pt>
    <dgm:pt modelId="{B56832C3-941E-42F7-BD57-215E40CFBC85}" type="sibTrans" cxnId="{8AF69F8D-0B4D-4F75-BBD3-D2613DA3C06C}">
      <dgm:prSet/>
      <dgm:spPr/>
    </dgm:pt>
    <dgm:pt modelId="{143FFBA0-8246-4B39-9B5B-43C3E20B2B0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A mix of positive and negative efforts led to ambiguous results and no defined risk factor</a:t>
          </a:r>
        </a:p>
      </dgm:t>
    </dgm:pt>
    <dgm:pt modelId="{C9569C96-BF83-4096-9C9F-A996640C85DA}" type="parTrans" cxnId="{F00DE2EA-4DFB-4C62-9396-0BF135737760}">
      <dgm:prSet/>
      <dgm:spPr/>
    </dgm:pt>
    <dgm:pt modelId="{E7D42771-AAFA-4032-A6EA-4914CE359696}" type="sibTrans" cxnId="{F00DE2EA-4DFB-4C62-9396-0BF135737760}">
      <dgm:prSet/>
      <dgm:spPr/>
    </dgm:pt>
    <dgm:pt modelId="{421F2DD8-2A5B-4E29-B512-25F601147291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/>
              </a:solidFill>
              <a:latin typeface="Trade Gothic Next Cond"/>
            </a:rPr>
            <a:t>Negligence can be costly</a:t>
          </a:r>
          <a:endParaRPr lang="en-US">
            <a:solidFill>
              <a:schemeClr val="tx1"/>
            </a:solidFill>
          </a:endParaRPr>
        </a:p>
      </dgm:t>
    </dgm:pt>
    <dgm:pt modelId="{A5692535-9901-414F-A978-E5AB3262C5C6}" type="parTrans" cxnId="{226DFEDA-B577-4AE2-8C7A-1D8313834DC4}">
      <dgm:prSet/>
      <dgm:spPr/>
    </dgm:pt>
    <dgm:pt modelId="{37D19CEE-AACD-4E07-9D62-E854FD9A3396}" type="sibTrans" cxnId="{226DFEDA-B577-4AE2-8C7A-1D8313834DC4}">
      <dgm:prSet/>
      <dgm:spPr/>
    </dgm:pt>
    <dgm:pt modelId="{4C9AC823-09B0-42F4-97EB-E0673B0FA07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Establishing a clear channel of communication and early engagement can change the direction of a team</a:t>
          </a:r>
        </a:p>
      </dgm:t>
    </dgm:pt>
    <dgm:pt modelId="{B26E96BC-6C1A-427A-805F-ED7E69933740}" type="parTrans" cxnId="{F09E056B-F2AD-4F89-9114-19BF1DC9D1C8}">
      <dgm:prSet/>
      <dgm:spPr/>
    </dgm:pt>
    <dgm:pt modelId="{053D4862-2E9B-4DA1-BB5C-C47B5C431FD2}" type="sibTrans" cxnId="{F09E056B-F2AD-4F89-9114-19BF1DC9D1C8}">
      <dgm:prSet/>
      <dgm:spPr/>
    </dgm:pt>
    <dgm:pt modelId="{4250F121-3D14-412D-955C-183CC11E58F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The budget rose from 1.6B</a:t>
          </a:r>
          <a:r>
            <a:rPr lang="en-US"/>
            <a:t>£</a:t>
          </a:r>
          <a:r>
            <a:rPr lang="en-US">
              <a:solidFill>
                <a:schemeClr val="tx1"/>
              </a:solidFill>
              <a:latin typeface="Calibri"/>
              <a:cs typeface="Calibri"/>
            </a:rPr>
            <a:t> to </a:t>
          </a:r>
          <a:r>
            <a:rPr lang="en-US"/>
            <a:t>£</a:t>
          </a:r>
          <a:r>
            <a:rPr lang="en-US">
              <a:solidFill>
                <a:schemeClr val="tx1"/>
              </a:solidFill>
              <a:latin typeface="Calibri"/>
              <a:cs typeface="Calibri"/>
            </a:rPr>
            <a:t>2.8B (75% increase) and there was a 2-year delay due to poor planning.</a:t>
          </a:r>
        </a:p>
      </dgm:t>
    </dgm:pt>
    <dgm:pt modelId="{402B1EA1-4304-4C4E-B239-98ADD2C78D7F}" type="parTrans" cxnId="{ADB788CE-932F-4698-9901-675C1749B680}">
      <dgm:prSet/>
      <dgm:spPr/>
    </dgm:pt>
    <dgm:pt modelId="{7D8DE4C5-50BE-4297-90D6-22A942DDB1D6}" type="sibTrans" cxnId="{ADB788CE-932F-4698-9901-675C1749B680}">
      <dgm:prSet/>
      <dgm:spPr/>
    </dgm:pt>
    <dgm:pt modelId="{2216C37F-DC90-4396-BFBD-B29A46EBF647}" type="pres">
      <dgm:prSet presAssocID="{37EB3005-F2C0-45C9-803C-48243F694B0A}" presName="root" presStyleCnt="0">
        <dgm:presLayoutVars>
          <dgm:dir/>
          <dgm:resizeHandles val="exact"/>
        </dgm:presLayoutVars>
      </dgm:prSet>
      <dgm:spPr/>
    </dgm:pt>
    <dgm:pt modelId="{A6391DA9-34EF-4E85-9F36-1D7509EF0786}" type="pres">
      <dgm:prSet presAssocID="{F4F4A1BF-33DA-41BF-BCB4-20C2D9E26227}" presName="compNode" presStyleCnt="0"/>
      <dgm:spPr/>
    </dgm:pt>
    <dgm:pt modelId="{252FB4AC-C511-4E20-B8A3-4C89C75B6329}" type="pres">
      <dgm:prSet presAssocID="{F4F4A1BF-33DA-41BF-BCB4-20C2D9E262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91B7329-4DC2-4DFD-8E8A-ED2203ED5C04}" type="pres">
      <dgm:prSet presAssocID="{F4F4A1BF-33DA-41BF-BCB4-20C2D9E26227}" presName="iconSpace" presStyleCnt="0"/>
      <dgm:spPr/>
    </dgm:pt>
    <dgm:pt modelId="{B2CF6692-9940-46C9-9049-BBA3C6DACB69}" type="pres">
      <dgm:prSet presAssocID="{F4F4A1BF-33DA-41BF-BCB4-20C2D9E26227}" presName="parTx" presStyleLbl="revTx" presStyleIdx="0" presStyleCnt="8">
        <dgm:presLayoutVars>
          <dgm:chMax val="0"/>
          <dgm:chPref val="0"/>
        </dgm:presLayoutVars>
      </dgm:prSet>
      <dgm:spPr/>
    </dgm:pt>
    <dgm:pt modelId="{3E0A6F93-5898-462F-B695-54DF5C4A2DBF}" type="pres">
      <dgm:prSet presAssocID="{F4F4A1BF-33DA-41BF-BCB4-20C2D9E26227}" presName="txSpace" presStyleCnt="0"/>
      <dgm:spPr/>
    </dgm:pt>
    <dgm:pt modelId="{890F7EAF-E9F7-4C05-976A-A79E5468A511}" type="pres">
      <dgm:prSet presAssocID="{F4F4A1BF-33DA-41BF-BCB4-20C2D9E26227}" presName="desTx" presStyleLbl="revTx" presStyleIdx="1" presStyleCnt="8">
        <dgm:presLayoutVars/>
      </dgm:prSet>
      <dgm:spPr/>
    </dgm:pt>
    <dgm:pt modelId="{B595E35F-275A-48BC-BC8D-FBE0B4C5BB28}" type="pres">
      <dgm:prSet presAssocID="{0F99E537-07C4-47B1-B206-7D069A5788A0}" presName="sibTrans" presStyleCnt="0"/>
      <dgm:spPr/>
    </dgm:pt>
    <dgm:pt modelId="{49397168-7018-4E64-A627-0296F0B1BABA}" type="pres">
      <dgm:prSet presAssocID="{58F22E9D-2F89-46D2-91E9-4B4AF4F95723}" presName="compNode" presStyleCnt="0"/>
      <dgm:spPr/>
    </dgm:pt>
    <dgm:pt modelId="{3B793C77-62AD-487F-A67C-BC9A4FCE4924}" type="pres">
      <dgm:prSet presAssocID="{58F22E9D-2F89-46D2-91E9-4B4AF4F957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AE333DF-8624-4E54-A04C-AC01BFCD6967}" type="pres">
      <dgm:prSet presAssocID="{58F22E9D-2F89-46D2-91E9-4B4AF4F95723}" presName="iconSpace" presStyleCnt="0"/>
      <dgm:spPr/>
    </dgm:pt>
    <dgm:pt modelId="{FE742EC6-2397-4F99-944B-BDBB70BBFEE5}" type="pres">
      <dgm:prSet presAssocID="{58F22E9D-2F89-46D2-91E9-4B4AF4F95723}" presName="parTx" presStyleLbl="revTx" presStyleIdx="2" presStyleCnt="8">
        <dgm:presLayoutVars>
          <dgm:chMax val="0"/>
          <dgm:chPref val="0"/>
        </dgm:presLayoutVars>
      </dgm:prSet>
      <dgm:spPr/>
    </dgm:pt>
    <dgm:pt modelId="{26182D22-3B1F-4B52-BAE5-6574A49B0E48}" type="pres">
      <dgm:prSet presAssocID="{58F22E9D-2F89-46D2-91E9-4B4AF4F95723}" presName="txSpace" presStyleCnt="0"/>
      <dgm:spPr/>
    </dgm:pt>
    <dgm:pt modelId="{7200DF58-7F37-401C-8D4B-5DFEFACBA48F}" type="pres">
      <dgm:prSet presAssocID="{58F22E9D-2F89-46D2-91E9-4B4AF4F95723}" presName="desTx" presStyleLbl="revTx" presStyleIdx="3" presStyleCnt="8">
        <dgm:presLayoutVars/>
      </dgm:prSet>
      <dgm:spPr/>
    </dgm:pt>
    <dgm:pt modelId="{7239A399-6984-403E-86A6-AC31C8804EE7}" type="pres">
      <dgm:prSet presAssocID="{A5B9C760-B03A-4541-B1FD-783635376A29}" presName="sibTrans" presStyleCnt="0"/>
      <dgm:spPr/>
    </dgm:pt>
    <dgm:pt modelId="{C3E8F60C-E359-437A-87D4-4561388CF044}" type="pres">
      <dgm:prSet presAssocID="{B5043D4A-1FF1-4CFE-BDEB-9C78C170E3E7}" presName="compNode" presStyleCnt="0"/>
      <dgm:spPr/>
    </dgm:pt>
    <dgm:pt modelId="{4F8A3F2E-FDB0-43C9-BBF6-9BCBCD3714E5}" type="pres">
      <dgm:prSet presAssocID="{B5043D4A-1FF1-4CFE-BDEB-9C78C170E3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D9287A-258B-4796-B54F-B8E964883764}" type="pres">
      <dgm:prSet presAssocID="{B5043D4A-1FF1-4CFE-BDEB-9C78C170E3E7}" presName="iconSpace" presStyleCnt="0"/>
      <dgm:spPr/>
    </dgm:pt>
    <dgm:pt modelId="{4006087A-82C2-4374-AFD5-1082E65D79C3}" type="pres">
      <dgm:prSet presAssocID="{B5043D4A-1FF1-4CFE-BDEB-9C78C170E3E7}" presName="parTx" presStyleLbl="revTx" presStyleIdx="4" presStyleCnt="8">
        <dgm:presLayoutVars>
          <dgm:chMax val="0"/>
          <dgm:chPref val="0"/>
        </dgm:presLayoutVars>
      </dgm:prSet>
      <dgm:spPr/>
    </dgm:pt>
    <dgm:pt modelId="{FCEE2F2A-85F2-46EE-B4F7-E7AE9ED0F4E9}" type="pres">
      <dgm:prSet presAssocID="{B5043D4A-1FF1-4CFE-BDEB-9C78C170E3E7}" presName="txSpace" presStyleCnt="0"/>
      <dgm:spPr/>
    </dgm:pt>
    <dgm:pt modelId="{9ED7C641-BF74-4BE9-ADDB-9BDA539F1414}" type="pres">
      <dgm:prSet presAssocID="{B5043D4A-1FF1-4CFE-BDEB-9C78C170E3E7}" presName="desTx" presStyleLbl="revTx" presStyleIdx="5" presStyleCnt="8">
        <dgm:presLayoutVars/>
      </dgm:prSet>
      <dgm:spPr/>
    </dgm:pt>
    <dgm:pt modelId="{3D4C003D-6E66-4180-9856-75F54530E33A}" type="pres">
      <dgm:prSet presAssocID="{3964FAF1-A200-477E-9C17-5A7BE4EE70C7}" presName="sibTrans" presStyleCnt="0"/>
      <dgm:spPr/>
    </dgm:pt>
    <dgm:pt modelId="{1782AB1E-4B28-49DF-8BB8-0E9655BC3872}" type="pres">
      <dgm:prSet presAssocID="{421F2DD8-2A5B-4E29-B512-25F601147291}" presName="compNode" presStyleCnt="0"/>
      <dgm:spPr/>
    </dgm:pt>
    <dgm:pt modelId="{F1220058-3B05-437B-B013-1DD9252115FF}" type="pres">
      <dgm:prSet presAssocID="{421F2DD8-2A5B-4E29-B512-25F6011472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5887514-E0D0-46D6-B72A-7D24A82C034B}" type="pres">
      <dgm:prSet presAssocID="{421F2DD8-2A5B-4E29-B512-25F601147291}" presName="iconSpace" presStyleCnt="0"/>
      <dgm:spPr/>
    </dgm:pt>
    <dgm:pt modelId="{FEF221D8-F36D-4B14-89B3-79E6F24FC713}" type="pres">
      <dgm:prSet presAssocID="{421F2DD8-2A5B-4E29-B512-25F601147291}" presName="parTx" presStyleLbl="revTx" presStyleIdx="6" presStyleCnt="8">
        <dgm:presLayoutVars>
          <dgm:chMax val="0"/>
          <dgm:chPref val="0"/>
        </dgm:presLayoutVars>
      </dgm:prSet>
      <dgm:spPr/>
    </dgm:pt>
    <dgm:pt modelId="{08216669-E7CF-456E-85F4-6D1ED829C534}" type="pres">
      <dgm:prSet presAssocID="{421F2DD8-2A5B-4E29-B512-25F601147291}" presName="txSpace" presStyleCnt="0"/>
      <dgm:spPr/>
    </dgm:pt>
    <dgm:pt modelId="{B1788E10-B9D9-44BA-AE69-25ECEEBDF038}" type="pres">
      <dgm:prSet presAssocID="{421F2DD8-2A5B-4E29-B512-25F601147291}" presName="desTx" presStyleLbl="revTx" presStyleIdx="7" presStyleCnt="8">
        <dgm:presLayoutVars/>
      </dgm:prSet>
      <dgm:spPr/>
    </dgm:pt>
  </dgm:ptLst>
  <dgm:cxnLst>
    <dgm:cxn modelId="{B7D84C45-7952-4C55-A1B4-3F5D00617FB9}" srcId="{37EB3005-F2C0-45C9-803C-48243F694B0A}" destId="{B5043D4A-1FF1-4CFE-BDEB-9C78C170E3E7}" srcOrd="2" destOrd="0" parTransId="{8C077564-6C9D-404A-9960-A14BA32D2858}" sibTransId="{3964FAF1-A200-477E-9C17-5A7BE4EE70C7}"/>
    <dgm:cxn modelId="{F09E056B-F2AD-4F89-9114-19BF1DC9D1C8}" srcId="{B5043D4A-1FF1-4CFE-BDEB-9C78C170E3E7}" destId="{4C9AC823-09B0-42F4-97EB-E0673B0FA075}" srcOrd="0" destOrd="0" parTransId="{B26E96BC-6C1A-427A-805F-ED7E69933740}" sibTransId="{053D4862-2E9B-4DA1-BB5C-C47B5C431FD2}"/>
    <dgm:cxn modelId="{6D6C2D4B-4811-4800-B8AE-289A4B45AE20}" type="presOf" srcId="{F4F4A1BF-33DA-41BF-BCB4-20C2D9E26227}" destId="{B2CF6692-9940-46C9-9049-BBA3C6DACB69}" srcOrd="0" destOrd="0" presId="urn:microsoft.com/office/officeart/2018/5/layout/CenteredIconLabelDescriptionList"/>
    <dgm:cxn modelId="{EAC0E75A-3D2E-4BC5-9521-4576BBB9BBBD}" type="presOf" srcId="{37EB3005-F2C0-45C9-803C-48243F694B0A}" destId="{2216C37F-DC90-4396-BFBD-B29A46EBF647}" srcOrd="0" destOrd="0" presId="urn:microsoft.com/office/officeart/2018/5/layout/CenteredIconLabelDescriptionList"/>
    <dgm:cxn modelId="{5BBCD084-A084-4438-B109-792FD4424FCF}" type="presOf" srcId="{421F2DD8-2A5B-4E29-B512-25F601147291}" destId="{FEF221D8-F36D-4B14-89B3-79E6F24FC713}" srcOrd="0" destOrd="0" presId="urn:microsoft.com/office/officeart/2018/5/layout/CenteredIconLabelDescriptionList"/>
    <dgm:cxn modelId="{8AF69F8D-0B4D-4F75-BBD3-D2613DA3C06C}" srcId="{F4F4A1BF-33DA-41BF-BCB4-20C2D9E26227}" destId="{97F44BB1-4E26-4EF1-A08F-267C15632E36}" srcOrd="0" destOrd="0" parTransId="{EFAEFD49-E196-49BD-A99F-4D10DB6FCC08}" sibTransId="{B56832C3-941E-42F7-BD57-215E40CFBC85}"/>
    <dgm:cxn modelId="{77490E90-6182-4C6A-8BA6-B924AEC6B17B}" type="presOf" srcId="{143FFBA0-8246-4B39-9B5B-43C3E20B2B00}" destId="{7200DF58-7F37-401C-8D4B-5DFEFACBA48F}" srcOrd="0" destOrd="0" presId="urn:microsoft.com/office/officeart/2018/5/layout/CenteredIconLabelDescriptionList"/>
    <dgm:cxn modelId="{0A8FB591-5F0E-47C9-942B-7309F2FFD7AD}" type="presOf" srcId="{4250F121-3D14-412D-955C-183CC11E58F5}" destId="{B1788E10-B9D9-44BA-AE69-25ECEEBDF038}" srcOrd="0" destOrd="0" presId="urn:microsoft.com/office/officeart/2018/5/layout/CenteredIconLabelDescriptionList"/>
    <dgm:cxn modelId="{5F32B299-8425-48D8-9E16-7660E0B3DA1E}" type="presOf" srcId="{97F44BB1-4E26-4EF1-A08F-267C15632E36}" destId="{890F7EAF-E9F7-4C05-976A-A79E5468A511}" srcOrd="0" destOrd="0" presId="urn:microsoft.com/office/officeart/2018/5/layout/CenteredIconLabelDescriptionList"/>
    <dgm:cxn modelId="{247F2CA9-B903-43F8-AE95-747B0179E12E}" type="presOf" srcId="{4C9AC823-09B0-42F4-97EB-E0673B0FA075}" destId="{9ED7C641-BF74-4BE9-ADDB-9BDA539F1414}" srcOrd="0" destOrd="0" presId="urn:microsoft.com/office/officeart/2018/5/layout/CenteredIconLabelDescriptionList"/>
    <dgm:cxn modelId="{456AE8AA-BED3-4A98-9ABA-238D536A0B0C}" type="presOf" srcId="{58F22E9D-2F89-46D2-91E9-4B4AF4F95723}" destId="{FE742EC6-2397-4F99-944B-BDBB70BBFEE5}" srcOrd="0" destOrd="0" presId="urn:microsoft.com/office/officeart/2018/5/layout/CenteredIconLabelDescriptionList"/>
    <dgm:cxn modelId="{ADB788CE-932F-4698-9901-675C1749B680}" srcId="{421F2DD8-2A5B-4E29-B512-25F601147291}" destId="{4250F121-3D14-412D-955C-183CC11E58F5}" srcOrd="0" destOrd="0" parTransId="{402B1EA1-4304-4C4E-B239-98ADD2C78D7F}" sibTransId="{7D8DE4C5-50BE-4297-90D6-22A942DDB1D6}"/>
    <dgm:cxn modelId="{226DFEDA-B577-4AE2-8C7A-1D8313834DC4}" srcId="{37EB3005-F2C0-45C9-803C-48243F694B0A}" destId="{421F2DD8-2A5B-4E29-B512-25F601147291}" srcOrd="3" destOrd="0" parTransId="{A5692535-9901-414F-A978-E5AB3262C5C6}" sibTransId="{37D19CEE-AACD-4E07-9D62-E854FD9A3396}"/>
    <dgm:cxn modelId="{AE760FE2-7A81-407D-8AD0-4C75A3F6808D}" srcId="{37EB3005-F2C0-45C9-803C-48243F694B0A}" destId="{F4F4A1BF-33DA-41BF-BCB4-20C2D9E26227}" srcOrd="0" destOrd="0" parTransId="{A5A246F3-CA25-45C8-B7BB-61178EB53E1D}" sibTransId="{0F99E537-07C4-47B1-B206-7D069A5788A0}"/>
    <dgm:cxn modelId="{09B126E5-42A8-422A-B669-25ACC6A67684}" srcId="{37EB3005-F2C0-45C9-803C-48243F694B0A}" destId="{58F22E9D-2F89-46D2-91E9-4B4AF4F95723}" srcOrd="1" destOrd="0" parTransId="{B74F53C9-4376-41C9-9191-995ACD1C1731}" sibTransId="{A5B9C760-B03A-4541-B1FD-783635376A29}"/>
    <dgm:cxn modelId="{F00DE2EA-4DFB-4C62-9396-0BF135737760}" srcId="{58F22E9D-2F89-46D2-91E9-4B4AF4F95723}" destId="{143FFBA0-8246-4B39-9B5B-43C3E20B2B00}" srcOrd="0" destOrd="0" parTransId="{C9569C96-BF83-4096-9C9F-A996640C85DA}" sibTransId="{E7D42771-AAFA-4032-A6EA-4914CE359696}"/>
    <dgm:cxn modelId="{1D19EFF8-0B9F-4D29-A346-C788AFBAD646}" type="presOf" srcId="{B5043D4A-1FF1-4CFE-BDEB-9C78C170E3E7}" destId="{4006087A-82C2-4374-AFD5-1082E65D79C3}" srcOrd="0" destOrd="0" presId="urn:microsoft.com/office/officeart/2018/5/layout/CenteredIconLabelDescriptionList"/>
    <dgm:cxn modelId="{998F84DF-08BA-40EC-9B29-BB8011F03853}" type="presParOf" srcId="{2216C37F-DC90-4396-BFBD-B29A46EBF647}" destId="{A6391DA9-34EF-4E85-9F36-1D7509EF0786}" srcOrd="0" destOrd="0" presId="urn:microsoft.com/office/officeart/2018/5/layout/CenteredIconLabelDescriptionList"/>
    <dgm:cxn modelId="{4311BFFF-B0FF-4FD6-A7F1-B2D1B3E634F4}" type="presParOf" srcId="{A6391DA9-34EF-4E85-9F36-1D7509EF0786}" destId="{252FB4AC-C511-4E20-B8A3-4C89C75B6329}" srcOrd="0" destOrd="0" presId="urn:microsoft.com/office/officeart/2018/5/layout/CenteredIconLabelDescriptionList"/>
    <dgm:cxn modelId="{78224998-D50B-4A97-AEE2-BB966736EE02}" type="presParOf" srcId="{A6391DA9-34EF-4E85-9F36-1D7509EF0786}" destId="{391B7329-4DC2-4DFD-8E8A-ED2203ED5C04}" srcOrd="1" destOrd="0" presId="urn:microsoft.com/office/officeart/2018/5/layout/CenteredIconLabelDescriptionList"/>
    <dgm:cxn modelId="{67129796-10D8-43ED-9752-A5632A16E93B}" type="presParOf" srcId="{A6391DA9-34EF-4E85-9F36-1D7509EF0786}" destId="{B2CF6692-9940-46C9-9049-BBA3C6DACB69}" srcOrd="2" destOrd="0" presId="urn:microsoft.com/office/officeart/2018/5/layout/CenteredIconLabelDescriptionList"/>
    <dgm:cxn modelId="{2912A3B7-874E-4716-9B44-36DCC5632B44}" type="presParOf" srcId="{A6391DA9-34EF-4E85-9F36-1D7509EF0786}" destId="{3E0A6F93-5898-462F-B695-54DF5C4A2DBF}" srcOrd="3" destOrd="0" presId="urn:microsoft.com/office/officeart/2018/5/layout/CenteredIconLabelDescriptionList"/>
    <dgm:cxn modelId="{2699C502-6BAE-4209-96CD-2319C4379989}" type="presParOf" srcId="{A6391DA9-34EF-4E85-9F36-1D7509EF0786}" destId="{890F7EAF-E9F7-4C05-976A-A79E5468A511}" srcOrd="4" destOrd="0" presId="urn:microsoft.com/office/officeart/2018/5/layout/CenteredIconLabelDescriptionList"/>
    <dgm:cxn modelId="{0454A89F-36F9-4CD8-96A8-C852D745FED9}" type="presParOf" srcId="{2216C37F-DC90-4396-BFBD-B29A46EBF647}" destId="{B595E35F-275A-48BC-BC8D-FBE0B4C5BB28}" srcOrd="1" destOrd="0" presId="urn:microsoft.com/office/officeart/2018/5/layout/CenteredIconLabelDescriptionList"/>
    <dgm:cxn modelId="{A51DF7B3-8812-40AD-93B8-C458A1C3F4C4}" type="presParOf" srcId="{2216C37F-DC90-4396-BFBD-B29A46EBF647}" destId="{49397168-7018-4E64-A627-0296F0B1BABA}" srcOrd="2" destOrd="0" presId="urn:microsoft.com/office/officeart/2018/5/layout/CenteredIconLabelDescriptionList"/>
    <dgm:cxn modelId="{C1188110-27CC-4EF3-8ED1-9FC24F2ADFA2}" type="presParOf" srcId="{49397168-7018-4E64-A627-0296F0B1BABA}" destId="{3B793C77-62AD-487F-A67C-BC9A4FCE4924}" srcOrd="0" destOrd="0" presId="urn:microsoft.com/office/officeart/2018/5/layout/CenteredIconLabelDescriptionList"/>
    <dgm:cxn modelId="{382256A2-9B83-4049-B23F-1CDF25C95CE6}" type="presParOf" srcId="{49397168-7018-4E64-A627-0296F0B1BABA}" destId="{6AE333DF-8624-4E54-A04C-AC01BFCD6967}" srcOrd="1" destOrd="0" presId="urn:microsoft.com/office/officeart/2018/5/layout/CenteredIconLabelDescriptionList"/>
    <dgm:cxn modelId="{14A95A15-9485-4E5C-873B-865E91028DFD}" type="presParOf" srcId="{49397168-7018-4E64-A627-0296F0B1BABA}" destId="{FE742EC6-2397-4F99-944B-BDBB70BBFEE5}" srcOrd="2" destOrd="0" presId="urn:microsoft.com/office/officeart/2018/5/layout/CenteredIconLabelDescriptionList"/>
    <dgm:cxn modelId="{3736ED43-69E7-4CEC-A147-927FD1C2A10C}" type="presParOf" srcId="{49397168-7018-4E64-A627-0296F0B1BABA}" destId="{26182D22-3B1F-4B52-BAE5-6574A49B0E48}" srcOrd="3" destOrd="0" presId="urn:microsoft.com/office/officeart/2018/5/layout/CenteredIconLabelDescriptionList"/>
    <dgm:cxn modelId="{97EFDD3A-9A33-439A-83DE-F0A2592B919F}" type="presParOf" srcId="{49397168-7018-4E64-A627-0296F0B1BABA}" destId="{7200DF58-7F37-401C-8D4B-5DFEFACBA48F}" srcOrd="4" destOrd="0" presId="urn:microsoft.com/office/officeart/2018/5/layout/CenteredIconLabelDescriptionList"/>
    <dgm:cxn modelId="{03B2C6B1-CE85-4E6B-86DB-FC7D09FDCD22}" type="presParOf" srcId="{2216C37F-DC90-4396-BFBD-B29A46EBF647}" destId="{7239A399-6984-403E-86A6-AC31C8804EE7}" srcOrd="3" destOrd="0" presId="urn:microsoft.com/office/officeart/2018/5/layout/CenteredIconLabelDescriptionList"/>
    <dgm:cxn modelId="{C74770D9-1697-4601-9AF7-E8BC76C2D956}" type="presParOf" srcId="{2216C37F-DC90-4396-BFBD-B29A46EBF647}" destId="{C3E8F60C-E359-437A-87D4-4561388CF044}" srcOrd="4" destOrd="0" presId="urn:microsoft.com/office/officeart/2018/5/layout/CenteredIconLabelDescriptionList"/>
    <dgm:cxn modelId="{0A49A799-D79B-4F2B-9AF8-536F2519F5A4}" type="presParOf" srcId="{C3E8F60C-E359-437A-87D4-4561388CF044}" destId="{4F8A3F2E-FDB0-43C9-BBF6-9BCBCD3714E5}" srcOrd="0" destOrd="0" presId="urn:microsoft.com/office/officeart/2018/5/layout/CenteredIconLabelDescriptionList"/>
    <dgm:cxn modelId="{B57885A9-58F4-4265-AEB8-E03F51D23871}" type="presParOf" srcId="{C3E8F60C-E359-437A-87D4-4561388CF044}" destId="{1AD9287A-258B-4796-B54F-B8E964883764}" srcOrd="1" destOrd="0" presId="urn:microsoft.com/office/officeart/2018/5/layout/CenteredIconLabelDescriptionList"/>
    <dgm:cxn modelId="{E334D16E-916A-4D7B-A4E6-577792B25B52}" type="presParOf" srcId="{C3E8F60C-E359-437A-87D4-4561388CF044}" destId="{4006087A-82C2-4374-AFD5-1082E65D79C3}" srcOrd="2" destOrd="0" presId="urn:microsoft.com/office/officeart/2018/5/layout/CenteredIconLabelDescriptionList"/>
    <dgm:cxn modelId="{E9075D1C-12BB-4F1E-87A1-EE830A78BA11}" type="presParOf" srcId="{C3E8F60C-E359-437A-87D4-4561388CF044}" destId="{FCEE2F2A-85F2-46EE-B4F7-E7AE9ED0F4E9}" srcOrd="3" destOrd="0" presId="urn:microsoft.com/office/officeart/2018/5/layout/CenteredIconLabelDescriptionList"/>
    <dgm:cxn modelId="{337273C0-077B-4115-B1A8-98DC5CCF32C6}" type="presParOf" srcId="{C3E8F60C-E359-437A-87D4-4561388CF044}" destId="{9ED7C641-BF74-4BE9-ADDB-9BDA539F1414}" srcOrd="4" destOrd="0" presId="urn:microsoft.com/office/officeart/2018/5/layout/CenteredIconLabelDescriptionList"/>
    <dgm:cxn modelId="{8E1FB8DE-243F-49A0-B6B7-0405F056E212}" type="presParOf" srcId="{2216C37F-DC90-4396-BFBD-B29A46EBF647}" destId="{3D4C003D-6E66-4180-9856-75F54530E33A}" srcOrd="5" destOrd="0" presId="urn:microsoft.com/office/officeart/2018/5/layout/CenteredIconLabelDescriptionList"/>
    <dgm:cxn modelId="{3B0B65A4-BA96-4C2C-AEF9-44476D1C0D79}" type="presParOf" srcId="{2216C37F-DC90-4396-BFBD-B29A46EBF647}" destId="{1782AB1E-4B28-49DF-8BB8-0E9655BC3872}" srcOrd="6" destOrd="0" presId="urn:microsoft.com/office/officeart/2018/5/layout/CenteredIconLabelDescriptionList"/>
    <dgm:cxn modelId="{2BFB3AF5-EDA6-4D60-BE24-8E3B6069EBE1}" type="presParOf" srcId="{1782AB1E-4B28-49DF-8BB8-0E9655BC3872}" destId="{F1220058-3B05-437B-B013-1DD9252115FF}" srcOrd="0" destOrd="0" presId="urn:microsoft.com/office/officeart/2018/5/layout/CenteredIconLabelDescriptionList"/>
    <dgm:cxn modelId="{2E1E3D9C-F51B-411B-9F4E-DC543A70CD2E}" type="presParOf" srcId="{1782AB1E-4B28-49DF-8BB8-0E9655BC3872}" destId="{A5887514-E0D0-46D6-B72A-7D24A82C034B}" srcOrd="1" destOrd="0" presId="urn:microsoft.com/office/officeart/2018/5/layout/CenteredIconLabelDescriptionList"/>
    <dgm:cxn modelId="{0E632E21-A401-4E13-9891-A3624738AD7B}" type="presParOf" srcId="{1782AB1E-4B28-49DF-8BB8-0E9655BC3872}" destId="{FEF221D8-F36D-4B14-89B3-79E6F24FC713}" srcOrd="2" destOrd="0" presId="urn:microsoft.com/office/officeart/2018/5/layout/CenteredIconLabelDescriptionList"/>
    <dgm:cxn modelId="{D4BD6597-AEE2-441D-9C34-2E2A54075BBE}" type="presParOf" srcId="{1782AB1E-4B28-49DF-8BB8-0E9655BC3872}" destId="{08216669-E7CF-456E-85F4-6D1ED829C534}" srcOrd="3" destOrd="0" presId="urn:microsoft.com/office/officeart/2018/5/layout/CenteredIconLabelDescriptionList"/>
    <dgm:cxn modelId="{A874C85E-C405-419D-9E78-FA8EDB9302DC}" type="presParOf" srcId="{1782AB1E-4B28-49DF-8BB8-0E9655BC3872}" destId="{B1788E10-B9D9-44BA-AE69-25ECEEBDF0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4E14DA-4A97-40BC-8F23-604B8E835A8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9C55106C-05E8-4A56-A268-3B67FBB28657}">
      <dgm:prSet/>
      <dgm:spPr/>
      <dgm:t>
        <a:bodyPr/>
        <a:lstStyle/>
        <a:p>
          <a:r>
            <a:rPr lang="en-US" b="1"/>
            <a:t>Frequent Changes:</a:t>
          </a:r>
          <a:endParaRPr lang="en-US"/>
        </a:p>
      </dgm:t>
    </dgm:pt>
    <dgm:pt modelId="{C6DE690C-CADA-40EA-A3E8-2DEF8AA8E4DB}" type="parTrans" cxnId="{68F41475-7D00-465B-8BB8-33D943592382}">
      <dgm:prSet/>
      <dgm:spPr/>
      <dgm:t>
        <a:bodyPr/>
        <a:lstStyle/>
        <a:p>
          <a:endParaRPr lang="en-US"/>
        </a:p>
      </dgm:t>
    </dgm:pt>
    <dgm:pt modelId="{EE326D78-1D2B-4E20-838A-6C02AB8C1042}" type="sibTrans" cxnId="{68F41475-7D00-465B-8BB8-33D943592382}">
      <dgm:prSet/>
      <dgm:spPr/>
      <dgm:t>
        <a:bodyPr/>
        <a:lstStyle/>
        <a:p>
          <a:endParaRPr lang="en-US"/>
        </a:p>
      </dgm:t>
    </dgm:pt>
    <dgm:pt modelId="{B9BE8D6D-8A86-4452-8902-E4F58B92C34B}">
      <dgm:prSet/>
      <dgm:spPr/>
      <dgm:t>
        <a:bodyPr/>
        <a:lstStyle/>
        <a:p>
          <a:r>
            <a:rPr lang="en-US"/>
            <a:t>Constant modifications due to evolving stakeholder inputs and newly discovered needs.</a:t>
          </a:r>
        </a:p>
      </dgm:t>
    </dgm:pt>
    <dgm:pt modelId="{32BE3A8C-AA91-4BAC-B498-5B29BA5B7BB8}" type="parTrans" cxnId="{4E50617A-D8F3-43E2-8085-47112A8B12ED}">
      <dgm:prSet/>
      <dgm:spPr/>
      <dgm:t>
        <a:bodyPr/>
        <a:lstStyle/>
        <a:p>
          <a:endParaRPr lang="en-US"/>
        </a:p>
      </dgm:t>
    </dgm:pt>
    <dgm:pt modelId="{968049B8-0CCB-48F8-9063-DCCB96D34E6E}" type="sibTrans" cxnId="{4E50617A-D8F3-43E2-8085-47112A8B12ED}">
      <dgm:prSet/>
      <dgm:spPr/>
      <dgm:t>
        <a:bodyPr/>
        <a:lstStyle/>
        <a:p>
          <a:endParaRPr lang="en-US"/>
        </a:p>
      </dgm:t>
    </dgm:pt>
    <dgm:pt modelId="{9A940BC2-DD40-461B-882E-81D924FE8AFF}">
      <dgm:prSet/>
      <dgm:spPr/>
      <dgm:t>
        <a:bodyPr/>
        <a:lstStyle/>
        <a:p>
          <a:r>
            <a:rPr lang="en-US" b="1"/>
            <a:t>Increased Complexity:</a:t>
          </a:r>
          <a:endParaRPr lang="en-US"/>
        </a:p>
      </dgm:t>
    </dgm:pt>
    <dgm:pt modelId="{9DEBBC2A-4E74-4133-85AE-7ADF65F7C416}" type="parTrans" cxnId="{325B8146-2DAC-4A49-BE95-60C987B382E8}">
      <dgm:prSet/>
      <dgm:spPr/>
      <dgm:t>
        <a:bodyPr/>
        <a:lstStyle/>
        <a:p>
          <a:endParaRPr lang="en-US"/>
        </a:p>
      </dgm:t>
    </dgm:pt>
    <dgm:pt modelId="{5ECE4B59-051A-4828-B99A-F8A0E929F060}" type="sibTrans" cxnId="{325B8146-2DAC-4A49-BE95-60C987B382E8}">
      <dgm:prSet/>
      <dgm:spPr/>
      <dgm:t>
        <a:bodyPr/>
        <a:lstStyle/>
        <a:p>
          <a:endParaRPr lang="en-US"/>
        </a:p>
      </dgm:t>
    </dgm:pt>
    <dgm:pt modelId="{54255358-E402-4A7A-A203-63485E9F4B96}">
      <dgm:prSet/>
      <dgm:spPr/>
      <dgm:t>
        <a:bodyPr/>
        <a:lstStyle/>
        <a:p>
          <a:r>
            <a:rPr lang="en-US"/>
            <a:t>Managing additional tasks and integrating new requirements escalated project complexity.</a:t>
          </a:r>
        </a:p>
      </dgm:t>
    </dgm:pt>
    <dgm:pt modelId="{D9E057AA-099A-48EF-988B-6BEC74F9358E}" type="parTrans" cxnId="{6953D476-4281-42BF-A2D3-A48F50577187}">
      <dgm:prSet/>
      <dgm:spPr/>
      <dgm:t>
        <a:bodyPr/>
        <a:lstStyle/>
        <a:p>
          <a:endParaRPr lang="en-US"/>
        </a:p>
      </dgm:t>
    </dgm:pt>
    <dgm:pt modelId="{224BD758-698D-434C-90F6-0BA7A7C7C554}" type="sibTrans" cxnId="{6953D476-4281-42BF-A2D3-A48F50577187}">
      <dgm:prSet/>
      <dgm:spPr/>
      <dgm:t>
        <a:bodyPr/>
        <a:lstStyle/>
        <a:p>
          <a:endParaRPr lang="en-US"/>
        </a:p>
      </dgm:t>
    </dgm:pt>
    <dgm:pt modelId="{38965114-0F99-40E1-AEA6-1A8FAEE33399}">
      <dgm:prSet/>
      <dgm:spPr/>
      <dgm:t>
        <a:bodyPr/>
        <a:lstStyle/>
        <a:p>
          <a:r>
            <a:rPr lang="en-US" b="1"/>
            <a:t>Resource Demands:</a:t>
          </a:r>
          <a:endParaRPr lang="en-US"/>
        </a:p>
      </dgm:t>
    </dgm:pt>
    <dgm:pt modelId="{E06DB88F-5008-4A4F-8160-69BDCE3F167D}" type="parTrans" cxnId="{48475260-77AF-43D8-A048-C5EC7AFE8C95}">
      <dgm:prSet/>
      <dgm:spPr/>
      <dgm:t>
        <a:bodyPr/>
        <a:lstStyle/>
        <a:p>
          <a:endParaRPr lang="en-US"/>
        </a:p>
      </dgm:t>
    </dgm:pt>
    <dgm:pt modelId="{25D26A90-D1D6-45E8-9DE7-105F3E4960D5}" type="sibTrans" cxnId="{48475260-77AF-43D8-A048-C5EC7AFE8C95}">
      <dgm:prSet/>
      <dgm:spPr/>
      <dgm:t>
        <a:bodyPr/>
        <a:lstStyle/>
        <a:p>
          <a:endParaRPr lang="en-US"/>
        </a:p>
      </dgm:t>
    </dgm:pt>
    <dgm:pt modelId="{60AF0789-CF24-46E2-8AC7-35FF71275AE4}">
      <dgm:prSet/>
      <dgm:spPr/>
      <dgm:t>
        <a:bodyPr/>
        <a:lstStyle/>
        <a:p>
          <a:r>
            <a:rPr lang="en-US"/>
            <a:t>Additional time, materials, labor, and finances needed for each change led to resource shortages elsewhere in the project.</a:t>
          </a:r>
        </a:p>
      </dgm:t>
    </dgm:pt>
    <dgm:pt modelId="{20E3441A-8B38-4C8E-A78F-D335FDACA38D}" type="parTrans" cxnId="{50DCAC44-ECA1-457C-9258-81F411B43B91}">
      <dgm:prSet/>
      <dgm:spPr/>
      <dgm:t>
        <a:bodyPr/>
        <a:lstStyle/>
        <a:p>
          <a:endParaRPr lang="en-US"/>
        </a:p>
      </dgm:t>
    </dgm:pt>
    <dgm:pt modelId="{E5B3E6E4-60D9-46B1-B274-4EB0D3ECA784}" type="sibTrans" cxnId="{50DCAC44-ECA1-457C-9258-81F411B43B91}">
      <dgm:prSet/>
      <dgm:spPr/>
      <dgm:t>
        <a:bodyPr/>
        <a:lstStyle/>
        <a:p>
          <a:endParaRPr lang="en-US"/>
        </a:p>
      </dgm:t>
    </dgm:pt>
    <dgm:pt modelId="{B0084874-B710-4482-801C-D71E6617EEDD}" type="pres">
      <dgm:prSet presAssocID="{D64E14DA-4A97-40BC-8F23-604B8E835A86}" presName="Name0" presStyleCnt="0">
        <dgm:presLayoutVars>
          <dgm:dir/>
          <dgm:resizeHandles val="exact"/>
        </dgm:presLayoutVars>
      </dgm:prSet>
      <dgm:spPr/>
    </dgm:pt>
    <dgm:pt modelId="{323F9FCB-EC93-4BD0-B333-5B3ABD4FEBEC}" type="pres">
      <dgm:prSet presAssocID="{9C55106C-05E8-4A56-A268-3B67FBB28657}" presName="node" presStyleLbl="node1" presStyleIdx="0" presStyleCnt="6">
        <dgm:presLayoutVars>
          <dgm:bulletEnabled val="1"/>
        </dgm:presLayoutVars>
      </dgm:prSet>
      <dgm:spPr>
        <a:solidFill>
          <a:srgbClr val="FF0000"/>
        </a:solidFill>
      </dgm:spPr>
    </dgm:pt>
    <dgm:pt modelId="{D76B6286-F777-47A6-A6B3-67863AF58ED0}" type="pres">
      <dgm:prSet presAssocID="{EE326D78-1D2B-4E20-838A-6C02AB8C1042}" presName="sibTrans" presStyleLbl="sibTrans1D1" presStyleIdx="0" presStyleCnt="5"/>
      <dgm:spPr/>
    </dgm:pt>
    <dgm:pt modelId="{D89C6E62-E4C6-4EAF-974C-4CBFD1D99507}" type="pres">
      <dgm:prSet presAssocID="{EE326D78-1D2B-4E20-838A-6C02AB8C1042}" presName="connectorText" presStyleLbl="sibTrans1D1" presStyleIdx="0" presStyleCnt="5"/>
      <dgm:spPr/>
    </dgm:pt>
    <dgm:pt modelId="{00B5E9E9-9204-4624-A620-410AB1E3216F}" type="pres">
      <dgm:prSet presAssocID="{B9BE8D6D-8A86-4452-8902-E4F58B92C34B}" presName="node" presStyleLbl="node1" presStyleIdx="1" presStyleCnt="6">
        <dgm:presLayoutVars>
          <dgm:bulletEnabled val="1"/>
        </dgm:presLayoutVars>
      </dgm:prSet>
      <dgm:spPr/>
    </dgm:pt>
    <dgm:pt modelId="{943EBCD7-0148-4E77-B3B6-368C09665DD4}" type="pres">
      <dgm:prSet presAssocID="{968049B8-0CCB-48F8-9063-DCCB96D34E6E}" presName="sibTrans" presStyleLbl="sibTrans1D1" presStyleIdx="1" presStyleCnt="5"/>
      <dgm:spPr/>
    </dgm:pt>
    <dgm:pt modelId="{69213B17-62A5-4D98-9CDF-AC0B64895DAA}" type="pres">
      <dgm:prSet presAssocID="{968049B8-0CCB-48F8-9063-DCCB96D34E6E}" presName="connectorText" presStyleLbl="sibTrans1D1" presStyleIdx="1" presStyleCnt="5"/>
      <dgm:spPr/>
    </dgm:pt>
    <dgm:pt modelId="{A2B66332-E5BE-47D9-A214-91208A9308D4}" type="pres">
      <dgm:prSet presAssocID="{9A940BC2-DD40-461B-882E-81D924FE8AFF}" presName="node" presStyleLbl="node1" presStyleIdx="2" presStyleCnt="6">
        <dgm:presLayoutVars>
          <dgm:bulletEnabled val="1"/>
        </dgm:presLayoutVars>
      </dgm:prSet>
      <dgm:spPr>
        <a:solidFill>
          <a:srgbClr val="FF0000"/>
        </a:solidFill>
      </dgm:spPr>
    </dgm:pt>
    <dgm:pt modelId="{B29B207A-2739-4AD2-9C4D-86FBD878E48B}" type="pres">
      <dgm:prSet presAssocID="{5ECE4B59-051A-4828-B99A-F8A0E929F060}" presName="sibTrans" presStyleLbl="sibTrans1D1" presStyleIdx="2" presStyleCnt="5"/>
      <dgm:spPr/>
    </dgm:pt>
    <dgm:pt modelId="{1DD9D445-EB13-447E-8376-F0442FF5FCE6}" type="pres">
      <dgm:prSet presAssocID="{5ECE4B59-051A-4828-B99A-F8A0E929F060}" presName="connectorText" presStyleLbl="sibTrans1D1" presStyleIdx="2" presStyleCnt="5"/>
      <dgm:spPr/>
    </dgm:pt>
    <dgm:pt modelId="{12B85C60-0DA2-4C4F-9639-63E876669AEE}" type="pres">
      <dgm:prSet presAssocID="{54255358-E402-4A7A-A203-63485E9F4B96}" presName="node" presStyleLbl="node1" presStyleIdx="3" presStyleCnt="6">
        <dgm:presLayoutVars>
          <dgm:bulletEnabled val="1"/>
        </dgm:presLayoutVars>
      </dgm:prSet>
      <dgm:spPr/>
    </dgm:pt>
    <dgm:pt modelId="{408BFE32-DF51-438C-8186-089986CBF79F}" type="pres">
      <dgm:prSet presAssocID="{224BD758-698D-434C-90F6-0BA7A7C7C554}" presName="sibTrans" presStyleLbl="sibTrans1D1" presStyleIdx="3" presStyleCnt="5"/>
      <dgm:spPr/>
    </dgm:pt>
    <dgm:pt modelId="{0D5CF207-A042-4E62-AD1E-9687F7265911}" type="pres">
      <dgm:prSet presAssocID="{224BD758-698D-434C-90F6-0BA7A7C7C554}" presName="connectorText" presStyleLbl="sibTrans1D1" presStyleIdx="3" presStyleCnt="5"/>
      <dgm:spPr/>
    </dgm:pt>
    <dgm:pt modelId="{4224DBED-50AE-44E4-8E18-91CBEE4A3033}" type="pres">
      <dgm:prSet presAssocID="{38965114-0F99-40E1-AEA6-1A8FAEE33399}" presName="node" presStyleLbl="node1" presStyleIdx="4" presStyleCnt="6">
        <dgm:presLayoutVars>
          <dgm:bulletEnabled val="1"/>
        </dgm:presLayoutVars>
      </dgm:prSet>
      <dgm:spPr>
        <a:solidFill>
          <a:srgbClr val="FF0000"/>
        </a:solidFill>
      </dgm:spPr>
    </dgm:pt>
    <dgm:pt modelId="{B5CF0428-83E1-45AF-807D-A5C20E7B7A0F}" type="pres">
      <dgm:prSet presAssocID="{25D26A90-D1D6-45E8-9DE7-105F3E4960D5}" presName="sibTrans" presStyleLbl="sibTrans1D1" presStyleIdx="4" presStyleCnt="5"/>
      <dgm:spPr/>
    </dgm:pt>
    <dgm:pt modelId="{1B7E73F6-0AEA-4C5C-9346-51307426127A}" type="pres">
      <dgm:prSet presAssocID="{25D26A90-D1D6-45E8-9DE7-105F3E4960D5}" presName="connectorText" presStyleLbl="sibTrans1D1" presStyleIdx="4" presStyleCnt="5"/>
      <dgm:spPr/>
    </dgm:pt>
    <dgm:pt modelId="{5E558D81-13E6-448E-9070-C36CF595A483}" type="pres">
      <dgm:prSet presAssocID="{60AF0789-CF24-46E2-8AC7-35FF71275AE4}" presName="node" presStyleLbl="node1" presStyleIdx="5" presStyleCnt="6">
        <dgm:presLayoutVars>
          <dgm:bulletEnabled val="1"/>
        </dgm:presLayoutVars>
      </dgm:prSet>
      <dgm:spPr/>
    </dgm:pt>
  </dgm:ptLst>
  <dgm:cxnLst>
    <dgm:cxn modelId="{BFA56E07-2575-4232-9C70-070813C0EC60}" type="presOf" srcId="{25D26A90-D1D6-45E8-9DE7-105F3E4960D5}" destId="{B5CF0428-83E1-45AF-807D-A5C20E7B7A0F}" srcOrd="0" destOrd="0" presId="urn:microsoft.com/office/officeart/2016/7/layout/RepeatingBendingProcessNew"/>
    <dgm:cxn modelId="{98682913-E25F-49BA-9321-F604B1D64671}" type="presOf" srcId="{D64E14DA-4A97-40BC-8F23-604B8E835A86}" destId="{B0084874-B710-4482-801C-D71E6617EEDD}" srcOrd="0" destOrd="0" presId="urn:microsoft.com/office/officeart/2016/7/layout/RepeatingBendingProcessNew"/>
    <dgm:cxn modelId="{2CF1BA18-74D2-418F-BE90-E08449A0C34F}" type="presOf" srcId="{224BD758-698D-434C-90F6-0BA7A7C7C554}" destId="{408BFE32-DF51-438C-8186-089986CBF79F}" srcOrd="0" destOrd="0" presId="urn:microsoft.com/office/officeart/2016/7/layout/RepeatingBendingProcessNew"/>
    <dgm:cxn modelId="{0C17C429-3920-4955-80A5-C2C11E24CE76}" type="presOf" srcId="{968049B8-0CCB-48F8-9063-DCCB96D34E6E}" destId="{69213B17-62A5-4D98-9CDF-AC0B64895DAA}" srcOrd="1" destOrd="0" presId="urn:microsoft.com/office/officeart/2016/7/layout/RepeatingBendingProcessNew"/>
    <dgm:cxn modelId="{2E29C53F-76F4-4BA6-B4E5-4191B4B7EB0C}" type="presOf" srcId="{9C55106C-05E8-4A56-A268-3B67FBB28657}" destId="{323F9FCB-EC93-4BD0-B333-5B3ABD4FEBEC}" srcOrd="0" destOrd="0" presId="urn:microsoft.com/office/officeart/2016/7/layout/RepeatingBendingProcessNew"/>
    <dgm:cxn modelId="{BF3E5D40-AB67-4944-A0C0-56CDC13BC668}" type="presOf" srcId="{9A940BC2-DD40-461B-882E-81D924FE8AFF}" destId="{A2B66332-E5BE-47D9-A214-91208A9308D4}" srcOrd="0" destOrd="0" presId="urn:microsoft.com/office/officeart/2016/7/layout/RepeatingBendingProcessNew"/>
    <dgm:cxn modelId="{5E1EA05F-F22E-4111-A192-322778D295C7}" type="presOf" srcId="{60AF0789-CF24-46E2-8AC7-35FF71275AE4}" destId="{5E558D81-13E6-448E-9070-C36CF595A483}" srcOrd="0" destOrd="0" presId="urn:microsoft.com/office/officeart/2016/7/layout/RepeatingBendingProcessNew"/>
    <dgm:cxn modelId="{48475260-77AF-43D8-A048-C5EC7AFE8C95}" srcId="{D64E14DA-4A97-40BC-8F23-604B8E835A86}" destId="{38965114-0F99-40E1-AEA6-1A8FAEE33399}" srcOrd="4" destOrd="0" parTransId="{E06DB88F-5008-4A4F-8160-69BDCE3F167D}" sibTransId="{25D26A90-D1D6-45E8-9DE7-105F3E4960D5}"/>
    <dgm:cxn modelId="{50DCAC44-ECA1-457C-9258-81F411B43B91}" srcId="{D64E14DA-4A97-40BC-8F23-604B8E835A86}" destId="{60AF0789-CF24-46E2-8AC7-35FF71275AE4}" srcOrd="5" destOrd="0" parTransId="{20E3441A-8B38-4C8E-A78F-D335FDACA38D}" sibTransId="{E5B3E6E4-60D9-46B1-B274-4EB0D3ECA784}"/>
    <dgm:cxn modelId="{0F3C6346-316E-4867-82F7-4857722A3A23}" type="presOf" srcId="{224BD758-698D-434C-90F6-0BA7A7C7C554}" destId="{0D5CF207-A042-4E62-AD1E-9687F7265911}" srcOrd="1" destOrd="0" presId="urn:microsoft.com/office/officeart/2016/7/layout/RepeatingBendingProcessNew"/>
    <dgm:cxn modelId="{325B8146-2DAC-4A49-BE95-60C987B382E8}" srcId="{D64E14DA-4A97-40BC-8F23-604B8E835A86}" destId="{9A940BC2-DD40-461B-882E-81D924FE8AFF}" srcOrd="2" destOrd="0" parTransId="{9DEBBC2A-4E74-4133-85AE-7ADF65F7C416}" sibTransId="{5ECE4B59-051A-4828-B99A-F8A0E929F060}"/>
    <dgm:cxn modelId="{2C918E4A-AA83-44A6-8D88-ACC2BB35AF65}" type="presOf" srcId="{EE326D78-1D2B-4E20-838A-6C02AB8C1042}" destId="{D76B6286-F777-47A6-A6B3-67863AF58ED0}" srcOrd="0" destOrd="0" presId="urn:microsoft.com/office/officeart/2016/7/layout/RepeatingBendingProcessNew"/>
    <dgm:cxn modelId="{3864946B-AAA9-4762-80CF-4E80683BC962}" type="presOf" srcId="{54255358-E402-4A7A-A203-63485E9F4B96}" destId="{12B85C60-0DA2-4C4F-9639-63E876669AEE}" srcOrd="0" destOrd="0" presId="urn:microsoft.com/office/officeart/2016/7/layout/RepeatingBendingProcessNew"/>
    <dgm:cxn modelId="{F4330772-E976-455E-9393-BAF4278BD791}" type="presOf" srcId="{5ECE4B59-051A-4828-B99A-F8A0E929F060}" destId="{B29B207A-2739-4AD2-9C4D-86FBD878E48B}" srcOrd="0" destOrd="0" presId="urn:microsoft.com/office/officeart/2016/7/layout/RepeatingBendingProcessNew"/>
    <dgm:cxn modelId="{68F41475-7D00-465B-8BB8-33D943592382}" srcId="{D64E14DA-4A97-40BC-8F23-604B8E835A86}" destId="{9C55106C-05E8-4A56-A268-3B67FBB28657}" srcOrd="0" destOrd="0" parTransId="{C6DE690C-CADA-40EA-A3E8-2DEF8AA8E4DB}" sibTransId="{EE326D78-1D2B-4E20-838A-6C02AB8C1042}"/>
    <dgm:cxn modelId="{8EFEB075-50B1-41ED-907D-02983A143CA7}" type="presOf" srcId="{968049B8-0CCB-48F8-9063-DCCB96D34E6E}" destId="{943EBCD7-0148-4E77-B3B6-368C09665DD4}" srcOrd="0" destOrd="0" presId="urn:microsoft.com/office/officeart/2016/7/layout/RepeatingBendingProcessNew"/>
    <dgm:cxn modelId="{6953D476-4281-42BF-A2D3-A48F50577187}" srcId="{D64E14DA-4A97-40BC-8F23-604B8E835A86}" destId="{54255358-E402-4A7A-A203-63485E9F4B96}" srcOrd="3" destOrd="0" parTransId="{D9E057AA-099A-48EF-988B-6BEC74F9358E}" sibTransId="{224BD758-698D-434C-90F6-0BA7A7C7C554}"/>
    <dgm:cxn modelId="{7D3C335A-055E-462B-B884-6B914F821A3A}" type="presOf" srcId="{B9BE8D6D-8A86-4452-8902-E4F58B92C34B}" destId="{00B5E9E9-9204-4624-A620-410AB1E3216F}" srcOrd="0" destOrd="0" presId="urn:microsoft.com/office/officeart/2016/7/layout/RepeatingBendingProcessNew"/>
    <dgm:cxn modelId="{4E50617A-D8F3-43E2-8085-47112A8B12ED}" srcId="{D64E14DA-4A97-40BC-8F23-604B8E835A86}" destId="{B9BE8D6D-8A86-4452-8902-E4F58B92C34B}" srcOrd="1" destOrd="0" parTransId="{32BE3A8C-AA91-4BAC-B498-5B29BA5B7BB8}" sibTransId="{968049B8-0CCB-48F8-9063-DCCB96D34E6E}"/>
    <dgm:cxn modelId="{40DA0F7B-C97B-43D8-9008-1F426018E5E1}" type="presOf" srcId="{25D26A90-D1D6-45E8-9DE7-105F3E4960D5}" destId="{1B7E73F6-0AEA-4C5C-9346-51307426127A}" srcOrd="1" destOrd="0" presId="urn:microsoft.com/office/officeart/2016/7/layout/RepeatingBendingProcessNew"/>
    <dgm:cxn modelId="{00338185-0C1A-47DF-A04D-5CDFF2DF8906}" type="presOf" srcId="{5ECE4B59-051A-4828-B99A-F8A0E929F060}" destId="{1DD9D445-EB13-447E-8376-F0442FF5FCE6}" srcOrd="1" destOrd="0" presId="urn:microsoft.com/office/officeart/2016/7/layout/RepeatingBendingProcessNew"/>
    <dgm:cxn modelId="{3FDAD68C-8E3F-44EE-8563-8E93B72BA20F}" type="presOf" srcId="{EE326D78-1D2B-4E20-838A-6C02AB8C1042}" destId="{D89C6E62-E4C6-4EAF-974C-4CBFD1D99507}" srcOrd="1" destOrd="0" presId="urn:microsoft.com/office/officeart/2016/7/layout/RepeatingBendingProcessNew"/>
    <dgm:cxn modelId="{F12B40EB-5AC8-426F-B554-528DC9F56D59}" type="presOf" srcId="{38965114-0F99-40E1-AEA6-1A8FAEE33399}" destId="{4224DBED-50AE-44E4-8E18-91CBEE4A3033}" srcOrd="0" destOrd="0" presId="urn:microsoft.com/office/officeart/2016/7/layout/RepeatingBendingProcessNew"/>
    <dgm:cxn modelId="{1E781FA5-B2D8-4B22-AF73-71C36682F4F4}" type="presParOf" srcId="{B0084874-B710-4482-801C-D71E6617EEDD}" destId="{323F9FCB-EC93-4BD0-B333-5B3ABD4FEBEC}" srcOrd="0" destOrd="0" presId="urn:microsoft.com/office/officeart/2016/7/layout/RepeatingBendingProcessNew"/>
    <dgm:cxn modelId="{DA63EB02-E113-4D8D-AAD0-216EC2B9D693}" type="presParOf" srcId="{B0084874-B710-4482-801C-D71E6617EEDD}" destId="{D76B6286-F777-47A6-A6B3-67863AF58ED0}" srcOrd="1" destOrd="0" presId="urn:microsoft.com/office/officeart/2016/7/layout/RepeatingBendingProcessNew"/>
    <dgm:cxn modelId="{5C3C2A7C-B917-43DD-8DA3-A4B9A016B80F}" type="presParOf" srcId="{D76B6286-F777-47A6-A6B3-67863AF58ED0}" destId="{D89C6E62-E4C6-4EAF-974C-4CBFD1D99507}" srcOrd="0" destOrd="0" presId="urn:microsoft.com/office/officeart/2016/7/layout/RepeatingBendingProcessNew"/>
    <dgm:cxn modelId="{9279E0D9-765F-4EAA-9719-D92BA87572DB}" type="presParOf" srcId="{B0084874-B710-4482-801C-D71E6617EEDD}" destId="{00B5E9E9-9204-4624-A620-410AB1E3216F}" srcOrd="2" destOrd="0" presId="urn:microsoft.com/office/officeart/2016/7/layout/RepeatingBendingProcessNew"/>
    <dgm:cxn modelId="{C7CDA51D-5F49-4F8B-B9AB-6FA6E6444E3D}" type="presParOf" srcId="{B0084874-B710-4482-801C-D71E6617EEDD}" destId="{943EBCD7-0148-4E77-B3B6-368C09665DD4}" srcOrd="3" destOrd="0" presId="urn:microsoft.com/office/officeart/2016/7/layout/RepeatingBendingProcessNew"/>
    <dgm:cxn modelId="{5F0FE90A-B9E0-42D9-80F9-4AAE95DCB8D6}" type="presParOf" srcId="{943EBCD7-0148-4E77-B3B6-368C09665DD4}" destId="{69213B17-62A5-4D98-9CDF-AC0B64895DAA}" srcOrd="0" destOrd="0" presId="urn:microsoft.com/office/officeart/2016/7/layout/RepeatingBendingProcessNew"/>
    <dgm:cxn modelId="{31A18ED9-832F-4523-99B9-7FF078FE5EF7}" type="presParOf" srcId="{B0084874-B710-4482-801C-D71E6617EEDD}" destId="{A2B66332-E5BE-47D9-A214-91208A9308D4}" srcOrd="4" destOrd="0" presId="urn:microsoft.com/office/officeart/2016/7/layout/RepeatingBendingProcessNew"/>
    <dgm:cxn modelId="{9B2107BA-F708-4447-9D96-60A97981D063}" type="presParOf" srcId="{B0084874-B710-4482-801C-D71E6617EEDD}" destId="{B29B207A-2739-4AD2-9C4D-86FBD878E48B}" srcOrd="5" destOrd="0" presId="urn:microsoft.com/office/officeart/2016/7/layout/RepeatingBendingProcessNew"/>
    <dgm:cxn modelId="{8ED887B4-2929-478C-A04A-BBBBD2DBECB5}" type="presParOf" srcId="{B29B207A-2739-4AD2-9C4D-86FBD878E48B}" destId="{1DD9D445-EB13-447E-8376-F0442FF5FCE6}" srcOrd="0" destOrd="0" presId="urn:microsoft.com/office/officeart/2016/7/layout/RepeatingBendingProcessNew"/>
    <dgm:cxn modelId="{078B281A-8087-4A5F-8F6B-BF87ABE28563}" type="presParOf" srcId="{B0084874-B710-4482-801C-D71E6617EEDD}" destId="{12B85C60-0DA2-4C4F-9639-63E876669AEE}" srcOrd="6" destOrd="0" presId="urn:microsoft.com/office/officeart/2016/7/layout/RepeatingBendingProcessNew"/>
    <dgm:cxn modelId="{F0EA7AD9-FA5F-470D-8131-59818BCADEEC}" type="presParOf" srcId="{B0084874-B710-4482-801C-D71E6617EEDD}" destId="{408BFE32-DF51-438C-8186-089986CBF79F}" srcOrd="7" destOrd="0" presId="urn:microsoft.com/office/officeart/2016/7/layout/RepeatingBendingProcessNew"/>
    <dgm:cxn modelId="{EC7B2F98-B0AA-4DCD-9FCF-8D0E4A38EC3D}" type="presParOf" srcId="{408BFE32-DF51-438C-8186-089986CBF79F}" destId="{0D5CF207-A042-4E62-AD1E-9687F7265911}" srcOrd="0" destOrd="0" presId="urn:microsoft.com/office/officeart/2016/7/layout/RepeatingBendingProcessNew"/>
    <dgm:cxn modelId="{DFC5BF2C-654B-4FA9-93EA-EA8AB5B4755E}" type="presParOf" srcId="{B0084874-B710-4482-801C-D71E6617EEDD}" destId="{4224DBED-50AE-44E4-8E18-91CBEE4A3033}" srcOrd="8" destOrd="0" presId="urn:microsoft.com/office/officeart/2016/7/layout/RepeatingBendingProcessNew"/>
    <dgm:cxn modelId="{61A43AD6-7C54-4927-8628-9835A12F31C2}" type="presParOf" srcId="{B0084874-B710-4482-801C-D71E6617EEDD}" destId="{B5CF0428-83E1-45AF-807D-A5C20E7B7A0F}" srcOrd="9" destOrd="0" presId="urn:microsoft.com/office/officeart/2016/7/layout/RepeatingBendingProcessNew"/>
    <dgm:cxn modelId="{B3D477E8-26FE-4B16-AEF2-3018B97D671C}" type="presParOf" srcId="{B5CF0428-83E1-45AF-807D-A5C20E7B7A0F}" destId="{1B7E73F6-0AEA-4C5C-9346-51307426127A}" srcOrd="0" destOrd="0" presId="urn:microsoft.com/office/officeart/2016/7/layout/RepeatingBendingProcessNew"/>
    <dgm:cxn modelId="{EF473B27-D23D-442D-9140-C24AD23352AB}" type="presParOf" srcId="{B0084874-B710-4482-801C-D71E6617EEDD}" destId="{5E558D81-13E6-448E-9070-C36CF595A48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030E15-9079-462E-A827-774A1B5F7D8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44D1AA-819A-44CE-A2BC-D184E84AE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Crucial for managing project deadlines and identifying potential delays.</a:t>
          </a:r>
        </a:p>
      </dgm:t>
    </dgm:pt>
    <dgm:pt modelId="{4F658C9F-F2BF-481B-87ED-6179C0338578}" type="parTrans" cxnId="{8E51DC1A-455F-44E7-9D68-2EFE29267C2A}">
      <dgm:prSet/>
      <dgm:spPr/>
      <dgm:t>
        <a:bodyPr/>
        <a:lstStyle/>
        <a:p>
          <a:endParaRPr lang="en-US"/>
        </a:p>
      </dgm:t>
    </dgm:pt>
    <dgm:pt modelId="{63411939-3269-420F-877C-40961F2D2D7F}" type="sibTrans" cxnId="{8E51DC1A-455F-44E7-9D68-2EFE29267C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0020C-6E25-40CF-9634-E66852C4C6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Can Identify challenges in co-ordination with stakeholders.</a:t>
          </a:r>
        </a:p>
      </dgm:t>
    </dgm:pt>
    <dgm:pt modelId="{6C958075-B7CB-4C2B-9AB5-D51230509506}" type="parTrans" cxnId="{8826DAB8-00EF-459C-AAAB-32AF1D7A04D6}">
      <dgm:prSet/>
      <dgm:spPr/>
      <dgm:t>
        <a:bodyPr/>
        <a:lstStyle/>
        <a:p>
          <a:endParaRPr lang="en-US"/>
        </a:p>
      </dgm:t>
    </dgm:pt>
    <dgm:pt modelId="{26234A9B-30A2-4190-8E23-9A1D0F235879}" type="sibTrans" cxnId="{8826DAB8-00EF-459C-AAAB-32AF1D7A04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21F329-5997-4113-9E21-68A32EF59E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Avoid unforseen technical issues with a backup plan.</a:t>
          </a:r>
        </a:p>
      </dgm:t>
    </dgm:pt>
    <dgm:pt modelId="{F2718165-5FD0-4165-8BA1-CBC50E517D01}" type="parTrans" cxnId="{416FDD9E-5026-4725-97C1-E63D3C00D52D}">
      <dgm:prSet/>
      <dgm:spPr/>
      <dgm:t>
        <a:bodyPr/>
        <a:lstStyle/>
        <a:p>
          <a:endParaRPr lang="en-US"/>
        </a:p>
      </dgm:t>
    </dgm:pt>
    <dgm:pt modelId="{E3EEEA0A-DC3D-4E2B-A4D4-05FE408741B7}" type="sibTrans" cxnId="{416FDD9E-5026-4725-97C1-E63D3C00D5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AB034F-CC61-4282-AFA6-843C93CB7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Potential delays can be mitigated and corrective actions can be taken much faster.</a:t>
          </a:r>
        </a:p>
      </dgm:t>
    </dgm:pt>
    <dgm:pt modelId="{41A342F3-5704-40A8-9F5A-1302FE8D55E4}" type="parTrans" cxnId="{D7E4F7C0-84C2-4F9F-B6B4-14BB0EB7E83B}">
      <dgm:prSet/>
      <dgm:spPr/>
      <dgm:t>
        <a:bodyPr/>
        <a:lstStyle/>
        <a:p>
          <a:endParaRPr lang="en-US"/>
        </a:p>
      </dgm:t>
    </dgm:pt>
    <dgm:pt modelId="{70515F7A-F6AB-460B-9859-F6F73A908F7E}" type="sibTrans" cxnId="{D7E4F7C0-84C2-4F9F-B6B4-14BB0EB7E83B}">
      <dgm:prSet/>
      <dgm:spPr/>
      <dgm:t>
        <a:bodyPr/>
        <a:lstStyle/>
        <a:p>
          <a:endParaRPr lang="en-US"/>
        </a:p>
      </dgm:t>
    </dgm:pt>
    <dgm:pt modelId="{5C7854BD-BCC3-4298-B653-DD9BAEFEA20B}" type="pres">
      <dgm:prSet presAssocID="{F2030E15-9079-462E-A827-774A1B5F7D8A}" presName="root" presStyleCnt="0">
        <dgm:presLayoutVars>
          <dgm:dir/>
          <dgm:resizeHandles val="exact"/>
        </dgm:presLayoutVars>
      </dgm:prSet>
      <dgm:spPr/>
    </dgm:pt>
    <dgm:pt modelId="{F3AE4BB2-CB46-444C-9F63-434217D91669}" type="pres">
      <dgm:prSet presAssocID="{F2030E15-9079-462E-A827-774A1B5F7D8A}" presName="container" presStyleCnt="0">
        <dgm:presLayoutVars>
          <dgm:dir/>
          <dgm:resizeHandles val="exact"/>
        </dgm:presLayoutVars>
      </dgm:prSet>
      <dgm:spPr/>
    </dgm:pt>
    <dgm:pt modelId="{9632D721-2139-4836-A02C-4CDE41E3B771}" type="pres">
      <dgm:prSet presAssocID="{3544D1AA-819A-44CE-A2BC-D184E84AE828}" presName="compNode" presStyleCnt="0"/>
      <dgm:spPr/>
    </dgm:pt>
    <dgm:pt modelId="{6C412D92-C1C7-4CE2-8D20-E1078852860B}" type="pres">
      <dgm:prSet presAssocID="{3544D1AA-819A-44CE-A2BC-D184E84AE828}" presName="iconBgRect" presStyleLbl="bgShp" presStyleIdx="0" presStyleCnt="4"/>
      <dgm:spPr/>
    </dgm:pt>
    <dgm:pt modelId="{85057027-417B-4255-8DE7-329165755ECE}" type="pres">
      <dgm:prSet presAssocID="{3544D1AA-819A-44CE-A2BC-D184E84AE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F3B7962-EC2E-4F56-ABDC-0DDF1B145EB6}" type="pres">
      <dgm:prSet presAssocID="{3544D1AA-819A-44CE-A2BC-D184E84AE828}" presName="spaceRect" presStyleCnt="0"/>
      <dgm:spPr/>
    </dgm:pt>
    <dgm:pt modelId="{2727F087-DC5E-4A2A-887D-B28FA6D5986A}" type="pres">
      <dgm:prSet presAssocID="{3544D1AA-819A-44CE-A2BC-D184E84AE828}" presName="textRect" presStyleLbl="revTx" presStyleIdx="0" presStyleCnt="4">
        <dgm:presLayoutVars>
          <dgm:chMax val="1"/>
          <dgm:chPref val="1"/>
        </dgm:presLayoutVars>
      </dgm:prSet>
      <dgm:spPr/>
    </dgm:pt>
    <dgm:pt modelId="{AA106951-7546-4F62-B417-585F981E9466}" type="pres">
      <dgm:prSet presAssocID="{63411939-3269-420F-877C-40961F2D2D7F}" presName="sibTrans" presStyleLbl="sibTrans2D1" presStyleIdx="0" presStyleCnt="0"/>
      <dgm:spPr/>
    </dgm:pt>
    <dgm:pt modelId="{666247C8-A9D5-4E29-9910-68CB2F5D469F}" type="pres">
      <dgm:prSet presAssocID="{6320020C-6E25-40CF-9634-E66852C4C6E5}" presName="compNode" presStyleCnt="0"/>
      <dgm:spPr/>
    </dgm:pt>
    <dgm:pt modelId="{240A170C-6508-4617-9FE2-40D56C425986}" type="pres">
      <dgm:prSet presAssocID="{6320020C-6E25-40CF-9634-E66852C4C6E5}" presName="iconBgRect" presStyleLbl="bgShp" presStyleIdx="1" presStyleCnt="4"/>
      <dgm:spPr/>
    </dgm:pt>
    <dgm:pt modelId="{23E5AC66-B7AF-4782-A9D3-A7D50D9C009A}" type="pres">
      <dgm:prSet presAssocID="{6320020C-6E25-40CF-9634-E66852C4C6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87BD4F2-DBBC-433C-9E61-7B80F6672C48}" type="pres">
      <dgm:prSet presAssocID="{6320020C-6E25-40CF-9634-E66852C4C6E5}" presName="spaceRect" presStyleCnt="0"/>
      <dgm:spPr/>
    </dgm:pt>
    <dgm:pt modelId="{F0184964-54F9-463B-9C23-537B72B8D244}" type="pres">
      <dgm:prSet presAssocID="{6320020C-6E25-40CF-9634-E66852C4C6E5}" presName="textRect" presStyleLbl="revTx" presStyleIdx="1" presStyleCnt="4">
        <dgm:presLayoutVars>
          <dgm:chMax val="1"/>
          <dgm:chPref val="1"/>
        </dgm:presLayoutVars>
      </dgm:prSet>
      <dgm:spPr/>
    </dgm:pt>
    <dgm:pt modelId="{54B5A822-ECFB-44EC-9564-363A9E0BA0C7}" type="pres">
      <dgm:prSet presAssocID="{26234A9B-30A2-4190-8E23-9A1D0F235879}" presName="sibTrans" presStyleLbl="sibTrans2D1" presStyleIdx="0" presStyleCnt="0"/>
      <dgm:spPr/>
    </dgm:pt>
    <dgm:pt modelId="{8C7AA2E9-408A-4647-B7E5-21AD18E3877A}" type="pres">
      <dgm:prSet presAssocID="{E521F329-5997-4113-9E21-68A32EF59E4C}" presName="compNode" presStyleCnt="0"/>
      <dgm:spPr/>
    </dgm:pt>
    <dgm:pt modelId="{8F3C878B-4914-4315-AA7B-90D6DC7976D6}" type="pres">
      <dgm:prSet presAssocID="{E521F329-5997-4113-9E21-68A32EF59E4C}" presName="iconBgRect" presStyleLbl="bgShp" presStyleIdx="2" presStyleCnt="4"/>
      <dgm:spPr/>
    </dgm:pt>
    <dgm:pt modelId="{F52FC46E-5CE9-4085-8606-3EAFAE6CDDC8}" type="pres">
      <dgm:prSet presAssocID="{E521F329-5997-4113-9E21-68A32EF59E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F959313-4417-4640-944A-29FA90A0CA6A}" type="pres">
      <dgm:prSet presAssocID="{E521F329-5997-4113-9E21-68A32EF59E4C}" presName="spaceRect" presStyleCnt="0"/>
      <dgm:spPr/>
    </dgm:pt>
    <dgm:pt modelId="{BD105B1D-4DC2-4FD9-8920-5548E99E7C87}" type="pres">
      <dgm:prSet presAssocID="{E521F329-5997-4113-9E21-68A32EF59E4C}" presName="textRect" presStyleLbl="revTx" presStyleIdx="2" presStyleCnt="4">
        <dgm:presLayoutVars>
          <dgm:chMax val="1"/>
          <dgm:chPref val="1"/>
        </dgm:presLayoutVars>
      </dgm:prSet>
      <dgm:spPr/>
    </dgm:pt>
    <dgm:pt modelId="{A8ED2B4D-6A47-4DFB-BE5B-8154F12F8BF1}" type="pres">
      <dgm:prSet presAssocID="{E3EEEA0A-DC3D-4E2B-A4D4-05FE408741B7}" presName="sibTrans" presStyleLbl="sibTrans2D1" presStyleIdx="0" presStyleCnt="0"/>
      <dgm:spPr/>
    </dgm:pt>
    <dgm:pt modelId="{71E109B3-DECF-408D-B6E3-98179E770503}" type="pres">
      <dgm:prSet presAssocID="{7EAB034F-CC61-4282-AFA6-843C93CB73C4}" presName="compNode" presStyleCnt="0"/>
      <dgm:spPr/>
    </dgm:pt>
    <dgm:pt modelId="{C48053DF-B61E-4CAA-97AB-E19A3D92F982}" type="pres">
      <dgm:prSet presAssocID="{7EAB034F-CC61-4282-AFA6-843C93CB73C4}" presName="iconBgRect" presStyleLbl="bgShp" presStyleIdx="3" presStyleCnt="4"/>
      <dgm:spPr/>
    </dgm:pt>
    <dgm:pt modelId="{389ADC7D-6F0A-434A-8971-DBA37D56A133}" type="pres">
      <dgm:prSet presAssocID="{7EAB034F-CC61-4282-AFA6-843C93CB73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68F372C-5745-4AE1-9689-D4C7D1B7525F}" type="pres">
      <dgm:prSet presAssocID="{7EAB034F-CC61-4282-AFA6-843C93CB73C4}" presName="spaceRect" presStyleCnt="0"/>
      <dgm:spPr/>
    </dgm:pt>
    <dgm:pt modelId="{009CA82D-572B-4DDA-BCDA-89D8D1711242}" type="pres">
      <dgm:prSet presAssocID="{7EAB034F-CC61-4282-AFA6-843C93CB73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6CD10D-4231-475B-A683-B56D26E1104C}" type="presOf" srcId="{63411939-3269-420F-877C-40961F2D2D7F}" destId="{AA106951-7546-4F62-B417-585F981E9466}" srcOrd="0" destOrd="0" presId="urn:microsoft.com/office/officeart/2018/2/layout/IconCircleList"/>
    <dgm:cxn modelId="{E4AE0317-06F3-4A47-BDDE-3EA2B397DAA4}" type="presOf" srcId="{E3EEEA0A-DC3D-4E2B-A4D4-05FE408741B7}" destId="{A8ED2B4D-6A47-4DFB-BE5B-8154F12F8BF1}" srcOrd="0" destOrd="0" presId="urn:microsoft.com/office/officeart/2018/2/layout/IconCircleList"/>
    <dgm:cxn modelId="{CD89B01A-88BC-4971-B3B2-CEF1AF79C543}" type="presOf" srcId="{E521F329-5997-4113-9E21-68A32EF59E4C}" destId="{BD105B1D-4DC2-4FD9-8920-5548E99E7C87}" srcOrd="0" destOrd="0" presId="urn:microsoft.com/office/officeart/2018/2/layout/IconCircleList"/>
    <dgm:cxn modelId="{8E51DC1A-455F-44E7-9D68-2EFE29267C2A}" srcId="{F2030E15-9079-462E-A827-774A1B5F7D8A}" destId="{3544D1AA-819A-44CE-A2BC-D184E84AE828}" srcOrd="0" destOrd="0" parTransId="{4F658C9F-F2BF-481B-87ED-6179C0338578}" sibTransId="{63411939-3269-420F-877C-40961F2D2D7F}"/>
    <dgm:cxn modelId="{A8C0552E-F730-4CB1-B3CA-9ABD9DA95F7B}" type="presOf" srcId="{3544D1AA-819A-44CE-A2BC-D184E84AE828}" destId="{2727F087-DC5E-4A2A-887D-B28FA6D5986A}" srcOrd="0" destOrd="0" presId="urn:microsoft.com/office/officeart/2018/2/layout/IconCircleList"/>
    <dgm:cxn modelId="{AD3E854F-42F3-49D6-A1FE-93D272A9F318}" type="presOf" srcId="{F2030E15-9079-462E-A827-774A1B5F7D8A}" destId="{5C7854BD-BCC3-4298-B653-DD9BAEFEA20B}" srcOrd="0" destOrd="0" presId="urn:microsoft.com/office/officeart/2018/2/layout/IconCircleList"/>
    <dgm:cxn modelId="{DE9CFF73-114C-4D8C-9301-DF179999E4F6}" type="presOf" srcId="{26234A9B-30A2-4190-8E23-9A1D0F235879}" destId="{54B5A822-ECFB-44EC-9564-363A9E0BA0C7}" srcOrd="0" destOrd="0" presId="urn:microsoft.com/office/officeart/2018/2/layout/IconCircleList"/>
    <dgm:cxn modelId="{416FDD9E-5026-4725-97C1-E63D3C00D52D}" srcId="{F2030E15-9079-462E-A827-774A1B5F7D8A}" destId="{E521F329-5997-4113-9E21-68A32EF59E4C}" srcOrd="2" destOrd="0" parTransId="{F2718165-5FD0-4165-8BA1-CBC50E517D01}" sibTransId="{E3EEEA0A-DC3D-4E2B-A4D4-05FE408741B7}"/>
    <dgm:cxn modelId="{A5B6B1A6-F811-4F0D-8CE9-5801E7709B81}" type="presOf" srcId="{6320020C-6E25-40CF-9634-E66852C4C6E5}" destId="{F0184964-54F9-463B-9C23-537B72B8D244}" srcOrd="0" destOrd="0" presId="urn:microsoft.com/office/officeart/2018/2/layout/IconCircleList"/>
    <dgm:cxn modelId="{8826DAB8-00EF-459C-AAAB-32AF1D7A04D6}" srcId="{F2030E15-9079-462E-A827-774A1B5F7D8A}" destId="{6320020C-6E25-40CF-9634-E66852C4C6E5}" srcOrd="1" destOrd="0" parTransId="{6C958075-B7CB-4C2B-9AB5-D51230509506}" sibTransId="{26234A9B-30A2-4190-8E23-9A1D0F235879}"/>
    <dgm:cxn modelId="{D7E4F7C0-84C2-4F9F-B6B4-14BB0EB7E83B}" srcId="{F2030E15-9079-462E-A827-774A1B5F7D8A}" destId="{7EAB034F-CC61-4282-AFA6-843C93CB73C4}" srcOrd="3" destOrd="0" parTransId="{41A342F3-5704-40A8-9F5A-1302FE8D55E4}" sibTransId="{70515F7A-F6AB-460B-9859-F6F73A908F7E}"/>
    <dgm:cxn modelId="{501DA8DC-BF53-406D-9F71-579B7AA1CEAF}" type="presOf" srcId="{7EAB034F-CC61-4282-AFA6-843C93CB73C4}" destId="{009CA82D-572B-4DDA-BCDA-89D8D1711242}" srcOrd="0" destOrd="0" presId="urn:microsoft.com/office/officeart/2018/2/layout/IconCircleList"/>
    <dgm:cxn modelId="{39105FC4-BF80-47D0-9380-2079AC42734A}" type="presParOf" srcId="{5C7854BD-BCC3-4298-B653-DD9BAEFEA20B}" destId="{F3AE4BB2-CB46-444C-9F63-434217D91669}" srcOrd="0" destOrd="0" presId="urn:microsoft.com/office/officeart/2018/2/layout/IconCircleList"/>
    <dgm:cxn modelId="{CE5FC296-3699-4F83-B235-F0E0B41FE155}" type="presParOf" srcId="{F3AE4BB2-CB46-444C-9F63-434217D91669}" destId="{9632D721-2139-4836-A02C-4CDE41E3B771}" srcOrd="0" destOrd="0" presId="urn:microsoft.com/office/officeart/2018/2/layout/IconCircleList"/>
    <dgm:cxn modelId="{9CF0612E-9F8E-4C5C-AC00-E75EB2B9ACF4}" type="presParOf" srcId="{9632D721-2139-4836-A02C-4CDE41E3B771}" destId="{6C412D92-C1C7-4CE2-8D20-E1078852860B}" srcOrd="0" destOrd="0" presId="urn:microsoft.com/office/officeart/2018/2/layout/IconCircleList"/>
    <dgm:cxn modelId="{E5D74921-D2AA-4129-9DC9-32E556844610}" type="presParOf" srcId="{9632D721-2139-4836-A02C-4CDE41E3B771}" destId="{85057027-417B-4255-8DE7-329165755ECE}" srcOrd="1" destOrd="0" presId="urn:microsoft.com/office/officeart/2018/2/layout/IconCircleList"/>
    <dgm:cxn modelId="{E2637A48-4FA6-40AA-8312-6F19D0030520}" type="presParOf" srcId="{9632D721-2139-4836-A02C-4CDE41E3B771}" destId="{9F3B7962-EC2E-4F56-ABDC-0DDF1B145EB6}" srcOrd="2" destOrd="0" presId="urn:microsoft.com/office/officeart/2018/2/layout/IconCircleList"/>
    <dgm:cxn modelId="{7ECAE8D8-A7E0-47F1-BF6B-20FA9E1F83D1}" type="presParOf" srcId="{9632D721-2139-4836-A02C-4CDE41E3B771}" destId="{2727F087-DC5E-4A2A-887D-B28FA6D5986A}" srcOrd="3" destOrd="0" presId="urn:microsoft.com/office/officeart/2018/2/layout/IconCircleList"/>
    <dgm:cxn modelId="{D652510F-7510-4400-B562-D2048847CFA1}" type="presParOf" srcId="{F3AE4BB2-CB46-444C-9F63-434217D91669}" destId="{AA106951-7546-4F62-B417-585F981E9466}" srcOrd="1" destOrd="0" presId="urn:microsoft.com/office/officeart/2018/2/layout/IconCircleList"/>
    <dgm:cxn modelId="{F3695C64-B406-4CCA-BEFD-83C5D29454A5}" type="presParOf" srcId="{F3AE4BB2-CB46-444C-9F63-434217D91669}" destId="{666247C8-A9D5-4E29-9910-68CB2F5D469F}" srcOrd="2" destOrd="0" presId="urn:microsoft.com/office/officeart/2018/2/layout/IconCircleList"/>
    <dgm:cxn modelId="{91471BC2-34F7-430B-94DE-D56885E9B8EB}" type="presParOf" srcId="{666247C8-A9D5-4E29-9910-68CB2F5D469F}" destId="{240A170C-6508-4617-9FE2-40D56C425986}" srcOrd="0" destOrd="0" presId="urn:microsoft.com/office/officeart/2018/2/layout/IconCircleList"/>
    <dgm:cxn modelId="{5387970C-79AA-4BAB-89E2-0272442BB372}" type="presParOf" srcId="{666247C8-A9D5-4E29-9910-68CB2F5D469F}" destId="{23E5AC66-B7AF-4782-A9D3-A7D50D9C009A}" srcOrd="1" destOrd="0" presId="urn:microsoft.com/office/officeart/2018/2/layout/IconCircleList"/>
    <dgm:cxn modelId="{70ABC6B3-41F0-4009-8C72-24D36C22CC1E}" type="presParOf" srcId="{666247C8-A9D5-4E29-9910-68CB2F5D469F}" destId="{287BD4F2-DBBC-433C-9E61-7B80F6672C48}" srcOrd="2" destOrd="0" presId="urn:microsoft.com/office/officeart/2018/2/layout/IconCircleList"/>
    <dgm:cxn modelId="{84D6DC6F-B969-4BBB-9F2F-61428931CCC5}" type="presParOf" srcId="{666247C8-A9D5-4E29-9910-68CB2F5D469F}" destId="{F0184964-54F9-463B-9C23-537B72B8D244}" srcOrd="3" destOrd="0" presId="urn:microsoft.com/office/officeart/2018/2/layout/IconCircleList"/>
    <dgm:cxn modelId="{39DD200B-D7A0-4FFB-95F6-EDD994BEC37A}" type="presParOf" srcId="{F3AE4BB2-CB46-444C-9F63-434217D91669}" destId="{54B5A822-ECFB-44EC-9564-363A9E0BA0C7}" srcOrd="3" destOrd="0" presId="urn:microsoft.com/office/officeart/2018/2/layout/IconCircleList"/>
    <dgm:cxn modelId="{4F640ADC-ED17-46C4-90E0-7D35F043309E}" type="presParOf" srcId="{F3AE4BB2-CB46-444C-9F63-434217D91669}" destId="{8C7AA2E9-408A-4647-B7E5-21AD18E3877A}" srcOrd="4" destOrd="0" presId="urn:microsoft.com/office/officeart/2018/2/layout/IconCircleList"/>
    <dgm:cxn modelId="{69B4A6BD-3B01-4759-A4F1-758F4B2E90D1}" type="presParOf" srcId="{8C7AA2E9-408A-4647-B7E5-21AD18E3877A}" destId="{8F3C878B-4914-4315-AA7B-90D6DC7976D6}" srcOrd="0" destOrd="0" presId="urn:microsoft.com/office/officeart/2018/2/layout/IconCircleList"/>
    <dgm:cxn modelId="{DCE65B48-21EC-4774-9E8A-168A726B00B3}" type="presParOf" srcId="{8C7AA2E9-408A-4647-B7E5-21AD18E3877A}" destId="{F52FC46E-5CE9-4085-8606-3EAFAE6CDDC8}" srcOrd="1" destOrd="0" presId="urn:microsoft.com/office/officeart/2018/2/layout/IconCircleList"/>
    <dgm:cxn modelId="{9624A514-F2A1-449A-9132-94285C7C4775}" type="presParOf" srcId="{8C7AA2E9-408A-4647-B7E5-21AD18E3877A}" destId="{6F959313-4417-4640-944A-29FA90A0CA6A}" srcOrd="2" destOrd="0" presId="urn:microsoft.com/office/officeart/2018/2/layout/IconCircleList"/>
    <dgm:cxn modelId="{6C1AE6CB-DC14-4C53-B99D-45B3CFF664DA}" type="presParOf" srcId="{8C7AA2E9-408A-4647-B7E5-21AD18E3877A}" destId="{BD105B1D-4DC2-4FD9-8920-5548E99E7C87}" srcOrd="3" destOrd="0" presId="urn:microsoft.com/office/officeart/2018/2/layout/IconCircleList"/>
    <dgm:cxn modelId="{B00899C9-99CD-49B7-96F1-14AC47C29D1B}" type="presParOf" srcId="{F3AE4BB2-CB46-444C-9F63-434217D91669}" destId="{A8ED2B4D-6A47-4DFB-BE5B-8154F12F8BF1}" srcOrd="5" destOrd="0" presId="urn:microsoft.com/office/officeart/2018/2/layout/IconCircleList"/>
    <dgm:cxn modelId="{F5F6B6CD-23C6-4EBC-B697-D1EF6E5C6887}" type="presParOf" srcId="{F3AE4BB2-CB46-444C-9F63-434217D91669}" destId="{71E109B3-DECF-408D-B6E3-98179E770503}" srcOrd="6" destOrd="0" presId="urn:microsoft.com/office/officeart/2018/2/layout/IconCircleList"/>
    <dgm:cxn modelId="{9F8AACBE-F71E-4D96-9A87-B4EDEF3A3A5D}" type="presParOf" srcId="{71E109B3-DECF-408D-B6E3-98179E770503}" destId="{C48053DF-B61E-4CAA-97AB-E19A3D92F982}" srcOrd="0" destOrd="0" presId="urn:microsoft.com/office/officeart/2018/2/layout/IconCircleList"/>
    <dgm:cxn modelId="{1673F614-C804-4365-BC78-2E5643518191}" type="presParOf" srcId="{71E109B3-DECF-408D-B6E3-98179E770503}" destId="{389ADC7D-6F0A-434A-8971-DBA37D56A133}" srcOrd="1" destOrd="0" presId="urn:microsoft.com/office/officeart/2018/2/layout/IconCircleList"/>
    <dgm:cxn modelId="{7AA30102-E3AE-4506-9E2A-E1EDBE8F74E0}" type="presParOf" srcId="{71E109B3-DECF-408D-B6E3-98179E770503}" destId="{968F372C-5745-4AE1-9689-D4C7D1B7525F}" srcOrd="2" destOrd="0" presId="urn:microsoft.com/office/officeart/2018/2/layout/IconCircleList"/>
    <dgm:cxn modelId="{B0201041-8E9C-4A56-8896-3F06E2E03AFD}" type="presParOf" srcId="{71E109B3-DECF-408D-B6E3-98179E770503}" destId="{009CA82D-572B-4DDA-BCDA-89D8D17112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F956B-31D7-437C-B833-E4557CAFFE51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5E2A744-F435-4F09-8F2B-1DC5F7AA14C2}">
      <dgm:prSet/>
      <dgm:spPr/>
      <dgm:t>
        <a:bodyPr/>
        <a:lstStyle/>
        <a:p>
          <a:pPr rtl="0"/>
          <a:r>
            <a:rPr lang="en-IN">
              <a:latin typeface="Calibri"/>
              <a:ea typeface="Calibri"/>
              <a:cs typeface="Calibri"/>
            </a:rPr>
            <a:t>Clear &amp; Continuous Communication</a:t>
          </a:r>
        </a:p>
      </dgm:t>
    </dgm:pt>
    <dgm:pt modelId="{A575F828-BF1C-4B2B-B383-2A2D2A20BBF5}" type="parTrans" cxnId="{D900D425-FE6F-4A2A-90BF-13FF32A47301}">
      <dgm:prSet/>
      <dgm:spPr/>
      <dgm:t>
        <a:bodyPr/>
        <a:lstStyle/>
        <a:p>
          <a:endParaRPr lang="en-IN"/>
        </a:p>
      </dgm:t>
    </dgm:pt>
    <dgm:pt modelId="{3FD3A495-F446-4AB3-B6FA-82AF90310CBC}" type="sibTrans" cxnId="{D900D425-FE6F-4A2A-90BF-13FF32A47301}">
      <dgm:prSet/>
      <dgm:spPr/>
      <dgm:t>
        <a:bodyPr/>
        <a:lstStyle/>
        <a:p>
          <a:endParaRPr lang="en-IN"/>
        </a:p>
      </dgm:t>
    </dgm:pt>
    <dgm:pt modelId="{412C0CF5-410F-4536-A92F-28C799439F9B}">
      <dgm:prSet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Essential for addressing concerns and gathering feedback.</a:t>
          </a:r>
          <a:endParaRPr lang="en-IN">
            <a:latin typeface="Calibri"/>
            <a:ea typeface="Calibri"/>
            <a:cs typeface="Calibri"/>
          </a:endParaRPr>
        </a:p>
      </dgm:t>
    </dgm:pt>
    <dgm:pt modelId="{D62D2051-7FB6-4058-8C45-1103E65802A2}" type="parTrans" cxnId="{81E873BA-C876-4C09-B350-E2309A7E2BA7}">
      <dgm:prSet/>
      <dgm:spPr/>
      <dgm:t>
        <a:bodyPr/>
        <a:lstStyle/>
        <a:p>
          <a:endParaRPr lang="en-IN"/>
        </a:p>
      </dgm:t>
    </dgm:pt>
    <dgm:pt modelId="{271CBC30-DBC4-4131-B545-D00D6E202775}" type="sibTrans" cxnId="{81E873BA-C876-4C09-B350-E2309A7E2BA7}">
      <dgm:prSet/>
      <dgm:spPr/>
      <dgm:t>
        <a:bodyPr/>
        <a:lstStyle/>
        <a:p>
          <a:endParaRPr lang="en-IN"/>
        </a:p>
      </dgm:t>
    </dgm:pt>
    <dgm:pt modelId="{ED2462CD-05B4-4F7D-8E2D-EED607683FA0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Fosters collaboration, aligns expectations, and minimizes misunderstandings.</a:t>
          </a:r>
          <a:endParaRPr lang="en-IN">
            <a:latin typeface="Calibri"/>
            <a:ea typeface="Calibri"/>
            <a:cs typeface="Calibri"/>
          </a:endParaRPr>
        </a:p>
      </dgm:t>
    </dgm:pt>
    <dgm:pt modelId="{5A51219C-F5FE-4D64-B44D-2D19037ECD02}" type="parTrans" cxnId="{54CA0C64-A4E7-4CCA-AB3D-800D45078B85}">
      <dgm:prSet/>
      <dgm:spPr/>
      <dgm:t>
        <a:bodyPr/>
        <a:lstStyle/>
        <a:p>
          <a:endParaRPr lang="en-IN"/>
        </a:p>
      </dgm:t>
    </dgm:pt>
    <dgm:pt modelId="{54A1EE88-6EDF-44EB-8DC6-FD747BBA8CA1}" type="sibTrans" cxnId="{54CA0C64-A4E7-4CCA-AB3D-800D45078B85}">
      <dgm:prSet/>
      <dgm:spPr/>
      <dgm:t>
        <a:bodyPr/>
        <a:lstStyle/>
        <a:p>
          <a:endParaRPr lang="en-IN"/>
        </a:p>
      </dgm:t>
    </dgm:pt>
    <dgm:pt modelId="{BEA36A3D-5D71-446C-BA02-A4594D8B9C00}">
      <dgm:prSet/>
      <dgm:spPr/>
      <dgm:t>
        <a:bodyPr/>
        <a:lstStyle/>
        <a:p>
          <a:r>
            <a:rPr lang="en-IN">
              <a:latin typeface="Calibri"/>
              <a:ea typeface="Calibri"/>
              <a:cs typeface="Calibri"/>
            </a:rPr>
            <a:t>Insufficient Early Engagement</a:t>
          </a:r>
        </a:p>
      </dgm:t>
    </dgm:pt>
    <dgm:pt modelId="{DAD6177D-ED22-40A0-9E5F-883602EB92DC}" type="parTrans" cxnId="{371D0EAB-82A7-4411-BCA8-1E96E4C10744}">
      <dgm:prSet/>
      <dgm:spPr/>
      <dgm:t>
        <a:bodyPr/>
        <a:lstStyle/>
        <a:p>
          <a:endParaRPr lang="en-IN"/>
        </a:p>
      </dgm:t>
    </dgm:pt>
    <dgm:pt modelId="{480B81F7-B8F1-4D4D-9A8F-10439B23044F}" type="sibTrans" cxnId="{371D0EAB-82A7-4411-BCA8-1E96E4C10744}">
      <dgm:prSet/>
      <dgm:spPr/>
      <dgm:t>
        <a:bodyPr/>
        <a:lstStyle/>
        <a:p>
          <a:endParaRPr lang="en-IN"/>
        </a:p>
      </dgm:t>
    </dgm:pt>
    <dgm:pt modelId="{51148832-A964-45C3-B349-313AD219D124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Delays and resistance due to not involving some local communities early enough.</a:t>
          </a:r>
          <a:endParaRPr lang="en-IN">
            <a:latin typeface="Calibri"/>
            <a:ea typeface="Calibri"/>
            <a:cs typeface="Calibri"/>
          </a:endParaRPr>
        </a:p>
      </dgm:t>
    </dgm:pt>
    <dgm:pt modelId="{2956B8E6-3093-46B4-B5A7-332B76D1354A}" type="parTrans" cxnId="{8F791768-4766-406F-A59A-AA0EE9603366}">
      <dgm:prSet/>
      <dgm:spPr/>
      <dgm:t>
        <a:bodyPr/>
        <a:lstStyle/>
        <a:p>
          <a:endParaRPr lang="en-IN"/>
        </a:p>
      </dgm:t>
    </dgm:pt>
    <dgm:pt modelId="{0C2F0992-A34E-4D98-9354-3F16D270056D}" type="sibTrans" cxnId="{8F791768-4766-406F-A59A-AA0EE9603366}">
      <dgm:prSet/>
      <dgm:spPr/>
      <dgm:t>
        <a:bodyPr/>
        <a:lstStyle/>
        <a:p>
          <a:endParaRPr lang="en-IN"/>
        </a:p>
      </dgm:t>
    </dgm:pt>
    <dgm:pt modelId="{9BCACAED-1F46-44AA-AAC4-59CCEE3BB0E5}">
      <dgm:prSet/>
      <dgm:spPr/>
      <dgm:t>
        <a:bodyPr/>
        <a:lstStyle/>
        <a:p>
          <a:r>
            <a:rPr lang="en-IN">
              <a:latin typeface="Calibri"/>
              <a:ea typeface="Calibri"/>
              <a:cs typeface="Calibri"/>
            </a:rPr>
            <a:t>Collaboration with Local Authorities</a:t>
          </a:r>
        </a:p>
      </dgm:t>
    </dgm:pt>
    <dgm:pt modelId="{F5B0D297-0DF8-4DB3-A683-91C543E322C2}" type="parTrans" cxnId="{F3FDE8BC-85AD-4106-B476-180DA1A00A4F}">
      <dgm:prSet/>
      <dgm:spPr/>
      <dgm:t>
        <a:bodyPr/>
        <a:lstStyle/>
        <a:p>
          <a:endParaRPr lang="en-IN"/>
        </a:p>
      </dgm:t>
    </dgm:pt>
    <dgm:pt modelId="{FEA48D76-1341-46FD-920A-D9EA61800A11}" type="sibTrans" cxnId="{F3FDE8BC-85AD-4106-B476-180DA1A00A4F}">
      <dgm:prSet/>
      <dgm:spPr/>
      <dgm:t>
        <a:bodyPr/>
        <a:lstStyle/>
        <a:p>
          <a:endParaRPr lang="en-IN"/>
        </a:p>
      </dgm:t>
    </dgm:pt>
    <dgm:pt modelId="{AD8388B0-4FF4-4DEE-99CF-03E8803A0FE4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Mitigated disruptions by involving local authorities and communities early.</a:t>
          </a:r>
          <a:endParaRPr lang="en-IN">
            <a:latin typeface="Calibri"/>
            <a:ea typeface="Calibri"/>
            <a:cs typeface="Calibri"/>
          </a:endParaRPr>
        </a:p>
      </dgm:t>
    </dgm:pt>
    <dgm:pt modelId="{DBF483D7-0192-4B9E-8A14-249C68874118}" type="parTrans" cxnId="{DD189186-BED8-442C-AEB6-B694FE7F24EB}">
      <dgm:prSet/>
      <dgm:spPr/>
      <dgm:t>
        <a:bodyPr/>
        <a:lstStyle/>
        <a:p>
          <a:endParaRPr lang="en-IN"/>
        </a:p>
      </dgm:t>
    </dgm:pt>
    <dgm:pt modelId="{0B444FE7-1194-4038-BAC7-63634F961A41}" type="sibTrans" cxnId="{DD189186-BED8-442C-AEB6-B694FE7F24EB}">
      <dgm:prSet/>
      <dgm:spPr/>
      <dgm:t>
        <a:bodyPr/>
        <a:lstStyle/>
        <a:p>
          <a:endParaRPr lang="en-IN"/>
        </a:p>
      </dgm:t>
    </dgm:pt>
    <dgm:pt modelId="{A2143072-49C3-4B6E-B92B-7D32ACB565E9}" type="pres">
      <dgm:prSet presAssocID="{9EDF956B-31D7-437C-B833-E4557CAFFE51}" presName="Name0" presStyleCnt="0">
        <dgm:presLayoutVars>
          <dgm:dir/>
          <dgm:animLvl val="lvl"/>
          <dgm:resizeHandles val="exact"/>
        </dgm:presLayoutVars>
      </dgm:prSet>
      <dgm:spPr/>
    </dgm:pt>
    <dgm:pt modelId="{5F060C87-8D54-4616-B45D-547BBA47917F}" type="pres">
      <dgm:prSet presAssocID="{9BCACAED-1F46-44AA-AAC4-59CCEE3BB0E5}" presName="boxAndChildren" presStyleCnt="0"/>
      <dgm:spPr/>
    </dgm:pt>
    <dgm:pt modelId="{065651A8-3BD0-4DD7-B182-ED950A5F7416}" type="pres">
      <dgm:prSet presAssocID="{9BCACAED-1F46-44AA-AAC4-59CCEE3BB0E5}" presName="parentTextBox" presStyleLbl="alignNode1" presStyleIdx="0" presStyleCnt="3"/>
      <dgm:spPr/>
    </dgm:pt>
    <dgm:pt modelId="{03216BC8-BC19-418E-B725-C23D3D41CA4A}" type="pres">
      <dgm:prSet presAssocID="{9BCACAED-1F46-44AA-AAC4-59CCEE3BB0E5}" presName="descendantBox" presStyleLbl="bgAccFollowNode1" presStyleIdx="0" presStyleCnt="3"/>
      <dgm:spPr/>
    </dgm:pt>
    <dgm:pt modelId="{81B64BDE-4B24-4439-96AA-56371D412736}" type="pres">
      <dgm:prSet presAssocID="{480B81F7-B8F1-4D4D-9A8F-10439B23044F}" presName="sp" presStyleCnt="0"/>
      <dgm:spPr/>
    </dgm:pt>
    <dgm:pt modelId="{1CBCFF8E-47D0-4F9B-8203-5DB0AFCB60CE}" type="pres">
      <dgm:prSet presAssocID="{BEA36A3D-5D71-446C-BA02-A4594D8B9C00}" presName="arrowAndChildren" presStyleCnt="0"/>
      <dgm:spPr/>
    </dgm:pt>
    <dgm:pt modelId="{E08E1085-F91E-4746-9D4C-17073673F76C}" type="pres">
      <dgm:prSet presAssocID="{BEA36A3D-5D71-446C-BA02-A4594D8B9C00}" presName="parentTextArrow" presStyleLbl="node1" presStyleIdx="0" presStyleCnt="0"/>
      <dgm:spPr/>
    </dgm:pt>
    <dgm:pt modelId="{4E164773-2055-4602-BA37-42F6114C2A82}" type="pres">
      <dgm:prSet presAssocID="{BEA36A3D-5D71-446C-BA02-A4594D8B9C00}" presName="arrow" presStyleLbl="alignNode1" presStyleIdx="1" presStyleCnt="3"/>
      <dgm:spPr/>
    </dgm:pt>
    <dgm:pt modelId="{D0D5B4E5-9F29-4D0A-9B67-1F456F47BD2F}" type="pres">
      <dgm:prSet presAssocID="{BEA36A3D-5D71-446C-BA02-A4594D8B9C00}" presName="descendantArrow" presStyleLbl="bgAccFollowNode1" presStyleIdx="1" presStyleCnt="3"/>
      <dgm:spPr/>
    </dgm:pt>
    <dgm:pt modelId="{F14879B0-E40E-4DA8-B877-3CDEAA0E0DBF}" type="pres">
      <dgm:prSet presAssocID="{3FD3A495-F446-4AB3-B6FA-82AF90310CBC}" presName="sp" presStyleCnt="0"/>
      <dgm:spPr/>
    </dgm:pt>
    <dgm:pt modelId="{B8BC3A8C-1520-42F9-BE06-8939B5A2E7DE}" type="pres">
      <dgm:prSet presAssocID="{45E2A744-F435-4F09-8F2B-1DC5F7AA14C2}" presName="arrowAndChildren" presStyleCnt="0"/>
      <dgm:spPr/>
    </dgm:pt>
    <dgm:pt modelId="{8228308C-A717-46ED-A20C-7C7B48E2A11F}" type="pres">
      <dgm:prSet presAssocID="{45E2A744-F435-4F09-8F2B-1DC5F7AA14C2}" presName="parentTextArrow" presStyleLbl="node1" presStyleIdx="0" presStyleCnt="0"/>
      <dgm:spPr/>
    </dgm:pt>
    <dgm:pt modelId="{63F00CA1-AD36-40E8-8BD2-E26A3646BFD6}" type="pres">
      <dgm:prSet presAssocID="{45E2A744-F435-4F09-8F2B-1DC5F7AA14C2}" presName="arrow" presStyleLbl="alignNode1" presStyleIdx="2" presStyleCnt="3"/>
      <dgm:spPr/>
    </dgm:pt>
    <dgm:pt modelId="{9443A06C-1405-40CC-B0D5-A27C8442F5D4}" type="pres">
      <dgm:prSet presAssocID="{45E2A744-F435-4F09-8F2B-1DC5F7AA14C2}" presName="descendantArrow" presStyleLbl="bgAccFollowNode1" presStyleIdx="2" presStyleCnt="3"/>
      <dgm:spPr/>
    </dgm:pt>
  </dgm:ptLst>
  <dgm:cxnLst>
    <dgm:cxn modelId="{D900D425-FE6F-4A2A-90BF-13FF32A47301}" srcId="{9EDF956B-31D7-437C-B833-E4557CAFFE51}" destId="{45E2A744-F435-4F09-8F2B-1DC5F7AA14C2}" srcOrd="0" destOrd="0" parTransId="{A575F828-BF1C-4B2B-B383-2A2D2A20BBF5}" sibTransId="{3FD3A495-F446-4AB3-B6FA-82AF90310CBC}"/>
    <dgm:cxn modelId="{54CA0C64-A4E7-4CCA-AB3D-800D45078B85}" srcId="{45E2A744-F435-4F09-8F2B-1DC5F7AA14C2}" destId="{ED2462CD-05B4-4F7D-8E2D-EED607683FA0}" srcOrd="1" destOrd="0" parTransId="{5A51219C-F5FE-4D64-B44D-2D19037ECD02}" sibTransId="{54A1EE88-6EDF-44EB-8DC6-FD747BBA8CA1}"/>
    <dgm:cxn modelId="{8F791768-4766-406F-A59A-AA0EE9603366}" srcId="{BEA36A3D-5D71-446C-BA02-A4594D8B9C00}" destId="{51148832-A964-45C3-B349-313AD219D124}" srcOrd="0" destOrd="0" parTransId="{2956B8E6-3093-46B4-B5A7-332B76D1354A}" sibTransId="{0C2F0992-A34E-4D98-9354-3F16D270056D}"/>
    <dgm:cxn modelId="{3EC2ED6B-104B-4F82-BF26-B63F89B6E810}" type="presOf" srcId="{AD8388B0-4FF4-4DEE-99CF-03E8803A0FE4}" destId="{03216BC8-BC19-418E-B725-C23D3D41CA4A}" srcOrd="0" destOrd="0" presId="urn:microsoft.com/office/officeart/2016/7/layout/VerticalDownArrowProcess"/>
    <dgm:cxn modelId="{75EDF76B-87A9-4C91-8EBA-49DDA97B4854}" type="presOf" srcId="{412C0CF5-410F-4536-A92F-28C799439F9B}" destId="{9443A06C-1405-40CC-B0D5-A27C8442F5D4}" srcOrd="0" destOrd="0" presId="urn:microsoft.com/office/officeart/2016/7/layout/VerticalDownArrowProcess"/>
    <dgm:cxn modelId="{D27E086E-08D3-4DD8-A5CA-962462DFB85B}" type="presOf" srcId="{ED2462CD-05B4-4F7D-8E2D-EED607683FA0}" destId="{9443A06C-1405-40CC-B0D5-A27C8442F5D4}" srcOrd="0" destOrd="1" presId="urn:microsoft.com/office/officeart/2016/7/layout/VerticalDownArrowProcess"/>
    <dgm:cxn modelId="{77CD177C-D297-4900-A28B-01467F101B61}" type="presOf" srcId="{9BCACAED-1F46-44AA-AAC4-59CCEE3BB0E5}" destId="{065651A8-3BD0-4DD7-B182-ED950A5F7416}" srcOrd="0" destOrd="0" presId="urn:microsoft.com/office/officeart/2016/7/layout/VerticalDownArrowProcess"/>
    <dgm:cxn modelId="{DD189186-BED8-442C-AEB6-B694FE7F24EB}" srcId="{9BCACAED-1F46-44AA-AAC4-59CCEE3BB0E5}" destId="{AD8388B0-4FF4-4DEE-99CF-03E8803A0FE4}" srcOrd="0" destOrd="0" parTransId="{DBF483D7-0192-4B9E-8A14-249C68874118}" sibTransId="{0B444FE7-1194-4038-BAC7-63634F961A41}"/>
    <dgm:cxn modelId="{70750C98-D9FE-420D-934D-CA5DE4C1921D}" type="presOf" srcId="{BEA36A3D-5D71-446C-BA02-A4594D8B9C00}" destId="{4E164773-2055-4602-BA37-42F6114C2A82}" srcOrd="1" destOrd="0" presId="urn:microsoft.com/office/officeart/2016/7/layout/VerticalDownArrowProcess"/>
    <dgm:cxn modelId="{371D0EAB-82A7-4411-BCA8-1E96E4C10744}" srcId="{9EDF956B-31D7-437C-B833-E4557CAFFE51}" destId="{BEA36A3D-5D71-446C-BA02-A4594D8B9C00}" srcOrd="1" destOrd="0" parTransId="{DAD6177D-ED22-40A0-9E5F-883602EB92DC}" sibTransId="{480B81F7-B8F1-4D4D-9A8F-10439B23044F}"/>
    <dgm:cxn modelId="{81E873BA-C876-4C09-B350-E2309A7E2BA7}" srcId="{45E2A744-F435-4F09-8F2B-1DC5F7AA14C2}" destId="{412C0CF5-410F-4536-A92F-28C799439F9B}" srcOrd="0" destOrd="0" parTransId="{D62D2051-7FB6-4058-8C45-1103E65802A2}" sibTransId="{271CBC30-DBC4-4131-B545-D00D6E202775}"/>
    <dgm:cxn modelId="{F3FDE8BC-85AD-4106-B476-180DA1A00A4F}" srcId="{9EDF956B-31D7-437C-B833-E4557CAFFE51}" destId="{9BCACAED-1F46-44AA-AAC4-59CCEE3BB0E5}" srcOrd="2" destOrd="0" parTransId="{F5B0D297-0DF8-4DB3-A683-91C543E322C2}" sibTransId="{FEA48D76-1341-46FD-920A-D9EA61800A11}"/>
    <dgm:cxn modelId="{A8BB1DD8-350D-4236-83E2-912021949A77}" type="presOf" srcId="{9EDF956B-31D7-437C-B833-E4557CAFFE51}" destId="{A2143072-49C3-4B6E-B92B-7D32ACB565E9}" srcOrd="0" destOrd="0" presId="urn:microsoft.com/office/officeart/2016/7/layout/VerticalDownArrowProcess"/>
    <dgm:cxn modelId="{22F4BADF-8795-4643-9649-A9737D16261B}" type="presOf" srcId="{45E2A744-F435-4F09-8F2B-1DC5F7AA14C2}" destId="{63F00CA1-AD36-40E8-8BD2-E26A3646BFD6}" srcOrd="1" destOrd="0" presId="urn:microsoft.com/office/officeart/2016/7/layout/VerticalDownArrowProcess"/>
    <dgm:cxn modelId="{35648FE0-CA9B-4712-9370-C5CFC7CE0A81}" type="presOf" srcId="{51148832-A964-45C3-B349-313AD219D124}" destId="{D0D5B4E5-9F29-4D0A-9B67-1F456F47BD2F}" srcOrd="0" destOrd="0" presId="urn:microsoft.com/office/officeart/2016/7/layout/VerticalDownArrowProcess"/>
    <dgm:cxn modelId="{539B50E9-F274-4741-8999-AE41EA30F62D}" type="presOf" srcId="{45E2A744-F435-4F09-8F2B-1DC5F7AA14C2}" destId="{8228308C-A717-46ED-A20C-7C7B48E2A11F}" srcOrd="0" destOrd="0" presId="urn:microsoft.com/office/officeart/2016/7/layout/VerticalDownArrowProcess"/>
    <dgm:cxn modelId="{D35730F5-12BE-4F90-A3BF-CD3137CD5622}" type="presOf" srcId="{BEA36A3D-5D71-446C-BA02-A4594D8B9C00}" destId="{E08E1085-F91E-4746-9D4C-17073673F76C}" srcOrd="0" destOrd="0" presId="urn:microsoft.com/office/officeart/2016/7/layout/VerticalDownArrowProcess"/>
    <dgm:cxn modelId="{E8B7C493-79FC-4308-96DC-114C9C20EACA}" type="presParOf" srcId="{A2143072-49C3-4B6E-B92B-7D32ACB565E9}" destId="{5F060C87-8D54-4616-B45D-547BBA47917F}" srcOrd="0" destOrd="0" presId="urn:microsoft.com/office/officeart/2016/7/layout/VerticalDownArrowProcess"/>
    <dgm:cxn modelId="{0E000908-B4ED-44B1-8146-BE17C10CE1CD}" type="presParOf" srcId="{5F060C87-8D54-4616-B45D-547BBA47917F}" destId="{065651A8-3BD0-4DD7-B182-ED950A5F7416}" srcOrd="0" destOrd="0" presId="urn:microsoft.com/office/officeart/2016/7/layout/VerticalDownArrowProcess"/>
    <dgm:cxn modelId="{CC76D4E8-8E06-448E-A05A-47DE5E75548D}" type="presParOf" srcId="{5F060C87-8D54-4616-B45D-547BBA47917F}" destId="{03216BC8-BC19-418E-B725-C23D3D41CA4A}" srcOrd="1" destOrd="0" presId="urn:microsoft.com/office/officeart/2016/7/layout/VerticalDownArrowProcess"/>
    <dgm:cxn modelId="{B7B637B7-10D2-415E-9291-D0A6E7ED2A65}" type="presParOf" srcId="{A2143072-49C3-4B6E-B92B-7D32ACB565E9}" destId="{81B64BDE-4B24-4439-96AA-56371D412736}" srcOrd="1" destOrd="0" presId="urn:microsoft.com/office/officeart/2016/7/layout/VerticalDownArrowProcess"/>
    <dgm:cxn modelId="{CD633C66-6CFA-456A-AE92-453B1F22346F}" type="presParOf" srcId="{A2143072-49C3-4B6E-B92B-7D32ACB565E9}" destId="{1CBCFF8E-47D0-4F9B-8203-5DB0AFCB60CE}" srcOrd="2" destOrd="0" presId="urn:microsoft.com/office/officeart/2016/7/layout/VerticalDownArrowProcess"/>
    <dgm:cxn modelId="{7E1D6FBD-1E8C-4797-86D9-5287A2ABF983}" type="presParOf" srcId="{1CBCFF8E-47D0-4F9B-8203-5DB0AFCB60CE}" destId="{E08E1085-F91E-4746-9D4C-17073673F76C}" srcOrd="0" destOrd="0" presId="urn:microsoft.com/office/officeart/2016/7/layout/VerticalDownArrowProcess"/>
    <dgm:cxn modelId="{4A65C032-7370-473B-A84B-F2F8C192401D}" type="presParOf" srcId="{1CBCFF8E-47D0-4F9B-8203-5DB0AFCB60CE}" destId="{4E164773-2055-4602-BA37-42F6114C2A82}" srcOrd="1" destOrd="0" presId="urn:microsoft.com/office/officeart/2016/7/layout/VerticalDownArrowProcess"/>
    <dgm:cxn modelId="{8DEC034A-8607-4A2A-972D-AE56BC8A448D}" type="presParOf" srcId="{1CBCFF8E-47D0-4F9B-8203-5DB0AFCB60CE}" destId="{D0D5B4E5-9F29-4D0A-9B67-1F456F47BD2F}" srcOrd="2" destOrd="0" presId="urn:microsoft.com/office/officeart/2016/7/layout/VerticalDownArrowProcess"/>
    <dgm:cxn modelId="{EAA3B34B-A836-4648-90F5-4B1EBC7606C1}" type="presParOf" srcId="{A2143072-49C3-4B6E-B92B-7D32ACB565E9}" destId="{F14879B0-E40E-4DA8-B877-3CDEAA0E0DBF}" srcOrd="3" destOrd="0" presId="urn:microsoft.com/office/officeart/2016/7/layout/VerticalDownArrowProcess"/>
    <dgm:cxn modelId="{D3A79C91-DFB6-4EAD-83E7-3EFD2E9567BE}" type="presParOf" srcId="{A2143072-49C3-4B6E-B92B-7D32ACB565E9}" destId="{B8BC3A8C-1520-42F9-BE06-8939B5A2E7DE}" srcOrd="4" destOrd="0" presId="urn:microsoft.com/office/officeart/2016/7/layout/VerticalDownArrowProcess"/>
    <dgm:cxn modelId="{C346763B-7634-478C-B7C5-C623EBF2F988}" type="presParOf" srcId="{B8BC3A8C-1520-42F9-BE06-8939B5A2E7DE}" destId="{8228308C-A717-46ED-A20C-7C7B48E2A11F}" srcOrd="0" destOrd="0" presId="urn:microsoft.com/office/officeart/2016/7/layout/VerticalDownArrowProcess"/>
    <dgm:cxn modelId="{FC5200E0-DB05-467D-8CBA-F45155B36AA8}" type="presParOf" srcId="{B8BC3A8C-1520-42F9-BE06-8939B5A2E7DE}" destId="{63F00CA1-AD36-40E8-8BD2-E26A3646BFD6}" srcOrd="1" destOrd="0" presId="urn:microsoft.com/office/officeart/2016/7/layout/VerticalDownArrowProcess"/>
    <dgm:cxn modelId="{4ED8D108-8178-41DC-8B39-6C59FA46767B}" type="presParOf" srcId="{B8BC3A8C-1520-42F9-BE06-8939B5A2E7DE}" destId="{9443A06C-1405-40CC-B0D5-A27C8442F5D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6B773-BF20-4F25-847F-19FDA40120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C013BA1-F44D-472D-A159-126CF6BFDD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Proactive risk identification - </a:t>
          </a:r>
          <a:r>
            <a:rPr lang="en-US" b="0">
              <a:latin typeface="Calibri"/>
              <a:ea typeface="Calibri"/>
              <a:cs typeface="Calibri"/>
            </a:rPr>
            <a:t>Identifying potential risks early on is crucial. The rise in costs would affect the procurement plan for the electrification and this was not considered.</a:t>
          </a:r>
        </a:p>
      </dgm:t>
    </dgm:pt>
    <dgm:pt modelId="{D0CEA86A-CCED-4BEA-B649-9AE48504A045}" type="parTrans" cxnId="{968E039C-2D2D-4458-94FF-1ABC739CFC9B}">
      <dgm:prSet/>
      <dgm:spPr/>
      <dgm:t>
        <a:bodyPr/>
        <a:lstStyle/>
        <a:p>
          <a:endParaRPr lang="en-US"/>
        </a:p>
      </dgm:t>
    </dgm:pt>
    <dgm:pt modelId="{95C62070-5C5B-4BA0-87EC-B2FE5A5E4BA0}" type="sibTrans" cxnId="{968E039C-2D2D-4458-94FF-1ABC739CFC9B}">
      <dgm:prSet/>
      <dgm:spPr/>
      <dgm:t>
        <a:bodyPr/>
        <a:lstStyle/>
        <a:p>
          <a:endParaRPr lang="en-US"/>
        </a:p>
      </dgm:t>
    </dgm:pt>
    <dgm:pt modelId="{8B037904-D813-4971-901B-B138B1109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Positive efforts - early risk identification and risk mitigation strategies</a:t>
          </a:r>
        </a:p>
      </dgm:t>
    </dgm:pt>
    <dgm:pt modelId="{98AB0806-441D-4E62-9B10-A447806EF49F}" type="parTrans" cxnId="{07642DBF-3C9B-40AD-8E69-AC95ACDF4254}">
      <dgm:prSet/>
      <dgm:spPr/>
      <dgm:t>
        <a:bodyPr/>
        <a:lstStyle/>
        <a:p>
          <a:endParaRPr lang="en-US"/>
        </a:p>
      </dgm:t>
    </dgm:pt>
    <dgm:pt modelId="{2ACDB5AA-4923-47E5-A4A9-275A0E22533D}" type="sibTrans" cxnId="{07642DBF-3C9B-40AD-8E69-AC95ACDF4254}">
      <dgm:prSet/>
      <dgm:spPr/>
      <dgm:t>
        <a:bodyPr/>
        <a:lstStyle/>
        <a:p>
          <a:endParaRPr lang="en-US"/>
        </a:p>
      </dgm:t>
    </dgm:pt>
    <dgm:pt modelId="{9383BDA1-4070-41D5-B72A-E4760B15D0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Challenges and Shortcomings - Underestimation of complexity and communication of risks</a:t>
          </a:r>
        </a:p>
      </dgm:t>
    </dgm:pt>
    <dgm:pt modelId="{52B674DA-832A-4905-A980-ABEB272910A5}" type="parTrans" cxnId="{5F124927-0AFD-4BEF-96A9-C2BBCF3DAD7F}">
      <dgm:prSet/>
      <dgm:spPr/>
      <dgm:t>
        <a:bodyPr/>
        <a:lstStyle/>
        <a:p>
          <a:endParaRPr lang="en-US"/>
        </a:p>
      </dgm:t>
    </dgm:pt>
    <dgm:pt modelId="{5EC9FDC8-9B23-4351-87A0-724831331510}" type="sibTrans" cxnId="{5F124927-0AFD-4BEF-96A9-C2BBCF3DAD7F}">
      <dgm:prSet/>
      <dgm:spPr/>
      <dgm:t>
        <a:bodyPr/>
        <a:lstStyle/>
        <a:p>
          <a:endParaRPr lang="en-US"/>
        </a:p>
      </dgm:t>
    </dgm:pt>
    <dgm:pt modelId="{F4DA3E8D-5F40-4642-8B7A-0571843291DF}" type="pres">
      <dgm:prSet presAssocID="{D836B773-BF20-4F25-847F-19FDA401202B}" presName="root" presStyleCnt="0">
        <dgm:presLayoutVars>
          <dgm:dir/>
          <dgm:resizeHandles val="exact"/>
        </dgm:presLayoutVars>
      </dgm:prSet>
      <dgm:spPr/>
    </dgm:pt>
    <dgm:pt modelId="{E6A25101-BF88-42B9-BDAB-CE28A162F494}" type="pres">
      <dgm:prSet presAssocID="{AC013BA1-F44D-472D-A159-126CF6BFDD47}" presName="compNode" presStyleCnt="0"/>
      <dgm:spPr/>
    </dgm:pt>
    <dgm:pt modelId="{28E13F35-B8E8-439F-8CB9-E4C2A8F98A7A}" type="pres">
      <dgm:prSet presAssocID="{AC013BA1-F44D-472D-A159-126CF6BFDD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2C9F75E-266A-4FB2-ADCD-F8B42190D2DB}" type="pres">
      <dgm:prSet presAssocID="{AC013BA1-F44D-472D-A159-126CF6BFDD47}" presName="spaceRect" presStyleCnt="0"/>
      <dgm:spPr/>
    </dgm:pt>
    <dgm:pt modelId="{8FA8BBC8-B1F9-4582-8B4A-ADCE974AC19F}" type="pres">
      <dgm:prSet presAssocID="{AC013BA1-F44D-472D-A159-126CF6BFDD47}" presName="textRect" presStyleLbl="revTx" presStyleIdx="0" presStyleCnt="3">
        <dgm:presLayoutVars>
          <dgm:chMax val="1"/>
          <dgm:chPref val="1"/>
        </dgm:presLayoutVars>
      </dgm:prSet>
      <dgm:spPr/>
    </dgm:pt>
    <dgm:pt modelId="{6DF5FD0C-8998-4C18-A726-78AE9A722FE8}" type="pres">
      <dgm:prSet presAssocID="{95C62070-5C5B-4BA0-87EC-B2FE5A5E4BA0}" presName="sibTrans" presStyleCnt="0"/>
      <dgm:spPr/>
    </dgm:pt>
    <dgm:pt modelId="{C6D6D1C6-AD57-4ADB-AEB2-27FC80936CB6}" type="pres">
      <dgm:prSet presAssocID="{8B037904-D813-4971-901B-B138B1109267}" presName="compNode" presStyleCnt="0"/>
      <dgm:spPr/>
    </dgm:pt>
    <dgm:pt modelId="{2E051441-819A-498A-B113-6C3214507BAA}" type="pres">
      <dgm:prSet presAssocID="{8B037904-D813-4971-901B-B138B11092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C38F1E2-22DB-4F47-AED9-68138548A537}" type="pres">
      <dgm:prSet presAssocID="{8B037904-D813-4971-901B-B138B1109267}" presName="spaceRect" presStyleCnt="0"/>
      <dgm:spPr/>
    </dgm:pt>
    <dgm:pt modelId="{B09FD041-F93C-46BE-90E9-C7DD42D7377B}" type="pres">
      <dgm:prSet presAssocID="{8B037904-D813-4971-901B-B138B1109267}" presName="textRect" presStyleLbl="revTx" presStyleIdx="1" presStyleCnt="3">
        <dgm:presLayoutVars>
          <dgm:chMax val="1"/>
          <dgm:chPref val="1"/>
        </dgm:presLayoutVars>
      </dgm:prSet>
      <dgm:spPr/>
    </dgm:pt>
    <dgm:pt modelId="{8028AB5C-E0C5-476C-96F2-83B488FBB6D6}" type="pres">
      <dgm:prSet presAssocID="{2ACDB5AA-4923-47E5-A4A9-275A0E22533D}" presName="sibTrans" presStyleCnt="0"/>
      <dgm:spPr/>
    </dgm:pt>
    <dgm:pt modelId="{6B12952E-AA56-415D-9E28-20189E67D003}" type="pres">
      <dgm:prSet presAssocID="{9383BDA1-4070-41D5-B72A-E4760B15D0A4}" presName="compNode" presStyleCnt="0"/>
      <dgm:spPr/>
    </dgm:pt>
    <dgm:pt modelId="{D8B33ECB-76E8-4D12-B7E4-1D6088358A87}" type="pres">
      <dgm:prSet presAssocID="{9383BDA1-4070-41D5-B72A-E4760B15D0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DBE31B3-17D6-440F-99BC-28542B06B394}" type="pres">
      <dgm:prSet presAssocID="{9383BDA1-4070-41D5-B72A-E4760B15D0A4}" presName="spaceRect" presStyleCnt="0"/>
      <dgm:spPr/>
    </dgm:pt>
    <dgm:pt modelId="{069226E6-C184-49F8-8F6B-965B30077D70}" type="pres">
      <dgm:prSet presAssocID="{9383BDA1-4070-41D5-B72A-E4760B15D0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C8260E-ECE3-4642-99E1-9BF19A633323}" type="presOf" srcId="{D836B773-BF20-4F25-847F-19FDA401202B}" destId="{F4DA3E8D-5F40-4642-8B7A-0571843291DF}" srcOrd="0" destOrd="0" presId="urn:microsoft.com/office/officeart/2018/2/layout/IconLabelList"/>
    <dgm:cxn modelId="{5F124927-0AFD-4BEF-96A9-C2BBCF3DAD7F}" srcId="{D836B773-BF20-4F25-847F-19FDA401202B}" destId="{9383BDA1-4070-41D5-B72A-E4760B15D0A4}" srcOrd="2" destOrd="0" parTransId="{52B674DA-832A-4905-A980-ABEB272910A5}" sibTransId="{5EC9FDC8-9B23-4351-87A0-724831331510}"/>
    <dgm:cxn modelId="{EA059D5F-416A-468D-816B-9C1D57DE23CB}" type="presOf" srcId="{9383BDA1-4070-41D5-B72A-E4760B15D0A4}" destId="{069226E6-C184-49F8-8F6B-965B30077D70}" srcOrd="0" destOrd="0" presId="urn:microsoft.com/office/officeart/2018/2/layout/IconLabelList"/>
    <dgm:cxn modelId="{94130C4C-5909-4F0D-B6BF-CDCD397F0109}" type="presOf" srcId="{AC013BA1-F44D-472D-A159-126CF6BFDD47}" destId="{8FA8BBC8-B1F9-4582-8B4A-ADCE974AC19F}" srcOrd="0" destOrd="0" presId="urn:microsoft.com/office/officeart/2018/2/layout/IconLabelList"/>
    <dgm:cxn modelId="{968E039C-2D2D-4458-94FF-1ABC739CFC9B}" srcId="{D836B773-BF20-4F25-847F-19FDA401202B}" destId="{AC013BA1-F44D-472D-A159-126CF6BFDD47}" srcOrd="0" destOrd="0" parTransId="{D0CEA86A-CCED-4BEA-B649-9AE48504A045}" sibTransId="{95C62070-5C5B-4BA0-87EC-B2FE5A5E4BA0}"/>
    <dgm:cxn modelId="{1C130CA3-F2EC-475E-8FC1-319D19EE15F3}" type="presOf" srcId="{8B037904-D813-4971-901B-B138B1109267}" destId="{B09FD041-F93C-46BE-90E9-C7DD42D7377B}" srcOrd="0" destOrd="0" presId="urn:microsoft.com/office/officeart/2018/2/layout/IconLabelList"/>
    <dgm:cxn modelId="{07642DBF-3C9B-40AD-8E69-AC95ACDF4254}" srcId="{D836B773-BF20-4F25-847F-19FDA401202B}" destId="{8B037904-D813-4971-901B-B138B1109267}" srcOrd="1" destOrd="0" parTransId="{98AB0806-441D-4E62-9B10-A447806EF49F}" sibTransId="{2ACDB5AA-4923-47E5-A4A9-275A0E22533D}"/>
    <dgm:cxn modelId="{64B7DDC1-3BC8-4502-B246-56684344D956}" type="presParOf" srcId="{F4DA3E8D-5F40-4642-8B7A-0571843291DF}" destId="{E6A25101-BF88-42B9-BDAB-CE28A162F494}" srcOrd="0" destOrd="0" presId="urn:microsoft.com/office/officeart/2018/2/layout/IconLabelList"/>
    <dgm:cxn modelId="{7BADE830-73E6-4330-9D7F-E23CE1D9F623}" type="presParOf" srcId="{E6A25101-BF88-42B9-BDAB-CE28A162F494}" destId="{28E13F35-B8E8-439F-8CB9-E4C2A8F98A7A}" srcOrd="0" destOrd="0" presId="urn:microsoft.com/office/officeart/2018/2/layout/IconLabelList"/>
    <dgm:cxn modelId="{424E0CE4-2D0C-4023-9FE5-C6893A36F471}" type="presParOf" srcId="{E6A25101-BF88-42B9-BDAB-CE28A162F494}" destId="{42C9F75E-266A-4FB2-ADCD-F8B42190D2DB}" srcOrd="1" destOrd="0" presId="urn:microsoft.com/office/officeart/2018/2/layout/IconLabelList"/>
    <dgm:cxn modelId="{DE0EB12E-3C01-4654-BB65-09F88F23E457}" type="presParOf" srcId="{E6A25101-BF88-42B9-BDAB-CE28A162F494}" destId="{8FA8BBC8-B1F9-4582-8B4A-ADCE974AC19F}" srcOrd="2" destOrd="0" presId="urn:microsoft.com/office/officeart/2018/2/layout/IconLabelList"/>
    <dgm:cxn modelId="{971B33EF-CD34-4307-A5E0-2EBDC17BABE8}" type="presParOf" srcId="{F4DA3E8D-5F40-4642-8B7A-0571843291DF}" destId="{6DF5FD0C-8998-4C18-A726-78AE9A722FE8}" srcOrd="1" destOrd="0" presId="urn:microsoft.com/office/officeart/2018/2/layout/IconLabelList"/>
    <dgm:cxn modelId="{3A9100A5-9679-40B8-B580-2469F939570E}" type="presParOf" srcId="{F4DA3E8D-5F40-4642-8B7A-0571843291DF}" destId="{C6D6D1C6-AD57-4ADB-AEB2-27FC80936CB6}" srcOrd="2" destOrd="0" presId="urn:microsoft.com/office/officeart/2018/2/layout/IconLabelList"/>
    <dgm:cxn modelId="{ECFFE9DD-E4B2-4D07-83D6-7BE0C400A813}" type="presParOf" srcId="{C6D6D1C6-AD57-4ADB-AEB2-27FC80936CB6}" destId="{2E051441-819A-498A-B113-6C3214507BAA}" srcOrd="0" destOrd="0" presId="urn:microsoft.com/office/officeart/2018/2/layout/IconLabelList"/>
    <dgm:cxn modelId="{78E53A6D-CDCE-438D-8C96-D439857B343F}" type="presParOf" srcId="{C6D6D1C6-AD57-4ADB-AEB2-27FC80936CB6}" destId="{3C38F1E2-22DB-4F47-AED9-68138548A537}" srcOrd="1" destOrd="0" presId="urn:microsoft.com/office/officeart/2018/2/layout/IconLabelList"/>
    <dgm:cxn modelId="{E84D59B5-E07F-4E8D-BDE5-C1CF1526D02C}" type="presParOf" srcId="{C6D6D1C6-AD57-4ADB-AEB2-27FC80936CB6}" destId="{B09FD041-F93C-46BE-90E9-C7DD42D7377B}" srcOrd="2" destOrd="0" presId="urn:microsoft.com/office/officeart/2018/2/layout/IconLabelList"/>
    <dgm:cxn modelId="{698DB579-7564-46DF-A7DA-D5D6F7764070}" type="presParOf" srcId="{F4DA3E8D-5F40-4642-8B7A-0571843291DF}" destId="{8028AB5C-E0C5-476C-96F2-83B488FBB6D6}" srcOrd="3" destOrd="0" presId="urn:microsoft.com/office/officeart/2018/2/layout/IconLabelList"/>
    <dgm:cxn modelId="{EF9534C7-AD9E-47BD-958A-77C287CF1D27}" type="presParOf" srcId="{F4DA3E8D-5F40-4642-8B7A-0571843291DF}" destId="{6B12952E-AA56-415D-9E28-20189E67D003}" srcOrd="4" destOrd="0" presId="urn:microsoft.com/office/officeart/2018/2/layout/IconLabelList"/>
    <dgm:cxn modelId="{D2E3FF2C-193F-4AC4-A96F-3E1A94F93D21}" type="presParOf" srcId="{6B12952E-AA56-415D-9E28-20189E67D003}" destId="{D8B33ECB-76E8-4D12-B7E4-1D6088358A87}" srcOrd="0" destOrd="0" presId="urn:microsoft.com/office/officeart/2018/2/layout/IconLabelList"/>
    <dgm:cxn modelId="{4AA32D99-65C3-4EAA-9718-8EF42695D828}" type="presParOf" srcId="{6B12952E-AA56-415D-9E28-20189E67D003}" destId="{3DBE31B3-17D6-440F-99BC-28542B06B394}" srcOrd="1" destOrd="0" presId="urn:microsoft.com/office/officeart/2018/2/layout/IconLabelList"/>
    <dgm:cxn modelId="{A57571BA-E8A3-4CF7-9926-A0E9F690AFA9}" type="presParOf" srcId="{6B12952E-AA56-415D-9E28-20189E67D003}" destId="{069226E6-C184-49F8-8F6B-965B30077D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3B6E92-AC36-4921-8664-4D94AF847E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7B95A7-B35C-4227-874B-15E04DCC6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Cost overruns and budget issues - due to unforeseen technical difficulties such as design flaws, inefficient part installation, station upgrades the overall rise of cost was significant</a:t>
          </a:r>
        </a:p>
      </dgm:t>
    </dgm:pt>
    <dgm:pt modelId="{50DDF041-A137-45AE-BB05-14099B333EFC}" type="parTrans" cxnId="{0C9B409D-E375-41CE-B2E6-67E4F6B1EFD0}">
      <dgm:prSet/>
      <dgm:spPr/>
      <dgm:t>
        <a:bodyPr/>
        <a:lstStyle/>
        <a:p>
          <a:endParaRPr lang="en-US"/>
        </a:p>
      </dgm:t>
    </dgm:pt>
    <dgm:pt modelId="{7E84E824-193C-4009-807F-644403CB3DC2}" type="sibTrans" cxnId="{0C9B409D-E375-41CE-B2E6-67E4F6B1EFD0}">
      <dgm:prSet/>
      <dgm:spPr/>
      <dgm:t>
        <a:bodyPr/>
        <a:lstStyle/>
        <a:p>
          <a:endParaRPr lang="en-US"/>
        </a:p>
      </dgm:t>
    </dgm:pt>
    <dgm:pt modelId="{BE2905BE-497D-4210-94F7-2B9E94A0AA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Inflation and market conditions - huge rise in the cost of steel due to inflation, labor costs rose as well due to poor working conditions and workers strike.</a:t>
          </a:r>
        </a:p>
      </dgm:t>
    </dgm:pt>
    <dgm:pt modelId="{E05532FF-8810-4E6F-902D-52DC1F6C345A}" type="parTrans" cxnId="{3D10772D-C369-46A7-91DB-A81D2F10F835}">
      <dgm:prSet/>
      <dgm:spPr/>
      <dgm:t>
        <a:bodyPr/>
        <a:lstStyle/>
        <a:p>
          <a:endParaRPr lang="en-US"/>
        </a:p>
      </dgm:t>
    </dgm:pt>
    <dgm:pt modelId="{D7EA9043-24CF-48DE-8849-F7EBA72B81D0}" type="sibTrans" cxnId="{3D10772D-C369-46A7-91DB-A81D2F10F835}">
      <dgm:prSet/>
      <dgm:spPr/>
      <dgm:t>
        <a:bodyPr/>
        <a:lstStyle/>
        <a:p>
          <a:endParaRPr lang="en-US"/>
        </a:p>
      </dgm:t>
    </dgm:pt>
    <dgm:pt modelId="{524AE1C9-DF1A-48D0-B078-0524EC9E8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Without a critical path analysis before starting electrification delivery resulted in missed dependencies and increased installation costs.</a:t>
          </a:r>
        </a:p>
      </dgm:t>
    </dgm:pt>
    <dgm:pt modelId="{67224904-28D2-4103-B53C-0391663A1C14}" type="parTrans" cxnId="{E8E7EAA6-2D71-43D3-A0D4-4B3F28FB1902}">
      <dgm:prSet/>
      <dgm:spPr/>
      <dgm:t>
        <a:bodyPr/>
        <a:lstStyle/>
        <a:p>
          <a:endParaRPr lang="en-US"/>
        </a:p>
      </dgm:t>
    </dgm:pt>
    <dgm:pt modelId="{F8C04F08-9953-45E1-BCC6-0A02301E4F52}" type="sibTrans" cxnId="{E8E7EAA6-2D71-43D3-A0D4-4B3F28FB1902}">
      <dgm:prSet/>
      <dgm:spPr/>
      <dgm:t>
        <a:bodyPr/>
        <a:lstStyle/>
        <a:p>
          <a:endParaRPr lang="en-US"/>
        </a:p>
      </dgm:t>
    </dgm:pt>
    <dgm:pt modelId="{1F126B38-4437-47F5-A520-9CE389B67F96}" type="pres">
      <dgm:prSet presAssocID="{AA3B6E92-AC36-4921-8664-4D94AF847EDB}" presName="root" presStyleCnt="0">
        <dgm:presLayoutVars>
          <dgm:dir/>
          <dgm:resizeHandles val="exact"/>
        </dgm:presLayoutVars>
      </dgm:prSet>
      <dgm:spPr/>
    </dgm:pt>
    <dgm:pt modelId="{8A0ABBAC-5E72-4D83-A08A-E8A044DAD398}" type="pres">
      <dgm:prSet presAssocID="{187B95A7-B35C-4227-874B-15E04DCC6EEC}" presName="compNode" presStyleCnt="0"/>
      <dgm:spPr/>
    </dgm:pt>
    <dgm:pt modelId="{62639DB1-BF87-4520-A87E-7D8D729C22E1}" type="pres">
      <dgm:prSet presAssocID="{187B95A7-B35C-4227-874B-15E04DCC6EEC}" presName="bgRect" presStyleLbl="bgShp" presStyleIdx="0" presStyleCnt="3"/>
      <dgm:spPr/>
    </dgm:pt>
    <dgm:pt modelId="{D37F2D39-6857-41AE-8567-245EAD265000}" type="pres">
      <dgm:prSet presAssocID="{187B95A7-B35C-4227-874B-15E04DCC6E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1425BCA1-053D-40CF-962A-0C1B723D8FD1}" type="pres">
      <dgm:prSet presAssocID="{187B95A7-B35C-4227-874B-15E04DCC6EEC}" presName="spaceRect" presStyleCnt="0"/>
      <dgm:spPr/>
    </dgm:pt>
    <dgm:pt modelId="{0D0FE6B7-F959-40DF-AA9E-66890744DBFC}" type="pres">
      <dgm:prSet presAssocID="{187B95A7-B35C-4227-874B-15E04DCC6EEC}" presName="parTx" presStyleLbl="revTx" presStyleIdx="0" presStyleCnt="3">
        <dgm:presLayoutVars>
          <dgm:chMax val="0"/>
          <dgm:chPref val="0"/>
        </dgm:presLayoutVars>
      </dgm:prSet>
      <dgm:spPr/>
    </dgm:pt>
    <dgm:pt modelId="{98BE6C35-A1F3-44D1-8551-86922BB7C8E7}" type="pres">
      <dgm:prSet presAssocID="{7E84E824-193C-4009-807F-644403CB3DC2}" presName="sibTrans" presStyleCnt="0"/>
      <dgm:spPr/>
    </dgm:pt>
    <dgm:pt modelId="{FB3E302F-E957-46C1-8905-0BEABD2645EE}" type="pres">
      <dgm:prSet presAssocID="{BE2905BE-497D-4210-94F7-2B9E94A0AA1D}" presName="compNode" presStyleCnt="0"/>
      <dgm:spPr/>
    </dgm:pt>
    <dgm:pt modelId="{4D6E29C3-BAF5-4900-B565-454B5124972B}" type="pres">
      <dgm:prSet presAssocID="{BE2905BE-497D-4210-94F7-2B9E94A0AA1D}" presName="bgRect" presStyleLbl="bgShp" presStyleIdx="1" presStyleCnt="3"/>
      <dgm:spPr/>
    </dgm:pt>
    <dgm:pt modelId="{962A6539-C223-43DC-BF3E-C1B04FB6DD39}" type="pres">
      <dgm:prSet presAssocID="{BE2905BE-497D-4210-94F7-2B9E94A0AA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C7D5E85-5973-4912-8449-1567B80E754D}" type="pres">
      <dgm:prSet presAssocID="{BE2905BE-497D-4210-94F7-2B9E94A0AA1D}" presName="spaceRect" presStyleCnt="0"/>
      <dgm:spPr/>
    </dgm:pt>
    <dgm:pt modelId="{A7C61D8D-5AC6-4211-B6B6-0B28D23E3A48}" type="pres">
      <dgm:prSet presAssocID="{BE2905BE-497D-4210-94F7-2B9E94A0AA1D}" presName="parTx" presStyleLbl="revTx" presStyleIdx="1" presStyleCnt="3">
        <dgm:presLayoutVars>
          <dgm:chMax val="0"/>
          <dgm:chPref val="0"/>
        </dgm:presLayoutVars>
      </dgm:prSet>
      <dgm:spPr/>
    </dgm:pt>
    <dgm:pt modelId="{223B6BE1-DC39-47E2-8BAB-503FCF79EAE3}" type="pres">
      <dgm:prSet presAssocID="{D7EA9043-24CF-48DE-8849-F7EBA72B81D0}" presName="sibTrans" presStyleCnt="0"/>
      <dgm:spPr/>
    </dgm:pt>
    <dgm:pt modelId="{13A53388-0424-42D2-81B0-EE6812876B4D}" type="pres">
      <dgm:prSet presAssocID="{524AE1C9-DF1A-48D0-B078-0524EC9E8CA9}" presName="compNode" presStyleCnt="0"/>
      <dgm:spPr/>
    </dgm:pt>
    <dgm:pt modelId="{F8DB6A0D-13BE-4641-8577-51CE4F934FA5}" type="pres">
      <dgm:prSet presAssocID="{524AE1C9-DF1A-48D0-B078-0524EC9E8CA9}" presName="bgRect" presStyleLbl="bgShp" presStyleIdx="2" presStyleCnt="3"/>
      <dgm:spPr/>
    </dgm:pt>
    <dgm:pt modelId="{B8C49AF2-3E12-4FC9-9305-C8A8E4B59A4A}" type="pres">
      <dgm:prSet presAssocID="{524AE1C9-DF1A-48D0-B078-0524EC9E8C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0112C08-E2A3-4EC9-8C13-ACAEEDFA8DD4}" type="pres">
      <dgm:prSet presAssocID="{524AE1C9-DF1A-48D0-B078-0524EC9E8CA9}" presName="spaceRect" presStyleCnt="0"/>
      <dgm:spPr/>
    </dgm:pt>
    <dgm:pt modelId="{A55803DE-B8B0-4E14-9743-7173463A1FA1}" type="pres">
      <dgm:prSet presAssocID="{524AE1C9-DF1A-48D0-B078-0524EC9E8C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10772D-C369-46A7-91DB-A81D2F10F835}" srcId="{AA3B6E92-AC36-4921-8664-4D94AF847EDB}" destId="{BE2905BE-497D-4210-94F7-2B9E94A0AA1D}" srcOrd="1" destOrd="0" parTransId="{E05532FF-8810-4E6F-902D-52DC1F6C345A}" sibTransId="{D7EA9043-24CF-48DE-8849-F7EBA72B81D0}"/>
    <dgm:cxn modelId="{92EE622F-1705-47A9-9F08-3601A319B1F8}" type="presOf" srcId="{AA3B6E92-AC36-4921-8664-4D94AF847EDB}" destId="{1F126B38-4437-47F5-A520-9CE389B67F96}" srcOrd="0" destOrd="0" presId="urn:microsoft.com/office/officeart/2018/2/layout/IconVerticalSolidList"/>
    <dgm:cxn modelId="{71F6C93D-720F-4548-A21B-6FB8EF9001B4}" type="presOf" srcId="{524AE1C9-DF1A-48D0-B078-0524EC9E8CA9}" destId="{A55803DE-B8B0-4E14-9743-7173463A1FA1}" srcOrd="0" destOrd="0" presId="urn:microsoft.com/office/officeart/2018/2/layout/IconVerticalSolidList"/>
    <dgm:cxn modelId="{4269CA96-135C-4AED-A913-8ACDE31B70E8}" type="presOf" srcId="{BE2905BE-497D-4210-94F7-2B9E94A0AA1D}" destId="{A7C61D8D-5AC6-4211-B6B6-0B28D23E3A48}" srcOrd="0" destOrd="0" presId="urn:microsoft.com/office/officeart/2018/2/layout/IconVerticalSolidList"/>
    <dgm:cxn modelId="{53AF7C9A-19CB-49EC-864E-359033FB959C}" type="presOf" srcId="{187B95A7-B35C-4227-874B-15E04DCC6EEC}" destId="{0D0FE6B7-F959-40DF-AA9E-66890744DBFC}" srcOrd="0" destOrd="0" presId="urn:microsoft.com/office/officeart/2018/2/layout/IconVerticalSolidList"/>
    <dgm:cxn modelId="{0C9B409D-E375-41CE-B2E6-67E4F6B1EFD0}" srcId="{AA3B6E92-AC36-4921-8664-4D94AF847EDB}" destId="{187B95A7-B35C-4227-874B-15E04DCC6EEC}" srcOrd="0" destOrd="0" parTransId="{50DDF041-A137-45AE-BB05-14099B333EFC}" sibTransId="{7E84E824-193C-4009-807F-644403CB3DC2}"/>
    <dgm:cxn modelId="{E8E7EAA6-2D71-43D3-A0D4-4B3F28FB1902}" srcId="{AA3B6E92-AC36-4921-8664-4D94AF847EDB}" destId="{524AE1C9-DF1A-48D0-B078-0524EC9E8CA9}" srcOrd="2" destOrd="0" parTransId="{67224904-28D2-4103-B53C-0391663A1C14}" sibTransId="{F8C04F08-9953-45E1-BCC6-0A02301E4F52}"/>
    <dgm:cxn modelId="{0641CCC0-0212-4A4A-8AC5-7FB8BB56A7F2}" type="presParOf" srcId="{1F126B38-4437-47F5-A520-9CE389B67F96}" destId="{8A0ABBAC-5E72-4D83-A08A-E8A044DAD398}" srcOrd="0" destOrd="0" presId="urn:microsoft.com/office/officeart/2018/2/layout/IconVerticalSolidList"/>
    <dgm:cxn modelId="{65A63A6D-930F-4567-87D0-D48CA3734539}" type="presParOf" srcId="{8A0ABBAC-5E72-4D83-A08A-E8A044DAD398}" destId="{62639DB1-BF87-4520-A87E-7D8D729C22E1}" srcOrd="0" destOrd="0" presId="urn:microsoft.com/office/officeart/2018/2/layout/IconVerticalSolidList"/>
    <dgm:cxn modelId="{05370F8D-2350-4882-B6C5-D21CB78531ED}" type="presParOf" srcId="{8A0ABBAC-5E72-4D83-A08A-E8A044DAD398}" destId="{D37F2D39-6857-41AE-8567-245EAD265000}" srcOrd="1" destOrd="0" presId="urn:microsoft.com/office/officeart/2018/2/layout/IconVerticalSolidList"/>
    <dgm:cxn modelId="{669E2E27-7DEC-4606-AB78-C90059464FA0}" type="presParOf" srcId="{8A0ABBAC-5E72-4D83-A08A-E8A044DAD398}" destId="{1425BCA1-053D-40CF-962A-0C1B723D8FD1}" srcOrd="2" destOrd="0" presId="urn:microsoft.com/office/officeart/2018/2/layout/IconVerticalSolidList"/>
    <dgm:cxn modelId="{B30AFC2C-F7DD-448E-9B11-D7963A6C3EC3}" type="presParOf" srcId="{8A0ABBAC-5E72-4D83-A08A-E8A044DAD398}" destId="{0D0FE6B7-F959-40DF-AA9E-66890744DBFC}" srcOrd="3" destOrd="0" presId="urn:microsoft.com/office/officeart/2018/2/layout/IconVerticalSolidList"/>
    <dgm:cxn modelId="{23523A30-3654-41E9-B260-9ADE1E47E338}" type="presParOf" srcId="{1F126B38-4437-47F5-A520-9CE389B67F96}" destId="{98BE6C35-A1F3-44D1-8551-86922BB7C8E7}" srcOrd="1" destOrd="0" presId="urn:microsoft.com/office/officeart/2018/2/layout/IconVerticalSolidList"/>
    <dgm:cxn modelId="{73A181B5-B5CC-4CD7-AE0F-7024671365B2}" type="presParOf" srcId="{1F126B38-4437-47F5-A520-9CE389B67F96}" destId="{FB3E302F-E957-46C1-8905-0BEABD2645EE}" srcOrd="2" destOrd="0" presId="urn:microsoft.com/office/officeart/2018/2/layout/IconVerticalSolidList"/>
    <dgm:cxn modelId="{B841E77A-1D9E-4156-B10E-E00103FC6485}" type="presParOf" srcId="{FB3E302F-E957-46C1-8905-0BEABD2645EE}" destId="{4D6E29C3-BAF5-4900-B565-454B5124972B}" srcOrd="0" destOrd="0" presId="urn:microsoft.com/office/officeart/2018/2/layout/IconVerticalSolidList"/>
    <dgm:cxn modelId="{704188A6-A9ED-4625-A717-850AD7D9425E}" type="presParOf" srcId="{FB3E302F-E957-46C1-8905-0BEABD2645EE}" destId="{962A6539-C223-43DC-BF3E-C1B04FB6DD39}" srcOrd="1" destOrd="0" presId="urn:microsoft.com/office/officeart/2018/2/layout/IconVerticalSolidList"/>
    <dgm:cxn modelId="{85C89FBD-D22A-447E-B131-4EA58BC3E991}" type="presParOf" srcId="{FB3E302F-E957-46C1-8905-0BEABD2645EE}" destId="{2C7D5E85-5973-4912-8449-1567B80E754D}" srcOrd="2" destOrd="0" presId="urn:microsoft.com/office/officeart/2018/2/layout/IconVerticalSolidList"/>
    <dgm:cxn modelId="{DB158973-6027-46D4-ACE2-C08518D50066}" type="presParOf" srcId="{FB3E302F-E957-46C1-8905-0BEABD2645EE}" destId="{A7C61D8D-5AC6-4211-B6B6-0B28D23E3A48}" srcOrd="3" destOrd="0" presId="urn:microsoft.com/office/officeart/2018/2/layout/IconVerticalSolidList"/>
    <dgm:cxn modelId="{2A78D618-DF16-444A-89ED-E1FEF4C16570}" type="presParOf" srcId="{1F126B38-4437-47F5-A520-9CE389B67F96}" destId="{223B6BE1-DC39-47E2-8BAB-503FCF79EAE3}" srcOrd="3" destOrd="0" presId="urn:microsoft.com/office/officeart/2018/2/layout/IconVerticalSolidList"/>
    <dgm:cxn modelId="{6E6844D0-1F30-43E1-A033-DB8D48D16361}" type="presParOf" srcId="{1F126B38-4437-47F5-A520-9CE389B67F96}" destId="{13A53388-0424-42D2-81B0-EE6812876B4D}" srcOrd="4" destOrd="0" presId="urn:microsoft.com/office/officeart/2018/2/layout/IconVerticalSolidList"/>
    <dgm:cxn modelId="{536C2704-CB6A-44A7-B224-7C0BAD5DABC1}" type="presParOf" srcId="{13A53388-0424-42D2-81B0-EE6812876B4D}" destId="{F8DB6A0D-13BE-4641-8577-51CE4F934FA5}" srcOrd="0" destOrd="0" presId="urn:microsoft.com/office/officeart/2018/2/layout/IconVerticalSolidList"/>
    <dgm:cxn modelId="{DD8D8F4A-11BA-4B75-9C85-440AE26F7AB2}" type="presParOf" srcId="{13A53388-0424-42D2-81B0-EE6812876B4D}" destId="{B8C49AF2-3E12-4FC9-9305-C8A8E4B59A4A}" srcOrd="1" destOrd="0" presId="urn:microsoft.com/office/officeart/2018/2/layout/IconVerticalSolidList"/>
    <dgm:cxn modelId="{8C21DD40-9306-404C-A0CB-6D67A69AE4E3}" type="presParOf" srcId="{13A53388-0424-42D2-81B0-EE6812876B4D}" destId="{E0112C08-E2A3-4EC9-8C13-ACAEEDFA8DD4}" srcOrd="2" destOrd="0" presId="urn:microsoft.com/office/officeart/2018/2/layout/IconVerticalSolidList"/>
    <dgm:cxn modelId="{FAFF2DC8-C340-497B-BEFA-E917B4DDFCAB}" type="presParOf" srcId="{13A53388-0424-42D2-81B0-EE6812876B4D}" destId="{A55803DE-B8B0-4E14-9743-7173463A1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D5BDCC-864E-4A05-A10C-EDA7613DC7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FA1584A4-CB85-47C4-A63E-1733372472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/>
              <a:cs typeface="Calibri"/>
            </a:rPr>
            <a:t>Coordinated Planning: Integration management aligned objectives and timelines across stakeholders, ensuring unified progress.</a:t>
          </a:r>
        </a:p>
      </dgm:t>
    </dgm:pt>
    <dgm:pt modelId="{8705B782-DA20-4B40-9A85-606BBCA1ECEF}" type="parTrans" cxnId="{50477265-16CC-4133-B943-3EDAC707BB54}">
      <dgm:prSet/>
      <dgm:spPr/>
      <dgm:t>
        <a:bodyPr/>
        <a:lstStyle/>
        <a:p>
          <a:endParaRPr lang="en-US"/>
        </a:p>
      </dgm:t>
    </dgm:pt>
    <dgm:pt modelId="{68AB3F79-5E25-4BB5-AC94-50B1D6BCD9DB}" type="sibTrans" cxnId="{50477265-16CC-4133-B943-3EDAC707B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13BB8B-F156-4DEB-BEDD-7CC1E01F71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/>
              <a:cs typeface="Calibri"/>
            </a:rPr>
            <a:t>Enhanced Communication: Improved communication reduced misunderstandings and delays among teams and departments.</a:t>
          </a:r>
        </a:p>
      </dgm:t>
    </dgm:pt>
    <dgm:pt modelId="{E9DF19E6-F285-436A-AA84-2A61535708D4}" type="parTrans" cxnId="{0AC1D05D-7BB2-4949-AB0F-0EB28A148D95}">
      <dgm:prSet/>
      <dgm:spPr/>
      <dgm:t>
        <a:bodyPr/>
        <a:lstStyle/>
        <a:p>
          <a:endParaRPr lang="en-US"/>
        </a:p>
      </dgm:t>
    </dgm:pt>
    <dgm:pt modelId="{810CF3EA-8CE0-49D6-A66F-A8394D937F3F}" type="sibTrans" cxnId="{0AC1D05D-7BB2-4949-AB0F-0EB28A148D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088683-7A7E-450A-8801-2947D01D60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/>
              <a:cs typeface="Calibri"/>
            </a:rPr>
            <a:t>Fragmented Implementation: Inconsistent management led to delays and cost overruns, showing weak integration.</a:t>
          </a:r>
        </a:p>
      </dgm:t>
    </dgm:pt>
    <dgm:pt modelId="{2C44A229-E444-484E-A536-18FEA58460E2}" type="parTrans" cxnId="{E3975CF4-8C21-4CB2-953C-EE761785048A}">
      <dgm:prSet/>
      <dgm:spPr/>
      <dgm:t>
        <a:bodyPr/>
        <a:lstStyle/>
        <a:p>
          <a:endParaRPr lang="en-US"/>
        </a:p>
      </dgm:t>
    </dgm:pt>
    <dgm:pt modelId="{5204123B-6BD9-4537-83C7-000463B5643C}" type="sibTrans" cxnId="{E3975CF4-8C21-4CB2-953C-EE76178504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0D1AA2-69F9-450F-A2A8-32B79820B4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/>
              <a:cs typeface="Calibri"/>
            </a:rPr>
            <a:t>Inadequate Risk Management: Lack of strong risk mitigation strategies led to unaddressed critical issues.</a:t>
          </a:r>
        </a:p>
      </dgm:t>
    </dgm:pt>
    <dgm:pt modelId="{B0A853FF-64B1-4F3C-A84F-9ABDF7997F2F}" type="parTrans" cxnId="{73696F96-3EE1-4FCA-94BE-3526306C5D40}">
      <dgm:prSet/>
      <dgm:spPr/>
      <dgm:t>
        <a:bodyPr/>
        <a:lstStyle/>
        <a:p>
          <a:endParaRPr lang="en-US"/>
        </a:p>
      </dgm:t>
    </dgm:pt>
    <dgm:pt modelId="{621071A2-DD6F-4D18-AFEB-0E736C9F0C58}" type="sibTrans" cxnId="{73696F96-3EE1-4FCA-94BE-3526306C5D40}">
      <dgm:prSet/>
      <dgm:spPr/>
      <dgm:t>
        <a:bodyPr/>
        <a:lstStyle/>
        <a:p>
          <a:endParaRPr lang="en-US"/>
        </a:p>
      </dgm:t>
    </dgm:pt>
    <dgm:pt modelId="{7732E4FA-7900-4439-B081-DDB16289BFCD}" type="pres">
      <dgm:prSet presAssocID="{DED5BDCC-864E-4A05-A10C-EDA7613DC785}" presName="root" presStyleCnt="0">
        <dgm:presLayoutVars>
          <dgm:dir/>
          <dgm:resizeHandles val="exact"/>
        </dgm:presLayoutVars>
      </dgm:prSet>
      <dgm:spPr/>
    </dgm:pt>
    <dgm:pt modelId="{917B03C4-02BE-43CD-9463-72B2C0EF9A36}" type="pres">
      <dgm:prSet presAssocID="{FA1584A4-CB85-47C4-A63E-17333724729C}" presName="compNode" presStyleCnt="0"/>
      <dgm:spPr/>
    </dgm:pt>
    <dgm:pt modelId="{48C03F9E-A10B-42C7-AE1C-57C1B2C46077}" type="pres">
      <dgm:prSet presAssocID="{FA1584A4-CB85-47C4-A63E-17333724729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EDAB2C-F727-41D3-9C25-31F533656F19}" type="pres">
      <dgm:prSet presAssocID="{FA1584A4-CB85-47C4-A63E-173337247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36540B1-AD80-4C8D-9409-6F7C532BE77F}" type="pres">
      <dgm:prSet presAssocID="{FA1584A4-CB85-47C4-A63E-17333724729C}" presName="spaceRect" presStyleCnt="0"/>
      <dgm:spPr/>
    </dgm:pt>
    <dgm:pt modelId="{FC4CA5C8-6D2A-40E0-B619-5F40720E5BF5}" type="pres">
      <dgm:prSet presAssocID="{FA1584A4-CB85-47C4-A63E-17333724729C}" presName="textRect" presStyleLbl="revTx" presStyleIdx="0" presStyleCnt="4">
        <dgm:presLayoutVars>
          <dgm:chMax val="1"/>
          <dgm:chPref val="1"/>
        </dgm:presLayoutVars>
      </dgm:prSet>
      <dgm:spPr/>
    </dgm:pt>
    <dgm:pt modelId="{F67D3CA2-0272-40DF-9D4C-5A04B1971232}" type="pres">
      <dgm:prSet presAssocID="{68AB3F79-5E25-4BB5-AC94-50B1D6BCD9DB}" presName="sibTrans" presStyleCnt="0"/>
      <dgm:spPr/>
    </dgm:pt>
    <dgm:pt modelId="{E1F09752-A976-452F-8527-71E3721802BE}" type="pres">
      <dgm:prSet presAssocID="{FD13BB8B-F156-4DEB-BEDD-7CC1E01F7199}" presName="compNode" presStyleCnt="0"/>
      <dgm:spPr/>
    </dgm:pt>
    <dgm:pt modelId="{E8AE0F99-3014-46AE-8606-7B071E46D8EA}" type="pres">
      <dgm:prSet presAssocID="{FD13BB8B-F156-4DEB-BEDD-7CC1E01F719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2FB69D-91A3-4187-AC43-C1811EE41790}" type="pres">
      <dgm:prSet presAssocID="{FD13BB8B-F156-4DEB-BEDD-7CC1E01F71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E93BA42-30AE-4442-9AAF-A94E4E21A54D}" type="pres">
      <dgm:prSet presAssocID="{FD13BB8B-F156-4DEB-BEDD-7CC1E01F7199}" presName="spaceRect" presStyleCnt="0"/>
      <dgm:spPr/>
    </dgm:pt>
    <dgm:pt modelId="{C2621949-789F-4A7C-84C9-B0D6A0F6F4C5}" type="pres">
      <dgm:prSet presAssocID="{FD13BB8B-F156-4DEB-BEDD-7CC1E01F7199}" presName="textRect" presStyleLbl="revTx" presStyleIdx="1" presStyleCnt="4">
        <dgm:presLayoutVars>
          <dgm:chMax val="1"/>
          <dgm:chPref val="1"/>
        </dgm:presLayoutVars>
      </dgm:prSet>
      <dgm:spPr/>
    </dgm:pt>
    <dgm:pt modelId="{864B76C6-1DAB-431B-A613-A2AAE27BCB84}" type="pres">
      <dgm:prSet presAssocID="{810CF3EA-8CE0-49D6-A66F-A8394D937F3F}" presName="sibTrans" presStyleCnt="0"/>
      <dgm:spPr/>
    </dgm:pt>
    <dgm:pt modelId="{DAF36CB5-ECD6-4CD9-BE56-08955D6C10F5}" type="pres">
      <dgm:prSet presAssocID="{67088683-7A7E-450A-8801-2947D01D601B}" presName="compNode" presStyleCnt="0"/>
      <dgm:spPr/>
    </dgm:pt>
    <dgm:pt modelId="{1595263E-4387-484C-9290-F968F529B0F9}" type="pres">
      <dgm:prSet presAssocID="{67088683-7A7E-450A-8801-2947D01D601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6B3955-352E-4CD4-91F0-21C1F445A4A0}" type="pres">
      <dgm:prSet presAssocID="{67088683-7A7E-450A-8801-2947D01D60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6E674B3-8AB1-4172-801C-AFDC799E812D}" type="pres">
      <dgm:prSet presAssocID="{67088683-7A7E-450A-8801-2947D01D601B}" presName="spaceRect" presStyleCnt="0"/>
      <dgm:spPr/>
    </dgm:pt>
    <dgm:pt modelId="{CE1BDB69-1BF1-43CC-A33F-3622C6FA4FBD}" type="pres">
      <dgm:prSet presAssocID="{67088683-7A7E-450A-8801-2947D01D601B}" presName="textRect" presStyleLbl="revTx" presStyleIdx="2" presStyleCnt="4">
        <dgm:presLayoutVars>
          <dgm:chMax val="1"/>
          <dgm:chPref val="1"/>
        </dgm:presLayoutVars>
      </dgm:prSet>
      <dgm:spPr/>
    </dgm:pt>
    <dgm:pt modelId="{C7F1E1ED-833C-47F7-B8E4-6ADF9C31CBD0}" type="pres">
      <dgm:prSet presAssocID="{5204123B-6BD9-4537-83C7-000463B5643C}" presName="sibTrans" presStyleCnt="0"/>
      <dgm:spPr/>
    </dgm:pt>
    <dgm:pt modelId="{7E9B8DB4-A6BC-4B64-A724-99878C41E8EB}" type="pres">
      <dgm:prSet presAssocID="{800D1AA2-69F9-450F-A2A8-32B79820B4AA}" presName="compNode" presStyleCnt="0"/>
      <dgm:spPr/>
    </dgm:pt>
    <dgm:pt modelId="{FE4648DA-E9D0-4E0C-9936-E65DF4590027}" type="pres">
      <dgm:prSet presAssocID="{800D1AA2-69F9-450F-A2A8-32B79820B4A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6F8D4F9-5956-49B7-B822-89EB7CD0A197}" type="pres">
      <dgm:prSet presAssocID="{800D1AA2-69F9-450F-A2A8-32B79820B4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F988B10-3242-4C13-8995-76E18B76F07B}" type="pres">
      <dgm:prSet presAssocID="{800D1AA2-69F9-450F-A2A8-32B79820B4AA}" presName="spaceRect" presStyleCnt="0"/>
      <dgm:spPr/>
    </dgm:pt>
    <dgm:pt modelId="{6FE46413-57DB-4241-93F7-A4C837E1C2DF}" type="pres">
      <dgm:prSet presAssocID="{800D1AA2-69F9-450F-A2A8-32B79820B4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41EB40-C533-4A07-92DC-FC7F16BB1381}" type="presOf" srcId="{FD13BB8B-F156-4DEB-BEDD-7CC1E01F7199}" destId="{C2621949-789F-4A7C-84C9-B0D6A0F6F4C5}" srcOrd="0" destOrd="0" presId="urn:microsoft.com/office/officeart/2018/5/layout/IconLeafLabelList"/>
    <dgm:cxn modelId="{0AC1D05D-7BB2-4949-AB0F-0EB28A148D95}" srcId="{DED5BDCC-864E-4A05-A10C-EDA7613DC785}" destId="{FD13BB8B-F156-4DEB-BEDD-7CC1E01F7199}" srcOrd="1" destOrd="0" parTransId="{E9DF19E6-F285-436A-AA84-2A61535708D4}" sibTransId="{810CF3EA-8CE0-49D6-A66F-A8394D937F3F}"/>
    <dgm:cxn modelId="{31110D43-D668-48DE-AAA7-D810680D0BA1}" type="presOf" srcId="{67088683-7A7E-450A-8801-2947D01D601B}" destId="{CE1BDB69-1BF1-43CC-A33F-3622C6FA4FBD}" srcOrd="0" destOrd="0" presId="urn:microsoft.com/office/officeart/2018/5/layout/IconLeafLabelList"/>
    <dgm:cxn modelId="{50477265-16CC-4133-B943-3EDAC707BB54}" srcId="{DED5BDCC-864E-4A05-A10C-EDA7613DC785}" destId="{FA1584A4-CB85-47C4-A63E-17333724729C}" srcOrd="0" destOrd="0" parTransId="{8705B782-DA20-4B40-9A85-606BBCA1ECEF}" sibTransId="{68AB3F79-5E25-4BB5-AC94-50B1D6BCD9DB}"/>
    <dgm:cxn modelId="{AC88FF55-0426-4E33-810C-3D0ADB093C8D}" type="presOf" srcId="{FA1584A4-CB85-47C4-A63E-17333724729C}" destId="{FC4CA5C8-6D2A-40E0-B619-5F40720E5BF5}" srcOrd="0" destOrd="0" presId="urn:microsoft.com/office/officeart/2018/5/layout/IconLeafLabelList"/>
    <dgm:cxn modelId="{73696F96-3EE1-4FCA-94BE-3526306C5D40}" srcId="{DED5BDCC-864E-4A05-A10C-EDA7613DC785}" destId="{800D1AA2-69F9-450F-A2A8-32B79820B4AA}" srcOrd="3" destOrd="0" parTransId="{B0A853FF-64B1-4F3C-A84F-9ABDF7997F2F}" sibTransId="{621071A2-DD6F-4D18-AFEB-0E736C9F0C58}"/>
    <dgm:cxn modelId="{C51223C2-9205-47A3-9C56-C7DE8113398F}" type="presOf" srcId="{DED5BDCC-864E-4A05-A10C-EDA7613DC785}" destId="{7732E4FA-7900-4439-B081-DDB16289BFCD}" srcOrd="0" destOrd="0" presId="urn:microsoft.com/office/officeart/2018/5/layout/IconLeafLabelList"/>
    <dgm:cxn modelId="{9C1920CC-016D-4494-A59B-5A2FC0BF9671}" type="presOf" srcId="{800D1AA2-69F9-450F-A2A8-32B79820B4AA}" destId="{6FE46413-57DB-4241-93F7-A4C837E1C2DF}" srcOrd="0" destOrd="0" presId="urn:microsoft.com/office/officeart/2018/5/layout/IconLeafLabelList"/>
    <dgm:cxn modelId="{E3975CF4-8C21-4CB2-953C-EE761785048A}" srcId="{DED5BDCC-864E-4A05-A10C-EDA7613DC785}" destId="{67088683-7A7E-450A-8801-2947D01D601B}" srcOrd="2" destOrd="0" parTransId="{2C44A229-E444-484E-A536-18FEA58460E2}" sibTransId="{5204123B-6BD9-4537-83C7-000463B5643C}"/>
    <dgm:cxn modelId="{453C88A2-FB71-4FC0-8074-F119DAD77AFE}" type="presParOf" srcId="{7732E4FA-7900-4439-B081-DDB16289BFCD}" destId="{917B03C4-02BE-43CD-9463-72B2C0EF9A36}" srcOrd="0" destOrd="0" presId="urn:microsoft.com/office/officeart/2018/5/layout/IconLeafLabelList"/>
    <dgm:cxn modelId="{53B278BD-ECC4-401F-8DC7-87277C10BA86}" type="presParOf" srcId="{917B03C4-02BE-43CD-9463-72B2C0EF9A36}" destId="{48C03F9E-A10B-42C7-AE1C-57C1B2C46077}" srcOrd="0" destOrd="0" presId="urn:microsoft.com/office/officeart/2018/5/layout/IconLeafLabelList"/>
    <dgm:cxn modelId="{9EA7F471-0592-4B81-9E11-85436E7A33CE}" type="presParOf" srcId="{917B03C4-02BE-43CD-9463-72B2C0EF9A36}" destId="{76EDAB2C-F727-41D3-9C25-31F533656F19}" srcOrd="1" destOrd="0" presId="urn:microsoft.com/office/officeart/2018/5/layout/IconLeafLabelList"/>
    <dgm:cxn modelId="{67F583F2-5352-4DB0-89A0-57A5040CD5AE}" type="presParOf" srcId="{917B03C4-02BE-43CD-9463-72B2C0EF9A36}" destId="{236540B1-AD80-4C8D-9409-6F7C532BE77F}" srcOrd="2" destOrd="0" presId="urn:microsoft.com/office/officeart/2018/5/layout/IconLeafLabelList"/>
    <dgm:cxn modelId="{D5C5C22B-EE0E-4EED-AE82-08B043CF12AC}" type="presParOf" srcId="{917B03C4-02BE-43CD-9463-72B2C0EF9A36}" destId="{FC4CA5C8-6D2A-40E0-B619-5F40720E5BF5}" srcOrd="3" destOrd="0" presId="urn:microsoft.com/office/officeart/2018/5/layout/IconLeafLabelList"/>
    <dgm:cxn modelId="{5489E7A8-CE6C-4B8C-9C4A-60C43CCF67D7}" type="presParOf" srcId="{7732E4FA-7900-4439-B081-DDB16289BFCD}" destId="{F67D3CA2-0272-40DF-9D4C-5A04B1971232}" srcOrd="1" destOrd="0" presId="urn:microsoft.com/office/officeart/2018/5/layout/IconLeafLabelList"/>
    <dgm:cxn modelId="{814344EA-45D1-4045-8BBD-6017F424FBB8}" type="presParOf" srcId="{7732E4FA-7900-4439-B081-DDB16289BFCD}" destId="{E1F09752-A976-452F-8527-71E3721802BE}" srcOrd="2" destOrd="0" presId="urn:microsoft.com/office/officeart/2018/5/layout/IconLeafLabelList"/>
    <dgm:cxn modelId="{1D17C62E-48F2-4F7C-B973-54B28B011C6F}" type="presParOf" srcId="{E1F09752-A976-452F-8527-71E3721802BE}" destId="{E8AE0F99-3014-46AE-8606-7B071E46D8EA}" srcOrd="0" destOrd="0" presId="urn:microsoft.com/office/officeart/2018/5/layout/IconLeafLabelList"/>
    <dgm:cxn modelId="{9DD03CCD-1D47-499E-AB12-604678D5B8E4}" type="presParOf" srcId="{E1F09752-A976-452F-8527-71E3721802BE}" destId="{422FB69D-91A3-4187-AC43-C1811EE41790}" srcOrd="1" destOrd="0" presId="urn:microsoft.com/office/officeart/2018/5/layout/IconLeafLabelList"/>
    <dgm:cxn modelId="{EB32E111-45E9-405E-BB6B-5B8D1DA187E0}" type="presParOf" srcId="{E1F09752-A976-452F-8527-71E3721802BE}" destId="{EE93BA42-30AE-4442-9AAF-A94E4E21A54D}" srcOrd="2" destOrd="0" presId="urn:microsoft.com/office/officeart/2018/5/layout/IconLeafLabelList"/>
    <dgm:cxn modelId="{8C3E5AD0-AFBD-4317-8664-D4D62BEB1DB0}" type="presParOf" srcId="{E1F09752-A976-452F-8527-71E3721802BE}" destId="{C2621949-789F-4A7C-84C9-B0D6A0F6F4C5}" srcOrd="3" destOrd="0" presId="urn:microsoft.com/office/officeart/2018/5/layout/IconLeafLabelList"/>
    <dgm:cxn modelId="{5E6CC248-CE09-4852-9BCB-7D529CEC74FC}" type="presParOf" srcId="{7732E4FA-7900-4439-B081-DDB16289BFCD}" destId="{864B76C6-1DAB-431B-A613-A2AAE27BCB84}" srcOrd="3" destOrd="0" presId="urn:microsoft.com/office/officeart/2018/5/layout/IconLeafLabelList"/>
    <dgm:cxn modelId="{7F148ED4-19F0-46B1-869D-627C403E6D18}" type="presParOf" srcId="{7732E4FA-7900-4439-B081-DDB16289BFCD}" destId="{DAF36CB5-ECD6-4CD9-BE56-08955D6C10F5}" srcOrd="4" destOrd="0" presId="urn:microsoft.com/office/officeart/2018/5/layout/IconLeafLabelList"/>
    <dgm:cxn modelId="{9F10A00E-A0F6-49AF-9E2C-12319A2347CE}" type="presParOf" srcId="{DAF36CB5-ECD6-4CD9-BE56-08955D6C10F5}" destId="{1595263E-4387-484C-9290-F968F529B0F9}" srcOrd="0" destOrd="0" presId="urn:microsoft.com/office/officeart/2018/5/layout/IconLeafLabelList"/>
    <dgm:cxn modelId="{A5BDB242-F93A-4BAD-8552-4F104005835F}" type="presParOf" srcId="{DAF36CB5-ECD6-4CD9-BE56-08955D6C10F5}" destId="{E56B3955-352E-4CD4-91F0-21C1F445A4A0}" srcOrd="1" destOrd="0" presId="urn:microsoft.com/office/officeart/2018/5/layout/IconLeafLabelList"/>
    <dgm:cxn modelId="{520412FE-E51C-4795-B79E-AB829F4A2E6B}" type="presParOf" srcId="{DAF36CB5-ECD6-4CD9-BE56-08955D6C10F5}" destId="{D6E674B3-8AB1-4172-801C-AFDC799E812D}" srcOrd="2" destOrd="0" presId="urn:microsoft.com/office/officeart/2018/5/layout/IconLeafLabelList"/>
    <dgm:cxn modelId="{9B326807-1AAE-466E-8A79-17D82F2B212C}" type="presParOf" srcId="{DAF36CB5-ECD6-4CD9-BE56-08955D6C10F5}" destId="{CE1BDB69-1BF1-43CC-A33F-3622C6FA4FBD}" srcOrd="3" destOrd="0" presId="urn:microsoft.com/office/officeart/2018/5/layout/IconLeafLabelList"/>
    <dgm:cxn modelId="{7BD4F784-6804-4E39-9804-92A3551AFBA7}" type="presParOf" srcId="{7732E4FA-7900-4439-B081-DDB16289BFCD}" destId="{C7F1E1ED-833C-47F7-B8E4-6ADF9C31CBD0}" srcOrd="5" destOrd="0" presId="urn:microsoft.com/office/officeart/2018/5/layout/IconLeafLabelList"/>
    <dgm:cxn modelId="{29A3484C-5AE8-4FD0-8957-CCF72FF4A319}" type="presParOf" srcId="{7732E4FA-7900-4439-B081-DDB16289BFCD}" destId="{7E9B8DB4-A6BC-4B64-A724-99878C41E8EB}" srcOrd="6" destOrd="0" presId="urn:microsoft.com/office/officeart/2018/5/layout/IconLeafLabelList"/>
    <dgm:cxn modelId="{8FDFA6D4-98B1-4745-BD00-6C9282EB92CE}" type="presParOf" srcId="{7E9B8DB4-A6BC-4B64-A724-99878C41E8EB}" destId="{FE4648DA-E9D0-4E0C-9936-E65DF4590027}" srcOrd="0" destOrd="0" presId="urn:microsoft.com/office/officeart/2018/5/layout/IconLeafLabelList"/>
    <dgm:cxn modelId="{99D54C56-3BB5-46D9-A6CB-D1DD03F833FB}" type="presParOf" srcId="{7E9B8DB4-A6BC-4B64-A724-99878C41E8EB}" destId="{B6F8D4F9-5956-49B7-B822-89EB7CD0A197}" srcOrd="1" destOrd="0" presId="urn:microsoft.com/office/officeart/2018/5/layout/IconLeafLabelList"/>
    <dgm:cxn modelId="{253AD759-173D-4A84-AF0A-2F5852444560}" type="presParOf" srcId="{7E9B8DB4-A6BC-4B64-A724-99878C41E8EB}" destId="{4F988B10-3242-4C13-8995-76E18B76F07B}" srcOrd="2" destOrd="0" presId="urn:microsoft.com/office/officeart/2018/5/layout/IconLeafLabelList"/>
    <dgm:cxn modelId="{69E05DAC-8522-4DFA-A8D5-8836C5E45435}" type="presParOf" srcId="{7E9B8DB4-A6BC-4B64-A724-99878C41E8EB}" destId="{6FE46413-57DB-4241-93F7-A4C837E1C2D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F8CFF-4930-4B26-A45C-451ED25273BB}">
      <dsp:nvSpPr>
        <dsp:cNvPr id="0" name=""/>
        <dsp:cNvSpPr/>
      </dsp:nvSpPr>
      <dsp:spPr>
        <a:xfrm>
          <a:off x="651" y="1820751"/>
          <a:ext cx="2285441" cy="1451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20AC-7531-4466-8D76-A27AB3B6A592}">
      <dsp:nvSpPr>
        <dsp:cNvPr id="0" name=""/>
        <dsp:cNvSpPr/>
      </dsp:nvSpPr>
      <dsp:spPr>
        <a:xfrm>
          <a:off x="254589" y="2061992"/>
          <a:ext cx="2285441" cy="1451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Phase 1 : Paddington to Bristol Parkway</a:t>
          </a:r>
        </a:p>
      </dsp:txBody>
      <dsp:txXfrm>
        <a:off x="297095" y="2104498"/>
        <a:ext cx="2200429" cy="1366243"/>
      </dsp:txXfrm>
    </dsp:sp>
    <dsp:sp modelId="{F2F03F76-EFD1-4EDF-8F5C-139D2761EBDB}">
      <dsp:nvSpPr>
        <dsp:cNvPr id="0" name=""/>
        <dsp:cNvSpPr/>
      </dsp:nvSpPr>
      <dsp:spPr>
        <a:xfrm>
          <a:off x="2793968" y="1820751"/>
          <a:ext cx="2285441" cy="1451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1A1A-FADF-42F6-AC8D-9797BDACA170}">
      <dsp:nvSpPr>
        <dsp:cNvPr id="0" name=""/>
        <dsp:cNvSpPr/>
      </dsp:nvSpPr>
      <dsp:spPr>
        <a:xfrm>
          <a:off x="3047906" y="2061992"/>
          <a:ext cx="2285441" cy="1451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Phase 2 : Bristol Parkway and sub-lines to Cardiff </a:t>
          </a:r>
        </a:p>
      </dsp:txBody>
      <dsp:txXfrm>
        <a:off x="3090412" y="2104498"/>
        <a:ext cx="2200429" cy="1366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7E5AB-F562-4A0C-8F69-CDB70822F65E}">
      <dsp:nvSpPr>
        <dsp:cNvPr id="0" name=""/>
        <dsp:cNvSpPr/>
      </dsp:nvSpPr>
      <dsp:spPr>
        <a:xfrm>
          <a:off x="11392" y="663991"/>
          <a:ext cx="1462046" cy="14620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FD5FF-50DC-44B2-B43A-ADEB68B66DB5}">
      <dsp:nvSpPr>
        <dsp:cNvPr id="0" name=""/>
        <dsp:cNvSpPr/>
      </dsp:nvSpPr>
      <dsp:spPr>
        <a:xfrm>
          <a:off x="318422" y="971020"/>
          <a:ext cx="847987" cy="847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6669E-B787-45E6-B3B6-19BA43937D10}">
      <dsp:nvSpPr>
        <dsp:cNvPr id="0" name=""/>
        <dsp:cNvSpPr/>
      </dsp:nvSpPr>
      <dsp:spPr>
        <a:xfrm>
          <a:off x="1786735" y="663991"/>
          <a:ext cx="3446253" cy="146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Continuous monitoring and budget reassessments should have been implemented from the start of phase 1.</a:t>
          </a:r>
        </a:p>
      </dsp:txBody>
      <dsp:txXfrm>
        <a:off x="1786735" y="663991"/>
        <a:ext cx="3446253" cy="1462046"/>
      </dsp:txXfrm>
    </dsp:sp>
    <dsp:sp modelId="{C4077735-B2F9-45F6-9B35-B6B32FF374D2}">
      <dsp:nvSpPr>
        <dsp:cNvPr id="0" name=""/>
        <dsp:cNvSpPr/>
      </dsp:nvSpPr>
      <dsp:spPr>
        <a:xfrm>
          <a:off x="5833472" y="663991"/>
          <a:ext cx="1462046" cy="14620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BBF99-98BA-4114-9E43-D7D43D7A690F}">
      <dsp:nvSpPr>
        <dsp:cNvPr id="0" name=""/>
        <dsp:cNvSpPr/>
      </dsp:nvSpPr>
      <dsp:spPr>
        <a:xfrm>
          <a:off x="6140502" y="971020"/>
          <a:ext cx="847987" cy="847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6FB32-12F9-4D8B-9FC1-B96970F28C00}">
      <dsp:nvSpPr>
        <dsp:cNvPr id="0" name=""/>
        <dsp:cNvSpPr/>
      </dsp:nvSpPr>
      <dsp:spPr>
        <a:xfrm>
          <a:off x="7608814" y="663991"/>
          <a:ext cx="3446253" cy="146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Advanced technological techniques like Building Information Modeling (BIM) and Geographic Information Systems (GIS) should have been used to cut costs and reduce timelines.</a:t>
          </a:r>
        </a:p>
      </dsp:txBody>
      <dsp:txXfrm>
        <a:off x="7608814" y="663991"/>
        <a:ext cx="3446253" cy="1462046"/>
      </dsp:txXfrm>
    </dsp:sp>
    <dsp:sp modelId="{5294ED3B-0D1E-485B-8B08-3CB6A48F5926}">
      <dsp:nvSpPr>
        <dsp:cNvPr id="0" name=""/>
        <dsp:cNvSpPr/>
      </dsp:nvSpPr>
      <dsp:spPr>
        <a:xfrm>
          <a:off x="11392" y="2996945"/>
          <a:ext cx="1462046" cy="14620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8F794-4E01-4A15-8CDD-5A7E9E86E8C6}">
      <dsp:nvSpPr>
        <dsp:cNvPr id="0" name=""/>
        <dsp:cNvSpPr/>
      </dsp:nvSpPr>
      <dsp:spPr>
        <a:xfrm>
          <a:off x="318422" y="3303974"/>
          <a:ext cx="847987" cy="847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91C3-50E1-49CE-8351-4EDF4050351F}">
      <dsp:nvSpPr>
        <dsp:cNvPr id="0" name=""/>
        <dsp:cNvSpPr/>
      </dsp:nvSpPr>
      <dsp:spPr>
        <a:xfrm>
          <a:off x="1786735" y="2996945"/>
          <a:ext cx="3446253" cy="146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Stakeholder relations should have been focused on and continuous feedback from the public domain should have been taken.</a:t>
          </a:r>
        </a:p>
      </dsp:txBody>
      <dsp:txXfrm>
        <a:off x="1786735" y="2996945"/>
        <a:ext cx="3446253" cy="1462046"/>
      </dsp:txXfrm>
    </dsp:sp>
    <dsp:sp modelId="{5B9044BE-00C3-4A0A-99B3-B309FEE26846}">
      <dsp:nvSpPr>
        <dsp:cNvPr id="0" name=""/>
        <dsp:cNvSpPr/>
      </dsp:nvSpPr>
      <dsp:spPr>
        <a:xfrm>
          <a:off x="5833472" y="2996945"/>
          <a:ext cx="1462046" cy="14620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6EE0C-5806-4246-9D56-7DB35D0BED77}">
      <dsp:nvSpPr>
        <dsp:cNvPr id="0" name=""/>
        <dsp:cNvSpPr/>
      </dsp:nvSpPr>
      <dsp:spPr>
        <a:xfrm>
          <a:off x="6140502" y="3303974"/>
          <a:ext cx="847987" cy="8479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669D1-85C7-476A-9287-F3042CF1C57F}">
      <dsp:nvSpPr>
        <dsp:cNvPr id="0" name=""/>
        <dsp:cNvSpPr/>
      </dsp:nvSpPr>
      <dsp:spPr>
        <a:xfrm>
          <a:off x="7608814" y="2996945"/>
          <a:ext cx="3446253" cy="146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cs typeface="Calibri"/>
            </a:rPr>
            <a:t>Predictive (Waterfall) was not carried out efficiently and I would advise them to switch to a hybrid approach.</a:t>
          </a:r>
        </a:p>
      </dsp:txBody>
      <dsp:txXfrm>
        <a:off x="7608814" y="2996945"/>
        <a:ext cx="3446253" cy="14620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A9C6-F5D8-4FC4-B0B9-40F46B75345D}">
      <dsp:nvSpPr>
        <dsp:cNvPr id="0" name=""/>
        <dsp:cNvSpPr/>
      </dsp:nvSpPr>
      <dsp:spPr>
        <a:xfrm>
          <a:off x="0" y="4482"/>
          <a:ext cx="5805779" cy="13302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14675E-D64D-47DF-B82E-269D73A6CF30}">
      <dsp:nvSpPr>
        <dsp:cNvPr id="0" name=""/>
        <dsp:cNvSpPr/>
      </dsp:nvSpPr>
      <dsp:spPr>
        <a:xfrm>
          <a:off x="402414" y="303798"/>
          <a:ext cx="732377" cy="731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35064-47C1-4021-9BFD-88DB0FD6526C}">
      <dsp:nvSpPr>
        <dsp:cNvPr id="0" name=""/>
        <dsp:cNvSpPr/>
      </dsp:nvSpPr>
      <dsp:spPr>
        <a:xfrm>
          <a:off x="1537205" y="4482"/>
          <a:ext cx="4159744" cy="141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26" tIns="149726" rIns="149726" bIns="1497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latin typeface="Calibri"/>
              <a:ea typeface="Calibri"/>
              <a:cs typeface="Calibri"/>
            </a:rPr>
            <a:t>Despite facing significant challenges in planning, scheduling, and budgeting, the project has made notable progress, particularly in the electrification of key segments.</a:t>
          </a:r>
        </a:p>
      </dsp:txBody>
      <dsp:txXfrm>
        <a:off x="1537205" y="4482"/>
        <a:ext cx="4159744" cy="1414736"/>
      </dsp:txXfrm>
    </dsp:sp>
    <dsp:sp modelId="{11DFA79C-1458-4626-9FB8-B2E0DE33D30A}">
      <dsp:nvSpPr>
        <dsp:cNvPr id="0" name=""/>
        <dsp:cNvSpPr/>
      </dsp:nvSpPr>
      <dsp:spPr>
        <a:xfrm>
          <a:off x="0" y="1762185"/>
          <a:ext cx="5805779" cy="13302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0312F6-1300-4F3C-A071-297C11512712}">
      <dsp:nvSpPr>
        <dsp:cNvPr id="0" name=""/>
        <dsp:cNvSpPr/>
      </dsp:nvSpPr>
      <dsp:spPr>
        <a:xfrm>
          <a:off x="402414" y="2061501"/>
          <a:ext cx="732377" cy="7316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1F041-B511-449C-A4B2-E0C51C19A23B}">
      <dsp:nvSpPr>
        <dsp:cNvPr id="0" name=""/>
        <dsp:cNvSpPr/>
      </dsp:nvSpPr>
      <dsp:spPr>
        <a:xfrm>
          <a:off x="1537205" y="1762185"/>
          <a:ext cx="4159744" cy="141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26" tIns="149726" rIns="149726" bIns="1497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Utilizing</a:t>
          </a:r>
          <a:r>
            <a:rPr lang="en-US" sz="1400" kern="1200">
              <a:solidFill>
                <a:schemeClr val="bg1"/>
              </a:solidFill>
              <a:latin typeface="Calibri"/>
              <a:ea typeface="Calibri"/>
              <a:cs typeface="Calibri"/>
            </a:rPr>
            <a:t> proper feedback and a good technical team could have saved a lot of money and ensured completion within the original timeline.</a:t>
          </a:r>
        </a:p>
      </dsp:txBody>
      <dsp:txXfrm>
        <a:off x="1537205" y="1762185"/>
        <a:ext cx="4159744" cy="1414736"/>
      </dsp:txXfrm>
    </dsp:sp>
    <dsp:sp modelId="{A245FA13-B338-40DC-B78D-B52954C27E5B}">
      <dsp:nvSpPr>
        <dsp:cNvPr id="0" name=""/>
        <dsp:cNvSpPr/>
      </dsp:nvSpPr>
      <dsp:spPr>
        <a:xfrm>
          <a:off x="0" y="3519888"/>
          <a:ext cx="5805779" cy="13302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D01C6D-FB72-416C-ABD9-C108F80CA1F9}">
      <dsp:nvSpPr>
        <dsp:cNvPr id="0" name=""/>
        <dsp:cNvSpPr/>
      </dsp:nvSpPr>
      <dsp:spPr>
        <a:xfrm>
          <a:off x="402414" y="3819205"/>
          <a:ext cx="732377" cy="7316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165A4-EF80-4C8B-A945-B55E1DF8611D}">
      <dsp:nvSpPr>
        <dsp:cNvPr id="0" name=""/>
        <dsp:cNvSpPr/>
      </dsp:nvSpPr>
      <dsp:spPr>
        <a:xfrm>
          <a:off x="1537205" y="3519888"/>
          <a:ext cx="4159744" cy="141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26" tIns="149726" rIns="149726" bIns="1497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  <a:latin typeface="Calibri"/>
              <a:ea typeface="Calibri"/>
              <a:cs typeface="Calibri"/>
            </a:rPr>
            <a:t>One of the areas of contention related to budgeting constraints could be the shutdown of major terminals while the project was active, due to active construction work and electrification. </a:t>
          </a:r>
        </a:p>
      </dsp:txBody>
      <dsp:txXfrm>
        <a:off x="1537205" y="3519888"/>
        <a:ext cx="4159744" cy="1414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9C1BB-6F97-4FD3-82B6-1959039F568B}">
      <dsp:nvSpPr>
        <dsp:cNvPr id="0" name=""/>
        <dsp:cNvSpPr/>
      </dsp:nvSpPr>
      <dsp:spPr>
        <a:xfrm>
          <a:off x="822414" y="144069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6297E-6C6E-4096-A21A-8A8BAED1CE7E}">
      <dsp:nvSpPr>
        <dsp:cNvPr id="0" name=""/>
        <dsp:cNvSpPr/>
      </dsp:nvSpPr>
      <dsp:spPr>
        <a:xfrm>
          <a:off x="470500" y="912035"/>
          <a:ext cx="1279687" cy="51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 1 : Paddington to Bristol Parkway</a:t>
          </a:r>
        </a:p>
      </dsp:txBody>
      <dsp:txXfrm>
        <a:off x="470500" y="912035"/>
        <a:ext cx="1279687" cy="511875"/>
      </dsp:txXfrm>
    </dsp:sp>
    <dsp:sp modelId="{11807C08-EA75-4829-9F92-CD11369E459B}">
      <dsp:nvSpPr>
        <dsp:cNvPr id="0" name=""/>
        <dsp:cNvSpPr/>
      </dsp:nvSpPr>
      <dsp:spPr>
        <a:xfrm>
          <a:off x="822414" y="1743831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CF6DF-6256-4200-B6DD-AA4854D2B45D}">
      <dsp:nvSpPr>
        <dsp:cNvPr id="0" name=""/>
        <dsp:cNvSpPr/>
      </dsp:nvSpPr>
      <dsp:spPr>
        <a:xfrm>
          <a:off x="470500" y="2511797"/>
          <a:ext cx="1279687" cy="51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2 : Bristol Parkway and sub-lines to Cardiff </a:t>
          </a:r>
        </a:p>
      </dsp:txBody>
      <dsp:txXfrm>
        <a:off x="470500" y="2511797"/>
        <a:ext cx="1279687" cy="511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FB4AC-C511-4E20-B8A3-4C89C75B6329}">
      <dsp:nvSpPr>
        <dsp:cNvPr id="0" name=""/>
        <dsp:cNvSpPr/>
      </dsp:nvSpPr>
      <dsp:spPr>
        <a:xfrm>
          <a:off x="745360" y="1236859"/>
          <a:ext cx="792914" cy="792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F6692-9940-46C9-9049-BBA3C6DACB69}">
      <dsp:nvSpPr>
        <dsp:cNvPr id="0" name=""/>
        <dsp:cNvSpPr/>
      </dsp:nvSpPr>
      <dsp:spPr>
        <a:xfrm>
          <a:off x="9082" y="2118991"/>
          <a:ext cx="2265468" cy="3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solidFill>
                <a:schemeClr val="tx1"/>
              </a:solidFill>
              <a:latin typeface="Trade Gothic Next Cond"/>
            </a:rPr>
            <a:t>Importance of Scope</a:t>
          </a:r>
          <a:endParaRPr lang="en-US" sz="1800" kern="1200">
            <a:solidFill>
              <a:schemeClr val="tx1"/>
            </a:solidFill>
          </a:endParaRPr>
        </a:p>
      </dsp:txBody>
      <dsp:txXfrm>
        <a:off x="9082" y="2118991"/>
        <a:ext cx="2265468" cy="339820"/>
      </dsp:txXfrm>
    </dsp:sp>
    <dsp:sp modelId="{890F7EAF-E9F7-4C05-976A-A79E5468A511}">
      <dsp:nvSpPr>
        <dsp:cNvPr id="0" name=""/>
        <dsp:cNvSpPr/>
      </dsp:nvSpPr>
      <dsp:spPr>
        <a:xfrm>
          <a:off x="9082" y="2500308"/>
          <a:ext cx="2265468" cy="81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Calibri"/>
              <a:cs typeface="Calibri"/>
            </a:rPr>
            <a:t>We can see how "scope creep" hugely affects the timeline and financial side of a program</a:t>
          </a:r>
        </a:p>
      </dsp:txBody>
      <dsp:txXfrm>
        <a:off x="9082" y="2500308"/>
        <a:ext cx="2265468" cy="811384"/>
      </dsp:txXfrm>
    </dsp:sp>
    <dsp:sp modelId="{3B793C77-62AD-487F-A67C-BC9A4FCE4924}">
      <dsp:nvSpPr>
        <dsp:cNvPr id="0" name=""/>
        <dsp:cNvSpPr/>
      </dsp:nvSpPr>
      <dsp:spPr>
        <a:xfrm>
          <a:off x="3407286" y="1236859"/>
          <a:ext cx="792914" cy="792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2EC6-2397-4F99-944B-BDBB70BBFEE5}">
      <dsp:nvSpPr>
        <dsp:cNvPr id="0" name=""/>
        <dsp:cNvSpPr/>
      </dsp:nvSpPr>
      <dsp:spPr>
        <a:xfrm>
          <a:off x="2671008" y="2118991"/>
          <a:ext cx="2265468" cy="3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solidFill>
                <a:schemeClr val="tx1"/>
              </a:solidFill>
              <a:latin typeface="Trade Gothic Next Cond"/>
            </a:rPr>
            <a:t>Proactive Risk Assessment</a:t>
          </a:r>
          <a:endParaRPr lang="en-US" sz="1800" kern="1200">
            <a:solidFill>
              <a:schemeClr val="tx1"/>
            </a:solidFill>
          </a:endParaRPr>
        </a:p>
      </dsp:txBody>
      <dsp:txXfrm>
        <a:off x="2671008" y="2118991"/>
        <a:ext cx="2265468" cy="339820"/>
      </dsp:txXfrm>
    </dsp:sp>
    <dsp:sp modelId="{7200DF58-7F37-401C-8D4B-5DFEFACBA48F}">
      <dsp:nvSpPr>
        <dsp:cNvPr id="0" name=""/>
        <dsp:cNvSpPr/>
      </dsp:nvSpPr>
      <dsp:spPr>
        <a:xfrm>
          <a:off x="2671008" y="2500308"/>
          <a:ext cx="2265468" cy="81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Calibri"/>
              <a:cs typeface="Calibri"/>
            </a:rPr>
            <a:t>A mix of positive and negative efforts led to ambiguous results and no defined risk factor</a:t>
          </a:r>
        </a:p>
      </dsp:txBody>
      <dsp:txXfrm>
        <a:off x="2671008" y="2500308"/>
        <a:ext cx="2265468" cy="811384"/>
      </dsp:txXfrm>
    </dsp:sp>
    <dsp:sp modelId="{4F8A3F2E-FDB0-43C9-BBF6-9BCBCD3714E5}">
      <dsp:nvSpPr>
        <dsp:cNvPr id="0" name=""/>
        <dsp:cNvSpPr/>
      </dsp:nvSpPr>
      <dsp:spPr>
        <a:xfrm>
          <a:off x="6069211" y="1236859"/>
          <a:ext cx="792914" cy="792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6087A-82C2-4374-AFD5-1082E65D79C3}">
      <dsp:nvSpPr>
        <dsp:cNvPr id="0" name=""/>
        <dsp:cNvSpPr/>
      </dsp:nvSpPr>
      <dsp:spPr>
        <a:xfrm>
          <a:off x="5332934" y="2118991"/>
          <a:ext cx="2265468" cy="3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solidFill>
                <a:schemeClr val="tx1"/>
              </a:solidFill>
              <a:latin typeface="Trade Gothic Next Cond"/>
            </a:rPr>
            <a:t>Stakeholder Expectations</a:t>
          </a:r>
        </a:p>
      </dsp:txBody>
      <dsp:txXfrm>
        <a:off x="5332934" y="2118991"/>
        <a:ext cx="2265468" cy="339820"/>
      </dsp:txXfrm>
    </dsp:sp>
    <dsp:sp modelId="{9ED7C641-BF74-4BE9-ADDB-9BDA539F1414}">
      <dsp:nvSpPr>
        <dsp:cNvPr id="0" name=""/>
        <dsp:cNvSpPr/>
      </dsp:nvSpPr>
      <dsp:spPr>
        <a:xfrm>
          <a:off x="5332934" y="2500308"/>
          <a:ext cx="2265468" cy="81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Calibri"/>
              <a:cs typeface="Calibri"/>
            </a:rPr>
            <a:t>Establishing a clear channel of communication and early engagement can change the direction of a team</a:t>
          </a:r>
        </a:p>
      </dsp:txBody>
      <dsp:txXfrm>
        <a:off x="5332934" y="2500308"/>
        <a:ext cx="2265468" cy="811384"/>
      </dsp:txXfrm>
    </dsp:sp>
    <dsp:sp modelId="{F1220058-3B05-437B-B013-1DD9252115FF}">
      <dsp:nvSpPr>
        <dsp:cNvPr id="0" name=""/>
        <dsp:cNvSpPr/>
      </dsp:nvSpPr>
      <dsp:spPr>
        <a:xfrm>
          <a:off x="8731137" y="1236859"/>
          <a:ext cx="792914" cy="792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221D8-F36D-4B14-89B3-79E6F24FC713}">
      <dsp:nvSpPr>
        <dsp:cNvPr id="0" name=""/>
        <dsp:cNvSpPr/>
      </dsp:nvSpPr>
      <dsp:spPr>
        <a:xfrm>
          <a:off x="7994860" y="2118991"/>
          <a:ext cx="2265468" cy="3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solidFill>
                <a:schemeClr val="tx1"/>
              </a:solidFill>
              <a:latin typeface="Trade Gothic Next Cond"/>
            </a:rPr>
            <a:t>Negligence can be costly</a:t>
          </a:r>
          <a:endParaRPr lang="en-US" sz="1800" kern="1200">
            <a:solidFill>
              <a:schemeClr val="tx1"/>
            </a:solidFill>
          </a:endParaRPr>
        </a:p>
      </dsp:txBody>
      <dsp:txXfrm>
        <a:off x="7994860" y="2118991"/>
        <a:ext cx="2265468" cy="339820"/>
      </dsp:txXfrm>
    </dsp:sp>
    <dsp:sp modelId="{B1788E10-B9D9-44BA-AE69-25ECEEBDF038}">
      <dsp:nvSpPr>
        <dsp:cNvPr id="0" name=""/>
        <dsp:cNvSpPr/>
      </dsp:nvSpPr>
      <dsp:spPr>
        <a:xfrm>
          <a:off x="7994860" y="2500308"/>
          <a:ext cx="2265468" cy="81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Calibri"/>
              <a:cs typeface="Calibri"/>
            </a:rPr>
            <a:t>The budget rose from 1.6B</a:t>
          </a:r>
          <a:r>
            <a:rPr lang="en-US" sz="1300" kern="1200"/>
            <a:t>£</a:t>
          </a:r>
          <a:r>
            <a:rPr lang="en-US" sz="1300" kern="1200">
              <a:solidFill>
                <a:schemeClr val="tx1"/>
              </a:solidFill>
              <a:latin typeface="Calibri"/>
              <a:cs typeface="Calibri"/>
            </a:rPr>
            <a:t> to </a:t>
          </a:r>
          <a:r>
            <a:rPr lang="en-US" sz="1300" kern="1200"/>
            <a:t>£</a:t>
          </a:r>
          <a:r>
            <a:rPr lang="en-US" sz="1300" kern="1200">
              <a:solidFill>
                <a:schemeClr val="tx1"/>
              </a:solidFill>
              <a:latin typeface="Calibri"/>
              <a:cs typeface="Calibri"/>
            </a:rPr>
            <a:t>2.8B (75% increase) and there was a 2-year delay due to poor planning.</a:t>
          </a:r>
        </a:p>
      </dsp:txBody>
      <dsp:txXfrm>
        <a:off x="7994860" y="2500308"/>
        <a:ext cx="2265468" cy="811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B6286-F777-47A6-A6B3-67863AF58ED0}">
      <dsp:nvSpPr>
        <dsp:cNvPr id="0" name=""/>
        <dsp:cNvSpPr/>
      </dsp:nvSpPr>
      <dsp:spPr>
        <a:xfrm>
          <a:off x="2580983" y="1621572"/>
          <a:ext cx="563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16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720" y="1664323"/>
        <a:ext cx="29688" cy="5937"/>
      </dsp:txXfrm>
    </dsp:sp>
    <dsp:sp modelId="{323F9FCB-EC93-4BD0-B333-5B3ABD4FEBEC}">
      <dsp:nvSpPr>
        <dsp:cNvPr id="0" name=""/>
        <dsp:cNvSpPr/>
      </dsp:nvSpPr>
      <dsp:spPr>
        <a:xfrm>
          <a:off x="1209" y="892820"/>
          <a:ext cx="2581574" cy="154894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9" tIns="132783" rIns="126499" bIns="132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Frequent Changes:</a:t>
          </a:r>
          <a:endParaRPr lang="en-US" sz="1600" kern="1200"/>
        </a:p>
      </dsp:txBody>
      <dsp:txXfrm>
        <a:off x="1209" y="892820"/>
        <a:ext cx="2581574" cy="1548944"/>
      </dsp:txXfrm>
    </dsp:sp>
    <dsp:sp modelId="{943EBCD7-0148-4E77-B3B6-368C09665DD4}">
      <dsp:nvSpPr>
        <dsp:cNvPr id="0" name=""/>
        <dsp:cNvSpPr/>
      </dsp:nvSpPr>
      <dsp:spPr>
        <a:xfrm>
          <a:off x="1291996" y="2439964"/>
          <a:ext cx="3175336" cy="563162"/>
        </a:xfrm>
        <a:custGeom>
          <a:avLst/>
          <a:gdLst/>
          <a:ahLst/>
          <a:cxnLst/>
          <a:rect l="0" t="0" r="0" b="0"/>
          <a:pathLst>
            <a:path>
              <a:moveTo>
                <a:pt x="3175336" y="0"/>
              </a:moveTo>
              <a:lnTo>
                <a:pt x="3175336" y="298681"/>
              </a:lnTo>
              <a:lnTo>
                <a:pt x="0" y="298681"/>
              </a:lnTo>
              <a:lnTo>
                <a:pt x="0" y="563162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92162"/>
              <a:satOff val="-5084"/>
              <a:lumOff val="91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8905" y="2718577"/>
        <a:ext cx="161518" cy="5937"/>
      </dsp:txXfrm>
    </dsp:sp>
    <dsp:sp modelId="{00B5E9E9-9204-4624-A620-410AB1E3216F}">
      <dsp:nvSpPr>
        <dsp:cNvPr id="0" name=""/>
        <dsp:cNvSpPr/>
      </dsp:nvSpPr>
      <dsp:spPr>
        <a:xfrm>
          <a:off x="3176546" y="892820"/>
          <a:ext cx="2581574" cy="154894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9" tIns="132783" rIns="126499" bIns="132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Constant modifications due to evolving stakeholder inputs and newly discovered needs.</a:t>
          </a:r>
        </a:p>
      </dsp:txBody>
      <dsp:txXfrm>
        <a:off x="3176546" y="892820"/>
        <a:ext cx="2581574" cy="1548944"/>
      </dsp:txXfrm>
    </dsp:sp>
    <dsp:sp modelId="{B29B207A-2739-4AD2-9C4D-86FBD878E48B}">
      <dsp:nvSpPr>
        <dsp:cNvPr id="0" name=""/>
        <dsp:cNvSpPr/>
      </dsp:nvSpPr>
      <dsp:spPr>
        <a:xfrm>
          <a:off x="2580983" y="3764279"/>
          <a:ext cx="563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16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184324"/>
              <a:satOff val="-10167"/>
              <a:lumOff val="183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720" y="3807030"/>
        <a:ext cx="29688" cy="5937"/>
      </dsp:txXfrm>
    </dsp:sp>
    <dsp:sp modelId="{A2B66332-E5BE-47D9-A214-91208A9308D4}">
      <dsp:nvSpPr>
        <dsp:cNvPr id="0" name=""/>
        <dsp:cNvSpPr/>
      </dsp:nvSpPr>
      <dsp:spPr>
        <a:xfrm>
          <a:off x="1209" y="3035527"/>
          <a:ext cx="2581574" cy="154894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9" tIns="132783" rIns="126499" bIns="132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Increased Complexity:</a:t>
          </a:r>
          <a:endParaRPr lang="en-US" sz="1600" kern="1200"/>
        </a:p>
      </dsp:txBody>
      <dsp:txXfrm>
        <a:off x="1209" y="3035527"/>
        <a:ext cx="2581574" cy="1548944"/>
      </dsp:txXfrm>
    </dsp:sp>
    <dsp:sp modelId="{408BFE32-DF51-438C-8186-089986CBF79F}">
      <dsp:nvSpPr>
        <dsp:cNvPr id="0" name=""/>
        <dsp:cNvSpPr/>
      </dsp:nvSpPr>
      <dsp:spPr>
        <a:xfrm>
          <a:off x="1291996" y="4582671"/>
          <a:ext cx="3175336" cy="563162"/>
        </a:xfrm>
        <a:custGeom>
          <a:avLst/>
          <a:gdLst/>
          <a:ahLst/>
          <a:cxnLst/>
          <a:rect l="0" t="0" r="0" b="0"/>
          <a:pathLst>
            <a:path>
              <a:moveTo>
                <a:pt x="3175336" y="0"/>
              </a:moveTo>
              <a:lnTo>
                <a:pt x="3175336" y="298681"/>
              </a:lnTo>
              <a:lnTo>
                <a:pt x="0" y="298681"/>
              </a:lnTo>
              <a:lnTo>
                <a:pt x="0" y="563162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276487"/>
              <a:satOff val="-15251"/>
              <a:lumOff val="27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8905" y="4861284"/>
        <a:ext cx="161518" cy="5937"/>
      </dsp:txXfrm>
    </dsp:sp>
    <dsp:sp modelId="{12B85C60-0DA2-4C4F-9639-63E876669AEE}">
      <dsp:nvSpPr>
        <dsp:cNvPr id="0" name=""/>
        <dsp:cNvSpPr/>
      </dsp:nvSpPr>
      <dsp:spPr>
        <a:xfrm>
          <a:off x="3176546" y="3035527"/>
          <a:ext cx="2581574" cy="154894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9" tIns="132783" rIns="126499" bIns="132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additional tasks and integrating new requirements escalated project complexity.</a:t>
          </a:r>
        </a:p>
      </dsp:txBody>
      <dsp:txXfrm>
        <a:off x="3176546" y="3035527"/>
        <a:ext cx="2581574" cy="1548944"/>
      </dsp:txXfrm>
    </dsp:sp>
    <dsp:sp modelId="{B5CF0428-83E1-45AF-807D-A5C20E7B7A0F}">
      <dsp:nvSpPr>
        <dsp:cNvPr id="0" name=""/>
        <dsp:cNvSpPr/>
      </dsp:nvSpPr>
      <dsp:spPr>
        <a:xfrm>
          <a:off x="2580983" y="5906986"/>
          <a:ext cx="563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16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368649"/>
              <a:satOff val="-20334"/>
              <a:lumOff val="3667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720" y="5949737"/>
        <a:ext cx="29688" cy="5937"/>
      </dsp:txXfrm>
    </dsp:sp>
    <dsp:sp modelId="{4224DBED-50AE-44E4-8E18-91CBEE4A3033}">
      <dsp:nvSpPr>
        <dsp:cNvPr id="0" name=""/>
        <dsp:cNvSpPr/>
      </dsp:nvSpPr>
      <dsp:spPr>
        <a:xfrm>
          <a:off x="1209" y="5178234"/>
          <a:ext cx="2581574" cy="154894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9" tIns="132783" rIns="126499" bIns="132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Resource Demands:</a:t>
          </a:r>
          <a:endParaRPr lang="en-US" sz="1600" kern="1200"/>
        </a:p>
      </dsp:txBody>
      <dsp:txXfrm>
        <a:off x="1209" y="5178234"/>
        <a:ext cx="2581574" cy="1548944"/>
      </dsp:txXfrm>
    </dsp:sp>
    <dsp:sp modelId="{5E558D81-13E6-448E-9070-C36CF595A483}">
      <dsp:nvSpPr>
        <dsp:cNvPr id="0" name=""/>
        <dsp:cNvSpPr/>
      </dsp:nvSpPr>
      <dsp:spPr>
        <a:xfrm>
          <a:off x="3176546" y="5178234"/>
          <a:ext cx="2581574" cy="154894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9" tIns="132783" rIns="126499" bIns="132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Additional time, materials, labor, and finances needed for each change led to resource shortages elsewhere in the project.</a:t>
          </a:r>
        </a:p>
      </dsp:txBody>
      <dsp:txXfrm>
        <a:off x="3176546" y="5178234"/>
        <a:ext cx="2581574" cy="1548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12D92-C1C7-4CE2-8D20-E1078852860B}">
      <dsp:nvSpPr>
        <dsp:cNvPr id="0" name=""/>
        <dsp:cNvSpPr/>
      </dsp:nvSpPr>
      <dsp:spPr>
        <a:xfrm>
          <a:off x="28078" y="541369"/>
          <a:ext cx="1473813" cy="14738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57027-417B-4255-8DE7-329165755ECE}">
      <dsp:nvSpPr>
        <dsp:cNvPr id="0" name=""/>
        <dsp:cNvSpPr/>
      </dsp:nvSpPr>
      <dsp:spPr>
        <a:xfrm>
          <a:off x="337579" y="850870"/>
          <a:ext cx="854812" cy="854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7F087-DC5E-4A2A-887D-B28FA6D5986A}">
      <dsp:nvSpPr>
        <dsp:cNvPr id="0" name=""/>
        <dsp:cNvSpPr/>
      </dsp:nvSpPr>
      <dsp:spPr>
        <a:xfrm>
          <a:off x="1817709" y="541369"/>
          <a:ext cx="3473989" cy="14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cs typeface="Calibri"/>
            </a:rPr>
            <a:t>Crucial for managing project deadlines and identifying potential delays.</a:t>
          </a:r>
        </a:p>
      </dsp:txBody>
      <dsp:txXfrm>
        <a:off x="1817709" y="541369"/>
        <a:ext cx="3473989" cy="1473813"/>
      </dsp:txXfrm>
    </dsp:sp>
    <dsp:sp modelId="{240A170C-6508-4617-9FE2-40D56C425986}">
      <dsp:nvSpPr>
        <dsp:cNvPr id="0" name=""/>
        <dsp:cNvSpPr/>
      </dsp:nvSpPr>
      <dsp:spPr>
        <a:xfrm>
          <a:off x="5897016" y="541369"/>
          <a:ext cx="1473813" cy="14738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5AC66-B7AF-4782-A9D3-A7D50D9C009A}">
      <dsp:nvSpPr>
        <dsp:cNvPr id="0" name=""/>
        <dsp:cNvSpPr/>
      </dsp:nvSpPr>
      <dsp:spPr>
        <a:xfrm>
          <a:off x="6206517" y="850870"/>
          <a:ext cx="854812" cy="854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84964-54F9-463B-9C23-537B72B8D244}">
      <dsp:nvSpPr>
        <dsp:cNvPr id="0" name=""/>
        <dsp:cNvSpPr/>
      </dsp:nvSpPr>
      <dsp:spPr>
        <a:xfrm>
          <a:off x="7686647" y="541369"/>
          <a:ext cx="3473989" cy="14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cs typeface="Calibri"/>
            </a:rPr>
            <a:t>Can Identify challenges in co-ordination with stakeholders.</a:t>
          </a:r>
        </a:p>
      </dsp:txBody>
      <dsp:txXfrm>
        <a:off x="7686647" y="541369"/>
        <a:ext cx="3473989" cy="1473813"/>
      </dsp:txXfrm>
    </dsp:sp>
    <dsp:sp modelId="{8F3C878B-4914-4315-AA7B-90D6DC7976D6}">
      <dsp:nvSpPr>
        <dsp:cNvPr id="0" name=""/>
        <dsp:cNvSpPr/>
      </dsp:nvSpPr>
      <dsp:spPr>
        <a:xfrm>
          <a:off x="28078" y="2840679"/>
          <a:ext cx="1473813" cy="14738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FC46E-5CE9-4085-8606-3EAFAE6CDDC8}">
      <dsp:nvSpPr>
        <dsp:cNvPr id="0" name=""/>
        <dsp:cNvSpPr/>
      </dsp:nvSpPr>
      <dsp:spPr>
        <a:xfrm>
          <a:off x="337579" y="3150180"/>
          <a:ext cx="854812" cy="854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05B1D-4DC2-4FD9-8920-5548E99E7C87}">
      <dsp:nvSpPr>
        <dsp:cNvPr id="0" name=""/>
        <dsp:cNvSpPr/>
      </dsp:nvSpPr>
      <dsp:spPr>
        <a:xfrm>
          <a:off x="1817709" y="2840679"/>
          <a:ext cx="3473989" cy="14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cs typeface="Calibri"/>
            </a:rPr>
            <a:t>Avoid unforseen technical issues with a backup plan.</a:t>
          </a:r>
        </a:p>
      </dsp:txBody>
      <dsp:txXfrm>
        <a:off x="1817709" y="2840679"/>
        <a:ext cx="3473989" cy="1473813"/>
      </dsp:txXfrm>
    </dsp:sp>
    <dsp:sp modelId="{C48053DF-B61E-4CAA-97AB-E19A3D92F982}">
      <dsp:nvSpPr>
        <dsp:cNvPr id="0" name=""/>
        <dsp:cNvSpPr/>
      </dsp:nvSpPr>
      <dsp:spPr>
        <a:xfrm>
          <a:off x="5897016" y="2840679"/>
          <a:ext cx="1473813" cy="14738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ADC7D-6F0A-434A-8971-DBA37D56A133}">
      <dsp:nvSpPr>
        <dsp:cNvPr id="0" name=""/>
        <dsp:cNvSpPr/>
      </dsp:nvSpPr>
      <dsp:spPr>
        <a:xfrm>
          <a:off x="6206517" y="3150180"/>
          <a:ext cx="854812" cy="854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CA82D-572B-4DDA-BCDA-89D8D1711242}">
      <dsp:nvSpPr>
        <dsp:cNvPr id="0" name=""/>
        <dsp:cNvSpPr/>
      </dsp:nvSpPr>
      <dsp:spPr>
        <a:xfrm>
          <a:off x="7686647" y="2840679"/>
          <a:ext cx="3473989" cy="14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cs typeface="Calibri"/>
            </a:rPr>
            <a:t>Potential delays can be mitigated and corrective actions can be taken much faster.</a:t>
          </a:r>
        </a:p>
      </dsp:txBody>
      <dsp:txXfrm>
        <a:off x="7686647" y="2840679"/>
        <a:ext cx="3473989" cy="1473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651A8-3BD0-4DD7-B182-ED950A5F7416}">
      <dsp:nvSpPr>
        <dsp:cNvPr id="0" name=""/>
        <dsp:cNvSpPr/>
      </dsp:nvSpPr>
      <dsp:spPr>
        <a:xfrm>
          <a:off x="0" y="4015184"/>
          <a:ext cx="1387079" cy="131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8649" tIns="99568" rIns="9864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/>
              <a:ea typeface="Calibri"/>
              <a:cs typeface="Calibri"/>
            </a:rPr>
            <a:t>Collaboration with Local Authorities</a:t>
          </a:r>
        </a:p>
      </dsp:txBody>
      <dsp:txXfrm>
        <a:off x="0" y="4015184"/>
        <a:ext cx="1387079" cy="1317873"/>
      </dsp:txXfrm>
    </dsp:sp>
    <dsp:sp modelId="{03216BC8-BC19-418E-B725-C23D3D41CA4A}">
      <dsp:nvSpPr>
        <dsp:cNvPr id="0" name=""/>
        <dsp:cNvSpPr/>
      </dsp:nvSpPr>
      <dsp:spPr>
        <a:xfrm>
          <a:off x="1387078" y="4015184"/>
          <a:ext cx="4161237" cy="13178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4410" tIns="177800" rIns="8441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Mitigated disruptions by involving local authorities and communities early.</a:t>
          </a:r>
          <a:endParaRPr lang="en-IN" sz="1400" kern="1200">
            <a:latin typeface="Calibri"/>
            <a:ea typeface="Calibri"/>
            <a:cs typeface="Calibri"/>
          </a:endParaRPr>
        </a:p>
      </dsp:txBody>
      <dsp:txXfrm>
        <a:off x="1387078" y="4015184"/>
        <a:ext cx="4161237" cy="1317873"/>
      </dsp:txXfrm>
    </dsp:sp>
    <dsp:sp modelId="{4E164773-2055-4602-BA37-42F6114C2A82}">
      <dsp:nvSpPr>
        <dsp:cNvPr id="0" name=""/>
        <dsp:cNvSpPr/>
      </dsp:nvSpPr>
      <dsp:spPr>
        <a:xfrm rot="10800000">
          <a:off x="0" y="2008063"/>
          <a:ext cx="1387079" cy="20268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9309483"/>
                <a:satOff val="-516"/>
                <a:lumOff val="-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309483"/>
                <a:satOff val="-516"/>
                <a:lumOff val="-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309483"/>
                <a:satOff val="-516"/>
                <a:lumOff val="-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309483"/>
              <a:satOff val="-516"/>
              <a:lumOff val="-29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8649" tIns="99568" rIns="9864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/>
              <a:ea typeface="Calibri"/>
              <a:cs typeface="Calibri"/>
            </a:rPr>
            <a:t>Insufficient Early Engagement</a:t>
          </a:r>
        </a:p>
      </dsp:txBody>
      <dsp:txXfrm rot="-10800000">
        <a:off x="0" y="2008063"/>
        <a:ext cx="1387079" cy="1317477"/>
      </dsp:txXfrm>
    </dsp:sp>
    <dsp:sp modelId="{D0D5B4E5-9F29-4D0A-9B67-1F456F47BD2F}">
      <dsp:nvSpPr>
        <dsp:cNvPr id="0" name=""/>
        <dsp:cNvSpPr/>
      </dsp:nvSpPr>
      <dsp:spPr>
        <a:xfrm>
          <a:off x="1387078" y="2008063"/>
          <a:ext cx="4161237" cy="1317477"/>
        </a:xfrm>
        <a:prstGeom prst="rect">
          <a:avLst/>
        </a:prstGeom>
        <a:solidFill>
          <a:schemeClr val="accent2">
            <a:tint val="40000"/>
            <a:alpha val="90000"/>
            <a:hueOff val="-9571499"/>
            <a:satOff val="-570"/>
            <a:lumOff val="-7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571499"/>
              <a:satOff val="-570"/>
              <a:lumOff val="-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4410" tIns="177800" rIns="8441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Delays and resistance due to not involving some local communities early enough.</a:t>
          </a:r>
          <a:endParaRPr lang="en-IN" sz="1400" kern="1200">
            <a:latin typeface="Calibri"/>
            <a:ea typeface="Calibri"/>
            <a:cs typeface="Calibri"/>
          </a:endParaRPr>
        </a:p>
      </dsp:txBody>
      <dsp:txXfrm>
        <a:off x="1387078" y="2008063"/>
        <a:ext cx="4161237" cy="1317477"/>
      </dsp:txXfrm>
    </dsp:sp>
    <dsp:sp modelId="{63F00CA1-AD36-40E8-8BD2-E26A3646BFD6}">
      <dsp:nvSpPr>
        <dsp:cNvPr id="0" name=""/>
        <dsp:cNvSpPr/>
      </dsp:nvSpPr>
      <dsp:spPr>
        <a:xfrm rot="10800000">
          <a:off x="0" y="942"/>
          <a:ext cx="1387079" cy="20268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8618966"/>
                <a:satOff val="-1032"/>
                <a:lumOff val="-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8618966"/>
                <a:satOff val="-1032"/>
                <a:lumOff val="-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8618966"/>
                <a:satOff val="-1032"/>
                <a:lumOff val="-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8618966"/>
              <a:satOff val="-1032"/>
              <a:lumOff val="-58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8649" tIns="99568" rIns="98649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/>
              <a:ea typeface="Calibri"/>
              <a:cs typeface="Calibri"/>
            </a:rPr>
            <a:t>Clear &amp; Continuous Communication</a:t>
          </a:r>
        </a:p>
      </dsp:txBody>
      <dsp:txXfrm rot="-10800000">
        <a:off x="0" y="942"/>
        <a:ext cx="1387079" cy="1317477"/>
      </dsp:txXfrm>
    </dsp:sp>
    <dsp:sp modelId="{9443A06C-1405-40CC-B0D5-A27C8442F5D4}">
      <dsp:nvSpPr>
        <dsp:cNvPr id="0" name=""/>
        <dsp:cNvSpPr/>
      </dsp:nvSpPr>
      <dsp:spPr>
        <a:xfrm>
          <a:off x="1387078" y="942"/>
          <a:ext cx="4161237" cy="1317477"/>
        </a:xfrm>
        <a:prstGeom prst="rect">
          <a:avLst/>
        </a:prstGeom>
        <a:solidFill>
          <a:schemeClr val="accent2">
            <a:tint val="40000"/>
            <a:alpha val="90000"/>
            <a:hueOff val="-19142997"/>
            <a:satOff val="-1140"/>
            <a:lumOff val="-14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9142997"/>
              <a:satOff val="-1140"/>
              <a:lumOff val="-1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4410" tIns="177800" rIns="84410" bIns="17780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Essential for addressing concerns and gathering feedback.</a:t>
          </a:r>
          <a:endParaRPr lang="en-IN" sz="1400" kern="1200">
            <a:latin typeface="Calibri"/>
            <a:ea typeface="Calibri"/>
            <a:cs typeface="Calibri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Fosters collaboration, aligns expectations, and minimizes misunderstandings.</a:t>
          </a:r>
          <a:endParaRPr lang="en-IN" sz="1400" kern="1200">
            <a:latin typeface="Calibri"/>
            <a:ea typeface="Calibri"/>
            <a:cs typeface="Calibri"/>
          </a:endParaRPr>
        </a:p>
      </dsp:txBody>
      <dsp:txXfrm>
        <a:off x="1387078" y="942"/>
        <a:ext cx="4161237" cy="13174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13F35-B8E8-439F-8CB9-E4C2A8F98A7A}">
      <dsp:nvSpPr>
        <dsp:cNvPr id="0" name=""/>
        <dsp:cNvSpPr/>
      </dsp:nvSpPr>
      <dsp:spPr>
        <a:xfrm>
          <a:off x="1169253" y="337544"/>
          <a:ext cx="1338972" cy="1338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8BBC8-B1F9-4582-8B4A-ADCE974AC19F}">
      <dsp:nvSpPr>
        <dsp:cNvPr id="0" name=""/>
        <dsp:cNvSpPr/>
      </dsp:nvSpPr>
      <dsp:spPr>
        <a:xfrm>
          <a:off x="350993" y="2054033"/>
          <a:ext cx="29754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Proactive risk identification - </a:t>
          </a:r>
          <a:r>
            <a:rPr lang="en-US" sz="1100" b="0" kern="1200">
              <a:latin typeface="Calibri"/>
              <a:ea typeface="Calibri"/>
              <a:cs typeface="Calibri"/>
            </a:rPr>
            <a:t>Identifying potential risks early on is crucial. The rise in costs would affect the procurement plan for the electrification and this was not considered.</a:t>
          </a:r>
        </a:p>
      </dsp:txBody>
      <dsp:txXfrm>
        <a:off x="350993" y="2054033"/>
        <a:ext cx="2975493" cy="720000"/>
      </dsp:txXfrm>
    </dsp:sp>
    <dsp:sp modelId="{2E051441-819A-498A-B113-6C3214507BAA}">
      <dsp:nvSpPr>
        <dsp:cNvPr id="0" name=""/>
        <dsp:cNvSpPr/>
      </dsp:nvSpPr>
      <dsp:spPr>
        <a:xfrm>
          <a:off x="4665458" y="337544"/>
          <a:ext cx="1338972" cy="1338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FD041-F93C-46BE-90E9-C7DD42D7377B}">
      <dsp:nvSpPr>
        <dsp:cNvPr id="0" name=""/>
        <dsp:cNvSpPr/>
      </dsp:nvSpPr>
      <dsp:spPr>
        <a:xfrm>
          <a:off x="3847198" y="2054033"/>
          <a:ext cx="29754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Positive efforts - early risk identification and risk mitigation strategies</a:t>
          </a:r>
        </a:p>
      </dsp:txBody>
      <dsp:txXfrm>
        <a:off x="3847198" y="2054033"/>
        <a:ext cx="2975493" cy="720000"/>
      </dsp:txXfrm>
    </dsp:sp>
    <dsp:sp modelId="{D8B33ECB-76E8-4D12-B7E4-1D6088358A87}">
      <dsp:nvSpPr>
        <dsp:cNvPr id="0" name=""/>
        <dsp:cNvSpPr/>
      </dsp:nvSpPr>
      <dsp:spPr>
        <a:xfrm>
          <a:off x="2917356" y="3517906"/>
          <a:ext cx="1338972" cy="1338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26E6-C184-49F8-8F6B-965B30077D70}">
      <dsp:nvSpPr>
        <dsp:cNvPr id="0" name=""/>
        <dsp:cNvSpPr/>
      </dsp:nvSpPr>
      <dsp:spPr>
        <a:xfrm>
          <a:off x="2099095" y="5234395"/>
          <a:ext cx="29754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Challenges and Shortcomings - Underestimation of complexity and communication of risks</a:t>
          </a:r>
        </a:p>
      </dsp:txBody>
      <dsp:txXfrm>
        <a:off x="2099095" y="5234395"/>
        <a:ext cx="2975493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39DB1-BF87-4520-A87E-7D8D729C22E1}">
      <dsp:nvSpPr>
        <dsp:cNvPr id="0" name=""/>
        <dsp:cNvSpPr/>
      </dsp:nvSpPr>
      <dsp:spPr>
        <a:xfrm>
          <a:off x="0" y="565"/>
          <a:ext cx="10468584" cy="1322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F2D39-6857-41AE-8567-245EAD265000}">
      <dsp:nvSpPr>
        <dsp:cNvPr id="0" name=""/>
        <dsp:cNvSpPr/>
      </dsp:nvSpPr>
      <dsp:spPr>
        <a:xfrm>
          <a:off x="400119" y="298174"/>
          <a:ext cx="727490" cy="727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FE6B7-F959-40DF-AA9E-66890744DBFC}">
      <dsp:nvSpPr>
        <dsp:cNvPr id="0" name=""/>
        <dsp:cNvSpPr/>
      </dsp:nvSpPr>
      <dsp:spPr>
        <a:xfrm>
          <a:off x="1527729" y="565"/>
          <a:ext cx="8940854" cy="13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87" tIns="139987" rIns="139987" bIns="1399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ea typeface="Calibri"/>
              <a:cs typeface="Calibri"/>
            </a:rPr>
            <a:t>Cost overruns and budget issues - due to unforeseen technical difficulties such as design flaws, inefficient part installation, station upgrades the overall rise of cost was significant</a:t>
          </a:r>
        </a:p>
      </dsp:txBody>
      <dsp:txXfrm>
        <a:off x="1527729" y="565"/>
        <a:ext cx="8940854" cy="1322709"/>
      </dsp:txXfrm>
    </dsp:sp>
    <dsp:sp modelId="{4D6E29C3-BAF5-4900-B565-454B5124972B}">
      <dsp:nvSpPr>
        <dsp:cNvPr id="0" name=""/>
        <dsp:cNvSpPr/>
      </dsp:nvSpPr>
      <dsp:spPr>
        <a:xfrm>
          <a:off x="0" y="1653952"/>
          <a:ext cx="10468584" cy="1322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A6539-C223-43DC-BF3E-C1B04FB6DD39}">
      <dsp:nvSpPr>
        <dsp:cNvPr id="0" name=""/>
        <dsp:cNvSpPr/>
      </dsp:nvSpPr>
      <dsp:spPr>
        <a:xfrm>
          <a:off x="400119" y="1951561"/>
          <a:ext cx="727490" cy="727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61D8D-5AC6-4211-B6B6-0B28D23E3A48}">
      <dsp:nvSpPr>
        <dsp:cNvPr id="0" name=""/>
        <dsp:cNvSpPr/>
      </dsp:nvSpPr>
      <dsp:spPr>
        <a:xfrm>
          <a:off x="1527729" y="1653952"/>
          <a:ext cx="8940854" cy="13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87" tIns="139987" rIns="139987" bIns="1399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ea typeface="Calibri"/>
              <a:cs typeface="Calibri"/>
            </a:rPr>
            <a:t>Inflation and market conditions - huge rise in the cost of steel due to inflation, labor costs rose as well due to poor working conditions and workers strike.</a:t>
          </a:r>
        </a:p>
      </dsp:txBody>
      <dsp:txXfrm>
        <a:off x="1527729" y="1653952"/>
        <a:ext cx="8940854" cy="1322709"/>
      </dsp:txXfrm>
    </dsp:sp>
    <dsp:sp modelId="{F8DB6A0D-13BE-4641-8577-51CE4F934FA5}">
      <dsp:nvSpPr>
        <dsp:cNvPr id="0" name=""/>
        <dsp:cNvSpPr/>
      </dsp:nvSpPr>
      <dsp:spPr>
        <a:xfrm>
          <a:off x="0" y="3307339"/>
          <a:ext cx="10468584" cy="1322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49AF2-3E12-4FC9-9305-C8A8E4B59A4A}">
      <dsp:nvSpPr>
        <dsp:cNvPr id="0" name=""/>
        <dsp:cNvSpPr/>
      </dsp:nvSpPr>
      <dsp:spPr>
        <a:xfrm>
          <a:off x="400119" y="3604948"/>
          <a:ext cx="727490" cy="727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803DE-B8B0-4E14-9743-7173463A1FA1}">
      <dsp:nvSpPr>
        <dsp:cNvPr id="0" name=""/>
        <dsp:cNvSpPr/>
      </dsp:nvSpPr>
      <dsp:spPr>
        <a:xfrm>
          <a:off x="1527729" y="3307339"/>
          <a:ext cx="8940854" cy="13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87" tIns="139987" rIns="139987" bIns="1399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ea typeface="Calibri"/>
              <a:cs typeface="Calibri"/>
            </a:rPr>
            <a:t>Without a critical path analysis before starting electrification delivery resulted in missed dependencies and increased installation costs.</a:t>
          </a:r>
        </a:p>
      </dsp:txBody>
      <dsp:txXfrm>
        <a:off x="1527729" y="3307339"/>
        <a:ext cx="8940854" cy="1322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03F9E-A10B-42C7-AE1C-57C1B2C46077}">
      <dsp:nvSpPr>
        <dsp:cNvPr id="0" name=""/>
        <dsp:cNvSpPr/>
      </dsp:nvSpPr>
      <dsp:spPr>
        <a:xfrm>
          <a:off x="671994" y="543820"/>
          <a:ext cx="1250953" cy="1250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DAB2C-F727-41D3-9C25-31F533656F19}">
      <dsp:nvSpPr>
        <dsp:cNvPr id="0" name=""/>
        <dsp:cNvSpPr/>
      </dsp:nvSpPr>
      <dsp:spPr>
        <a:xfrm>
          <a:off x="938591" y="810417"/>
          <a:ext cx="717760" cy="7177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A5C8-6D2A-40E0-B619-5F40720E5BF5}">
      <dsp:nvSpPr>
        <dsp:cNvPr id="0" name=""/>
        <dsp:cNvSpPr/>
      </dsp:nvSpPr>
      <dsp:spPr>
        <a:xfrm>
          <a:off x="272099" y="2184416"/>
          <a:ext cx="205074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/>
              <a:cs typeface="Calibri"/>
            </a:rPr>
            <a:t>Coordinated Planning: Integration management aligned objectives and timelines across stakeholders, ensuring unified progress.</a:t>
          </a:r>
        </a:p>
      </dsp:txBody>
      <dsp:txXfrm>
        <a:off x="272099" y="2184416"/>
        <a:ext cx="2050744" cy="855000"/>
      </dsp:txXfrm>
    </dsp:sp>
    <dsp:sp modelId="{E8AE0F99-3014-46AE-8606-7B071E46D8EA}">
      <dsp:nvSpPr>
        <dsp:cNvPr id="0" name=""/>
        <dsp:cNvSpPr/>
      </dsp:nvSpPr>
      <dsp:spPr>
        <a:xfrm>
          <a:off x="3081618" y="543820"/>
          <a:ext cx="1250953" cy="1250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FB69D-91A3-4187-AC43-C1811EE41790}">
      <dsp:nvSpPr>
        <dsp:cNvPr id="0" name=""/>
        <dsp:cNvSpPr/>
      </dsp:nvSpPr>
      <dsp:spPr>
        <a:xfrm>
          <a:off x="3348215" y="810417"/>
          <a:ext cx="717760" cy="7177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21949-789F-4A7C-84C9-B0D6A0F6F4C5}">
      <dsp:nvSpPr>
        <dsp:cNvPr id="0" name=""/>
        <dsp:cNvSpPr/>
      </dsp:nvSpPr>
      <dsp:spPr>
        <a:xfrm>
          <a:off x="2681723" y="2184416"/>
          <a:ext cx="205074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/>
              <a:cs typeface="Calibri"/>
            </a:rPr>
            <a:t>Enhanced Communication: Improved communication reduced misunderstandings and delays among teams and departments.</a:t>
          </a:r>
        </a:p>
      </dsp:txBody>
      <dsp:txXfrm>
        <a:off x="2681723" y="2184416"/>
        <a:ext cx="2050744" cy="855000"/>
      </dsp:txXfrm>
    </dsp:sp>
    <dsp:sp modelId="{1595263E-4387-484C-9290-F968F529B0F9}">
      <dsp:nvSpPr>
        <dsp:cNvPr id="0" name=""/>
        <dsp:cNvSpPr/>
      </dsp:nvSpPr>
      <dsp:spPr>
        <a:xfrm>
          <a:off x="5491243" y="543820"/>
          <a:ext cx="1250953" cy="1250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B3955-352E-4CD4-91F0-21C1F445A4A0}">
      <dsp:nvSpPr>
        <dsp:cNvPr id="0" name=""/>
        <dsp:cNvSpPr/>
      </dsp:nvSpPr>
      <dsp:spPr>
        <a:xfrm>
          <a:off x="5757840" y="810417"/>
          <a:ext cx="717760" cy="7177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BDB69-1BF1-43CC-A33F-3622C6FA4FBD}">
      <dsp:nvSpPr>
        <dsp:cNvPr id="0" name=""/>
        <dsp:cNvSpPr/>
      </dsp:nvSpPr>
      <dsp:spPr>
        <a:xfrm>
          <a:off x="5091348" y="2184416"/>
          <a:ext cx="205074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/>
              <a:cs typeface="Calibri"/>
            </a:rPr>
            <a:t>Fragmented Implementation: Inconsistent management led to delays and cost overruns, showing weak integration.</a:t>
          </a:r>
        </a:p>
      </dsp:txBody>
      <dsp:txXfrm>
        <a:off x="5091348" y="2184416"/>
        <a:ext cx="2050744" cy="855000"/>
      </dsp:txXfrm>
    </dsp:sp>
    <dsp:sp modelId="{FE4648DA-E9D0-4E0C-9936-E65DF4590027}">
      <dsp:nvSpPr>
        <dsp:cNvPr id="0" name=""/>
        <dsp:cNvSpPr/>
      </dsp:nvSpPr>
      <dsp:spPr>
        <a:xfrm>
          <a:off x="7900867" y="543820"/>
          <a:ext cx="1250953" cy="1250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8D4F9-5956-49B7-B822-89EB7CD0A197}">
      <dsp:nvSpPr>
        <dsp:cNvPr id="0" name=""/>
        <dsp:cNvSpPr/>
      </dsp:nvSpPr>
      <dsp:spPr>
        <a:xfrm>
          <a:off x="8167464" y="810417"/>
          <a:ext cx="717760" cy="7177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46413-57DB-4241-93F7-A4C837E1C2DF}">
      <dsp:nvSpPr>
        <dsp:cNvPr id="0" name=""/>
        <dsp:cNvSpPr/>
      </dsp:nvSpPr>
      <dsp:spPr>
        <a:xfrm>
          <a:off x="7500972" y="2184416"/>
          <a:ext cx="205074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/>
              <a:cs typeface="Calibri"/>
            </a:rPr>
            <a:t>Inadequate Risk Management: Lack of strong risk mitigation strategies led to unaddressed critical issues.</a:t>
          </a:r>
        </a:p>
      </dsp:txBody>
      <dsp:txXfrm>
        <a:off x="7500972" y="2184416"/>
        <a:ext cx="2050744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449E-9D66-427B-8655-BFC26F62BAB7}" type="datetimeFigureOut"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60124-66EE-46FA-9E6B-C8CE637D53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Titles don’t need bullet points.. Just bold </a:t>
            </a:r>
            <a:r>
              <a:rPr lang="en-US" err="1">
                <a:cs typeface="Calibri"/>
              </a:rPr>
              <a:t>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60124-66EE-46FA-9E6B-C8CE637D53F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183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621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68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87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02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20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80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27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2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08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2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Highland bridge connects the mountain">
            <a:extLst>
              <a:ext uri="{FF2B5EF4-FFF2-40B4-BE49-F238E27FC236}">
                <a16:creationId xmlns:a16="http://schemas.microsoft.com/office/drawing/2014/main" id="{B662A779-D19F-F82E-BB53-7BE6B54F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A829B-514F-4275-B7E6-F16D2BAE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67149"/>
            <a:ext cx="3216673" cy="380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Great Western Route Modernization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A9531-A991-62CB-8772-1D18DD00D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35" y="4242620"/>
            <a:ext cx="5334000" cy="22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Vasu Singh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Shravan S Ranga 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Srikanth Ranganathan 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Aman Rahimatpure</a:t>
            </a:r>
          </a:p>
        </p:txBody>
      </p:sp>
    </p:spTree>
    <p:extLst>
      <p:ext uri="{BB962C8B-B14F-4D97-AF65-F5344CB8AC3E}">
        <p14:creationId xmlns:p14="http://schemas.microsoft.com/office/powerpoint/2010/main" val="41838534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168D-43FC-FD51-A3C7-5157B1FB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5641304"/>
            <a:ext cx="9237661" cy="996286"/>
          </a:xfrm>
        </p:spPr>
        <p:txBody>
          <a:bodyPr anchor="t">
            <a:normAutofit/>
          </a:bodyPr>
          <a:lstStyle/>
          <a:p>
            <a:r>
              <a:rPr lang="en-US"/>
              <a:t>Quality and integration management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334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30726-30CA-6331-1C98-71660C5A4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36609"/>
              </p:ext>
            </p:extLst>
          </p:nvPr>
        </p:nvGraphicFramePr>
        <p:xfrm>
          <a:off x="1184153" y="1089896"/>
          <a:ext cx="9823816" cy="358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050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235BC-60F5-8F4A-16DE-7C5397C2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rade Gothic Next Cond"/>
                <a:ea typeface="Calibri"/>
                <a:cs typeface="Calibri"/>
              </a:rPr>
              <a:t>Recommendations and corrections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11CE503-F23B-C9E8-B44D-649737340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367981"/>
              </p:ext>
            </p:extLst>
          </p:nvPr>
        </p:nvGraphicFramePr>
        <p:xfrm>
          <a:off x="656615" y="1735016"/>
          <a:ext cx="11066461" cy="512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8464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C25B-3763-9BC3-9C22-8AD87C13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7" y="359229"/>
            <a:ext cx="5008696" cy="1141004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026974F-C1F6-AE50-3623-A670A09F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6639965" y="1506083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090A3D0-A309-5E68-D98E-0934F6333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76893"/>
              </p:ext>
            </p:extLst>
          </p:nvPr>
        </p:nvGraphicFramePr>
        <p:xfrm>
          <a:off x="292428" y="1907168"/>
          <a:ext cx="5805779" cy="493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6847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irst new trains in a generation launched by GWR | GWR News">
            <a:extLst>
              <a:ext uri="{FF2B5EF4-FFF2-40B4-BE49-F238E27FC236}">
                <a16:creationId xmlns:a16="http://schemas.microsoft.com/office/drawing/2014/main" id="{4921E7C5-D48E-9DC9-4B39-5D610BB91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B48E9-E5FF-6188-1E88-D3201952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58" y="1424473"/>
            <a:ext cx="7714388" cy="285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717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addington station tonight, with a full moon behind the clouds : r ...">
            <a:extLst>
              <a:ext uri="{FF2B5EF4-FFF2-40B4-BE49-F238E27FC236}">
                <a16:creationId xmlns:a16="http://schemas.microsoft.com/office/drawing/2014/main" id="{BD0E43D6-3FD4-69E6-3454-D33A5BE68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276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985AD-218D-AA8A-D5DE-5EBE7585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description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29AE-62D3-63AA-2000-996B0DC2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893" y="2743200"/>
            <a:ext cx="10041785" cy="335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solidFill>
                  <a:srgbClr val="FFFFFF"/>
                </a:solidFill>
              </a:rPr>
              <a:t>Our project aims to analyze the lessons learnt from the </a:t>
            </a:r>
            <a:r>
              <a:rPr lang="en-US" b="1" i="1" u="sng">
                <a:solidFill>
                  <a:srgbClr val="FFFFFF"/>
                </a:solidFill>
              </a:rPr>
              <a:t>Great Western Route Modernization</a:t>
            </a:r>
            <a:r>
              <a:rPr lang="en-US">
                <a:solidFill>
                  <a:srgbClr val="FFFFFF"/>
                </a:solidFill>
              </a:rPr>
              <a:t> program from a project management perspective. Throughout our research, we will discuss the positive efforts and the systematic shortcomings which caused the huge delay in the UK's electrification program. </a:t>
            </a:r>
          </a:p>
        </p:txBody>
      </p:sp>
    </p:spTree>
    <p:extLst>
      <p:ext uri="{BB962C8B-B14F-4D97-AF65-F5344CB8AC3E}">
        <p14:creationId xmlns:p14="http://schemas.microsoft.com/office/powerpoint/2010/main" val="23059701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B379-7993-05EE-A495-169918A4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14" y="174812"/>
            <a:ext cx="7089000" cy="739589"/>
          </a:xfrm>
        </p:spPr>
        <p:txBody>
          <a:bodyPr>
            <a:normAutofit/>
          </a:bodyPr>
          <a:lstStyle/>
          <a:p>
            <a:r>
              <a:rPr lang="en-US"/>
              <a:t>Phases of electrification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EF97DFB-93C8-91D4-504C-E3E47F961FCC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898533169"/>
              </p:ext>
            </p:extLst>
          </p:nvPr>
        </p:nvGraphicFramePr>
        <p:xfrm>
          <a:off x="5334000" y="762000"/>
          <a:ext cx="533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03954914-D23A-A880-9787-5F5AE0FE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106" y="1126149"/>
            <a:ext cx="8083791" cy="5520101"/>
          </a:xfrm>
          <a:prstGeom prst="rect">
            <a:avLst/>
          </a:prstGeom>
        </p:spPr>
      </p:pic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BA902B7D-2B57-5E75-244E-359993F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555289"/>
              </p:ext>
            </p:extLst>
          </p:nvPr>
        </p:nvGraphicFramePr>
        <p:xfrm>
          <a:off x="822290" y="2204776"/>
          <a:ext cx="2220688" cy="316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106807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ADBE-0CC7-0A4E-6718-5066A9E1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23" y="762528"/>
            <a:ext cx="8284963" cy="935922"/>
          </a:xfrm>
        </p:spPr>
        <p:txBody>
          <a:bodyPr/>
          <a:lstStyle/>
          <a:p>
            <a:pPr algn="ctr"/>
            <a:r>
              <a:rPr lang="en-US"/>
              <a:t>LESSONS LEARNT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4BCE74-0AB7-8899-6DAA-B46DB9BDC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673230"/>
              </p:ext>
            </p:extLst>
          </p:nvPr>
        </p:nvGraphicFramePr>
        <p:xfrm>
          <a:off x="965479" y="1693985"/>
          <a:ext cx="10269412" cy="4548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3817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Digital financial graph">
            <a:extLst>
              <a:ext uri="{FF2B5EF4-FFF2-40B4-BE49-F238E27FC236}">
                <a16:creationId xmlns:a16="http://schemas.microsoft.com/office/drawing/2014/main" id="{BB8C4B48-334A-D6EC-3A00-9C180571B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9753" r="2024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43E2E-F87E-1FFD-23A7-92717975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Consequences of scope expansion </a:t>
            </a:r>
          </a:p>
        </p:txBody>
      </p:sp>
      <p:graphicFrame>
        <p:nvGraphicFramePr>
          <p:cNvPr id="92" name="Content Placeholder 55">
            <a:extLst>
              <a:ext uri="{FF2B5EF4-FFF2-40B4-BE49-F238E27FC236}">
                <a16:creationId xmlns:a16="http://schemas.microsoft.com/office/drawing/2014/main" id="{57A33CE7-3AE9-964A-0C8F-01AF207D4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40454"/>
              </p:ext>
            </p:extLst>
          </p:nvPr>
        </p:nvGraphicFramePr>
        <p:xfrm>
          <a:off x="6253850" y="-422030"/>
          <a:ext cx="5759330" cy="761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50696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1B960-4EE2-4654-9427-2F94F396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Importance of Schedule 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761E13-9193-94ED-D0CF-C7316D68A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86480"/>
              </p:ext>
            </p:extLst>
          </p:nvPr>
        </p:nvGraphicFramePr>
        <p:xfrm>
          <a:off x="762122" y="1852247"/>
          <a:ext cx="11188716" cy="485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4001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E8131EFF-63B8-DFEA-0E69-A240B6799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40667" r="-1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4681D-DF7A-20C8-01C9-1D8590DB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Stakeholder management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8D07DD-BB36-A2F1-E50E-CE976AE19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43231"/>
              </p:ext>
            </p:extLst>
          </p:nvPr>
        </p:nvGraphicFramePr>
        <p:xfrm>
          <a:off x="6394526" y="762000"/>
          <a:ext cx="5548316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1060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B2258-4093-0631-0A48-42EB9C32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Risk management 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DB98017-09FD-CEFF-B4AA-8FAA8654E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782027"/>
              </p:ext>
            </p:extLst>
          </p:nvPr>
        </p:nvGraphicFramePr>
        <p:xfrm>
          <a:off x="5018315" y="413659"/>
          <a:ext cx="7173685" cy="629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273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433FC-1AB4-71F8-789F-7DF98AAE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Cost management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B7F1165-8A50-E68A-AE21-4581F5FBC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570865"/>
              </p:ext>
            </p:extLst>
          </p:nvPr>
        </p:nvGraphicFramePr>
        <p:xfrm>
          <a:off x="868468" y="1852247"/>
          <a:ext cx="10468584" cy="463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7037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15D3B"/>
      </a:accent1>
      <a:accent2>
        <a:srgbClr val="C34D5B"/>
      </a:accent2>
      <a:accent3>
        <a:srgbClr val="C19F4C"/>
      </a:accent3>
      <a:accent4>
        <a:srgbClr val="3BB1A5"/>
      </a:accent4>
      <a:accent5>
        <a:srgbClr val="4D9EC3"/>
      </a:accent5>
      <a:accent6>
        <a:srgbClr val="3B5AB1"/>
      </a:accent6>
      <a:hlink>
        <a:srgbClr val="398BAD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PortalVTI</vt:lpstr>
      <vt:lpstr>Great Western Route Modernization</vt:lpstr>
      <vt:lpstr>Project description</vt:lpstr>
      <vt:lpstr>Phases of electrification</vt:lpstr>
      <vt:lpstr>LESSONS LEARNT</vt:lpstr>
      <vt:lpstr>Consequences of scope expansion </vt:lpstr>
      <vt:lpstr>Importance of Schedule planning</vt:lpstr>
      <vt:lpstr>Stakeholder management</vt:lpstr>
      <vt:lpstr>Risk management </vt:lpstr>
      <vt:lpstr>Cost management</vt:lpstr>
      <vt:lpstr>Quality and integration management</vt:lpstr>
      <vt:lpstr>Recommendations and corrections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Western Route Modernisation</dc:title>
  <dc:creator>Shravan S Ranga</dc:creator>
  <cp:revision>3</cp:revision>
  <dcterms:created xsi:type="dcterms:W3CDTF">2024-06-20T02:08:41Z</dcterms:created>
  <dcterms:modified xsi:type="dcterms:W3CDTF">2024-06-26T20:01:55Z</dcterms:modified>
</cp:coreProperties>
</file>