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handoutMasters/handoutMaster1.xml" ContentType="application/vnd.openxmlformats-officedocument.presentationml.handoutMaster+xml"/>
  <Override PartName="/ppt/theme/theme1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erverZoom="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12"/>
  </p:notesMasterIdLst>
  <p:handoutMasterIdLst>
    <p:handoutMasterId r:id="rId13"/>
  </p:handoutMasterIdLst>
  <p:sldIdLst>
    <p:sldId id="257" r:id="rId14"/>
    <p:sldId id="258" r:id="rId15"/>
    <p:sldId id="259" r:id="rId16"/>
    <p:sldId id="260" r:id="rId17"/>
    <p:sldId id="261" r:id="rId18"/>
    <p:sldId id="265" r:id="rId19"/>
    <p:sldId id="262" r:id="rId20"/>
    <p:sldId id="263" r:id="rId21"/>
    <p:sldId id="264" r:id="rId22"/>
  </p:sldIdLst>
  <p:sldSz cy="5143500" cx="9144000"/>
  <p:notesSz cx="6858000" cy="9144000"/>
  <p:defaultTex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4" autoAdjust="0"/>
    <p:restoredTop sz="94660" autoAdjust="0"/>
  </p:normalViewPr>
  <p:slideViewPr>
    <p:cSldViewPr showGuides="1" snapToGrid="0">
      <p:cViewPr varScale="1">
        <p:scale>
          <a:sx n="123" d="100"/>
          <a:sy n="123" d="100"/>
        </p:scale>
        <p:origin x="-72" y="-105"/>
      </p:cViewPr>
      <p:guideLst>
        <p:guide orient="horz" pos="1643"/>
        <p:guide pos="2880"/>
      </p:guideLst>
    </p:cSldViewPr>
  </p:slide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83" name=""/>
        <p:cNvGrpSpPr/>
        <p:nvPr/>
      </p:nvGrpSpPr>
      <p:grpSpPr>
        <a:xfrm rot="0">
          <a:off x="0" y="0"/>
          <a:ext cx="0" cy="0"/>
          <a:chOff x="0" y="0"/>
          <a:chExt cx="0" cy="0"/>
        </a:xfrm>
      </p:grpSpPr>
      <p:sp>
        <p:nvSpPr>
          <p:cNvPr id="1049272" name="Header Placeholder 1049232"/>
          <p:cNvSpPr/>
          <p:nvPr>
            <p:ph type="hdr" sz="quarter" idx="4294967295"/>
          </p:nvPr>
        </p:nvSpPr>
        <p:spPr>
          <a:xfrm>
            <a:off x="0" y="0"/>
            <a:ext cx="2971800" cy="458787"/>
          </a:xfrm>
          <a:prstGeom prst="rect"/>
          <a:noFill/>
          <a:ln>
            <a:noFill/>
          </a:ln>
        </p:spPr>
        <p:txBody>
          <a:bodyPr anchor="t" bIns="45720" lIns="91440" rIns="91440" tIns="45720" vert="horz"/>
          <a:p>
            <a:pPr indent="-342900" lvl="0"/>
            <a:endParaRPr altLang="en-US" sz="1200" lang="zh-CN"/>
          </a:p>
        </p:txBody>
      </p:sp>
      <p:sp>
        <p:nvSpPr>
          <p:cNvPr id="1049273" name="Date Placeholder 1049233"/>
          <p:cNvSpPr/>
          <p:nvPr>
            <p:ph type="dt" sz="quarter" idx="9"/>
          </p:nvPr>
        </p:nvSpPr>
        <p:spPr>
          <a:xfrm>
            <a:off x="3884612" y="0"/>
            <a:ext cx="2971800" cy="458787"/>
          </a:xfrm>
          <a:prstGeom prst="rect"/>
          <a:noFill/>
          <a:ln>
            <a:noFill/>
          </a:ln>
        </p:spPr>
        <p:txBody>
          <a:bodyPr anchor="t" bIns="45720" lIns="91440" rIns="91440" tIns="45720" vert="horz"/>
          <a:p>
            <a:pPr algn="r" indent="-342900" lvl="0"/>
            <a:fld id="{566ABCEB-ACFC-4714-9973-3DA970169C29}" type="datetime1">
              <a:rPr altLang="en-US" sz="1200" lang="zh-CN"/>
            </a:fld>
            <a:endParaRPr altLang="en-US" sz="1200" lang="zh-CN"/>
          </a:p>
        </p:txBody>
      </p:sp>
      <p:sp>
        <p:nvSpPr>
          <p:cNvPr id="1049274" name="Footer Placeholder 1049234"/>
          <p:cNvSpPr/>
          <p:nvPr>
            <p:ph type="ftr" sz="quarter" idx="19"/>
          </p:nvPr>
        </p:nvSpPr>
        <p:spPr>
          <a:xfrm>
            <a:off x="0" y="8685212"/>
            <a:ext cx="2971800" cy="458787"/>
          </a:xfrm>
          <a:prstGeom prst="rect"/>
          <a:noFill/>
          <a:ln>
            <a:noFill/>
          </a:ln>
        </p:spPr>
        <p:txBody>
          <a:bodyPr anchor="b" bIns="45720" lIns="91440" rIns="91440" tIns="45720" vert="horz"/>
          <a:p>
            <a:pPr indent="-342900" lvl="0"/>
            <a:endParaRPr altLang="en-US" sz="1200" lang="zh-CN"/>
          </a:p>
        </p:txBody>
      </p:sp>
      <p:sp>
        <p:nvSpPr>
          <p:cNvPr id="1049275" name="Slide Number Placeholder 1049235"/>
          <p:cNvSpPr/>
          <p:nvPr>
            <p:ph type="sldNum" sz="quarter" idx="29"/>
          </p:nvPr>
        </p:nvSpPr>
        <p:spPr>
          <a:xfrm>
            <a:off x="3884612" y="8685212"/>
            <a:ext cx="2971800" cy="458787"/>
          </a:xfrm>
          <a:prstGeom prst="rect"/>
          <a:noFill/>
          <a:ln>
            <a:noFill/>
          </a:ln>
        </p:spPr>
        <p:txBody>
          <a:bodyPr anchor="b" bIns="45720" lIns="91440" rIns="91440" tIns="45720" vert="horz"/>
          <a:p>
            <a:pPr algn="r" indent="-342900" lvl="0"/>
            <a:fld id="{566ABCEB-ACFC-4714-9973-3DA970169C29}" type="slidenum">
              <a:rPr altLang="en-US" sz="1200" lang="zh-CN"/>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82" name=""/>
        <p:cNvGrpSpPr/>
        <p:nvPr/>
      </p:nvGrpSpPr>
      <p:grpSpPr>
        <a:xfrm rot="0">
          <a:off x="0" y="0"/>
          <a:ext cx="0" cy="0"/>
          <a:chOff x="0" y="0"/>
          <a:chExt cx="0" cy="0"/>
        </a:xfrm>
      </p:grpSpPr>
      <p:sp>
        <p:nvSpPr>
          <p:cNvPr id="1049266" name="Header Placeholder 1049226"/>
          <p:cNvSpPr/>
          <p:nvPr>
            <p:ph type="hdr" sz="quarter" idx="4294967295"/>
          </p:nvPr>
        </p:nvSpPr>
        <p:spPr>
          <a:xfrm>
            <a:off x="0" y="0"/>
            <a:ext cx="2971800" cy="458787"/>
          </a:xfrm>
          <a:prstGeom prst="rect"/>
          <a:noFill/>
          <a:ln>
            <a:noFill/>
          </a:ln>
        </p:spPr>
        <p:txBody>
          <a:bodyPr anchor="t" bIns="45720" lIns="91440" rIns="91440" tIns="45720" vert="horz"/>
          <a:p>
            <a:pPr indent="-342900" lvl="0"/>
            <a:endParaRPr altLang="en-US" sz="1200" lang="zh-CN"/>
          </a:p>
        </p:txBody>
      </p:sp>
      <p:sp>
        <p:nvSpPr>
          <p:cNvPr id="1049267" name="Date Placeholder 1049227"/>
          <p:cNvSpPr/>
          <p:nvPr>
            <p:ph type="dt" idx="9"/>
          </p:nvPr>
        </p:nvSpPr>
        <p:spPr>
          <a:xfrm>
            <a:off x="3884612" y="0"/>
            <a:ext cx="2971800" cy="458787"/>
          </a:xfrm>
          <a:prstGeom prst="rect"/>
          <a:noFill/>
          <a:ln>
            <a:noFill/>
          </a:ln>
        </p:spPr>
        <p:txBody>
          <a:bodyPr anchor="t" bIns="45720" lIns="91440" rIns="91440" tIns="45720" vert="horz"/>
          <a:p>
            <a:pPr algn="r" indent="-342900" lvl="0"/>
            <a:fld id="{566ABCEB-ACFC-4714-9973-3DA970169C29}" type="datetime1">
              <a:rPr altLang="en-US" sz="1200" lang="zh-CN"/>
            </a:fld>
            <a:endParaRPr altLang="en-US" sz="1200" lang="zh-CN"/>
          </a:p>
        </p:txBody>
      </p:sp>
      <p:sp>
        <p:nvSpPr>
          <p:cNvPr id="1049268" name="Slide Image Placeholder 1049228"/>
          <p:cNvSpPr/>
          <p:nvPr>
            <p:ph type="sldImg" idx="19"/>
          </p:nvPr>
        </p:nvSpPr>
        <p:spPr>
          <a:xfrm>
            <a:off x="685800" y="1143000"/>
            <a:ext cx="5486400" cy="3086100"/>
          </a:xfrm>
          <a:prstGeom prst="rect"/>
          <a:noFill/>
          <a:ln w="12700" cap="flat" cmpd="sng">
            <a:solidFill>
              <a:srgbClr val="000000">
                <a:alpha val="100000"/>
              </a:srgbClr>
            </a:solidFill>
            <a:prstDash val="solid"/>
            <a:round/>
          </a:ln>
        </p:spPr>
        <p:txBody>
          <a:bodyPr anchor="t" bIns="45720" lIns="91440" rIns="91440" tIns="45720" vert="horz"/>
          <a:p/>
        </p:txBody>
      </p:sp>
      <p:sp>
        <p:nvSpPr>
          <p:cNvPr id="1049269" name="Text Placeholder 1049229"/>
          <p:cNvSpPr/>
          <p:nvPr>
            <p:ph type="body" sz="quarter" idx="29"/>
          </p:nvPr>
        </p:nvSpPr>
        <p:spPr>
          <a:xfrm>
            <a:off x="685800" y="4400550"/>
            <a:ext cx="5486400" cy="3600450"/>
          </a:xfrm>
          <a:prstGeom prst="rect"/>
          <a:noFill/>
          <a:ln>
            <a:noFill/>
          </a:ln>
        </p:spPr>
        <p:txBody>
          <a:bodyPr anchor="t" bIns="45720" lIns="91440" rIns="91440" tIns="45720" vert="horz"/>
          <a:p>
            <a:pPr lvl="0"/>
            <a:r>
              <a:rPr altLang="en-US" lang="zh-CN"/>
              <a:t>单击此处编辑母版文本样式</a:t>
            </a:r>
            <a:endParaRPr altLang="en-US" lang="zh-CN"/>
          </a:p>
          <a:p>
            <a:pPr indent="114300" lvl="1"/>
            <a:r>
              <a:rPr altLang="en-US" lang="zh-CN"/>
              <a:t>第二级</a:t>
            </a:r>
            <a:endParaRPr altLang="en-US" lang="zh-CN"/>
          </a:p>
          <a:p>
            <a:pPr indent="571500" lvl="2"/>
            <a:r>
              <a:rPr altLang="en-US" lang="zh-CN"/>
              <a:t>第三级</a:t>
            </a:r>
            <a:endParaRPr altLang="en-US" lang="zh-CN"/>
          </a:p>
          <a:p>
            <a:pPr indent="1028700" lvl="3"/>
            <a:r>
              <a:rPr altLang="en-US" lang="zh-CN"/>
              <a:t>第四级</a:t>
            </a:r>
            <a:endParaRPr altLang="en-US" lang="zh-CN"/>
          </a:p>
          <a:p>
            <a:pPr indent="1485900" lvl="4"/>
            <a:r>
              <a:rPr altLang="en-US" lang="zh-CN"/>
              <a:t>第五级</a:t>
            </a:r>
            <a:endParaRPr altLang="en-US" lang="zh-CN"/>
          </a:p>
        </p:txBody>
      </p:sp>
      <p:sp>
        <p:nvSpPr>
          <p:cNvPr id="1049270" name="Footer Placeholder 1049230"/>
          <p:cNvSpPr/>
          <p:nvPr>
            <p:ph type="ftr" sz="quarter" idx="39"/>
          </p:nvPr>
        </p:nvSpPr>
        <p:spPr>
          <a:xfrm>
            <a:off x="0" y="8685212"/>
            <a:ext cx="2971800" cy="458787"/>
          </a:xfrm>
          <a:prstGeom prst="rect"/>
          <a:noFill/>
          <a:ln>
            <a:noFill/>
          </a:ln>
        </p:spPr>
        <p:txBody>
          <a:bodyPr anchor="b" bIns="45720" lIns="91440" rIns="91440" tIns="45720" vert="horz"/>
          <a:p>
            <a:pPr indent="-342900" lvl="0"/>
            <a:endParaRPr altLang="en-US" sz="1200" lang="zh-CN"/>
          </a:p>
        </p:txBody>
      </p:sp>
      <p:sp>
        <p:nvSpPr>
          <p:cNvPr id="1049271" name="Slide Number Placeholder 1049231"/>
          <p:cNvSpPr/>
          <p:nvPr>
            <p:ph type="sldNum" sz="quarter" idx="49"/>
          </p:nvPr>
        </p:nvSpPr>
        <p:spPr>
          <a:xfrm>
            <a:off x="3884612" y="8685212"/>
            <a:ext cx="2971800" cy="458787"/>
          </a:xfrm>
          <a:prstGeom prst="rect"/>
          <a:noFill/>
          <a:ln>
            <a:noFill/>
          </a:ln>
        </p:spPr>
        <p:txBody>
          <a:bodyPr anchor="b" bIns="45720" lIns="91440" rIns="91440" tIns="45720" vert="horz"/>
          <a:p>
            <a:pPr algn="r" indent="-342900" lvl="0"/>
            <a:fld id="{566ABCEB-ACFC-4714-9973-3DA970169C29}" type="slidenum">
              <a:rPr altLang="en-US" sz="1200" lang="zh-CN"/>
            </a:fld>
            <a:endParaRPr altLang="en-US" sz="1200" lang="zh-CN"/>
          </a:p>
        </p:txBody>
      </p:sp>
    </p:spTree>
  </p:cSld>
  <p:clrMap accent1="dk1" accent2="dk1" accent3="dk1" accent4="dk1" accent5="dk1" accent6="dk1" bg1="dk1" bg2="dk1" tx1="dk1" tx2="dk1" hlink="dk1" folHlink="dk1"/>
  <p:notesStyle>
    <a:lvl1pPr algn="l" eaLnBrk="1" fontAlgn="base" hangingPunct="1" indent="0" latinLnBrk="1" marL="0" rtl="0">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1pPr>
    <a:lvl2pPr algn="l" eaLnBrk="1" fontAlgn="base" hangingPunct="1" indent="0" latinLnBrk="1" marL="457200" rtl="0">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2pPr>
    <a:lvl3pPr algn="l" eaLnBrk="1" fontAlgn="base" hangingPunct="1" indent="0" latinLnBrk="1" marL="914400" rtl="0">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3pPr>
    <a:lvl4pPr algn="l" eaLnBrk="1" fontAlgn="base" hangingPunct="1" indent="0" latinLnBrk="1" marL="1371600" rtl="0">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4pPr>
    <a:lvl5pPr algn="l" eaLnBrk="1" fontAlgn="base" hangingPunct="1" indent="0" latinLnBrk="1" marL="1828800" rtl="0">
      <a:lnSpc>
        <a:spcPct val="100000"/>
      </a:lnSpc>
      <a:spcBef>
        <a:spcPct val="0"/>
      </a:spcBef>
      <a:spcAft>
        <a:spcPct val="0"/>
      </a:spcAft>
      <a:buFontTx/>
      <a:buNone/>
      <a:defRPr sz="1200">
        <a:solidFill>
          <a:schemeClr val="dk1"/>
        </a:solidFill>
        <a:latin typeface="Calibri" panose="020F0502020204030204" pitchFamily="34" charset="0"/>
        <a:ea typeface="SimSun" panose="02010600030101010101" pitchFamily="2"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2" name=""/>
        <p:cNvGrpSpPr/>
        <p:nvPr/>
      </p:nvGrpSpPr>
      <p:grpSpPr>
        <a:xfrm>
          <a:off x="0" y="0"/>
          <a:ext cx="0" cy="0"/>
          <a:chOff x="0" y="0"/>
          <a:chExt cx="0" cy="0"/>
        </a:xfrm>
      </p:grpSpPr>
      <p:sp>
        <p:nvSpPr>
          <p:cNvPr id="1049025"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9026"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027" name="Date Placeholder 104913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28" name="Slide Number Placeholder 104913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29" name="Footer Placeholder 104913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7" name=""/>
        <p:cNvGrpSpPr/>
        <p:nvPr/>
      </p:nvGrpSpPr>
      <p:grpSpPr>
        <a:xfrm>
          <a:off x="0" y="0"/>
          <a:ext cx="0" cy="0"/>
          <a:chOff x="0" y="0"/>
          <a:chExt cx="0" cy="0"/>
        </a:xfrm>
      </p:grpSpPr>
      <p:sp>
        <p:nvSpPr>
          <p:cNvPr id="1049050" name="Title 1"/>
          <p:cNvSpPr>
            <a:spLocks noGrp="1"/>
          </p:cNvSpPr>
          <p:nvPr>
            <p:ph type="title"/>
          </p:nvPr>
        </p:nvSpPr>
        <p:spPr/>
        <p:txBody>
          <a:bodyPr/>
          <a:p>
            <a:r>
              <a:rPr altLang="zh-CN" lang="en-US" smtClean="0"/>
              <a:t>Click to edit Master title style</a:t>
            </a:r>
            <a:endParaRPr altLang="en-US" lang="zh-CN"/>
          </a:p>
        </p:txBody>
      </p:sp>
      <p:sp>
        <p:nvSpPr>
          <p:cNvPr id="1049051"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52" name="Date Placeholder 104912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53" name="Slide Number Placeholder 104912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54" name="Footer Placeholder 104912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p:bgPr>
    </p:bg>
    <p:spTree>
      <p:nvGrpSpPr>
        <p:cNvPr id="117" name=""/>
        <p:cNvGrpSpPr/>
        <p:nvPr/>
      </p:nvGrpSpPr>
      <p:grpSpPr>
        <a:xfrm>
          <a:off x="0" y="0"/>
          <a:ext cx="0" cy="0"/>
          <a:chOff x="0" y="0"/>
          <a:chExt cx="0" cy="0"/>
        </a:xfrm>
      </p:grpSpPr>
      <p:pic>
        <p:nvPicPr>
          <p:cNvPr id="2097159" name="Picture 2"/>
          <p:cNvPicPr>
            <a:picLocks noChangeAspect="1"/>
          </p:cNvPicPr>
          <p:nvPr/>
        </p:nvPicPr>
        <p:blipFill>
          <a:blip xmlns:r="http://schemas.openxmlformats.org/officeDocument/2006/relationships" r:embed="rId1"/>
          <a:stretch>
            <a:fillRect/>
          </a:stretch>
        </p:blipFill>
        <p:spPr>
          <a:xfrm>
            <a:off x="-9525" y="-2381"/>
            <a:ext cx="9153525" cy="5145881"/>
          </a:xfrm>
          <a:prstGeom prst="rect"/>
          <a:noFill/>
          <a:ln w="9525">
            <a:noFill/>
          </a:ln>
        </p:spPr>
      </p:pic>
      <p:sp>
        <p:nvSpPr>
          <p:cNvPr id="1048819" name="Rectangle 3"/>
          <p:cNvSpPr>
            <a:spLocks noGrp="1" noChangeArrowheads="1"/>
          </p:cNvSpPr>
          <p:nvPr>
            <p:ph type="ctrTitle"/>
          </p:nvPr>
        </p:nvSpPr>
        <p:spPr>
          <a:xfrm>
            <a:off x="1547813" y="844154"/>
            <a:ext cx="6908800" cy="812006"/>
          </a:xfrm>
        </p:spPr>
        <p:txBody>
          <a:bodyPr/>
          <a:lstStyle>
            <a:lvl1pPr algn="r"/>
          </a:lstStyle>
          <a:p>
            <a:pPr lvl="0"/>
            <a:r>
              <a:rPr altLang="zh-CN" lang="en-US" noProof="0" smtClean="0"/>
              <a:t>Click to edit Master title style</a:t>
            </a:r>
            <a:endParaRPr altLang="zh-CN" lang="en-US" noProof="0" smtClean="0"/>
          </a:p>
        </p:txBody>
      </p:sp>
      <p:sp>
        <p:nvSpPr>
          <p:cNvPr id="1048820" name="Rectangle 4"/>
          <p:cNvSpPr>
            <a:spLocks noGrp="1" noChangeArrowheads="1"/>
          </p:cNvSpPr>
          <p:nvPr>
            <p:ph type="subTitle" idx="1"/>
          </p:nvPr>
        </p:nvSpPr>
        <p:spPr>
          <a:xfrm>
            <a:off x="1547813" y="1763316"/>
            <a:ext cx="6913562" cy="1314450"/>
          </a:xfrm>
        </p:spPr>
        <p:txBody>
          <a:bodyPr/>
          <a:lstStyle>
            <a:lvl1pPr algn="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821" name="Rectangle 5"/>
          <p:cNvSpPr>
            <a:spLocks noGrp="1" noChangeArrowheads="1"/>
          </p:cNvSpPr>
          <p:nvPr>
            <p:ph type="dt" sz="half" idx="2"/>
          </p:nvPr>
        </p:nvSpPr>
        <p:spPr bwMode="auto">
          <a:xfrm>
            <a:off x="457200" y="4683919"/>
            <a:ext cx="2133600" cy="357188"/>
          </a:xfrm>
          <a:prstGeom prst="rect"/>
          <a:noFill/>
        </p:spPr>
        <p:txBody>
          <a:bodyPr anchor="t" anchorCtr="0" bIns="45720" compatLnSpc="1" lIns="91440" numCol="1" rIns="91440" tIns="45720" vert="horz" wrap="squar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400" i="0" kern="1200" kumimoji="0" lang="zh-CN"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22" name="Rectangle 6"/>
          <p:cNvSpPr>
            <a:spLocks noGrp="1" noChangeArrowheads="1"/>
          </p:cNvSpPr>
          <p:nvPr>
            <p:ph type="ftr" sz="quarter" idx="3"/>
          </p:nvPr>
        </p:nvSpPr>
        <p:spPr bwMode="auto">
          <a:xfrm>
            <a:off x="3124200" y="4683919"/>
            <a:ext cx="2895600" cy="357188"/>
          </a:xfrm>
          <a:prstGeom prst="rect"/>
          <a:noFill/>
        </p:spPr>
        <p:txBody>
          <a:bodyPr anchor="t" anchorCtr="0" bIns="45720" compatLnSpc="1" lIns="91440" numCol="1" rIns="91440" tIns="45720" vert="horz" wrap="square"/>
          <a:p>
            <a:pPr algn="ctr" defTabSz="914400" eaLnBrk="1" fontAlgn="base" hangingPunct="1" indent="0" latinLnBrk="0" lvl="0" marL="0" marR="0" rtl="0">
              <a:lnSpc>
                <a:spcPct val="100000"/>
              </a:lnSpc>
              <a:spcBef>
                <a:spcPct val="0"/>
              </a:spcBef>
              <a:spcAft>
                <a:spcPct val="0"/>
              </a:spcAft>
              <a:buClrTx/>
              <a:buSzTx/>
              <a:buFontTx/>
              <a:buNone/>
            </a:pPr>
            <a:endParaRPr altLang="en-US" baseline="0" b="0" cap="none" sz="1400" i="0" kern="1200" kumimoji="0" lang="zh-CN"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23" name="Rectangle 7"/>
          <p:cNvSpPr>
            <a:spLocks noGrp="1" noChangeArrowheads="1"/>
          </p:cNvSpPr>
          <p:nvPr>
            <p:ph type="sldNum" sz="quarter" idx="4"/>
          </p:nvPr>
        </p:nvSpPr>
        <p:spPr bwMode="auto">
          <a:xfrm>
            <a:off x="6553200" y="4683919"/>
            <a:ext cx="2133600" cy="357188"/>
          </a:xfrm>
          <a:prstGeom prst="rect"/>
          <a:noFill/>
        </p:spPr>
        <p:txBody>
          <a:bodyPr anchor="t" anchorCtr="0" bIns="45720" compatLnSpc="1" lIns="91440" numCol="1" rIns="91440" tIns="45720" vert="horz" wrap="square"/>
          <a:p>
            <a:pPr algn="r" defTabSz="914400" eaLnBrk="1" fontAlgn="base" hangingPunct="1" indent="0" latinLnBrk="0" lvl="0" marL="0" marR="0" rtl="0">
              <a:lnSpc>
                <a:spcPct val="100000"/>
              </a:lnSpc>
              <a:spcBef>
                <a:spcPct val="0"/>
              </a:spcBef>
              <a:spcAft>
                <a:spcPct val="0"/>
              </a:spcAft>
              <a:buClrTx/>
              <a:buSzTx/>
              <a:buFontTx/>
              <a:buNone/>
            </a:pPr>
            <a:fld id="{A46FDEA9-29B0-4000-9A8A-EA5137E778F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5" name=""/>
        <p:cNvGrpSpPr/>
        <p:nvPr/>
      </p:nvGrpSpPr>
      <p:grpSpPr>
        <a:xfrm>
          <a:off x="0" y="0"/>
          <a:ext cx="0" cy="0"/>
          <a:chOff x="0" y="0"/>
          <a:chExt cx="0" cy="0"/>
        </a:xfrm>
      </p:grpSpPr>
      <p:sp>
        <p:nvSpPr>
          <p:cNvPr id="1048808" name="Title 1"/>
          <p:cNvSpPr>
            <a:spLocks noGrp="1"/>
          </p:cNvSpPr>
          <p:nvPr>
            <p:ph type="title"/>
          </p:nvPr>
        </p:nvSpPr>
        <p:spPr/>
        <p:txBody>
          <a:bodyPr/>
          <a:p>
            <a:r>
              <a:rPr lang="en-US" smtClean="0"/>
              <a:t>Click to edit Master title style</a:t>
            </a:r>
            <a:endParaRPr lang="en-US"/>
          </a:p>
        </p:txBody>
      </p:sp>
      <p:sp>
        <p:nvSpPr>
          <p:cNvPr id="1048809"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81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1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1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9" name=""/>
        <p:cNvGrpSpPr/>
        <p:nvPr/>
      </p:nvGrpSpPr>
      <p:grpSpPr>
        <a:xfrm>
          <a:off x="0" y="0"/>
          <a:ext cx="0" cy="0"/>
          <a:chOff x="0" y="0"/>
          <a:chExt cx="0" cy="0"/>
        </a:xfrm>
      </p:grpSpPr>
      <p:sp>
        <p:nvSpPr>
          <p:cNvPr id="1048828"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1048829" name="Text Placeholder 2"/>
          <p:cNvSpPr>
            <a:spLocks noGrp="1"/>
          </p:cNvSpPr>
          <p:nvPr>
            <p:ph type="body" idx="1"/>
          </p:nvPr>
        </p:nvSpPr>
        <p:spPr>
          <a:xfrm>
            <a:off x="623888" y="3442097"/>
            <a:ext cx="7886700" cy="1125140"/>
          </a:xfrm>
        </p:spPr>
        <p:txBody>
          <a:bodyPr/>
          <a:lstStyle>
            <a:lvl1pPr indent="0" marL="0">
              <a:buNone/>
              <a:defRPr sz="1800"/>
            </a:lvl1pPr>
            <a:lvl2pPr indent="0" marL="342900">
              <a:buNone/>
              <a:defRPr sz="1500"/>
            </a:lvl2pPr>
            <a:lvl3pPr indent="0" marL="685800">
              <a:buNone/>
              <a:defRPr sz="135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pPr lvl="0"/>
            <a:r>
              <a:rPr lang="en-US" smtClean="0"/>
              <a:t>Click to edit Master text styles</a:t>
            </a:r>
            <a:endParaRPr lang="en-US" smtClean="0"/>
          </a:p>
        </p:txBody>
      </p:sp>
      <p:sp>
        <p:nvSpPr>
          <p:cNvPr id="104883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3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3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0" name=""/>
        <p:cNvGrpSpPr/>
        <p:nvPr/>
      </p:nvGrpSpPr>
      <p:grpSpPr>
        <a:xfrm>
          <a:off x="0" y="0"/>
          <a:ext cx="0" cy="0"/>
          <a:chOff x="0" y="0"/>
          <a:chExt cx="0" cy="0"/>
        </a:xfrm>
      </p:grpSpPr>
      <p:sp>
        <p:nvSpPr>
          <p:cNvPr id="1048833" name="Title 1"/>
          <p:cNvSpPr>
            <a:spLocks noGrp="1"/>
          </p:cNvSpPr>
          <p:nvPr>
            <p:ph type="title"/>
          </p:nvPr>
        </p:nvSpPr>
        <p:spPr/>
        <p:txBody>
          <a:bodyPr/>
          <a:p>
            <a:r>
              <a:rPr lang="en-US" smtClean="0"/>
              <a:t>Click to edit Master title style</a:t>
            </a:r>
            <a:endParaRPr lang="en-US"/>
          </a:p>
        </p:txBody>
      </p:sp>
      <p:sp>
        <p:nvSpPr>
          <p:cNvPr id="1048834" name="Content Placeholder 2"/>
          <p:cNvSpPr>
            <a:spLocks noGrp="1"/>
          </p:cNvSpPr>
          <p:nvPr>
            <p:ph sz="half" idx="1"/>
          </p:nvPr>
        </p:nvSpPr>
        <p:spPr>
          <a:xfrm>
            <a:off x="457200" y="881063"/>
            <a:ext cx="4038600" cy="371475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835" name="Content Placeholder 3"/>
          <p:cNvSpPr>
            <a:spLocks noGrp="1"/>
          </p:cNvSpPr>
          <p:nvPr>
            <p:ph sz="half" idx="2"/>
          </p:nvPr>
        </p:nvSpPr>
        <p:spPr>
          <a:xfrm>
            <a:off x="4648200" y="881063"/>
            <a:ext cx="4038600" cy="371475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836"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37"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38"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1" name=""/>
        <p:cNvGrpSpPr/>
        <p:nvPr/>
      </p:nvGrpSpPr>
      <p:grpSpPr>
        <a:xfrm>
          <a:off x="0" y="0"/>
          <a:ext cx="0" cy="0"/>
          <a:chOff x="0" y="0"/>
          <a:chExt cx="0" cy="0"/>
        </a:xfrm>
      </p:grpSpPr>
      <p:sp>
        <p:nvSpPr>
          <p:cNvPr id="1048784" name="Title 1"/>
          <p:cNvSpPr>
            <a:spLocks noGrp="1"/>
          </p:cNvSpPr>
          <p:nvPr>
            <p:ph type="title"/>
          </p:nvPr>
        </p:nvSpPr>
        <p:spPr>
          <a:xfrm>
            <a:off x="630238" y="273844"/>
            <a:ext cx="7886700" cy="994172"/>
          </a:xfrm>
        </p:spPr>
        <p:txBody>
          <a:bodyPr/>
          <a:p>
            <a:r>
              <a:rPr lang="en-US" smtClean="0"/>
              <a:t>Click to edit Master title style</a:t>
            </a:r>
            <a:endParaRPr lang="en-US"/>
          </a:p>
        </p:txBody>
      </p:sp>
      <p:sp>
        <p:nvSpPr>
          <p:cNvPr id="1048785" name="Text Placeholder 2"/>
          <p:cNvSpPr>
            <a:spLocks noGrp="1"/>
          </p:cNvSpPr>
          <p:nvPr>
            <p:ph type="body" idx="1"/>
          </p:nvPr>
        </p:nvSpPr>
        <p:spPr>
          <a:xfrm>
            <a:off x="630238" y="1260872"/>
            <a:ext cx="3868737" cy="617934"/>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Click to edit Master text styles</a:t>
            </a:r>
            <a:endParaRPr lang="en-US" smtClean="0"/>
          </a:p>
        </p:txBody>
      </p:sp>
      <p:sp>
        <p:nvSpPr>
          <p:cNvPr id="1048786" name="Content Placeholder 3"/>
          <p:cNvSpPr>
            <a:spLocks noGrp="1"/>
          </p:cNvSpPr>
          <p:nvPr>
            <p:ph sz="half" idx="2"/>
          </p:nvPr>
        </p:nvSpPr>
        <p:spPr>
          <a:xfrm>
            <a:off x="630238" y="1878806"/>
            <a:ext cx="3868737"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87" name="Text Placeholder 4"/>
          <p:cNvSpPr>
            <a:spLocks noGrp="1"/>
          </p:cNvSpPr>
          <p:nvPr>
            <p:ph type="body" sz="quarter" idx="3"/>
          </p:nvPr>
        </p:nvSpPr>
        <p:spPr>
          <a:xfrm>
            <a:off x="4629150" y="1260872"/>
            <a:ext cx="3887788" cy="617934"/>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Click to edit Master text styles</a:t>
            </a:r>
            <a:endParaRPr lang="en-US" smtClean="0"/>
          </a:p>
        </p:txBody>
      </p:sp>
      <p:sp>
        <p:nvSpPr>
          <p:cNvPr id="1048788" name="Content Placeholder 5"/>
          <p:cNvSpPr>
            <a:spLocks noGrp="1"/>
          </p:cNvSpPr>
          <p:nvPr>
            <p:ph sz="quarter" idx="4"/>
          </p:nvPr>
        </p:nvSpPr>
        <p:spPr>
          <a:xfrm>
            <a:off x="4629150" y="1878806"/>
            <a:ext cx="3887788"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8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9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9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8" name=""/>
        <p:cNvGrpSpPr/>
        <p:nvPr/>
      </p:nvGrpSpPr>
      <p:grpSpPr>
        <a:xfrm>
          <a:off x="0" y="0"/>
          <a:ext cx="0" cy="0"/>
          <a:chOff x="0" y="0"/>
          <a:chExt cx="0" cy="0"/>
        </a:xfrm>
      </p:grpSpPr>
      <p:sp>
        <p:nvSpPr>
          <p:cNvPr id="1048824" name="Title 1"/>
          <p:cNvSpPr>
            <a:spLocks noGrp="1"/>
          </p:cNvSpPr>
          <p:nvPr>
            <p:ph type="title"/>
          </p:nvPr>
        </p:nvSpPr>
        <p:spPr/>
        <p:txBody>
          <a:bodyPr/>
          <a:p>
            <a:r>
              <a:rPr lang="en-US" smtClean="0"/>
              <a:t>Click to edit Master title style</a:t>
            </a:r>
            <a:endParaRPr lang="en-US"/>
          </a:p>
        </p:txBody>
      </p:sp>
      <p:sp>
        <p:nvSpPr>
          <p:cNvPr id="104882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2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2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581"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2"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3" name="Slide Number Placeholder 3"/>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4" name=""/>
        <p:cNvGrpSpPr/>
        <p:nvPr/>
      </p:nvGrpSpPr>
      <p:grpSpPr>
        <a:xfrm>
          <a:off x="0" y="0"/>
          <a:ext cx="0" cy="0"/>
          <a:chOff x="0" y="0"/>
          <a:chExt cx="0" cy="0"/>
        </a:xfrm>
      </p:grpSpPr>
      <p:sp>
        <p:nvSpPr>
          <p:cNvPr id="104880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104880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804" name="Text Placeholder 3"/>
          <p:cNvSpPr>
            <a:spLocks noGrp="1"/>
          </p:cNvSpPr>
          <p:nvPr>
            <p:ph type="body" sz="half" idx="2"/>
          </p:nvPr>
        </p:nvSpPr>
        <p:spPr>
          <a:xfrm>
            <a:off x="630238" y="1543050"/>
            <a:ext cx="2949575" cy="2858691"/>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smtClean="0"/>
              <a:t>Click to edit Master text styles</a:t>
            </a:r>
            <a:endParaRPr lang="en-US" smtClean="0"/>
          </a:p>
        </p:txBody>
      </p:sp>
      <p:sp>
        <p:nvSpPr>
          <p:cNvPr id="104880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0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0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6" name=""/>
        <p:cNvGrpSpPr/>
        <p:nvPr/>
      </p:nvGrpSpPr>
      <p:grpSpPr>
        <a:xfrm>
          <a:off x="0" y="0"/>
          <a:ext cx="0" cy="0"/>
          <a:chOff x="0" y="0"/>
          <a:chExt cx="0" cy="0"/>
        </a:xfrm>
      </p:grpSpPr>
      <p:sp>
        <p:nvSpPr>
          <p:cNvPr id="1048813"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1048814" name="Picture Placeholder 2"/>
          <p:cNvSpPr>
            <a:spLocks noGrp="1"/>
          </p:cNvSpPr>
          <p:nvPr>
            <p:ph type="pic" idx="1"/>
          </p:nvPr>
        </p:nvSpPr>
        <p:spPr>
          <a:xfrm>
            <a:off x="3887788" y="740569"/>
            <a:ext cx="4629150" cy="3655219"/>
          </a:xfrm>
        </p:spPr>
        <p:txBody>
          <a:bodyPr anchor="t" anchorCtr="0" bIns="45720" compatLnSpc="1" lIns="91440" numCol="1" rIns="91440" tIns="45720" vert="horz" wrap="square"/>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815" name="Text Placeholder 3"/>
          <p:cNvSpPr>
            <a:spLocks noGrp="1"/>
          </p:cNvSpPr>
          <p:nvPr>
            <p:ph type="body" sz="half" idx="2"/>
          </p:nvPr>
        </p:nvSpPr>
        <p:spPr>
          <a:xfrm>
            <a:off x="630238" y="1543050"/>
            <a:ext cx="2949575" cy="2858691"/>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smtClean="0"/>
              <a:t>Click to edit Master text styles</a:t>
            </a:r>
            <a:endParaRPr lang="en-US" smtClean="0"/>
          </a:p>
        </p:txBody>
      </p:sp>
      <p:sp>
        <p:nvSpPr>
          <p:cNvPr id="1048816"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17"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18"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2" name=""/>
        <p:cNvGrpSpPr/>
        <p:nvPr/>
      </p:nvGrpSpPr>
      <p:grpSpPr>
        <a:xfrm>
          <a:off x="0" y="0"/>
          <a:ext cx="0" cy="0"/>
          <a:chOff x="0" y="0"/>
          <a:chExt cx="0" cy="0"/>
        </a:xfrm>
      </p:grpSpPr>
      <p:sp>
        <p:nvSpPr>
          <p:cNvPr id="1048792" name="Title 1"/>
          <p:cNvSpPr>
            <a:spLocks noGrp="1"/>
          </p:cNvSpPr>
          <p:nvPr>
            <p:ph type="title"/>
          </p:nvPr>
        </p:nvSpPr>
        <p:spPr/>
        <p:txBody>
          <a:bodyPr/>
          <a:p>
            <a:r>
              <a:rPr lang="en-US" smtClean="0"/>
              <a:t>Click to edit Master title style</a:t>
            </a:r>
            <a:endParaRPr lang="en-US"/>
          </a:p>
        </p:txBody>
      </p:sp>
      <p:sp>
        <p:nvSpPr>
          <p:cNvPr id="1048793"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94"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95"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96"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04" name=""/>
        <p:cNvGrpSpPr/>
        <p:nvPr/>
      </p:nvGrpSpPr>
      <p:grpSpPr>
        <a:xfrm>
          <a:off x="0" y="0"/>
          <a:ext cx="0" cy="0"/>
          <a:chOff x="0" y="0"/>
          <a:chExt cx="0" cy="0"/>
        </a:xfrm>
      </p:grpSpPr>
      <p:sp>
        <p:nvSpPr>
          <p:cNvPr id="1049034"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9035"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36" name="Date Placeholder 104914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37" name="Slide Number Placeholder 104914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38" name="Footer Placeholder 104914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3" name=""/>
        <p:cNvGrpSpPr/>
        <p:nvPr/>
      </p:nvGrpSpPr>
      <p:grpSpPr>
        <a:xfrm>
          <a:off x="0" y="0"/>
          <a:ext cx="0" cy="0"/>
          <a:chOff x="0" y="0"/>
          <a:chExt cx="0" cy="0"/>
        </a:xfrm>
      </p:grpSpPr>
      <p:sp>
        <p:nvSpPr>
          <p:cNvPr id="1048797" name="Vertical Title 1"/>
          <p:cNvSpPr>
            <a:spLocks noGrp="1"/>
          </p:cNvSpPr>
          <p:nvPr>
            <p:ph type="title" orient="vert"/>
          </p:nvPr>
        </p:nvSpPr>
        <p:spPr>
          <a:xfrm>
            <a:off x="6629400" y="142875"/>
            <a:ext cx="2057400" cy="4452938"/>
          </a:xfrm>
        </p:spPr>
        <p:txBody>
          <a:bodyPr vert="eaVert"/>
          <a:p>
            <a:r>
              <a:rPr lang="en-US" smtClean="0"/>
              <a:t>Click to edit Master title style</a:t>
            </a:r>
            <a:endParaRPr lang="en-US"/>
          </a:p>
        </p:txBody>
      </p:sp>
      <p:sp>
        <p:nvSpPr>
          <p:cNvPr id="1048798" name="Vertical Text Placeholder 2"/>
          <p:cNvSpPr>
            <a:spLocks noGrp="1"/>
          </p:cNvSpPr>
          <p:nvPr>
            <p:ph type="body" orient="vert" idx="1"/>
          </p:nvPr>
        </p:nvSpPr>
        <p:spPr>
          <a:xfrm>
            <a:off x="457200" y="142875"/>
            <a:ext cx="6019800" cy="445293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9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0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80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1" sldNum="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p:bgPr>
    </p:bg>
    <p:spTree>
      <p:nvGrpSpPr>
        <p:cNvPr id="79" name=""/>
        <p:cNvGrpSpPr/>
        <p:nvPr/>
      </p:nvGrpSpPr>
      <p:grpSpPr>
        <a:xfrm>
          <a:off x="0" y="0"/>
          <a:ext cx="0" cy="0"/>
          <a:chOff x="0" y="0"/>
          <a:chExt cx="0" cy="0"/>
        </a:xfrm>
      </p:grpSpPr>
      <p:pic>
        <p:nvPicPr>
          <p:cNvPr id="2097157" name="Picture 2"/>
          <p:cNvPicPr>
            <a:picLocks noChangeAspect="1"/>
          </p:cNvPicPr>
          <p:nvPr/>
        </p:nvPicPr>
        <p:blipFill>
          <a:blip xmlns:r="http://schemas.openxmlformats.org/officeDocument/2006/relationships" r:embed="rId1"/>
          <a:stretch>
            <a:fillRect/>
          </a:stretch>
        </p:blipFill>
        <p:spPr>
          <a:xfrm>
            <a:off x="-9525" y="-2381"/>
            <a:ext cx="9153525" cy="5145881"/>
          </a:xfrm>
          <a:prstGeom prst="rect"/>
          <a:noFill/>
          <a:ln w="9525">
            <a:noFill/>
          </a:ln>
        </p:spPr>
      </p:pic>
      <p:sp>
        <p:nvSpPr>
          <p:cNvPr id="1048672" name="Rectangle 3"/>
          <p:cNvSpPr>
            <a:spLocks noGrp="1" noChangeArrowheads="1"/>
          </p:cNvSpPr>
          <p:nvPr>
            <p:ph type="ctrTitle"/>
          </p:nvPr>
        </p:nvSpPr>
        <p:spPr>
          <a:xfrm>
            <a:off x="1547813" y="844154"/>
            <a:ext cx="6908800" cy="812006"/>
          </a:xfrm>
        </p:spPr>
        <p:txBody>
          <a:bodyPr/>
          <a:lstStyle>
            <a:lvl1pPr algn="r"/>
          </a:lstStyle>
          <a:p>
            <a:pPr lvl="0"/>
            <a:r>
              <a:rPr altLang="zh-CN" lang="en-US" noProof="0" smtClean="0"/>
              <a:t>Click to edit Master title style</a:t>
            </a:r>
            <a:endParaRPr altLang="zh-CN" lang="en-US" noProof="0" smtClean="0"/>
          </a:p>
        </p:txBody>
      </p:sp>
      <p:sp>
        <p:nvSpPr>
          <p:cNvPr id="1048673" name="Rectangle 4"/>
          <p:cNvSpPr>
            <a:spLocks noGrp="1" noChangeArrowheads="1"/>
          </p:cNvSpPr>
          <p:nvPr>
            <p:ph type="subTitle" idx="1"/>
          </p:nvPr>
        </p:nvSpPr>
        <p:spPr>
          <a:xfrm>
            <a:off x="1547813" y="1763316"/>
            <a:ext cx="6913562" cy="1314450"/>
          </a:xfrm>
        </p:spPr>
        <p:txBody>
          <a:bodyPr/>
          <a:lstStyle>
            <a:lvl1pPr algn="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674" name="Rectangle 5"/>
          <p:cNvSpPr>
            <a:spLocks noGrp="1" noChangeArrowheads="1"/>
          </p:cNvSpPr>
          <p:nvPr>
            <p:ph type="dt" sz="half" idx="2"/>
          </p:nvPr>
        </p:nvSpPr>
        <p:spPr bwMode="auto">
          <a:xfrm>
            <a:off x="457200" y="4683919"/>
            <a:ext cx="2133600" cy="357188"/>
          </a:xfrm>
          <a:prstGeom prst="rect"/>
          <a:noFill/>
        </p:spPr>
        <p:txBody>
          <a:bodyPr anchor="t" anchorCtr="0" bIns="45720" compatLnSpc="1" lIns="91440" numCol="1" rIns="91440" tIns="45720" vert="horz" wrap="square"/>
          <a:p>
            <a:pPr fontAlgn="base" indent="-342900" lvl="0">
              <a:spcBef>
                <a:spcPct val="0"/>
              </a:spcBef>
              <a:spcAft>
                <a:spcPct val="0"/>
              </a:spcAft>
            </a:pPr>
            <a:endParaRPr altLang="en-US" sz="1300" lang="zh-CN"/>
          </a:p>
        </p:txBody>
      </p:sp>
      <p:sp>
        <p:nvSpPr>
          <p:cNvPr id="1048675" name="Rectangle 6"/>
          <p:cNvSpPr>
            <a:spLocks noGrp="1" noChangeArrowheads="1"/>
          </p:cNvSpPr>
          <p:nvPr>
            <p:ph type="ftr" sz="quarter" idx="3"/>
          </p:nvPr>
        </p:nvSpPr>
        <p:spPr bwMode="auto">
          <a:xfrm>
            <a:off x="3124200" y="4683919"/>
            <a:ext cx="2895600" cy="357188"/>
          </a:xfrm>
          <a:prstGeom prst="rect"/>
          <a:noFill/>
        </p:spPr>
        <p:txBody>
          <a:bodyPr anchor="t" anchorCtr="0" bIns="45720" compatLnSpc="1" lIns="91440" numCol="1" rIns="91440" tIns="45720" vert="horz" wrap="square"/>
          <a:p>
            <a:pPr fontAlgn="base" indent="-342900" lvl="0">
              <a:spcBef>
                <a:spcPct val="0"/>
              </a:spcBef>
              <a:spcAft>
                <a:spcPct val="0"/>
              </a:spcAft>
            </a:pPr>
            <a:endParaRPr altLang="en-US" sz="1300" lang="zh-CN"/>
          </a:p>
        </p:txBody>
      </p:sp>
      <p:sp>
        <p:nvSpPr>
          <p:cNvPr id="1048676" name="Rectangle 7"/>
          <p:cNvSpPr>
            <a:spLocks noGrp="1" noChangeArrowheads="1"/>
          </p:cNvSpPr>
          <p:nvPr>
            <p:ph type="sldNum" sz="quarter" idx="4"/>
          </p:nvPr>
        </p:nvSpPr>
        <p:spPr bwMode="auto">
          <a:xfrm>
            <a:off x="6553200" y="4683919"/>
            <a:ext cx="2133600" cy="357188"/>
          </a:xfrm>
          <a:prstGeom prst="rect"/>
          <a:noFill/>
        </p:spPr>
        <p:txBody>
          <a:bodyPr anchor="t" anchorCtr="0" bIns="45720" compatLnSpc="1" lIns="91440" numCol="1" rIns="91440" tIns="45720" vert="horz" wrap="square"/>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0" name=""/>
        <p:cNvGrpSpPr/>
        <p:nvPr/>
      </p:nvGrpSpPr>
      <p:grpSpPr>
        <a:xfrm>
          <a:off x="0" y="0"/>
          <a:ext cx="0" cy="0"/>
          <a:chOff x="0" y="0"/>
          <a:chExt cx="0" cy="0"/>
        </a:xfrm>
      </p:grpSpPr>
      <p:sp>
        <p:nvSpPr>
          <p:cNvPr id="1048677" name="Title 1"/>
          <p:cNvSpPr>
            <a:spLocks noGrp="1"/>
          </p:cNvSpPr>
          <p:nvPr>
            <p:ph type="title"/>
          </p:nvPr>
        </p:nvSpPr>
        <p:spPr/>
        <p:txBody>
          <a:bodyPr/>
          <a:p>
            <a:r>
              <a:rPr lang="en-US" smtClean="0"/>
              <a:t>Click to edit Master title style</a:t>
            </a:r>
            <a:endParaRPr lang="en-US"/>
          </a:p>
        </p:txBody>
      </p:sp>
      <p:sp>
        <p:nvSpPr>
          <p:cNvPr id="104867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680" name="Footer Placeholder 4"/>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681" name="Slide Number Placeholder 5"/>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8704"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1048705" name="Text Placeholder 2"/>
          <p:cNvSpPr>
            <a:spLocks noGrp="1"/>
          </p:cNvSpPr>
          <p:nvPr>
            <p:ph type="body" idx="1"/>
          </p:nvPr>
        </p:nvSpPr>
        <p:spPr>
          <a:xfrm>
            <a:off x="623888" y="3442097"/>
            <a:ext cx="7886700" cy="1125140"/>
          </a:xfrm>
        </p:spPr>
        <p:txBody>
          <a:bodyPr/>
          <a:lstStyle>
            <a:lvl1pPr indent="0" marL="0">
              <a:buNone/>
              <a:defRPr sz="1800"/>
            </a:lvl1pPr>
            <a:lvl2pPr indent="0" marL="342900">
              <a:buNone/>
              <a:defRPr sz="1500"/>
            </a:lvl2pPr>
            <a:lvl3pPr indent="0" marL="685800">
              <a:buNone/>
              <a:defRPr sz="135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pPr lvl="0"/>
            <a:r>
              <a:rPr lang="en-US" smtClean="0"/>
              <a:t>Click to edit Master text styles</a:t>
            </a:r>
            <a:endParaRPr lang="en-US" smtClean="0"/>
          </a:p>
        </p:txBody>
      </p:sp>
      <p:sp>
        <p:nvSpPr>
          <p:cNvPr id="1048706" name="Date Placeholder 3"/>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707" name="Footer Placeholder 4"/>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708" name="Slide Number Placeholder 5"/>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4"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881063"/>
            <a:ext cx="4038600" cy="371475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48200" y="881063"/>
            <a:ext cx="4038600" cy="371475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702" name="Footer Placeholder 5"/>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703" name="Slide Number Placeholder 6"/>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6" name=""/>
        <p:cNvGrpSpPr/>
        <p:nvPr/>
      </p:nvGrpSpPr>
      <p:grpSpPr>
        <a:xfrm>
          <a:off x="0" y="0"/>
          <a:ext cx="0" cy="0"/>
          <a:chOff x="0" y="0"/>
          <a:chExt cx="0" cy="0"/>
        </a:xfrm>
      </p:grpSpPr>
      <p:sp>
        <p:nvSpPr>
          <p:cNvPr id="1048709" name="Title 1"/>
          <p:cNvSpPr>
            <a:spLocks noGrp="1"/>
          </p:cNvSpPr>
          <p:nvPr>
            <p:ph type="title"/>
          </p:nvPr>
        </p:nvSpPr>
        <p:spPr>
          <a:xfrm>
            <a:off x="630238" y="273844"/>
            <a:ext cx="7886700" cy="994172"/>
          </a:xfrm>
        </p:spPr>
        <p:txBody>
          <a:bodyPr/>
          <a:p>
            <a:r>
              <a:rPr lang="en-US" smtClean="0"/>
              <a:t>Click to edit Master title style</a:t>
            </a:r>
            <a:endParaRPr lang="en-US"/>
          </a:p>
        </p:txBody>
      </p:sp>
      <p:sp>
        <p:nvSpPr>
          <p:cNvPr id="1048710" name="Text Placeholder 2"/>
          <p:cNvSpPr>
            <a:spLocks noGrp="1"/>
          </p:cNvSpPr>
          <p:nvPr>
            <p:ph type="body" idx="1"/>
          </p:nvPr>
        </p:nvSpPr>
        <p:spPr>
          <a:xfrm>
            <a:off x="630238" y="1260872"/>
            <a:ext cx="3868737" cy="617934"/>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Click to edit Master text styles</a:t>
            </a:r>
            <a:endParaRPr lang="en-US" smtClean="0"/>
          </a:p>
        </p:txBody>
      </p:sp>
      <p:sp>
        <p:nvSpPr>
          <p:cNvPr id="1048711" name="Content Placeholder 3"/>
          <p:cNvSpPr>
            <a:spLocks noGrp="1"/>
          </p:cNvSpPr>
          <p:nvPr>
            <p:ph sz="half" idx="2"/>
          </p:nvPr>
        </p:nvSpPr>
        <p:spPr>
          <a:xfrm>
            <a:off x="630238" y="1878806"/>
            <a:ext cx="3868737"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2" name="Text Placeholder 4"/>
          <p:cNvSpPr>
            <a:spLocks noGrp="1"/>
          </p:cNvSpPr>
          <p:nvPr>
            <p:ph type="body" sz="quarter" idx="3"/>
          </p:nvPr>
        </p:nvSpPr>
        <p:spPr>
          <a:xfrm>
            <a:off x="4629150" y="1260872"/>
            <a:ext cx="3887788" cy="617934"/>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Click to edit Master text styles</a:t>
            </a:r>
            <a:endParaRPr lang="en-US" smtClean="0"/>
          </a:p>
        </p:txBody>
      </p:sp>
      <p:sp>
        <p:nvSpPr>
          <p:cNvPr id="1048713" name="Content Placeholder 5"/>
          <p:cNvSpPr>
            <a:spLocks noGrp="1"/>
          </p:cNvSpPr>
          <p:nvPr>
            <p:ph sz="quarter" idx="4"/>
          </p:nvPr>
        </p:nvSpPr>
        <p:spPr>
          <a:xfrm>
            <a:off x="4629150" y="1878806"/>
            <a:ext cx="3887788"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4" name="Date Placeholder 6"/>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715" name="Footer Placeholder 7"/>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716" name="Slide Number Placeholder 8"/>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8"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Date Placeholder 2"/>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670" name="Footer Placeholder 3"/>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671" name="Slide Number Placeholder 4"/>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591" name="Date Placeholder 1"/>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592" name="Footer Placeholder 2"/>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593" name="Slide Number Placeholder 3"/>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7" name=""/>
        <p:cNvGrpSpPr/>
        <p:nvPr/>
      </p:nvGrpSpPr>
      <p:grpSpPr>
        <a:xfrm>
          <a:off x="0" y="0"/>
          <a:ext cx="0" cy="0"/>
          <a:chOff x="0" y="0"/>
          <a:chExt cx="0" cy="0"/>
        </a:xfrm>
      </p:grpSpPr>
      <p:sp>
        <p:nvSpPr>
          <p:cNvPr id="1048717"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1048718"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9" name="Text Placeholder 3"/>
          <p:cNvSpPr>
            <a:spLocks noGrp="1"/>
          </p:cNvSpPr>
          <p:nvPr>
            <p:ph type="body" sz="half" idx="2"/>
          </p:nvPr>
        </p:nvSpPr>
        <p:spPr>
          <a:xfrm>
            <a:off x="630238" y="1543050"/>
            <a:ext cx="2949575" cy="2858691"/>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smtClean="0"/>
              <a:t>Click to edit Master text styles</a:t>
            </a:r>
            <a:endParaRPr lang="en-US" smtClean="0"/>
          </a:p>
        </p:txBody>
      </p:sp>
      <p:sp>
        <p:nvSpPr>
          <p:cNvPr id="1048720" name="Date Placeholder 4"/>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721" name="Footer Placeholder 5"/>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722" name="Slide Number Placeholder 6"/>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2" name=""/>
        <p:cNvGrpSpPr/>
        <p:nvPr/>
      </p:nvGrpSpPr>
      <p:grpSpPr>
        <a:xfrm>
          <a:off x="0" y="0"/>
          <a:ext cx="0" cy="0"/>
          <a:chOff x="0" y="0"/>
          <a:chExt cx="0" cy="0"/>
        </a:xfrm>
      </p:grpSpPr>
      <p:sp>
        <p:nvSpPr>
          <p:cNvPr id="1048687"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1048688" name="Picture Placeholder 2"/>
          <p:cNvSpPr>
            <a:spLocks noGrp="1"/>
          </p:cNvSpPr>
          <p:nvPr>
            <p:ph type="pic" idx="1"/>
          </p:nvPr>
        </p:nvSpPr>
        <p:spPr>
          <a:xfrm>
            <a:off x="3887788" y="740569"/>
            <a:ext cx="4629150" cy="3655219"/>
          </a:xfrm>
        </p:spPr>
        <p:txBody>
          <a:bodyPr anchor="t" anchorCtr="0" bIns="45720" compatLnSpc="1" lIns="91440" numCol="1" rIns="91440" tIns="45720" vert="horz" wrap="square"/>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89" name="Text Placeholder 3"/>
          <p:cNvSpPr>
            <a:spLocks noGrp="1"/>
          </p:cNvSpPr>
          <p:nvPr>
            <p:ph type="body" sz="half" idx="2"/>
          </p:nvPr>
        </p:nvSpPr>
        <p:spPr>
          <a:xfrm>
            <a:off x="630238" y="1543050"/>
            <a:ext cx="2949575" cy="2858691"/>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smtClean="0"/>
              <a:t>Click to edit Master text styles</a:t>
            </a:r>
            <a:endParaRPr lang="en-US" smtClean="0"/>
          </a:p>
        </p:txBody>
      </p:sp>
      <p:sp>
        <p:nvSpPr>
          <p:cNvPr id="1048690" name="Date Placeholder 4"/>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691" name="Footer Placeholder 5"/>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692" name="Slide Number Placeholder 6"/>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2" name=""/>
        <p:cNvGrpSpPr/>
        <p:nvPr/>
      </p:nvGrpSpPr>
      <p:grpSpPr>
        <a:xfrm>
          <a:off x="0" y="0"/>
          <a:ext cx="0" cy="0"/>
          <a:chOff x="0" y="0"/>
          <a:chExt cx="0" cy="0"/>
        </a:xfrm>
      </p:grpSpPr>
      <p:sp>
        <p:nvSpPr>
          <p:cNvPr id="1048734"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35"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36" name="Date Placeholder 104920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37" name="Slide Number Placeholder 104920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38" name="Footer Placeholder 104920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3" name=""/>
        <p:cNvGrpSpPr/>
        <p:nvPr/>
      </p:nvGrpSpPr>
      <p:grpSpPr>
        <a:xfrm>
          <a:off x="0" y="0"/>
          <a:ext cx="0" cy="0"/>
          <a:chOff x="0" y="0"/>
          <a:chExt cx="0" cy="0"/>
        </a:xfrm>
      </p:grpSpPr>
      <p:sp>
        <p:nvSpPr>
          <p:cNvPr id="1048693" name="Title 1"/>
          <p:cNvSpPr>
            <a:spLocks noGrp="1"/>
          </p:cNvSpPr>
          <p:nvPr>
            <p:ph type="title"/>
          </p:nvPr>
        </p:nvSpPr>
        <p:spPr/>
        <p:txBody>
          <a:bodyPr/>
          <a:p>
            <a:r>
              <a:rPr lang="en-US" smtClean="0"/>
              <a:t>Click to edit Master title style</a:t>
            </a:r>
            <a:endParaRPr lang="en-US"/>
          </a:p>
        </p:txBody>
      </p:sp>
      <p:sp>
        <p:nvSpPr>
          <p:cNvPr id="1048694"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5" name="Date Placeholder 3"/>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696" name="Footer Placeholder 4"/>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697" name="Slide Number Placeholder 5"/>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1" name=""/>
        <p:cNvGrpSpPr/>
        <p:nvPr/>
      </p:nvGrpSpPr>
      <p:grpSpPr>
        <a:xfrm>
          <a:off x="0" y="0"/>
          <a:ext cx="0" cy="0"/>
          <a:chOff x="0" y="0"/>
          <a:chExt cx="0" cy="0"/>
        </a:xfrm>
      </p:grpSpPr>
      <p:sp>
        <p:nvSpPr>
          <p:cNvPr id="1048682" name="Vertical Title 1"/>
          <p:cNvSpPr>
            <a:spLocks noGrp="1"/>
          </p:cNvSpPr>
          <p:nvPr>
            <p:ph type="title" orient="vert"/>
          </p:nvPr>
        </p:nvSpPr>
        <p:spPr>
          <a:xfrm>
            <a:off x="6629400" y="142875"/>
            <a:ext cx="2057400" cy="4452938"/>
          </a:xfrm>
        </p:spPr>
        <p:txBody>
          <a:bodyPr vert="eaVert"/>
          <a:p>
            <a:r>
              <a:rPr lang="en-US" smtClean="0"/>
              <a:t>Click to edit Master title style</a:t>
            </a:r>
            <a:endParaRPr lang="en-US"/>
          </a:p>
        </p:txBody>
      </p:sp>
      <p:sp>
        <p:nvSpPr>
          <p:cNvPr id="1048683" name="Vertical Text Placeholder 2"/>
          <p:cNvSpPr>
            <a:spLocks noGrp="1"/>
          </p:cNvSpPr>
          <p:nvPr>
            <p:ph type="body" orient="vert" idx="1"/>
          </p:nvPr>
        </p:nvSpPr>
        <p:spPr>
          <a:xfrm>
            <a:off x="457200" y="142875"/>
            <a:ext cx="6019800" cy="445293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4" name="Date Placeholder 3"/>
          <p:cNvSpPr>
            <a:spLocks noGrp="1"/>
          </p:cNvSpPr>
          <p:nvPr>
            <p:ph type="dt" sz="half" idx="10"/>
          </p:nvPr>
        </p:nvSpPr>
        <p:spPr/>
        <p:txBody>
          <a:bodyPr/>
          <a:p>
            <a:pPr fontAlgn="base" indent="-342900" lvl="0">
              <a:spcBef>
                <a:spcPct val="0"/>
              </a:spcBef>
              <a:spcAft>
                <a:spcPct val="0"/>
              </a:spcAft>
            </a:pPr>
            <a:endParaRPr altLang="en-US" sz="1300" lang="zh-CN"/>
          </a:p>
        </p:txBody>
      </p:sp>
      <p:sp>
        <p:nvSpPr>
          <p:cNvPr id="1048685" name="Footer Placeholder 4"/>
          <p:cNvSpPr>
            <a:spLocks noGrp="1"/>
          </p:cNvSpPr>
          <p:nvPr>
            <p:ph type="ftr" sz="quarter" idx="11"/>
          </p:nvPr>
        </p:nvSpPr>
        <p:spPr/>
        <p:txBody>
          <a:bodyPr/>
          <a:p>
            <a:pPr fontAlgn="base" indent="-342900" lvl="0">
              <a:spcBef>
                <a:spcPct val="0"/>
              </a:spcBef>
              <a:spcAft>
                <a:spcPct val="0"/>
              </a:spcAft>
            </a:pPr>
            <a:endParaRPr altLang="en-US" sz="1300" lang="zh-CN"/>
          </a:p>
        </p:txBody>
      </p:sp>
      <p:sp>
        <p:nvSpPr>
          <p:cNvPr id="1048686" name="Slide Number Placeholder 5"/>
          <p:cNvSpPr>
            <a:spLocks noGrp="1"/>
          </p:cNvSpPr>
          <p:nvPr>
            <p:ph type="sldNum" sz="quarter" idx="12"/>
          </p:nvPr>
        </p:nvSpPr>
        <p:spPr/>
        <p:txBody>
          <a:bodyPr/>
          <a:p>
            <a:pPr indent="-342900" lvl="0"/>
            <a:fld id="{566ABCEB-ACFC-4714-9973-3DA970169C29}" type="slidenum">
              <a:rPr altLang="en-US" lang="zh-CN"/>
            </a:fld>
            <a:endParaRPr altLang="en-US" lang="zh-CN"/>
          </a:p>
        </p:txBody>
      </p:sp>
    </p:spTree>
  </p:cSld>
  <p:clrMapOvr>
    <a:masterClrMapping/>
  </p:clrMapOvr>
  <p:hf dt="0" ftr="0" hdr="1"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1" name=""/>
        <p:cNvGrpSpPr/>
        <p:nvPr/>
      </p:nvGrpSpPr>
      <p:grpSpPr>
        <a:xfrm>
          <a:off x="0" y="0"/>
          <a:ext cx="0" cy="0"/>
          <a:chOff x="0" y="0"/>
          <a:chExt cx="0" cy="0"/>
        </a:xfrm>
      </p:grpSpPr>
      <p:sp>
        <p:nvSpPr>
          <p:cNvPr id="1048729" name="Title 1"/>
          <p:cNvSpPr>
            <a:spLocks noGrp="1"/>
          </p:cNvSpPr>
          <p:nvPr>
            <p:ph type="title"/>
          </p:nvPr>
        </p:nvSpPr>
        <p:spPr/>
        <p:txBody>
          <a:bodyPr/>
          <a:p>
            <a:r>
              <a:rPr altLang="zh-CN" lang="en-US" smtClean="0"/>
              <a:t>Click to edit Master title style</a:t>
            </a:r>
            <a:endParaRPr altLang="en-US" lang="zh-CN"/>
          </a:p>
        </p:txBody>
      </p:sp>
      <p:sp>
        <p:nvSpPr>
          <p:cNvPr id="1048730"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31" name="Date Placeholder 104917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32" name="Slide Number Placeholder 104917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33" name="Footer Placeholder 104917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7" name=""/>
        <p:cNvGrpSpPr/>
        <p:nvPr/>
      </p:nvGrpSpPr>
      <p:grpSpPr>
        <a:xfrm>
          <a:off x="0" y="0"/>
          <a:ext cx="0" cy="0"/>
          <a:chOff x="0" y="0"/>
          <a:chExt cx="0" cy="0"/>
        </a:xfrm>
      </p:grpSpPr>
      <p:sp>
        <p:nvSpPr>
          <p:cNvPr id="1048761"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62"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8763" name="Date Placeholder 104919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64" name="Slide Number Placeholder 1049195"/>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65" name="Footer Placeholder 1049196"/>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6" name=""/>
        <p:cNvGrpSpPr/>
        <p:nvPr/>
      </p:nvGrpSpPr>
      <p:grpSpPr>
        <a:xfrm>
          <a:off x="0" y="0"/>
          <a:ext cx="0" cy="0"/>
          <a:chOff x="0" y="0"/>
          <a:chExt cx="0" cy="0"/>
        </a:xfrm>
      </p:grpSpPr>
      <p:sp>
        <p:nvSpPr>
          <p:cNvPr id="1048755" name="Title 1"/>
          <p:cNvSpPr>
            <a:spLocks noGrp="1"/>
          </p:cNvSpPr>
          <p:nvPr>
            <p:ph type="title"/>
          </p:nvPr>
        </p:nvSpPr>
        <p:spPr/>
        <p:txBody>
          <a:bodyPr/>
          <a:p>
            <a:r>
              <a:rPr altLang="zh-CN" lang="en-US" smtClean="0"/>
              <a:t>Click to edit Master title style</a:t>
            </a:r>
            <a:endParaRPr altLang="en-US" lang="zh-CN"/>
          </a:p>
        </p:txBody>
      </p:sp>
      <p:sp>
        <p:nvSpPr>
          <p:cNvPr id="1048756"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57"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58" name="Date Placeholder 104918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59" name="Slide Number Placeholder 104919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60" name="Footer Placeholder 104919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0" name=""/>
        <p:cNvGrpSpPr/>
        <p:nvPr/>
      </p:nvGrpSpPr>
      <p:grpSpPr>
        <a:xfrm>
          <a:off x="0" y="0"/>
          <a:ext cx="0" cy="0"/>
          <a:chOff x="0" y="0"/>
          <a:chExt cx="0" cy="0"/>
        </a:xfrm>
      </p:grpSpPr>
      <p:sp>
        <p:nvSpPr>
          <p:cNvPr id="1048776"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77"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778"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79"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780"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81" name="Date Placeholder 104918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82" name="Slide Number Placeholder 104918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83" name="Footer Placeholder 104918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9" name=""/>
        <p:cNvGrpSpPr/>
        <p:nvPr/>
      </p:nvGrpSpPr>
      <p:grpSpPr>
        <a:xfrm>
          <a:off x="0" y="0"/>
          <a:ext cx="0" cy="0"/>
          <a:chOff x="0" y="0"/>
          <a:chExt cx="0" cy="0"/>
        </a:xfrm>
      </p:grpSpPr>
      <p:sp>
        <p:nvSpPr>
          <p:cNvPr id="1048772" name="Title 1"/>
          <p:cNvSpPr>
            <a:spLocks noGrp="1"/>
          </p:cNvSpPr>
          <p:nvPr>
            <p:ph type="title"/>
          </p:nvPr>
        </p:nvSpPr>
        <p:spPr/>
        <p:txBody>
          <a:bodyPr/>
          <a:p>
            <a:r>
              <a:rPr altLang="zh-CN" lang="en-US" smtClean="0"/>
              <a:t>Click to edit Master title style</a:t>
            </a:r>
            <a:endParaRPr altLang="en-US" lang="zh-CN"/>
          </a:p>
        </p:txBody>
      </p:sp>
      <p:sp>
        <p:nvSpPr>
          <p:cNvPr id="1048773" name="Date Placeholder 104919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74" name="Slide Number Placeholder 104919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75" name="Footer Placeholder 104920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0" name=""/>
        <p:cNvGrpSpPr/>
        <p:nvPr/>
      </p:nvGrpSpPr>
      <p:grpSpPr>
        <a:xfrm>
          <a:off x="0" y="0"/>
          <a:ext cx="0" cy="0"/>
          <a:chOff x="0" y="0"/>
          <a:chExt cx="0" cy="0"/>
        </a:xfrm>
      </p:grpSpPr>
      <p:sp>
        <p:nvSpPr>
          <p:cNvPr id="1048726" name="Date Placeholder 1049201"/>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27" name="Slide Number Placeholder 1049202"/>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28" name="Footer Placeholder 1049203"/>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8" name=""/>
        <p:cNvGrpSpPr/>
        <p:nvPr/>
      </p:nvGrpSpPr>
      <p:grpSpPr>
        <a:xfrm>
          <a:off x="0" y="0"/>
          <a:ext cx="0" cy="0"/>
          <a:chOff x="0" y="0"/>
          <a:chExt cx="0" cy="0"/>
        </a:xfrm>
      </p:grpSpPr>
      <p:sp>
        <p:nvSpPr>
          <p:cNvPr id="1048766"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67"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768"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69" name="Date Placeholder 104921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70" name="Slide Number Placeholder 104921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71" name="Footer Placeholder 104921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5" name=""/>
        <p:cNvGrpSpPr/>
        <p:nvPr/>
      </p:nvGrpSpPr>
      <p:grpSpPr>
        <a:xfrm>
          <a:off x="0" y="0"/>
          <a:ext cx="0" cy="0"/>
          <a:chOff x="0" y="0"/>
          <a:chExt cx="0" cy="0"/>
        </a:xfrm>
      </p:grpSpPr>
      <p:sp>
        <p:nvSpPr>
          <p:cNvPr id="1049039" name="Title 1"/>
          <p:cNvSpPr>
            <a:spLocks noGrp="1"/>
          </p:cNvSpPr>
          <p:nvPr>
            <p:ph type="title"/>
          </p:nvPr>
        </p:nvSpPr>
        <p:spPr/>
        <p:txBody>
          <a:bodyPr/>
          <a:p>
            <a:r>
              <a:rPr altLang="zh-CN" lang="en-US" smtClean="0"/>
              <a:t>Click to edit Master title style</a:t>
            </a:r>
            <a:endParaRPr altLang="en-US" lang="zh-CN"/>
          </a:p>
        </p:txBody>
      </p:sp>
      <p:sp>
        <p:nvSpPr>
          <p:cNvPr id="1049040"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41" name="Date Placeholder 104911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42" name="Slide Number Placeholder 104911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43" name="Footer Placeholder 104911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3" name=""/>
        <p:cNvGrpSpPr/>
        <p:nvPr/>
      </p:nvGrpSpPr>
      <p:grpSpPr>
        <a:xfrm>
          <a:off x="0" y="0"/>
          <a:ext cx="0" cy="0"/>
          <a:chOff x="0" y="0"/>
          <a:chExt cx="0" cy="0"/>
        </a:xfrm>
      </p:grpSpPr>
      <p:sp>
        <p:nvSpPr>
          <p:cNvPr id="104873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4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741"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2" name="Date Placeholder 104922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43" name="Slide Number Placeholder 104922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44" name="Footer Placeholder 104922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4" name=""/>
        <p:cNvGrpSpPr/>
        <p:nvPr/>
      </p:nvGrpSpPr>
      <p:grpSpPr>
        <a:xfrm>
          <a:off x="0" y="0"/>
          <a:ext cx="0" cy="0"/>
          <a:chOff x="0" y="0"/>
          <a:chExt cx="0" cy="0"/>
        </a:xfrm>
      </p:grpSpPr>
      <p:sp>
        <p:nvSpPr>
          <p:cNvPr id="1048745" name="Title 1"/>
          <p:cNvSpPr>
            <a:spLocks noGrp="1"/>
          </p:cNvSpPr>
          <p:nvPr>
            <p:ph type="title"/>
          </p:nvPr>
        </p:nvSpPr>
        <p:spPr/>
        <p:txBody>
          <a:bodyPr/>
          <a:p>
            <a:r>
              <a:rPr altLang="zh-CN" lang="en-US" smtClean="0"/>
              <a:t>Click to edit Master title style</a:t>
            </a:r>
            <a:endParaRPr altLang="en-US" lang="zh-CN"/>
          </a:p>
        </p:txBody>
      </p:sp>
      <p:sp>
        <p:nvSpPr>
          <p:cNvPr id="1048746"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47" name="Date Placeholder 104917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48" name="Slide Number Placeholder 104917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49" name="Footer Placeholder 104917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5" name=""/>
        <p:cNvGrpSpPr/>
        <p:nvPr/>
      </p:nvGrpSpPr>
      <p:grpSpPr>
        <a:xfrm>
          <a:off x="0" y="0"/>
          <a:ext cx="0" cy="0"/>
          <a:chOff x="0" y="0"/>
          <a:chExt cx="0" cy="0"/>
        </a:xfrm>
      </p:grpSpPr>
      <p:sp>
        <p:nvSpPr>
          <p:cNvPr id="1048750"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51"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752" name="Date Placeholder 1049211"/>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53" name="Slide Number Placeholder 1049212"/>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754" name="Footer Placeholder 1049213"/>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2" name=""/>
        <p:cNvGrpSpPr/>
        <p:nvPr/>
      </p:nvGrpSpPr>
      <p:grpSpPr>
        <a:xfrm>
          <a:off x="0" y="0"/>
          <a:ext cx="0" cy="0"/>
          <a:chOff x="0" y="0"/>
          <a:chExt cx="0" cy="0"/>
        </a:xfrm>
      </p:grpSpPr>
      <p:sp>
        <p:nvSpPr>
          <p:cNvPr id="1049168"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9169"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170" name="Date Placeholder 104863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71" name="Slide Number Placeholder 104863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72" name="Footer Placeholder 104863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9" name=""/>
        <p:cNvGrpSpPr/>
        <p:nvPr/>
      </p:nvGrpSpPr>
      <p:grpSpPr>
        <a:xfrm>
          <a:off x="0" y="0"/>
          <a:ext cx="0" cy="0"/>
          <a:chOff x="0" y="0"/>
          <a:chExt cx="0" cy="0"/>
        </a:xfrm>
      </p:grpSpPr>
      <p:sp>
        <p:nvSpPr>
          <p:cNvPr id="1049153" name="Title 1"/>
          <p:cNvSpPr>
            <a:spLocks noGrp="1"/>
          </p:cNvSpPr>
          <p:nvPr>
            <p:ph type="title"/>
          </p:nvPr>
        </p:nvSpPr>
        <p:spPr/>
        <p:txBody>
          <a:bodyPr/>
          <a:p>
            <a:r>
              <a:rPr altLang="zh-CN" lang="en-US" smtClean="0"/>
              <a:t>Click to edit Master title style</a:t>
            </a:r>
            <a:endParaRPr altLang="en-US" lang="zh-CN"/>
          </a:p>
        </p:txBody>
      </p:sp>
      <p:sp>
        <p:nvSpPr>
          <p:cNvPr id="1049154"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55" name="Date Placeholder 104864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56" name="Slide Number Placeholder 104864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57" name="Footer Placeholder 104864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50" name=""/>
        <p:cNvGrpSpPr/>
        <p:nvPr/>
      </p:nvGrpSpPr>
      <p:grpSpPr>
        <a:xfrm>
          <a:off x="0" y="0"/>
          <a:ext cx="0" cy="0"/>
          <a:chOff x="0" y="0"/>
          <a:chExt cx="0" cy="0"/>
        </a:xfrm>
      </p:grpSpPr>
      <p:sp>
        <p:nvSpPr>
          <p:cNvPr id="1049158"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9159"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9160" name="Date Placeholder 104861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61" name="Slide Number Placeholder 104861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62" name="Footer Placeholder 104861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55" name=""/>
        <p:cNvGrpSpPr/>
        <p:nvPr/>
      </p:nvGrpSpPr>
      <p:grpSpPr>
        <a:xfrm>
          <a:off x="0" y="0"/>
          <a:ext cx="0" cy="0"/>
          <a:chOff x="0" y="0"/>
          <a:chExt cx="0" cy="0"/>
        </a:xfrm>
      </p:grpSpPr>
      <p:sp>
        <p:nvSpPr>
          <p:cNvPr id="1049186" name="Title 1"/>
          <p:cNvSpPr>
            <a:spLocks noGrp="1"/>
          </p:cNvSpPr>
          <p:nvPr>
            <p:ph type="title"/>
          </p:nvPr>
        </p:nvSpPr>
        <p:spPr/>
        <p:txBody>
          <a:bodyPr/>
          <a:p>
            <a:r>
              <a:rPr altLang="zh-CN" lang="en-US" smtClean="0"/>
              <a:t>Click to edit Master title style</a:t>
            </a:r>
            <a:endParaRPr altLang="en-US" lang="zh-CN"/>
          </a:p>
        </p:txBody>
      </p:sp>
      <p:sp>
        <p:nvSpPr>
          <p:cNvPr id="1049187"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88"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89" name="Date Placeholder 104860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90" name="Slide Number Placeholder 104860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91" name="Footer Placeholder 104861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53" name=""/>
        <p:cNvGrpSpPr/>
        <p:nvPr/>
      </p:nvGrpSpPr>
      <p:grpSpPr>
        <a:xfrm>
          <a:off x="0" y="0"/>
          <a:ext cx="0" cy="0"/>
          <a:chOff x="0" y="0"/>
          <a:chExt cx="0" cy="0"/>
        </a:xfrm>
      </p:grpSpPr>
      <p:sp>
        <p:nvSpPr>
          <p:cNvPr id="1049173"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9174"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175"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76"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177"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78" name="Date Placeholder 104862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79" name="Slide Number Placeholder 104862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80" name="Footer Placeholder 104862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56" name=""/>
        <p:cNvGrpSpPr/>
        <p:nvPr/>
      </p:nvGrpSpPr>
      <p:grpSpPr>
        <a:xfrm>
          <a:off x="0" y="0"/>
          <a:ext cx="0" cy="0"/>
          <a:chOff x="0" y="0"/>
          <a:chExt cx="0" cy="0"/>
        </a:xfrm>
      </p:grpSpPr>
      <p:sp>
        <p:nvSpPr>
          <p:cNvPr id="1049192" name="Title 1"/>
          <p:cNvSpPr>
            <a:spLocks noGrp="1"/>
          </p:cNvSpPr>
          <p:nvPr>
            <p:ph type="title"/>
          </p:nvPr>
        </p:nvSpPr>
        <p:spPr/>
        <p:txBody>
          <a:bodyPr/>
          <a:p>
            <a:r>
              <a:rPr altLang="zh-CN" lang="en-US" smtClean="0"/>
              <a:t>Click to edit Master title style</a:t>
            </a:r>
            <a:endParaRPr altLang="en-US" lang="zh-CN"/>
          </a:p>
        </p:txBody>
      </p:sp>
      <p:sp>
        <p:nvSpPr>
          <p:cNvPr id="1049193" name="Date Placeholder 104861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94" name="Slide Number Placeholder 104861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95" name="Footer Placeholder 104861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7" name=""/>
        <p:cNvGrpSpPr/>
        <p:nvPr/>
      </p:nvGrpSpPr>
      <p:grpSpPr>
        <a:xfrm>
          <a:off x="0" y="0"/>
          <a:ext cx="0" cy="0"/>
          <a:chOff x="0" y="0"/>
          <a:chExt cx="0" cy="0"/>
        </a:xfrm>
      </p:grpSpPr>
      <p:sp>
        <p:nvSpPr>
          <p:cNvPr id="1049196" name="Date Placeholder 104865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97" name="Slide Number Placeholder 104865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98" name="Footer Placeholder 104865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08" name=""/>
        <p:cNvGrpSpPr/>
        <p:nvPr/>
      </p:nvGrpSpPr>
      <p:grpSpPr>
        <a:xfrm>
          <a:off x="0" y="0"/>
          <a:ext cx="0" cy="0"/>
          <a:chOff x="0" y="0"/>
          <a:chExt cx="0" cy="0"/>
        </a:xfrm>
      </p:grpSpPr>
      <p:sp>
        <p:nvSpPr>
          <p:cNvPr id="1049055"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9056"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9057" name="Date Placeholder 104912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58" name="Slide Number Placeholder 104912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59" name="Footer Placeholder 104912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8" name=""/>
        <p:cNvGrpSpPr/>
        <p:nvPr/>
      </p:nvGrpSpPr>
      <p:grpSpPr>
        <a:xfrm>
          <a:off x="0" y="0"/>
          <a:ext cx="0" cy="0"/>
          <a:chOff x="0" y="0"/>
          <a:chExt cx="0" cy="0"/>
        </a:xfrm>
      </p:grpSpPr>
      <p:sp>
        <p:nvSpPr>
          <p:cNvPr id="104919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20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20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02" name="Date Placeholder 1048631"/>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03" name="Slide Number Placeholder 1048632"/>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04" name="Footer Placeholder 1048633"/>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48" name=""/>
        <p:cNvGrpSpPr/>
        <p:nvPr/>
      </p:nvGrpSpPr>
      <p:grpSpPr>
        <a:xfrm>
          <a:off x="0" y="0"/>
          <a:ext cx="0" cy="0"/>
          <a:chOff x="0" y="0"/>
          <a:chExt cx="0" cy="0"/>
        </a:xfrm>
      </p:grpSpPr>
      <p:sp>
        <p:nvSpPr>
          <p:cNvPr id="104914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14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149"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50" name="Date Placeholder 104864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51" name="Slide Number Placeholder 104864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52" name="Footer Placeholder 104864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51" name=""/>
        <p:cNvGrpSpPr/>
        <p:nvPr/>
      </p:nvGrpSpPr>
      <p:grpSpPr>
        <a:xfrm>
          <a:off x="0" y="0"/>
          <a:ext cx="0" cy="0"/>
          <a:chOff x="0" y="0"/>
          <a:chExt cx="0" cy="0"/>
        </a:xfrm>
      </p:grpSpPr>
      <p:sp>
        <p:nvSpPr>
          <p:cNvPr id="1049163" name="Title 1"/>
          <p:cNvSpPr>
            <a:spLocks noGrp="1"/>
          </p:cNvSpPr>
          <p:nvPr>
            <p:ph type="title"/>
          </p:nvPr>
        </p:nvSpPr>
        <p:spPr/>
        <p:txBody>
          <a:bodyPr/>
          <a:p>
            <a:r>
              <a:rPr altLang="zh-CN" lang="en-US" smtClean="0"/>
              <a:t>Click to edit Master title style</a:t>
            </a:r>
            <a:endParaRPr altLang="en-US" lang="zh-CN"/>
          </a:p>
        </p:txBody>
      </p:sp>
      <p:sp>
        <p:nvSpPr>
          <p:cNvPr id="1049164"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65" name="Date Placeholder 104865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66" name="Slide Number Placeholder 104865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67" name="Footer Placeholder 104865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54" name=""/>
        <p:cNvGrpSpPr/>
        <p:nvPr/>
      </p:nvGrpSpPr>
      <p:grpSpPr>
        <a:xfrm>
          <a:off x="0" y="0"/>
          <a:ext cx="0" cy="0"/>
          <a:chOff x="0" y="0"/>
          <a:chExt cx="0" cy="0"/>
        </a:xfrm>
      </p:grpSpPr>
      <p:sp>
        <p:nvSpPr>
          <p:cNvPr id="1049181"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9182"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83" name="Date Placeholder 104860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84" name="Slide Number Placeholder 104860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85" name="Footer Placeholder 104860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8" name=""/>
        <p:cNvGrpSpPr/>
        <p:nvPr/>
      </p:nvGrpSpPr>
      <p:grpSpPr>
        <a:xfrm>
          <a:off x="0" y="0"/>
          <a:ext cx="0" cy="0"/>
          <a:chOff x="0" y="0"/>
          <a:chExt cx="0" cy="0"/>
        </a:xfrm>
      </p:grpSpPr>
      <p:sp>
        <p:nvSpPr>
          <p:cNvPr id="1049244"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9245"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246" name="Date Placeholder 1049101"/>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47" name="Slide Number Placeholder 1049102"/>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48" name="Footer Placeholder 1049103"/>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2" name=""/>
        <p:cNvGrpSpPr/>
        <p:nvPr/>
      </p:nvGrpSpPr>
      <p:grpSpPr>
        <a:xfrm>
          <a:off x="0" y="0"/>
          <a:ext cx="0" cy="0"/>
          <a:chOff x="0" y="0"/>
          <a:chExt cx="0" cy="0"/>
        </a:xfrm>
      </p:grpSpPr>
      <p:sp>
        <p:nvSpPr>
          <p:cNvPr id="1049213" name="Title 1"/>
          <p:cNvSpPr>
            <a:spLocks noGrp="1"/>
          </p:cNvSpPr>
          <p:nvPr>
            <p:ph type="title"/>
          </p:nvPr>
        </p:nvSpPr>
        <p:spPr/>
        <p:txBody>
          <a:bodyPr/>
          <a:p>
            <a:r>
              <a:rPr altLang="zh-CN" lang="en-US" smtClean="0"/>
              <a:t>Click to edit Master title style</a:t>
            </a:r>
            <a:endParaRPr altLang="en-US" lang="zh-CN"/>
          </a:p>
        </p:txBody>
      </p:sp>
      <p:sp>
        <p:nvSpPr>
          <p:cNvPr id="1049214"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15" name="Date Placeholder 104909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16" name="Slide Number Placeholder 104909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17" name="Footer Placeholder 104909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75" name=""/>
        <p:cNvGrpSpPr/>
        <p:nvPr/>
      </p:nvGrpSpPr>
      <p:grpSpPr>
        <a:xfrm>
          <a:off x="0" y="0"/>
          <a:ext cx="0" cy="0"/>
          <a:chOff x="0" y="0"/>
          <a:chExt cx="0" cy="0"/>
        </a:xfrm>
      </p:grpSpPr>
      <p:sp>
        <p:nvSpPr>
          <p:cNvPr id="1049232"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9233"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9234" name="Date Placeholder 104908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35" name="Slide Number Placeholder 104908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36" name="Footer Placeholder 104908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4" name=""/>
        <p:cNvGrpSpPr/>
        <p:nvPr/>
      </p:nvGrpSpPr>
      <p:grpSpPr>
        <a:xfrm>
          <a:off x="0" y="0"/>
          <a:ext cx="0" cy="0"/>
          <a:chOff x="0" y="0"/>
          <a:chExt cx="0" cy="0"/>
        </a:xfrm>
      </p:grpSpPr>
      <p:sp>
        <p:nvSpPr>
          <p:cNvPr id="1049226" name="Title 1"/>
          <p:cNvSpPr>
            <a:spLocks noGrp="1"/>
          </p:cNvSpPr>
          <p:nvPr>
            <p:ph type="title"/>
          </p:nvPr>
        </p:nvSpPr>
        <p:spPr/>
        <p:txBody>
          <a:bodyPr/>
          <a:p>
            <a:r>
              <a:rPr altLang="zh-CN" lang="en-US" smtClean="0"/>
              <a:t>Click to edit Master title style</a:t>
            </a:r>
            <a:endParaRPr altLang="en-US" lang="zh-CN"/>
          </a:p>
        </p:txBody>
      </p:sp>
      <p:sp>
        <p:nvSpPr>
          <p:cNvPr id="1049227"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28"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29" name="Date Placeholder 1049091"/>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30" name="Slide Number Placeholder 1049092"/>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31" name="Footer Placeholder 1049093"/>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73" name=""/>
        <p:cNvGrpSpPr/>
        <p:nvPr/>
      </p:nvGrpSpPr>
      <p:grpSpPr>
        <a:xfrm>
          <a:off x="0" y="0"/>
          <a:ext cx="0" cy="0"/>
          <a:chOff x="0" y="0"/>
          <a:chExt cx="0" cy="0"/>
        </a:xfrm>
      </p:grpSpPr>
      <p:sp>
        <p:nvSpPr>
          <p:cNvPr id="1049218"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9219"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220"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21"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222"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23" name="Date Placeholder 104905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24" name="Slide Number Placeholder 104905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25" name="Footer Placeholder 104905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6" name=""/>
        <p:cNvGrpSpPr/>
        <p:nvPr/>
      </p:nvGrpSpPr>
      <p:grpSpPr>
        <a:xfrm>
          <a:off x="0" y="0"/>
          <a:ext cx="0" cy="0"/>
          <a:chOff x="0" y="0"/>
          <a:chExt cx="0" cy="0"/>
        </a:xfrm>
      </p:grpSpPr>
      <p:sp>
        <p:nvSpPr>
          <p:cNvPr id="1049237" name="Title 1"/>
          <p:cNvSpPr>
            <a:spLocks noGrp="1"/>
          </p:cNvSpPr>
          <p:nvPr>
            <p:ph type="title"/>
          </p:nvPr>
        </p:nvSpPr>
        <p:spPr/>
        <p:txBody>
          <a:bodyPr/>
          <a:p>
            <a:r>
              <a:rPr altLang="zh-CN" lang="en-US" smtClean="0"/>
              <a:t>Click to edit Master title style</a:t>
            </a:r>
            <a:endParaRPr altLang="en-US" lang="zh-CN"/>
          </a:p>
        </p:txBody>
      </p:sp>
      <p:sp>
        <p:nvSpPr>
          <p:cNvPr id="1049238" name="Date Placeholder 104906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39" name="Slide Number Placeholder 104907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40" name="Footer Placeholder 104907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09" name=""/>
        <p:cNvGrpSpPr/>
        <p:nvPr/>
      </p:nvGrpSpPr>
      <p:grpSpPr>
        <a:xfrm>
          <a:off x="0" y="0"/>
          <a:ext cx="0" cy="0"/>
          <a:chOff x="0" y="0"/>
          <a:chExt cx="0" cy="0"/>
        </a:xfrm>
      </p:grpSpPr>
      <p:sp>
        <p:nvSpPr>
          <p:cNvPr id="1049060" name="Title 1"/>
          <p:cNvSpPr>
            <a:spLocks noGrp="1"/>
          </p:cNvSpPr>
          <p:nvPr>
            <p:ph type="title"/>
          </p:nvPr>
        </p:nvSpPr>
        <p:spPr/>
        <p:txBody>
          <a:bodyPr/>
          <a:p>
            <a:r>
              <a:rPr altLang="zh-CN" lang="en-US" smtClean="0"/>
              <a:t>Click to edit Master title style</a:t>
            </a:r>
            <a:endParaRPr altLang="en-US" lang="zh-CN"/>
          </a:p>
        </p:txBody>
      </p:sp>
      <p:sp>
        <p:nvSpPr>
          <p:cNvPr id="1049061"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62"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63" name="Date Placeholder 104914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64" name="Slide Number Placeholder 104915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65" name="Footer Placeholder 104915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77" name=""/>
        <p:cNvGrpSpPr/>
        <p:nvPr/>
      </p:nvGrpSpPr>
      <p:grpSpPr>
        <a:xfrm>
          <a:off x="0" y="0"/>
          <a:ext cx="0" cy="0"/>
          <a:chOff x="0" y="0"/>
          <a:chExt cx="0" cy="0"/>
        </a:xfrm>
      </p:grpSpPr>
      <p:sp>
        <p:nvSpPr>
          <p:cNvPr id="1049241" name="Date Placeholder 104906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42" name="Slide Number Placeholder 104906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43" name="Footer Placeholder 104906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80" name=""/>
        <p:cNvGrpSpPr/>
        <p:nvPr/>
      </p:nvGrpSpPr>
      <p:grpSpPr>
        <a:xfrm>
          <a:off x="0" y="0"/>
          <a:ext cx="0" cy="0"/>
          <a:chOff x="0" y="0"/>
          <a:chExt cx="0" cy="0"/>
        </a:xfrm>
      </p:grpSpPr>
      <p:sp>
        <p:nvSpPr>
          <p:cNvPr id="104925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25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256"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57" name="Date Placeholder 104906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58" name="Slide Number Placeholder 104906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59" name="Footer Placeholder 104906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81" name=""/>
        <p:cNvGrpSpPr/>
        <p:nvPr/>
      </p:nvGrpSpPr>
      <p:grpSpPr>
        <a:xfrm>
          <a:off x="0" y="0"/>
          <a:ext cx="0" cy="0"/>
          <a:chOff x="0" y="0"/>
          <a:chExt cx="0" cy="0"/>
        </a:xfrm>
      </p:grpSpPr>
      <p:sp>
        <p:nvSpPr>
          <p:cNvPr id="104926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26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262"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263" name="Date Placeholder 104907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64" name="Slide Number Placeholder 104907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65" name="Footer Placeholder 104907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1" name=""/>
        <p:cNvGrpSpPr/>
        <p:nvPr/>
      </p:nvGrpSpPr>
      <p:grpSpPr>
        <a:xfrm>
          <a:off x="0" y="0"/>
          <a:ext cx="0" cy="0"/>
          <a:chOff x="0" y="0"/>
          <a:chExt cx="0" cy="0"/>
        </a:xfrm>
      </p:grpSpPr>
      <p:sp>
        <p:nvSpPr>
          <p:cNvPr id="1049208" name="Title 1"/>
          <p:cNvSpPr>
            <a:spLocks noGrp="1"/>
          </p:cNvSpPr>
          <p:nvPr>
            <p:ph type="title"/>
          </p:nvPr>
        </p:nvSpPr>
        <p:spPr/>
        <p:txBody>
          <a:bodyPr/>
          <a:p>
            <a:r>
              <a:rPr altLang="zh-CN" lang="en-US" smtClean="0"/>
              <a:t>Click to edit Master title style</a:t>
            </a:r>
            <a:endParaRPr altLang="en-US" lang="zh-CN"/>
          </a:p>
        </p:txBody>
      </p:sp>
      <p:sp>
        <p:nvSpPr>
          <p:cNvPr id="1049209"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10" name="Date Placeholder 104908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11" name="Slide Number Placeholder 104908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12" name="Footer Placeholder 104908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9" name=""/>
        <p:cNvGrpSpPr/>
        <p:nvPr/>
      </p:nvGrpSpPr>
      <p:grpSpPr>
        <a:xfrm>
          <a:off x="0" y="0"/>
          <a:ext cx="0" cy="0"/>
          <a:chOff x="0" y="0"/>
          <a:chExt cx="0" cy="0"/>
        </a:xfrm>
      </p:grpSpPr>
      <p:sp>
        <p:nvSpPr>
          <p:cNvPr id="1049249"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9250"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251" name="Date Placeholder 104904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52" name="Slide Number Placeholder 104904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253" name="Footer Placeholder 104905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44"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645"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46" name="Date Placeholder 104884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47" name="Slide Number Placeholder 104884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48" name="Footer Placeholder 104884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5" name=""/>
        <p:cNvGrpSpPr/>
        <p:nvPr/>
      </p:nvGrpSpPr>
      <p:grpSpPr>
        <a:xfrm>
          <a:off x="0" y="0"/>
          <a:ext cx="0" cy="0"/>
          <a:chOff x="0" y="0"/>
          <a:chExt cx="0" cy="0"/>
        </a:xfrm>
      </p:grpSpPr>
      <p:sp>
        <p:nvSpPr>
          <p:cNvPr id="1048655" name="Title 1"/>
          <p:cNvSpPr>
            <a:spLocks noGrp="1"/>
          </p:cNvSpPr>
          <p:nvPr>
            <p:ph type="title"/>
          </p:nvPr>
        </p:nvSpPr>
        <p:spPr/>
        <p:txBody>
          <a:bodyPr/>
          <a:p>
            <a:r>
              <a:rPr altLang="zh-CN" lang="en-US" smtClean="0"/>
              <a:t>Click to edit Master title style</a:t>
            </a:r>
            <a:endParaRPr altLang="en-US" lang="zh-CN"/>
          </a:p>
        </p:txBody>
      </p:sp>
      <p:sp>
        <p:nvSpPr>
          <p:cNvPr id="1048656"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57" name="Date Placeholder 104888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58" name="Slide Number Placeholder 104888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59" name="Footer Placeholder 104889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0" name=""/>
        <p:cNvGrpSpPr/>
        <p:nvPr/>
      </p:nvGrpSpPr>
      <p:grpSpPr>
        <a:xfrm>
          <a:off x="0" y="0"/>
          <a:ext cx="0" cy="0"/>
          <a:chOff x="0" y="0"/>
          <a:chExt cx="0" cy="0"/>
        </a:xfrm>
      </p:grpSpPr>
      <p:sp>
        <p:nvSpPr>
          <p:cNvPr id="1048625"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626"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8627" name="Date Placeholder 104889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28" name="Slide Number Placeholder 104889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29" name="Footer Placeholder 104889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altLang="en-US" lang="zh-CN"/>
          </a:p>
        </p:txBody>
      </p:sp>
      <p:sp>
        <p:nvSpPr>
          <p:cNvPr id="1048616"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17"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18" name="Date Placeholder 104887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19" name="Slide Number Placeholder 104887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20" name="Footer Placeholder 104887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1" name=""/>
        <p:cNvGrpSpPr/>
        <p:nvPr/>
      </p:nvGrpSpPr>
      <p:grpSpPr>
        <a:xfrm>
          <a:off x="0" y="0"/>
          <a:ext cx="0" cy="0"/>
          <a:chOff x="0" y="0"/>
          <a:chExt cx="0" cy="0"/>
        </a:xfrm>
      </p:grpSpPr>
      <p:sp>
        <p:nvSpPr>
          <p:cNvPr id="1048630"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631"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632"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33"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634"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35" name="Date Placeholder 104888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36" name="Slide Number Placeholder 104888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37" name="Footer Placeholder 104888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10" name=""/>
        <p:cNvGrpSpPr/>
        <p:nvPr/>
      </p:nvGrpSpPr>
      <p:grpSpPr>
        <a:xfrm>
          <a:off x="0" y="0"/>
          <a:ext cx="0" cy="0"/>
          <a:chOff x="0" y="0"/>
          <a:chExt cx="0" cy="0"/>
        </a:xfrm>
      </p:grpSpPr>
      <p:sp>
        <p:nvSpPr>
          <p:cNvPr id="1049066"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9067"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068"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69"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070"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71" name="Date Placeholder 104913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72" name="Slide Number Placeholder 104913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73" name="Footer Placeholder 104914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9" name=""/>
        <p:cNvGrpSpPr/>
        <p:nvPr/>
      </p:nvGrpSpPr>
      <p:grpSpPr>
        <a:xfrm>
          <a:off x="0" y="0"/>
          <a:ext cx="0" cy="0"/>
          <a:chOff x="0" y="0"/>
          <a:chExt cx="0" cy="0"/>
        </a:xfrm>
      </p:grpSpPr>
      <p:sp>
        <p:nvSpPr>
          <p:cNvPr id="1048621" name="Title 1"/>
          <p:cNvSpPr>
            <a:spLocks noGrp="1"/>
          </p:cNvSpPr>
          <p:nvPr>
            <p:ph type="title"/>
          </p:nvPr>
        </p:nvSpPr>
        <p:spPr/>
        <p:txBody>
          <a:bodyPr/>
          <a:p>
            <a:r>
              <a:rPr altLang="zh-CN" lang="en-US" smtClean="0"/>
              <a:t>Click to edit Master title style</a:t>
            </a:r>
            <a:endParaRPr altLang="en-US" lang="zh-CN"/>
          </a:p>
        </p:txBody>
      </p:sp>
      <p:sp>
        <p:nvSpPr>
          <p:cNvPr id="1048622" name="Date Placeholder 104884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23" name="Slide Number Placeholder 104884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24" name="Footer Placeholder 104884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6" name=""/>
        <p:cNvGrpSpPr/>
        <p:nvPr/>
      </p:nvGrpSpPr>
      <p:grpSpPr>
        <a:xfrm>
          <a:off x="0" y="0"/>
          <a:ext cx="0" cy="0"/>
          <a:chOff x="0" y="0"/>
          <a:chExt cx="0" cy="0"/>
        </a:xfrm>
      </p:grpSpPr>
      <p:sp>
        <p:nvSpPr>
          <p:cNvPr id="1048660" name="Date Placeholder 104884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61" name="Slide Number Placeholder 104884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62" name="Footer Placeholder 104884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638"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639"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640"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41" name="Date Placeholder 104885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42" name="Slide Number Placeholder 104885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43" name="Footer Placeholder 104885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4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65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651"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2" name="Date Placeholder 104886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53" name="Slide Number Placeholder 1048865"/>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54" name="Footer Placeholder 1048866"/>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7" name=""/>
        <p:cNvGrpSpPr/>
        <p:nvPr/>
      </p:nvGrpSpPr>
      <p:grpSpPr>
        <a:xfrm>
          <a:off x="0" y="0"/>
          <a:ext cx="0" cy="0"/>
          <a:chOff x="0" y="0"/>
          <a:chExt cx="0" cy="0"/>
        </a:xfrm>
      </p:grpSpPr>
      <p:sp>
        <p:nvSpPr>
          <p:cNvPr id="1048663" name="Title 1"/>
          <p:cNvSpPr>
            <a:spLocks noGrp="1"/>
          </p:cNvSpPr>
          <p:nvPr>
            <p:ph type="title"/>
          </p:nvPr>
        </p:nvSpPr>
        <p:spPr/>
        <p:txBody>
          <a:bodyPr/>
          <a:p>
            <a:r>
              <a:rPr altLang="zh-CN" lang="en-US" smtClean="0"/>
              <a:t>Click to edit Master title style</a:t>
            </a:r>
            <a:endParaRPr altLang="en-US" lang="zh-CN"/>
          </a:p>
        </p:txBody>
      </p:sp>
      <p:sp>
        <p:nvSpPr>
          <p:cNvPr id="1048664"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65" name="Date Placeholder 104886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66" name="Slide Number Placeholder 104887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67" name="Footer Placeholder 104887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610"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611"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612" name="Date Placeholder 104885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13" name="Slide Number Placeholder 104885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614" name="Footer Placeholder 104886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5" name=""/>
        <p:cNvGrpSpPr/>
        <p:nvPr/>
      </p:nvGrpSpPr>
      <p:grpSpPr>
        <a:xfrm>
          <a:off x="0" y="0"/>
          <a:ext cx="0" cy="0"/>
          <a:chOff x="0" y="0"/>
          <a:chExt cx="0" cy="0"/>
        </a:xfrm>
      </p:grpSpPr>
      <p:sp>
        <p:nvSpPr>
          <p:cNvPr id="1049139"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9140"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141" name="Date Placeholder 104892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42" name="Slide Number Placeholder 104892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43" name="Footer Placeholder 104892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4" name=""/>
        <p:cNvGrpSpPr/>
        <p:nvPr/>
      </p:nvGrpSpPr>
      <p:grpSpPr>
        <a:xfrm>
          <a:off x="0" y="0"/>
          <a:ext cx="0" cy="0"/>
          <a:chOff x="0" y="0"/>
          <a:chExt cx="0" cy="0"/>
        </a:xfrm>
      </p:grpSpPr>
      <p:sp>
        <p:nvSpPr>
          <p:cNvPr id="1049134" name="Title 1"/>
          <p:cNvSpPr>
            <a:spLocks noGrp="1"/>
          </p:cNvSpPr>
          <p:nvPr>
            <p:ph type="title"/>
          </p:nvPr>
        </p:nvSpPr>
        <p:spPr/>
        <p:txBody>
          <a:bodyPr/>
          <a:p>
            <a:r>
              <a:rPr altLang="zh-CN" lang="en-US" smtClean="0"/>
              <a:t>Click to edit Master title style</a:t>
            </a:r>
            <a:endParaRPr altLang="en-US" lang="zh-CN"/>
          </a:p>
        </p:txBody>
      </p:sp>
      <p:sp>
        <p:nvSpPr>
          <p:cNvPr id="1049135"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36" name="Date Placeholder 1048901"/>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37" name="Slide Number Placeholder 1048902"/>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38" name="Footer Placeholder 1048903"/>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31" name=""/>
        <p:cNvGrpSpPr/>
        <p:nvPr/>
      </p:nvGrpSpPr>
      <p:grpSpPr>
        <a:xfrm>
          <a:off x="0" y="0"/>
          <a:ext cx="0" cy="0"/>
          <a:chOff x="0" y="0"/>
          <a:chExt cx="0" cy="0"/>
        </a:xfrm>
      </p:grpSpPr>
      <p:sp>
        <p:nvSpPr>
          <p:cNvPr id="1049118"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9119"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9120" name="Date Placeholder 104890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21" name="Slide Number Placeholder 104890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22" name="Footer Placeholder 104890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33" name=""/>
        <p:cNvGrpSpPr/>
        <p:nvPr/>
      </p:nvGrpSpPr>
      <p:grpSpPr>
        <a:xfrm>
          <a:off x="0" y="0"/>
          <a:ext cx="0" cy="0"/>
          <a:chOff x="0" y="0"/>
          <a:chExt cx="0" cy="0"/>
        </a:xfrm>
      </p:grpSpPr>
      <p:sp>
        <p:nvSpPr>
          <p:cNvPr id="1049128" name="Title 1"/>
          <p:cNvSpPr>
            <a:spLocks noGrp="1"/>
          </p:cNvSpPr>
          <p:nvPr>
            <p:ph type="title"/>
          </p:nvPr>
        </p:nvSpPr>
        <p:spPr/>
        <p:txBody>
          <a:bodyPr/>
          <a:p>
            <a:r>
              <a:rPr altLang="zh-CN" lang="en-US" smtClean="0"/>
              <a:t>Click to edit Master title style</a:t>
            </a:r>
            <a:endParaRPr altLang="en-US" lang="zh-CN"/>
          </a:p>
        </p:txBody>
      </p:sp>
      <p:sp>
        <p:nvSpPr>
          <p:cNvPr id="1049129"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30"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31" name="Date Placeholder 104895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32" name="Slide Number Placeholder 1048955"/>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33" name="Footer Placeholder 1048956"/>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3" name=""/>
        <p:cNvGrpSpPr/>
        <p:nvPr/>
      </p:nvGrpSpPr>
      <p:grpSpPr>
        <a:xfrm>
          <a:off x="0" y="0"/>
          <a:ext cx="0" cy="0"/>
          <a:chOff x="0" y="0"/>
          <a:chExt cx="0" cy="0"/>
        </a:xfrm>
      </p:grpSpPr>
      <p:sp>
        <p:nvSpPr>
          <p:cNvPr id="1049030" name="Title 1"/>
          <p:cNvSpPr>
            <a:spLocks noGrp="1"/>
          </p:cNvSpPr>
          <p:nvPr>
            <p:ph type="title"/>
          </p:nvPr>
        </p:nvSpPr>
        <p:spPr/>
        <p:txBody>
          <a:bodyPr/>
          <a:p>
            <a:r>
              <a:rPr altLang="zh-CN" lang="en-US" smtClean="0"/>
              <a:t>Click to edit Master title style</a:t>
            </a:r>
            <a:endParaRPr altLang="en-US" lang="zh-CN"/>
          </a:p>
        </p:txBody>
      </p:sp>
      <p:sp>
        <p:nvSpPr>
          <p:cNvPr id="1049031" name="Date Placeholder 104915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32" name="Slide Number Placeholder 104915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33" name="Footer Placeholder 104915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26" name=""/>
        <p:cNvGrpSpPr/>
        <p:nvPr/>
      </p:nvGrpSpPr>
      <p:grpSpPr>
        <a:xfrm>
          <a:off x="0" y="0"/>
          <a:ext cx="0" cy="0"/>
          <a:chOff x="0" y="0"/>
          <a:chExt cx="0" cy="0"/>
        </a:xfrm>
      </p:grpSpPr>
      <p:sp>
        <p:nvSpPr>
          <p:cNvPr id="1049091"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9092"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093"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94"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095"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96" name="Date Placeholder 104894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97" name="Slide Number Placeholder 104894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98" name="Footer Placeholder 104895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29" name=""/>
        <p:cNvGrpSpPr/>
        <p:nvPr/>
      </p:nvGrpSpPr>
      <p:grpSpPr>
        <a:xfrm>
          <a:off x="0" y="0"/>
          <a:ext cx="0" cy="0"/>
          <a:chOff x="0" y="0"/>
          <a:chExt cx="0" cy="0"/>
        </a:xfrm>
      </p:grpSpPr>
      <p:sp>
        <p:nvSpPr>
          <p:cNvPr id="1049108" name="Title 1"/>
          <p:cNvSpPr>
            <a:spLocks noGrp="1"/>
          </p:cNvSpPr>
          <p:nvPr>
            <p:ph type="title"/>
          </p:nvPr>
        </p:nvSpPr>
        <p:spPr/>
        <p:txBody>
          <a:bodyPr/>
          <a:p>
            <a:r>
              <a:rPr altLang="zh-CN" lang="en-US" smtClean="0"/>
              <a:t>Click to edit Master title style</a:t>
            </a:r>
            <a:endParaRPr altLang="en-US" lang="zh-CN"/>
          </a:p>
        </p:txBody>
      </p:sp>
      <p:sp>
        <p:nvSpPr>
          <p:cNvPr id="1049109" name="Date Placeholder 104893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10" name="Slide Number Placeholder 104893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11" name="Footer Placeholder 104893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8" name=""/>
        <p:cNvGrpSpPr/>
        <p:nvPr/>
      </p:nvGrpSpPr>
      <p:grpSpPr>
        <a:xfrm>
          <a:off x="0" y="0"/>
          <a:ext cx="0" cy="0"/>
          <a:chOff x="0" y="0"/>
          <a:chExt cx="0" cy="0"/>
        </a:xfrm>
      </p:grpSpPr>
      <p:sp>
        <p:nvSpPr>
          <p:cNvPr id="1049105" name="Date Placeholder 104894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06" name="Slide Number Placeholder 104894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07" name="Footer Placeholder 104894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27" name=""/>
        <p:cNvGrpSpPr/>
        <p:nvPr/>
      </p:nvGrpSpPr>
      <p:grpSpPr>
        <a:xfrm>
          <a:off x="0" y="0"/>
          <a:ext cx="0" cy="0"/>
          <a:chOff x="0" y="0"/>
          <a:chExt cx="0" cy="0"/>
        </a:xfrm>
      </p:grpSpPr>
      <p:sp>
        <p:nvSpPr>
          <p:cNvPr id="104909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10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10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02" name="Date Placeholder 104891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03" name="Slide Number Placeholder 104891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04" name="Footer Placeholder 104892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0" name=""/>
        <p:cNvGrpSpPr/>
        <p:nvPr/>
      </p:nvGrpSpPr>
      <p:grpSpPr>
        <a:xfrm>
          <a:off x="0" y="0"/>
          <a:ext cx="0" cy="0"/>
          <a:chOff x="0" y="0"/>
          <a:chExt cx="0" cy="0"/>
        </a:xfrm>
      </p:grpSpPr>
      <p:sp>
        <p:nvSpPr>
          <p:cNvPr id="1049112"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113"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114"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15" name="Date Placeholder 104891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16" name="Slide Number Placeholder 104891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17" name="Footer Placeholder 104891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32" name=""/>
        <p:cNvGrpSpPr/>
        <p:nvPr/>
      </p:nvGrpSpPr>
      <p:grpSpPr>
        <a:xfrm>
          <a:off x="0" y="0"/>
          <a:ext cx="0" cy="0"/>
          <a:chOff x="0" y="0"/>
          <a:chExt cx="0" cy="0"/>
        </a:xfrm>
      </p:grpSpPr>
      <p:sp>
        <p:nvSpPr>
          <p:cNvPr id="1049123" name="Title 1"/>
          <p:cNvSpPr>
            <a:spLocks noGrp="1"/>
          </p:cNvSpPr>
          <p:nvPr>
            <p:ph type="title"/>
          </p:nvPr>
        </p:nvSpPr>
        <p:spPr/>
        <p:txBody>
          <a:bodyPr/>
          <a:p>
            <a:r>
              <a:rPr altLang="zh-CN" lang="en-US" smtClean="0"/>
              <a:t>Click to edit Master title style</a:t>
            </a:r>
            <a:endParaRPr altLang="en-US" lang="zh-CN"/>
          </a:p>
        </p:txBody>
      </p:sp>
      <p:sp>
        <p:nvSpPr>
          <p:cNvPr id="1049124"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125" name="Date Placeholder 104892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26" name="Slide Number Placeholder 104892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127" name="Footer Placeholder 104893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25" name=""/>
        <p:cNvGrpSpPr/>
        <p:nvPr/>
      </p:nvGrpSpPr>
      <p:grpSpPr>
        <a:xfrm>
          <a:off x="0" y="0"/>
          <a:ext cx="0" cy="0"/>
          <a:chOff x="0" y="0"/>
          <a:chExt cx="0" cy="0"/>
        </a:xfrm>
      </p:grpSpPr>
      <p:sp>
        <p:nvSpPr>
          <p:cNvPr id="1049086"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9087"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88" name="Date Placeholder 104893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89" name="Slide Number Placeholder 104893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90" name="Footer Placeholder 104893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3" name=""/>
        <p:cNvGrpSpPr/>
        <p:nvPr/>
      </p:nvGrpSpPr>
      <p:grpSpPr>
        <a:xfrm>
          <a:off x="0" y="0"/>
          <a:ext cx="0" cy="0"/>
          <a:chOff x="0" y="0"/>
          <a:chExt cx="0" cy="0"/>
        </a:xfrm>
      </p:grpSpPr>
      <p:sp>
        <p:nvSpPr>
          <p:cNvPr id="1048842"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843"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844" name="Date Placeholder 104898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45" name="Slide Number Placeholder 1048985"/>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46" name="Footer Placeholder 1048986"/>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2" name=""/>
        <p:cNvGrpSpPr/>
        <p:nvPr/>
      </p:nvGrpSpPr>
      <p:grpSpPr>
        <a:xfrm>
          <a:off x="0" y="0"/>
          <a:ext cx="0" cy="0"/>
          <a:chOff x="0" y="0"/>
          <a:chExt cx="0" cy="0"/>
        </a:xfrm>
      </p:grpSpPr>
      <p:sp>
        <p:nvSpPr>
          <p:cNvPr id="1048890" name="Title 1"/>
          <p:cNvSpPr>
            <a:spLocks noGrp="1"/>
          </p:cNvSpPr>
          <p:nvPr>
            <p:ph type="title"/>
          </p:nvPr>
        </p:nvSpPr>
        <p:spPr/>
        <p:txBody>
          <a:bodyPr/>
          <a:p>
            <a:r>
              <a:rPr altLang="zh-CN" lang="en-US" smtClean="0"/>
              <a:t>Click to edit Master title style</a:t>
            </a:r>
            <a:endParaRPr altLang="en-US" lang="zh-CN"/>
          </a:p>
        </p:txBody>
      </p:sp>
      <p:sp>
        <p:nvSpPr>
          <p:cNvPr id="1048891"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92" name="Date Placeholder 104898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93" name="Slide Number Placeholder 104899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94" name="Footer Placeholder 104899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3" name=""/>
        <p:cNvGrpSpPr/>
        <p:nvPr/>
      </p:nvGrpSpPr>
      <p:grpSpPr>
        <a:xfrm>
          <a:off x="0" y="0"/>
          <a:ext cx="0" cy="0"/>
          <a:chOff x="0" y="0"/>
          <a:chExt cx="0" cy="0"/>
        </a:xfrm>
      </p:grpSpPr>
      <p:sp>
        <p:nvSpPr>
          <p:cNvPr id="1048895"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896"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8897" name="Date Placeholder 104897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98" name="Slide Number Placeholder 104898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99" name="Footer Placeholder 104898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1" name=""/>
        <p:cNvGrpSpPr/>
        <p:nvPr/>
      </p:nvGrpSpPr>
      <p:grpSpPr>
        <a:xfrm>
          <a:off x="0" y="0"/>
          <a:ext cx="0" cy="0"/>
          <a:chOff x="0" y="0"/>
          <a:chExt cx="0" cy="0"/>
        </a:xfrm>
      </p:grpSpPr>
      <p:sp>
        <p:nvSpPr>
          <p:cNvPr id="1049074" name="Date Placeholder 104915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75" name="Slide Number Placeholder 104915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76" name="Footer Placeholder 104915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0" name=""/>
        <p:cNvGrpSpPr/>
        <p:nvPr/>
      </p:nvGrpSpPr>
      <p:grpSpPr>
        <a:xfrm>
          <a:off x="0" y="0"/>
          <a:ext cx="0" cy="0"/>
          <a:chOff x="0" y="0"/>
          <a:chExt cx="0" cy="0"/>
        </a:xfrm>
      </p:grpSpPr>
      <p:sp>
        <p:nvSpPr>
          <p:cNvPr id="1048876" name="Title 1"/>
          <p:cNvSpPr>
            <a:spLocks noGrp="1"/>
          </p:cNvSpPr>
          <p:nvPr>
            <p:ph type="title"/>
          </p:nvPr>
        </p:nvSpPr>
        <p:spPr/>
        <p:txBody>
          <a:bodyPr/>
          <a:p>
            <a:r>
              <a:rPr altLang="zh-CN" lang="en-US" smtClean="0"/>
              <a:t>Click to edit Master title style</a:t>
            </a:r>
            <a:endParaRPr altLang="en-US" lang="zh-CN"/>
          </a:p>
        </p:txBody>
      </p:sp>
      <p:sp>
        <p:nvSpPr>
          <p:cNvPr id="1048877"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78"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79" name="Date Placeholder 104896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80" name="Slide Number Placeholder 104896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81" name="Footer Placeholder 104896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1" name=""/>
        <p:cNvGrpSpPr/>
        <p:nvPr/>
      </p:nvGrpSpPr>
      <p:grpSpPr>
        <a:xfrm>
          <a:off x="0" y="0"/>
          <a:ext cx="0" cy="0"/>
          <a:chOff x="0" y="0"/>
          <a:chExt cx="0" cy="0"/>
        </a:xfrm>
      </p:grpSpPr>
      <p:sp>
        <p:nvSpPr>
          <p:cNvPr id="1048882"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883"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884"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85"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886"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87" name="Date Placeholder 104900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88" name="Slide Number Placeholder 104900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89" name="Footer Placeholder 104901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35" name=""/>
        <p:cNvGrpSpPr/>
        <p:nvPr/>
      </p:nvGrpSpPr>
      <p:grpSpPr>
        <a:xfrm>
          <a:off x="0" y="0"/>
          <a:ext cx="0" cy="0"/>
          <a:chOff x="0" y="0"/>
          <a:chExt cx="0" cy="0"/>
        </a:xfrm>
      </p:grpSpPr>
      <p:sp>
        <p:nvSpPr>
          <p:cNvPr id="1048850" name="Title 1"/>
          <p:cNvSpPr>
            <a:spLocks noGrp="1"/>
          </p:cNvSpPr>
          <p:nvPr>
            <p:ph type="title"/>
          </p:nvPr>
        </p:nvSpPr>
        <p:spPr/>
        <p:txBody>
          <a:bodyPr/>
          <a:p>
            <a:r>
              <a:rPr altLang="zh-CN" lang="en-US" smtClean="0"/>
              <a:t>Click to edit Master title style</a:t>
            </a:r>
            <a:endParaRPr altLang="en-US" lang="zh-CN"/>
          </a:p>
        </p:txBody>
      </p:sp>
      <p:sp>
        <p:nvSpPr>
          <p:cNvPr id="1048851" name="Date Placeholder 104901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52" name="Slide Number Placeholder 104901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53" name="Footer Placeholder 104901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4" name=""/>
        <p:cNvGrpSpPr/>
        <p:nvPr/>
      </p:nvGrpSpPr>
      <p:grpSpPr>
        <a:xfrm>
          <a:off x="0" y="0"/>
          <a:ext cx="0" cy="0"/>
          <a:chOff x="0" y="0"/>
          <a:chExt cx="0" cy="0"/>
        </a:xfrm>
      </p:grpSpPr>
      <p:sp>
        <p:nvSpPr>
          <p:cNvPr id="1048847" name="Date Placeholder 104901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48" name="Slide Number Placeholder 1049016"/>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49" name="Footer Placeholder 1049017"/>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6" name=""/>
        <p:cNvGrpSpPr/>
        <p:nvPr/>
      </p:nvGrpSpPr>
      <p:grpSpPr>
        <a:xfrm>
          <a:off x="0" y="0"/>
          <a:ext cx="0" cy="0"/>
          <a:chOff x="0" y="0"/>
          <a:chExt cx="0" cy="0"/>
        </a:xfrm>
      </p:grpSpPr>
      <p:sp>
        <p:nvSpPr>
          <p:cNvPr id="104885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5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856"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57" name="Date Placeholder 104900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58" name="Slide Number Placeholder 104900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59" name="Footer Placeholder 104900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38" name=""/>
        <p:cNvGrpSpPr/>
        <p:nvPr/>
      </p:nvGrpSpPr>
      <p:grpSpPr>
        <a:xfrm>
          <a:off x="0" y="0"/>
          <a:ext cx="0" cy="0"/>
          <a:chOff x="0" y="0"/>
          <a:chExt cx="0" cy="0"/>
        </a:xfrm>
      </p:grpSpPr>
      <p:sp>
        <p:nvSpPr>
          <p:cNvPr id="1048865"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66"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867"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68" name="Date Placeholder 104896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69" name="Slide Number Placeholder 104897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70" name="Footer Placeholder 104897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9" name=""/>
        <p:cNvGrpSpPr/>
        <p:nvPr/>
      </p:nvGrpSpPr>
      <p:grpSpPr>
        <a:xfrm>
          <a:off x="0" y="0"/>
          <a:ext cx="0" cy="0"/>
          <a:chOff x="0" y="0"/>
          <a:chExt cx="0" cy="0"/>
        </a:xfrm>
      </p:grpSpPr>
      <p:sp>
        <p:nvSpPr>
          <p:cNvPr id="1048871" name="Title 1"/>
          <p:cNvSpPr>
            <a:spLocks noGrp="1"/>
          </p:cNvSpPr>
          <p:nvPr>
            <p:ph type="title"/>
          </p:nvPr>
        </p:nvSpPr>
        <p:spPr/>
        <p:txBody>
          <a:bodyPr/>
          <a:p>
            <a:r>
              <a:rPr altLang="zh-CN" lang="en-US" smtClean="0"/>
              <a:t>Click to edit Master title style</a:t>
            </a:r>
            <a:endParaRPr altLang="en-US" lang="zh-CN"/>
          </a:p>
        </p:txBody>
      </p:sp>
      <p:sp>
        <p:nvSpPr>
          <p:cNvPr id="1048872"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73" name="Date Placeholder 104897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74" name="Slide Number Placeholder 1048975"/>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75" name="Footer Placeholder 1048976"/>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7" name=""/>
        <p:cNvGrpSpPr/>
        <p:nvPr/>
      </p:nvGrpSpPr>
      <p:grpSpPr>
        <a:xfrm>
          <a:off x="0" y="0"/>
          <a:ext cx="0" cy="0"/>
          <a:chOff x="0" y="0"/>
          <a:chExt cx="0" cy="0"/>
        </a:xfrm>
      </p:grpSpPr>
      <p:sp>
        <p:nvSpPr>
          <p:cNvPr id="1048860"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861"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862" name="Date Placeholder 104899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63" name="Slide Number Placeholder 1048995"/>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864" name="Footer Placeholder 1048996"/>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60" name=""/>
        <p:cNvGrpSpPr/>
        <p:nvPr/>
      </p:nvGrpSpPr>
      <p:grpSpPr>
        <a:xfrm>
          <a:off x="0" y="0"/>
          <a:ext cx="0" cy="0"/>
          <a:chOff x="0" y="0"/>
          <a:chExt cx="0" cy="0"/>
        </a:xfrm>
      </p:grpSpPr>
      <p:sp>
        <p:nvSpPr>
          <p:cNvPr id="1048925"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926"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927" name="Date Placeholder 104881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28" name="Slide Number Placeholder 104881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29" name="Footer Placeholder 104881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6" name=""/>
        <p:cNvGrpSpPr/>
        <p:nvPr/>
      </p:nvGrpSpPr>
      <p:grpSpPr>
        <a:xfrm>
          <a:off x="0" y="0"/>
          <a:ext cx="0" cy="0"/>
          <a:chOff x="0" y="0"/>
          <a:chExt cx="0" cy="0"/>
        </a:xfrm>
      </p:grpSpPr>
      <p:sp>
        <p:nvSpPr>
          <p:cNvPr id="1048903" name="Title 1"/>
          <p:cNvSpPr>
            <a:spLocks noGrp="1"/>
          </p:cNvSpPr>
          <p:nvPr>
            <p:ph type="title"/>
          </p:nvPr>
        </p:nvSpPr>
        <p:spPr/>
        <p:txBody>
          <a:bodyPr/>
          <a:p>
            <a:r>
              <a:rPr altLang="zh-CN" lang="en-US" smtClean="0"/>
              <a:t>Click to edit Master title style</a:t>
            </a:r>
            <a:endParaRPr altLang="en-US" lang="zh-CN"/>
          </a:p>
        </p:txBody>
      </p:sp>
      <p:sp>
        <p:nvSpPr>
          <p:cNvPr id="1048904"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05" name="Date Placeholder 104880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06" name="Slide Number Placeholder 104880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07" name="Footer Placeholder 104880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12" name=""/>
        <p:cNvGrpSpPr/>
        <p:nvPr/>
      </p:nvGrpSpPr>
      <p:grpSpPr>
        <a:xfrm>
          <a:off x="0" y="0"/>
          <a:ext cx="0" cy="0"/>
          <a:chOff x="0" y="0"/>
          <a:chExt cx="0" cy="0"/>
        </a:xfrm>
      </p:grpSpPr>
      <p:sp>
        <p:nvSpPr>
          <p:cNvPr id="104907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07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079"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80" name="Date Placeholder 104916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81" name="Slide Number Placeholder 104916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82" name="Footer Placeholder 104916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7" name=""/>
        <p:cNvGrpSpPr/>
        <p:nvPr/>
      </p:nvGrpSpPr>
      <p:grpSpPr>
        <a:xfrm>
          <a:off x="0" y="0"/>
          <a:ext cx="0" cy="0"/>
          <a:chOff x="0" y="0"/>
          <a:chExt cx="0" cy="0"/>
        </a:xfrm>
      </p:grpSpPr>
      <p:sp>
        <p:nvSpPr>
          <p:cNvPr id="1048908"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909"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8910" name="Date Placeholder 104882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11" name="Slide Number Placeholder 104882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12" name="Footer Placeholder 104882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6" name=""/>
        <p:cNvGrpSpPr/>
        <p:nvPr/>
      </p:nvGrpSpPr>
      <p:grpSpPr>
        <a:xfrm>
          <a:off x="0" y="0"/>
          <a:ext cx="0" cy="0"/>
          <a:chOff x="0" y="0"/>
          <a:chExt cx="0" cy="0"/>
        </a:xfrm>
      </p:grpSpPr>
      <p:sp>
        <p:nvSpPr>
          <p:cNvPr id="1048955" name="Title 1"/>
          <p:cNvSpPr>
            <a:spLocks noGrp="1"/>
          </p:cNvSpPr>
          <p:nvPr>
            <p:ph type="title"/>
          </p:nvPr>
        </p:nvSpPr>
        <p:spPr/>
        <p:txBody>
          <a:bodyPr/>
          <a:p>
            <a:r>
              <a:rPr altLang="zh-CN" lang="en-US" smtClean="0"/>
              <a:t>Click to edit Master title style</a:t>
            </a:r>
            <a:endParaRPr altLang="en-US" lang="zh-CN"/>
          </a:p>
        </p:txBody>
      </p:sp>
      <p:sp>
        <p:nvSpPr>
          <p:cNvPr id="1048956"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57"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58" name="Date Placeholder 104883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59" name="Slide Number Placeholder 104883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60" name="Footer Placeholder 104883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5" name=""/>
        <p:cNvGrpSpPr/>
        <p:nvPr/>
      </p:nvGrpSpPr>
      <p:grpSpPr>
        <a:xfrm>
          <a:off x="0" y="0"/>
          <a:ext cx="0" cy="0"/>
          <a:chOff x="0" y="0"/>
          <a:chExt cx="0" cy="0"/>
        </a:xfrm>
      </p:grpSpPr>
      <p:sp>
        <p:nvSpPr>
          <p:cNvPr id="1048947"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948"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949"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50"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8951"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52" name="Date Placeholder 104878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53" name="Slide Number Placeholder 104878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54" name="Footer Placeholder 104878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2" name=""/>
        <p:cNvGrpSpPr/>
        <p:nvPr/>
      </p:nvGrpSpPr>
      <p:grpSpPr>
        <a:xfrm>
          <a:off x="0" y="0"/>
          <a:ext cx="0" cy="0"/>
          <a:chOff x="0" y="0"/>
          <a:chExt cx="0" cy="0"/>
        </a:xfrm>
      </p:grpSpPr>
      <p:sp>
        <p:nvSpPr>
          <p:cNvPr id="1048935" name="Title 1"/>
          <p:cNvSpPr>
            <a:spLocks noGrp="1"/>
          </p:cNvSpPr>
          <p:nvPr>
            <p:ph type="title"/>
          </p:nvPr>
        </p:nvSpPr>
        <p:spPr/>
        <p:txBody>
          <a:bodyPr/>
          <a:p>
            <a:r>
              <a:rPr altLang="zh-CN" lang="en-US" smtClean="0"/>
              <a:t>Click to edit Master title style</a:t>
            </a:r>
            <a:endParaRPr altLang="en-US" lang="zh-CN"/>
          </a:p>
        </p:txBody>
      </p:sp>
      <p:sp>
        <p:nvSpPr>
          <p:cNvPr id="1048936" name="Date Placeholder 1048821"/>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37" name="Slide Number Placeholder 1048822"/>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38" name="Footer Placeholder 1048823"/>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64" name=""/>
        <p:cNvGrpSpPr/>
        <p:nvPr/>
      </p:nvGrpSpPr>
      <p:grpSpPr>
        <a:xfrm>
          <a:off x="0" y="0"/>
          <a:ext cx="0" cy="0"/>
          <a:chOff x="0" y="0"/>
          <a:chExt cx="0" cy="0"/>
        </a:xfrm>
      </p:grpSpPr>
      <p:sp>
        <p:nvSpPr>
          <p:cNvPr id="1048944" name="Date Placeholder 104880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45" name="Slide Number Placeholder 104880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46" name="Footer Placeholder 104880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9" name=""/>
        <p:cNvGrpSpPr/>
        <p:nvPr/>
      </p:nvGrpSpPr>
      <p:grpSpPr>
        <a:xfrm>
          <a:off x="0" y="0"/>
          <a:ext cx="0" cy="0"/>
          <a:chOff x="0" y="0"/>
          <a:chExt cx="0" cy="0"/>
        </a:xfrm>
      </p:grpSpPr>
      <p:sp>
        <p:nvSpPr>
          <p:cNvPr id="104891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92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92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22" name="Date Placeholder 104879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23" name="Slide Number Placeholder 104879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24" name="Footer Placeholder 104880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8" name=""/>
        <p:cNvGrpSpPr/>
        <p:nvPr/>
      </p:nvGrpSpPr>
      <p:grpSpPr>
        <a:xfrm>
          <a:off x="0" y="0"/>
          <a:ext cx="0" cy="0"/>
          <a:chOff x="0" y="0"/>
          <a:chExt cx="0" cy="0"/>
        </a:xfrm>
      </p:grpSpPr>
      <p:sp>
        <p:nvSpPr>
          <p:cNvPr id="1048913"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914"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915"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16" name="Date Placeholder 104881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17" name="Slide Number Placeholder 104881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18" name="Footer Placeholder 104881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1" name=""/>
        <p:cNvGrpSpPr/>
        <p:nvPr/>
      </p:nvGrpSpPr>
      <p:grpSpPr>
        <a:xfrm>
          <a:off x="0" y="0"/>
          <a:ext cx="0" cy="0"/>
          <a:chOff x="0" y="0"/>
          <a:chExt cx="0" cy="0"/>
        </a:xfrm>
      </p:grpSpPr>
      <p:sp>
        <p:nvSpPr>
          <p:cNvPr id="1048930" name="Title 1"/>
          <p:cNvSpPr>
            <a:spLocks noGrp="1"/>
          </p:cNvSpPr>
          <p:nvPr>
            <p:ph type="title"/>
          </p:nvPr>
        </p:nvSpPr>
        <p:spPr/>
        <p:txBody>
          <a:bodyPr/>
          <a:p>
            <a:r>
              <a:rPr altLang="zh-CN" lang="en-US" smtClean="0"/>
              <a:t>Click to edit Master title style</a:t>
            </a:r>
            <a:endParaRPr altLang="en-US" lang="zh-CN"/>
          </a:p>
        </p:txBody>
      </p:sp>
      <p:sp>
        <p:nvSpPr>
          <p:cNvPr id="1048931"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32" name="Date Placeholder 104878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33" name="Slide Number Placeholder 104878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34" name="Footer Placeholder 104878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3" name=""/>
        <p:cNvGrpSpPr/>
        <p:nvPr/>
      </p:nvGrpSpPr>
      <p:grpSpPr>
        <a:xfrm>
          <a:off x="0" y="0"/>
          <a:ext cx="0" cy="0"/>
          <a:chOff x="0" y="0"/>
          <a:chExt cx="0" cy="0"/>
        </a:xfrm>
      </p:grpSpPr>
      <p:sp>
        <p:nvSpPr>
          <p:cNvPr id="1048939"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940"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41" name="Date Placeholder 104879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42" name="Slide Number Placeholder 104879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43" name="Footer Placeholder 104879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3" name=""/>
        <p:cNvGrpSpPr/>
        <p:nvPr/>
      </p:nvGrpSpPr>
      <p:grpSpPr>
        <a:xfrm>
          <a:off x="0" y="0"/>
          <a:ext cx="0" cy="0"/>
          <a:chOff x="0" y="0"/>
          <a:chExt cx="0" cy="0"/>
        </a:xfrm>
      </p:grpSpPr>
      <p:sp>
        <p:nvSpPr>
          <p:cNvPr id="1048986"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987"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988" name="Date Placeholder 104866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89" name="Slide Number Placeholder 104866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90" name="Footer Placeholder 104866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06" name=""/>
        <p:cNvGrpSpPr/>
        <p:nvPr/>
      </p:nvGrpSpPr>
      <p:grpSpPr>
        <a:xfrm>
          <a:off x="0" y="0"/>
          <a:ext cx="0" cy="0"/>
          <a:chOff x="0" y="0"/>
          <a:chExt cx="0" cy="0"/>
        </a:xfrm>
      </p:grpSpPr>
      <p:sp>
        <p:nvSpPr>
          <p:cNvPr id="104904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04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046"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047" name="Date Placeholder 1049110"/>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48" name="Slide Number Placeholder 1049111"/>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49" name="Footer Placeholder 1049112"/>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4" name=""/>
        <p:cNvGrpSpPr/>
        <p:nvPr/>
      </p:nvGrpSpPr>
      <p:grpSpPr>
        <a:xfrm>
          <a:off x="0" y="0"/>
          <a:ext cx="0" cy="0"/>
          <a:chOff x="0" y="0"/>
          <a:chExt cx="0" cy="0"/>
        </a:xfrm>
      </p:grpSpPr>
      <p:sp>
        <p:nvSpPr>
          <p:cNvPr id="1048991" name="Title 1"/>
          <p:cNvSpPr>
            <a:spLocks noGrp="1"/>
          </p:cNvSpPr>
          <p:nvPr>
            <p:ph type="title"/>
          </p:nvPr>
        </p:nvSpPr>
        <p:spPr/>
        <p:txBody>
          <a:bodyPr/>
          <a:p>
            <a:r>
              <a:rPr altLang="zh-CN" lang="en-US" smtClean="0"/>
              <a:t>Click to edit Master title style</a:t>
            </a:r>
            <a:endParaRPr altLang="en-US" lang="zh-CN"/>
          </a:p>
        </p:txBody>
      </p:sp>
      <p:sp>
        <p:nvSpPr>
          <p:cNvPr id="1048992" name="Content Placeholder 2"/>
          <p:cNvSpPr>
            <a:spLocks noGrp="1"/>
          </p:cNvSpPr>
          <p:nvPr>
            <p:ph idx="1"/>
          </p:nvPr>
        </p:nvSpPr>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93" name="Date Placeholder 104867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94" name="Slide Number Placeholder 104867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95" name="Footer Placeholder 104867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82" name=""/>
        <p:cNvGrpSpPr/>
        <p:nvPr/>
      </p:nvGrpSpPr>
      <p:grpSpPr>
        <a:xfrm>
          <a:off x="0" y="0"/>
          <a:ext cx="0" cy="0"/>
          <a:chOff x="0" y="0"/>
          <a:chExt cx="0" cy="0"/>
        </a:xfrm>
      </p:grpSpPr>
      <p:sp>
        <p:nvSpPr>
          <p:cNvPr id="1048981"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982"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endParaRPr altLang="zh-CN" lang="en-US" smtClean="0"/>
          </a:p>
        </p:txBody>
      </p:sp>
      <p:sp>
        <p:nvSpPr>
          <p:cNvPr id="1048983" name="Date Placeholder 1048699"/>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84" name="Slide Number Placeholder 1048700"/>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85" name="Footer Placeholder 1048701"/>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9" name=""/>
        <p:cNvGrpSpPr/>
        <p:nvPr/>
      </p:nvGrpSpPr>
      <p:grpSpPr>
        <a:xfrm>
          <a:off x="0" y="0"/>
          <a:ext cx="0" cy="0"/>
          <a:chOff x="0" y="0"/>
          <a:chExt cx="0" cy="0"/>
        </a:xfrm>
      </p:grpSpPr>
      <p:sp>
        <p:nvSpPr>
          <p:cNvPr id="1048964" name="Title 1"/>
          <p:cNvSpPr>
            <a:spLocks noGrp="1"/>
          </p:cNvSpPr>
          <p:nvPr>
            <p:ph type="title"/>
          </p:nvPr>
        </p:nvSpPr>
        <p:spPr/>
        <p:txBody>
          <a:bodyPr/>
          <a:p>
            <a:r>
              <a:rPr altLang="zh-CN" lang="en-US" smtClean="0"/>
              <a:t>Click to edit Master title style</a:t>
            </a:r>
            <a:endParaRPr altLang="en-US" lang="zh-CN"/>
          </a:p>
        </p:txBody>
      </p:sp>
      <p:sp>
        <p:nvSpPr>
          <p:cNvPr id="1048965" name="Content Placeholder 2"/>
          <p:cNvSpPr>
            <a:spLocks noGrp="1"/>
          </p:cNvSpPr>
          <p:nvPr>
            <p:ph sz="half" idx="1"/>
          </p:nvPr>
        </p:nvSpPr>
        <p:spPr>
          <a:xfrm>
            <a:off x="6286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66" name="Content Placeholder 3"/>
          <p:cNvSpPr>
            <a:spLocks noGrp="1"/>
          </p:cNvSpPr>
          <p:nvPr>
            <p:ph sz="half" idx="2"/>
          </p:nvPr>
        </p:nvSpPr>
        <p:spPr>
          <a:xfrm>
            <a:off x="4629150" y="1369218"/>
            <a:ext cx="3886200" cy="3263503"/>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67" name="Date Placeholder 104869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68" name="Slide Number Placeholder 1048695"/>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69" name="Footer Placeholder 1048696"/>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7" name=""/>
        <p:cNvGrpSpPr/>
        <p:nvPr/>
      </p:nvGrpSpPr>
      <p:grpSpPr>
        <a:xfrm>
          <a:off x="0" y="0"/>
          <a:ext cx="0" cy="0"/>
          <a:chOff x="0" y="0"/>
          <a:chExt cx="0" cy="0"/>
        </a:xfrm>
      </p:grpSpPr>
      <p:sp>
        <p:nvSpPr>
          <p:cNvPr id="1049007"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9008"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009" name="Content Placeholder 3"/>
          <p:cNvSpPr>
            <a:spLocks noGrp="1"/>
          </p:cNvSpPr>
          <p:nvPr>
            <p:ph sz="half" idx="2"/>
          </p:nvPr>
        </p:nvSpPr>
        <p:spPr>
          <a:xfrm>
            <a:off x="629841" y="1878806"/>
            <a:ext cx="3868340"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10"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endParaRPr altLang="zh-CN" lang="en-US" smtClean="0"/>
          </a:p>
        </p:txBody>
      </p:sp>
      <p:sp>
        <p:nvSpPr>
          <p:cNvPr id="1049011"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12" name="Date Placeholder 104870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13" name="Slide Number Placeholder 104870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14" name="Footer Placeholder 104870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8" name=""/>
        <p:cNvGrpSpPr/>
        <p:nvPr/>
      </p:nvGrpSpPr>
      <p:grpSpPr>
        <a:xfrm>
          <a:off x="0" y="0"/>
          <a:ext cx="0" cy="0"/>
          <a:chOff x="0" y="0"/>
          <a:chExt cx="0" cy="0"/>
        </a:xfrm>
      </p:grpSpPr>
      <p:sp>
        <p:nvSpPr>
          <p:cNvPr id="1049015" name="Title 1"/>
          <p:cNvSpPr>
            <a:spLocks noGrp="1"/>
          </p:cNvSpPr>
          <p:nvPr>
            <p:ph type="title"/>
          </p:nvPr>
        </p:nvSpPr>
        <p:spPr/>
        <p:txBody>
          <a:bodyPr/>
          <a:p>
            <a:r>
              <a:rPr altLang="zh-CN" lang="en-US" smtClean="0"/>
              <a:t>Click to edit Master title style</a:t>
            </a:r>
            <a:endParaRPr altLang="en-US" lang="zh-CN"/>
          </a:p>
        </p:txBody>
      </p:sp>
      <p:sp>
        <p:nvSpPr>
          <p:cNvPr id="1049016" name="Date Placeholder 1048662"/>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17" name="Slide Number Placeholder 1048663"/>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18" name="Footer Placeholder 1048664"/>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89" name=""/>
        <p:cNvGrpSpPr/>
        <p:nvPr/>
      </p:nvGrpSpPr>
      <p:grpSpPr>
        <a:xfrm>
          <a:off x="0" y="0"/>
          <a:ext cx="0" cy="0"/>
          <a:chOff x="0" y="0"/>
          <a:chExt cx="0" cy="0"/>
        </a:xfrm>
      </p:grpSpPr>
      <p:sp>
        <p:nvSpPr>
          <p:cNvPr id="1049019" name="Date Placeholder 104871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20" name="Slide Number Placeholder 1048717"/>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21" name="Footer Placeholder 1048718"/>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6" name=""/>
        <p:cNvGrpSpPr/>
        <p:nvPr/>
      </p:nvGrpSpPr>
      <p:grpSpPr>
        <a:xfrm>
          <a:off x="0" y="0"/>
          <a:ext cx="0" cy="0"/>
          <a:chOff x="0" y="0"/>
          <a:chExt cx="0" cy="0"/>
        </a:xfrm>
      </p:grpSpPr>
      <p:sp>
        <p:nvSpPr>
          <p:cNvPr id="1049001"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002"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9003"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9004" name="Date Placeholder 104871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05" name="Slide Number Placeholder 104871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06" name="Footer Placeholder 104871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0" name=""/>
        <p:cNvGrpSpPr/>
        <p:nvPr/>
      </p:nvGrpSpPr>
      <p:grpSpPr>
        <a:xfrm>
          <a:off x="0" y="0"/>
          <a:ext cx="0" cy="0"/>
          <a:chOff x="0" y="0"/>
          <a:chExt cx="0" cy="0"/>
        </a:xfrm>
      </p:grpSpPr>
      <p:sp>
        <p:nvSpPr>
          <p:cNvPr id="104897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97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endParaRPr altLang="zh-CN" lang="en-US" smtClean="0"/>
          </a:p>
        </p:txBody>
      </p:sp>
      <p:sp>
        <p:nvSpPr>
          <p:cNvPr id="1048972"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73" name="Date Placeholder 104868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74" name="Slide Number Placeholder 1048684"/>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75" name="Footer Placeholder 1048685"/>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1" name=""/>
        <p:cNvGrpSpPr/>
        <p:nvPr/>
      </p:nvGrpSpPr>
      <p:grpSpPr>
        <a:xfrm>
          <a:off x="0" y="0"/>
          <a:ext cx="0" cy="0"/>
          <a:chOff x="0" y="0"/>
          <a:chExt cx="0" cy="0"/>
        </a:xfrm>
      </p:grpSpPr>
      <p:sp>
        <p:nvSpPr>
          <p:cNvPr id="1048976" name="Title 1"/>
          <p:cNvSpPr>
            <a:spLocks noGrp="1"/>
          </p:cNvSpPr>
          <p:nvPr>
            <p:ph type="title"/>
          </p:nvPr>
        </p:nvSpPr>
        <p:spPr/>
        <p:txBody>
          <a:bodyPr/>
          <a:p>
            <a:r>
              <a:rPr altLang="zh-CN" lang="en-US" smtClean="0"/>
              <a:t>Click to edit Master title style</a:t>
            </a:r>
            <a:endParaRPr altLang="en-US" lang="zh-CN"/>
          </a:p>
        </p:txBody>
      </p:sp>
      <p:sp>
        <p:nvSpPr>
          <p:cNvPr id="1048977" name="Vertical Text Placeholder 2"/>
          <p:cNvSpPr>
            <a:spLocks noGrp="1"/>
          </p:cNvSpPr>
          <p:nvPr>
            <p:ph type="body" orient="vert" idx="1"/>
          </p:nvPr>
        </p:nvSpPr>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78" name="Date Placeholder 104868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79" name="Slide Number Placeholder 1048689"/>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8980" name="Footer Placeholder 1048690"/>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85" name=""/>
        <p:cNvGrpSpPr/>
        <p:nvPr/>
      </p:nvGrpSpPr>
      <p:grpSpPr>
        <a:xfrm>
          <a:off x="0" y="0"/>
          <a:ext cx="0" cy="0"/>
          <a:chOff x="0" y="0"/>
          <a:chExt cx="0" cy="0"/>
        </a:xfrm>
      </p:grpSpPr>
      <p:sp>
        <p:nvSpPr>
          <p:cNvPr id="1048996"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997"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endParaRPr altLang="zh-CN" lang="en-US" smtClean="0"/>
          </a:p>
          <a:p>
            <a:pPr lvl="1"/>
            <a:r>
              <a:rPr altLang="zh-CN" lang="en-US" smtClean="0"/>
              <a:t>Second level</a:t>
            </a:r>
            <a:endParaRPr altLang="zh-CN" lang="en-US" smtClean="0"/>
          </a:p>
          <a:p>
            <a:pPr lvl="2"/>
            <a:r>
              <a:rPr altLang="zh-CN" lang="en-US" smtClean="0"/>
              <a:t>Third level</a:t>
            </a:r>
            <a:endParaRPr altLang="zh-CN" lang="en-US" smtClean="0"/>
          </a:p>
          <a:p>
            <a:pPr lvl="3"/>
            <a:r>
              <a:rPr altLang="zh-CN" lang="en-US" smtClean="0"/>
              <a:t>Fourth level</a:t>
            </a:r>
            <a:endParaRPr altLang="zh-CN" lang="en-US" smtClean="0"/>
          </a:p>
          <a:p>
            <a:pPr lvl="4"/>
            <a:r>
              <a:rPr altLang="zh-CN" lang="en-US" smtClean="0"/>
              <a:t>Fifth level</a:t>
            </a:r>
            <a:endParaRPr altLang="zh-CN" lang="en-US" smtClean="0"/>
          </a:p>
        </p:txBody>
      </p:sp>
      <p:sp>
        <p:nvSpPr>
          <p:cNvPr id="1048998" name="Date Placeholder 104867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99" name="Slide Number Placeholder 1048678"/>
          <p:cNvSpPr/>
          <p:nvPr>
            <p:ph type="sldNum" sz="quarter" idx="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
        <p:nvSpPr>
          <p:cNvPr id="1049000" name="Footer Placeholder 1048679"/>
          <p:cNvSpPr/>
          <p:nvPr>
            <p:ph type="ftr" sz="quarter" idx="1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 Id="rId11" Type="http://schemas.openxmlformats.org/officeDocument/2006/relationships/slideLayout" Target="../slideLayouts/slideLayout110.xml"/><Relationship Id="rId12" Type="http://schemas.openxmlformats.org/officeDocument/2006/relationships/image" Target="../media/image3.jpeg"/><Relationship Id="rId13"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 Id="rId11" Type="http://schemas.openxmlformats.org/officeDocument/2006/relationships/slideLayout" Target="../slideLayouts/slideLayout121.xml"/><Relationship Id="rId12" Type="http://schemas.openxmlformats.org/officeDocument/2006/relationships/image" Target="../media/image3.jpeg"/><Relationship Id="rId13"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png"/><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image" Target="../media/image1.png"/><Relationship Id="rId1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image" Target="../media/image1.png"/><Relationship Id="rId1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image" Target="../media/image1.png"/><Relationship Id="rId1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image" Target="../media/image1.png"/><Relationship Id="rId1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image" Target="../media/image1.png"/><Relationship Id="rId13"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 Id="rId11" Type="http://schemas.openxmlformats.org/officeDocument/2006/relationships/slideLayout" Target="../slideLayouts/slideLayout88.xml"/><Relationship Id="rId12" Type="http://schemas.openxmlformats.org/officeDocument/2006/relationships/image" Target="../media/image1.png"/><Relationship Id="rId13"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 Id="rId11" Type="http://schemas.openxmlformats.org/officeDocument/2006/relationships/slideLayout" Target="../slideLayouts/slideLayout99.xml"/><Relationship Id="rId12" Type="http://schemas.openxmlformats.org/officeDocument/2006/relationships/image" Target="../media/image1.png"/><Relationship Id="rId13"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90" name=""/>
        <p:cNvGrpSpPr/>
        <p:nvPr/>
      </p:nvGrpSpPr>
      <p:grpSpPr>
        <a:xfrm rot="0">
          <a:off x="0" y="0"/>
          <a:ext cx="0" cy="0"/>
          <a:chOff x="0" y="0"/>
          <a:chExt cx="0" cy="0"/>
        </a:xfrm>
      </p:grpSpPr>
      <p:pic>
        <p:nvPicPr>
          <p:cNvPr id="2097163" name="Picture 2097167"/>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9022" name="Date Placeholder 104910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23" name="Footer Placeholder 1049105"/>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24" name="Slide Number Placeholder 1049106"/>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21" name=""/>
        <p:cNvGrpSpPr/>
        <p:nvPr/>
      </p:nvGrpSpPr>
      <p:grpSpPr>
        <a:xfrm/>
      </p:grpSpPr>
      <p:pic>
        <p:nvPicPr>
          <p:cNvPr id="2097152" name="Picture 6"/>
          <p:cNvPicPr>
            <a:picLocks noChangeAspect="1"/>
          </p:cNvPicPr>
          <p:nvPr/>
        </p:nvPicPr>
        <p:blipFill>
          <a:blip xmlns:r="http://schemas.openxmlformats.org/officeDocument/2006/relationships" r:embed="rId12"/>
          <a:stretch>
            <a:fillRect/>
          </a:stretch>
        </p:blipFill>
        <p:spPr>
          <a:xfrm>
            <a:off x="0" y="0"/>
            <a:ext cx="9148763" cy="5145881"/>
          </a:xfrm>
          <a:prstGeom prst="rect"/>
          <a:noFill/>
          <a:ln w="9525">
            <a:noFill/>
          </a:ln>
        </p:spPr>
      </p:pic>
      <p:sp>
        <p:nvSpPr>
          <p:cNvPr id="1048576" name="Rectangle 3"/>
          <p:cNvSpPr>
            <a:spLocks noGrp="1"/>
          </p:cNvSpPr>
          <p:nvPr>
            <p:ph type="title"/>
          </p:nvPr>
        </p:nvSpPr>
        <p:spPr>
          <a:xfrm>
            <a:off x="457200" y="142875"/>
            <a:ext cx="8229600" cy="436960"/>
          </a:xfrm>
          <a:prstGeom prst="rect"/>
          <a:noFill/>
          <a:ln w="9525">
            <a:noFill/>
          </a:ln>
        </p:spPr>
        <p:txBody>
          <a:bodyPr anchor="ctr"/>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457200" y="881063"/>
            <a:ext cx="8229600" cy="371475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457200" y="4683919"/>
            <a:ext cx="2133600" cy="357188"/>
          </a:xfrm>
          <a:prstGeom prst="rect"/>
          <a:noFill/>
          <a:ln>
            <a:noFill/>
          </a:ln>
          <a:effectLst/>
        </p:spPr>
        <p:txBody>
          <a:bodyPr anchor="t" anchorCtr="0" bIns="45720" compatLnSpc="1" lIns="91440" numCol="1" rIns="91440" tIns="45720" vert="horz" wrap="square"/>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Rectangle 6"/>
          <p:cNvSpPr>
            <a:spLocks noGrp="1" noChangeArrowheads="1"/>
          </p:cNvSpPr>
          <p:nvPr>
            <p:ph type="ftr" sz="quarter" idx="3"/>
          </p:nvPr>
        </p:nvSpPr>
        <p:spPr bwMode="auto">
          <a:xfrm>
            <a:off x="3124200" y="4683919"/>
            <a:ext cx="2895600" cy="357188"/>
          </a:xfrm>
          <a:prstGeom prst="rect"/>
          <a:noFill/>
          <a:ln>
            <a:noFill/>
          </a:ln>
          <a:effectLst/>
        </p:spPr>
        <p:txBody>
          <a:bodyPr anchor="t" anchorCtr="0" bIns="45720" compatLnSpc="1" lIns="91440" numCol="1" rIns="91440" tIns="45720" vert="horz" wrap="square"/>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Rectangle 7"/>
          <p:cNvSpPr>
            <a:spLocks noGrp="1" noChangeArrowheads="1"/>
          </p:cNvSpPr>
          <p:nvPr>
            <p:ph type="sldNum" sz="quarter" idx="4"/>
          </p:nvPr>
        </p:nvSpPr>
        <p:spPr bwMode="auto">
          <a:xfrm>
            <a:off x="6553200" y="4683919"/>
            <a:ext cx="2133600" cy="357188"/>
          </a:xfrm>
          <a:prstGeom prst="rect"/>
          <a:noFill/>
          <a:ln>
            <a:noFill/>
          </a:ln>
          <a:effectLst/>
        </p:spPr>
        <p:txBody>
          <a:bodyPr anchor="t" anchorCtr="0" bIns="45720" compatLnSpc="1" lIns="91440" numCol="1" rIns="91440" tIns="45720" vert="horz" wrap="square"/>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078FD23A-2F78-4156-BB62-C393E2F1F45C}"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accent1="accent1" accent2="accent2" accent3="accent3" accent4="accent4" accent5="accent5" accent6="accent6" bg1="lt1" bg2="lt2" tx1="dk1" tx2="dk2"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1" sldNum="0"/>
  <p:txStyles>
    <p:titleStyle>
      <a:lvl1pPr algn="l" fontAlgn="base" rtl="0">
        <a:spcBef>
          <a:spcPct val="0"/>
        </a:spcBef>
        <a:spcAft>
          <a:spcPct val="0"/>
        </a:spcAft>
        <a:defRPr sz="2700" kern="1200">
          <a:solidFill>
            <a:schemeClr val="bg1"/>
          </a:solidFill>
          <a:latin typeface="+mj-lt"/>
          <a:ea typeface="+mj-ea"/>
          <a:cs typeface="+mj-cs"/>
        </a:defRPr>
      </a:lvl1pPr>
      <a:lvl2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algn="l" fontAlgn="base" indent="-257175" marL="257175" rtl="0">
        <a:spcBef>
          <a:spcPct val="15000"/>
        </a:spcBef>
        <a:spcAft>
          <a:spcPct val="0"/>
        </a:spcAft>
        <a:buChar char="•"/>
        <a:defRPr sz="2400" kern="1200">
          <a:solidFill>
            <a:schemeClr val="tx1"/>
          </a:solidFill>
          <a:latin typeface="+mn-lt"/>
          <a:ea typeface="+mn-ea"/>
          <a:cs typeface="+mn-cs"/>
        </a:defRPr>
      </a:lvl1pPr>
      <a:lvl2pPr algn="l" fontAlgn="base" indent="-213995" marL="557530" rtl="0">
        <a:spcBef>
          <a:spcPct val="15000"/>
        </a:spcBef>
        <a:spcAft>
          <a:spcPct val="0"/>
        </a:spcAft>
        <a:buChar char="–"/>
        <a:defRPr sz="2100" kern="1200">
          <a:solidFill>
            <a:schemeClr val="tx1"/>
          </a:solidFill>
          <a:latin typeface="+mn-lt"/>
          <a:ea typeface="+mn-ea"/>
          <a:cs typeface="+mn-cs"/>
        </a:defRPr>
      </a:lvl2pPr>
      <a:lvl3pPr algn="l" fontAlgn="base" indent="-171450" marL="857250" rtl="0">
        <a:spcBef>
          <a:spcPct val="15000"/>
        </a:spcBef>
        <a:spcAft>
          <a:spcPct val="0"/>
        </a:spcAft>
        <a:buChar char="•"/>
        <a:defRPr sz="1800" kern="1200">
          <a:solidFill>
            <a:schemeClr val="tx1"/>
          </a:solidFill>
          <a:latin typeface="+mn-lt"/>
          <a:ea typeface="+mn-ea"/>
          <a:cs typeface="+mn-cs"/>
        </a:defRPr>
      </a:lvl3pPr>
      <a:lvl4pPr algn="l" fontAlgn="base" indent="-171450" marL="1200150" rtl="0">
        <a:spcBef>
          <a:spcPct val="15000"/>
        </a:spcBef>
        <a:spcAft>
          <a:spcPct val="0"/>
        </a:spcAft>
        <a:buChar char="–"/>
        <a:defRPr sz="1500" kern="1200">
          <a:solidFill>
            <a:schemeClr val="tx1"/>
          </a:solidFill>
          <a:latin typeface="+mn-lt"/>
          <a:ea typeface="+mn-ea"/>
          <a:cs typeface="+mn-cs"/>
        </a:defRPr>
      </a:lvl4pPr>
      <a:lvl5pPr algn="l" fontAlgn="base" indent="-171450" marL="1543050" rtl="0">
        <a:spcBef>
          <a:spcPct val="15000"/>
        </a:spcBef>
        <a:spcAft>
          <a:spcPct val="0"/>
        </a:spcAft>
        <a:buChar char="»"/>
        <a:defRPr sz="15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p:grpSpPr>
      <p:pic>
        <p:nvPicPr>
          <p:cNvPr id="2097154" name="Picture 6"/>
          <p:cNvPicPr>
            <a:picLocks noChangeAspect="1"/>
          </p:cNvPicPr>
          <p:nvPr/>
        </p:nvPicPr>
        <p:blipFill>
          <a:blip xmlns:r="http://schemas.openxmlformats.org/officeDocument/2006/relationships" r:embed="rId12"/>
          <a:stretch>
            <a:fillRect/>
          </a:stretch>
        </p:blipFill>
        <p:spPr>
          <a:xfrm>
            <a:off x="0" y="0"/>
            <a:ext cx="9148763" cy="5145881"/>
          </a:xfrm>
          <a:prstGeom prst="rect"/>
          <a:noFill/>
          <a:ln w="9525">
            <a:noFill/>
          </a:ln>
        </p:spPr>
      </p:pic>
      <p:sp>
        <p:nvSpPr>
          <p:cNvPr id="1048586" name="Rectangle 3"/>
          <p:cNvSpPr>
            <a:spLocks noGrp="1"/>
          </p:cNvSpPr>
          <p:nvPr>
            <p:ph type="title"/>
          </p:nvPr>
        </p:nvSpPr>
        <p:spPr>
          <a:xfrm>
            <a:off x="457200" y="142875"/>
            <a:ext cx="8229600" cy="436960"/>
          </a:xfrm>
          <a:prstGeom prst="rect"/>
          <a:noFill/>
          <a:ln w="9525">
            <a:noFill/>
          </a:ln>
        </p:spPr>
        <p:txBody>
          <a:bodyPr anchor="ctr"/>
          <a:p>
            <a:pPr lvl="0"/>
            <a:r>
              <a:rPr altLang="zh-CN" dirty="0" lang="en-US"/>
              <a:t>Click to edit Master title style</a:t>
            </a:r>
            <a:endParaRPr altLang="zh-CN" dirty="0" lang="en-US"/>
          </a:p>
        </p:txBody>
      </p:sp>
      <p:sp>
        <p:nvSpPr>
          <p:cNvPr id="1048587" name="Rectangle 4"/>
          <p:cNvSpPr>
            <a:spLocks noGrp="1"/>
          </p:cNvSpPr>
          <p:nvPr>
            <p:ph type="body" idx="1"/>
          </p:nvPr>
        </p:nvSpPr>
        <p:spPr>
          <a:xfrm>
            <a:off x="457200" y="881063"/>
            <a:ext cx="8229600" cy="371475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88" name="Rectangle 5"/>
          <p:cNvSpPr>
            <a:spLocks noGrp="1" noChangeArrowheads="1"/>
          </p:cNvSpPr>
          <p:nvPr>
            <p:ph type="dt" sz="half" idx="2"/>
          </p:nvPr>
        </p:nvSpPr>
        <p:spPr bwMode="auto">
          <a:xfrm>
            <a:off x="457200" y="4683919"/>
            <a:ext cx="2133600" cy="357188"/>
          </a:xfrm>
          <a:prstGeom prst="rect"/>
          <a:noFill/>
          <a:ln>
            <a:noFill/>
          </a:ln>
          <a:effectLst/>
        </p:spPr>
        <p:txBody>
          <a:bodyPr anchor="t" anchorCtr="0" bIns="45720" compatLnSpc="1" lIns="91440" numCol="1" rIns="91440" tIns="45720" vert="horz" wrap="square"/>
          <a:lstStyle>
            <a:lvl1pPr>
              <a:defRPr sz="1050"/>
            </a:lvl1pPr>
          </a:lstStyle>
          <a:p>
            <a:pPr fontAlgn="base" indent="-342900" lvl="0">
              <a:spcBef>
                <a:spcPct val="0"/>
              </a:spcBef>
              <a:spcAft>
                <a:spcPct val="0"/>
              </a:spcAft>
            </a:pPr>
            <a:endParaRPr altLang="en-US" sz="1300" lang="zh-CN"/>
          </a:p>
        </p:txBody>
      </p:sp>
      <p:sp>
        <p:nvSpPr>
          <p:cNvPr id="1048589" name="Rectangle 6"/>
          <p:cNvSpPr>
            <a:spLocks noGrp="1" noChangeArrowheads="1"/>
          </p:cNvSpPr>
          <p:nvPr>
            <p:ph type="ftr" sz="quarter" idx="3"/>
          </p:nvPr>
        </p:nvSpPr>
        <p:spPr bwMode="auto">
          <a:xfrm>
            <a:off x="3124200" y="4683919"/>
            <a:ext cx="2895600" cy="357188"/>
          </a:xfrm>
          <a:prstGeom prst="rect"/>
          <a:noFill/>
          <a:ln>
            <a:noFill/>
          </a:ln>
          <a:effectLst/>
        </p:spPr>
        <p:txBody>
          <a:bodyPr anchor="t" anchorCtr="0" bIns="45720" compatLnSpc="1" lIns="91440" numCol="1" rIns="91440" tIns="45720" vert="horz" wrap="square"/>
          <a:lstStyle>
            <a:lvl1pPr algn="ctr">
              <a:defRPr sz="1050"/>
            </a:lvl1pPr>
          </a:lstStyle>
          <a:p>
            <a:pPr fontAlgn="base" indent="-342900" lvl="0">
              <a:spcBef>
                <a:spcPct val="0"/>
              </a:spcBef>
              <a:spcAft>
                <a:spcPct val="0"/>
              </a:spcAft>
            </a:pPr>
            <a:endParaRPr altLang="en-US" sz="1300" lang="zh-CN"/>
          </a:p>
        </p:txBody>
      </p:sp>
      <p:sp>
        <p:nvSpPr>
          <p:cNvPr id="1048590" name="Rectangle 7"/>
          <p:cNvSpPr>
            <a:spLocks noGrp="1" noChangeArrowheads="1"/>
          </p:cNvSpPr>
          <p:nvPr>
            <p:ph type="sldNum" sz="quarter" idx="4"/>
          </p:nvPr>
        </p:nvSpPr>
        <p:spPr bwMode="auto">
          <a:xfrm>
            <a:off x="6553200" y="4683919"/>
            <a:ext cx="2133600" cy="357188"/>
          </a:xfrm>
          <a:prstGeom prst="rect"/>
          <a:noFill/>
          <a:ln>
            <a:noFill/>
          </a:ln>
          <a:effectLst/>
        </p:spPr>
        <p:txBody>
          <a:bodyPr anchor="t" anchorCtr="0" bIns="45720" compatLnSpc="1" lIns="91440" numCol="1" rIns="91440" tIns="45720" vert="horz" wrap="square"/>
          <a:lstStyle>
            <a:lvl1pPr algn="r">
              <a:defRPr sz="1050"/>
            </a:lvl1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lt2" tx1="dk1" tx2="dk2"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1" sldNum="0"/>
  <p:txStyles>
    <p:titleStyle>
      <a:lvl1pPr algn="l" fontAlgn="base" rtl="0">
        <a:spcBef>
          <a:spcPct val="0"/>
        </a:spcBef>
        <a:spcAft>
          <a:spcPct val="0"/>
        </a:spcAft>
        <a:defRPr sz="2700" kern="1200">
          <a:solidFill>
            <a:schemeClr val="bg1"/>
          </a:solidFill>
          <a:latin typeface="+mj-lt"/>
          <a:ea typeface="+mj-ea"/>
          <a:cs typeface="+mj-cs"/>
        </a:defRPr>
      </a:lvl1pPr>
      <a:lvl2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algn="l" fontAlgn="base" indent="-257175" marL="257175" rtl="0">
        <a:spcBef>
          <a:spcPct val="15000"/>
        </a:spcBef>
        <a:spcAft>
          <a:spcPct val="0"/>
        </a:spcAft>
        <a:buChar char="•"/>
        <a:defRPr sz="2400" kern="1200">
          <a:solidFill>
            <a:schemeClr val="tx1"/>
          </a:solidFill>
          <a:latin typeface="+mn-lt"/>
          <a:ea typeface="+mn-ea"/>
          <a:cs typeface="+mn-cs"/>
        </a:defRPr>
      </a:lvl1pPr>
      <a:lvl2pPr algn="l" fontAlgn="base" indent="-213995" marL="557530" rtl="0">
        <a:spcBef>
          <a:spcPct val="15000"/>
        </a:spcBef>
        <a:spcAft>
          <a:spcPct val="0"/>
        </a:spcAft>
        <a:buChar char="–"/>
        <a:defRPr sz="2100" kern="1200">
          <a:solidFill>
            <a:schemeClr val="tx1"/>
          </a:solidFill>
          <a:latin typeface="+mn-lt"/>
          <a:ea typeface="+mn-ea"/>
          <a:cs typeface="+mn-cs"/>
        </a:defRPr>
      </a:lvl2pPr>
      <a:lvl3pPr algn="l" fontAlgn="base" indent="-171450" marL="857250" rtl="0">
        <a:spcBef>
          <a:spcPct val="15000"/>
        </a:spcBef>
        <a:spcAft>
          <a:spcPct val="0"/>
        </a:spcAft>
        <a:buChar char="•"/>
        <a:defRPr sz="1800" kern="1200">
          <a:solidFill>
            <a:schemeClr val="tx1"/>
          </a:solidFill>
          <a:latin typeface="+mn-lt"/>
          <a:ea typeface="+mn-ea"/>
          <a:cs typeface="+mn-cs"/>
        </a:defRPr>
      </a:lvl3pPr>
      <a:lvl4pPr algn="l" fontAlgn="base" indent="-171450" marL="1200150" rtl="0">
        <a:spcBef>
          <a:spcPct val="15000"/>
        </a:spcBef>
        <a:spcAft>
          <a:spcPct val="0"/>
        </a:spcAft>
        <a:buChar char="–"/>
        <a:defRPr sz="1500" kern="1200">
          <a:solidFill>
            <a:schemeClr val="tx1"/>
          </a:solidFill>
          <a:latin typeface="+mn-lt"/>
          <a:ea typeface="+mn-ea"/>
          <a:cs typeface="+mn-cs"/>
        </a:defRPr>
      </a:lvl4pPr>
      <a:lvl5pPr algn="l" fontAlgn="base" indent="-171450" marL="1543050" rtl="0">
        <a:spcBef>
          <a:spcPct val="15000"/>
        </a:spcBef>
        <a:spcAft>
          <a:spcPct val="0"/>
        </a:spcAft>
        <a:buChar char="»"/>
        <a:defRPr sz="15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88" name=""/>
        <p:cNvGrpSpPr/>
        <p:nvPr/>
      </p:nvGrpSpPr>
      <p:grpSpPr>
        <a:xfrm rot="0">
          <a:off x="0" y="0"/>
          <a:ext cx="0" cy="0"/>
          <a:chOff x="0" y="0"/>
          <a:chExt cx="0" cy="0"/>
        </a:xfrm>
      </p:grpSpPr>
      <p:pic>
        <p:nvPicPr>
          <p:cNvPr id="2097158" name="Picture 2097168"/>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8723" name="Date Placeholder 104916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24" name="Footer Placeholder 1049166"/>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725" name="Slide Number Placeholder 1049167"/>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36" name=""/>
        <p:cNvGrpSpPr/>
        <p:nvPr/>
      </p:nvGrpSpPr>
      <p:grpSpPr>
        <a:xfrm rot="0">
          <a:off x="0" y="0"/>
          <a:ext cx="0" cy="0"/>
          <a:chOff x="0" y="0"/>
          <a:chExt cx="0" cy="0"/>
        </a:xfrm>
      </p:grpSpPr>
      <p:pic>
        <p:nvPicPr>
          <p:cNvPr id="2097165" name="Picture 2097160"/>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9144" name="Date Placeholder 104859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45" name="Footer Placeholder 1048598"/>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146" name="Slide Number Placeholder 1048599"/>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59" name=""/>
        <p:cNvGrpSpPr/>
        <p:nvPr/>
      </p:nvGrpSpPr>
      <p:grpSpPr>
        <a:xfrm rot="0">
          <a:off x="0" y="0"/>
          <a:ext cx="0" cy="0"/>
          <a:chOff x="0" y="0"/>
          <a:chExt cx="0" cy="0"/>
        </a:xfrm>
      </p:grpSpPr>
      <p:pic>
        <p:nvPicPr>
          <p:cNvPr id="2097166" name="Picture 2097166"/>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9205" name="Date Placeholder 1049043"/>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06" name="Footer Placeholder 1049044"/>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207" name="Slide Number Placeholder 1049045"/>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55" name=""/>
        <p:cNvGrpSpPr/>
        <p:nvPr/>
      </p:nvGrpSpPr>
      <p:grpSpPr>
        <a:xfrm rot="0">
          <a:off x="0" y="0"/>
          <a:ext cx="0" cy="0"/>
          <a:chOff x="0" y="0"/>
          <a:chExt cx="0" cy="0"/>
        </a:xfrm>
      </p:grpSpPr>
      <p:pic>
        <p:nvPicPr>
          <p:cNvPr id="2097156" name="Picture 2097163"/>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8607" name="Date Placeholder 1048835"/>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08" name="Footer Placeholder 1048836"/>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609" name="Slide Number Placeholder 1048837"/>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13" name=""/>
        <p:cNvGrpSpPr/>
        <p:nvPr/>
      </p:nvGrpSpPr>
      <p:grpSpPr>
        <a:xfrm rot="0">
          <a:off x="0" y="0"/>
          <a:ext cx="0" cy="0"/>
          <a:chOff x="0" y="0"/>
          <a:chExt cx="0" cy="0"/>
        </a:xfrm>
      </p:grpSpPr>
      <p:pic>
        <p:nvPicPr>
          <p:cNvPr id="2097164" name="Picture 2097164"/>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9083" name="Date Placeholder 1048896"/>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84" name="Footer Placeholder 1048897"/>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9085" name="Slide Number Placeholder 1048898"/>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21" name=""/>
        <p:cNvGrpSpPr/>
        <p:nvPr/>
      </p:nvGrpSpPr>
      <p:grpSpPr>
        <a:xfrm rot="0">
          <a:off x="0" y="0"/>
          <a:ext cx="0" cy="0"/>
          <a:chOff x="0" y="0"/>
          <a:chExt cx="0" cy="0"/>
        </a:xfrm>
      </p:grpSpPr>
      <p:pic>
        <p:nvPicPr>
          <p:cNvPr id="2097160" name="Picture 2097165"/>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8839" name="Date Placeholder 1048957"/>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40" name="Footer Placeholder 1048958"/>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841" name="Slide Number Placeholder 1048959"/>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44" name=""/>
        <p:cNvGrpSpPr/>
        <p:nvPr/>
      </p:nvGrpSpPr>
      <p:grpSpPr>
        <a:xfrm rot="0">
          <a:off x="0" y="0"/>
          <a:ext cx="0" cy="0"/>
          <a:chOff x="0" y="0"/>
          <a:chExt cx="0" cy="0"/>
        </a:xfrm>
      </p:grpSpPr>
      <p:pic>
        <p:nvPicPr>
          <p:cNvPr id="2097161" name="Picture 2097162"/>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8900" name="Date Placeholder 1048774"/>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01" name="Footer Placeholder 1048775"/>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02" name="Slide Number Placeholder 1048776"/>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67" name=""/>
        <p:cNvGrpSpPr/>
        <p:nvPr/>
      </p:nvGrpSpPr>
      <p:grpSpPr>
        <a:xfrm rot="0">
          <a:off x="0" y="0"/>
          <a:ext cx="0" cy="0"/>
          <a:chOff x="0" y="0"/>
          <a:chExt cx="0" cy="0"/>
        </a:xfrm>
      </p:grpSpPr>
      <p:pic>
        <p:nvPicPr>
          <p:cNvPr id="2097162" name="Picture 2097161"/>
          <p:cNvPicPr>
            <a:picLocks/>
          </p:cNvPicPr>
          <p:nvPr/>
        </p:nvPicPr>
        <p:blipFill>
          <a:blip xmlns:r="http://schemas.openxmlformats.org/officeDocument/2006/relationships" r:embed="rId12"/>
          <a:srcRect/>
          <a:stretch>
            <a:fillRect/>
          </a:stretch>
        </p:blipFill>
        <p:spPr>
          <a:xfrm>
            <a:off x="0" y="0"/>
            <a:ext cx="9144000" cy="5143500"/>
          </a:xfrm>
          <a:prstGeom prst="rect"/>
          <a:noFill/>
          <a:ln>
            <a:noFill/>
          </a:ln>
        </p:spPr>
      </p:pic>
      <p:sp>
        <p:nvSpPr>
          <p:cNvPr id="1048961" name="Date Placeholder 1048658"/>
          <p:cNvSpPr/>
          <p:nvPr>
            <p:ph type="dt" sz="half" idx="4294967295"/>
          </p:nvPr>
        </p:nvSpPr>
        <p:spPr>
          <a:xfrm>
            <a:off x="6286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62" name="Footer Placeholder 1048659"/>
          <p:cNvSpPr/>
          <p:nvPr>
            <p:ph type="ftr" sz="quarter" idx="9"/>
          </p:nvPr>
        </p:nvSpPr>
        <p:spPr>
          <a:xfrm>
            <a:off x="3028950" y="4767262"/>
            <a:ext cx="30861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fontAlgn="base" indent="-342900" lvl="0">
              <a:spcBef>
                <a:spcPct val="0"/>
              </a:spcBef>
              <a:spcAft>
                <a:spcPct val="0"/>
              </a:spcAft>
            </a:pPr>
            <a:endParaRPr altLang="en-US" sz="1300" lang="zh-CN"/>
          </a:p>
        </p:txBody>
      </p:sp>
      <p:sp>
        <p:nvSpPr>
          <p:cNvPr id="1048963" name="Slide Number Placeholder 1048660"/>
          <p:cNvSpPr/>
          <p:nvPr>
            <p:ph type="sldNum" sz="quarter" idx="19"/>
          </p:nvPr>
        </p:nvSpPr>
        <p:spPr>
          <a:xfrm>
            <a:off x="6457950" y="4767262"/>
            <a:ext cx="2057400" cy="274637"/>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a:lstStyle>
          <a:p>
            <a:pPr indent="-342900" lvl="0"/>
            <a:fld id="{566ABCEB-ACFC-4714-9973-3DA970169C29}" type="slidenum">
              <a:rPr altLang="en-US" lang="zh-CN"/>
            </a:fld>
            <a:endParaRPr altLang="en-US" lang="zh-CN"/>
          </a:p>
        </p:txBody>
      </p:sp>
    </p:spTree>
  </p:cSld>
  <p:clrMap accent1="accent1" accent2="accent2" accent3="accent3" accent4="accent4" accent5="accent5" accent6="accent6" bg1="lt1" bg2="dk2" tx1="dk1" tx2="lt2"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dt="0" ftr="0" hdr="1" sldNum="0"/>
  <p:txStyles>
    <p:titleStyle>
      <a:lvl1pPr algn="l" fontAlgn="base" indent="0" latinLnBrk="1" marL="0" rtl="0">
        <a:lnSpc>
          <a:spcPct val="90000"/>
        </a:lnSpc>
        <a:spcBef>
          <a:spcPct val="0"/>
        </a:spcBef>
        <a:spcAft>
          <a:spcPct val="0"/>
        </a:spcAft>
        <a:buFontTx/>
        <a:buNone/>
        <a:defRPr sz="3300">
          <a:solidFill>
            <a:schemeClr val="dk1"/>
          </a:solidFill>
          <a:latin typeface="Calibri Light" panose="020F0302020204030204" pitchFamily="34" charset="0"/>
          <a:ea typeface="SimSun" panose="02010600030101010101" pitchFamily="2" charset="-122"/>
        </a:defRPr>
      </a:lvl1pPr>
    </p:titleStyle>
    <p:bodyStyle>
      <a:lvl1pPr algn="l" fontAlgn="base" indent="-171450" latinLnBrk="1" marL="171450" rtl="0">
        <a:lnSpc>
          <a:spcPct val="90000"/>
        </a:lnSpc>
        <a:spcBef>
          <a:spcPts val="750"/>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1pPr>
      <a:lvl2pPr algn="l" fontAlgn="base" indent="-171450" latinLnBrk="1" marL="514350" rtl="0">
        <a:lnSpc>
          <a:spcPct val="90000"/>
        </a:lnSpc>
        <a:spcBef>
          <a:spcPts val="375"/>
        </a:spcBef>
        <a:spcAft>
          <a:spcPct val="0"/>
        </a:spcAft>
        <a:buSzPct val="100000"/>
        <a:buFont typeface="Arial" panose="020B0604020202020204" pitchFamily="34" charset="0"/>
        <a:buChar char="•"/>
        <a:defRPr sz="2100">
          <a:solidFill>
            <a:schemeClr val="dk1"/>
          </a:solidFill>
          <a:latin typeface="Calibri" panose="020F0502020204030204" pitchFamily="34" charset="0"/>
          <a:ea typeface="SimSun" panose="02010600030101010101" pitchFamily="2" charset="-122"/>
        </a:defRPr>
      </a:lvl2pPr>
      <a:lvl3pPr algn="l" fontAlgn="base" indent="-171450" latinLnBrk="1" marL="857250" rtl="0">
        <a:lnSpc>
          <a:spcPct val="90000"/>
        </a:lnSpc>
        <a:spcBef>
          <a:spcPts val="375"/>
        </a:spcBef>
        <a:spcAft>
          <a:spcPct val="0"/>
        </a:spcAft>
        <a:buSzPct val="100000"/>
        <a:buFont typeface="Arial" panose="020B0604020202020204" pitchFamily="34" charset="0"/>
        <a:buChar char="•"/>
        <a:defRPr sz="1500">
          <a:solidFill>
            <a:schemeClr val="dk1"/>
          </a:solidFill>
          <a:latin typeface="Calibri" panose="020F0502020204030204" pitchFamily="34" charset="0"/>
          <a:ea typeface="SimSun" panose="02010600030101010101" pitchFamily="2" charset="-122"/>
        </a:defRPr>
      </a:lvl3pPr>
      <a:lvl4pPr algn="l" fontAlgn="base" indent="-171450" latinLnBrk="1" marL="12001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4pPr>
      <a:lvl5pPr algn="l" fontAlgn="base" indent="-171450" latinLnBrk="1" marL="1543050" rtl="0">
        <a:lnSpc>
          <a:spcPct val="90000"/>
        </a:lnSpc>
        <a:spcBef>
          <a:spcPts val="375"/>
        </a:spcBef>
        <a:spcAft>
          <a:spcPct val="0"/>
        </a:spcAft>
        <a:buSzPct val="100000"/>
        <a:buFont typeface="Arial" panose="020B0604020202020204" pitchFamily="34" charset="0"/>
        <a:buChar char="•"/>
        <a:defRPr sz="1300">
          <a:solidFill>
            <a:schemeClr val="dk1"/>
          </a:solidFill>
          <a:latin typeface="Calibri" panose="020F0502020204030204" pitchFamily="34" charset="0"/>
          <a:ea typeface="SimSun" panose="02010600030101010101" pitchFamily="2" charset="-122"/>
        </a:defRPr>
      </a:lvl5pPr>
    </p:bodyStyle>
    <p:otherStyle>
      <a:lvl1pPr algn="l" eaLnBrk="1" fontAlgn="base" hangingPunct="1" indent="0" latinLnBrk="1" marL="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1pPr>
      <a:lvl2pPr algn="l" eaLnBrk="1" fontAlgn="base" hangingPunct="1" indent="0" latinLnBrk="1" marL="3429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2pPr>
      <a:lvl3pPr algn="l" eaLnBrk="1" fontAlgn="base" hangingPunct="1" indent="0" latinLnBrk="1" marL="6858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3pPr>
      <a:lvl4pPr algn="l" eaLnBrk="1" fontAlgn="base" hangingPunct="1" indent="0" latinLnBrk="1" marL="10287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4pPr>
      <a:lvl5pPr algn="l" eaLnBrk="1" fontAlgn="base" hangingPunct="1" indent="0" latinLnBrk="1" marL="1371600" rtl="0">
        <a:lnSpc>
          <a:spcPct val="100000"/>
        </a:lnSpc>
        <a:spcBef>
          <a:spcPct val="0"/>
        </a:spcBef>
        <a:spcAft>
          <a:spcPct val="0"/>
        </a:spcAft>
        <a:buFontTx/>
        <a:buNone/>
        <a:defRPr sz="1300">
          <a:solidFill>
            <a:schemeClr val="dk1"/>
          </a:solidFill>
          <a:latin typeface="Calibri" panose="020F0502020204030204" pitchFamily="34" charset="0"/>
          <a:ea typeface="SimSun" panose="02010600030101010101" pitchFamily="2"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rot="0">
          <a:off x="0" y="0"/>
          <a:ext cx="0" cy="0"/>
          <a:chOff x="0" y="0"/>
          <a:chExt cx="0" cy="0"/>
        </a:xfrm>
      </p:grpSpPr>
      <p:sp>
        <p:nvSpPr>
          <p:cNvPr id="1048584" name="Text Box 0"/>
          <p:cNvSpPr txBox="1"/>
          <p:nvPr/>
        </p:nvSpPr>
        <p:spPr>
          <a:xfrm>
            <a:off x="4333693" y="3527303"/>
            <a:ext cx="3160504" cy="1310640"/>
          </a:xfrm>
          <a:prstGeom prst="rect"/>
          <a:noFill/>
        </p:spPr>
        <p:txBody>
          <a:bodyPr rtlCol="0" wrap="square">
            <a:spAutoFit/>
          </a:bodyPr>
          <a:p>
            <a:r>
              <a:rPr sz="2000" lang="en-US"/>
              <a:t>G.SRIKANTH               1602-16-737-320</a:t>
            </a:r>
            <a:endParaRPr sz="2000" lang="en-US"/>
          </a:p>
          <a:p>
            <a:r>
              <a:rPr sz="2000" lang="en-US"/>
              <a:t>K.HRUDAYANAND     1602-16-737-321</a:t>
            </a:r>
            <a:endParaRPr sz="2000" lang="en-US"/>
          </a:p>
        </p:txBody>
      </p:sp>
      <p:sp>
        <p:nvSpPr>
          <p:cNvPr id="1048585" name=""/>
          <p:cNvSpPr txBox="1"/>
          <p:nvPr/>
        </p:nvSpPr>
        <p:spPr>
          <a:xfrm>
            <a:off x="584477" y="2165864"/>
            <a:ext cx="6369111" cy="1361440"/>
          </a:xfrm>
          <a:prstGeom prst="rect"/>
        </p:spPr>
        <p:txBody>
          <a:bodyPr rtlCol="0" wrap="square">
            <a:spAutoFit/>
          </a:bodyPr>
          <a:p>
            <a:r>
              <a:rPr b="1" sz="7100" i="1" lang="en-US">
                <a:solidFill>
                  <a:srgbClr val="000000"/>
                </a:solidFill>
                <a:latin typeface="Roboto Light"/>
                <a:cs typeface="Roboto Light"/>
              </a:rPr>
              <a:t>E</a:t>
            </a:r>
            <a:r>
              <a:rPr b="1" sz="7100" i="1" lang="en-US">
                <a:solidFill>
                  <a:srgbClr val="000000"/>
                </a:solidFill>
                <a:latin typeface="Roboto Light"/>
                <a:cs typeface="Roboto Light"/>
              </a:rPr>
              <a:t>-</a:t>
            </a:r>
            <a:r>
              <a:rPr b="1" sz="7100" i="1" lang="en-US">
                <a:solidFill>
                  <a:srgbClr val="000000"/>
                </a:solidFill>
                <a:latin typeface="Roboto Light"/>
                <a:cs typeface="Roboto Light"/>
              </a:rPr>
              <a:t>P</a:t>
            </a:r>
            <a:r>
              <a:rPr b="1" sz="7100" i="1" lang="en-US">
                <a:solidFill>
                  <a:srgbClr val="000000"/>
                </a:solidFill>
                <a:latin typeface="Roboto Light"/>
                <a:cs typeface="Roboto Light"/>
              </a:rPr>
              <a:t>H</a:t>
            </a:r>
            <a:r>
              <a:rPr b="1" sz="7100" i="1" lang="en-US">
                <a:solidFill>
                  <a:srgbClr val="000000"/>
                </a:solidFill>
                <a:latin typeface="Roboto Light"/>
                <a:cs typeface="Roboto Light"/>
              </a:rPr>
              <a:t>A</a:t>
            </a:r>
            <a:r>
              <a:rPr b="1" sz="7100" i="1" lang="en-US">
                <a:solidFill>
                  <a:srgbClr val="000000"/>
                </a:solidFill>
                <a:latin typeface="Roboto Light"/>
                <a:cs typeface="Roboto Light"/>
              </a:rPr>
              <a:t>R</a:t>
            </a:r>
            <a:r>
              <a:rPr b="1" sz="7100" i="1" lang="en-US">
                <a:solidFill>
                  <a:srgbClr val="000000"/>
                </a:solidFill>
                <a:latin typeface="Roboto Light"/>
                <a:cs typeface="Roboto Light"/>
              </a:rPr>
              <a:t>M</a:t>
            </a:r>
            <a:r>
              <a:rPr b="1" sz="7100" i="1" lang="en-US">
                <a:solidFill>
                  <a:srgbClr val="000000"/>
                </a:solidFill>
                <a:latin typeface="Roboto Light"/>
                <a:cs typeface="Roboto Light"/>
              </a:rPr>
              <a:t>A</a:t>
            </a:r>
            <a:r>
              <a:rPr b="1" sz="7100" i="1" lang="en-US">
                <a:solidFill>
                  <a:srgbClr val="000000"/>
                </a:solidFill>
                <a:latin typeface="Roboto Light"/>
                <a:cs typeface="Roboto Light"/>
              </a:rPr>
              <a:t>C</a:t>
            </a:r>
            <a:r>
              <a:rPr b="1" sz="7100" i="1" lang="en-US">
                <a:solidFill>
                  <a:srgbClr val="000000"/>
                </a:solidFill>
                <a:latin typeface="Roboto Light"/>
                <a:cs typeface="Roboto Light"/>
              </a:rPr>
              <a:t>Y</a:t>
            </a:r>
            <a:endParaRPr b="1" sz="7100" i="1" lang="en-GB">
              <a:solidFill>
                <a:srgbClr val="000000"/>
              </a:solidFill>
              <a:latin typeface="Roboto Light"/>
              <a:cs typeface="Roboto Light"/>
            </a:endParaRPr>
          </a:p>
        </p:txBody>
      </p:sp>
      <p:pic>
        <p:nvPicPr>
          <p:cNvPr id="2097153" name=""/>
          <p:cNvPicPr>
            <a:picLocks/>
          </p:cNvPicPr>
          <p:nvPr/>
        </p:nvPicPr>
        <p:blipFill>
          <a:blip xmlns:r="http://schemas.openxmlformats.org/officeDocument/2006/relationships" r:embed="rId1"/>
          <a:stretch>
            <a:fillRect/>
          </a:stretch>
        </p:blipFill>
        <p:spPr>
          <a:xfrm rot="0">
            <a:off x="2257662" y="754055"/>
            <a:ext cx="3786037" cy="161450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rot="0">
          <a:off x="0" y="0"/>
          <a:ext cx="0" cy="0"/>
          <a:chOff x="0" y="0"/>
          <a:chExt cx="0" cy="0"/>
        </a:xfrm>
      </p:grpSpPr>
      <p:sp>
        <p:nvSpPr>
          <p:cNvPr id="1048594" name="Rectangle 1048587"/>
          <p:cNvSpPr/>
          <p:nvPr/>
        </p:nvSpPr>
        <p:spPr>
          <a:xfrm>
            <a:off x="0" y="173324"/>
            <a:ext cx="2598959" cy="642206"/>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a:lstStyle>
          <a:p>
            <a:pPr algn="l" fontAlgn="base" indent="-342900" lvl="0">
              <a:spcBef>
                <a:spcPct val="0"/>
              </a:spcBef>
              <a:spcAft>
                <a:spcPct val="0"/>
              </a:spcAft>
            </a:pPr>
            <a:r>
              <a:rPr altLang="en-US" b="1" sz="3500" i="0" lang="en-US">
                <a:solidFill>
                  <a:srgbClr val="00B050"/>
                </a:solidFill>
              </a:rPr>
              <a:t>  Abstract</a:t>
            </a:r>
            <a:endParaRPr altLang="en-US" b="1" sz="3500" i="0" lang="zh-CN">
              <a:solidFill>
                <a:srgbClr val="00B050"/>
              </a:solidFill>
            </a:endParaRPr>
          </a:p>
        </p:txBody>
      </p:sp>
      <p:sp>
        <p:nvSpPr>
          <p:cNvPr id="1048595" name=""/>
          <p:cNvSpPr txBox="1"/>
          <p:nvPr/>
        </p:nvSpPr>
        <p:spPr>
          <a:xfrm>
            <a:off x="211659" y="815529"/>
            <a:ext cx="8689214" cy="4142740"/>
          </a:xfrm>
          <a:prstGeom prst="rect"/>
        </p:spPr>
        <p:txBody>
          <a:bodyPr rtlCol="0" wrap="square">
            <a:spAutoFit/>
          </a:bodyPr>
          <a:p>
            <a:pPr indent="-342900" marL="342900">
              <a:buFont typeface="Arial"/>
              <a:buChar char="•"/>
            </a:pPr>
            <a:r>
              <a:rPr sz="2500" lang="en-GB">
                <a:solidFill>
                  <a:srgbClr val="000000"/>
                </a:solidFill>
              </a:rPr>
              <a:t>This web site is designed  to “chat/call ” with  doctor  to   take adviced related to  the diseases and the medical  measure will be displayed </a:t>
            </a:r>
            <a:endParaRPr sz="2500" lang="en-GB">
              <a:solidFill>
                <a:srgbClr val="000000"/>
              </a:solidFill>
            </a:endParaRPr>
          </a:p>
          <a:p>
            <a:pPr indent="-342900" marL="342900">
              <a:buFont typeface="Arial"/>
              <a:buChar char="•"/>
            </a:pPr>
            <a:r>
              <a:rPr sz="2500" lang="en-GB">
                <a:solidFill>
                  <a:srgbClr val="000000"/>
                </a:solidFill>
              </a:rPr>
              <a:t>The photo copys are attached  for better  understanding  for doctors .The files can be shared and we use multiple  times.</a:t>
            </a:r>
            <a:endParaRPr sz="2500" lang="en-GB">
              <a:solidFill>
                <a:srgbClr val="000000"/>
              </a:solidFill>
            </a:endParaRPr>
          </a:p>
          <a:p>
            <a:pPr indent="-342900" marL="342900">
              <a:buFont typeface="Arial"/>
              <a:buChar char="•"/>
            </a:pPr>
            <a:r>
              <a:rPr sz="2500" lang="en-GB">
                <a:solidFill>
                  <a:srgbClr val="000000"/>
                </a:solidFill>
              </a:rPr>
              <a:t>The doctor can suggest  best remedies for  health issues with the best medicine </a:t>
            </a:r>
            <a:endParaRPr sz="2500" lang="en-GB">
              <a:solidFill>
                <a:srgbClr val="000000"/>
              </a:solidFill>
            </a:endParaRPr>
          </a:p>
          <a:p>
            <a:pPr indent="-342900" marL="342900">
              <a:buFont typeface="Arial"/>
              <a:buChar char="•"/>
            </a:pPr>
            <a:r>
              <a:rPr sz="2500" lang="en-US">
                <a:solidFill>
                  <a:srgbClr val="000000"/>
                </a:solidFill>
              </a:rPr>
              <a:t>P</a:t>
            </a:r>
            <a:r>
              <a:rPr sz="2500" lang="en-GB">
                <a:solidFill>
                  <a:srgbClr val="000000"/>
                </a:solidFill>
              </a:rPr>
              <a:t>aper work will be reduced.and time saving will much better Than waiting  in line and all the medicines  are at place will instructed.</a:t>
            </a:r>
            <a:endParaRPr sz="25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596" name="Rectangle 1048587"/>
          <p:cNvSpPr/>
          <p:nvPr/>
        </p:nvSpPr>
        <p:spPr>
          <a:xfrm>
            <a:off x="0" y="239364"/>
            <a:ext cx="4213505" cy="676643"/>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a:lstStyle>
          <a:p>
            <a:pPr algn="l" fontAlgn="base" indent="-342900" lvl="0">
              <a:spcBef>
                <a:spcPct val="0"/>
              </a:spcBef>
              <a:spcAft>
                <a:spcPct val="0"/>
              </a:spcAft>
            </a:pPr>
            <a:r>
              <a:rPr altLang="en-US" b="1" sz="3500" i="0" lang="en-US">
                <a:solidFill>
                  <a:srgbClr val="00B050"/>
                </a:solidFill>
              </a:rPr>
              <a:t>E</a:t>
            </a:r>
            <a:r>
              <a:rPr altLang="en-US" b="1" sz="3500" i="0" lang="en-US">
                <a:solidFill>
                  <a:srgbClr val="00B050"/>
                </a:solidFill>
              </a:rPr>
              <a:t>x</a:t>
            </a:r>
            <a:r>
              <a:rPr altLang="en-US" b="1" sz="3500" i="0" lang="en-US">
                <a:solidFill>
                  <a:srgbClr val="00B050"/>
                </a:solidFill>
              </a:rPr>
              <a:t>i</a:t>
            </a:r>
            <a:r>
              <a:rPr altLang="en-US" b="1" sz="3500" i="0" lang="en-US">
                <a:solidFill>
                  <a:srgbClr val="00B050"/>
                </a:solidFill>
              </a:rPr>
              <a:t>s</a:t>
            </a:r>
            <a:r>
              <a:rPr altLang="en-US" b="1" sz="3500" i="0" lang="en-US">
                <a:solidFill>
                  <a:srgbClr val="00B050"/>
                </a:solidFill>
              </a:rPr>
              <a:t>t</a:t>
            </a:r>
            <a:r>
              <a:rPr altLang="en-US" b="1" sz="3500" i="0" lang="en-US">
                <a:solidFill>
                  <a:srgbClr val="00B050"/>
                </a:solidFill>
              </a:rPr>
              <a:t>ing</a:t>
            </a:r>
            <a:r>
              <a:rPr altLang="en-US" b="1" sz="3500" i="0" lang="en-US">
                <a:solidFill>
                  <a:srgbClr val="00B050"/>
                </a:solidFill>
              </a:rPr>
              <a:t> </a:t>
            </a:r>
            <a:r>
              <a:rPr altLang="en-US" b="1" sz="3500" i="0" lang="en-US">
                <a:solidFill>
                  <a:srgbClr val="00B050"/>
                </a:solidFill>
              </a:rPr>
              <a:t>S</a:t>
            </a:r>
            <a:r>
              <a:rPr altLang="en-US" b="1" sz="3500" i="0" lang="en-US">
                <a:solidFill>
                  <a:srgbClr val="00B050"/>
                </a:solidFill>
              </a:rPr>
              <a:t>y</a:t>
            </a:r>
            <a:r>
              <a:rPr altLang="en-US" b="1" sz="3500" i="0" lang="en-US">
                <a:solidFill>
                  <a:srgbClr val="00B050"/>
                </a:solidFill>
              </a:rPr>
              <a:t>stem</a:t>
            </a:r>
            <a:endParaRPr altLang="en-US" b="1" sz="3500" i="0" lang="zh-CN">
              <a:solidFill>
                <a:srgbClr val="00B050"/>
              </a:solidFill>
            </a:endParaRPr>
          </a:p>
        </p:txBody>
      </p:sp>
      <p:sp>
        <p:nvSpPr>
          <p:cNvPr id="1048597" name=""/>
          <p:cNvSpPr txBox="1"/>
          <p:nvPr/>
        </p:nvSpPr>
        <p:spPr>
          <a:xfrm>
            <a:off x="568308" y="1192530"/>
            <a:ext cx="8513599" cy="3736340"/>
          </a:xfrm>
          <a:prstGeom prst="rect"/>
        </p:spPr>
        <p:txBody>
          <a:bodyPr rtlCol="0" wrap="square">
            <a:spAutoFit/>
          </a:bodyPr>
          <a:p>
            <a:pPr indent="-571500" marL="571500">
              <a:buFont typeface="Arial"/>
              <a:buChar char="•"/>
            </a:pPr>
            <a:r>
              <a:rPr sz="3500" lang="en-GB">
                <a:solidFill>
                  <a:srgbClr val="000000"/>
                </a:solidFill>
              </a:rPr>
              <a:t>User select the Medicine
</a:t>
            </a:r>
            <a:endParaRPr sz="3500" lang="en-GB">
              <a:solidFill>
                <a:srgbClr val="000000"/>
              </a:solidFill>
            </a:endParaRPr>
          </a:p>
          <a:p>
            <a:pPr indent="-571500" marL="571500">
              <a:buFont typeface="Arial"/>
              <a:buChar char="•"/>
            </a:pPr>
            <a:r>
              <a:rPr sz="3500" lang="en-GB">
                <a:solidFill>
                  <a:srgbClr val="000000"/>
                </a:solidFill>
              </a:rPr>
              <a:t>Not every disease required medicine
</a:t>
            </a:r>
            <a:endParaRPr sz="3500" lang="en-GB">
              <a:solidFill>
                <a:srgbClr val="000000"/>
              </a:solidFill>
            </a:endParaRPr>
          </a:p>
          <a:p>
            <a:pPr indent="-571500" marL="571500">
              <a:buFont typeface="Arial"/>
              <a:buChar char="•"/>
            </a:pPr>
            <a:r>
              <a:rPr sz="3500" lang="en-GB">
                <a:solidFill>
                  <a:srgbClr val="000000"/>
                </a:solidFill>
              </a:rPr>
              <a:t>No precaution steps 
</a:t>
            </a:r>
            <a:endParaRPr sz="3500" lang="en-GB">
              <a:solidFill>
                <a:srgbClr val="000000"/>
              </a:solidFill>
            </a:endParaRPr>
          </a:p>
          <a:p>
            <a:pPr indent="-571500" marL="571500">
              <a:buFont typeface="Arial"/>
              <a:buChar char="•"/>
            </a:pPr>
            <a:r>
              <a:rPr sz="3500" lang="en-GB">
                <a:solidFill>
                  <a:srgbClr val="000000"/>
                </a:solidFill>
              </a:rPr>
              <a:t>No  </a:t>
            </a:r>
            <a:r>
              <a:rPr sz="3500" lang="en-US">
                <a:solidFill>
                  <a:srgbClr val="000000"/>
                </a:solidFill>
              </a:rPr>
              <a:t>d</a:t>
            </a:r>
            <a:r>
              <a:rPr sz="3500" lang="en-US">
                <a:solidFill>
                  <a:srgbClr val="000000"/>
                </a:solidFill>
              </a:rPr>
              <a:t>e</a:t>
            </a:r>
            <a:r>
              <a:rPr sz="3500" lang="en-US">
                <a:solidFill>
                  <a:srgbClr val="000000"/>
                </a:solidFill>
              </a:rPr>
              <a:t>s</a:t>
            </a:r>
            <a:r>
              <a:rPr sz="3500" lang="en-US">
                <a:solidFill>
                  <a:srgbClr val="000000"/>
                </a:solidFill>
              </a:rPr>
              <a:t>c</a:t>
            </a:r>
            <a:r>
              <a:rPr sz="3500" lang="en-US">
                <a:solidFill>
                  <a:srgbClr val="000000"/>
                </a:solidFill>
              </a:rPr>
              <a:t>r</a:t>
            </a:r>
            <a:r>
              <a:rPr sz="3500" lang="en-US">
                <a:solidFill>
                  <a:srgbClr val="000000"/>
                </a:solidFill>
              </a:rPr>
              <a:t>i</a:t>
            </a:r>
            <a:r>
              <a:rPr sz="3500" lang="en-US">
                <a:solidFill>
                  <a:srgbClr val="000000"/>
                </a:solidFill>
              </a:rPr>
              <a:t>p</a:t>
            </a:r>
            <a:r>
              <a:rPr sz="3500" lang="en-US">
                <a:solidFill>
                  <a:srgbClr val="000000"/>
                </a:solidFill>
              </a:rPr>
              <a:t>t</a:t>
            </a:r>
            <a:r>
              <a:rPr sz="3500" lang="en-US">
                <a:solidFill>
                  <a:srgbClr val="000000"/>
                </a:solidFill>
              </a:rPr>
              <a:t>i</a:t>
            </a:r>
            <a:r>
              <a:rPr sz="3500" lang="en-US">
                <a:solidFill>
                  <a:srgbClr val="000000"/>
                </a:solidFill>
              </a:rPr>
              <a:t>o</a:t>
            </a:r>
            <a:r>
              <a:rPr sz="3500" lang="en-US">
                <a:solidFill>
                  <a:srgbClr val="000000"/>
                </a:solidFill>
              </a:rPr>
              <a:t>n</a:t>
            </a:r>
            <a:r>
              <a:rPr sz="3500" lang="en-US">
                <a:solidFill>
                  <a:srgbClr val="000000"/>
                </a:solidFill>
              </a:rPr>
              <a:t> </a:t>
            </a:r>
            <a:r>
              <a:rPr sz="3500" lang="en-GB">
                <a:solidFill>
                  <a:srgbClr val="000000"/>
                </a:solidFill>
              </a:rPr>
              <a:t>about disease</a:t>
            </a:r>
            <a:endParaRPr sz="35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8" name="Rectangle 1048587"/>
          <p:cNvSpPr/>
          <p:nvPr/>
        </p:nvSpPr>
        <p:spPr>
          <a:xfrm>
            <a:off x="0" y="387156"/>
            <a:ext cx="4213505" cy="676643"/>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a:lstStyle>
          <a:p>
            <a:pPr algn="l" fontAlgn="base" indent="-342900" lvl="0">
              <a:spcBef>
                <a:spcPct val="0"/>
              </a:spcBef>
              <a:spcAft>
                <a:spcPct val="0"/>
              </a:spcAft>
            </a:pPr>
            <a:r>
              <a:rPr altLang="en-US" b="1" sz="3500" i="0" lang="en-US">
                <a:solidFill>
                  <a:srgbClr val="00B050"/>
                </a:solidFill>
              </a:rPr>
              <a:t>P</a:t>
            </a:r>
            <a:r>
              <a:rPr altLang="en-US" b="1" sz="3500" i="0" lang="en-US">
                <a:solidFill>
                  <a:srgbClr val="00B050"/>
                </a:solidFill>
              </a:rPr>
              <a:t>r</a:t>
            </a:r>
            <a:r>
              <a:rPr altLang="en-US" b="1" sz="3500" i="0" lang="en-US">
                <a:solidFill>
                  <a:srgbClr val="00B050"/>
                </a:solidFill>
              </a:rPr>
              <a:t>o</a:t>
            </a:r>
            <a:r>
              <a:rPr altLang="en-US" b="1" sz="3500" i="0" lang="en-US">
                <a:solidFill>
                  <a:srgbClr val="00B050"/>
                </a:solidFill>
              </a:rPr>
              <a:t>p</a:t>
            </a:r>
            <a:r>
              <a:rPr altLang="en-US" b="1" sz="3500" i="0" lang="en-US">
                <a:solidFill>
                  <a:srgbClr val="00B050"/>
                </a:solidFill>
              </a:rPr>
              <a:t>o</a:t>
            </a:r>
            <a:r>
              <a:rPr altLang="en-US" b="1" sz="3500" i="0" lang="en-US">
                <a:solidFill>
                  <a:srgbClr val="00B050"/>
                </a:solidFill>
              </a:rPr>
              <a:t>s</a:t>
            </a:r>
            <a:r>
              <a:rPr altLang="en-US" b="1" sz="3500" i="0" lang="en-US">
                <a:solidFill>
                  <a:srgbClr val="00B050"/>
                </a:solidFill>
              </a:rPr>
              <a:t>ed</a:t>
            </a:r>
            <a:r>
              <a:rPr altLang="en-US" b="1" sz="3500" i="0" lang="en-US">
                <a:solidFill>
                  <a:srgbClr val="00B050"/>
                </a:solidFill>
              </a:rPr>
              <a:t> </a:t>
            </a:r>
            <a:r>
              <a:rPr altLang="en-US" b="1" sz="3500" i="0" lang="en-US">
                <a:solidFill>
                  <a:srgbClr val="00B050"/>
                </a:solidFill>
              </a:rPr>
              <a:t>S</a:t>
            </a:r>
            <a:r>
              <a:rPr altLang="en-US" b="1" sz="3500" i="0" lang="en-US">
                <a:solidFill>
                  <a:srgbClr val="00B050"/>
                </a:solidFill>
              </a:rPr>
              <a:t>y</a:t>
            </a:r>
            <a:r>
              <a:rPr altLang="en-US" b="1" sz="3500" i="0" lang="en-US">
                <a:solidFill>
                  <a:srgbClr val="00B050"/>
                </a:solidFill>
              </a:rPr>
              <a:t>stem</a:t>
            </a:r>
            <a:endParaRPr altLang="en-US" b="1" sz="3500" i="0" lang="zh-CN">
              <a:solidFill>
                <a:srgbClr val="00B050"/>
              </a:solidFill>
            </a:endParaRPr>
          </a:p>
        </p:txBody>
      </p:sp>
      <p:sp>
        <p:nvSpPr>
          <p:cNvPr id="1048599" name=""/>
          <p:cNvSpPr txBox="1"/>
          <p:nvPr/>
        </p:nvSpPr>
        <p:spPr>
          <a:xfrm>
            <a:off x="1067374" y="1287779"/>
            <a:ext cx="7711706" cy="3825240"/>
          </a:xfrm>
          <a:prstGeom prst="rect"/>
        </p:spPr>
        <p:txBody>
          <a:bodyPr rtlCol="0" wrap="square">
            <a:spAutoFit/>
          </a:bodyPr>
          <a:p>
            <a:pPr indent="-457200" marL="457200">
              <a:buFont typeface="Arial"/>
              <a:buChar char="•"/>
            </a:pPr>
            <a:r>
              <a:rPr sz="3600" lang="en-GB">
                <a:solidFill>
                  <a:srgbClr val="000000"/>
                </a:solidFill>
              </a:rPr>
              <a:t>Provide description about disease
</a:t>
            </a:r>
            <a:endParaRPr sz="3600" lang="en-GB">
              <a:solidFill>
                <a:srgbClr val="000000"/>
              </a:solidFill>
            </a:endParaRPr>
          </a:p>
          <a:p>
            <a:pPr indent="-457200" marL="457200">
              <a:buFont typeface="Arial"/>
              <a:buChar char="•"/>
            </a:pPr>
            <a:r>
              <a:rPr sz="3600" lang="en-GB">
                <a:solidFill>
                  <a:srgbClr val="000000"/>
                </a:solidFill>
              </a:rPr>
              <a:t>Provides precautions steps
</a:t>
            </a:r>
            <a:endParaRPr sz="3600" lang="en-GB">
              <a:solidFill>
                <a:srgbClr val="000000"/>
              </a:solidFill>
            </a:endParaRPr>
          </a:p>
          <a:p>
            <a:pPr indent="-457200" marL="457200">
              <a:buFont typeface="Arial"/>
              <a:buChar char="•"/>
            </a:pPr>
            <a:r>
              <a:rPr sz="3600" lang="en-GB">
                <a:solidFill>
                  <a:srgbClr val="000000"/>
                </a:solidFill>
              </a:rPr>
              <a:t>Suggest whether the medicine are required or not 
</a:t>
            </a:r>
            <a:endParaRPr sz="36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0" name="Rectangle 1048591"/>
          <p:cNvSpPr/>
          <p:nvPr/>
        </p:nvSpPr>
        <p:spPr>
          <a:xfrm>
            <a:off x="0" y="349885"/>
            <a:ext cx="2393315" cy="605155"/>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a:lstStyle>
          <a:p>
            <a:pPr algn="l" fontAlgn="base" indent="-342900" lvl="0">
              <a:spcBef>
                <a:spcPct val="0"/>
              </a:spcBef>
              <a:spcAft>
                <a:spcPct val="0"/>
              </a:spcAft>
            </a:pPr>
            <a:r>
              <a:rPr altLang="en-US" b="1" sz="3500" lang="en-US">
                <a:solidFill>
                  <a:srgbClr val="00B050"/>
                </a:solidFill>
              </a:rPr>
              <a:t> Modules</a:t>
            </a:r>
            <a:endParaRPr altLang="en-US" b="1" sz="3500" lang="zh-CN">
              <a:solidFill>
                <a:srgbClr val="00B050"/>
              </a:solidFill>
            </a:endParaRPr>
          </a:p>
        </p:txBody>
      </p:sp>
      <p:sp>
        <p:nvSpPr>
          <p:cNvPr id="1048601" name="Text Box 1048592"/>
          <p:cNvSpPr txBox="1"/>
          <p:nvPr/>
        </p:nvSpPr>
        <p:spPr>
          <a:xfrm>
            <a:off x="2176782" y="349884"/>
            <a:ext cx="3086772" cy="1932941"/>
          </a:xfrm>
          <a:prstGeom prst="rect"/>
        </p:spPr>
        <p:txBody>
          <a:bodyPr rtlCol="0" wrap="square">
            <a:spAutoFit/>
          </a:bodyPr>
          <a:p>
            <a:r>
              <a:rPr sz="2500" lang="en-GB">
                <a:solidFill>
                  <a:srgbClr val="000000"/>
                </a:solidFill>
              </a:rPr>
              <a:t>    </a:t>
            </a:r>
            <a:br>
              <a:rPr sz="2500" lang="en-GB">
                <a:solidFill>
                  <a:srgbClr val="000000"/>
                </a:solidFill>
              </a:rPr>
            </a:br>
            <a:r>
              <a:rPr sz="2500" lang="en-GB">
                <a:solidFill>
                  <a:srgbClr val="000000"/>
                </a:solidFill>
              </a:rPr>
              <a:t>         -&gt;ADMIN</a:t>
            </a:r>
            <a:br>
              <a:rPr sz="2500" lang="en-GB">
                <a:solidFill>
                  <a:srgbClr val="000000"/>
                </a:solidFill>
              </a:rPr>
            </a:br>
            <a:r>
              <a:rPr sz="2500" lang="en-GB">
                <a:solidFill>
                  <a:srgbClr val="000000"/>
                </a:solidFill>
              </a:rPr>
              <a:t>         -&gt;USER</a:t>
            </a:r>
            <a:br>
              <a:rPr sz="2500" lang="en-GB">
                <a:solidFill>
                  <a:srgbClr val="000000"/>
                </a:solidFill>
              </a:rPr>
            </a:br>
            <a:br>
              <a:rPr sz="2500" lang="en-GB">
                <a:solidFill>
                  <a:srgbClr val="000000"/>
                </a:solidFill>
              </a:rPr>
            </a:br>
            <a:endParaRPr sz="2500" lang="en-GB">
              <a:solidFill>
                <a:srgbClr val="000000"/>
              </a:solidFill>
            </a:endParaRPr>
          </a:p>
        </p:txBody>
      </p:sp>
      <p:sp>
        <p:nvSpPr>
          <p:cNvPr id="1048602" name=""/>
          <p:cNvSpPr txBox="1"/>
          <p:nvPr/>
        </p:nvSpPr>
        <p:spPr>
          <a:xfrm>
            <a:off x="293853" y="1506272"/>
            <a:ext cx="9090351" cy="3139441"/>
          </a:xfrm>
          <a:prstGeom prst="rect"/>
        </p:spPr>
        <p:txBody>
          <a:bodyPr rtlCol="0" wrap="square">
            <a:spAutoFit/>
          </a:bodyPr>
          <a:p>
            <a:r>
              <a:rPr sz="2100" lang="en-GB">
                <a:solidFill>
                  <a:srgbClr val="000000"/>
                </a:solidFill>
              </a:rPr>
              <a:t>1. Administrator Module
Admin can Upload details about Disease and View medicines.
Admin can view purchased medicines.
2. User Module
User can login and Enter the Disease.
User can get description about the disease.
If medicine requires he/she can order it online.
User can give feedback about pharmacy</a:t>
            </a:r>
            <a:endParaRPr sz="21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pic>
        <p:nvPicPr>
          <p:cNvPr id="2097167" name=""/>
          <p:cNvPicPr>
            <a:picLocks/>
          </p:cNvPicPr>
          <p:nvPr/>
        </p:nvPicPr>
        <p:blipFill>
          <a:blip xmlns:r="http://schemas.openxmlformats.org/officeDocument/2006/relationships" r:embed="rId1"/>
          <a:stretch>
            <a:fillRect/>
          </a:stretch>
        </p:blipFill>
        <p:spPr>
          <a:xfrm rot="0">
            <a:off x="1094576" y="977271"/>
            <a:ext cx="6954848" cy="4602833"/>
          </a:xfrm>
          <a:prstGeom prst="rect"/>
        </p:spPr>
      </p:pic>
      <p:sp>
        <p:nvSpPr>
          <p:cNvPr id="1049276" name="Rectangle 1048587"/>
          <p:cNvSpPr/>
          <p:nvPr/>
        </p:nvSpPr>
        <p:spPr>
          <a:xfrm>
            <a:off x="0" y="387156"/>
            <a:ext cx="4213505" cy="676643"/>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a:lstStyle>
          <a:p>
            <a:pPr algn="l" fontAlgn="base" indent="-342900" lvl="0">
              <a:spcBef>
                <a:spcPct val="0"/>
              </a:spcBef>
              <a:spcAft>
                <a:spcPct val="0"/>
              </a:spcAft>
            </a:pPr>
            <a:r>
              <a:rPr altLang="en-US" b="1" sz="3500" i="0" lang="en-US">
                <a:solidFill>
                  <a:srgbClr val="00B050"/>
                </a:solidFill>
              </a:rPr>
              <a:t>U</a:t>
            </a:r>
            <a:r>
              <a:rPr altLang="en-US" b="1" sz="3500" i="0" lang="en-US">
                <a:solidFill>
                  <a:srgbClr val="00B050"/>
                </a:solidFill>
              </a:rPr>
              <a:t>s</a:t>
            </a:r>
            <a:r>
              <a:rPr altLang="en-US" b="1" sz="3500" i="0" lang="en-US">
                <a:solidFill>
                  <a:srgbClr val="00B050"/>
                </a:solidFill>
              </a:rPr>
              <a:t>e</a:t>
            </a:r>
            <a:r>
              <a:rPr altLang="en-US" b="1" sz="3500" i="0" lang="en-US">
                <a:solidFill>
                  <a:srgbClr val="00B050"/>
                </a:solidFill>
              </a:rPr>
              <a:t> </a:t>
            </a:r>
            <a:r>
              <a:rPr altLang="en-US" b="1" sz="3500" i="0" lang="en-US">
                <a:solidFill>
                  <a:srgbClr val="00B050"/>
                </a:solidFill>
              </a:rPr>
              <a:t>c</a:t>
            </a:r>
            <a:r>
              <a:rPr altLang="en-US" b="1" sz="3500" i="0" lang="en-US">
                <a:solidFill>
                  <a:srgbClr val="00B050"/>
                </a:solidFill>
              </a:rPr>
              <a:t>a</a:t>
            </a:r>
            <a:r>
              <a:rPr altLang="en-US" b="1" sz="3500" i="0" lang="en-US">
                <a:solidFill>
                  <a:srgbClr val="00B050"/>
                </a:solidFill>
              </a:rPr>
              <a:t>s</a:t>
            </a:r>
            <a:r>
              <a:rPr altLang="en-US" b="1" sz="3500" i="0" lang="en-US">
                <a:solidFill>
                  <a:srgbClr val="00B050"/>
                </a:solidFill>
              </a:rPr>
              <a:t>e</a:t>
            </a:r>
            <a:r>
              <a:rPr altLang="en-US" b="1" sz="3500" i="0" lang="en-US">
                <a:solidFill>
                  <a:srgbClr val="00B050"/>
                </a:solidFill>
              </a:rPr>
              <a:t> </a:t>
            </a:r>
            <a:r>
              <a:rPr altLang="en-US" b="1" sz="3500" i="0" lang="en-US">
                <a:solidFill>
                  <a:srgbClr val="00B050"/>
                </a:solidFill>
              </a:rPr>
              <a:t>d</a:t>
            </a:r>
            <a:r>
              <a:rPr altLang="en-US" b="1" sz="3500" i="0" lang="en-US">
                <a:solidFill>
                  <a:srgbClr val="00B050"/>
                </a:solidFill>
              </a:rPr>
              <a:t>a</a:t>
            </a:r>
            <a:r>
              <a:rPr altLang="en-US" b="1" sz="3500" i="0" lang="en-US">
                <a:solidFill>
                  <a:srgbClr val="00B050"/>
                </a:solidFill>
              </a:rPr>
              <a:t>i</a:t>
            </a:r>
            <a:r>
              <a:rPr altLang="en-US" b="1" sz="3500" i="0" lang="en-US">
                <a:solidFill>
                  <a:srgbClr val="00B050"/>
                </a:solidFill>
              </a:rPr>
              <a:t>g</a:t>
            </a:r>
            <a:r>
              <a:rPr altLang="en-US" b="1" sz="3500" i="0" lang="en-US">
                <a:solidFill>
                  <a:srgbClr val="00B050"/>
                </a:solidFill>
              </a:rPr>
              <a:t>r</a:t>
            </a:r>
            <a:r>
              <a:rPr altLang="en-US" b="1" sz="3500" i="0" lang="en-US">
                <a:solidFill>
                  <a:srgbClr val="00B050"/>
                </a:solidFill>
              </a:rPr>
              <a:t>a</a:t>
            </a:r>
            <a:r>
              <a:rPr altLang="en-US" b="1" sz="3500" i="0" lang="en-US">
                <a:solidFill>
                  <a:srgbClr val="00B050"/>
                </a:solidFill>
              </a:rPr>
              <a:t>m</a:t>
            </a:r>
            <a:endParaRPr altLang="en-US" b="1" sz="3500" i="0" lang="zh-CN">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3" name="Rectangle 1048594"/>
          <p:cNvSpPr/>
          <p:nvPr/>
        </p:nvSpPr>
        <p:spPr>
          <a:xfrm>
            <a:off x="0" y="300238"/>
            <a:ext cx="5289515" cy="664946"/>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a:lstStyle>
          <a:p>
            <a:pPr algn="l" fontAlgn="base" indent="-342900" lvl="0">
              <a:spcBef>
                <a:spcPct val="0"/>
              </a:spcBef>
              <a:spcAft>
                <a:spcPct val="0"/>
              </a:spcAft>
            </a:pPr>
            <a:r>
              <a:rPr altLang="en-US" b="1" sz="3500" lang="en-US">
                <a:solidFill>
                  <a:srgbClr val="00B050"/>
                </a:solidFill>
              </a:rPr>
              <a:t> </a:t>
            </a:r>
            <a:r>
              <a:rPr altLang="en-US" b="1" sz="3500" lang="en-US">
                <a:solidFill>
                  <a:srgbClr val="00B050"/>
                </a:solidFill>
              </a:rPr>
              <a:t>S</a:t>
            </a:r>
            <a:r>
              <a:rPr altLang="en-US" b="1" sz="3500" lang="en-US">
                <a:solidFill>
                  <a:srgbClr val="00B050"/>
                </a:solidFill>
              </a:rPr>
              <a:t>o</a:t>
            </a:r>
            <a:r>
              <a:rPr altLang="en-US" b="1" sz="3500" lang="en-US">
                <a:solidFill>
                  <a:srgbClr val="00B050"/>
                </a:solidFill>
              </a:rPr>
              <a:t>f</a:t>
            </a:r>
            <a:r>
              <a:rPr altLang="en-US" b="1" sz="3500" lang="en-US">
                <a:solidFill>
                  <a:srgbClr val="00B050"/>
                </a:solidFill>
              </a:rPr>
              <a:t>t</a:t>
            </a:r>
            <a:r>
              <a:rPr altLang="en-US" b="1" sz="3500" lang="en-US">
                <a:solidFill>
                  <a:srgbClr val="00B050"/>
                </a:solidFill>
              </a:rPr>
              <a:t>ware</a:t>
            </a:r>
            <a:r>
              <a:rPr altLang="en-US" b="1" sz="3500" lang="en-US">
                <a:solidFill>
                  <a:srgbClr val="00B050"/>
                </a:solidFill>
              </a:rPr>
              <a:t> </a:t>
            </a:r>
            <a:r>
              <a:rPr altLang="en-US" b="1" sz="3500" lang="en-US">
                <a:solidFill>
                  <a:srgbClr val="00B050"/>
                </a:solidFill>
              </a:rPr>
              <a:t>R</a:t>
            </a:r>
            <a:r>
              <a:rPr altLang="en-US" b="1" sz="3500" lang="en-US">
                <a:solidFill>
                  <a:srgbClr val="00B050"/>
                </a:solidFill>
              </a:rPr>
              <a:t>e</a:t>
            </a:r>
            <a:r>
              <a:rPr altLang="en-US" b="1" sz="3500" lang="en-US">
                <a:solidFill>
                  <a:srgbClr val="00B050"/>
                </a:solidFill>
              </a:rPr>
              <a:t>quirement</a:t>
            </a:r>
            <a:r>
              <a:rPr altLang="en-US" b="1" sz="3500" lang="en-US">
                <a:solidFill>
                  <a:srgbClr val="00B050"/>
                </a:solidFill>
              </a:rPr>
              <a:t>s</a:t>
            </a:r>
            <a:endParaRPr altLang="en-US" b="1" sz="3500" lang="zh-CN">
              <a:solidFill>
                <a:srgbClr val="00B050"/>
              </a:solidFill>
            </a:endParaRPr>
          </a:p>
        </p:txBody>
      </p:sp>
      <p:sp>
        <p:nvSpPr>
          <p:cNvPr id="1048604" name=""/>
          <p:cNvSpPr txBox="1"/>
          <p:nvPr/>
        </p:nvSpPr>
        <p:spPr>
          <a:xfrm>
            <a:off x="378722" y="965184"/>
            <a:ext cx="7964329" cy="3380740"/>
          </a:xfrm>
          <a:prstGeom prst="rect"/>
        </p:spPr>
        <p:txBody>
          <a:bodyPr rtlCol="0" wrap="square">
            <a:spAutoFit/>
          </a:bodyPr>
          <a:p>
            <a:r>
              <a:rPr sz="3100" lang="en-GB">
                <a:solidFill>
                  <a:srgbClr val="000000"/>
                </a:solidFill>
              </a:rPr>
              <a:t>
          Operating System		: Windows
                 Technologies	 	: ASP.NET
                                              </a:t>
            </a:r>
            <a:r>
              <a:rPr sz="3100" lang="en-US">
                <a:solidFill>
                  <a:srgbClr val="000000"/>
                </a:solidFill>
              </a:rPr>
              <a:t> </a:t>
            </a:r>
            <a:r>
              <a:rPr sz="3100" lang="en-US">
                <a:solidFill>
                  <a:srgbClr val="000000"/>
                </a:solidFill>
              </a:rPr>
              <a:t> </a:t>
            </a:r>
            <a:r>
              <a:rPr sz="3100" lang="en-GB">
                <a:solidFill>
                  <a:srgbClr val="000000"/>
                </a:solidFill>
              </a:rPr>
              <a:t>Html, 
                                              JavaScript, CSS
                        Database		 : My SQL    
</a:t>
            </a:r>
            <a:endParaRPr sz="31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5" name="Rectangle 1048596"/>
          <p:cNvSpPr/>
          <p:nvPr/>
        </p:nvSpPr>
        <p:spPr>
          <a:xfrm>
            <a:off x="0" y="344805"/>
            <a:ext cx="2631736" cy="518220"/>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1pPr>
            <a:lvl2pPr algn="l" eaLnBrk="1" fontAlgn="base" hangingPunct="1" indent="114300" latinLnBrk="1" marL="3429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2pPr>
            <a:lvl3pPr algn="l" eaLnBrk="1" fontAlgn="base" hangingPunct="1" indent="228600" latinLnBrk="1" marL="6858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3pPr>
            <a:lvl4pPr algn="l" eaLnBrk="1" fontAlgn="base" hangingPunct="1" indent="342900" latinLnBrk="1" marL="10287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4pPr>
            <a:lvl5pPr algn="l" eaLnBrk="1" fontAlgn="base" hangingPunct="1" indent="457200" latinLnBrk="1" marL="1371600" rtl="0">
              <a:lnSpc>
                <a:spcPct val="100000"/>
              </a:lnSpc>
              <a:spcBef>
                <a:spcPct val="0"/>
              </a:spcBef>
              <a:spcAft>
                <a:spcPct val="0"/>
              </a:spcAft>
              <a:buFont typeface="Arial" panose="020B0604020202020204" pitchFamily="34" charset="0"/>
              <a:buNone/>
              <a:defRPr baseline="0" b="0" sz="1300" i="0" u="none">
                <a:solidFill>
                  <a:schemeClr val="dk1"/>
                </a:solidFill>
                <a:latin typeface="Calibri" panose="020F0502020204030204" pitchFamily="34" charset="0"/>
                <a:ea typeface="SimSun" panose="02010600030101010101" pitchFamily="2" charset="-122"/>
              </a:defRPr>
            </a:lvl5pPr>
          </a:lstStyle>
          <a:p>
            <a:pPr algn="l" fontAlgn="base" indent="-342900" lvl="0">
              <a:spcBef>
                <a:spcPct val="0"/>
              </a:spcBef>
              <a:spcAft>
                <a:spcPct val="0"/>
              </a:spcAft>
            </a:pPr>
            <a:r>
              <a:rPr altLang="en-US" b="1" sz="3500" lang="en-US">
                <a:solidFill>
                  <a:srgbClr val="00B050"/>
                </a:solidFill>
              </a:rPr>
              <a:t>Conclusion</a:t>
            </a:r>
            <a:endParaRPr altLang="en-US" b="1" sz="3500" lang="zh-CN">
              <a:solidFill>
                <a:srgbClr val="00B050"/>
              </a:solidFill>
            </a:endParaRPr>
          </a:p>
        </p:txBody>
      </p:sp>
      <p:sp>
        <p:nvSpPr>
          <p:cNvPr id="1048606" name=""/>
          <p:cNvSpPr txBox="1"/>
          <p:nvPr/>
        </p:nvSpPr>
        <p:spPr>
          <a:xfrm>
            <a:off x="80701" y="1216954"/>
            <a:ext cx="8982597" cy="3114040"/>
          </a:xfrm>
          <a:prstGeom prst="rect"/>
        </p:spPr>
        <p:txBody>
          <a:bodyPr rtlCol="0" wrap="square">
            <a:spAutoFit/>
          </a:bodyPr>
          <a:p>
            <a:r>
              <a:rPr sz="2900" lang="en-GB">
                <a:solidFill>
                  <a:srgbClr val="000000"/>
                </a:solidFill>
              </a:rPr>
              <a:t>The internet has become a major resource in modern business, thus medicine shopping has gained  significance not only from the entrepreneurs but also from the customers point of view. For the  entrepreneur, medicine shopping generates new business opportunities and for the customer, it makes customer to get best medicine and cured fastly.</a:t>
            </a:r>
            <a:endParaRPr sz="29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5" name="Picture 2097152"/>
          <p:cNvPicPr>
            <a:picLocks/>
          </p:cNvPicPr>
          <p:nvPr/>
        </p:nvPicPr>
        <p:blipFill>
          <a:blip xmlns:r="http://schemas.openxmlformats.org/officeDocument/2006/relationships" r:embed="rId1"/>
          <a:srcRect t="12241" b="12241"/>
          <a:stretch>
            <a:fillRect/>
          </a:stretch>
        </p:blipFill>
        <p:spPr>
          <a:xfrm>
            <a:off x="-273253" y="23907"/>
            <a:ext cx="9621837" cy="5119592"/>
          </a:xfrm>
          <a:prstGeom prst="rect"/>
        </p:spPr>
      </p:pic>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熊猫设计出品</dc:creator>
  <cp:lastModifiedBy>srikanth</cp:lastModifiedBy>
  <dcterms:created xsi:type="dcterms:W3CDTF">2019-02-21T02:59:00Z</dcterms:created>
  <dcterms:modified xsi:type="dcterms:W3CDTF">2019-02-25T09:44:51Z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