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4EA5-01A4-4E5B-BFED-5A748A4B70D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052D-DC05-454C-99D0-3818AEDB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24384000" cy="13716000"/>
              <a:chOff x="-209549" y="-2"/>
              <a:chExt cx="24596596" cy="1371600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209549" y="-2"/>
                <a:ext cx="24596596" cy="13716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200"/>
              </a:p>
            </p:txBody>
          </p:sp>
          <p:sp>
            <p:nvSpPr>
              <p:cNvPr id="6" name="Round Same Side Corner Rectangle 5"/>
              <p:cNvSpPr/>
              <p:nvPr/>
            </p:nvSpPr>
            <p:spPr>
              <a:xfrm rot="16200000">
                <a:off x="-6478551" y="6269000"/>
                <a:ext cx="13716002" cy="117799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68446" y="-2"/>
                <a:ext cx="3546405" cy="1371600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969"/>
              <a:stretch/>
            </p:blipFill>
            <p:spPr>
              <a:xfrm>
                <a:off x="-73114" y="101578"/>
                <a:ext cx="905127" cy="998446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8"/>
            <a:stretch/>
          </p:blipFill>
          <p:spPr>
            <a:xfrm>
              <a:off x="1314120" y="76284"/>
              <a:ext cx="3075145" cy="1049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96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0"/>
                <a:ext cx="24384000" cy="13716000"/>
                <a:chOff x="-209549" y="-2"/>
                <a:chExt cx="24596596" cy="1371600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-209549" y="-2"/>
                  <a:ext cx="24596596" cy="13716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7200"/>
                </a:p>
              </p:txBody>
            </p:sp>
            <p:sp>
              <p:nvSpPr>
                <p:cNvPr id="6" name="Round Same Side Corner Rectangle 5"/>
                <p:cNvSpPr/>
                <p:nvPr/>
              </p:nvSpPr>
              <p:spPr>
                <a:xfrm rot="16200000">
                  <a:off x="-6478551" y="6269000"/>
                  <a:ext cx="13716002" cy="1177997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68446" y="-2"/>
                  <a:ext cx="3546405" cy="13716002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6969"/>
                <a:stretch/>
              </p:blipFill>
              <p:spPr>
                <a:xfrm>
                  <a:off x="-73114" y="101578"/>
                  <a:ext cx="905127" cy="998446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78"/>
              <a:stretch/>
            </p:blipFill>
            <p:spPr>
              <a:xfrm>
                <a:off x="1314120" y="76284"/>
                <a:ext cx="3075145" cy="104903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4719068" y="0"/>
              <a:ext cx="19664932" cy="13715998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83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24384000" cy="13716000"/>
              <a:chOff x="0" y="0"/>
              <a:chExt cx="24384000" cy="137160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0"/>
                <a:ext cx="24384000" cy="13716000"/>
                <a:chOff x="-209549" y="-2"/>
                <a:chExt cx="24596596" cy="1371600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-209549" y="-2"/>
                  <a:ext cx="24596596" cy="13716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7200"/>
                </a:p>
              </p:txBody>
            </p:sp>
            <p:sp>
              <p:nvSpPr>
                <p:cNvPr id="6" name="Round Same Side Corner Rectangle 5"/>
                <p:cNvSpPr/>
                <p:nvPr/>
              </p:nvSpPr>
              <p:spPr>
                <a:xfrm rot="16200000">
                  <a:off x="-6478551" y="6269000"/>
                  <a:ext cx="13716002" cy="1177997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68446" y="-2"/>
                  <a:ext cx="3546405" cy="13716002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6969"/>
                <a:stretch/>
              </p:blipFill>
              <p:spPr>
                <a:xfrm>
                  <a:off x="-73114" y="101578"/>
                  <a:ext cx="905127" cy="998446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78"/>
              <a:stretch/>
            </p:blipFill>
            <p:spPr>
              <a:xfrm>
                <a:off x="1314120" y="76284"/>
                <a:ext cx="3075145" cy="104903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4719068" y="0"/>
              <a:ext cx="19664932" cy="13715998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flipV="1">
            <a:off x="4683565" y="6792189"/>
            <a:ext cx="19700435" cy="2743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Calpine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Gomes</dc:creator>
  <cp:lastModifiedBy>Adam Gomes</cp:lastModifiedBy>
  <cp:revision>18</cp:revision>
  <dcterms:created xsi:type="dcterms:W3CDTF">2019-06-28T22:54:03Z</dcterms:created>
  <dcterms:modified xsi:type="dcterms:W3CDTF">2019-07-23T18:57:13Z</dcterms:modified>
</cp:coreProperties>
</file>