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0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4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5646-6D19-43E4-96B8-1A81CEB21BF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7BDC-607A-4D3B-A5E9-673FC1C6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627" y="280220"/>
            <a:ext cx="9404723" cy="7669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Random Forest Algorithm: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4023" y="309716"/>
            <a:ext cx="5092738" cy="60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Testing: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980433" y="1267631"/>
          <a:ext cx="9424218" cy="5380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373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Case Id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Name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Case </a:t>
                      </a:r>
                      <a:r>
                        <a:rPr lang="en-US" sz="1000" dirty="0" err="1">
                          <a:effectLst/>
                        </a:rPr>
                        <a:t>Desc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Steps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Status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Priority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9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3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Register 01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Register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Login into the application user must be registered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Without registration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cannot login into the system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Registration successfully completed and user can login into the system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33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02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Login into the system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detect malicious mails user need to login into the application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 the user enter wrong username and password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Then, login fail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Display home page to the user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33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Upload 03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Uploading mails 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Uploading the mails into the system to detect the malicious mails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 user may upload another data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cannot processing that data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Mails can preprocessing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38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Preprocessing 04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Preprocess the mails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view the features of the mails we can preprocess the uploaded mails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 we upload another data means, not mails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Nothing will be displayed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can view the features of mails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 </a:t>
                      </a:r>
                      <a:endParaRPr lang="en-IN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 </a:t>
                      </a:r>
                      <a:endParaRPr lang="en-IN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559" marR="3655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Testing: 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430594" y="1710813"/>
          <a:ext cx="9026014" cy="4863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7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9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1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2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50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 Extraction 05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Extract the features of mails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view the mail features user can extract those features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upload another data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can view the features of mails but not related to uploaded data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extract the features of uploaded mails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 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 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0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Classification 06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Classify the extracted features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perform the classification to analyze the mails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 upload another data 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view the classification details as trees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view the classification details as trees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7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Conclusion: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Targeted Malicious Email (TME) presents a great risk for those organizations plagued by it. The impact of sensitive data loss can be severe not only to a company but also to a country.</a:t>
            </a:r>
          </a:p>
          <a:p>
            <a:pPr marL="36576" indent="0" algn="just">
              <a:buNone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sz="2500" dirty="0">
                <a:latin typeface="Calibri" pitchFamily="34" charset="0"/>
                <a:cs typeface="Calibri" pitchFamily="34" charset="0"/>
              </a:rPr>
              <a:t>This study aimed to demonstrate that incorporating persistent threat and recipient oriented features results in a detection capability that is superior  to  conventional email filtering techniques.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IN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2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 Future Enhancement: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Calibri" pitchFamily="34" charset="0"/>
                <a:cs typeface="Calibri" pitchFamily="34" charset="0"/>
              </a:rPr>
              <a:t>Organizations can track features that characterize the types and amounts of email received by a particular email address. </a:t>
            </a:r>
          </a:p>
          <a:p>
            <a:pPr marL="36576" indent="0">
              <a:buNone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r>
              <a:rPr lang="en-IN" sz="2800" dirty="0">
                <a:latin typeface="Calibri" pitchFamily="34" charset="0"/>
                <a:cs typeface="Calibri" pitchFamily="34" charset="0"/>
              </a:rPr>
              <a:t>For email with hyperlinks, we could develop features to indicate whether the domain of a link has ever been visited before.</a:t>
            </a:r>
          </a:p>
          <a:p>
            <a:pPr marL="36576" indent="0">
              <a:buNone/>
            </a:pP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r>
              <a:rPr lang="en-IN" sz="2800" dirty="0">
                <a:latin typeface="Calibri" pitchFamily="34" charset="0"/>
                <a:cs typeface="Calibri" pitchFamily="34" charset="0"/>
              </a:rPr>
              <a:t>As organization and recipient-oriented information evolves, we would evolve our techniques accordingly.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53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tb third year\ppt\pptx-flat-design-thank-you-slide-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87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376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Random Forest Algorithm:</vt:lpstr>
      <vt:lpstr>Testing:</vt:lpstr>
      <vt:lpstr>Testing: </vt:lpstr>
      <vt:lpstr>Conclusion:</vt:lpstr>
      <vt:lpstr> Future Enhancement: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Algorithm:</dc:title>
  <dc:creator>Sidd</dc:creator>
  <cp:lastModifiedBy>Sidd</cp:lastModifiedBy>
  <cp:revision>1</cp:revision>
  <dcterms:created xsi:type="dcterms:W3CDTF">2017-04-04T09:21:08Z</dcterms:created>
  <dcterms:modified xsi:type="dcterms:W3CDTF">2017-04-04T09:22:35Z</dcterms:modified>
</cp:coreProperties>
</file>