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AB673-DA68-4A46-BC9E-1293D976447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AAB6D00-0811-4F5C-B73C-AD38A23FB9E2}">
      <dgm:prSet/>
      <dgm:spPr/>
      <dgm:t>
        <a:bodyPr/>
        <a:lstStyle/>
        <a:p>
          <a:pPr>
            <a:defRPr cap="all"/>
          </a:pPr>
          <a:r>
            <a:rPr lang="en-US"/>
            <a:t>Small &amp; Medium sized business</a:t>
          </a:r>
        </a:p>
      </dgm:t>
    </dgm:pt>
    <dgm:pt modelId="{F4DE37A0-25BC-4BA8-93AC-FB9F242047E9}" type="parTrans" cxnId="{41B6E667-8014-409D-A071-3EB0150E102A}">
      <dgm:prSet/>
      <dgm:spPr/>
      <dgm:t>
        <a:bodyPr/>
        <a:lstStyle/>
        <a:p>
          <a:endParaRPr lang="en-US"/>
        </a:p>
      </dgm:t>
    </dgm:pt>
    <dgm:pt modelId="{592430FE-1DD4-4284-9ECF-D856FBD26029}" type="sibTrans" cxnId="{41B6E667-8014-409D-A071-3EB0150E102A}">
      <dgm:prSet/>
      <dgm:spPr/>
      <dgm:t>
        <a:bodyPr/>
        <a:lstStyle/>
        <a:p>
          <a:endParaRPr lang="en-US"/>
        </a:p>
      </dgm:t>
    </dgm:pt>
    <dgm:pt modelId="{9ECCF390-5C59-416A-AC90-A2530B65C2D5}">
      <dgm:prSet/>
      <dgm:spPr/>
      <dgm:t>
        <a:bodyPr/>
        <a:lstStyle/>
        <a:p>
          <a:pPr>
            <a:defRPr cap="all"/>
          </a:pPr>
          <a:r>
            <a:rPr lang="en-US"/>
            <a:t>Hotels</a:t>
          </a:r>
        </a:p>
      </dgm:t>
    </dgm:pt>
    <dgm:pt modelId="{378D792F-77F4-4542-B16F-D3B474CC9E2B}" type="parTrans" cxnId="{4CD00448-B008-423D-A89B-624A25967425}">
      <dgm:prSet/>
      <dgm:spPr/>
      <dgm:t>
        <a:bodyPr/>
        <a:lstStyle/>
        <a:p>
          <a:endParaRPr lang="en-US"/>
        </a:p>
      </dgm:t>
    </dgm:pt>
    <dgm:pt modelId="{55251B8F-A9E2-4AAA-9306-4F3415AE5DB3}" type="sibTrans" cxnId="{4CD00448-B008-423D-A89B-624A25967425}">
      <dgm:prSet/>
      <dgm:spPr/>
      <dgm:t>
        <a:bodyPr/>
        <a:lstStyle/>
        <a:p>
          <a:endParaRPr lang="en-US"/>
        </a:p>
      </dgm:t>
    </dgm:pt>
    <dgm:pt modelId="{8CBEC9A8-BC4E-4850-AF44-D93AD517D79B}">
      <dgm:prSet/>
      <dgm:spPr/>
      <dgm:t>
        <a:bodyPr/>
        <a:lstStyle/>
        <a:p>
          <a:pPr>
            <a:defRPr cap="all"/>
          </a:pPr>
          <a:r>
            <a:rPr lang="en-US"/>
            <a:t>Stores</a:t>
          </a:r>
        </a:p>
      </dgm:t>
    </dgm:pt>
    <dgm:pt modelId="{AAAC40D2-1C34-4E31-9408-923D803B5ABB}" type="parTrans" cxnId="{C67D51C3-3C72-40B8-BB4D-AEDCAF255925}">
      <dgm:prSet/>
      <dgm:spPr/>
      <dgm:t>
        <a:bodyPr/>
        <a:lstStyle/>
        <a:p>
          <a:endParaRPr lang="en-US"/>
        </a:p>
      </dgm:t>
    </dgm:pt>
    <dgm:pt modelId="{7635A446-39DB-4BC3-B69F-1644B36567A2}" type="sibTrans" cxnId="{C67D51C3-3C72-40B8-BB4D-AEDCAF255925}">
      <dgm:prSet/>
      <dgm:spPr/>
      <dgm:t>
        <a:bodyPr/>
        <a:lstStyle/>
        <a:p>
          <a:endParaRPr lang="en-US"/>
        </a:p>
      </dgm:t>
    </dgm:pt>
    <dgm:pt modelId="{C4E4CE88-C6B8-4153-A1CB-9DC5C1F3882E}">
      <dgm:prSet/>
      <dgm:spPr/>
      <dgm:t>
        <a:bodyPr/>
        <a:lstStyle/>
        <a:p>
          <a:pPr>
            <a:defRPr cap="all"/>
          </a:pPr>
          <a:r>
            <a:rPr lang="en-US"/>
            <a:t>Clinics</a:t>
          </a:r>
        </a:p>
      </dgm:t>
    </dgm:pt>
    <dgm:pt modelId="{26716721-4C02-4471-8D9A-8005A107A741}" type="parTrans" cxnId="{0CFDF59D-E9C3-429E-A805-939A0AA7C0B9}">
      <dgm:prSet/>
      <dgm:spPr/>
      <dgm:t>
        <a:bodyPr/>
        <a:lstStyle/>
        <a:p>
          <a:endParaRPr lang="en-US"/>
        </a:p>
      </dgm:t>
    </dgm:pt>
    <dgm:pt modelId="{54ABA9B6-3FA3-4249-8C86-4DF197166A8D}" type="sibTrans" cxnId="{0CFDF59D-E9C3-429E-A805-939A0AA7C0B9}">
      <dgm:prSet/>
      <dgm:spPr/>
      <dgm:t>
        <a:bodyPr/>
        <a:lstStyle/>
        <a:p>
          <a:endParaRPr lang="en-US"/>
        </a:p>
      </dgm:t>
    </dgm:pt>
    <dgm:pt modelId="{98D99FE3-4EB7-4838-ADBA-FEC641D9848A}">
      <dgm:prSet/>
      <dgm:spPr/>
      <dgm:t>
        <a:bodyPr/>
        <a:lstStyle/>
        <a:p>
          <a:pPr>
            <a:defRPr cap="all"/>
          </a:pPr>
          <a:r>
            <a:rPr lang="en-US"/>
            <a:t>Legal offices</a:t>
          </a:r>
        </a:p>
      </dgm:t>
    </dgm:pt>
    <dgm:pt modelId="{201299E5-373A-4A32-824D-2733981C2322}" type="parTrans" cxnId="{0017EAA0-3AAE-436E-8B8C-87974870C097}">
      <dgm:prSet/>
      <dgm:spPr/>
      <dgm:t>
        <a:bodyPr/>
        <a:lstStyle/>
        <a:p>
          <a:endParaRPr lang="en-US"/>
        </a:p>
      </dgm:t>
    </dgm:pt>
    <dgm:pt modelId="{465E2A7B-2ED4-4121-A282-42339C53BAEF}" type="sibTrans" cxnId="{0017EAA0-3AAE-436E-8B8C-87974870C097}">
      <dgm:prSet/>
      <dgm:spPr/>
      <dgm:t>
        <a:bodyPr/>
        <a:lstStyle/>
        <a:p>
          <a:endParaRPr lang="en-US"/>
        </a:p>
      </dgm:t>
    </dgm:pt>
    <dgm:pt modelId="{EFA691A8-3C6F-426B-8D96-6D7ED5933D34}" type="pres">
      <dgm:prSet presAssocID="{7D6AB673-DA68-4A46-BC9E-1293D9764471}" presName="root" presStyleCnt="0">
        <dgm:presLayoutVars>
          <dgm:dir/>
          <dgm:resizeHandles val="exact"/>
        </dgm:presLayoutVars>
      </dgm:prSet>
      <dgm:spPr/>
    </dgm:pt>
    <dgm:pt modelId="{9A5A4605-8810-4DFF-935B-6E04D12C85B3}" type="pres">
      <dgm:prSet presAssocID="{EAAB6D00-0811-4F5C-B73C-AD38A23FB9E2}" presName="compNode" presStyleCnt="0"/>
      <dgm:spPr/>
    </dgm:pt>
    <dgm:pt modelId="{08C92EE8-88CE-426F-8657-1668648D923F}" type="pres">
      <dgm:prSet presAssocID="{EAAB6D00-0811-4F5C-B73C-AD38A23FB9E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7961075-CBD3-4869-910F-F07379F9725E}" type="pres">
      <dgm:prSet presAssocID="{EAAB6D00-0811-4F5C-B73C-AD38A23FB9E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1AE0EFA-F707-4B04-B7D3-94293B483890}" type="pres">
      <dgm:prSet presAssocID="{EAAB6D00-0811-4F5C-B73C-AD38A23FB9E2}" presName="spaceRect" presStyleCnt="0"/>
      <dgm:spPr/>
    </dgm:pt>
    <dgm:pt modelId="{CD4C67DE-4A1A-4823-A0D8-79DB2C1C681D}" type="pres">
      <dgm:prSet presAssocID="{EAAB6D00-0811-4F5C-B73C-AD38A23FB9E2}" presName="textRect" presStyleLbl="revTx" presStyleIdx="0" presStyleCnt="5">
        <dgm:presLayoutVars>
          <dgm:chMax val="1"/>
          <dgm:chPref val="1"/>
        </dgm:presLayoutVars>
      </dgm:prSet>
      <dgm:spPr/>
    </dgm:pt>
    <dgm:pt modelId="{AA33C7E8-21C6-4E2B-A57D-1DDD0F63973D}" type="pres">
      <dgm:prSet presAssocID="{592430FE-1DD4-4284-9ECF-D856FBD26029}" presName="sibTrans" presStyleCnt="0"/>
      <dgm:spPr/>
    </dgm:pt>
    <dgm:pt modelId="{14FCA11F-63B7-42BA-AC95-E877C53DC03F}" type="pres">
      <dgm:prSet presAssocID="{9ECCF390-5C59-416A-AC90-A2530B65C2D5}" presName="compNode" presStyleCnt="0"/>
      <dgm:spPr/>
    </dgm:pt>
    <dgm:pt modelId="{C8BE6742-2E5A-4158-911E-D019C8F3C2D1}" type="pres">
      <dgm:prSet presAssocID="{9ECCF390-5C59-416A-AC90-A2530B65C2D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1B45C04-A351-4B1E-BE27-D04BFEBDC3AB}" type="pres">
      <dgm:prSet presAssocID="{9ECCF390-5C59-416A-AC90-A2530B65C2D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BA781F03-025A-4C23-8A90-2C273604FBE6}" type="pres">
      <dgm:prSet presAssocID="{9ECCF390-5C59-416A-AC90-A2530B65C2D5}" presName="spaceRect" presStyleCnt="0"/>
      <dgm:spPr/>
    </dgm:pt>
    <dgm:pt modelId="{0B46A0FF-C594-4A5E-8844-69817065D57C}" type="pres">
      <dgm:prSet presAssocID="{9ECCF390-5C59-416A-AC90-A2530B65C2D5}" presName="textRect" presStyleLbl="revTx" presStyleIdx="1" presStyleCnt="5">
        <dgm:presLayoutVars>
          <dgm:chMax val="1"/>
          <dgm:chPref val="1"/>
        </dgm:presLayoutVars>
      </dgm:prSet>
      <dgm:spPr/>
    </dgm:pt>
    <dgm:pt modelId="{74206DE7-846C-47E2-B6FD-2910392F0F52}" type="pres">
      <dgm:prSet presAssocID="{55251B8F-A9E2-4AAA-9306-4F3415AE5DB3}" presName="sibTrans" presStyleCnt="0"/>
      <dgm:spPr/>
    </dgm:pt>
    <dgm:pt modelId="{AB9FADDE-C3A6-4938-87D1-ACADF397DBEB}" type="pres">
      <dgm:prSet presAssocID="{8CBEC9A8-BC4E-4850-AF44-D93AD517D79B}" presName="compNode" presStyleCnt="0"/>
      <dgm:spPr/>
    </dgm:pt>
    <dgm:pt modelId="{9CE103A1-FEED-4ACF-81C9-6EC8BDC07506}" type="pres">
      <dgm:prSet presAssocID="{8CBEC9A8-BC4E-4850-AF44-D93AD517D79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30971D3-FEBF-433F-A94A-723BA8B62C4E}" type="pres">
      <dgm:prSet presAssocID="{8CBEC9A8-BC4E-4850-AF44-D93AD517D79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3C7D164C-4FBF-4E99-8744-B80A1D16F2EB}" type="pres">
      <dgm:prSet presAssocID="{8CBEC9A8-BC4E-4850-AF44-D93AD517D79B}" presName="spaceRect" presStyleCnt="0"/>
      <dgm:spPr/>
    </dgm:pt>
    <dgm:pt modelId="{A7CBE837-154A-4945-9AED-87870A13744B}" type="pres">
      <dgm:prSet presAssocID="{8CBEC9A8-BC4E-4850-AF44-D93AD517D79B}" presName="textRect" presStyleLbl="revTx" presStyleIdx="2" presStyleCnt="5">
        <dgm:presLayoutVars>
          <dgm:chMax val="1"/>
          <dgm:chPref val="1"/>
        </dgm:presLayoutVars>
      </dgm:prSet>
      <dgm:spPr/>
    </dgm:pt>
    <dgm:pt modelId="{1DEFE177-49D8-48BC-9A10-78F3E2FC2AD7}" type="pres">
      <dgm:prSet presAssocID="{7635A446-39DB-4BC3-B69F-1644B36567A2}" presName="sibTrans" presStyleCnt="0"/>
      <dgm:spPr/>
    </dgm:pt>
    <dgm:pt modelId="{AA98AAFB-F2C0-47AC-AECB-46A55EC5FA5D}" type="pres">
      <dgm:prSet presAssocID="{C4E4CE88-C6B8-4153-A1CB-9DC5C1F3882E}" presName="compNode" presStyleCnt="0"/>
      <dgm:spPr/>
    </dgm:pt>
    <dgm:pt modelId="{C1338DA1-2A01-411F-A355-6D32A93F62FF}" type="pres">
      <dgm:prSet presAssocID="{C4E4CE88-C6B8-4153-A1CB-9DC5C1F3882E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E5CA9FB-8736-4DC5-B49C-DE6F489B77EB}" type="pres">
      <dgm:prSet presAssocID="{C4E4CE88-C6B8-4153-A1CB-9DC5C1F3882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6FDFC35-8012-428D-B5B0-8645159F5828}" type="pres">
      <dgm:prSet presAssocID="{C4E4CE88-C6B8-4153-A1CB-9DC5C1F3882E}" presName="spaceRect" presStyleCnt="0"/>
      <dgm:spPr/>
    </dgm:pt>
    <dgm:pt modelId="{3123C41E-39B1-419F-AB63-E88A3F9176AE}" type="pres">
      <dgm:prSet presAssocID="{C4E4CE88-C6B8-4153-A1CB-9DC5C1F3882E}" presName="textRect" presStyleLbl="revTx" presStyleIdx="3" presStyleCnt="5">
        <dgm:presLayoutVars>
          <dgm:chMax val="1"/>
          <dgm:chPref val="1"/>
        </dgm:presLayoutVars>
      </dgm:prSet>
      <dgm:spPr/>
    </dgm:pt>
    <dgm:pt modelId="{0C4E4797-6B17-457E-9EAC-E05978300E90}" type="pres">
      <dgm:prSet presAssocID="{54ABA9B6-3FA3-4249-8C86-4DF197166A8D}" presName="sibTrans" presStyleCnt="0"/>
      <dgm:spPr/>
    </dgm:pt>
    <dgm:pt modelId="{4D29576E-A793-454F-BF24-F318A802B6B4}" type="pres">
      <dgm:prSet presAssocID="{98D99FE3-4EB7-4838-ADBA-FEC641D9848A}" presName="compNode" presStyleCnt="0"/>
      <dgm:spPr/>
    </dgm:pt>
    <dgm:pt modelId="{3DDEAE40-10FE-47DC-AF57-48282BE00E14}" type="pres">
      <dgm:prSet presAssocID="{98D99FE3-4EB7-4838-ADBA-FEC641D9848A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E039A84-0FE5-4871-8357-684E8525C855}" type="pres">
      <dgm:prSet presAssocID="{98D99FE3-4EB7-4838-ADBA-FEC641D984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E290734-F9FE-4334-A0D5-27EE306FB640}" type="pres">
      <dgm:prSet presAssocID="{98D99FE3-4EB7-4838-ADBA-FEC641D9848A}" presName="spaceRect" presStyleCnt="0"/>
      <dgm:spPr/>
    </dgm:pt>
    <dgm:pt modelId="{F9E924E4-E17D-4138-A80F-EF54FC36F237}" type="pres">
      <dgm:prSet presAssocID="{98D99FE3-4EB7-4838-ADBA-FEC641D9848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0F06245-EE9F-4B95-87BD-CF08B829DF4A}" type="presOf" srcId="{8CBEC9A8-BC4E-4850-AF44-D93AD517D79B}" destId="{A7CBE837-154A-4945-9AED-87870A13744B}" srcOrd="0" destOrd="0" presId="urn:microsoft.com/office/officeart/2018/5/layout/IconLeafLabelList"/>
    <dgm:cxn modelId="{4CD00448-B008-423D-A89B-624A25967425}" srcId="{7D6AB673-DA68-4A46-BC9E-1293D9764471}" destId="{9ECCF390-5C59-416A-AC90-A2530B65C2D5}" srcOrd="1" destOrd="0" parTransId="{378D792F-77F4-4542-B16F-D3B474CC9E2B}" sibTransId="{55251B8F-A9E2-4AAA-9306-4F3415AE5DB3}"/>
    <dgm:cxn modelId="{540AC65E-F26E-4403-832B-BBF75457D9A6}" type="presOf" srcId="{C4E4CE88-C6B8-4153-A1CB-9DC5C1F3882E}" destId="{3123C41E-39B1-419F-AB63-E88A3F9176AE}" srcOrd="0" destOrd="0" presId="urn:microsoft.com/office/officeart/2018/5/layout/IconLeafLabelList"/>
    <dgm:cxn modelId="{7D3BA061-09C5-4632-9958-9E09E2A3034D}" type="presOf" srcId="{EAAB6D00-0811-4F5C-B73C-AD38A23FB9E2}" destId="{CD4C67DE-4A1A-4823-A0D8-79DB2C1C681D}" srcOrd="0" destOrd="0" presId="urn:microsoft.com/office/officeart/2018/5/layout/IconLeafLabelList"/>
    <dgm:cxn modelId="{41B6E667-8014-409D-A071-3EB0150E102A}" srcId="{7D6AB673-DA68-4A46-BC9E-1293D9764471}" destId="{EAAB6D00-0811-4F5C-B73C-AD38A23FB9E2}" srcOrd="0" destOrd="0" parTransId="{F4DE37A0-25BC-4BA8-93AC-FB9F242047E9}" sibTransId="{592430FE-1DD4-4284-9ECF-D856FBD26029}"/>
    <dgm:cxn modelId="{0CFDF59D-E9C3-429E-A805-939A0AA7C0B9}" srcId="{7D6AB673-DA68-4A46-BC9E-1293D9764471}" destId="{C4E4CE88-C6B8-4153-A1CB-9DC5C1F3882E}" srcOrd="3" destOrd="0" parTransId="{26716721-4C02-4471-8D9A-8005A107A741}" sibTransId="{54ABA9B6-3FA3-4249-8C86-4DF197166A8D}"/>
    <dgm:cxn modelId="{0017EAA0-3AAE-436E-8B8C-87974870C097}" srcId="{7D6AB673-DA68-4A46-BC9E-1293D9764471}" destId="{98D99FE3-4EB7-4838-ADBA-FEC641D9848A}" srcOrd="4" destOrd="0" parTransId="{201299E5-373A-4A32-824D-2733981C2322}" sibTransId="{465E2A7B-2ED4-4121-A282-42339C53BAEF}"/>
    <dgm:cxn modelId="{79BC5AB2-64ED-426B-9004-A82AA2677542}" type="presOf" srcId="{9ECCF390-5C59-416A-AC90-A2530B65C2D5}" destId="{0B46A0FF-C594-4A5E-8844-69817065D57C}" srcOrd="0" destOrd="0" presId="urn:microsoft.com/office/officeart/2018/5/layout/IconLeafLabelList"/>
    <dgm:cxn modelId="{C67D51C3-3C72-40B8-BB4D-AEDCAF255925}" srcId="{7D6AB673-DA68-4A46-BC9E-1293D9764471}" destId="{8CBEC9A8-BC4E-4850-AF44-D93AD517D79B}" srcOrd="2" destOrd="0" parTransId="{AAAC40D2-1C34-4E31-9408-923D803B5ABB}" sibTransId="{7635A446-39DB-4BC3-B69F-1644B36567A2}"/>
    <dgm:cxn modelId="{9FEDE1E4-F8CC-4B3E-B2A6-9D5662779A06}" type="presOf" srcId="{7D6AB673-DA68-4A46-BC9E-1293D9764471}" destId="{EFA691A8-3C6F-426B-8D96-6D7ED5933D34}" srcOrd="0" destOrd="0" presId="urn:microsoft.com/office/officeart/2018/5/layout/IconLeafLabelList"/>
    <dgm:cxn modelId="{CA13A8EC-EBB2-486C-A761-B2EAAD50C406}" type="presOf" srcId="{98D99FE3-4EB7-4838-ADBA-FEC641D9848A}" destId="{F9E924E4-E17D-4138-A80F-EF54FC36F237}" srcOrd="0" destOrd="0" presId="urn:microsoft.com/office/officeart/2018/5/layout/IconLeafLabelList"/>
    <dgm:cxn modelId="{B80ADAED-42DD-471D-9603-6429325FFB44}" type="presParOf" srcId="{EFA691A8-3C6F-426B-8D96-6D7ED5933D34}" destId="{9A5A4605-8810-4DFF-935B-6E04D12C85B3}" srcOrd="0" destOrd="0" presId="urn:microsoft.com/office/officeart/2018/5/layout/IconLeafLabelList"/>
    <dgm:cxn modelId="{276F199A-FA98-4A7E-905B-5988A9C5B9C2}" type="presParOf" srcId="{9A5A4605-8810-4DFF-935B-6E04D12C85B3}" destId="{08C92EE8-88CE-426F-8657-1668648D923F}" srcOrd="0" destOrd="0" presId="urn:microsoft.com/office/officeart/2018/5/layout/IconLeafLabelList"/>
    <dgm:cxn modelId="{E8E24BD0-A7CA-49DA-93D9-CDFC8E585FF4}" type="presParOf" srcId="{9A5A4605-8810-4DFF-935B-6E04D12C85B3}" destId="{97961075-CBD3-4869-910F-F07379F9725E}" srcOrd="1" destOrd="0" presId="urn:microsoft.com/office/officeart/2018/5/layout/IconLeafLabelList"/>
    <dgm:cxn modelId="{D77DF957-5946-4E3E-83FE-93F36695517A}" type="presParOf" srcId="{9A5A4605-8810-4DFF-935B-6E04D12C85B3}" destId="{61AE0EFA-F707-4B04-B7D3-94293B483890}" srcOrd="2" destOrd="0" presId="urn:microsoft.com/office/officeart/2018/5/layout/IconLeafLabelList"/>
    <dgm:cxn modelId="{9BE57814-A47A-4EEC-B018-2F6FEA125DDA}" type="presParOf" srcId="{9A5A4605-8810-4DFF-935B-6E04D12C85B3}" destId="{CD4C67DE-4A1A-4823-A0D8-79DB2C1C681D}" srcOrd="3" destOrd="0" presId="urn:microsoft.com/office/officeart/2018/5/layout/IconLeafLabelList"/>
    <dgm:cxn modelId="{73656D2C-3428-4E06-BFAD-4A84B7CD864E}" type="presParOf" srcId="{EFA691A8-3C6F-426B-8D96-6D7ED5933D34}" destId="{AA33C7E8-21C6-4E2B-A57D-1DDD0F63973D}" srcOrd="1" destOrd="0" presId="urn:microsoft.com/office/officeart/2018/5/layout/IconLeafLabelList"/>
    <dgm:cxn modelId="{56D7B829-2BE3-4A62-B9D1-4A2159195CB2}" type="presParOf" srcId="{EFA691A8-3C6F-426B-8D96-6D7ED5933D34}" destId="{14FCA11F-63B7-42BA-AC95-E877C53DC03F}" srcOrd="2" destOrd="0" presId="urn:microsoft.com/office/officeart/2018/5/layout/IconLeafLabelList"/>
    <dgm:cxn modelId="{E6802BCB-6ECF-4E44-B115-7FAA669A195C}" type="presParOf" srcId="{14FCA11F-63B7-42BA-AC95-E877C53DC03F}" destId="{C8BE6742-2E5A-4158-911E-D019C8F3C2D1}" srcOrd="0" destOrd="0" presId="urn:microsoft.com/office/officeart/2018/5/layout/IconLeafLabelList"/>
    <dgm:cxn modelId="{697C7363-FE7D-4A2E-ACEF-5ED6779E79AE}" type="presParOf" srcId="{14FCA11F-63B7-42BA-AC95-E877C53DC03F}" destId="{01B45C04-A351-4B1E-BE27-D04BFEBDC3AB}" srcOrd="1" destOrd="0" presId="urn:microsoft.com/office/officeart/2018/5/layout/IconLeafLabelList"/>
    <dgm:cxn modelId="{EDC7542B-C2DC-45A1-A3FD-634D30E28041}" type="presParOf" srcId="{14FCA11F-63B7-42BA-AC95-E877C53DC03F}" destId="{BA781F03-025A-4C23-8A90-2C273604FBE6}" srcOrd="2" destOrd="0" presId="urn:microsoft.com/office/officeart/2018/5/layout/IconLeafLabelList"/>
    <dgm:cxn modelId="{2C7B1054-19EE-4514-AE9D-D7DE1F984729}" type="presParOf" srcId="{14FCA11F-63B7-42BA-AC95-E877C53DC03F}" destId="{0B46A0FF-C594-4A5E-8844-69817065D57C}" srcOrd="3" destOrd="0" presId="urn:microsoft.com/office/officeart/2018/5/layout/IconLeafLabelList"/>
    <dgm:cxn modelId="{EA8372D9-70B0-4B91-B0DB-F7CEB5F9C81E}" type="presParOf" srcId="{EFA691A8-3C6F-426B-8D96-6D7ED5933D34}" destId="{74206DE7-846C-47E2-B6FD-2910392F0F52}" srcOrd="3" destOrd="0" presId="urn:microsoft.com/office/officeart/2018/5/layout/IconLeafLabelList"/>
    <dgm:cxn modelId="{953CECBE-016B-463C-9299-7BBADD0A4C32}" type="presParOf" srcId="{EFA691A8-3C6F-426B-8D96-6D7ED5933D34}" destId="{AB9FADDE-C3A6-4938-87D1-ACADF397DBEB}" srcOrd="4" destOrd="0" presId="urn:microsoft.com/office/officeart/2018/5/layout/IconLeafLabelList"/>
    <dgm:cxn modelId="{5A38D17E-ECCF-4B29-A7FB-A1C8CE1B957B}" type="presParOf" srcId="{AB9FADDE-C3A6-4938-87D1-ACADF397DBEB}" destId="{9CE103A1-FEED-4ACF-81C9-6EC8BDC07506}" srcOrd="0" destOrd="0" presId="urn:microsoft.com/office/officeart/2018/5/layout/IconLeafLabelList"/>
    <dgm:cxn modelId="{8F8841F8-9530-424C-8525-D0D4F4AD88E8}" type="presParOf" srcId="{AB9FADDE-C3A6-4938-87D1-ACADF397DBEB}" destId="{D30971D3-FEBF-433F-A94A-723BA8B62C4E}" srcOrd="1" destOrd="0" presId="urn:microsoft.com/office/officeart/2018/5/layout/IconLeafLabelList"/>
    <dgm:cxn modelId="{80EEB8D8-FAE2-452C-91B2-6DC262F8C049}" type="presParOf" srcId="{AB9FADDE-C3A6-4938-87D1-ACADF397DBEB}" destId="{3C7D164C-4FBF-4E99-8744-B80A1D16F2EB}" srcOrd="2" destOrd="0" presId="urn:microsoft.com/office/officeart/2018/5/layout/IconLeafLabelList"/>
    <dgm:cxn modelId="{5F1EFD35-7B9F-4BAC-91EE-7CB6B8B413C9}" type="presParOf" srcId="{AB9FADDE-C3A6-4938-87D1-ACADF397DBEB}" destId="{A7CBE837-154A-4945-9AED-87870A13744B}" srcOrd="3" destOrd="0" presId="urn:microsoft.com/office/officeart/2018/5/layout/IconLeafLabelList"/>
    <dgm:cxn modelId="{44BC6F06-8016-4DEA-A9B6-33FF87D775CF}" type="presParOf" srcId="{EFA691A8-3C6F-426B-8D96-6D7ED5933D34}" destId="{1DEFE177-49D8-48BC-9A10-78F3E2FC2AD7}" srcOrd="5" destOrd="0" presId="urn:microsoft.com/office/officeart/2018/5/layout/IconLeafLabelList"/>
    <dgm:cxn modelId="{574A404E-EC1F-4D5C-884D-7E8060072418}" type="presParOf" srcId="{EFA691A8-3C6F-426B-8D96-6D7ED5933D34}" destId="{AA98AAFB-F2C0-47AC-AECB-46A55EC5FA5D}" srcOrd="6" destOrd="0" presId="urn:microsoft.com/office/officeart/2018/5/layout/IconLeafLabelList"/>
    <dgm:cxn modelId="{FA4CE3FF-CCA0-41A7-9111-7889D9EC65CE}" type="presParOf" srcId="{AA98AAFB-F2C0-47AC-AECB-46A55EC5FA5D}" destId="{C1338DA1-2A01-411F-A355-6D32A93F62FF}" srcOrd="0" destOrd="0" presId="urn:microsoft.com/office/officeart/2018/5/layout/IconLeafLabelList"/>
    <dgm:cxn modelId="{BD6B54A7-0220-48F5-A412-DBFA3AD68C3A}" type="presParOf" srcId="{AA98AAFB-F2C0-47AC-AECB-46A55EC5FA5D}" destId="{7E5CA9FB-8736-4DC5-B49C-DE6F489B77EB}" srcOrd="1" destOrd="0" presId="urn:microsoft.com/office/officeart/2018/5/layout/IconLeafLabelList"/>
    <dgm:cxn modelId="{1DCBD10C-E0BC-4CD3-98A7-92D1EE171FD0}" type="presParOf" srcId="{AA98AAFB-F2C0-47AC-AECB-46A55EC5FA5D}" destId="{76FDFC35-8012-428D-B5B0-8645159F5828}" srcOrd="2" destOrd="0" presId="urn:microsoft.com/office/officeart/2018/5/layout/IconLeafLabelList"/>
    <dgm:cxn modelId="{E9592DBA-6532-462C-86A3-6F321F80629B}" type="presParOf" srcId="{AA98AAFB-F2C0-47AC-AECB-46A55EC5FA5D}" destId="{3123C41E-39B1-419F-AB63-E88A3F9176AE}" srcOrd="3" destOrd="0" presId="urn:microsoft.com/office/officeart/2018/5/layout/IconLeafLabelList"/>
    <dgm:cxn modelId="{4D12C64C-2A26-414B-A04B-36B3A9EC03FD}" type="presParOf" srcId="{EFA691A8-3C6F-426B-8D96-6D7ED5933D34}" destId="{0C4E4797-6B17-457E-9EAC-E05978300E90}" srcOrd="7" destOrd="0" presId="urn:microsoft.com/office/officeart/2018/5/layout/IconLeafLabelList"/>
    <dgm:cxn modelId="{55DF669A-99C8-45CA-9DFC-F52867945F3D}" type="presParOf" srcId="{EFA691A8-3C6F-426B-8D96-6D7ED5933D34}" destId="{4D29576E-A793-454F-BF24-F318A802B6B4}" srcOrd="8" destOrd="0" presId="urn:microsoft.com/office/officeart/2018/5/layout/IconLeafLabelList"/>
    <dgm:cxn modelId="{F329FEB1-F8D9-4AE9-A9F9-59DEC330E892}" type="presParOf" srcId="{4D29576E-A793-454F-BF24-F318A802B6B4}" destId="{3DDEAE40-10FE-47DC-AF57-48282BE00E14}" srcOrd="0" destOrd="0" presId="urn:microsoft.com/office/officeart/2018/5/layout/IconLeafLabelList"/>
    <dgm:cxn modelId="{2F24A562-EFB7-494A-A9B8-C6EF42C27D34}" type="presParOf" srcId="{4D29576E-A793-454F-BF24-F318A802B6B4}" destId="{4E039A84-0FE5-4871-8357-684E8525C855}" srcOrd="1" destOrd="0" presId="urn:microsoft.com/office/officeart/2018/5/layout/IconLeafLabelList"/>
    <dgm:cxn modelId="{83C85B75-11F3-4FD8-A771-0409FCCCC068}" type="presParOf" srcId="{4D29576E-A793-454F-BF24-F318A802B6B4}" destId="{7E290734-F9FE-4334-A0D5-27EE306FB640}" srcOrd="2" destOrd="0" presId="urn:microsoft.com/office/officeart/2018/5/layout/IconLeafLabelList"/>
    <dgm:cxn modelId="{536A8191-37D6-4A6F-9D75-51204BFA3A4D}" type="presParOf" srcId="{4D29576E-A793-454F-BF24-F318A802B6B4}" destId="{F9E924E4-E17D-4138-A80F-EF54FC36F23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522907-D4C1-4CCC-8CAC-A636E0440C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EEC4B7-4E2A-4E96-8EE7-2FDFD2B5820E}">
      <dgm:prSet/>
      <dgm:spPr/>
      <dgm:t>
        <a:bodyPr/>
        <a:lstStyle/>
        <a:p>
          <a:r>
            <a:rPr lang="en-US"/>
            <a:t>Phishing</a:t>
          </a:r>
        </a:p>
      </dgm:t>
    </dgm:pt>
    <dgm:pt modelId="{B275DA28-F336-4D75-9D4D-5EC45AD81151}" type="parTrans" cxnId="{F958D107-3BB6-41E2-9C91-2CF36A6132F1}">
      <dgm:prSet/>
      <dgm:spPr/>
      <dgm:t>
        <a:bodyPr/>
        <a:lstStyle/>
        <a:p>
          <a:endParaRPr lang="en-US"/>
        </a:p>
      </dgm:t>
    </dgm:pt>
    <dgm:pt modelId="{CBEE9778-1C31-43E8-A8DC-CD8094F3AA48}" type="sibTrans" cxnId="{F958D107-3BB6-41E2-9C91-2CF36A6132F1}">
      <dgm:prSet/>
      <dgm:spPr/>
      <dgm:t>
        <a:bodyPr/>
        <a:lstStyle/>
        <a:p>
          <a:endParaRPr lang="en-US"/>
        </a:p>
      </dgm:t>
    </dgm:pt>
    <dgm:pt modelId="{21431F21-212A-4314-8354-F1334460FB8F}">
      <dgm:prSet/>
      <dgm:spPr/>
      <dgm:t>
        <a:bodyPr/>
        <a:lstStyle/>
        <a:p>
          <a:r>
            <a:rPr lang="en-US"/>
            <a:t>Malware</a:t>
          </a:r>
        </a:p>
      </dgm:t>
    </dgm:pt>
    <dgm:pt modelId="{C1DD0454-47B3-4E7A-849C-54B78C27B6CE}" type="parTrans" cxnId="{B7516AB2-8983-4A0D-9164-3ED1BFDD7BBA}">
      <dgm:prSet/>
      <dgm:spPr/>
      <dgm:t>
        <a:bodyPr/>
        <a:lstStyle/>
        <a:p>
          <a:endParaRPr lang="en-US"/>
        </a:p>
      </dgm:t>
    </dgm:pt>
    <dgm:pt modelId="{7E632EF6-607E-42E1-AD1A-5A94E59B5883}" type="sibTrans" cxnId="{B7516AB2-8983-4A0D-9164-3ED1BFDD7BBA}">
      <dgm:prSet/>
      <dgm:spPr/>
      <dgm:t>
        <a:bodyPr/>
        <a:lstStyle/>
        <a:p>
          <a:endParaRPr lang="en-US"/>
        </a:p>
      </dgm:t>
    </dgm:pt>
    <dgm:pt modelId="{5F2F3F2C-2A42-4FA1-8A11-764C95015D0F}">
      <dgm:prSet/>
      <dgm:spPr/>
      <dgm:t>
        <a:bodyPr/>
        <a:lstStyle/>
        <a:p>
          <a:r>
            <a:rPr lang="en-US"/>
            <a:t>Man in Middle</a:t>
          </a:r>
        </a:p>
      </dgm:t>
    </dgm:pt>
    <dgm:pt modelId="{0E4E79AF-8767-4494-8C5C-48D999F9307C}" type="parTrans" cxnId="{DE586213-95E7-4E61-9B67-FAC5C96522DB}">
      <dgm:prSet/>
      <dgm:spPr/>
      <dgm:t>
        <a:bodyPr/>
        <a:lstStyle/>
        <a:p>
          <a:endParaRPr lang="en-US"/>
        </a:p>
      </dgm:t>
    </dgm:pt>
    <dgm:pt modelId="{A24BEEFB-62BE-4D00-AD40-5D0E588182D1}" type="sibTrans" cxnId="{DE586213-95E7-4E61-9B67-FAC5C96522DB}">
      <dgm:prSet/>
      <dgm:spPr/>
      <dgm:t>
        <a:bodyPr/>
        <a:lstStyle/>
        <a:p>
          <a:endParaRPr lang="en-US"/>
        </a:p>
      </dgm:t>
    </dgm:pt>
    <dgm:pt modelId="{CB183C88-0980-4C75-9B7B-D329594C223E}">
      <dgm:prSet/>
      <dgm:spPr/>
      <dgm:t>
        <a:bodyPr/>
        <a:lstStyle/>
        <a:p>
          <a:r>
            <a:rPr lang="en-US"/>
            <a:t>Denial of Service</a:t>
          </a:r>
        </a:p>
      </dgm:t>
    </dgm:pt>
    <dgm:pt modelId="{EDEF1134-2FC9-45FE-AB2E-03DB1C781EAE}" type="parTrans" cxnId="{CD4654B1-D376-4855-A786-0B4972573ABD}">
      <dgm:prSet/>
      <dgm:spPr/>
      <dgm:t>
        <a:bodyPr/>
        <a:lstStyle/>
        <a:p>
          <a:endParaRPr lang="en-US"/>
        </a:p>
      </dgm:t>
    </dgm:pt>
    <dgm:pt modelId="{1FCD4EF7-2B0A-4E1D-933D-8F07208C0EA0}" type="sibTrans" cxnId="{CD4654B1-D376-4855-A786-0B4972573ABD}">
      <dgm:prSet/>
      <dgm:spPr/>
      <dgm:t>
        <a:bodyPr/>
        <a:lstStyle/>
        <a:p>
          <a:endParaRPr lang="en-US"/>
        </a:p>
      </dgm:t>
    </dgm:pt>
    <dgm:pt modelId="{967198E4-0750-48B3-A94E-D3551D4D0A17}">
      <dgm:prSet/>
      <dgm:spPr/>
      <dgm:t>
        <a:bodyPr/>
        <a:lstStyle/>
        <a:p>
          <a:r>
            <a:rPr lang="en-US"/>
            <a:t>SQL Injection</a:t>
          </a:r>
        </a:p>
      </dgm:t>
    </dgm:pt>
    <dgm:pt modelId="{7A6632C6-174F-4B8D-84A5-3B22A15DF331}" type="parTrans" cxnId="{92EA02E3-D0C1-4820-8D63-0BBA3B1B7AAF}">
      <dgm:prSet/>
      <dgm:spPr/>
      <dgm:t>
        <a:bodyPr/>
        <a:lstStyle/>
        <a:p>
          <a:endParaRPr lang="en-US"/>
        </a:p>
      </dgm:t>
    </dgm:pt>
    <dgm:pt modelId="{F93C8256-1C4D-49C6-84DF-AF34DC68BDD3}" type="sibTrans" cxnId="{92EA02E3-D0C1-4820-8D63-0BBA3B1B7AAF}">
      <dgm:prSet/>
      <dgm:spPr/>
      <dgm:t>
        <a:bodyPr/>
        <a:lstStyle/>
        <a:p>
          <a:endParaRPr lang="en-US"/>
        </a:p>
      </dgm:t>
    </dgm:pt>
    <dgm:pt modelId="{52D594A3-C441-4145-B397-060E9B580F29}" type="pres">
      <dgm:prSet presAssocID="{71522907-D4C1-4CCC-8CAC-A636E0440C88}" presName="root" presStyleCnt="0">
        <dgm:presLayoutVars>
          <dgm:dir/>
          <dgm:resizeHandles val="exact"/>
        </dgm:presLayoutVars>
      </dgm:prSet>
      <dgm:spPr/>
    </dgm:pt>
    <dgm:pt modelId="{7F1EE42B-48FC-4578-B6D3-B574F63C02D4}" type="pres">
      <dgm:prSet presAssocID="{18EEC4B7-4E2A-4E96-8EE7-2FDFD2B5820E}" presName="compNode" presStyleCnt="0"/>
      <dgm:spPr/>
    </dgm:pt>
    <dgm:pt modelId="{430AC010-F3B6-472E-AA44-3AD13F8A06E2}" type="pres">
      <dgm:prSet presAssocID="{18EEC4B7-4E2A-4E96-8EE7-2FDFD2B5820E}" presName="bgRect" presStyleLbl="bgShp" presStyleIdx="0" presStyleCnt="5"/>
      <dgm:spPr/>
    </dgm:pt>
    <dgm:pt modelId="{4E97F506-F145-4DE1-B314-7DFC268CDA07}" type="pres">
      <dgm:prSet presAssocID="{18EEC4B7-4E2A-4E96-8EE7-2FDFD2B5820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ing"/>
        </a:ext>
      </dgm:extLst>
    </dgm:pt>
    <dgm:pt modelId="{4E313BDC-34DB-4A93-80E5-BFFE16A2236E}" type="pres">
      <dgm:prSet presAssocID="{18EEC4B7-4E2A-4E96-8EE7-2FDFD2B5820E}" presName="spaceRect" presStyleCnt="0"/>
      <dgm:spPr/>
    </dgm:pt>
    <dgm:pt modelId="{733E4867-51C1-41F3-894A-B3437E8D7C4E}" type="pres">
      <dgm:prSet presAssocID="{18EEC4B7-4E2A-4E96-8EE7-2FDFD2B5820E}" presName="parTx" presStyleLbl="revTx" presStyleIdx="0" presStyleCnt="5">
        <dgm:presLayoutVars>
          <dgm:chMax val="0"/>
          <dgm:chPref val="0"/>
        </dgm:presLayoutVars>
      </dgm:prSet>
      <dgm:spPr/>
    </dgm:pt>
    <dgm:pt modelId="{62A09DB1-502E-41B1-B6C3-8AE8448B41D2}" type="pres">
      <dgm:prSet presAssocID="{CBEE9778-1C31-43E8-A8DC-CD8094F3AA48}" presName="sibTrans" presStyleCnt="0"/>
      <dgm:spPr/>
    </dgm:pt>
    <dgm:pt modelId="{28D91E60-3184-4650-B380-5150B1E26F81}" type="pres">
      <dgm:prSet presAssocID="{21431F21-212A-4314-8354-F1334460FB8F}" presName="compNode" presStyleCnt="0"/>
      <dgm:spPr/>
    </dgm:pt>
    <dgm:pt modelId="{9B51D786-DBC7-4E3D-B4F1-48FB591553AE}" type="pres">
      <dgm:prSet presAssocID="{21431F21-212A-4314-8354-F1334460FB8F}" presName="bgRect" presStyleLbl="bgShp" presStyleIdx="1" presStyleCnt="5"/>
      <dgm:spPr/>
    </dgm:pt>
    <dgm:pt modelId="{93E72818-7B12-4062-BA27-9D2F28D38528}" type="pres">
      <dgm:prSet presAssocID="{21431F21-212A-4314-8354-F1334460FB8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302CC6C8-9858-416D-BE20-135AC2DCDD6B}" type="pres">
      <dgm:prSet presAssocID="{21431F21-212A-4314-8354-F1334460FB8F}" presName="spaceRect" presStyleCnt="0"/>
      <dgm:spPr/>
    </dgm:pt>
    <dgm:pt modelId="{2FE124FB-D657-4EAD-B505-6067225992F3}" type="pres">
      <dgm:prSet presAssocID="{21431F21-212A-4314-8354-F1334460FB8F}" presName="parTx" presStyleLbl="revTx" presStyleIdx="1" presStyleCnt="5">
        <dgm:presLayoutVars>
          <dgm:chMax val="0"/>
          <dgm:chPref val="0"/>
        </dgm:presLayoutVars>
      </dgm:prSet>
      <dgm:spPr/>
    </dgm:pt>
    <dgm:pt modelId="{BF54C0AA-5FB4-4A28-BD57-AFBD8E12F30E}" type="pres">
      <dgm:prSet presAssocID="{7E632EF6-607E-42E1-AD1A-5A94E59B5883}" presName="sibTrans" presStyleCnt="0"/>
      <dgm:spPr/>
    </dgm:pt>
    <dgm:pt modelId="{B214E2DC-FED3-476D-8D5D-CB432BBCA55E}" type="pres">
      <dgm:prSet presAssocID="{5F2F3F2C-2A42-4FA1-8A11-764C95015D0F}" presName="compNode" presStyleCnt="0"/>
      <dgm:spPr/>
    </dgm:pt>
    <dgm:pt modelId="{F0D13816-969F-4B68-884F-7CA7E97F6B16}" type="pres">
      <dgm:prSet presAssocID="{5F2F3F2C-2A42-4FA1-8A11-764C95015D0F}" presName="bgRect" presStyleLbl="bgShp" presStyleIdx="2" presStyleCnt="5"/>
      <dgm:spPr/>
    </dgm:pt>
    <dgm:pt modelId="{167946E6-A4EC-4710-A111-BA814F022C36}" type="pres">
      <dgm:prSet presAssocID="{5F2F3F2C-2A42-4FA1-8A11-764C95015D0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Down"/>
        </a:ext>
      </dgm:extLst>
    </dgm:pt>
    <dgm:pt modelId="{5C2D9C76-D2B6-4D67-8784-F2A807010D8D}" type="pres">
      <dgm:prSet presAssocID="{5F2F3F2C-2A42-4FA1-8A11-764C95015D0F}" presName="spaceRect" presStyleCnt="0"/>
      <dgm:spPr/>
    </dgm:pt>
    <dgm:pt modelId="{5894702D-DD45-4892-B738-4C5C51600574}" type="pres">
      <dgm:prSet presAssocID="{5F2F3F2C-2A42-4FA1-8A11-764C95015D0F}" presName="parTx" presStyleLbl="revTx" presStyleIdx="2" presStyleCnt="5">
        <dgm:presLayoutVars>
          <dgm:chMax val="0"/>
          <dgm:chPref val="0"/>
        </dgm:presLayoutVars>
      </dgm:prSet>
      <dgm:spPr/>
    </dgm:pt>
    <dgm:pt modelId="{4FE89CEB-9AF3-4FE7-B08D-673C209CB951}" type="pres">
      <dgm:prSet presAssocID="{A24BEEFB-62BE-4D00-AD40-5D0E588182D1}" presName="sibTrans" presStyleCnt="0"/>
      <dgm:spPr/>
    </dgm:pt>
    <dgm:pt modelId="{2E858072-AD43-4A92-97F8-9FD2E654AB02}" type="pres">
      <dgm:prSet presAssocID="{CB183C88-0980-4C75-9B7B-D329594C223E}" presName="compNode" presStyleCnt="0"/>
      <dgm:spPr/>
    </dgm:pt>
    <dgm:pt modelId="{2C5E9D23-0460-4F00-9D00-FF646C6B43A8}" type="pres">
      <dgm:prSet presAssocID="{CB183C88-0980-4C75-9B7B-D329594C223E}" presName="bgRect" presStyleLbl="bgShp" presStyleIdx="3" presStyleCnt="5"/>
      <dgm:spPr/>
    </dgm:pt>
    <dgm:pt modelId="{A5B9F0A3-9DF7-4740-9B78-45B031CBE01F}" type="pres">
      <dgm:prSet presAssocID="{CB183C88-0980-4C75-9B7B-D329594C22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57C5B502-04A0-4BF0-85F1-36D3437B69AF}" type="pres">
      <dgm:prSet presAssocID="{CB183C88-0980-4C75-9B7B-D329594C223E}" presName="spaceRect" presStyleCnt="0"/>
      <dgm:spPr/>
    </dgm:pt>
    <dgm:pt modelId="{431E71B8-3689-44CD-8300-5AC18D85C653}" type="pres">
      <dgm:prSet presAssocID="{CB183C88-0980-4C75-9B7B-D329594C223E}" presName="parTx" presStyleLbl="revTx" presStyleIdx="3" presStyleCnt="5">
        <dgm:presLayoutVars>
          <dgm:chMax val="0"/>
          <dgm:chPref val="0"/>
        </dgm:presLayoutVars>
      </dgm:prSet>
      <dgm:spPr/>
    </dgm:pt>
    <dgm:pt modelId="{41718E32-1EEF-4FED-A3DE-C3C6B5703774}" type="pres">
      <dgm:prSet presAssocID="{1FCD4EF7-2B0A-4E1D-933D-8F07208C0EA0}" presName="sibTrans" presStyleCnt="0"/>
      <dgm:spPr/>
    </dgm:pt>
    <dgm:pt modelId="{B1614ABD-FEEC-41F8-9417-908ABC6FEF16}" type="pres">
      <dgm:prSet presAssocID="{967198E4-0750-48B3-A94E-D3551D4D0A17}" presName="compNode" presStyleCnt="0"/>
      <dgm:spPr/>
    </dgm:pt>
    <dgm:pt modelId="{E984978A-D020-4EC9-BC53-AFFD5EF6B224}" type="pres">
      <dgm:prSet presAssocID="{967198E4-0750-48B3-A94E-D3551D4D0A17}" presName="bgRect" presStyleLbl="bgShp" presStyleIdx="4" presStyleCnt="5"/>
      <dgm:spPr/>
    </dgm:pt>
    <dgm:pt modelId="{D7D6E393-C2D6-4F2A-8A50-EE01301EEBAF}" type="pres">
      <dgm:prSet presAssocID="{967198E4-0750-48B3-A94E-D3551D4D0A1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6A1F6BDB-0061-45BE-B2A2-E5BAE1F46732}" type="pres">
      <dgm:prSet presAssocID="{967198E4-0750-48B3-A94E-D3551D4D0A17}" presName="spaceRect" presStyleCnt="0"/>
      <dgm:spPr/>
    </dgm:pt>
    <dgm:pt modelId="{89A9DD42-BC17-49CA-9EA8-F0330E2994AE}" type="pres">
      <dgm:prSet presAssocID="{967198E4-0750-48B3-A94E-D3551D4D0A1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958D107-3BB6-41E2-9C91-2CF36A6132F1}" srcId="{71522907-D4C1-4CCC-8CAC-A636E0440C88}" destId="{18EEC4B7-4E2A-4E96-8EE7-2FDFD2B5820E}" srcOrd="0" destOrd="0" parTransId="{B275DA28-F336-4D75-9D4D-5EC45AD81151}" sibTransId="{CBEE9778-1C31-43E8-A8DC-CD8094F3AA48}"/>
    <dgm:cxn modelId="{B4B80E10-467A-446E-937D-A023005E8E98}" type="presOf" srcId="{71522907-D4C1-4CCC-8CAC-A636E0440C88}" destId="{52D594A3-C441-4145-B397-060E9B580F29}" srcOrd="0" destOrd="0" presId="urn:microsoft.com/office/officeart/2018/2/layout/IconVerticalSolidList"/>
    <dgm:cxn modelId="{DE586213-95E7-4E61-9B67-FAC5C96522DB}" srcId="{71522907-D4C1-4CCC-8CAC-A636E0440C88}" destId="{5F2F3F2C-2A42-4FA1-8A11-764C95015D0F}" srcOrd="2" destOrd="0" parTransId="{0E4E79AF-8767-4494-8C5C-48D999F9307C}" sibTransId="{A24BEEFB-62BE-4D00-AD40-5D0E588182D1}"/>
    <dgm:cxn modelId="{82643414-01FC-44AB-AFD9-735BA413A54C}" type="presOf" srcId="{CB183C88-0980-4C75-9B7B-D329594C223E}" destId="{431E71B8-3689-44CD-8300-5AC18D85C653}" srcOrd="0" destOrd="0" presId="urn:microsoft.com/office/officeart/2018/2/layout/IconVerticalSolidList"/>
    <dgm:cxn modelId="{7AA18E80-6254-4F8F-9410-3560048BBF1B}" type="presOf" srcId="{967198E4-0750-48B3-A94E-D3551D4D0A17}" destId="{89A9DD42-BC17-49CA-9EA8-F0330E2994AE}" srcOrd="0" destOrd="0" presId="urn:microsoft.com/office/officeart/2018/2/layout/IconVerticalSolidList"/>
    <dgm:cxn modelId="{CCA95C91-749A-406C-87E8-020BFBF7207B}" type="presOf" srcId="{5F2F3F2C-2A42-4FA1-8A11-764C95015D0F}" destId="{5894702D-DD45-4892-B738-4C5C51600574}" srcOrd="0" destOrd="0" presId="urn:microsoft.com/office/officeart/2018/2/layout/IconVerticalSolidList"/>
    <dgm:cxn modelId="{CD4654B1-D376-4855-A786-0B4972573ABD}" srcId="{71522907-D4C1-4CCC-8CAC-A636E0440C88}" destId="{CB183C88-0980-4C75-9B7B-D329594C223E}" srcOrd="3" destOrd="0" parTransId="{EDEF1134-2FC9-45FE-AB2E-03DB1C781EAE}" sibTransId="{1FCD4EF7-2B0A-4E1D-933D-8F07208C0EA0}"/>
    <dgm:cxn modelId="{B7516AB2-8983-4A0D-9164-3ED1BFDD7BBA}" srcId="{71522907-D4C1-4CCC-8CAC-A636E0440C88}" destId="{21431F21-212A-4314-8354-F1334460FB8F}" srcOrd="1" destOrd="0" parTransId="{C1DD0454-47B3-4E7A-849C-54B78C27B6CE}" sibTransId="{7E632EF6-607E-42E1-AD1A-5A94E59B5883}"/>
    <dgm:cxn modelId="{603A69BE-6EDB-4927-A852-5B6057A9D479}" type="presOf" srcId="{18EEC4B7-4E2A-4E96-8EE7-2FDFD2B5820E}" destId="{733E4867-51C1-41F3-894A-B3437E8D7C4E}" srcOrd="0" destOrd="0" presId="urn:microsoft.com/office/officeart/2018/2/layout/IconVerticalSolidList"/>
    <dgm:cxn modelId="{78A597E0-E43E-4288-A3DA-B12F2AD11F2D}" type="presOf" srcId="{21431F21-212A-4314-8354-F1334460FB8F}" destId="{2FE124FB-D657-4EAD-B505-6067225992F3}" srcOrd="0" destOrd="0" presId="urn:microsoft.com/office/officeart/2018/2/layout/IconVerticalSolidList"/>
    <dgm:cxn modelId="{92EA02E3-D0C1-4820-8D63-0BBA3B1B7AAF}" srcId="{71522907-D4C1-4CCC-8CAC-A636E0440C88}" destId="{967198E4-0750-48B3-A94E-D3551D4D0A17}" srcOrd="4" destOrd="0" parTransId="{7A6632C6-174F-4B8D-84A5-3B22A15DF331}" sibTransId="{F93C8256-1C4D-49C6-84DF-AF34DC68BDD3}"/>
    <dgm:cxn modelId="{C6EC2CB8-4FE5-49E7-B5BA-B505576F2EF1}" type="presParOf" srcId="{52D594A3-C441-4145-B397-060E9B580F29}" destId="{7F1EE42B-48FC-4578-B6D3-B574F63C02D4}" srcOrd="0" destOrd="0" presId="urn:microsoft.com/office/officeart/2018/2/layout/IconVerticalSolidList"/>
    <dgm:cxn modelId="{8875DD50-D053-421C-9C45-5E1ADE8AE9F2}" type="presParOf" srcId="{7F1EE42B-48FC-4578-B6D3-B574F63C02D4}" destId="{430AC010-F3B6-472E-AA44-3AD13F8A06E2}" srcOrd="0" destOrd="0" presId="urn:microsoft.com/office/officeart/2018/2/layout/IconVerticalSolidList"/>
    <dgm:cxn modelId="{2BE8F5E2-7521-4DC3-95C5-8E6590625CD1}" type="presParOf" srcId="{7F1EE42B-48FC-4578-B6D3-B574F63C02D4}" destId="{4E97F506-F145-4DE1-B314-7DFC268CDA07}" srcOrd="1" destOrd="0" presId="urn:microsoft.com/office/officeart/2018/2/layout/IconVerticalSolidList"/>
    <dgm:cxn modelId="{2F54D484-C192-4DED-B7FB-50F34913F5F8}" type="presParOf" srcId="{7F1EE42B-48FC-4578-B6D3-B574F63C02D4}" destId="{4E313BDC-34DB-4A93-80E5-BFFE16A2236E}" srcOrd="2" destOrd="0" presId="urn:microsoft.com/office/officeart/2018/2/layout/IconVerticalSolidList"/>
    <dgm:cxn modelId="{4DAD309C-6313-4954-9721-EDC214DE45C1}" type="presParOf" srcId="{7F1EE42B-48FC-4578-B6D3-B574F63C02D4}" destId="{733E4867-51C1-41F3-894A-B3437E8D7C4E}" srcOrd="3" destOrd="0" presId="urn:microsoft.com/office/officeart/2018/2/layout/IconVerticalSolidList"/>
    <dgm:cxn modelId="{DD4603BE-8602-46FC-B7F5-245853AD01C3}" type="presParOf" srcId="{52D594A3-C441-4145-B397-060E9B580F29}" destId="{62A09DB1-502E-41B1-B6C3-8AE8448B41D2}" srcOrd="1" destOrd="0" presId="urn:microsoft.com/office/officeart/2018/2/layout/IconVerticalSolidList"/>
    <dgm:cxn modelId="{1870CA46-A446-454E-B529-E778B7065EDC}" type="presParOf" srcId="{52D594A3-C441-4145-B397-060E9B580F29}" destId="{28D91E60-3184-4650-B380-5150B1E26F81}" srcOrd="2" destOrd="0" presId="urn:microsoft.com/office/officeart/2018/2/layout/IconVerticalSolidList"/>
    <dgm:cxn modelId="{1929BDB0-F3EB-44FC-8E8C-8511BC86E119}" type="presParOf" srcId="{28D91E60-3184-4650-B380-5150B1E26F81}" destId="{9B51D786-DBC7-4E3D-B4F1-48FB591553AE}" srcOrd="0" destOrd="0" presId="urn:microsoft.com/office/officeart/2018/2/layout/IconVerticalSolidList"/>
    <dgm:cxn modelId="{08316E63-BEB0-4FD7-80B6-4AB2DA836A43}" type="presParOf" srcId="{28D91E60-3184-4650-B380-5150B1E26F81}" destId="{93E72818-7B12-4062-BA27-9D2F28D38528}" srcOrd="1" destOrd="0" presId="urn:microsoft.com/office/officeart/2018/2/layout/IconVerticalSolidList"/>
    <dgm:cxn modelId="{76BBE4A9-F164-4BC8-9676-F0D102341DED}" type="presParOf" srcId="{28D91E60-3184-4650-B380-5150B1E26F81}" destId="{302CC6C8-9858-416D-BE20-135AC2DCDD6B}" srcOrd="2" destOrd="0" presId="urn:microsoft.com/office/officeart/2018/2/layout/IconVerticalSolidList"/>
    <dgm:cxn modelId="{B0376B77-4146-43D1-BC8C-DBC95F7CF0D8}" type="presParOf" srcId="{28D91E60-3184-4650-B380-5150B1E26F81}" destId="{2FE124FB-D657-4EAD-B505-6067225992F3}" srcOrd="3" destOrd="0" presId="urn:microsoft.com/office/officeart/2018/2/layout/IconVerticalSolidList"/>
    <dgm:cxn modelId="{2AD8A964-7960-4413-9003-1CCBD2AD5BB1}" type="presParOf" srcId="{52D594A3-C441-4145-B397-060E9B580F29}" destId="{BF54C0AA-5FB4-4A28-BD57-AFBD8E12F30E}" srcOrd="3" destOrd="0" presId="urn:microsoft.com/office/officeart/2018/2/layout/IconVerticalSolidList"/>
    <dgm:cxn modelId="{44506302-0B76-4B5A-97A9-7E7465B03553}" type="presParOf" srcId="{52D594A3-C441-4145-B397-060E9B580F29}" destId="{B214E2DC-FED3-476D-8D5D-CB432BBCA55E}" srcOrd="4" destOrd="0" presId="urn:microsoft.com/office/officeart/2018/2/layout/IconVerticalSolidList"/>
    <dgm:cxn modelId="{8918B837-4A81-430A-9551-193673F092D3}" type="presParOf" srcId="{B214E2DC-FED3-476D-8D5D-CB432BBCA55E}" destId="{F0D13816-969F-4B68-884F-7CA7E97F6B16}" srcOrd="0" destOrd="0" presId="urn:microsoft.com/office/officeart/2018/2/layout/IconVerticalSolidList"/>
    <dgm:cxn modelId="{8AE06E62-F27A-4F9C-84DE-FAD2DE7220D8}" type="presParOf" srcId="{B214E2DC-FED3-476D-8D5D-CB432BBCA55E}" destId="{167946E6-A4EC-4710-A111-BA814F022C36}" srcOrd="1" destOrd="0" presId="urn:microsoft.com/office/officeart/2018/2/layout/IconVerticalSolidList"/>
    <dgm:cxn modelId="{CD005C62-CAD7-4CEC-853A-6C020CE05DD8}" type="presParOf" srcId="{B214E2DC-FED3-476D-8D5D-CB432BBCA55E}" destId="{5C2D9C76-D2B6-4D67-8784-F2A807010D8D}" srcOrd="2" destOrd="0" presId="urn:microsoft.com/office/officeart/2018/2/layout/IconVerticalSolidList"/>
    <dgm:cxn modelId="{088E573C-25ED-4B3C-9972-903DA3A37D85}" type="presParOf" srcId="{B214E2DC-FED3-476D-8D5D-CB432BBCA55E}" destId="{5894702D-DD45-4892-B738-4C5C51600574}" srcOrd="3" destOrd="0" presId="urn:microsoft.com/office/officeart/2018/2/layout/IconVerticalSolidList"/>
    <dgm:cxn modelId="{76BF6032-1F08-4BFE-BA0D-45EC61AB48E7}" type="presParOf" srcId="{52D594A3-C441-4145-B397-060E9B580F29}" destId="{4FE89CEB-9AF3-4FE7-B08D-673C209CB951}" srcOrd="5" destOrd="0" presId="urn:microsoft.com/office/officeart/2018/2/layout/IconVerticalSolidList"/>
    <dgm:cxn modelId="{ADDA2750-65E9-464D-A40F-AC138B0BA415}" type="presParOf" srcId="{52D594A3-C441-4145-B397-060E9B580F29}" destId="{2E858072-AD43-4A92-97F8-9FD2E654AB02}" srcOrd="6" destOrd="0" presId="urn:microsoft.com/office/officeart/2018/2/layout/IconVerticalSolidList"/>
    <dgm:cxn modelId="{714B92F7-2C57-4FCA-AB5B-55E710E7F007}" type="presParOf" srcId="{2E858072-AD43-4A92-97F8-9FD2E654AB02}" destId="{2C5E9D23-0460-4F00-9D00-FF646C6B43A8}" srcOrd="0" destOrd="0" presId="urn:microsoft.com/office/officeart/2018/2/layout/IconVerticalSolidList"/>
    <dgm:cxn modelId="{73F18A9D-586F-4369-AD9C-4A23FD4C04BC}" type="presParOf" srcId="{2E858072-AD43-4A92-97F8-9FD2E654AB02}" destId="{A5B9F0A3-9DF7-4740-9B78-45B031CBE01F}" srcOrd="1" destOrd="0" presId="urn:microsoft.com/office/officeart/2018/2/layout/IconVerticalSolidList"/>
    <dgm:cxn modelId="{7D7F9FED-4F17-4526-A979-39D94F1BBCD4}" type="presParOf" srcId="{2E858072-AD43-4A92-97F8-9FD2E654AB02}" destId="{57C5B502-04A0-4BF0-85F1-36D3437B69AF}" srcOrd="2" destOrd="0" presId="urn:microsoft.com/office/officeart/2018/2/layout/IconVerticalSolidList"/>
    <dgm:cxn modelId="{E6239A03-857A-415A-BCD0-C72E604BD732}" type="presParOf" srcId="{2E858072-AD43-4A92-97F8-9FD2E654AB02}" destId="{431E71B8-3689-44CD-8300-5AC18D85C653}" srcOrd="3" destOrd="0" presId="urn:microsoft.com/office/officeart/2018/2/layout/IconVerticalSolidList"/>
    <dgm:cxn modelId="{D7E27EC4-5716-420A-904E-3DD40034C62E}" type="presParOf" srcId="{52D594A3-C441-4145-B397-060E9B580F29}" destId="{41718E32-1EEF-4FED-A3DE-C3C6B5703774}" srcOrd="7" destOrd="0" presId="urn:microsoft.com/office/officeart/2018/2/layout/IconVerticalSolidList"/>
    <dgm:cxn modelId="{A5BAE4D5-3BBF-466F-8E0E-85A489211732}" type="presParOf" srcId="{52D594A3-C441-4145-B397-060E9B580F29}" destId="{B1614ABD-FEEC-41F8-9417-908ABC6FEF16}" srcOrd="8" destOrd="0" presId="urn:microsoft.com/office/officeart/2018/2/layout/IconVerticalSolidList"/>
    <dgm:cxn modelId="{0C7004C2-AE4F-452D-8922-4100B43E8942}" type="presParOf" srcId="{B1614ABD-FEEC-41F8-9417-908ABC6FEF16}" destId="{E984978A-D020-4EC9-BC53-AFFD5EF6B224}" srcOrd="0" destOrd="0" presId="urn:microsoft.com/office/officeart/2018/2/layout/IconVerticalSolidList"/>
    <dgm:cxn modelId="{7D8CDFE9-B1FF-4193-9F05-A2032929796C}" type="presParOf" srcId="{B1614ABD-FEEC-41F8-9417-908ABC6FEF16}" destId="{D7D6E393-C2D6-4F2A-8A50-EE01301EEBAF}" srcOrd="1" destOrd="0" presId="urn:microsoft.com/office/officeart/2018/2/layout/IconVerticalSolidList"/>
    <dgm:cxn modelId="{9F0A3D9E-B85D-4B4D-B115-438ACE3AF956}" type="presParOf" srcId="{B1614ABD-FEEC-41F8-9417-908ABC6FEF16}" destId="{6A1F6BDB-0061-45BE-B2A2-E5BAE1F46732}" srcOrd="2" destOrd="0" presId="urn:microsoft.com/office/officeart/2018/2/layout/IconVerticalSolidList"/>
    <dgm:cxn modelId="{39BBAE96-0299-43CD-9427-57243A87F321}" type="presParOf" srcId="{B1614ABD-FEEC-41F8-9417-908ABC6FEF16}" destId="{89A9DD42-BC17-49CA-9EA8-F0330E2994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8078FB-F05B-4BBE-A596-5361E9B77C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1885AE-CCA4-40F3-BDBF-83DC028E56C2}">
      <dgm:prSet/>
      <dgm:spPr/>
      <dgm:t>
        <a:bodyPr/>
        <a:lstStyle/>
        <a:p>
          <a:pPr>
            <a:defRPr cap="all"/>
          </a:pPr>
          <a:r>
            <a:rPr lang="en-US"/>
            <a:t>Data Theft and Data Breach</a:t>
          </a:r>
        </a:p>
      </dgm:t>
    </dgm:pt>
    <dgm:pt modelId="{79A1A6F8-264B-4C83-B6D7-0C1F34C21721}" type="parTrans" cxnId="{694AC4D1-FA30-4132-A474-7A538C28C4D8}">
      <dgm:prSet/>
      <dgm:spPr/>
      <dgm:t>
        <a:bodyPr/>
        <a:lstStyle/>
        <a:p>
          <a:endParaRPr lang="en-US"/>
        </a:p>
      </dgm:t>
    </dgm:pt>
    <dgm:pt modelId="{69A7701D-0834-47F2-B82D-FCA42C5C7524}" type="sibTrans" cxnId="{694AC4D1-FA30-4132-A474-7A538C28C4D8}">
      <dgm:prSet/>
      <dgm:spPr/>
      <dgm:t>
        <a:bodyPr/>
        <a:lstStyle/>
        <a:p>
          <a:endParaRPr lang="en-US"/>
        </a:p>
      </dgm:t>
    </dgm:pt>
    <dgm:pt modelId="{3C70CE26-35FE-439A-995F-57514566EF91}">
      <dgm:prSet/>
      <dgm:spPr/>
      <dgm:t>
        <a:bodyPr/>
        <a:lstStyle/>
        <a:p>
          <a:pPr>
            <a:defRPr cap="all"/>
          </a:pPr>
          <a:r>
            <a:rPr lang="en-US"/>
            <a:t>Threats from Cybercriminals</a:t>
          </a:r>
        </a:p>
      </dgm:t>
    </dgm:pt>
    <dgm:pt modelId="{32CA7AF2-0ED9-4BF5-85B5-6B8A07E4F7FA}" type="parTrans" cxnId="{28FD3EE6-1E12-4BE2-B6B3-E19DD05FD682}">
      <dgm:prSet/>
      <dgm:spPr/>
      <dgm:t>
        <a:bodyPr/>
        <a:lstStyle/>
        <a:p>
          <a:endParaRPr lang="en-US"/>
        </a:p>
      </dgm:t>
    </dgm:pt>
    <dgm:pt modelId="{BB6F8D84-8E60-488C-A827-48A0D845F1BC}" type="sibTrans" cxnId="{28FD3EE6-1E12-4BE2-B6B3-E19DD05FD682}">
      <dgm:prSet/>
      <dgm:spPr/>
      <dgm:t>
        <a:bodyPr/>
        <a:lstStyle/>
        <a:p>
          <a:endParaRPr lang="en-US"/>
        </a:p>
      </dgm:t>
    </dgm:pt>
    <dgm:pt modelId="{92CED029-73FC-454A-A569-29330947472A}">
      <dgm:prSet/>
      <dgm:spPr/>
      <dgm:t>
        <a:bodyPr/>
        <a:lstStyle/>
        <a:p>
          <a:pPr>
            <a:defRPr cap="all"/>
          </a:pPr>
          <a:r>
            <a:rPr lang="en-US"/>
            <a:t>Risk of non-implementation of ISO 27001:2013 standards</a:t>
          </a:r>
        </a:p>
      </dgm:t>
    </dgm:pt>
    <dgm:pt modelId="{D7B561C5-3AEF-47CD-9848-D70C3F414233}" type="parTrans" cxnId="{851E96A1-9B7E-4480-B54D-B4EA7E1E5D92}">
      <dgm:prSet/>
      <dgm:spPr/>
      <dgm:t>
        <a:bodyPr/>
        <a:lstStyle/>
        <a:p>
          <a:endParaRPr lang="en-US"/>
        </a:p>
      </dgm:t>
    </dgm:pt>
    <dgm:pt modelId="{736C2964-F923-4199-854C-86C42346A523}" type="sibTrans" cxnId="{851E96A1-9B7E-4480-B54D-B4EA7E1E5D92}">
      <dgm:prSet/>
      <dgm:spPr/>
      <dgm:t>
        <a:bodyPr/>
        <a:lstStyle/>
        <a:p>
          <a:endParaRPr lang="en-US"/>
        </a:p>
      </dgm:t>
    </dgm:pt>
    <dgm:pt modelId="{4D05A911-B33C-4137-80EF-CB8F6EE961A3}" type="pres">
      <dgm:prSet presAssocID="{6D8078FB-F05B-4BBE-A596-5361E9B77C62}" presName="root" presStyleCnt="0">
        <dgm:presLayoutVars>
          <dgm:dir/>
          <dgm:resizeHandles val="exact"/>
        </dgm:presLayoutVars>
      </dgm:prSet>
      <dgm:spPr/>
    </dgm:pt>
    <dgm:pt modelId="{2FDFCADD-9106-4163-BE49-61C9213BDF72}" type="pres">
      <dgm:prSet presAssocID="{7B1885AE-CCA4-40F3-BDBF-83DC028E56C2}" presName="compNode" presStyleCnt="0"/>
      <dgm:spPr/>
    </dgm:pt>
    <dgm:pt modelId="{DADB8724-C0AB-4BCB-8407-E0B590E430A0}" type="pres">
      <dgm:prSet presAssocID="{7B1885AE-CCA4-40F3-BDBF-83DC028E56C2}" presName="iconBgRect" presStyleLbl="bgShp" presStyleIdx="0" presStyleCnt="3"/>
      <dgm:spPr/>
    </dgm:pt>
    <dgm:pt modelId="{1EA87393-A177-4568-B32B-BD4AF0884EE5}" type="pres">
      <dgm:prSet presAssocID="{7B1885AE-CCA4-40F3-BDBF-83DC028E56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56BC5FBB-7712-4DF8-B16C-2DB824898BA8}" type="pres">
      <dgm:prSet presAssocID="{7B1885AE-CCA4-40F3-BDBF-83DC028E56C2}" presName="spaceRect" presStyleCnt="0"/>
      <dgm:spPr/>
    </dgm:pt>
    <dgm:pt modelId="{2357CB81-F377-4519-93EF-1EFCBACBCE7F}" type="pres">
      <dgm:prSet presAssocID="{7B1885AE-CCA4-40F3-BDBF-83DC028E56C2}" presName="textRect" presStyleLbl="revTx" presStyleIdx="0" presStyleCnt="3">
        <dgm:presLayoutVars>
          <dgm:chMax val="1"/>
          <dgm:chPref val="1"/>
        </dgm:presLayoutVars>
      </dgm:prSet>
      <dgm:spPr/>
    </dgm:pt>
    <dgm:pt modelId="{368FA169-F08C-47E7-8703-23DC71F9D910}" type="pres">
      <dgm:prSet presAssocID="{69A7701D-0834-47F2-B82D-FCA42C5C7524}" presName="sibTrans" presStyleCnt="0"/>
      <dgm:spPr/>
    </dgm:pt>
    <dgm:pt modelId="{00E8DD1A-AC15-49FE-B905-A97EF5CF90BC}" type="pres">
      <dgm:prSet presAssocID="{3C70CE26-35FE-439A-995F-57514566EF91}" presName="compNode" presStyleCnt="0"/>
      <dgm:spPr/>
    </dgm:pt>
    <dgm:pt modelId="{9F5011C8-2097-4AE9-912E-20D0504870A9}" type="pres">
      <dgm:prSet presAssocID="{3C70CE26-35FE-439A-995F-57514566EF91}" presName="iconBgRect" presStyleLbl="bgShp" presStyleIdx="1" presStyleCnt="3"/>
      <dgm:spPr/>
    </dgm:pt>
    <dgm:pt modelId="{E5D5FB15-CCA5-4B62-99B2-B15E440F72A9}" type="pres">
      <dgm:prSet presAssocID="{3C70CE26-35FE-439A-995F-57514566EF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o-Hazard"/>
        </a:ext>
      </dgm:extLst>
    </dgm:pt>
    <dgm:pt modelId="{4C6EA056-7A5B-4DAF-B586-971EAA0810F0}" type="pres">
      <dgm:prSet presAssocID="{3C70CE26-35FE-439A-995F-57514566EF91}" presName="spaceRect" presStyleCnt="0"/>
      <dgm:spPr/>
    </dgm:pt>
    <dgm:pt modelId="{EDA1305B-6C33-491A-82ED-B1FF51D11C12}" type="pres">
      <dgm:prSet presAssocID="{3C70CE26-35FE-439A-995F-57514566EF91}" presName="textRect" presStyleLbl="revTx" presStyleIdx="1" presStyleCnt="3">
        <dgm:presLayoutVars>
          <dgm:chMax val="1"/>
          <dgm:chPref val="1"/>
        </dgm:presLayoutVars>
      </dgm:prSet>
      <dgm:spPr/>
    </dgm:pt>
    <dgm:pt modelId="{18DFE149-C427-4E73-8254-D9EE845ECC50}" type="pres">
      <dgm:prSet presAssocID="{BB6F8D84-8E60-488C-A827-48A0D845F1BC}" presName="sibTrans" presStyleCnt="0"/>
      <dgm:spPr/>
    </dgm:pt>
    <dgm:pt modelId="{2DBDD3A4-79A9-4E6E-AA83-4177F177702A}" type="pres">
      <dgm:prSet presAssocID="{92CED029-73FC-454A-A569-29330947472A}" presName="compNode" presStyleCnt="0"/>
      <dgm:spPr/>
    </dgm:pt>
    <dgm:pt modelId="{C87EDAF4-AF6A-4046-BB27-8CF939B844E5}" type="pres">
      <dgm:prSet presAssocID="{92CED029-73FC-454A-A569-29330947472A}" presName="iconBgRect" presStyleLbl="bgShp" presStyleIdx="2" presStyleCnt="3"/>
      <dgm:spPr/>
    </dgm:pt>
    <dgm:pt modelId="{A251BC49-246A-42A6-87FB-214A69F369D1}" type="pres">
      <dgm:prSet presAssocID="{92CED029-73FC-454A-A569-2933094747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058C5EC-C7B6-4BA4-A835-AE93DCE4605A}" type="pres">
      <dgm:prSet presAssocID="{92CED029-73FC-454A-A569-29330947472A}" presName="spaceRect" presStyleCnt="0"/>
      <dgm:spPr/>
    </dgm:pt>
    <dgm:pt modelId="{93F98B3A-B39A-4B31-89B2-A01A15B9C35D}" type="pres">
      <dgm:prSet presAssocID="{92CED029-73FC-454A-A569-29330947472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D6DD88-914D-4D7F-AB54-E4A82B4782A1}" type="presOf" srcId="{6D8078FB-F05B-4BBE-A596-5361E9B77C62}" destId="{4D05A911-B33C-4137-80EF-CB8F6EE961A3}" srcOrd="0" destOrd="0" presId="urn:microsoft.com/office/officeart/2018/5/layout/IconCircleLabelList"/>
    <dgm:cxn modelId="{B548098E-B7E3-41A0-A137-8F25EED26C59}" type="presOf" srcId="{92CED029-73FC-454A-A569-29330947472A}" destId="{93F98B3A-B39A-4B31-89B2-A01A15B9C35D}" srcOrd="0" destOrd="0" presId="urn:microsoft.com/office/officeart/2018/5/layout/IconCircleLabelList"/>
    <dgm:cxn modelId="{851E96A1-9B7E-4480-B54D-B4EA7E1E5D92}" srcId="{6D8078FB-F05B-4BBE-A596-5361E9B77C62}" destId="{92CED029-73FC-454A-A569-29330947472A}" srcOrd="2" destOrd="0" parTransId="{D7B561C5-3AEF-47CD-9848-D70C3F414233}" sibTransId="{736C2964-F923-4199-854C-86C42346A523}"/>
    <dgm:cxn modelId="{694AC4D1-FA30-4132-A474-7A538C28C4D8}" srcId="{6D8078FB-F05B-4BBE-A596-5361E9B77C62}" destId="{7B1885AE-CCA4-40F3-BDBF-83DC028E56C2}" srcOrd="0" destOrd="0" parTransId="{79A1A6F8-264B-4C83-B6D7-0C1F34C21721}" sibTransId="{69A7701D-0834-47F2-B82D-FCA42C5C7524}"/>
    <dgm:cxn modelId="{A1FE69DA-C5AA-464D-BC1F-3D8138F7FBDD}" type="presOf" srcId="{7B1885AE-CCA4-40F3-BDBF-83DC028E56C2}" destId="{2357CB81-F377-4519-93EF-1EFCBACBCE7F}" srcOrd="0" destOrd="0" presId="urn:microsoft.com/office/officeart/2018/5/layout/IconCircleLabelList"/>
    <dgm:cxn modelId="{28FD3EE6-1E12-4BE2-B6B3-E19DD05FD682}" srcId="{6D8078FB-F05B-4BBE-A596-5361E9B77C62}" destId="{3C70CE26-35FE-439A-995F-57514566EF91}" srcOrd="1" destOrd="0" parTransId="{32CA7AF2-0ED9-4BF5-85B5-6B8A07E4F7FA}" sibTransId="{BB6F8D84-8E60-488C-A827-48A0D845F1BC}"/>
    <dgm:cxn modelId="{45A82CF4-1E73-40C5-AAD0-006FC7A95A45}" type="presOf" srcId="{3C70CE26-35FE-439A-995F-57514566EF91}" destId="{EDA1305B-6C33-491A-82ED-B1FF51D11C12}" srcOrd="0" destOrd="0" presId="urn:microsoft.com/office/officeart/2018/5/layout/IconCircleLabelList"/>
    <dgm:cxn modelId="{A53EB178-8D5B-4F25-978D-A724F0B5852A}" type="presParOf" srcId="{4D05A911-B33C-4137-80EF-CB8F6EE961A3}" destId="{2FDFCADD-9106-4163-BE49-61C9213BDF72}" srcOrd="0" destOrd="0" presId="urn:microsoft.com/office/officeart/2018/5/layout/IconCircleLabelList"/>
    <dgm:cxn modelId="{167680D0-961A-418F-82A8-AF468136E236}" type="presParOf" srcId="{2FDFCADD-9106-4163-BE49-61C9213BDF72}" destId="{DADB8724-C0AB-4BCB-8407-E0B590E430A0}" srcOrd="0" destOrd="0" presId="urn:microsoft.com/office/officeart/2018/5/layout/IconCircleLabelList"/>
    <dgm:cxn modelId="{10D01B92-1F2A-4370-B2BD-F0A43D171F5D}" type="presParOf" srcId="{2FDFCADD-9106-4163-BE49-61C9213BDF72}" destId="{1EA87393-A177-4568-B32B-BD4AF0884EE5}" srcOrd="1" destOrd="0" presId="urn:microsoft.com/office/officeart/2018/5/layout/IconCircleLabelList"/>
    <dgm:cxn modelId="{BCC0D874-9D41-4BBB-BFF2-FF2169E20136}" type="presParOf" srcId="{2FDFCADD-9106-4163-BE49-61C9213BDF72}" destId="{56BC5FBB-7712-4DF8-B16C-2DB824898BA8}" srcOrd="2" destOrd="0" presId="urn:microsoft.com/office/officeart/2018/5/layout/IconCircleLabelList"/>
    <dgm:cxn modelId="{23F908C2-61ED-4551-8CAB-A53687428034}" type="presParOf" srcId="{2FDFCADD-9106-4163-BE49-61C9213BDF72}" destId="{2357CB81-F377-4519-93EF-1EFCBACBCE7F}" srcOrd="3" destOrd="0" presId="urn:microsoft.com/office/officeart/2018/5/layout/IconCircleLabelList"/>
    <dgm:cxn modelId="{D19AC3B1-DF7C-4FB8-B3DE-B208E261232F}" type="presParOf" srcId="{4D05A911-B33C-4137-80EF-CB8F6EE961A3}" destId="{368FA169-F08C-47E7-8703-23DC71F9D910}" srcOrd="1" destOrd="0" presId="urn:microsoft.com/office/officeart/2018/5/layout/IconCircleLabelList"/>
    <dgm:cxn modelId="{B0F837DB-C1C9-4857-9706-528A98C3CF3B}" type="presParOf" srcId="{4D05A911-B33C-4137-80EF-CB8F6EE961A3}" destId="{00E8DD1A-AC15-49FE-B905-A97EF5CF90BC}" srcOrd="2" destOrd="0" presId="urn:microsoft.com/office/officeart/2018/5/layout/IconCircleLabelList"/>
    <dgm:cxn modelId="{4A89C16E-288B-4C42-ABDD-3A408ACEC812}" type="presParOf" srcId="{00E8DD1A-AC15-49FE-B905-A97EF5CF90BC}" destId="{9F5011C8-2097-4AE9-912E-20D0504870A9}" srcOrd="0" destOrd="0" presId="urn:microsoft.com/office/officeart/2018/5/layout/IconCircleLabelList"/>
    <dgm:cxn modelId="{EEE7D50F-7981-4E30-8AE7-FE8C4E000E17}" type="presParOf" srcId="{00E8DD1A-AC15-49FE-B905-A97EF5CF90BC}" destId="{E5D5FB15-CCA5-4B62-99B2-B15E440F72A9}" srcOrd="1" destOrd="0" presId="urn:microsoft.com/office/officeart/2018/5/layout/IconCircleLabelList"/>
    <dgm:cxn modelId="{AA49B291-90AE-4C54-9A0E-2CA7BF6204AE}" type="presParOf" srcId="{00E8DD1A-AC15-49FE-B905-A97EF5CF90BC}" destId="{4C6EA056-7A5B-4DAF-B586-971EAA0810F0}" srcOrd="2" destOrd="0" presId="urn:microsoft.com/office/officeart/2018/5/layout/IconCircleLabelList"/>
    <dgm:cxn modelId="{2BD88A09-12DB-4A61-9C16-D93841104EB5}" type="presParOf" srcId="{00E8DD1A-AC15-49FE-B905-A97EF5CF90BC}" destId="{EDA1305B-6C33-491A-82ED-B1FF51D11C12}" srcOrd="3" destOrd="0" presId="urn:microsoft.com/office/officeart/2018/5/layout/IconCircleLabelList"/>
    <dgm:cxn modelId="{9F91E51E-706E-4D01-95E1-9ED5D26BC3A5}" type="presParOf" srcId="{4D05A911-B33C-4137-80EF-CB8F6EE961A3}" destId="{18DFE149-C427-4E73-8254-D9EE845ECC50}" srcOrd="3" destOrd="0" presId="urn:microsoft.com/office/officeart/2018/5/layout/IconCircleLabelList"/>
    <dgm:cxn modelId="{3D2B7067-0B06-467E-B510-2FC2B0E06B28}" type="presParOf" srcId="{4D05A911-B33C-4137-80EF-CB8F6EE961A3}" destId="{2DBDD3A4-79A9-4E6E-AA83-4177F177702A}" srcOrd="4" destOrd="0" presId="urn:microsoft.com/office/officeart/2018/5/layout/IconCircleLabelList"/>
    <dgm:cxn modelId="{DB7278D0-DC7A-4487-A097-2DE32C0062F5}" type="presParOf" srcId="{2DBDD3A4-79A9-4E6E-AA83-4177F177702A}" destId="{C87EDAF4-AF6A-4046-BB27-8CF939B844E5}" srcOrd="0" destOrd="0" presId="urn:microsoft.com/office/officeart/2018/5/layout/IconCircleLabelList"/>
    <dgm:cxn modelId="{713077DD-C2E7-42B8-BEDB-976A1CC92A99}" type="presParOf" srcId="{2DBDD3A4-79A9-4E6E-AA83-4177F177702A}" destId="{A251BC49-246A-42A6-87FB-214A69F369D1}" srcOrd="1" destOrd="0" presId="urn:microsoft.com/office/officeart/2018/5/layout/IconCircleLabelList"/>
    <dgm:cxn modelId="{8DE630AE-02B6-46CA-9BC0-C1C2987CDF8E}" type="presParOf" srcId="{2DBDD3A4-79A9-4E6E-AA83-4177F177702A}" destId="{B058C5EC-C7B6-4BA4-A835-AE93DCE4605A}" srcOrd="2" destOrd="0" presId="urn:microsoft.com/office/officeart/2018/5/layout/IconCircleLabelList"/>
    <dgm:cxn modelId="{474280F1-6061-47B6-8176-901450AD3741}" type="presParOf" srcId="{2DBDD3A4-79A9-4E6E-AA83-4177F177702A}" destId="{93F98B3A-B39A-4B31-89B2-A01A15B9C3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5D44EF-14FA-4AE6-B016-F4416639E4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9CE3D9-B132-48B7-8BF6-80BBEE84DCDC}">
      <dgm:prSet/>
      <dgm:spPr/>
      <dgm:t>
        <a:bodyPr/>
        <a:lstStyle/>
        <a:p>
          <a:r>
            <a:rPr lang="en-US"/>
            <a:t>Password theft</a:t>
          </a:r>
        </a:p>
      </dgm:t>
    </dgm:pt>
    <dgm:pt modelId="{CA45C28B-5140-477B-B019-409217D175A3}" type="parTrans" cxnId="{0AB64159-7742-4547-A0DD-F54D0FFA7635}">
      <dgm:prSet/>
      <dgm:spPr/>
      <dgm:t>
        <a:bodyPr/>
        <a:lstStyle/>
        <a:p>
          <a:endParaRPr lang="en-US"/>
        </a:p>
      </dgm:t>
    </dgm:pt>
    <dgm:pt modelId="{CF9DA67C-3D6F-47DE-BE20-4E955557EF05}" type="sibTrans" cxnId="{0AB64159-7742-4547-A0DD-F54D0FFA7635}">
      <dgm:prSet/>
      <dgm:spPr/>
      <dgm:t>
        <a:bodyPr/>
        <a:lstStyle/>
        <a:p>
          <a:endParaRPr lang="en-US"/>
        </a:p>
      </dgm:t>
    </dgm:pt>
    <dgm:pt modelId="{3B7C7921-F556-46EB-8720-BB1BF7784DA9}">
      <dgm:prSet/>
      <dgm:spPr/>
      <dgm:t>
        <a:bodyPr/>
        <a:lstStyle/>
        <a:p>
          <a:r>
            <a:rPr lang="en-US"/>
            <a:t>Theft of personal files or emails</a:t>
          </a:r>
        </a:p>
      </dgm:t>
    </dgm:pt>
    <dgm:pt modelId="{8A94828A-7301-45D8-88F2-C6DBE940DC0C}" type="parTrans" cxnId="{9471C7B7-7A80-4116-9967-C186B8E9D8A5}">
      <dgm:prSet/>
      <dgm:spPr/>
      <dgm:t>
        <a:bodyPr/>
        <a:lstStyle/>
        <a:p>
          <a:endParaRPr lang="en-US"/>
        </a:p>
      </dgm:t>
    </dgm:pt>
    <dgm:pt modelId="{896FD169-7CF1-4ABE-9618-D221E124EC6C}" type="sibTrans" cxnId="{9471C7B7-7A80-4116-9967-C186B8E9D8A5}">
      <dgm:prSet/>
      <dgm:spPr/>
      <dgm:t>
        <a:bodyPr/>
        <a:lstStyle/>
        <a:p>
          <a:endParaRPr lang="en-US"/>
        </a:p>
      </dgm:t>
    </dgm:pt>
    <dgm:pt modelId="{FBE632F3-BBC8-4CE2-983F-4B42BC5B4053}">
      <dgm:prSet/>
      <dgm:spPr/>
      <dgm:t>
        <a:bodyPr/>
        <a:lstStyle/>
        <a:p>
          <a:r>
            <a:rPr lang="en-US"/>
            <a:t>Theft of confidential information of company</a:t>
          </a:r>
        </a:p>
      </dgm:t>
    </dgm:pt>
    <dgm:pt modelId="{08F5FD92-FE6B-4F7A-B99D-2B911268EBAE}" type="parTrans" cxnId="{94EB1A71-65DC-4609-9E1B-8497CE0DD56C}">
      <dgm:prSet/>
      <dgm:spPr/>
      <dgm:t>
        <a:bodyPr/>
        <a:lstStyle/>
        <a:p>
          <a:endParaRPr lang="en-US"/>
        </a:p>
      </dgm:t>
    </dgm:pt>
    <dgm:pt modelId="{0774AA5F-1AF4-4ED3-9932-78071B8B02A6}" type="sibTrans" cxnId="{94EB1A71-65DC-4609-9E1B-8497CE0DD56C}">
      <dgm:prSet/>
      <dgm:spPr/>
      <dgm:t>
        <a:bodyPr/>
        <a:lstStyle/>
        <a:p>
          <a:endParaRPr lang="en-US"/>
        </a:p>
      </dgm:t>
    </dgm:pt>
    <dgm:pt modelId="{D77C95AC-9390-44F6-9B54-1D676BD2FB33}" type="pres">
      <dgm:prSet presAssocID="{535D44EF-14FA-4AE6-B016-F4416639E4BC}" presName="root" presStyleCnt="0">
        <dgm:presLayoutVars>
          <dgm:dir/>
          <dgm:resizeHandles val="exact"/>
        </dgm:presLayoutVars>
      </dgm:prSet>
      <dgm:spPr/>
    </dgm:pt>
    <dgm:pt modelId="{E75BCC7E-0D04-449A-97DB-31AA7FCC5AE3}" type="pres">
      <dgm:prSet presAssocID="{3C9CE3D9-B132-48B7-8BF6-80BBEE84DCDC}" presName="compNode" presStyleCnt="0"/>
      <dgm:spPr/>
    </dgm:pt>
    <dgm:pt modelId="{1F13C56B-B634-4805-ADB8-9E7BCC3DFD8A}" type="pres">
      <dgm:prSet presAssocID="{3C9CE3D9-B132-48B7-8BF6-80BBEE84DCDC}" presName="bgRect" presStyleLbl="bgShp" presStyleIdx="0" presStyleCnt="3"/>
      <dgm:spPr/>
    </dgm:pt>
    <dgm:pt modelId="{8DA3C7B3-0846-4E22-ADA7-C620C7CA30CC}" type="pres">
      <dgm:prSet presAssocID="{3C9CE3D9-B132-48B7-8BF6-80BBEE84DC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2397CBF-D903-49CA-BEE7-3BC21348A06D}" type="pres">
      <dgm:prSet presAssocID="{3C9CE3D9-B132-48B7-8BF6-80BBEE84DCDC}" presName="spaceRect" presStyleCnt="0"/>
      <dgm:spPr/>
    </dgm:pt>
    <dgm:pt modelId="{0AC9CA26-4F57-490D-A415-1430689C8C40}" type="pres">
      <dgm:prSet presAssocID="{3C9CE3D9-B132-48B7-8BF6-80BBEE84DCDC}" presName="parTx" presStyleLbl="revTx" presStyleIdx="0" presStyleCnt="3">
        <dgm:presLayoutVars>
          <dgm:chMax val="0"/>
          <dgm:chPref val="0"/>
        </dgm:presLayoutVars>
      </dgm:prSet>
      <dgm:spPr/>
    </dgm:pt>
    <dgm:pt modelId="{E0374E3B-3360-4CAC-8401-AC36CF175D84}" type="pres">
      <dgm:prSet presAssocID="{CF9DA67C-3D6F-47DE-BE20-4E955557EF05}" presName="sibTrans" presStyleCnt="0"/>
      <dgm:spPr/>
    </dgm:pt>
    <dgm:pt modelId="{B12FAB52-60A0-4652-BBB5-89AD9382F0BC}" type="pres">
      <dgm:prSet presAssocID="{3B7C7921-F556-46EB-8720-BB1BF7784DA9}" presName="compNode" presStyleCnt="0"/>
      <dgm:spPr/>
    </dgm:pt>
    <dgm:pt modelId="{FF2ACA71-24C0-4A11-ABF9-1E556372F855}" type="pres">
      <dgm:prSet presAssocID="{3B7C7921-F556-46EB-8720-BB1BF7784DA9}" presName="bgRect" presStyleLbl="bgShp" presStyleIdx="1" presStyleCnt="3"/>
      <dgm:spPr/>
    </dgm:pt>
    <dgm:pt modelId="{E3DE76AD-559D-4907-995B-2CC9E11684F2}" type="pres">
      <dgm:prSet presAssocID="{3B7C7921-F556-46EB-8720-BB1BF7784D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A8BB7C4-CA64-48D8-B2EB-5D5C5D0812CC}" type="pres">
      <dgm:prSet presAssocID="{3B7C7921-F556-46EB-8720-BB1BF7784DA9}" presName="spaceRect" presStyleCnt="0"/>
      <dgm:spPr/>
    </dgm:pt>
    <dgm:pt modelId="{9E97613D-EFE5-4C8C-AC57-A2F6EF6A0362}" type="pres">
      <dgm:prSet presAssocID="{3B7C7921-F556-46EB-8720-BB1BF7784DA9}" presName="parTx" presStyleLbl="revTx" presStyleIdx="1" presStyleCnt="3">
        <dgm:presLayoutVars>
          <dgm:chMax val="0"/>
          <dgm:chPref val="0"/>
        </dgm:presLayoutVars>
      </dgm:prSet>
      <dgm:spPr/>
    </dgm:pt>
    <dgm:pt modelId="{06213AA3-09E6-4F72-8C4A-8F28F92A31AC}" type="pres">
      <dgm:prSet presAssocID="{896FD169-7CF1-4ABE-9618-D221E124EC6C}" presName="sibTrans" presStyleCnt="0"/>
      <dgm:spPr/>
    </dgm:pt>
    <dgm:pt modelId="{F2BBA7F9-3C02-4587-B8B9-8904981E4AB7}" type="pres">
      <dgm:prSet presAssocID="{FBE632F3-BBC8-4CE2-983F-4B42BC5B4053}" presName="compNode" presStyleCnt="0"/>
      <dgm:spPr/>
    </dgm:pt>
    <dgm:pt modelId="{855F4B32-4148-4F26-8E6A-039A23121F37}" type="pres">
      <dgm:prSet presAssocID="{FBE632F3-BBC8-4CE2-983F-4B42BC5B4053}" presName="bgRect" presStyleLbl="bgShp" presStyleIdx="2" presStyleCnt="3"/>
      <dgm:spPr/>
    </dgm:pt>
    <dgm:pt modelId="{5FF5A86C-B56E-4460-9E2C-4A893F13CB16}" type="pres">
      <dgm:prSet presAssocID="{FBE632F3-BBC8-4CE2-983F-4B42BC5B40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176600EE-6B07-4FFC-AE89-858AA07BE1CE}" type="pres">
      <dgm:prSet presAssocID="{FBE632F3-BBC8-4CE2-983F-4B42BC5B4053}" presName="spaceRect" presStyleCnt="0"/>
      <dgm:spPr/>
    </dgm:pt>
    <dgm:pt modelId="{892E046F-E6A8-4EF6-BA86-D035EFC3FF1B}" type="pres">
      <dgm:prSet presAssocID="{FBE632F3-BBC8-4CE2-983F-4B42BC5B40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657F13-D1AA-4659-8F32-45774AF99026}" type="presOf" srcId="{535D44EF-14FA-4AE6-B016-F4416639E4BC}" destId="{D77C95AC-9390-44F6-9B54-1D676BD2FB33}" srcOrd="0" destOrd="0" presId="urn:microsoft.com/office/officeart/2018/2/layout/IconVerticalSolidList"/>
    <dgm:cxn modelId="{5A7FCA4D-7176-4204-87C1-45A9F92D6BF1}" type="presOf" srcId="{3B7C7921-F556-46EB-8720-BB1BF7784DA9}" destId="{9E97613D-EFE5-4C8C-AC57-A2F6EF6A0362}" srcOrd="0" destOrd="0" presId="urn:microsoft.com/office/officeart/2018/2/layout/IconVerticalSolidList"/>
    <dgm:cxn modelId="{0AB64159-7742-4547-A0DD-F54D0FFA7635}" srcId="{535D44EF-14FA-4AE6-B016-F4416639E4BC}" destId="{3C9CE3D9-B132-48B7-8BF6-80BBEE84DCDC}" srcOrd="0" destOrd="0" parTransId="{CA45C28B-5140-477B-B019-409217D175A3}" sibTransId="{CF9DA67C-3D6F-47DE-BE20-4E955557EF05}"/>
    <dgm:cxn modelId="{94EB1A71-65DC-4609-9E1B-8497CE0DD56C}" srcId="{535D44EF-14FA-4AE6-B016-F4416639E4BC}" destId="{FBE632F3-BBC8-4CE2-983F-4B42BC5B4053}" srcOrd="2" destOrd="0" parTransId="{08F5FD92-FE6B-4F7A-B99D-2B911268EBAE}" sibTransId="{0774AA5F-1AF4-4ED3-9932-78071B8B02A6}"/>
    <dgm:cxn modelId="{588AD68B-1B12-4624-A136-5045BC56C3F0}" type="presOf" srcId="{FBE632F3-BBC8-4CE2-983F-4B42BC5B4053}" destId="{892E046F-E6A8-4EF6-BA86-D035EFC3FF1B}" srcOrd="0" destOrd="0" presId="urn:microsoft.com/office/officeart/2018/2/layout/IconVerticalSolidList"/>
    <dgm:cxn modelId="{8AD2E0AB-EB9D-4319-AC7C-D59A56C6D27E}" type="presOf" srcId="{3C9CE3D9-B132-48B7-8BF6-80BBEE84DCDC}" destId="{0AC9CA26-4F57-490D-A415-1430689C8C40}" srcOrd="0" destOrd="0" presId="urn:microsoft.com/office/officeart/2018/2/layout/IconVerticalSolidList"/>
    <dgm:cxn modelId="{9471C7B7-7A80-4116-9967-C186B8E9D8A5}" srcId="{535D44EF-14FA-4AE6-B016-F4416639E4BC}" destId="{3B7C7921-F556-46EB-8720-BB1BF7784DA9}" srcOrd="1" destOrd="0" parTransId="{8A94828A-7301-45D8-88F2-C6DBE940DC0C}" sibTransId="{896FD169-7CF1-4ABE-9618-D221E124EC6C}"/>
    <dgm:cxn modelId="{05B599FB-FF53-4E93-BEDB-38DB9212A1F9}" type="presParOf" srcId="{D77C95AC-9390-44F6-9B54-1D676BD2FB33}" destId="{E75BCC7E-0D04-449A-97DB-31AA7FCC5AE3}" srcOrd="0" destOrd="0" presId="urn:microsoft.com/office/officeart/2018/2/layout/IconVerticalSolidList"/>
    <dgm:cxn modelId="{AA89C976-7AE8-4D6D-ABD5-D9231DCF1F48}" type="presParOf" srcId="{E75BCC7E-0D04-449A-97DB-31AA7FCC5AE3}" destId="{1F13C56B-B634-4805-ADB8-9E7BCC3DFD8A}" srcOrd="0" destOrd="0" presId="urn:microsoft.com/office/officeart/2018/2/layout/IconVerticalSolidList"/>
    <dgm:cxn modelId="{9EC43A11-6F20-4BC1-8ED6-40AE433DFA5B}" type="presParOf" srcId="{E75BCC7E-0D04-449A-97DB-31AA7FCC5AE3}" destId="{8DA3C7B3-0846-4E22-ADA7-C620C7CA30CC}" srcOrd="1" destOrd="0" presId="urn:microsoft.com/office/officeart/2018/2/layout/IconVerticalSolidList"/>
    <dgm:cxn modelId="{66C106BF-616F-4A37-8141-069097E048D4}" type="presParOf" srcId="{E75BCC7E-0D04-449A-97DB-31AA7FCC5AE3}" destId="{F2397CBF-D903-49CA-BEE7-3BC21348A06D}" srcOrd="2" destOrd="0" presId="urn:microsoft.com/office/officeart/2018/2/layout/IconVerticalSolidList"/>
    <dgm:cxn modelId="{F4C8AFB0-8571-45BB-82BA-D4083FCFAA13}" type="presParOf" srcId="{E75BCC7E-0D04-449A-97DB-31AA7FCC5AE3}" destId="{0AC9CA26-4F57-490D-A415-1430689C8C40}" srcOrd="3" destOrd="0" presId="urn:microsoft.com/office/officeart/2018/2/layout/IconVerticalSolidList"/>
    <dgm:cxn modelId="{D66D35FF-44A6-4577-9BC9-AD0360ADD271}" type="presParOf" srcId="{D77C95AC-9390-44F6-9B54-1D676BD2FB33}" destId="{E0374E3B-3360-4CAC-8401-AC36CF175D84}" srcOrd="1" destOrd="0" presId="urn:microsoft.com/office/officeart/2018/2/layout/IconVerticalSolidList"/>
    <dgm:cxn modelId="{C4C4C14F-3620-4B04-AE60-C758285E9EAB}" type="presParOf" srcId="{D77C95AC-9390-44F6-9B54-1D676BD2FB33}" destId="{B12FAB52-60A0-4652-BBB5-89AD9382F0BC}" srcOrd="2" destOrd="0" presId="urn:microsoft.com/office/officeart/2018/2/layout/IconVerticalSolidList"/>
    <dgm:cxn modelId="{22D67F08-8418-4EA7-80EA-3E0FE8C920D0}" type="presParOf" srcId="{B12FAB52-60A0-4652-BBB5-89AD9382F0BC}" destId="{FF2ACA71-24C0-4A11-ABF9-1E556372F855}" srcOrd="0" destOrd="0" presId="urn:microsoft.com/office/officeart/2018/2/layout/IconVerticalSolidList"/>
    <dgm:cxn modelId="{B07EF307-AC16-4211-B882-37DD8CA09E97}" type="presParOf" srcId="{B12FAB52-60A0-4652-BBB5-89AD9382F0BC}" destId="{E3DE76AD-559D-4907-995B-2CC9E11684F2}" srcOrd="1" destOrd="0" presId="urn:microsoft.com/office/officeart/2018/2/layout/IconVerticalSolidList"/>
    <dgm:cxn modelId="{93C7E257-F983-4325-9C14-C3AD8E8EBCF2}" type="presParOf" srcId="{B12FAB52-60A0-4652-BBB5-89AD9382F0BC}" destId="{DA8BB7C4-CA64-48D8-B2EB-5D5C5D0812CC}" srcOrd="2" destOrd="0" presId="urn:microsoft.com/office/officeart/2018/2/layout/IconVerticalSolidList"/>
    <dgm:cxn modelId="{E9150FC2-B8B6-4B55-8B99-AE267FC2F59C}" type="presParOf" srcId="{B12FAB52-60A0-4652-BBB5-89AD9382F0BC}" destId="{9E97613D-EFE5-4C8C-AC57-A2F6EF6A0362}" srcOrd="3" destOrd="0" presId="urn:microsoft.com/office/officeart/2018/2/layout/IconVerticalSolidList"/>
    <dgm:cxn modelId="{9118BCCF-A5D7-4FC5-A9C8-ED971AF24277}" type="presParOf" srcId="{D77C95AC-9390-44F6-9B54-1D676BD2FB33}" destId="{06213AA3-09E6-4F72-8C4A-8F28F92A31AC}" srcOrd="3" destOrd="0" presId="urn:microsoft.com/office/officeart/2018/2/layout/IconVerticalSolidList"/>
    <dgm:cxn modelId="{2B0E5324-395A-484F-81A5-686EA0DB3A65}" type="presParOf" srcId="{D77C95AC-9390-44F6-9B54-1D676BD2FB33}" destId="{F2BBA7F9-3C02-4587-B8B9-8904981E4AB7}" srcOrd="4" destOrd="0" presId="urn:microsoft.com/office/officeart/2018/2/layout/IconVerticalSolidList"/>
    <dgm:cxn modelId="{50A9773A-8B42-4DCB-BEB0-F0316CA43545}" type="presParOf" srcId="{F2BBA7F9-3C02-4587-B8B9-8904981E4AB7}" destId="{855F4B32-4148-4F26-8E6A-039A23121F37}" srcOrd="0" destOrd="0" presId="urn:microsoft.com/office/officeart/2018/2/layout/IconVerticalSolidList"/>
    <dgm:cxn modelId="{2C3E671B-3E0D-4B01-9712-33566F9E2146}" type="presParOf" srcId="{F2BBA7F9-3C02-4587-B8B9-8904981E4AB7}" destId="{5FF5A86C-B56E-4460-9E2C-4A893F13CB16}" srcOrd="1" destOrd="0" presId="urn:microsoft.com/office/officeart/2018/2/layout/IconVerticalSolidList"/>
    <dgm:cxn modelId="{537E91F2-EB3A-4150-8FD5-DDB010630924}" type="presParOf" srcId="{F2BBA7F9-3C02-4587-B8B9-8904981E4AB7}" destId="{176600EE-6B07-4FFC-AE89-858AA07BE1CE}" srcOrd="2" destOrd="0" presId="urn:microsoft.com/office/officeart/2018/2/layout/IconVerticalSolidList"/>
    <dgm:cxn modelId="{0412D614-C161-4D65-B300-EF3DE5827279}" type="presParOf" srcId="{F2BBA7F9-3C02-4587-B8B9-8904981E4AB7}" destId="{892E046F-E6A8-4EF6-BA86-D035EFC3FF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950ED8-B82E-4C99-8BE3-05F8AD7E0D4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A14BCC-9682-458C-AA9D-F0C761447869}">
      <dgm:prSet/>
      <dgm:spPr/>
      <dgm:t>
        <a:bodyPr/>
        <a:lstStyle/>
        <a:p>
          <a:r>
            <a:rPr lang="en-US" dirty="0"/>
            <a:t>Intentional </a:t>
          </a:r>
        </a:p>
        <a:p>
          <a:r>
            <a:rPr lang="en-US" dirty="0"/>
            <a:t>or </a:t>
          </a:r>
        </a:p>
        <a:p>
          <a:r>
            <a:rPr lang="en-US" dirty="0"/>
            <a:t>unplanned</a:t>
          </a:r>
        </a:p>
      </dgm:t>
    </dgm:pt>
    <dgm:pt modelId="{F441A2A9-202F-4BA4-A3B2-F46BAD186BF7}" type="parTrans" cxnId="{5C46F88C-39B0-47B7-ACD9-A5341987D6E6}">
      <dgm:prSet/>
      <dgm:spPr/>
      <dgm:t>
        <a:bodyPr/>
        <a:lstStyle/>
        <a:p>
          <a:endParaRPr lang="en-US"/>
        </a:p>
      </dgm:t>
    </dgm:pt>
    <dgm:pt modelId="{6B9F0487-6EC1-48F3-B62A-2D40B67F00D4}" type="sibTrans" cxnId="{5C46F88C-39B0-47B7-ACD9-A5341987D6E6}">
      <dgm:prSet/>
      <dgm:spPr/>
      <dgm:t>
        <a:bodyPr/>
        <a:lstStyle/>
        <a:p>
          <a:endParaRPr lang="en-US"/>
        </a:p>
      </dgm:t>
    </dgm:pt>
    <dgm:pt modelId="{D7783398-7631-4AED-8659-8CC97373CA0A}">
      <dgm:prSet/>
      <dgm:spPr/>
      <dgm:t>
        <a:bodyPr/>
        <a:lstStyle/>
        <a:p>
          <a:r>
            <a:rPr lang="en-US" dirty="0"/>
            <a:t>Internal </a:t>
          </a:r>
        </a:p>
        <a:p>
          <a:r>
            <a:rPr lang="en-US" dirty="0"/>
            <a:t>or </a:t>
          </a:r>
        </a:p>
        <a:p>
          <a:r>
            <a:rPr lang="en-US" dirty="0"/>
            <a:t>external </a:t>
          </a:r>
        </a:p>
      </dgm:t>
    </dgm:pt>
    <dgm:pt modelId="{DC184612-B558-4726-B20F-0288BB3AAF85}" type="parTrans" cxnId="{93877672-91EC-46F2-B367-721DCF608515}">
      <dgm:prSet/>
      <dgm:spPr/>
      <dgm:t>
        <a:bodyPr/>
        <a:lstStyle/>
        <a:p>
          <a:endParaRPr lang="en-US"/>
        </a:p>
      </dgm:t>
    </dgm:pt>
    <dgm:pt modelId="{61D4CA0E-D603-46AD-829D-CAE57A6791EB}" type="sibTrans" cxnId="{93877672-91EC-46F2-B367-721DCF608515}">
      <dgm:prSet/>
      <dgm:spPr/>
      <dgm:t>
        <a:bodyPr/>
        <a:lstStyle/>
        <a:p>
          <a:endParaRPr lang="en-US"/>
        </a:p>
      </dgm:t>
    </dgm:pt>
    <dgm:pt modelId="{C91286E4-741A-0449-8856-043F47F7F217}" type="pres">
      <dgm:prSet presAssocID="{79950ED8-B82E-4C99-8BE3-05F8AD7E0D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CF448E-D5C5-4942-818D-D699ECF06335}" type="pres">
      <dgm:prSet presAssocID="{48A14BCC-9682-458C-AA9D-F0C761447869}" presName="hierRoot1" presStyleCnt="0"/>
      <dgm:spPr/>
    </dgm:pt>
    <dgm:pt modelId="{043885DC-5278-0F43-BCF9-6A2422CA5081}" type="pres">
      <dgm:prSet presAssocID="{48A14BCC-9682-458C-AA9D-F0C761447869}" presName="composite" presStyleCnt="0"/>
      <dgm:spPr/>
    </dgm:pt>
    <dgm:pt modelId="{EB2D9AB7-487C-F542-BA07-D6CB48F42976}" type="pres">
      <dgm:prSet presAssocID="{48A14BCC-9682-458C-AA9D-F0C761447869}" presName="background" presStyleLbl="node0" presStyleIdx="0" presStyleCnt="2"/>
      <dgm:spPr/>
    </dgm:pt>
    <dgm:pt modelId="{A1C54BEE-473B-CE43-8073-7D63B8D1D724}" type="pres">
      <dgm:prSet presAssocID="{48A14BCC-9682-458C-AA9D-F0C761447869}" presName="text" presStyleLbl="fgAcc0" presStyleIdx="0" presStyleCnt="2">
        <dgm:presLayoutVars>
          <dgm:chPref val="3"/>
        </dgm:presLayoutVars>
      </dgm:prSet>
      <dgm:spPr/>
    </dgm:pt>
    <dgm:pt modelId="{C80592D3-CEAC-A840-998E-26F2AECD9B4C}" type="pres">
      <dgm:prSet presAssocID="{48A14BCC-9682-458C-AA9D-F0C761447869}" presName="hierChild2" presStyleCnt="0"/>
      <dgm:spPr/>
    </dgm:pt>
    <dgm:pt modelId="{A98AB9DE-432C-4846-AB12-E6C14649EA39}" type="pres">
      <dgm:prSet presAssocID="{D7783398-7631-4AED-8659-8CC97373CA0A}" presName="hierRoot1" presStyleCnt="0"/>
      <dgm:spPr/>
    </dgm:pt>
    <dgm:pt modelId="{8D71204D-C049-AD43-9130-ABDAEE49046A}" type="pres">
      <dgm:prSet presAssocID="{D7783398-7631-4AED-8659-8CC97373CA0A}" presName="composite" presStyleCnt="0"/>
      <dgm:spPr/>
    </dgm:pt>
    <dgm:pt modelId="{7F7E0F87-BD14-724E-9DB9-F6DFC7D92D1E}" type="pres">
      <dgm:prSet presAssocID="{D7783398-7631-4AED-8659-8CC97373CA0A}" presName="background" presStyleLbl="node0" presStyleIdx="1" presStyleCnt="2"/>
      <dgm:spPr/>
    </dgm:pt>
    <dgm:pt modelId="{4D02B6FE-1B89-3846-AF0E-5891FF71EFAC}" type="pres">
      <dgm:prSet presAssocID="{D7783398-7631-4AED-8659-8CC97373CA0A}" presName="text" presStyleLbl="fgAcc0" presStyleIdx="1" presStyleCnt="2">
        <dgm:presLayoutVars>
          <dgm:chPref val="3"/>
        </dgm:presLayoutVars>
      </dgm:prSet>
      <dgm:spPr/>
    </dgm:pt>
    <dgm:pt modelId="{BB0780F7-E847-3C48-AEF5-16E8269063ED}" type="pres">
      <dgm:prSet presAssocID="{D7783398-7631-4AED-8659-8CC97373CA0A}" presName="hierChild2" presStyleCnt="0"/>
      <dgm:spPr/>
    </dgm:pt>
  </dgm:ptLst>
  <dgm:cxnLst>
    <dgm:cxn modelId="{801DF641-DAF3-6B41-8992-4BDADB5AA743}" type="presOf" srcId="{48A14BCC-9682-458C-AA9D-F0C761447869}" destId="{A1C54BEE-473B-CE43-8073-7D63B8D1D724}" srcOrd="0" destOrd="0" presId="urn:microsoft.com/office/officeart/2005/8/layout/hierarchy1"/>
    <dgm:cxn modelId="{533DB84F-1431-F44D-B47C-AB065AB2DCC2}" type="presOf" srcId="{79950ED8-B82E-4C99-8BE3-05F8AD7E0D43}" destId="{C91286E4-741A-0449-8856-043F47F7F217}" srcOrd="0" destOrd="0" presId="urn:microsoft.com/office/officeart/2005/8/layout/hierarchy1"/>
    <dgm:cxn modelId="{93877672-91EC-46F2-B367-721DCF608515}" srcId="{79950ED8-B82E-4C99-8BE3-05F8AD7E0D43}" destId="{D7783398-7631-4AED-8659-8CC97373CA0A}" srcOrd="1" destOrd="0" parTransId="{DC184612-B558-4726-B20F-0288BB3AAF85}" sibTransId="{61D4CA0E-D603-46AD-829D-CAE57A6791EB}"/>
    <dgm:cxn modelId="{5C46F88C-39B0-47B7-ACD9-A5341987D6E6}" srcId="{79950ED8-B82E-4C99-8BE3-05F8AD7E0D43}" destId="{48A14BCC-9682-458C-AA9D-F0C761447869}" srcOrd="0" destOrd="0" parTransId="{F441A2A9-202F-4BA4-A3B2-F46BAD186BF7}" sibTransId="{6B9F0487-6EC1-48F3-B62A-2D40B67F00D4}"/>
    <dgm:cxn modelId="{5F6A00EB-69B3-6342-96FA-2C12AE837B4D}" type="presOf" srcId="{D7783398-7631-4AED-8659-8CC97373CA0A}" destId="{4D02B6FE-1B89-3846-AF0E-5891FF71EFAC}" srcOrd="0" destOrd="0" presId="urn:microsoft.com/office/officeart/2005/8/layout/hierarchy1"/>
    <dgm:cxn modelId="{4C7460AC-FF1C-7043-B3B5-B092B674AA59}" type="presParOf" srcId="{C91286E4-741A-0449-8856-043F47F7F217}" destId="{DBCF448E-D5C5-4942-818D-D699ECF06335}" srcOrd="0" destOrd="0" presId="urn:microsoft.com/office/officeart/2005/8/layout/hierarchy1"/>
    <dgm:cxn modelId="{D6CEFB23-3004-3243-B726-996AFA2928C2}" type="presParOf" srcId="{DBCF448E-D5C5-4942-818D-D699ECF06335}" destId="{043885DC-5278-0F43-BCF9-6A2422CA5081}" srcOrd="0" destOrd="0" presId="urn:microsoft.com/office/officeart/2005/8/layout/hierarchy1"/>
    <dgm:cxn modelId="{BF028889-FB83-D543-AB99-A8FC0785F127}" type="presParOf" srcId="{043885DC-5278-0F43-BCF9-6A2422CA5081}" destId="{EB2D9AB7-487C-F542-BA07-D6CB48F42976}" srcOrd="0" destOrd="0" presId="urn:microsoft.com/office/officeart/2005/8/layout/hierarchy1"/>
    <dgm:cxn modelId="{49422835-C25E-5B4C-A31E-3A555C7D52F6}" type="presParOf" srcId="{043885DC-5278-0F43-BCF9-6A2422CA5081}" destId="{A1C54BEE-473B-CE43-8073-7D63B8D1D724}" srcOrd="1" destOrd="0" presId="urn:microsoft.com/office/officeart/2005/8/layout/hierarchy1"/>
    <dgm:cxn modelId="{633EE594-642D-F94A-8646-6E31B664B2BE}" type="presParOf" srcId="{DBCF448E-D5C5-4942-818D-D699ECF06335}" destId="{C80592D3-CEAC-A840-998E-26F2AECD9B4C}" srcOrd="1" destOrd="0" presId="urn:microsoft.com/office/officeart/2005/8/layout/hierarchy1"/>
    <dgm:cxn modelId="{A4AF7A1A-231E-6B43-8469-5452C492DC00}" type="presParOf" srcId="{C91286E4-741A-0449-8856-043F47F7F217}" destId="{A98AB9DE-432C-4846-AB12-E6C14649EA39}" srcOrd="1" destOrd="0" presId="urn:microsoft.com/office/officeart/2005/8/layout/hierarchy1"/>
    <dgm:cxn modelId="{AFEF787E-A5F8-134F-A1A2-0EA38ECE2B6B}" type="presParOf" srcId="{A98AB9DE-432C-4846-AB12-E6C14649EA39}" destId="{8D71204D-C049-AD43-9130-ABDAEE49046A}" srcOrd="0" destOrd="0" presId="urn:microsoft.com/office/officeart/2005/8/layout/hierarchy1"/>
    <dgm:cxn modelId="{348118E0-7198-2347-BFC6-5A4DBD3C233A}" type="presParOf" srcId="{8D71204D-C049-AD43-9130-ABDAEE49046A}" destId="{7F7E0F87-BD14-724E-9DB9-F6DFC7D92D1E}" srcOrd="0" destOrd="0" presId="urn:microsoft.com/office/officeart/2005/8/layout/hierarchy1"/>
    <dgm:cxn modelId="{86FE0752-20C8-6A46-B84B-2B4CC895F0EE}" type="presParOf" srcId="{8D71204D-C049-AD43-9130-ABDAEE49046A}" destId="{4D02B6FE-1B89-3846-AF0E-5891FF71EFAC}" srcOrd="1" destOrd="0" presId="urn:microsoft.com/office/officeart/2005/8/layout/hierarchy1"/>
    <dgm:cxn modelId="{A00A750D-6008-C14D-9674-D8D2EDCEEF01}" type="presParOf" srcId="{A98AB9DE-432C-4846-AB12-E6C14649EA39}" destId="{BB0780F7-E847-3C48-AEF5-16E8269063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BB8554-FD34-4088-9506-7C762840B7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7E00F9-45FE-49C0-8B61-F825F17EB4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Anti-virus</a:t>
          </a:r>
        </a:p>
      </dgm:t>
    </dgm:pt>
    <dgm:pt modelId="{391F23DC-08BB-44EE-AE00-F42D540003F9}" type="parTrans" cxnId="{C60A1C85-7930-42C1-BF06-17417939C72A}">
      <dgm:prSet/>
      <dgm:spPr/>
      <dgm:t>
        <a:bodyPr/>
        <a:lstStyle/>
        <a:p>
          <a:endParaRPr lang="en-US"/>
        </a:p>
      </dgm:t>
    </dgm:pt>
    <dgm:pt modelId="{D44CA403-AE97-4BE1-B995-E78703CAF27B}" type="sibTrans" cxnId="{C60A1C85-7930-42C1-BF06-17417939C72A}">
      <dgm:prSet/>
      <dgm:spPr/>
      <dgm:t>
        <a:bodyPr/>
        <a:lstStyle/>
        <a:p>
          <a:endParaRPr lang="en-US"/>
        </a:p>
      </dgm:t>
    </dgm:pt>
    <dgm:pt modelId="{71DC350E-0503-4A04-95D9-5B7EE754CD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Anti-spyware</a:t>
          </a:r>
        </a:p>
      </dgm:t>
    </dgm:pt>
    <dgm:pt modelId="{4F65A83F-F3EC-43BE-B0C2-7A49B47A3457}" type="parTrans" cxnId="{D6C3202E-8D8F-41F3-B34B-6D25950C6013}">
      <dgm:prSet/>
      <dgm:spPr/>
      <dgm:t>
        <a:bodyPr/>
        <a:lstStyle/>
        <a:p>
          <a:endParaRPr lang="en-US"/>
        </a:p>
      </dgm:t>
    </dgm:pt>
    <dgm:pt modelId="{0F6D4395-4CCA-469D-A842-F1BE563EB384}" type="sibTrans" cxnId="{D6C3202E-8D8F-41F3-B34B-6D25950C6013}">
      <dgm:prSet/>
      <dgm:spPr/>
      <dgm:t>
        <a:bodyPr/>
        <a:lstStyle/>
        <a:p>
          <a:endParaRPr lang="en-US"/>
        </a:p>
      </dgm:t>
    </dgm:pt>
    <dgm:pt modelId="{04BADD9A-8AFB-4977-B552-43F90F1F7D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VPN</a:t>
          </a:r>
        </a:p>
      </dgm:t>
    </dgm:pt>
    <dgm:pt modelId="{966F7AD6-EB15-4D14-BF74-B601741CDFE6}" type="parTrans" cxnId="{F21D3D15-48D2-424D-AB45-2615426D6EA8}">
      <dgm:prSet/>
      <dgm:spPr/>
      <dgm:t>
        <a:bodyPr/>
        <a:lstStyle/>
        <a:p>
          <a:endParaRPr lang="en-US"/>
        </a:p>
      </dgm:t>
    </dgm:pt>
    <dgm:pt modelId="{EBF83A1B-FF3A-4BCD-983A-1E7DA2CCA79B}" type="sibTrans" cxnId="{F21D3D15-48D2-424D-AB45-2615426D6EA8}">
      <dgm:prSet/>
      <dgm:spPr/>
      <dgm:t>
        <a:bodyPr/>
        <a:lstStyle/>
        <a:p>
          <a:endParaRPr lang="en-US"/>
        </a:p>
      </dgm:t>
    </dgm:pt>
    <dgm:pt modelId="{CF352EC0-AA9E-40D2-8D44-5E17C7B510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Encryption</a:t>
          </a:r>
        </a:p>
      </dgm:t>
    </dgm:pt>
    <dgm:pt modelId="{50C530EE-1BE1-47FC-843C-0A2C870B2990}" type="parTrans" cxnId="{FB83FF7C-BE47-4420-AFFB-68E360903C2D}">
      <dgm:prSet/>
      <dgm:spPr/>
      <dgm:t>
        <a:bodyPr/>
        <a:lstStyle/>
        <a:p>
          <a:endParaRPr lang="en-US"/>
        </a:p>
      </dgm:t>
    </dgm:pt>
    <dgm:pt modelId="{F3566E18-DB29-42FB-82A1-11E2BC369C3D}" type="sibTrans" cxnId="{FB83FF7C-BE47-4420-AFFB-68E360903C2D}">
      <dgm:prSet/>
      <dgm:spPr/>
      <dgm:t>
        <a:bodyPr/>
        <a:lstStyle/>
        <a:p>
          <a:endParaRPr lang="en-US"/>
        </a:p>
      </dgm:t>
    </dgm:pt>
    <dgm:pt modelId="{763204AC-8052-447E-B4DE-65CD116F1D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Policies &amp; guidelines</a:t>
          </a:r>
        </a:p>
      </dgm:t>
    </dgm:pt>
    <dgm:pt modelId="{1751C3AF-9FA5-4B21-A6DB-CAC10B8FE4E2}" type="parTrans" cxnId="{55465CD8-F7C3-4A78-912D-B7DEF804F01E}">
      <dgm:prSet/>
      <dgm:spPr/>
      <dgm:t>
        <a:bodyPr/>
        <a:lstStyle/>
        <a:p>
          <a:endParaRPr lang="en-US"/>
        </a:p>
      </dgm:t>
    </dgm:pt>
    <dgm:pt modelId="{45B03450-F091-4641-B3F0-BDB3872D1B2C}" type="sibTrans" cxnId="{55465CD8-F7C3-4A78-912D-B7DEF804F01E}">
      <dgm:prSet/>
      <dgm:spPr/>
      <dgm:t>
        <a:bodyPr/>
        <a:lstStyle/>
        <a:p>
          <a:endParaRPr lang="en-US"/>
        </a:p>
      </dgm:t>
    </dgm:pt>
    <dgm:pt modelId="{DF58F03B-BF25-4EDF-ADC9-C1C40156B3E7}" type="pres">
      <dgm:prSet presAssocID="{E1BB8554-FD34-4088-9506-7C762840B7A6}" presName="root" presStyleCnt="0">
        <dgm:presLayoutVars>
          <dgm:dir/>
          <dgm:resizeHandles val="exact"/>
        </dgm:presLayoutVars>
      </dgm:prSet>
      <dgm:spPr/>
    </dgm:pt>
    <dgm:pt modelId="{7C32BB61-7749-409D-A4DD-48BED8C44211}" type="pres">
      <dgm:prSet presAssocID="{237E00F9-45FE-49C0-8B61-F825F17EB43D}" presName="compNode" presStyleCnt="0"/>
      <dgm:spPr/>
    </dgm:pt>
    <dgm:pt modelId="{5C5CF087-5085-4B49-BE70-E6AD0E98F88D}" type="pres">
      <dgm:prSet presAssocID="{237E00F9-45FE-49C0-8B61-F825F17EB43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1A043B92-E249-4FAB-8ECD-84396E014D37}" type="pres">
      <dgm:prSet presAssocID="{237E00F9-45FE-49C0-8B61-F825F17EB43D}" presName="spaceRect" presStyleCnt="0"/>
      <dgm:spPr/>
    </dgm:pt>
    <dgm:pt modelId="{D7BB0B1F-2CED-4839-A123-DB806DC41BF5}" type="pres">
      <dgm:prSet presAssocID="{237E00F9-45FE-49C0-8B61-F825F17EB43D}" presName="textRect" presStyleLbl="revTx" presStyleIdx="0" presStyleCnt="5">
        <dgm:presLayoutVars>
          <dgm:chMax val="1"/>
          <dgm:chPref val="1"/>
        </dgm:presLayoutVars>
      </dgm:prSet>
      <dgm:spPr/>
    </dgm:pt>
    <dgm:pt modelId="{A2A6D019-8E18-4D84-8E70-D39C1310D31E}" type="pres">
      <dgm:prSet presAssocID="{D44CA403-AE97-4BE1-B995-E78703CAF27B}" presName="sibTrans" presStyleCnt="0"/>
      <dgm:spPr/>
    </dgm:pt>
    <dgm:pt modelId="{C0A0ABBA-76B2-45B8-8741-AE047843F1F4}" type="pres">
      <dgm:prSet presAssocID="{71DC350E-0503-4A04-95D9-5B7EE754CD3F}" presName="compNode" presStyleCnt="0"/>
      <dgm:spPr/>
    </dgm:pt>
    <dgm:pt modelId="{A84D8AB6-5953-44C1-9223-90A356A35136}" type="pres">
      <dgm:prSet presAssocID="{71DC350E-0503-4A04-95D9-5B7EE754CD3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1DCDFEF-6D2F-44A4-953B-92B84F2F1805}" type="pres">
      <dgm:prSet presAssocID="{71DC350E-0503-4A04-95D9-5B7EE754CD3F}" presName="spaceRect" presStyleCnt="0"/>
      <dgm:spPr/>
    </dgm:pt>
    <dgm:pt modelId="{0F89293D-F4F4-4511-85A6-B57FF0E79B00}" type="pres">
      <dgm:prSet presAssocID="{71DC350E-0503-4A04-95D9-5B7EE754CD3F}" presName="textRect" presStyleLbl="revTx" presStyleIdx="1" presStyleCnt="5">
        <dgm:presLayoutVars>
          <dgm:chMax val="1"/>
          <dgm:chPref val="1"/>
        </dgm:presLayoutVars>
      </dgm:prSet>
      <dgm:spPr/>
    </dgm:pt>
    <dgm:pt modelId="{56592223-503B-4E06-9217-93242FD71F6E}" type="pres">
      <dgm:prSet presAssocID="{0F6D4395-4CCA-469D-A842-F1BE563EB384}" presName="sibTrans" presStyleCnt="0"/>
      <dgm:spPr/>
    </dgm:pt>
    <dgm:pt modelId="{5C685FAE-FFDB-42FA-8E9D-91F4CD5118E9}" type="pres">
      <dgm:prSet presAssocID="{04BADD9A-8AFB-4977-B552-43F90F1F7D1D}" presName="compNode" presStyleCnt="0"/>
      <dgm:spPr/>
    </dgm:pt>
    <dgm:pt modelId="{773DF669-09B6-4C0A-9790-C8A095F86039}" type="pres">
      <dgm:prSet presAssocID="{04BADD9A-8AFB-4977-B552-43F90F1F7D1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98E59DE-439A-466F-89EC-DB621F193A12}" type="pres">
      <dgm:prSet presAssocID="{04BADD9A-8AFB-4977-B552-43F90F1F7D1D}" presName="spaceRect" presStyleCnt="0"/>
      <dgm:spPr/>
    </dgm:pt>
    <dgm:pt modelId="{4543A1E6-4016-447C-AD29-263CBE8EFB8C}" type="pres">
      <dgm:prSet presAssocID="{04BADD9A-8AFB-4977-B552-43F90F1F7D1D}" presName="textRect" presStyleLbl="revTx" presStyleIdx="2" presStyleCnt="5">
        <dgm:presLayoutVars>
          <dgm:chMax val="1"/>
          <dgm:chPref val="1"/>
        </dgm:presLayoutVars>
      </dgm:prSet>
      <dgm:spPr/>
    </dgm:pt>
    <dgm:pt modelId="{7DA08E5A-48B9-4C7C-B49B-2C0C5543B88C}" type="pres">
      <dgm:prSet presAssocID="{EBF83A1B-FF3A-4BCD-983A-1E7DA2CCA79B}" presName="sibTrans" presStyleCnt="0"/>
      <dgm:spPr/>
    </dgm:pt>
    <dgm:pt modelId="{0050515C-AFB5-4B27-B1D3-466AAB4B2256}" type="pres">
      <dgm:prSet presAssocID="{CF352EC0-AA9E-40D2-8D44-5E17C7B5100D}" presName="compNode" presStyleCnt="0"/>
      <dgm:spPr/>
    </dgm:pt>
    <dgm:pt modelId="{0EAC421C-8784-4A71-846B-CBBF5BBF1100}" type="pres">
      <dgm:prSet presAssocID="{CF352EC0-AA9E-40D2-8D44-5E17C7B510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9B0EAD3-BD8C-40B4-B5F9-3142DCFA16E2}" type="pres">
      <dgm:prSet presAssocID="{CF352EC0-AA9E-40D2-8D44-5E17C7B5100D}" presName="spaceRect" presStyleCnt="0"/>
      <dgm:spPr/>
    </dgm:pt>
    <dgm:pt modelId="{EFBE74E7-93A7-4DD6-AC0B-ACB80E3456CF}" type="pres">
      <dgm:prSet presAssocID="{CF352EC0-AA9E-40D2-8D44-5E17C7B5100D}" presName="textRect" presStyleLbl="revTx" presStyleIdx="3" presStyleCnt="5">
        <dgm:presLayoutVars>
          <dgm:chMax val="1"/>
          <dgm:chPref val="1"/>
        </dgm:presLayoutVars>
      </dgm:prSet>
      <dgm:spPr/>
    </dgm:pt>
    <dgm:pt modelId="{669F062F-2BC0-4C3C-88BF-C49A0E5FBA46}" type="pres">
      <dgm:prSet presAssocID="{F3566E18-DB29-42FB-82A1-11E2BC369C3D}" presName="sibTrans" presStyleCnt="0"/>
      <dgm:spPr/>
    </dgm:pt>
    <dgm:pt modelId="{CD5CFF82-4A69-4F19-902F-69321DBA6AB3}" type="pres">
      <dgm:prSet presAssocID="{763204AC-8052-447E-B4DE-65CD116F1DA3}" presName="compNode" presStyleCnt="0"/>
      <dgm:spPr/>
    </dgm:pt>
    <dgm:pt modelId="{4E2E9033-94CC-4339-B00C-1B9AB55B7ABF}" type="pres">
      <dgm:prSet presAssocID="{763204AC-8052-447E-B4DE-65CD116F1DA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6A234E6-5372-4653-9692-A5F568081FCB}" type="pres">
      <dgm:prSet presAssocID="{763204AC-8052-447E-B4DE-65CD116F1DA3}" presName="spaceRect" presStyleCnt="0"/>
      <dgm:spPr/>
    </dgm:pt>
    <dgm:pt modelId="{40431DC1-1BDB-40AA-AAF1-EBE1C53E47DF}" type="pres">
      <dgm:prSet presAssocID="{763204AC-8052-447E-B4DE-65CD116F1DA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8A5DE13-D0BE-584C-96E4-F50BC493290F}" type="presOf" srcId="{71DC350E-0503-4A04-95D9-5B7EE754CD3F}" destId="{0F89293D-F4F4-4511-85A6-B57FF0E79B00}" srcOrd="0" destOrd="0" presId="urn:microsoft.com/office/officeart/2018/2/layout/IconLabelList"/>
    <dgm:cxn modelId="{520B3815-C189-EB40-AD4D-38524AD418AF}" type="presOf" srcId="{763204AC-8052-447E-B4DE-65CD116F1DA3}" destId="{40431DC1-1BDB-40AA-AAF1-EBE1C53E47DF}" srcOrd="0" destOrd="0" presId="urn:microsoft.com/office/officeart/2018/2/layout/IconLabelList"/>
    <dgm:cxn modelId="{F21D3D15-48D2-424D-AB45-2615426D6EA8}" srcId="{E1BB8554-FD34-4088-9506-7C762840B7A6}" destId="{04BADD9A-8AFB-4977-B552-43F90F1F7D1D}" srcOrd="2" destOrd="0" parTransId="{966F7AD6-EB15-4D14-BF74-B601741CDFE6}" sibTransId="{EBF83A1B-FF3A-4BCD-983A-1E7DA2CCA79B}"/>
    <dgm:cxn modelId="{DAB4E62C-D91F-7843-9A0B-0D69712BD74F}" type="presOf" srcId="{E1BB8554-FD34-4088-9506-7C762840B7A6}" destId="{DF58F03B-BF25-4EDF-ADC9-C1C40156B3E7}" srcOrd="0" destOrd="0" presId="urn:microsoft.com/office/officeart/2018/2/layout/IconLabelList"/>
    <dgm:cxn modelId="{D6C3202E-8D8F-41F3-B34B-6D25950C6013}" srcId="{E1BB8554-FD34-4088-9506-7C762840B7A6}" destId="{71DC350E-0503-4A04-95D9-5B7EE754CD3F}" srcOrd="1" destOrd="0" parTransId="{4F65A83F-F3EC-43BE-B0C2-7A49B47A3457}" sibTransId="{0F6D4395-4CCA-469D-A842-F1BE563EB384}"/>
    <dgm:cxn modelId="{FB83FF7C-BE47-4420-AFFB-68E360903C2D}" srcId="{E1BB8554-FD34-4088-9506-7C762840B7A6}" destId="{CF352EC0-AA9E-40D2-8D44-5E17C7B5100D}" srcOrd="3" destOrd="0" parTransId="{50C530EE-1BE1-47FC-843C-0A2C870B2990}" sibTransId="{F3566E18-DB29-42FB-82A1-11E2BC369C3D}"/>
    <dgm:cxn modelId="{C60A1C85-7930-42C1-BF06-17417939C72A}" srcId="{E1BB8554-FD34-4088-9506-7C762840B7A6}" destId="{237E00F9-45FE-49C0-8B61-F825F17EB43D}" srcOrd="0" destOrd="0" parTransId="{391F23DC-08BB-44EE-AE00-F42D540003F9}" sibTransId="{D44CA403-AE97-4BE1-B995-E78703CAF27B}"/>
    <dgm:cxn modelId="{1DCE31CA-061A-114A-BA01-86B276A8D067}" type="presOf" srcId="{CF352EC0-AA9E-40D2-8D44-5E17C7B5100D}" destId="{EFBE74E7-93A7-4DD6-AC0B-ACB80E3456CF}" srcOrd="0" destOrd="0" presId="urn:microsoft.com/office/officeart/2018/2/layout/IconLabelList"/>
    <dgm:cxn modelId="{55465CD8-F7C3-4A78-912D-B7DEF804F01E}" srcId="{E1BB8554-FD34-4088-9506-7C762840B7A6}" destId="{763204AC-8052-447E-B4DE-65CD116F1DA3}" srcOrd="4" destOrd="0" parTransId="{1751C3AF-9FA5-4B21-A6DB-CAC10B8FE4E2}" sibTransId="{45B03450-F091-4641-B3F0-BDB3872D1B2C}"/>
    <dgm:cxn modelId="{B0B78CDE-5F16-3C41-9CE0-6DF9A98547B4}" type="presOf" srcId="{237E00F9-45FE-49C0-8B61-F825F17EB43D}" destId="{D7BB0B1F-2CED-4839-A123-DB806DC41BF5}" srcOrd="0" destOrd="0" presId="urn:microsoft.com/office/officeart/2018/2/layout/IconLabelList"/>
    <dgm:cxn modelId="{3D1CB4F3-BA0E-9440-91A8-E1959627562E}" type="presOf" srcId="{04BADD9A-8AFB-4977-B552-43F90F1F7D1D}" destId="{4543A1E6-4016-447C-AD29-263CBE8EFB8C}" srcOrd="0" destOrd="0" presId="urn:microsoft.com/office/officeart/2018/2/layout/IconLabelList"/>
    <dgm:cxn modelId="{E2DE50ED-3EEB-E048-BDF3-42BD23BC8911}" type="presParOf" srcId="{DF58F03B-BF25-4EDF-ADC9-C1C40156B3E7}" destId="{7C32BB61-7749-409D-A4DD-48BED8C44211}" srcOrd="0" destOrd="0" presId="urn:microsoft.com/office/officeart/2018/2/layout/IconLabelList"/>
    <dgm:cxn modelId="{69BA53AF-B2C4-5445-9E0B-9268EF1B9890}" type="presParOf" srcId="{7C32BB61-7749-409D-A4DD-48BED8C44211}" destId="{5C5CF087-5085-4B49-BE70-E6AD0E98F88D}" srcOrd="0" destOrd="0" presId="urn:microsoft.com/office/officeart/2018/2/layout/IconLabelList"/>
    <dgm:cxn modelId="{4B31ADAF-47BF-4841-A8EE-D7F109037F76}" type="presParOf" srcId="{7C32BB61-7749-409D-A4DD-48BED8C44211}" destId="{1A043B92-E249-4FAB-8ECD-84396E014D37}" srcOrd="1" destOrd="0" presId="urn:microsoft.com/office/officeart/2018/2/layout/IconLabelList"/>
    <dgm:cxn modelId="{9A41BA84-9959-B54D-9858-0937994B8A59}" type="presParOf" srcId="{7C32BB61-7749-409D-A4DD-48BED8C44211}" destId="{D7BB0B1F-2CED-4839-A123-DB806DC41BF5}" srcOrd="2" destOrd="0" presId="urn:microsoft.com/office/officeart/2018/2/layout/IconLabelList"/>
    <dgm:cxn modelId="{2E69ED2E-6D67-4F4F-AFC3-D91739EF11DC}" type="presParOf" srcId="{DF58F03B-BF25-4EDF-ADC9-C1C40156B3E7}" destId="{A2A6D019-8E18-4D84-8E70-D39C1310D31E}" srcOrd="1" destOrd="0" presId="urn:microsoft.com/office/officeart/2018/2/layout/IconLabelList"/>
    <dgm:cxn modelId="{31C7A293-482B-DD4F-BFB1-5C15EC1C148F}" type="presParOf" srcId="{DF58F03B-BF25-4EDF-ADC9-C1C40156B3E7}" destId="{C0A0ABBA-76B2-45B8-8741-AE047843F1F4}" srcOrd="2" destOrd="0" presId="urn:microsoft.com/office/officeart/2018/2/layout/IconLabelList"/>
    <dgm:cxn modelId="{F276C930-A684-CD4A-A503-68A5400CDD22}" type="presParOf" srcId="{C0A0ABBA-76B2-45B8-8741-AE047843F1F4}" destId="{A84D8AB6-5953-44C1-9223-90A356A35136}" srcOrd="0" destOrd="0" presId="urn:microsoft.com/office/officeart/2018/2/layout/IconLabelList"/>
    <dgm:cxn modelId="{DD3EFB79-DAF0-DE4A-BECC-E15B92B1A431}" type="presParOf" srcId="{C0A0ABBA-76B2-45B8-8741-AE047843F1F4}" destId="{E1DCDFEF-6D2F-44A4-953B-92B84F2F1805}" srcOrd="1" destOrd="0" presId="urn:microsoft.com/office/officeart/2018/2/layout/IconLabelList"/>
    <dgm:cxn modelId="{36471ADC-86A0-2C40-AE52-E53F47341691}" type="presParOf" srcId="{C0A0ABBA-76B2-45B8-8741-AE047843F1F4}" destId="{0F89293D-F4F4-4511-85A6-B57FF0E79B00}" srcOrd="2" destOrd="0" presId="urn:microsoft.com/office/officeart/2018/2/layout/IconLabelList"/>
    <dgm:cxn modelId="{CE57F78E-78E9-7B42-9F06-89F414BDB5A2}" type="presParOf" srcId="{DF58F03B-BF25-4EDF-ADC9-C1C40156B3E7}" destId="{56592223-503B-4E06-9217-93242FD71F6E}" srcOrd="3" destOrd="0" presId="urn:microsoft.com/office/officeart/2018/2/layout/IconLabelList"/>
    <dgm:cxn modelId="{818789CD-DC0F-324E-A5D8-5221A8984DE9}" type="presParOf" srcId="{DF58F03B-BF25-4EDF-ADC9-C1C40156B3E7}" destId="{5C685FAE-FFDB-42FA-8E9D-91F4CD5118E9}" srcOrd="4" destOrd="0" presId="urn:microsoft.com/office/officeart/2018/2/layout/IconLabelList"/>
    <dgm:cxn modelId="{A36F126E-F009-B146-95C3-0F0F4FFE9C60}" type="presParOf" srcId="{5C685FAE-FFDB-42FA-8E9D-91F4CD5118E9}" destId="{773DF669-09B6-4C0A-9790-C8A095F86039}" srcOrd="0" destOrd="0" presId="urn:microsoft.com/office/officeart/2018/2/layout/IconLabelList"/>
    <dgm:cxn modelId="{ECD40328-ABA0-A947-B9B5-8E74180EE2E8}" type="presParOf" srcId="{5C685FAE-FFDB-42FA-8E9D-91F4CD5118E9}" destId="{498E59DE-439A-466F-89EC-DB621F193A12}" srcOrd="1" destOrd="0" presId="urn:microsoft.com/office/officeart/2018/2/layout/IconLabelList"/>
    <dgm:cxn modelId="{5256F6EF-652E-B242-A005-9F516ACE59BA}" type="presParOf" srcId="{5C685FAE-FFDB-42FA-8E9D-91F4CD5118E9}" destId="{4543A1E6-4016-447C-AD29-263CBE8EFB8C}" srcOrd="2" destOrd="0" presId="urn:microsoft.com/office/officeart/2018/2/layout/IconLabelList"/>
    <dgm:cxn modelId="{0B7F347E-19E0-404E-9C56-BBECA747B2DD}" type="presParOf" srcId="{DF58F03B-BF25-4EDF-ADC9-C1C40156B3E7}" destId="{7DA08E5A-48B9-4C7C-B49B-2C0C5543B88C}" srcOrd="5" destOrd="0" presId="urn:microsoft.com/office/officeart/2018/2/layout/IconLabelList"/>
    <dgm:cxn modelId="{83C00EFA-E29E-CF4F-BC6F-72E931D43E2E}" type="presParOf" srcId="{DF58F03B-BF25-4EDF-ADC9-C1C40156B3E7}" destId="{0050515C-AFB5-4B27-B1D3-466AAB4B2256}" srcOrd="6" destOrd="0" presId="urn:microsoft.com/office/officeart/2018/2/layout/IconLabelList"/>
    <dgm:cxn modelId="{D370E0E1-AF7D-0041-A542-28498B3CE002}" type="presParOf" srcId="{0050515C-AFB5-4B27-B1D3-466AAB4B2256}" destId="{0EAC421C-8784-4A71-846B-CBBF5BBF1100}" srcOrd="0" destOrd="0" presId="urn:microsoft.com/office/officeart/2018/2/layout/IconLabelList"/>
    <dgm:cxn modelId="{79A5E47B-DB5C-2D4D-A6C6-DC5F047A95D6}" type="presParOf" srcId="{0050515C-AFB5-4B27-B1D3-466AAB4B2256}" destId="{B9B0EAD3-BD8C-40B4-B5F9-3142DCFA16E2}" srcOrd="1" destOrd="0" presId="urn:microsoft.com/office/officeart/2018/2/layout/IconLabelList"/>
    <dgm:cxn modelId="{880B6753-35E6-2F40-B769-B4DF20F76A10}" type="presParOf" srcId="{0050515C-AFB5-4B27-B1D3-466AAB4B2256}" destId="{EFBE74E7-93A7-4DD6-AC0B-ACB80E3456CF}" srcOrd="2" destOrd="0" presId="urn:microsoft.com/office/officeart/2018/2/layout/IconLabelList"/>
    <dgm:cxn modelId="{112A3D50-24D9-2E4F-B348-3C9372AC9769}" type="presParOf" srcId="{DF58F03B-BF25-4EDF-ADC9-C1C40156B3E7}" destId="{669F062F-2BC0-4C3C-88BF-C49A0E5FBA46}" srcOrd="7" destOrd="0" presId="urn:microsoft.com/office/officeart/2018/2/layout/IconLabelList"/>
    <dgm:cxn modelId="{D4725164-6F1A-A441-A693-A57FED9805B4}" type="presParOf" srcId="{DF58F03B-BF25-4EDF-ADC9-C1C40156B3E7}" destId="{CD5CFF82-4A69-4F19-902F-69321DBA6AB3}" srcOrd="8" destOrd="0" presId="urn:microsoft.com/office/officeart/2018/2/layout/IconLabelList"/>
    <dgm:cxn modelId="{6F86382B-110C-4C43-BA37-6114F96E10C0}" type="presParOf" srcId="{CD5CFF82-4A69-4F19-902F-69321DBA6AB3}" destId="{4E2E9033-94CC-4339-B00C-1B9AB55B7ABF}" srcOrd="0" destOrd="0" presId="urn:microsoft.com/office/officeart/2018/2/layout/IconLabelList"/>
    <dgm:cxn modelId="{C5FE9B32-72B4-B743-B135-A180FA477B23}" type="presParOf" srcId="{CD5CFF82-4A69-4F19-902F-69321DBA6AB3}" destId="{A6A234E6-5372-4653-9692-A5F568081FCB}" srcOrd="1" destOrd="0" presId="urn:microsoft.com/office/officeart/2018/2/layout/IconLabelList"/>
    <dgm:cxn modelId="{AD0A6070-5187-CD4A-B859-38BDD404EE98}" type="presParOf" srcId="{CD5CFF82-4A69-4F19-902F-69321DBA6AB3}" destId="{40431DC1-1BDB-40AA-AAF1-EBE1C53E47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BE43FA-F5A4-4E29-B942-115C1B2B706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703FA6-11E2-4AA8-86D7-C576C6356C27}">
      <dgm:prSet/>
      <dgm:spPr/>
      <dgm:t>
        <a:bodyPr/>
        <a:lstStyle/>
        <a:p>
          <a:r>
            <a:rPr lang="en-US"/>
            <a:t>Limited budget</a:t>
          </a:r>
        </a:p>
      </dgm:t>
    </dgm:pt>
    <dgm:pt modelId="{22B2FAE3-418F-46F5-83D8-3B0B122B48CF}" type="parTrans" cxnId="{F0CA59AB-FA8E-4541-89E1-6C36AC4742A9}">
      <dgm:prSet/>
      <dgm:spPr/>
      <dgm:t>
        <a:bodyPr/>
        <a:lstStyle/>
        <a:p>
          <a:endParaRPr lang="en-US"/>
        </a:p>
      </dgm:t>
    </dgm:pt>
    <dgm:pt modelId="{8067589E-FBD9-4671-9EDD-493665C2CDAB}" type="sibTrans" cxnId="{F0CA59AB-FA8E-4541-89E1-6C36AC4742A9}">
      <dgm:prSet/>
      <dgm:spPr/>
      <dgm:t>
        <a:bodyPr/>
        <a:lstStyle/>
        <a:p>
          <a:endParaRPr lang="en-US"/>
        </a:p>
      </dgm:t>
    </dgm:pt>
    <dgm:pt modelId="{1C6513FE-4587-41DA-87AE-6CF48E6E2AFE}">
      <dgm:prSet/>
      <dgm:spPr/>
      <dgm:t>
        <a:bodyPr/>
        <a:lstStyle/>
        <a:p>
          <a:r>
            <a:rPr lang="en-US"/>
            <a:t>Lack of trained cybersecurity specialists</a:t>
          </a:r>
        </a:p>
      </dgm:t>
    </dgm:pt>
    <dgm:pt modelId="{DC54D872-EF4B-4ACC-AE04-ECAEB2CF80E7}" type="parTrans" cxnId="{E8DF6D70-B7AC-446D-8DC4-001795F540C9}">
      <dgm:prSet/>
      <dgm:spPr/>
      <dgm:t>
        <a:bodyPr/>
        <a:lstStyle/>
        <a:p>
          <a:endParaRPr lang="en-US"/>
        </a:p>
      </dgm:t>
    </dgm:pt>
    <dgm:pt modelId="{09787F94-E9E1-43AC-861B-ED61912CB66C}" type="sibTrans" cxnId="{E8DF6D70-B7AC-446D-8DC4-001795F540C9}">
      <dgm:prSet/>
      <dgm:spPr/>
      <dgm:t>
        <a:bodyPr/>
        <a:lstStyle/>
        <a:p>
          <a:endParaRPr lang="en-US"/>
        </a:p>
      </dgm:t>
    </dgm:pt>
    <dgm:pt modelId="{10E6458B-7279-47CD-BFB8-A624EDDFFF9F}">
      <dgm:prSet/>
      <dgm:spPr/>
      <dgm:t>
        <a:bodyPr/>
        <a:lstStyle/>
        <a:p>
          <a:r>
            <a:rPr lang="en-US"/>
            <a:t>Employee accountability</a:t>
          </a:r>
        </a:p>
      </dgm:t>
    </dgm:pt>
    <dgm:pt modelId="{E44296A7-ACFC-4C80-93FE-71230E8C26F9}" type="parTrans" cxnId="{FE8DAA20-257D-4155-9949-ECC6F96ED649}">
      <dgm:prSet/>
      <dgm:spPr/>
      <dgm:t>
        <a:bodyPr/>
        <a:lstStyle/>
        <a:p>
          <a:endParaRPr lang="en-US"/>
        </a:p>
      </dgm:t>
    </dgm:pt>
    <dgm:pt modelId="{E14DFE73-D665-405B-858C-DD405FA082F1}" type="sibTrans" cxnId="{FE8DAA20-257D-4155-9949-ECC6F96ED649}">
      <dgm:prSet/>
      <dgm:spPr/>
      <dgm:t>
        <a:bodyPr/>
        <a:lstStyle/>
        <a:p>
          <a:endParaRPr lang="en-US"/>
        </a:p>
      </dgm:t>
    </dgm:pt>
    <dgm:pt modelId="{21CBCB4F-93D7-8245-8FB2-1DFA084B433A}" type="pres">
      <dgm:prSet presAssocID="{F7BE43FA-F5A4-4E29-B942-115C1B2B706D}" presName="vert0" presStyleCnt="0">
        <dgm:presLayoutVars>
          <dgm:dir/>
          <dgm:animOne val="branch"/>
          <dgm:animLvl val="lvl"/>
        </dgm:presLayoutVars>
      </dgm:prSet>
      <dgm:spPr/>
    </dgm:pt>
    <dgm:pt modelId="{EC7A228F-4143-4540-B881-E7DE9E00D5EB}" type="pres">
      <dgm:prSet presAssocID="{D8703FA6-11E2-4AA8-86D7-C576C6356C27}" presName="thickLine" presStyleLbl="alignNode1" presStyleIdx="0" presStyleCnt="3"/>
      <dgm:spPr/>
    </dgm:pt>
    <dgm:pt modelId="{06A919BA-5C9B-0E48-B9D2-B67515DAC8B2}" type="pres">
      <dgm:prSet presAssocID="{D8703FA6-11E2-4AA8-86D7-C576C6356C27}" presName="horz1" presStyleCnt="0"/>
      <dgm:spPr/>
    </dgm:pt>
    <dgm:pt modelId="{19136F88-FB7B-C749-B01B-C6CF8A983EF3}" type="pres">
      <dgm:prSet presAssocID="{D8703FA6-11E2-4AA8-86D7-C576C6356C27}" presName="tx1" presStyleLbl="revTx" presStyleIdx="0" presStyleCnt="3"/>
      <dgm:spPr/>
    </dgm:pt>
    <dgm:pt modelId="{AF098CB9-2070-314A-8B95-BCC3639AC51D}" type="pres">
      <dgm:prSet presAssocID="{D8703FA6-11E2-4AA8-86D7-C576C6356C27}" presName="vert1" presStyleCnt="0"/>
      <dgm:spPr/>
    </dgm:pt>
    <dgm:pt modelId="{E4E4C078-BCBB-CB4F-90D6-A64DB5097681}" type="pres">
      <dgm:prSet presAssocID="{1C6513FE-4587-41DA-87AE-6CF48E6E2AFE}" presName="thickLine" presStyleLbl="alignNode1" presStyleIdx="1" presStyleCnt="3"/>
      <dgm:spPr/>
    </dgm:pt>
    <dgm:pt modelId="{048EFD1E-275B-774D-94BD-A297FE24AC8D}" type="pres">
      <dgm:prSet presAssocID="{1C6513FE-4587-41DA-87AE-6CF48E6E2AFE}" presName="horz1" presStyleCnt="0"/>
      <dgm:spPr/>
    </dgm:pt>
    <dgm:pt modelId="{0E0B9982-5C4C-C542-AF1B-C7EF52780FB7}" type="pres">
      <dgm:prSet presAssocID="{1C6513FE-4587-41DA-87AE-6CF48E6E2AFE}" presName="tx1" presStyleLbl="revTx" presStyleIdx="1" presStyleCnt="3"/>
      <dgm:spPr/>
    </dgm:pt>
    <dgm:pt modelId="{1FC2B28E-DBFB-EF4D-9726-BEE2EA3A6865}" type="pres">
      <dgm:prSet presAssocID="{1C6513FE-4587-41DA-87AE-6CF48E6E2AFE}" presName="vert1" presStyleCnt="0"/>
      <dgm:spPr/>
    </dgm:pt>
    <dgm:pt modelId="{D6F72627-B916-8F40-8530-3237D94C9DBB}" type="pres">
      <dgm:prSet presAssocID="{10E6458B-7279-47CD-BFB8-A624EDDFFF9F}" presName="thickLine" presStyleLbl="alignNode1" presStyleIdx="2" presStyleCnt="3"/>
      <dgm:spPr/>
    </dgm:pt>
    <dgm:pt modelId="{EE0BF164-8064-2D42-B165-321B76D381AB}" type="pres">
      <dgm:prSet presAssocID="{10E6458B-7279-47CD-BFB8-A624EDDFFF9F}" presName="horz1" presStyleCnt="0"/>
      <dgm:spPr/>
    </dgm:pt>
    <dgm:pt modelId="{7C74B423-5C13-794B-8967-A902605AF36D}" type="pres">
      <dgm:prSet presAssocID="{10E6458B-7279-47CD-BFB8-A624EDDFFF9F}" presName="tx1" presStyleLbl="revTx" presStyleIdx="2" presStyleCnt="3"/>
      <dgm:spPr/>
    </dgm:pt>
    <dgm:pt modelId="{4217AD39-22FD-CA41-8166-21DD954569CA}" type="pres">
      <dgm:prSet presAssocID="{10E6458B-7279-47CD-BFB8-A624EDDFFF9F}" presName="vert1" presStyleCnt="0"/>
      <dgm:spPr/>
    </dgm:pt>
  </dgm:ptLst>
  <dgm:cxnLst>
    <dgm:cxn modelId="{FE8DAA20-257D-4155-9949-ECC6F96ED649}" srcId="{F7BE43FA-F5A4-4E29-B942-115C1B2B706D}" destId="{10E6458B-7279-47CD-BFB8-A624EDDFFF9F}" srcOrd="2" destOrd="0" parTransId="{E44296A7-ACFC-4C80-93FE-71230E8C26F9}" sibTransId="{E14DFE73-D665-405B-858C-DD405FA082F1}"/>
    <dgm:cxn modelId="{9045BA66-C19B-5244-A634-624550F5EB16}" type="presOf" srcId="{F7BE43FA-F5A4-4E29-B942-115C1B2B706D}" destId="{21CBCB4F-93D7-8245-8FB2-1DFA084B433A}" srcOrd="0" destOrd="0" presId="urn:microsoft.com/office/officeart/2008/layout/LinedList"/>
    <dgm:cxn modelId="{54350470-6AB0-094F-8C43-7F87E4CE4890}" type="presOf" srcId="{10E6458B-7279-47CD-BFB8-A624EDDFFF9F}" destId="{7C74B423-5C13-794B-8967-A902605AF36D}" srcOrd="0" destOrd="0" presId="urn:microsoft.com/office/officeart/2008/layout/LinedList"/>
    <dgm:cxn modelId="{E8DF6D70-B7AC-446D-8DC4-001795F540C9}" srcId="{F7BE43FA-F5A4-4E29-B942-115C1B2B706D}" destId="{1C6513FE-4587-41DA-87AE-6CF48E6E2AFE}" srcOrd="1" destOrd="0" parTransId="{DC54D872-EF4B-4ACC-AE04-ECAEB2CF80E7}" sibTransId="{09787F94-E9E1-43AC-861B-ED61912CB66C}"/>
    <dgm:cxn modelId="{8A188A74-C417-1043-ABE0-D434FAAF8E62}" type="presOf" srcId="{D8703FA6-11E2-4AA8-86D7-C576C6356C27}" destId="{19136F88-FB7B-C749-B01B-C6CF8A983EF3}" srcOrd="0" destOrd="0" presId="urn:microsoft.com/office/officeart/2008/layout/LinedList"/>
    <dgm:cxn modelId="{85F14F9A-60FB-AA4E-A8AB-D63F90B2478B}" type="presOf" srcId="{1C6513FE-4587-41DA-87AE-6CF48E6E2AFE}" destId="{0E0B9982-5C4C-C542-AF1B-C7EF52780FB7}" srcOrd="0" destOrd="0" presId="urn:microsoft.com/office/officeart/2008/layout/LinedList"/>
    <dgm:cxn modelId="{F0CA59AB-FA8E-4541-89E1-6C36AC4742A9}" srcId="{F7BE43FA-F5A4-4E29-B942-115C1B2B706D}" destId="{D8703FA6-11E2-4AA8-86D7-C576C6356C27}" srcOrd="0" destOrd="0" parTransId="{22B2FAE3-418F-46F5-83D8-3B0B122B48CF}" sibTransId="{8067589E-FBD9-4671-9EDD-493665C2CDAB}"/>
    <dgm:cxn modelId="{728AC915-137E-C84C-BC4B-79BE9D04CCAF}" type="presParOf" srcId="{21CBCB4F-93D7-8245-8FB2-1DFA084B433A}" destId="{EC7A228F-4143-4540-B881-E7DE9E00D5EB}" srcOrd="0" destOrd="0" presId="urn:microsoft.com/office/officeart/2008/layout/LinedList"/>
    <dgm:cxn modelId="{F290DD90-FFBC-114A-BDC2-8D521A620FF0}" type="presParOf" srcId="{21CBCB4F-93D7-8245-8FB2-1DFA084B433A}" destId="{06A919BA-5C9B-0E48-B9D2-B67515DAC8B2}" srcOrd="1" destOrd="0" presId="urn:microsoft.com/office/officeart/2008/layout/LinedList"/>
    <dgm:cxn modelId="{1749E3CE-A474-4546-9B43-84FBD72C1A78}" type="presParOf" srcId="{06A919BA-5C9B-0E48-B9D2-B67515DAC8B2}" destId="{19136F88-FB7B-C749-B01B-C6CF8A983EF3}" srcOrd="0" destOrd="0" presId="urn:microsoft.com/office/officeart/2008/layout/LinedList"/>
    <dgm:cxn modelId="{4F59ED8B-F6DB-4A4E-A6A0-E72CE85C7C26}" type="presParOf" srcId="{06A919BA-5C9B-0E48-B9D2-B67515DAC8B2}" destId="{AF098CB9-2070-314A-8B95-BCC3639AC51D}" srcOrd="1" destOrd="0" presId="urn:microsoft.com/office/officeart/2008/layout/LinedList"/>
    <dgm:cxn modelId="{C33550B8-BE01-7542-9EED-03F2E0E75A8C}" type="presParOf" srcId="{21CBCB4F-93D7-8245-8FB2-1DFA084B433A}" destId="{E4E4C078-BCBB-CB4F-90D6-A64DB5097681}" srcOrd="2" destOrd="0" presId="urn:microsoft.com/office/officeart/2008/layout/LinedList"/>
    <dgm:cxn modelId="{48DE0262-31AE-3F42-B196-9F8ACE681F7B}" type="presParOf" srcId="{21CBCB4F-93D7-8245-8FB2-1DFA084B433A}" destId="{048EFD1E-275B-774D-94BD-A297FE24AC8D}" srcOrd="3" destOrd="0" presId="urn:microsoft.com/office/officeart/2008/layout/LinedList"/>
    <dgm:cxn modelId="{528E84EF-1BEE-464F-8F21-34043E4EB751}" type="presParOf" srcId="{048EFD1E-275B-774D-94BD-A297FE24AC8D}" destId="{0E0B9982-5C4C-C542-AF1B-C7EF52780FB7}" srcOrd="0" destOrd="0" presId="urn:microsoft.com/office/officeart/2008/layout/LinedList"/>
    <dgm:cxn modelId="{4A56F808-B116-8745-88EE-0E5BF99395E5}" type="presParOf" srcId="{048EFD1E-275B-774D-94BD-A297FE24AC8D}" destId="{1FC2B28E-DBFB-EF4D-9726-BEE2EA3A6865}" srcOrd="1" destOrd="0" presId="urn:microsoft.com/office/officeart/2008/layout/LinedList"/>
    <dgm:cxn modelId="{5F4A90AF-A310-DF49-9D98-6FBA5E8A57B5}" type="presParOf" srcId="{21CBCB4F-93D7-8245-8FB2-1DFA084B433A}" destId="{D6F72627-B916-8F40-8530-3237D94C9DBB}" srcOrd="4" destOrd="0" presId="urn:microsoft.com/office/officeart/2008/layout/LinedList"/>
    <dgm:cxn modelId="{EFDE1C3F-6C5F-2445-8C8B-861668D96061}" type="presParOf" srcId="{21CBCB4F-93D7-8245-8FB2-1DFA084B433A}" destId="{EE0BF164-8064-2D42-B165-321B76D381AB}" srcOrd="5" destOrd="0" presId="urn:microsoft.com/office/officeart/2008/layout/LinedList"/>
    <dgm:cxn modelId="{F8A36CD7-F4C6-AD49-B93D-2E259D1E324F}" type="presParOf" srcId="{EE0BF164-8064-2D42-B165-321B76D381AB}" destId="{7C74B423-5C13-794B-8967-A902605AF36D}" srcOrd="0" destOrd="0" presId="urn:microsoft.com/office/officeart/2008/layout/LinedList"/>
    <dgm:cxn modelId="{9E7063D1-27FE-4546-BFBF-D33F6E66AAC3}" type="presParOf" srcId="{EE0BF164-8064-2D42-B165-321B76D381AB}" destId="{4217AD39-22FD-CA41-8166-21DD954569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CB54BB-C7DF-4038-AF89-7A33D096BF8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9C4F45-C7A2-41E1-A366-1C01849CA540}">
      <dgm:prSet/>
      <dgm:spPr/>
      <dgm:t>
        <a:bodyPr/>
        <a:lstStyle/>
        <a:p>
          <a:r>
            <a:rPr lang="en-US"/>
            <a:t>Poor cybersecurity policies</a:t>
          </a:r>
        </a:p>
      </dgm:t>
    </dgm:pt>
    <dgm:pt modelId="{BB96671B-1BA9-40B5-8292-D06FD0C40BA1}" type="parTrans" cxnId="{A6EAAA5B-63B9-47C9-A26A-BDAC823BD5AC}">
      <dgm:prSet/>
      <dgm:spPr/>
      <dgm:t>
        <a:bodyPr/>
        <a:lstStyle/>
        <a:p>
          <a:endParaRPr lang="en-US"/>
        </a:p>
      </dgm:t>
    </dgm:pt>
    <dgm:pt modelId="{6BC8717D-EF49-4FC7-A241-D317ABB4F306}" type="sibTrans" cxnId="{A6EAAA5B-63B9-47C9-A26A-BDAC823BD5AC}">
      <dgm:prSet/>
      <dgm:spPr/>
      <dgm:t>
        <a:bodyPr/>
        <a:lstStyle/>
        <a:p>
          <a:endParaRPr lang="en-US"/>
        </a:p>
      </dgm:t>
    </dgm:pt>
    <dgm:pt modelId="{45F8B746-4A23-4609-B273-E6DC3E1C6188}">
      <dgm:prSet/>
      <dgm:spPr/>
      <dgm:t>
        <a:bodyPr/>
        <a:lstStyle/>
        <a:p>
          <a:r>
            <a:rPr lang="en-US"/>
            <a:t>Limited capital</a:t>
          </a:r>
        </a:p>
      </dgm:t>
    </dgm:pt>
    <dgm:pt modelId="{79E32329-B994-4ADA-9786-FAE26A51CF12}" type="parTrans" cxnId="{CAD1EA7A-D638-4388-929B-7EB604A74019}">
      <dgm:prSet/>
      <dgm:spPr/>
      <dgm:t>
        <a:bodyPr/>
        <a:lstStyle/>
        <a:p>
          <a:endParaRPr lang="en-US"/>
        </a:p>
      </dgm:t>
    </dgm:pt>
    <dgm:pt modelId="{5B1A4F94-C644-4ABF-964C-20021F81058E}" type="sibTrans" cxnId="{CAD1EA7A-D638-4388-929B-7EB604A74019}">
      <dgm:prSet/>
      <dgm:spPr/>
      <dgm:t>
        <a:bodyPr/>
        <a:lstStyle/>
        <a:p>
          <a:endParaRPr lang="en-US"/>
        </a:p>
      </dgm:t>
    </dgm:pt>
    <dgm:pt modelId="{CF7B4007-9AEC-498B-AC39-207CE38EABC5}">
      <dgm:prSet/>
      <dgm:spPr/>
      <dgm:t>
        <a:bodyPr/>
        <a:lstStyle/>
        <a:p>
          <a:r>
            <a:rPr lang="en-US"/>
            <a:t>7 million cyber attacks hit SME in UK in 2017</a:t>
          </a:r>
        </a:p>
      </dgm:t>
    </dgm:pt>
    <dgm:pt modelId="{EC19565E-87BC-4033-8A0E-2C3A9BA7AB29}" type="parTrans" cxnId="{F1A36B86-DA13-4C34-A9BC-6C94E99999AD}">
      <dgm:prSet/>
      <dgm:spPr/>
      <dgm:t>
        <a:bodyPr/>
        <a:lstStyle/>
        <a:p>
          <a:endParaRPr lang="en-US"/>
        </a:p>
      </dgm:t>
    </dgm:pt>
    <dgm:pt modelId="{890E4C92-A050-4948-82A8-955CEFE079BF}" type="sibTrans" cxnId="{F1A36B86-DA13-4C34-A9BC-6C94E99999AD}">
      <dgm:prSet/>
      <dgm:spPr/>
      <dgm:t>
        <a:bodyPr/>
        <a:lstStyle/>
        <a:p>
          <a:endParaRPr lang="en-US"/>
        </a:p>
      </dgm:t>
    </dgm:pt>
    <dgm:pt modelId="{B566598C-BDF6-41F9-A7DE-8E036886ACBB}">
      <dgm:prSet/>
      <dgm:spPr/>
      <dgm:t>
        <a:bodyPr/>
        <a:lstStyle/>
        <a:p>
          <a:r>
            <a:rPr lang="en-US"/>
            <a:t>5.3 billion cost to economy</a:t>
          </a:r>
        </a:p>
      </dgm:t>
    </dgm:pt>
    <dgm:pt modelId="{58836B10-AFF2-4FA2-B837-DA6992ECA717}" type="parTrans" cxnId="{9A50F40A-B5BE-46B7-835D-B83F7855EA7D}">
      <dgm:prSet/>
      <dgm:spPr/>
      <dgm:t>
        <a:bodyPr/>
        <a:lstStyle/>
        <a:p>
          <a:endParaRPr lang="en-US"/>
        </a:p>
      </dgm:t>
    </dgm:pt>
    <dgm:pt modelId="{0E3EF106-747C-4F87-B4BC-32B5605AD9DA}" type="sibTrans" cxnId="{9A50F40A-B5BE-46B7-835D-B83F7855EA7D}">
      <dgm:prSet/>
      <dgm:spPr/>
      <dgm:t>
        <a:bodyPr/>
        <a:lstStyle/>
        <a:p>
          <a:endParaRPr lang="en-US"/>
        </a:p>
      </dgm:t>
    </dgm:pt>
    <dgm:pt modelId="{7FEA3535-2BE5-4D24-B67A-DE814A2D84A3}">
      <dgm:prSet/>
      <dgm:spPr/>
      <dgm:t>
        <a:bodyPr/>
        <a:lstStyle/>
        <a:p>
          <a:r>
            <a:rPr lang="en-US"/>
            <a:t>SME’s are more vulnerable to attacks</a:t>
          </a:r>
        </a:p>
      </dgm:t>
    </dgm:pt>
    <dgm:pt modelId="{324A2086-48E7-4009-BB23-C4C7C3C6993C}" type="parTrans" cxnId="{DF0EFE4F-C084-4215-9546-977802F0AA95}">
      <dgm:prSet/>
      <dgm:spPr/>
      <dgm:t>
        <a:bodyPr/>
        <a:lstStyle/>
        <a:p>
          <a:endParaRPr lang="en-US"/>
        </a:p>
      </dgm:t>
    </dgm:pt>
    <dgm:pt modelId="{E568F1FB-35E6-4FA8-BA45-55DAE03B21CF}" type="sibTrans" cxnId="{DF0EFE4F-C084-4215-9546-977802F0AA95}">
      <dgm:prSet/>
      <dgm:spPr/>
      <dgm:t>
        <a:bodyPr/>
        <a:lstStyle/>
        <a:p>
          <a:endParaRPr lang="en-US"/>
        </a:p>
      </dgm:t>
    </dgm:pt>
    <dgm:pt modelId="{076E861F-9EF0-914C-9187-D1523995800E}" type="pres">
      <dgm:prSet presAssocID="{10CB54BB-C7DF-4038-AF89-7A33D096BF8E}" presName="outerComposite" presStyleCnt="0">
        <dgm:presLayoutVars>
          <dgm:chMax val="5"/>
          <dgm:dir/>
          <dgm:resizeHandles val="exact"/>
        </dgm:presLayoutVars>
      </dgm:prSet>
      <dgm:spPr/>
    </dgm:pt>
    <dgm:pt modelId="{8D51DD2A-B114-EC42-AFD4-ADB548BDCF9F}" type="pres">
      <dgm:prSet presAssocID="{10CB54BB-C7DF-4038-AF89-7A33D096BF8E}" presName="dummyMaxCanvas" presStyleCnt="0">
        <dgm:presLayoutVars/>
      </dgm:prSet>
      <dgm:spPr/>
    </dgm:pt>
    <dgm:pt modelId="{FA8BC4C7-9E5F-9B41-9855-A24BF9872DC0}" type="pres">
      <dgm:prSet presAssocID="{10CB54BB-C7DF-4038-AF89-7A33D096BF8E}" presName="FiveNodes_1" presStyleLbl="node1" presStyleIdx="0" presStyleCnt="5">
        <dgm:presLayoutVars>
          <dgm:bulletEnabled val="1"/>
        </dgm:presLayoutVars>
      </dgm:prSet>
      <dgm:spPr/>
    </dgm:pt>
    <dgm:pt modelId="{F5A056A5-FE17-8E43-B38C-E19EF71EDF0A}" type="pres">
      <dgm:prSet presAssocID="{10CB54BB-C7DF-4038-AF89-7A33D096BF8E}" presName="FiveNodes_2" presStyleLbl="node1" presStyleIdx="1" presStyleCnt="5">
        <dgm:presLayoutVars>
          <dgm:bulletEnabled val="1"/>
        </dgm:presLayoutVars>
      </dgm:prSet>
      <dgm:spPr/>
    </dgm:pt>
    <dgm:pt modelId="{CF2A99FD-2CCC-C24A-8C4B-917AACD5CC2A}" type="pres">
      <dgm:prSet presAssocID="{10CB54BB-C7DF-4038-AF89-7A33D096BF8E}" presName="FiveNodes_3" presStyleLbl="node1" presStyleIdx="2" presStyleCnt="5">
        <dgm:presLayoutVars>
          <dgm:bulletEnabled val="1"/>
        </dgm:presLayoutVars>
      </dgm:prSet>
      <dgm:spPr/>
    </dgm:pt>
    <dgm:pt modelId="{9767B50A-CC6F-D045-A9C9-83A98D540A41}" type="pres">
      <dgm:prSet presAssocID="{10CB54BB-C7DF-4038-AF89-7A33D096BF8E}" presName="FiveNodes_4" presStyleLbl="node1" presStyleIdx="3" presStyleCnt="5">
        <dgm:presLayoutVars>
          <dgm:bulletEnabled val="1"/>
        </dgm:presLayoutVars>
      </dgm:prSet>
      <dgm:spPr/>
    </dgm:pt>
    <dgm:pt modelId="{A98A83E3-C88A-8E4B-A095-77D884D10871}" type="pres">
      <dgm:prSet presAssocID="{10CB54BB-C7DF-4038-AF89-7A33D096BF8E}" presName="FiveNodes_5" presStyleLbl="node1" presStyleIdx="4" presStyleCnt="5">
        <dgm:presLayoutVars>
          <dgm:bulletEnabled val="1"/>
        </dgm:presLayoutVars>
      </dgm:prSet>
      <dgm:spPr/>
    </dgm:pt>
    <dgm:pt modelId="{32FF2E27-1AE5-034D-AFDE-C30B41061300}" type="pres">
      <dgm:prSet presAssocID="{10CB54BB-C7DF-4038-AF89-7A33D096BF8E}" presName="FiveConn_1-2" presStyleLbl="fgAccFollowNode1" presStyleIdx="0" presStyleCnt="4">
        <dgm:presLayoutVars>
          <dgm:bulletEnabled val="1"/>
        </dgm:presLayoutVars>
      </dgm:prSet>
      <dgm:spPr/>
    </dgm:pt>
    <dgm:pt modelId="{0D6D76EE-38CF-E44B-B83B-0C8C12816638}" type="pres">
      <dgm:prSet presAssocID="{10CB54BB-C7DF-4038-AF89-7A33D096BF8E}" presName="FiveConn_2-3" presStyleLbl="fgAccFollowNode1" presStyleIdx="1" presStyleCnt="4">
        <dgm:presLayoutVars>
          <dgm:bulletEnabled val="1"/>
        </dgm:presLayoutVars>
      </dgm:prSet>
      <dgm:spPr/>
    </dgm:pt>
    <dgm:pt modelId="{CCC0BFFC-AF4B-6040-AF94-3EA902CD3973}" type="pres">
      <dgm:prSet presAssocID="{10CB54BB-C7DF-4038-AF89-7A33D096BF8E}" presName="FiveConn_3-4" presStyleLbl="fgAccFollowNode1" presStyleIdx="2" presStyleCnt="4">
        <dgm:presLayoutVars>
          <dgm:bulletEnabled val="1"/>
        </dgm:presLayoutVars>
      </dgm:prSet>
      <dgm:spPr/>
    </dgm:pt>
    <dgm:pt modelId="{8EE147B1-1025-434B-9B9F-617954881B90}" type="pres">
      <dgm:prSet presAssocID="{10CB54BB-C7DF-4038-AF89-7A33D096BF8E}" presName="FiveConn_4-5" presStyleLbl="fgAccFollowNode1" presStyleIdx="3" presStyleCnt="4">
        <dgm:presLayoutVars>
          <dgm:bulletEnabled val="1"/>
        </dgm:presLayoutVars>
      </dgm:prSet>
      <dgm:spPr/>
    </dgm:pt>
    <dgm:pt modelId="{8DED0D33-48A4-0845-BDAF-7361E599AAAB}" type="pres">
      <dgm:prSet presAssocID="{10CB54BB-C7DF-4038-AF89-7A33D096BF8E}" presName="FiveNodes_1_text" presStyleLbl="node1" presStyleIdx="4" presStyleCnt="5">
        <dgm:presLayoutVars>
          <dgm:bulletEnabled val="1"/>
        </dgm:presLayoutVars>
      </dgm:prSet>
      <dgm:spPr/>
    </dgm:pt>
    <dgm:pt modelId="{33B9DD62-8340-9E4F-A6D0-DDBBEDA66AD5}" type="pres">
      <dgm:prSet presAssocID="{10CB54BB-C7DF-4038-AF89-7A33D096BF8E}" presName="FiveNodes_2_text" presStyleLbl="node1" presStyleIdx="4" presStyleCnt="5">
        <dgm:presLayoutVars>
          <dgm:bulletEnabled val="1"/>
        </dgm:presLayoutVars>
      </dgm:prSet>
      <dgm:spPr/>
    </dgm:pt>
    <dgm:pt modelId="{B911330A-0B4D-9C44-AC5B-70939C3EEBF7}" type="pres">
      <dgm:prSet presAssocID="{10CB54BB-C7DF-4038-AF89-7A33D096BF8E}" presName="FiveNodes_3_text" presStyleLbl="node1" presStyleIdx="4" presStyleCnt="5">
        <dgm:presLayoutVars>
          <dgm:bulletEnabled val="1"/>
        </dgm:presLayoutVars>
      </dgm:prSet>
      <dgm:spPr/>
    </dgm:pt>
    <dgm:pt modelId="{D6EE8DA9-26B6-6E40-9CBC-DC76FCFC8586}" type="pres">
      <dgm:prSet presAssocID="{10CB54BB-C7DF-4038-AF89-7A33D096BF8E}" presName="FiveNodes_4_text" presStyleLbl="node1" presStyleIdx="4" presStyleCnt="5">
        <dgm:presLayoutVars>
          <dgm:bulletEnabled val="1"/>
        </dgm:presLayoutVars>
      </dgm:prSet>
      <dgm:spPr/>
    </dgm:pt>
    <dgm:pt modelId="{60189161-61E7-5548-AF29-E54371C907D9}" type="pres">
      <dgm:prSet presAssocID="{10CB54BB-C7DF-4038-AF89-7A33D096BF8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0496202-49F8-A644-9747-F1EC18593CD0}" type="presOf" srcId="{10CB54BB-C7DF-4038-AF89-7A33D096BF8E}" destId="{076E861F-9EF0-914C-9187-D1523995800E}" srcOrd="0" destOrd="0" presId="urn:microsoft.com/office/officeart/2005/8/layout/vProcess5"/>
    <dgm:cxn modelId="{81533D05-6594-844F-B7F3-ED089185904D}" type="presOf" srcId="{B566598C-BDF6-41F9-A7DE-8E036886ACBB}" destId="{D6EE8DA9-26B6-6E40-9CBC-DC76FCFC8586}" srcOrd="1" destOrd="0" presId="urn:microsoft.com/office/officeart/2005/8/layout/vProcess5"/>
    <dgm:cxn modelId="{9A50F40A-B5BE-46B7-835D-B83F7855EA7D}" srcId="{10CB54BB-C7DF-4038-AF89-7A33D096BF8E}" destId="{B566598C-BDF6-41F9-A7DE-8E036886ACBB}" srcOrd="3" destOrd="0" parTransId="{58836B10-AFF2-4FA2-B837-DA6992ECA717}" sibTransId="{0E3EF106-747C-4F87-B4BC-32B5605AD9DA}"/>
    <dgm:cxn modelId="{90362015-9F59-0D4C-872B-78D0FE62C690}" type="presOf" srcId="{759C4F45-C7A2-41E1-A366-1C01849CA540}" destId="{FA8BC4C7-9E5F-9B41-9855-A24BF9872DC0}" srcOrd="0" destOrd="0" presId="urn:microsoft.com/office/officeart/2005/8/layout/vProcess5"/>
    <dgm:cxn modelId="{6790194C-01A5-F348-B2AC-9779759CE55A}" type="presOf" srcId="{5B1A4F94-C644-4ABF-964C-20021F81058E}" destId="{0D6D76EE-38CF-E44B-B83B-0C8C12816638}" srcOrd="0" destOrd="0" presId="urn:microsoft.com/office/officeart/2005/8/layout/vProcess5"/>
    <dgm:cxn modelId="{DF0EFE4F-C084-4215-9546-977802F0AA95}" srcId="{10CB54BB-C7DF-4038-AF89-7A33D096BF8E}" destId="{7FEA3535-2BE5-4D24-B67A-DE814A2D84A3}" srcOrd="4" destOrd="0" parTransId="{324A2086-48E7-4009-BB23-C4C7C3C6993C}" sibTransId="{E568F1FB-35E6-4FA8-BA45-55DAE03B21CF}"/>
    <dgm:cxn modelId="{A6EAAA5B-63B9-47C9-A26A-BDAC823BD5AC}" srcId="{10CB54BB-C7DF-4038-AF89-7A33D096BF8E}" destId="{759C4F45-C7A2-41E1-A366-1C01849CA540}" srcOrd="0" destOrd="0" parTransId="{BB96671B-1BA9-40B5-8292-D06FD0C40BA1}" sibTransId="{6BC8717D-EF49-4FC7-A241-D317ABB4F306}"/>
    <dgm:cxn modelId="{B5AD4E5F-BDA1-A048-94D5-514251149B56}" type="presOf" srcId="{759C4F45-C7A2-41E1-A366-1C01849CA540}" destId="{8DED0D33-48A4-0845-BDAF-7361E599AAAB}" srcOrd="1" destOrd="0" presId="urn:microsoft.com/office/officeart/2005/8/layout/vProcess5"/>
    <dgm:cxn modelId="{CAD1EA7A-D638-4388-929B-7EB604A74019}" srcId="{10CB54BB-C7DF-4038-AF89-7A33D096BF8E}" destId="{45F8B746-4A23-4609-B273-E6DC3E1C6188}" srcOrd="1" destOrd="0" parTransId="{79E32329-B994-4ADA-9786-FAE26A51CF12}" sibTransId="{5B1A4F94-C644-4ABF-964C-20021F81058E}"/>
    <dgm:cxn modelId="{F1A36B86-DA13-4C34-A9BC-6C94E99999AD}" srcId="{10CB54BB-C7DF-4038-AF89-7A33D096BF8E}" destId="{CF7B4007-9AEC-498B-AC39-207CE38EABC5}" srcOrd="2" destOrd="0" parTransId="{EC19565E-87BC-4033-8A0E-2C3A9BA7AB29}" sibTransId="{890E4C92-A050-4948-82A8-955CEFE079BF}"/>
    <dgm:cxn modelId="{55AA2088-CF66-E64A-B63D-016033F978BC}" type="presOf" srcId="{45F8B746-4A23-4609-B273-E6DC3E1C6188}" destId="{33B9DD62-8340-9E4F-A6D0-DDBBEDA66AD5}" srcOrd="1" destOrd="0" presId="urn:microsoft.com/office/officeart/2005/8/layout/vProcess5"/>
    <dgm:cxn modelId="{5AAC1C8B-0529-A94D-BDDE-DD32EE256E0E}" type="presOf" srcId="{7FEA3535-2BE5-4D24-B67A-DE814A2D84A3}" destId="{A98A83E3-C88A-8E4B-A095-77D884D10871}" srcOrd="0" destOrd="0" presId="urn:microsoft.com/office/officeart/2005/8/layout/vProcess5"/>
    <dgm:cxn modelId="{2E017BB6-3538-1848-82B9-ACBD226684CB}" type="presOf" srcId="{45F8B746-4A23-4609-B273-E6DC3E1C6188}" destId="{F5A056A5-FE17-8E43-B38C-E19EF71EDF0A}" srcOrd="0" destOrd="0" presId="urn:microsoft.com/office/officeart/2005/8/layout/vProcess5"/>
    <dgm:cxn modelId="{A8BAE3C7-E4D7-9347-9FCD-8DB96C8DACC7}" type="presOf" srcId="{CF7B4007-9AEC-498B-AC39-207CE38EABC5}" destId="{B911330A-0B4D-9C44-AC5B-70939C3EEBF7}" srcOrd="1" destOrd="0" presId="urn:microsoft.com/office/officeart/2005/8/layout/vProcess5"/>
    <dgm:cxn modelId="{E95B6FD0-EDBB-B944-8745-0354558D60BD}" type="presOf" srcId="{6BC8717D-EF49-4FC7-A241-D317ABB4F306}" destId="{32FF2E27-1AE5-034D-AFDE-C30B41061300}" srcOrd="0" destOrd="0" presId="urn:microsoft.com/office/officeart/2005/8/layout/vProcess5"/>
    <dgm:cxn modelId="{7BB25EDB-7606-CF4C-B9C0-FCAFD899C8B0}" type="presOf" srcId="{B566598C-BDF6-41F9-A7DE-8E036886ACBB}" destId="{9767B50A-CC6F-D045-A9C9-83A98D540A41}" srcOrd="0" destOrd="0" presId="urn:microsoft.com/office/officeart/2005/8/layout/vProcess5"/>
    <dgm:cxn modelId="{5E1099DB-8E38-754D-B473-09D0D92F91A3}" type="presOf" srcId="{7FEA3535-2BE5-4D24-B67A-DE814A2D84A3}" destId="{60189161-61E7-5548-AF29-E54371C907D9}" srcOrd="1" destOrd="0" presId="urn:microsoft.com/office/officeart/2005/8/layout/vProcess5"/>
    <dgm:cxn modelId="{77D6BDDB-1A0B-5441-8B76-B0D3BCCB1DE3}" type="presOf" srcId="{890E4C92-A050-4948-82A8-955CEFE079BF}" destId="{CCC0BFFC-AF4B-6040-AF94-3EA902CD3973}" srcOrd="0" destOrd="0" presId="urn:microsoft.com/office/officeart/2005/8/layout/vProcess5"/>
    <dgm:cxn modelId="{86EC9FE7-0157-6B4D-A0DF-1718D8E4B4BE}" type="presOf" srcId="{0E3EF106-747C-4F87-B4BC-32B5605AD9DA}" destId="{8EE147B1-1025-434B-9B9F-617954881B90}" srcOrd="0" destOrd="0" presId="urn:microsoft.com/office/officeart/2005/8/layout/vProcess5"/>
    <dgm:cxn modelId="{29F141F1-3673-7B45-8F58-DFAD3271CB63}" type="presOf" srcId="{CF7B4007-9AEC-498B-AC39-207CE38EABC5}" destId="{CF2A99FD-2CCC-C24A-8C4B-917AACD5CC2A}" srcOrd="0" destOrd="0" presId="urn:microsoft.com/office/officeart/2005/8/layout/vProcess5"/>
    <dgm:cxn modelId="{649AAE75-EEEC-0341-A943-009A6D7CE040}" type="presParOf" srcId="{076E861F-9EF0-914C-9187-D1523995800E}" destId="{8D51DD2A-B114-EC42-AFD4-ADB548BDCF9F}" srcOrd="0" destOrd="0" presId="urn:microsoft.com/office/officeart/2005/8/layout/vProcess5"/>
    <dgm:cxn modelId="{643E777C-5EE4-9C4F-A656-7E4FFA74E7D2}" type="presParOf" srcId="{076E861F-9EF0-914C-9187-D1523995800E}" destId="{FA8BC4C7-9E5F-9B41-9855-A24BF9872DC0}" srcOrd="1" destOrd="0" presId="urn:microsoft.com/office/officeart/2005/8/layout/vProcess5"/>
    <dgm:cxn modelId="{5015B9E3-4D73-9B4E-A942-E89185D8CE27}" type="presParOf" srcId="{076E861F-9EF0-914C-9187-D1523995800E}" destId="{F5A056A5-FE17-8E43-B38C-E19EF71EDF0A}" srcOrd="2" destOrd="0" presId="urn:microsoft.com/office/officeart/2005/8/layout/vProcess5"/>
    <dgm:cxn modelId="{50C3C8A4-78D8-744A-A58F-33472D0386D6}" type="presParOf" srcId="{076E861F-9EF0-914C-9187-D1523995800E}" destId="{CF2A99FD-2CCC-C24A-8C4B-917AACD5CC2A}" srcOrd="3" destOrd="0" presId="urn:microsoft.com/office/officeart/2005/8/layout/vProcess5"/>
    <dgm:cxn modelId="{57C9E645-BA83-AC43-832C-6C54D6402F5F}" type="presParOf" srcId="{076E861F-9EF0-914C-9187-D1523995800E}" destId="{9767B50A-CC6F-D045-A9C9-83A98D540A41}" srcOrd="4" destOrd="0" presId="urn:microsoft.com/office/officeart/2005/8/layout/vProcess5"/>
    <dgm:cxn modelId="{DAEC5821-72C5-4848-B2AB-A57A14F77CBE}" type="presParOf" srcId="{076E861F-9EF0-914C-9187-D1523995800E}" destId="{A98A83E3-C88A-8E4B-A095-77D884D10871}" srcOrd="5" destOrd="0" presId="urn:microsoft.com/office/officeart/2005/8/layout/vProcess5"/>
    <dgm:cxn modelId="{0E3DF2B6-B764-6C47-8C64-6EEE24D0433B}" type="presParOf" srcId="{076E861F-9EF0-914C-9187-D1523995800E}" destId="{32FF2E27-1AE5-034D-AFDE-C30B41061300}" srcOrd="6" destOrd="0" presId="urn:microsoft.com/office/officeart/2005/8/layout/vProcess5"/>
    <dgm:cxn modelId="{CDD5AF72-FF57-6C4E-BB1A-B6AEF4DC9BF5}" type="presParOf" srcId="{076E861F-9EF0-914C-9187-D1523995800E}" destId="{0D6D76EE-38CF-E44B-B83B-0C8C12816638}" srcOrd="7" destOrd="0" presId="urn:microsoft.com/office/officeart/2005/8/layout/vProcess5"/>
    <dgm:cxn modelId="{4E61B464-B98A-E34C-A2AA-95653E14A103}" type="presParOf" srcId="{076E861F-9EF0-914C-9187-D1523995800E}" destId="{CCC0BFFC-AF4B-6040-AF94-3EA902CD3973}" srcOrd="8" destOrd="0" presId="urn:microsoft.com/office/officeart/2005/8/layout/vProcess5"/>
    <dgm:cxn modelId="{F3CAFCC9-0618-3E40-B731-64137652F1ED}" type="presParOf" srcId="{076E861F-9EF0-914C-9187-D1523995800E}" destId="{8EE147B1-1025-434B-9B9F-617954881B90}" srcOrd="9" destOrd="0" presId="urn:microsoft.com/office/officeart/2005/8/layout/vProcess5"/>
    <dgm:cxn modelId="{7C792CD1-2236-D242-9B5A-D7508B6453DA}" type="presParOf" srcId="{076E861F-9EF0-914C-9187-D1523995800E}" destId="{8DED0D33-48A4-0845-BDAF-7361E599AAAB}" srcOrd="10" destOrd="0" presId="urn:microsoft.com/office/officeart/2005/8/layout/vProcess5"/>
    <dgm:cxn modelId="{AA075E06-0CA9-FC43-8695-A2F19E1ED0D8}" type="presParOf" srcId="{076E861F-9EF0-914C-9187-D1523995800E}" destId="{33B9DD62-8340-9E4F-A6D0-DDBBEDA66AD5}" srcOrd="11" destOrd="0" presId="urn:microsoft.com/office/officeart/2005/8/layout/vProcess5"/>
    <dgm:cxn modelId="{DC7A3DAC-CD90-FC4C-8EE8-A55CFAEBA383}" type="presParOf" srcId="{076E861F-9EF0-914C-9187-D1523995800E}" destId="{B911330A-0B4D-9C44-AC5B-70939C3EEBF7}" srcOrd="12" destOrd="0" presId="urn:microsoft.com/office/officeart/2005/8/layout/vProcess5"/>
    <dgm:cxn modelId="{840475C0-B46E-8542-8155-6ECD49AB00EF}" type="presParOf" srcId="{076E861F-9EF0-914C-9187-D1523995800E}" destId="{D6EE8DA9-26B6-6E40-9CBC-DC76FCFC8586}" srcOrd="13" destOrd="0" presId="urn:microsoft.com/office/officeart/2005/8/layout/vProcess5"/>
    <dgm:cxn modelId="{2081342D-B9C9-FE4D-BA57-C565BCB9E408}" type="presParOf" srcId="{076E861F-9EF0-914C-9187-D1523995800E}" destId="{60189161-61E7-5548-AF29-E54371C907D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C24804-2FEB-480C-B4B0-48EB2F8DA32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1B1B28-3AA3-4D07-A1A8-2167FA0AACD6}">
      <dgm:prSet/>
      <dgm:spPr/>
      <dgm:t>
        <a:bodyPr/>
        <a:lstStyle/>
        <a:p>
          <a:r>
            <a:rPr lang="en-US"/>
            <a:t>SME’s make up the majority of the market</a:t>
          </a:r>
        </a:p>
      </dgm:t>
    </dgm:pt>
    <dgm:pt modelId="{CC03E8EF-455E-4F96-8FA2-7B3621C7BC9E}" type="parTrans" cxnId="{52AA14FB-8E35-4F9A-8C18-F540354B4411}">
      <dgm:prSet/>
      <dgm:spPr/>
      <dgm:t>
        <a:bodyPr/>
        <a:lstStyle/>
        <a:p>
          <a:endParaRPr lang="en-US"/>
        </a:p>
      </dgm:t>
    </dgm:pt>
    <dgm:pt modelId="{37795D3D-CEA9-4373-8B4A-49B8F600CE53}" type="sibTrans" cxnId="{52AA14FB-8E35-4F9A-8C18-F540354B4411}">
      <dgm:prSet/>
      <dgm:spPr/>
      <dgm:t>
        <a:bodyPr/>
        <a:lstStyle/>
        <a:p>
          <a:endParaRPr lang="en-US"/>
        </a:p>
      </dgm:t>
    </dgm:pt>
    <dgm:pt modelId="{778CB9A7-7737-4497-B7B9-A45C527A8886}">
      <dgm:prSet/>
      <dgm:spPr/>
      <dgm:t>
        <a:bodyPr/>
        <a:lstStyle/>
        <a:p>
          <a:r>
            <a:rPr lang="en-US"/>
            <a:t>Funds are limited</a:t>
          </a:r>
        </a:p>
      </dgm:t>
    </dgm:pt>
    <dgm:pt modelId="{DF9CDA46-E6C2-4546-92A5-E35DE732BA95}" type="parTrans" cxnId="{122761B5-CB89-4B6D-80EB-0EF7FE1BEB05}">
      <dgm:prSet/>
      <dgm:spPr/>
      <dgm:t>
        <a:bodyPr/>
        <a:lstStyle/>
        <a:p>
          <a:endParaRPr lang="en-US"/>
        </a:p>
      </dgm:t>
    </dgm:pt>
    <dgm:pt modelId="{85D3A566-7D52-4879-8CD6-A56CACE8ACD2}" type="sibTrans" cxnId="{122761B5-CB89-4B6D-80EB-0EF7FE1BEB05}">
      <dgm:prSet/>
      <dgm:spPr/>
      <dgm:t>
        <a:bodyPr/>
        <a:lstStyle/>
        <a:p>
          <a:endParaRPr lang="en-US"/>
        </a:p>
      </dgm:t>
    </dgm:pt>
    <dgm:pt modelId="{3E04AFAB-889F-4CFC-A712-0C73C23216D5}">
      <dgm:prSet/>
      <dgm:spPr/>
      <dgm:t>
        <a:bodyPr/>
        <a:lstStyle/>
        <a:p>
          <a:r>
            <a:rPr lang="en-US"/>
            <a:t>Business is run based on trust</a:t>
          </a:r>
        </a:p>
      </dgm:t>
    </dgm:pt>
    <dgm:pt modelId="{78986375-D53A-4DB9-92AD-7CEA8394928D}" type="parTrans" cxnId="{A5758FAF-1C82-44C2-960B-86AC539D8F83}">
      <dgm:prSet/>
      <dgm:spPr/>
      <dgm:t>
        <a:bodyPr/>
        <a:lstStyle/>
        <a:p>
          <a:endParaRPr lang="en-US"/>
        </a:p>
      </dgm:t>
    </dgm:pt>
    <dgm:pt modelId="{2F3405A0-25F8-4006-8DB2-3E68E59B19D5}" type="sibTrans" cxnId="{A5758FAF-1C82-44C2-960B-86AC539D8F83}">
      <dgm:prSet/>
      <dgm:spPr/>
      <dgm:t>
        <a:bodyPr/>
        <a:lstStyle/>
        <a:p>
          <a:endParaRPr lang="en-US"/>
        </a:p>
      </dgm:t>
    </dgm:pt>
    <dgm:pt modelId="{41E8C09D-542E-4C0A-88D7-1090DE3A6B2F}">
      <dgm:prSet/>
      <dgm:spPr/>
      <dgm:t>
        <a:bodyPr/>
        <a:lstStyle/>
        <a:p>
          <a:r>
            <a:rPr lang="en-US"/>
            <a:t>Loss of trust means shutdown of business</a:t>
          </a:r>
        </a:p>
      </dgm:t>
    </dgm:pt>
    <dgm:pt modelId="{6DEAA700-A635-44B0-B54D-62C0DB5976DF}" type="parTrans" cxnId="{7EAF9DDA-4F13-431B-9B8B-76A786D7C8BC}">
      <dgm:prSet/>
      <dgm:spPr/>
      <dgm:t>
        <a:bodyPr/>
        <a:lstStyle/>
        <a:p>
          <a:endParaRPr lang="en-US"/>
        </a:p>
      </dgm:t>
    </dgm:pt>
    <dgm:pt modelId="{1A5C54A5-E70F-45D7-87BA-077A99E9DAAE}" type="sibTrans" cxnId="{7EAF9DDA-4F13-431B-9B8B-76A786D7C8BC}">
      <dgm:prSet/>
      <dgm:spPr/>
      <dgm:t>
        <a:bodyPr/>
        <a:lstStyle/>
        <a:p>
          <a:endParaRPr lang="en-US"/>
        </a:p>
      </dgm:t>
    </dgm:pt>
    <dgm:pt modelId="{E225874B-B339-E744-AC4F-3CE6B903CE29}" type="pres">
      <dgm:prSet presAssocID="{DEC24804-2FEB-480C-B4B0-48EB2F8DA320}" presName="matrix" presStyleCnt="0">
        <dgm:presLayoutVars>
          <dgm:chMax val="1"/>
          <dgm:dir/>
          <dgm:resizeHandles val="exact"/>
        </dgm:presLayoutVars>
      </dgm:prSet>
      <dgm:spPr/>
    </dgm:pt>
    <dgm:pt modelId="{8C1A8506-D6BB-D74E-A923-FC6255CF5B89}" type="pres">
      <dgm:prSet presAssocID="{DEC24804-2FEB-480C-B4B0-48EB2F8DA320}" presName="diamond" presStyleLbl="bgShp" presStyleIdx="0" presStyleCnt="1"/>
      <dgm:spPr/>
    </dgm:pt>
    <dgm:pt modelId="{870A615F-CBD5-394D-8AB4-D4846B4B7D84}" type="pres">
      <dgm:prSet presAssocID="{DEC24804-2FEB-480C-B4B0-48EB2F8DA32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F704FB-3326-5A43-943F-A49D61EA3519}" type="pres">
      <dgm:prSet presAssocID="{DEC24804-2FEB-480C-B4B0-48EB2F8DA32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B13AA3F-82AD-7D4D-A781-E2A9BB38870E}" type="pres">
      <dgm:prSet presAssocID="{DEC24804-2FEB-480C-B4B0-48EB2F8DA32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F3FF73C-E3D7-DC46-94BF-7C51FD7009F3}" type="pres">
      <dgm:prSet presAssocID="{DEC24804-2FEB-480C-B4B0-48EB2F8DA32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83F1529-5D9D-F447-81A9-9B7E41DFF6DA}" type="presOf" srcId="{D11B1B28-3AA3-4D07-A1A8-2167FA0AACD6}" destId="{870A615F-CBD5-394D-8AB4-D4846B4B7D84}" srcOrd="0" destOrd="0" presId="urn:microsoft.com/office/officeart/2005/8/layout/matrix3"/>
    <dgm:cxn modelId="{8D2D9C4C-5D3A-B24A-B93E-8FC27CADD09F}" type="presOf" srcId="{3E04AFAB-889F-4CFC-A712-0C73C23216D5}" destId="{5B13AA3F-82AD-7D4D-A781-E2A9BB38870E}" srcOrd="0" destOrd="0" presId="urn:microsoft.com/office/officeart/2005/8/layout/matrix3"/>
    <dgm:cxn modelId="{2F4C4057-4C8D-9549-AA1E-CF116425BE8C}" type="presOf" srcId="{778CB9A7-7737-4497-B7B9-A45C527A8886}" destId="{70F704FB-3326-5A43-943F-A49D61EA3519}" srcOrd="0" destOrd="0" presId="urn:microsoft.com/office/officeart/2005/8/layout/matrix3"/>
    <dgm:cxn modelId="{1809526A-5537-8A45-AA60-CBC9E303321F}" type="presOf" srcId="{41E8C09D-542E-4C0A-88D7-1090DE3A6B2F}" destId="{CF3FF73C-E3D7-DC46-94BF-7C51FD7009F3}" srcOrd="0" destOrd="0" presId="urn:microsoft.com/office/officeart/2005/8/layout/matrix3"/>
    <dgm:cxn modelId="{A5758FAF-1C82-44C2-960B-86AC539D8F83}" srcId="{DEC24804-2FEB-480C-B4B0-48EB2F8DA320}" destId="{3E04AFAB-889F-4CFC-A712-0C73C23216D5}" srcOrd="2" destOrd="0" parTransId="{78986375-D53A-4DB9-92AD-7CEA8394928D}" sibTransId="{2F3405A0-25F8-4006-8DB2-3E68E59B19D5}"/>
    <dgm:cxn modelId="{122761B5-CB89-4B6D-80EB-0EF7FE1BEB05}" srcId="{DEC24804-2FEB-480C-B4B0-48EB2F8DA320}" destId="{778CB9A7-7737-4497-B7B9-A45C527A8886}" srcOrd="1" destOrd="0" parTransId="{DF9CDA46-E6C2-4546-92A5-E35DE732BA95}" sibTransId="{85D3A566-7D52-4879-8CD6-A56CACE8ACD2}"/>
    <dgm:cxn modelId="{175C9DC7-7D5E-E44C-B8DE-8FDD988D74A2}" type="presOf" srcId="{DEC24804-2FEB-480C-B4B0-48EB2F8DA320}" destId="{E225874B-B339-E744-AC4F-3CE6B903CE29}" srcOrd="0" destOrd="0" presId="urn:microsoft.com/office/officeart/2005/8/layout/matrix3"/>
    <dgm:cxn modelId="{7EAF9DDA-4F13-431B-9B8B-76A786D7C8BC}" srcId="{DEC24804-2FEB-480C-B4B0-48EB2F8DA320}" destId="{41E8C09D-542E-4C0A-88D7-1090DE3A6B2F}" srcOrd="3" destOrd="0" parTransId="{6DEAA700-A635-44B0-B54D-62C0DB5976DF}" sibTransId="{1A5C54A5-E70F-45D7-87BA-077A99E9DAAE}"/>
    <dgm:cxn modelId="{52AA14FB-8E35-4F9A-8C18-F540354B4411}" srcId="{DEC24804-2FEB-480C-B4B0-48EB2F8DA320}" destId="{D11B1B28-3AA3-4D07-A1A8-2167FA0AACD6}" srcOrd="0" destOrd="0" parTransId="{CC03E8EF-455E-4F96-8FA2-7B3621C7BC9E}" sibTransId="{37795D3D-CEA9-4373-8B4A-49B8F600CE53}"/>
    <dgm:cxn modelId="{F4DC52C7-9DE5-ED42-A432-B179920B6D58}" type="presParOf" srcId="{E225874B-B339-E744-AC4F-3CE6B903CE29}" destId="{8C1A8506-D6BB-D74E-A923-FC6255CF5B89}" srcOrd="0" destOrd="0" presId="urn:microsoft.com/office/officeart/2005/8/layout/matrix3"/>
    <dgm:cxn modelId="{A0E4DBC0-5A74-1D43-B304-0AF97A49C74D}" type="presParOf" srcId="{E225874B-B339-E744-AC4F-3CE6B903CE29}" destId="{870A615F-CBD5-394D-8AB4-D4846B4B7D84}" srcOrd="1" destOrd="0" presId="urn:microsoft.com/office/officeart/2005/8/layout/matrix3"/>
    <dgm:cxn modelId="{8229EE99-DAE4-3C41-964D-DEB637FFCAB1}" type="presParOf" srcId="{E225874B-B339-E744-AC4F-3CE6B903CE29}" destId="{70F704FB-3326-5A43-943F-A49D61EA3519}" srcOrd="2" destOrd="0" presId="urn:microsoft.com/office/officeart/2005/8/layout/matrix3"/>
    <dgm:cxn modelId="{CC2BCBF1-1D33-9746-AE89-2A1B386699AF}" type="presParOf" srcId="{E225874B-B339-E744-AC4F-3CE6B903CE29}" destId="{5B13AA3F-82AD-7D4D-A781-E2A9BB38870E}" srcOrd="3" destOrd="0" presId="urn:microsoft.com/office/officeart/2005/8/layout/matrix3"/>
    <dgm:cxn modelId="{ED6C023C-41D8-904B-AFDC-F0A4EABB7366}" type="presParOf" srcId="{E225874B-B339-E744-AC4F-3CE6B903CE29}" destId="{CF3FF73C-E3D7-DC46-94BF-7C51FD7009F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92EE8-88CE-426F-8657-1668648D923F}">
      <dsp:nvSpPr>
        <dsp:cNvPr id="0" name=""/>
        <dsp:cNvSpPr/>
      </dsp:nvSpPr>
      <dsp:spPr>
        <a:xfrm>
          <a:off x="478800" y="10004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61075-CBD3-4869-910F-F07379F9725E}">
      <dsp:nvSpPr>
        <dsp:cNvPr id="0" name=""/>
        <dsp:cNvSpPr/>
      </dsp:nvSpPr>
      <dsp:spPr>
        <a:xfrm>
          <a:off x="712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C67DE-4A1A-4823-A0D8-79DB2C1C681D}">
      <dsp:nvSpPr>
        <dsp:cNvPr id="0" name=""/>
        <dsp:cNvSpPr/>
      </dsp:nvSpPr>
      <dsp:spPr>
        <a:xfrm>
          <a:off x="127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Small &amp; Medium sized business</a:t>
          </a:r>
        </a:p>
      </dsp:txBody>
      <dsp:txXfrm>
        <a:off x="127800" y="2440418"/>
        <a:ext cx="1800000" cy="720000"/>
      </dsp:txXfrm>
    </dsp:sp>
    <dsp:sp modelId="{C8BE6742-2E5A-4158-911E-D019C8F3C2D1}">
      <dsp:nvSpPr>
        <dsp:cNvPr id="0" name=""/>
        <dsp:cNvSpPr/>
      </dsp:nvSpPr>
      <dsp:spPr>
        <a:xfrm>
          <a:off x="2593800" y="10004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45C04-A351-4B1E-BE27-D04BFEBDC3AB}">
      <dsp:nvSpPr>
        <dsp:cNvPr id="0" name=""/>
        <dsp:cNvSpPr/>
      </dsp:nvSpPr>
      <dsp:spPr>
        <a:xfrm>
          <a:off x="2827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6A0FF-C594-4A5E-8844-69817065D57C}">
      <dsp:nvSpPr>
        <dsp:cNvPr id="0" name=""/>
        <dsp:cNvSpPr/>
      </dsp:nvSpPr>
      <dsp:spPr>
        <a:xfrm>
          <a:off x="2242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Hotels</a:t>
          </a:r>
        </a:p>
      </dsp:txBody>
      <dsp:txXfrm>
        <a:off x="2242800" y="2440418"/>
        <a:ext cx="1800000" cy="720000"/>
      </dsp:txXfrm>
    </dsp:sp>
    <dsp:sp modelId="{9CE103A1-FEED-4ACF-81C9-6EC8BDC07506}">
      <dsp:nvSpPr>
        <dsp:cNvPr id="0" name=""/>
        <dsp:cNvSpPr/>
      </dsp:nvSpPr>
      <dsp:spPr>
        <a:xfrm>
          <a:off x="4708800" y="10004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971D3-FEBF-433F-A94A-723BA8B62C4E}">
      <dsp:nvSpPr>
        <dsp:cNvPr id="0" name=""/>
        <dsp:cNvSpPr/>
      </dsp:nvSpPr>
      <dsp:spPr>
        <a:xfrm>
          <a:off x="4942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BE837-154A-4945-9AED-87870A13744B}">
      <dsp:nvSpPr>
        <dsp:cNvPr id="0" name=""/>
        <dsp:cNvSpPr/>
      </dsp:nvSpPr>
      <dsp:spPr>
        <a:xfrm>
          <a:off x="4357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Stores</a:t>
          </a:r>
        </a:p>
      </dsp:txBody>
      <dsp:txXfrm>
        <a:off x="4357800" y="2440418"/>
        <a:ext cx="1800000" cy="720000"/>
      </dsp:txXfrm>
    </dsp:sp>
    <dsp:sp modelId="{C1338DA1-2A01-411F-A355-6D32A93F62FF}">
      <dsp:nvSpPr>
        <dsp:cNvPr id="0" name=""/>
        <dsp:cNvSpPr/>
      </dsp:nvSpPr>
      <dsp:spPr>
        <a:xfrm>
          <a:off x="6823800" y="10004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CA9FB-8736-4DC5-B49C-DE6F489B77EB}">
      <dsp:nvSpPr>
        <dsp:cNvPr id="0" name=""/>
        <dsp:cNvSpPr/>
      </dsp:nvSpPr>
      <dsp:spPr>
        <a:xfrm>
          <a:off x="7057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3C41E-39B1-419F-AB63-E88A3F9176AE}">
      <dsp:nvSpPr>
        <dsp:cNvPr id="0" name=""/>
        <dsp:cNvSpPr/>
      </dsp:nvSpPr>
      <dsp:spPr>
        <a:xfrm>
          <a:off x="6472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Clinics</a:t>
          </a:r>
        </a:p>
      </dsp:txBody>
      <dsp:txXfrm>
        <a:off x="6472800" y="2440418"/>
        <a:ext cx="1800000" cy="720000"/>
      </dsp:txXfrm>
    </dsp:sp>
    <dsp:sp modelId="{3DDEAE40-10FE-47DC-AF57-48282BE00E14}">
      <dsp:nvSpPr>
        <dsp:cNvPr id="0" name=""/>
        <dsp:cNvSpPr/>
      </dsp:nvSpPr>
      <dsp:spPr>
        <a:xfrm>
          <a:off x="8938800" y="10004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39A84-0FE5-4871-8357-684E8525C855}">
      <dsp:nvSpPr>
        <dsp:cNvPr id="0" name=""/>
        <dsp:cNvSpPr/>
      </dsp:nvSpPr>
      <dsp:spPr>
        <a:xfrm>
          <a:off x="9172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924E4-E17D-4138-A80F-EF54FC36F237}">
      <dsp:nvSpPr>
        <dsp:cNvPr id="0" name=""/>
        <dsp:cNvSpPr/>
      </dsp:nvSpPr>
      <dsp:spPr>
        <a:xfrm>
          <a:off x="8587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Legal offices</a:t>
          </a:r>
        </a:p>
      </dsp:txBody>
      <dsp:txXfrm>
        <a:off x="8587800" y="244041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AC010-F3B6-472E-AA44-3AD13F8A06E2}">
      <dsp:nvSpPr>
        <dsp:cNvPr id="0" name=""/>
        <dsp:cNvSpPr/>
      </dsp:nvSpPr>
      <dsp:spPr>
        <a:xfrm>
          <a:off x="0" y="417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7F506-F145-4DE1-B314-7DFC268CDA07}">
      <dsp:nvSpPr>
        <dsp:cNvPr id="0" name=""/>
        <dsp:cNvSpPr/>
      </dsp:nvSpPr>
      <dsp:spPr>
        <a:xfrm>
          <a:off x="268742" y="204061"/>
          <a:ext cx="488622" cy="488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E4867-51C1-41F3-894A-B3437E8D7C4E}">
      <dsp:nvSpPr>
        <dsp:cNvPr id="0" name=""/>
        <dsp:cNvSpPr/>
      </dsp:nvSpPr>
      <dsp:spPr>
        <a:xfrm>
          <a:off x="1026106" y="417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Phishing</a:t>
          </a:r>
        </a:p>
      </dsp:txBody>
      <dsp:txXfrm>
        <a:off x="1026106" y="4170"/>
        <a:ext cx="5625146" cy="888403"/>
      </dsp:txXfrm>
    </dsp:sp>
    <dsp:sp modelId="{9B51D786-DBC7-4E3D-B4F1-48FB591553AE}">
      <dsp:nvSpPr>
        <dsp:cNvPr id="0" name=""/>
        <dsp:cNvSpPr/>
      </dsp:nvSpPr>
      <dsp:spPr>
        <a:xfrm>
          <a:off x="0" y="1114675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72818-7B12-4062-BA27-9D2F28D38528}">
      <dsp:nvSpPr>
        <dsp:cNvPr id="0" name=""/>
        <dsp:cNvSpPr/>
      </dsp:nvSpPr>
      <dsp:spPr>
        <a:xfrm>
          <a:off x="268742" y="1314566"/>
          <a:ext cx="488622" cy="488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124FB-D657-4EAD-B505-6067225992F3}">
      <dsp:nvSpPr>
        <dsp:cNvPr id="0" name=""/>
        <dsp:cNvSpPr/>
      </dsp:nvSpPr>
      <dsp:spPr>
        <a:xfrm>
          <a:off x="1026106" y="1114675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Malware</a:t>
          </a:r>
        </a:p>
      </dsp:txBody>
      <dsp:txXfrm>
        <a:off x="1026106" y="1114675"/>
        <a:ext cx="5625146" cy="888403"/>
      </dsp:txXfrm>
    </dsp:sp>
    <dsp:sp modelId="{F0D13816-969F-4B68-884F-7CA7E97F6B16}">
      <dsp:nvSpPr>
        <dsp:cNvPr id="0" name=""/>
        <dsp:cNvSpPr/>
      </dsp:nvSpPr>
      <dsp:spPr>
        <a:xfrm>
          <a:off x="0" y="222518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946E6-A4EC-4710-A111-BA814F022C36}">
      <dsp:nvSpPr>
        <dsp:cNvPr id="0" name=""/>
        <dsp:cNvSpPr/>
      </dsp:nvSpPr>
      <dsp:spPr>
        <a:xfrm>
          <a:off x="268742" y="2425070"/>
          <a:ext cx="488622" cy="488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4702D-DD45-4892-B738-4C5C51600574}">
      <dsp:nvSpPr>
        <dsp:cNvPr id="0" name=""/>
        <dsp:cNvSpPr/>
      </dsp:nvSpPr>
      <dsp:spPr>
        <a:xfrm>
          <a:off x="1026106" y="222518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 in Middle</a:t>
          </a:r>
        </a:p>
      </dsp:txBody>
      <dsp:txXfrm>
        <a:off x="1026106" y="2225180"/>
        <a:ext cx="5625146" cy="888403"/>
      </dsp:txXfrm>
    </dsp:sp>
    <dsp:sp modelId="{2C5E9D23-0460-4F00-9D00-FF646C6B43A8}">
      <dsp:nvSpPr>
        <dsp:cNvPr id="0" name=""/>
        <dsp:cNvSpPr/>
      </dsp:nvSpPr>
      <dsp:spPr>
        <a:xfrm>
          <a:off x="0" y="3335684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9F0A3-9DF7-4740-9B78-45B031CBE01F}">
      <dsp:nvSpPr>
        <dsp:cNvPr id="0" name=""/>
        <dsp:cNvSpPr/>
      </dsp:nvSpPr>
      <dsp:spPr>
        <a:xfrm>
          <a:off x="268742" y="3535575"/>
          <a:ext cx="488622" cy="4886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E71B8-3689-44CD-8300-5AC18D85C653}">
      <dsp:nvSpPr>
        <dsp:cNvPr id="0" name=""/>
        <dsp:cNvSpPr/>
      </dsp:nvSpPr>
      <dsp:spPr>
        <a:xfrm>
          <a:off x="1026106" y="3335684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Denial of Service</a:t>
          </a:r>
        </a:p>
      </dsp:txBody>
      <dsp:txXfrm>
        <a:off x="1026106" y="3335684"/>
        <a:ext cx="5625146" cy="888403"/>
      </dsp:txXfrm>
    </dsp:sp>
    <dsp:sp modelId="{E984978A-D020-4EC9-BC53-AFFD5EF6B224}">
      <dsp:nvSpPr>
        <dsp:cNvPr id="0" name=""/>
        <dsp:cNvSpPr/>
      </dsp:nvSpPr>
      <dsp:spPr>
        <a:xfrm>
          <a:off x="0" y="4446189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6E393-C2D6-4F2A-8A50-EE01301EEBAF}">
      <dsp:nvSpPr>
        <dsp:cNvPr id="0" name=""/>
        <dsp:cNvSpPr/>
      </dsp:nvSpPr>
      <dsp:spPr>
        <a:xfrm>
          <a:off x="268742" y="4646080"/>
          <a:ext cx="488622" cy="4886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9DD42-BC17-49CA-9EA8-F0330E2994AE}">
      <dsp:nvSpPr>
        <dsp:cNvPr id="0" name=""/>
        <dsp:cNvSpPr/>
      </dsp:nvSpPr>
      <dsp:spPr>
        <a:xfrm>
          <a:off x="1026106" y="4446189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SQL Injection</a:t>
          </a:r>
        </a:p>
      </dsp:txBody>
      <dsp:txXfrm>
        <a:off x="1026106" y="4446189"/>
        <a:ext cx="5625146" cy="888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B8724-C0AB-4BCB-8407-E0B590E430A0}">
      <dsp:nvSpPr>
        <dsp:cNvPr id="0" name=""/>
        <dsp:cNvSpPr/>
      </dsp:nvSpPr>
      <dsp:spPr>
        <a:xfrm>
          <a:off x="679050" y="48291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87393-A177-4568-B32B-BD4AF0884EE5}">
      <dsp:nvSpPr>
        <dsp:cNvPr id="0" name=""/>
        <dsp:cNvSpPr/>
      </dsp:nvSpPr>
      <dsp:spPr>
        <a:xfrm>
          <a:off x="1081237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7CB81-F377-4519-93EF-1EFCBACBCE7F}">
      <dsp:nvSpPr>
        <dsp:cNvPr id="0" name=""/>
        <dsp:cNvSpPr/>
      </dsp:nvSpPr>
      <dsp:spPr>
        <a:xfrm>
          <a:off x="75768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Theft and Data Breach</a:t>
          </a:r>
        </a:p>
      </dsp:txBody>
      <dsp:txXfrm>
        <a:off x="75768" y="2957918"/>
        <a:ext cx="3093750" cy="720000"/>
      </dsp:txXfrm>
    </dsp:sp>
    <dsp:sp modelId="{9F5011C8-2097-4AE9-912E-20D0504870A9}">
      <dsp:nvSpPr>
        <dsp:cNvPr id="0" name=""/>
        <dsp:cNvSpPr/>
      </dsp:nvSpPr>
      <dsp:spPr>
        <a:xfrm>
          <a:off x="4314206" y="48291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5FB15-CCA5-4B62-99B2-B15E440F72A9}">
      <dsp:nvSpPr>
        <dsp:cNvPr id="0" name=""/>
        <dsp:cNvSpPr/>
      </dsp:nvSpPr>
      <dsp:spPr>
        <a:xfrm>
          <a:off x="4716393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1305B-6C33-491A-82ED-B1FF51D11C12}">
      <dsp:nvSpPr>
        <dsp:cNvPr id="0" name=""/>
        <dsp:cNvSpPr/>
      </dsp:nvSpPr>
      <dsp:spPr>
        <a:xfrm>
          <a:off x="3710925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Threats from Cybercriminals</a:t>
          </a:r>
        </a:p>
      </dsp:txBody>
      <dsp:txXfrm>
        <a:off x="3710925" y="2957918"/>
        <a:ext cx="3093750" cy="720000"/>
      </dsp:txXfrm>
    </dsp:sp>
    <dsp:sp modelId="{C87EDAF4-AF6A-4046-BB27-8CF939B844E5}">
      <dsp:nvSpPr>
        <dsp:cNvPr id="0" name=""/>
        <dsp:cNvSpPr/>
      </dsp:nvSpPr>
      <dsp:spPr>
        <a:xfrm>
          <a:off x="7949362" y="48291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1BC49-246A-42A6-87FB-214A69F369D1}">
      <dsp:nvSpPr>
        <dsp:cNvPr id="0" name=""/>
        <dsp:cNvSpPr/>
      </dsp:nvSpPr>
      <dsp:spPr>
        <a:xfrm>
          <a:off x="8351550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98B3A-B39A-4B31-89B2-A01A15B9C35D}">
      <dsp:nvSpPr>
        <dsp:cNvPr id="0" name=""/>
        <dsp:cNvSpPr/>
      </dsp:nvSpPr>
      <dsp:spPr>
        <a:xfrm>
          <a:off x="7346081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Risk of non-implementation of ISO 27001:2013 standards</a:t>
          </a:r>
        </a:p>
      </dsp:txBody>
      <dsp:txXfrm>
        <a:off x="7346081" y="2957918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3C56B-B634-4805-ADB8-9E7BCC3DFD8A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3C7B3-0846-4E22-ADA7-C620C7CA30CC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9CA26-4F57-490D-A415-1430689C8C40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Password theft</a:t>
          </a:r>
        </a:p>
      </dsp:txBody>
      <dsp:txXfrm>
        <a:off x="1761361" y="651"/>
        <a:ext cx="4889891" cy="1524988"/>
      </dsp:txXfrm>
    </dsp:sp>
    <dsp:sp modelId="{FF2ACA71-24C0-4A11-ABF9-1E556372F855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E76AD-559D-4907-995B-2CC9E11684F2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7613D-EFE5-4C8C-AC57-A2F6EF6A0362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Theft of personal files or emails</a:t>
          </a:r>
        </a:p>
      </dsp:txBody>
      <dsp:txXfrm>
        <a:off x="1761361" y="1906887"/>
        <a:ext cx="4889891" cy="1524988"/>
      </dsp:txXfrm>
    </dsp:sp>
    <dsp:sp modelId="{855F4B32-4148-4F26-8E6A-039A23121F37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5A86C-B56E-4460-9E2C-4A893F13CB16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E046F-E6A8-4EF6-BA86-D035EFC3FF1B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Theft of confidential information of company</a:t>
          </a:r>
        </a:p>
      </dsp:txBody>
      <dsp:txXfrm>
        <a:off x="1761361" y="3813123"/>
        <a:ext cx="4889891" cy="1524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D9AB7-487C-F542-BA07-D6CB48F42976}">
      <dsp:nvSpPr>
        <dsp:cNvPr id="0" name=""/>
        <dsp:cNvSpPr/>
      </dsp:nvSpPr>
      <dsp:spPr>
        <a:xfrm>
          <a:off x="1283" y="41210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54BEE-473B-CE43-8073-7D63B8D1D724}">
      <dsp:nvSpPr>
        <dsp:cNvPr id="0" name=""/>
        <dsp:cNvSpPr/>
      </dsp:nvSpPr>
      <dsp:spPr>
        <a:xfrm>
          <a:off x="501904" y="88768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Intentional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or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unplanned</a:t>
          </a:r>
        </a:p>
      </dsp:txBody>
      <dsp:txXfrm>
        <a:off x="585701" y="971486"/>
        <a:ext cx="4337991" cy="2693452"/>
      </dsp:txXfrm>
    </dsp:sp>
    <dsp:sp modelId="{7F7E0F87-BD14-724E-9DB9-F6DFC7D92D1E}">
      <dsp:nvSpPr>
        <dsp:cNvPr id="0" name=""/>
        <dsp:cNvSpPr/>
      </dsp:nvSpPr>
      <dsp:spPr>
        <a:xfrm>
          <a:off x="5508110" y="41210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2B6FE-1B89-3846-AF0E-5891FF71EFAC}">
      <dsp:nvSpPr>
        <dsp:cNvPr id="0" name=""/>
        <dsp:cNvSpPr/>
      </dsp:nvSpPr>
      <dsp:spPr>
        <a:xfrm>
          <a:off x="6008730" y="88768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Internal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or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external </a:t>
          </a:r>
        </a:p>
      </dsp:txBody>
      <dsp:txXfrm>
        <a:off x="6092527" y="971486"/>
        <a:ext cx="4337991" cy="26934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CF087-5085-4B49-BE70-E6AD0E98F88D}">
      <dsp:nvSpPr>
        <dsp:cNvPr id="0" name=""/>
        <dsp:cNvSpPr/>
      </dsp:nvSpPr>
      <dsp:spPr>
        <a:xfrm>
          <a:off x="622800" y="118035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B0B1F-2CED-4839-A123-DB806DC41BF5}">
      <dsp:nvSpPr>
        <dsp:cNvPr id="0" name=""/>
        <dsp:cNvSpPr/>
      </dsp:nvSpPr>
      <dsp:spPr>
        <a:xfrm>
          <a:off x="127800" y="226048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Anti-virus</a:t>
          </a:r>
        </a:p>
      </dsp:txBody>
      <dsp:txXfrm>
        <a:off x="127800" y="2260483"/>
        <a:ext cx="1800000" cy="720000"/>
      </dsp:txXfrm>
    </dsp:sp>
    <dsp:sp modelId="{A84D8AB6-5953-44C1-9223-90A356A35136}">
      <dsp:nvSpPr>
        <dsp:cNvPr id="0" name=""/>
        <dsp:cNvSpPr/>
      </dsp:nvSpPr>
      <dsp:spPr>
        <a:xfrm>
          <a:off x="2737800" y="118035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9293D-F4F4-4511-85A6-B57FF0E79B00}">
      <dsp:nvSpPr>
        <dsp:cNvPr id="0" name=""/>
        <dsp:cNvSpPr/>
      </dsp:nvSpPr>
      <dsp:spPr>
        <a:xfrm>
          <a:off x="2242800" y="226048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Anti-spyware</a:t>
          </a:r>
        </a:p>
      </dsp:txBody>
      <dsp:txXfrm>
        <a:off x="2242800" y="2260483"/>
        <a:ext cx="1800000" cy="720000"/>
      </dsp:txXfrm>
    </dsp:sp>
    <dsp:sp modelId="{773DF669-09B6-4C0A-9790-C8A095F86039}">
      <dsp:nvSpPr>
        <dsp:cNvPr id="0" name=""/>
        <dsp:cNvSpPr/>
      </dsp:nvSpPr>
      <dsp:spPr>
        <a:xfrm>
          <a:off x="4852800" y="118035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3A1E6-4016-447C-AD29-263CBE8EFB8C}">
      <dsp:nvSpPr>
        <dsp:cNvPr id="0" name=""/>
        <dsp:cNvSpPr/>
      </dsp:nvSpPr>
      <dsp:spPr>
        <a:xfrm>
          <a:off x="4357800" y="226048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VPN</a:t>
          </a:r>
        </a:p>
      </dsp:txBody>
      <dsp:txXfrm>
        <a:off x="4357800" y="2260483"/>
        <a:ext cx="1800000" cy="720000"/>
      </dsp:txXfrm>
    </dsp:sp>
    <dsp:sp modelId="{0EAC421C-8784-4A71-846B-CBBF5BBF1100}">
      <dsp:nvSpPr>
        <dsp:cNvPr id="0" name=""/>
        <dsp:cNvSpPr/>
      </dsp:nvSpPr>
      <dsp:spPr>
        <a:xfrm>
          <a:off x="6967800" y="118035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E74E7-93A7-4DD6-AC0B-ACB80E3456CF}">
      <dsp:nvSpPr>
        <dsp:cNvPr id="0" name=""/>
        <dsp:cNvSpPr/>
      </dsp:nvSpPr>
      <dsp:spPr>
        <a:xfrm>
          <a:off x="6472800" y="226048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Encryption</a:t>
          </a:r>
        </a:p>
      </dsp:txBody>
      <dsp:txXfrm>
        <a:off x="6472800" y="2260483"/>
        <a:ext cx="1800000" cy="720000"/>
      </dsp:txXfrm>
    </dsp:sp>
    <dsp:sp modelId="{4E2E9033-94CC-4339-B00C-1B9AB55B7ABF}">
      <dsp:nvSpPr>
        <dsp:cNvPr id="0" name=""/>
        <dsp:cNvSpPr/>
      </dsp:nvSpPr>
      <dsp:spPr>
        <a:xfrm>
          <a:off x="9082800" y="118035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31DC1-1BDB-40AA-AAF1-EBE1C53E47DF}">
      <dsp:nvSpPr>
        <dsp:cNvPr id="0" name=""/>
        <dsp:cNvSpPr/>
      </dsp:nvSpPr>
      <dsp:spPr>
        <a:xfrm>
          <a:off x="8587800" y="226048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Policies &amp; guidelines</a:t>
          </a:r>
        </a:p>
      </dsp:txBody>
      <dsp:txXfrm>
        <a:off x="8587800" y="2260483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A228F-4143-4540-B881-E7DE9E00D5EB}">
      <dsp:nvSpPr>
        <dsp:cNvPr id="0" name=""/>
        <dsp:cNvSpPr/>
      </dsp:nvSpPr>
      <dsp:spPr>
        <a:xfrm>
          <a:off x="0" y="2683"/>
          <a:ext cx="58032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36F88-FB7B-C749-B01B-C6CF8A983EF3}">
      <dsp:nvSpPr>
        <dsp:cNvPr id="0" name=""/>
        <dsp:cNvSpPr/>
      </dsp:nvSpPr>
      <dsp:spPr>
        <a:xfrm>
          <a:off x="0" y="2683"/>
          <a:ext cx="5803231" cy="182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Limited budget</a:t>
          </a:r>
        </a:p>
      </dsp:txBody>
      <dsp:txXfrm>
        <a:off x="0" y="2683"/>
        <a:ext cx="5803231" cy="1829872"/>
      </dsp:txXfrm>
    </dsp:sp>
    <dsp:sp modelId="{E4E4C078-BCBB-CB4F-90D6-A64DB5097681}">
      <dsp:nvSpPr>
        <dsp:cNvPr id="0" name=""/>
        <dsp:cNvSpPr/>
      </dsp:nvSpPr>
      <dsp:spPr>
        <a:xfrm>
          <a:off x="0" y="1832555"/>
          <a:ext cx="5803231" cy="0"/>
        </a:xfrm>
        <a:prstGeom prst="line">
          <a:avLst/>
        </a:prstGeom>
        <a:solidFill>
          <a:schemeClr val="accent2">
            <a:hueOff val="-3544877"/>
            <a:satOff val="175"/>
            <a:lumOff val="-98"/>
            <a:alphaOff val="0"/>
          </a:schemeClr>
        </a:solidFill>
        <a:ln w="12700" cap="flat" cmpd="sng" algn="ctr">
          <a:solidFill>
            <a:schemeClr val="accent2">
              <a:hueOff val="-3544877"/>
              <a:satOff val="175"/>
              <a:lumOff val="-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B9982-5C4C-C542-AF1B-C7EF52780FB7}">
      <dsp:nvSpPr>
        <dsp:cNvPr id="0" name=""/>
        <dsp:cNvSpPr/>
      </dsp:nvSpPr>
      <dsp:spPr>
        <a:xfrm>
          <a:off x="0" y="1832555"/>
          <a:ext cx="5803231" cy="182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Lack of trained cybersecurity specialists</a:t>
          </a:r>
        </a:p>
      </dsp:txBody>
      <dsp:txXfrm>
        <a:off x="0" y="1832555"/>
        <a:ext cx="5803231" cy="1829872"/>
      </dsp:txXfrm>
    </dsp:sp>
    <dsp:sp modelId="{D6F72627-B916-8F40-8530-3237D94C9DBB}">
      <dsp:nvSpPr>
        <dsp:cNvPr id="0" name=""/>
        <dsp:cNvSpPr/>
      </dsp:nvSpPr>
      <dsp:spPr>
        <a:xfrm>
          <a:off x="0" y="3662427"/>
          <a:ext cx="5803231" cy="0"/>
        </a:xfrm>
        <a:prstGeom prst="line">
          <a:avLst/>
        </a:prstGeom>
        <a:solidFill>
          <a:schemeClr val="accent2">
            <a:hueOff val="-7089753"/>
            <a:satOff val="350"/>
            <a:lumOff val="-196"/>
            <a:alphaOff val="0"/>
          </a:schemeClr>
        </a:solidFill>
        <a:ln w="12700" cap="flat" cmpd="sng" algn="ctr">
          <a:solidFill>
            <a:schemeClr val="accent2">
              <a:hueOff val="-7089753"/>
              <a:satOff val="35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4B423-5C13-794B-8967-A902605AF36D}">
      <dsp:nvSpPr>
        <dsp:cNvPr id="0" name=""/>
        <dsp:cNvSpPr/>
      </dsp:nvSpPr>
      <dsp:spPr>
        <a:xfrm>
          <a:off x="0" y="3662427"/>
          <a:ext cx="5803231" cy="182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Employee accountability</a:t>
          </a:r>
        </a:p>
      </dsp:txBody>
      <dsp:txXfrm>
        <a:off x="0" y="3662427"/>
        <a:ext cx="5803231" cy="18298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BC4C7-9E5F-9B41-9855-A24BF9872DC0}">
      <dsp:nvSpPr>
        <dsp:cNvPr id="0" name=""/>
        <dsp:cNvSpPr/>
      </dsp:nvSpPr>
      <dsp:spPr>
        <a:xfrm>
          <a:off x="0" y="0"/>
          <a:ext cx="4468487" cy="9890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Poor cybersecurity policies</a:t>
          </a:r>
        </a:p>
      </dsp:txBody>
      <dsp:txXfrm>
        <a:off x="28970" y="28970"/>
        <a:ext cx="3285450" cy="931156"/>
      </dsp:txXfrm>
    </dsp:sp>
    <dsp:sp modelId="{F5A056A5-FE17-8E43-B38C-E19EF71EDF0A}">
      <dsp:nvSpPr>
        <dsp:cNvPr id="0" name=""/>
        <dsp:cNvSpPr/>
      </dsp:nvSpPr>
      <dsp:spPr>
        <a:xfrm>
          <a:off x="333685" y="1126471"/>
          <a:ext cx="4468487" cy="9890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Limited capital</a:t>
          </a:r>
        </a:p>
      </dsp:txBody>
      <dsp:txXfrm>
        <a:off x="362655" y="1155441"/>
        <a:ext cx="3433949" cy="931156"/>
      </dsp:txXfrm>
    </dsp:sp>
    <dsp:sp modelId="{CF2A99FD-2CCC-C24A-8C4B-917AACD5CC2A}">
      <dsp:nvSpPr>
        <dsp:cNvPr id="0" name=""/>
        <dsp:cNvSpPr/>
      </dsp:nvSpPr>
      <dsp:spPr>
        <a:xfrm>
          <a:off x="667371" y="2252943"/>
          <a:ext cx="4468487" cy="9890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 million cyber attacks hit SME in UK in 2017</a:t>
          </a:r>
        </a:p>
      </dsp:txBody>
      <dsp:txXfrm>
        <a:off x="696341" y="2281913"/>
        <a:ext cx="3433949" cy="931156"/>
      </dsp:txXfrm>
    </dsp:sp>
    <dsp:sp modelId="{9767B50A-CC6F-D045-A9C9-83A98D540A41}">
      <dsp:nvSpPr>
        <dsp:cNvPr id="0" name=""/>
        <dsp:cNvSpPr/>
      </dsp:nvSpPr>
      <dsp:spPr>
        <a:xfrm>
          <a:off x="1001057" y="3379414"/>
          <a:ext cx="4468487" cy="9890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5.3 billion cost to economy</a:t>
          </a:r>
        </a:p>
      </dsp:txBody>
      <dsp:txXfrm>
        <a:off x="1030027" y="3408384"/>
        <a:ext cx="3433949" cy="931156"/>
      </dsp:txXfrm>
    </dsp:sp>
    <dsp:sp modelId="{A98A83E3-C88A-8E4B-A095-77D884D10871}">
      <dsp:nvSpPr>
        <dsp:cNvPr id="0" name=""/>
        <dsp:cNvSpPr/>
      </dsp:nvSpPr>
      <dsp:spPr>
        <a:xfrm>
          <a:off x="1334743" y="4505886"/>
          <a:ext cx="4468487" cy="9890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SME’s are more vulnerable to attacks</a:t>
          </a:r>
        </a:p>
      </dsp:txBody>
      <dsp:txXfrm>
        <a:off x="1363713" y="4534856"/>
        <a:ext cx="3433949" cy="931156"/>
      </dsp:txXfrm>
    </dsp:sp>
    <dsp:sp modelId="{32FF2E27-1AE5-034D-AFDE-C30B41061300}">
      <dsp:nvSpPr>
        <dsp:cNvPr id="0" name=""/>
        <dsp:cNvSpPr/>
      </dsp:nvSpPr>
      <dsp:spPr>
        <a:xfrm>
          <a:off x="3825574" y="722590"/>
          <a:ext cx="642913" cy="6429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970229" y="722590"/>
        <a:ext cx="353603" cy="483792"/>
      </dsp:txXfrm>
    </dsp:sp>
    <dsp:sp modelId="{0D6D76EE-38CF-E44B-B83B-0C8C12816638}">
      <dsp:nvSpPr>
        <dsp:cNvPr id="0" name=""/>
        <dsp:cNvSpPr/>
      </dsp:nvSpPr>
      <dsp:spPr>
        <a:xfrm>
          <a:off x="4159260" y="1849061"/>
          <a:ext cx="642913" cy="64291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303915" y="1849061"/>
        <a:ext cx="353603" cy="483792"/>
      </dsp:txXfrm>
    </dsp:sp>
    <dsp:sp modelId="{CCC0BFFC-AF4B-6040-AF94-3EA902CD3973}">
      <dsp:nvSpPr>
        <dsp:cNvPr id="0" name=""/>
        <dsp:cNvSpPr/>
      </dsp:nvSpPr>
      <dsp:spPr>
        <a:xfrm>
          <a:off x="4492946" y="2959048"/>
          <a:ext cx="642913" cy="6429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637601" y="2959048"/>
        <a:ext cx="353603" cy="483792"/>
      </dsp:txXfrm>
    </dsp:sp>
    <dsp:sp modelId="{8EE147B1-1025-434B-9B9F-617954881B90}">
      <dsp:nvSpPr>
        <dsp:cNvPr id="0" name=""/>
        <dsp:cNvSpPr/>
      </dsp:nvSpPr>
      <dsp:spPr>
        <a:xfrm>
          <a:off x="4826632" y="4096509"/>
          <a:ext cx="642913" cy="64291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971287" y="4096509"/>
        <a:ext cx="353603" cy="4837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A8506-D6BB-D74E-A923-FC6255CF5B89}">
      <dsp:nvSpPr>
        <dsp:cNvPr id="0" name=""/>
        <dsp:cNvSpPr/>
      </dsp:nvSpPr>
      <dsp:spPr>
        <a:xfrm>
          <a:off x="154124" y="0"/>
          <a:ext cx="5494983" cy="549498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A615F-CBD5-394D-8AB4-D4846B4B7D84}">
      <dsp:nvSpPr>
        <dsp:cNvPr id="0" name=""/>
        <dsp:cNvSpPr/>
      </dsp:nvSpPr>
      <dsp:spPr>
        <a:xfrm>
          <a:off x="676147" y="522023"/>
          <a:ext cx="2143043" cy="214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SME’s make up the majority of the market</a:t>
          </a:r>
        </a:p>
      </dsp:txBody>
      <dsp:txXfrm>
        <a:off x="780762" y="626638"/>
        <a:ext cx="1933813" cy="1933813"/>
      </dsp:txXfrm>
    </dsp:sp>
    <dsp:sp modelId="{70F704FB-3326-5A43-943F-A49D61EA3519}">
      <dsp:nvSpPr>
        <dsp:cNvPr id="0" name=""/>
        <dsp:cNvSpPr/>
      </dsp:nvSpPr>
      <dsp:spPr>
        <a:xfrm>
          <a:off x="2984040" y="522023"/>
          <a:ext cx="2143043" cy="21430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Funds are limited</a:t>
          </a:r>
        </a:p>
      </dsp:txBody>
      <dsp:txXfrm>
        <a:off x="3088655" y="626638"/>
        <a:ext cx="1933813" cy="1933813"/>
      </dsp:txXfrm>
    </dsp:sp>
    <dsp:sp modelId="{5B13AA3F-82AD-7D4D-A781-E2A9BB38870E}">
      <dsp:nvSpPr>
        <dsp:cNvPr id="0" name=""/>
        <dsp:cNvSpPr/>
      </dsp:nvSpPr>
      <dsp:spPr>
        <a:xfrm>
          <a:off x="676147" y="2829916"/>
          <a:ext cx="2143043" cy="21430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Business is run based on trust</a:t>
          </a:r>
        </a:p>
      </dsp:txBody>
      <dsp:txXfrm>
        <a:off x="780762" y="2934531"/>
        <a:ext cx="1933813" cy="1933813"/>
      </dsp:txXfrm>
    </dsp:sp>
    <dsp:sp modelId="{CF3FF73C-E3D7-DC46-94BF-7C51FD7009F3}">
      <dsp:nvSpPr>
        <dsp:cNvPr id="0" name=""/>
        <dsp:cNvSpPr/>
      </dsp:nvSpPr>
      <dsp:spPr>
        <a:xfrm>
          <a:off x="2984040" y="2829916"/>
          <a:ext cx="2143043" cy="21430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Loss of trust means shutdown of business</a:t>
          </a:r>
        </a:p>
      </dsp:txBody>
      <dsp:txXfrm>
        <a:off x="3088655" y="2934531"/>
        <a:ext cx="1933813" cy="1933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2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8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3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6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42" r:id="rId5"/>
    <p:sldLayoutId id="2147483743" r:id="rId6"/>
    <p:sldLayoutId id="2147483749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159DE-EB6A-48F0-A160-7314722D7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93207-2400-3A47-911C-C11E330EB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/>
              <a:t>Security Challenges Faced by SME’s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3B574-EBED-034E-ADBB-580AB04D6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5435" y="4212545"/>
            <a:ext cx="6978081" cy="11918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Computer System Security – B9IS103 – CA 2</a:t>
            </a:r>
            <a:endParaRPr lang="en-IE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5BD42-7174-6842-ADA1-8DA1573F2067}"/>
              </a:ext>
            </a:extLst>
          </p:cNvPr>
          <p:cNvSpPr txBox="1"/>
          <p:nvPr/>
        </p:nvSpPr>
        <p:spPr>
          <a:xfrm>
            <a:off x="4868017" y="5362158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 Srikanth &amp; Aniket</a:t>
            </a:r>
          </a:p>
        </p:txBody>
      </p:sp>
    </p:spTree>
    <p:extLst>
      <p:ext uri="{BB962C8B-B14F-4D97-AF65-F5344CB8AC3E}">
        <p14:creationId xmlns:p14="http://schemas.microsoft.com/office/powerpoint/2010/main" val="81346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1C78D6-FC55-4C2E-9A7C-F85EEA280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EE490-325B-9F48-BD5D-E8775153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Risk of Cybercrime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99B104-8DEE-48F9-BBB9-23CDB7C8F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317987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52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E18A5-D8B9-5F4C-801A-674D93C5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3100"/>
              <a:t>Non implementation of ISO 27001:2013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7457-57BB-224A-ABFE-D3DAE725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2419349" cy="3553581"/>
          </a:xfrm>
        </p:spPr>
        <p:txBody>
          <a:bodyPr>
            <a:normAutofit/>
          </a:bodyPr>
          <a:lstStyle/>
          <a:p>
            <a:r>
              <a:rPr lang="en-US" sz="2000" dirty="0"/>
              <a:t>Defined by </a:t>
            </a:r>
            <a:r>
              <a:rPr lang="en-GB" sz="2000" dirty="0"/>
              <a:t>Information Security Management System (ISMS) </a:t>
            </a:r>
          </a:p>
          <a:p>
            <a:endParaRPr lang="en-US" sz="2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56DA15-53D2-7148-8D20-E2DAC687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64" y="1857375"/>
            <a:ext cx="8701217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9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C6782-C161-0E4A-91FF-BFF82890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/>
              <a:t>Benefits of ISO 27001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F8B254-0212-1543-A283-022FCE8F1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9"/>
          <a:stretch/>
        </p:blipFill>
        <p:spPr>
          <a:xfrm>
            <a:off x="4712444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722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1C78D6-FC55-4C2E-9A7C-F85EEA280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F4095-DA05-FA45-B534-8A1BCB49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1C7F4B-9E62-4B09-998A-79885184A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555666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68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DC787-92E1-E843-BE7A-56BA7D01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are SME’s?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BD42D9-3B61-4531-BA39-24DCE964D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49971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21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46A70-9FEF-684D-B38B-7D97ED52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Risks faced by SME’s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60D1B1-8282-4329-8C54-9351AA1E2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17600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43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A5944-9325-1C4F-B05E-DF27CF3B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Assessment Topic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34B37E-496B-4B22-A93A-887A19574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180681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93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F8D6-985A-6F46-A24C-FD153BA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Data Theft &amp; Data Breach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CA510C-D884-44BF-8065-EFCDEF304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43411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4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47852-C68E-934F-A9A7-65A49FF8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Reasons for Data Breach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C759B-EBB7-4FAE-8794-D41D18979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955794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62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79CCD-DA3F-A948-906C-9B8F98C1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Reasons for Data Theft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EF06-79E3-1D41-B1F2-80662F67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r>
              <a:rPr lang="en-US" sz="2000"/>
              <a:t>Hackers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Ransomware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Malware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SQL Injections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DOS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MITM</a:t>
            </a:r>
          </a:p>
          <a:p>
            <a:endParaRPr lang="en-US" sz="2000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Report Hacked">
            <a:extLst>
              <a:ext uri="{FF2B5EF4-FFF2-40B4-BE49-F238E27FC236}">
                <a16:creationId xmlns:a16="http://schemas.microsoft.com/office/drawing/2014/main" id="{5D41F028-772F-4FBB-9053-3E4D53F16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5346" y="2766817"/>
            <a:ext cx="2751667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67E05-9737-E74C-B413-91774B0E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Preventive Measures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02DA13-81AA-4AF2-AC52-2F490B965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427210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41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BEC393DE-1394-4E5E-8479-8B46B8EE7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33334BC-A5C9-4E98-B2FE-3FB7AD4D0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F0E1F-1BB8-B84F-93D7-AFB2FF79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accent1"/>
                </a:solidFill>
              </a:rPr>
              <a:t>Limitations in implementing </a:t>
            </a: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7BB91D9-FCCF-4464-A06C-903EF4F3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4081" y="-3482"/>
            <a:ext cx="8047921" cy="6861482"/>
          </a:xfrm>
          <a:custGeom>
            <a:avLst/>
            <a:gdLst>
              <a:gd name="connsiteX0" fmla="*/ 58769 w 8047921"/>
              <a:gd name="connsiteY0" fmla="*/ 4239616 h 6861482"/>
              <a:gd name="connsiteX1" fmla="*/ 58894 w 8047921"/>
              <a:gd name="connsiteY1" fmla="*/ 4240495 h 6861482"/>
              <a:gd name="connsiteX2" fmla="*/ 59045 w 8047921"/>
              <a:gd name="connsiteY2" fmla="*/ 4241609 h 6861482"/>
              <a:gd name="connsiteX3" fmla="*/ 527473 w 8047921"/>
              <a:gd name="connsiteY3" fmla="*/ 0 h 6861482"/>
              <a:gd name="connsiteX4" fmla="*/ 8047921 w 8047921"/>
              <a:gd name="connsiteY4" fmla="*/ 0 h 6861482"/>
              <a:gd name="connsiteX5" fmla="*/ 8047921 w 8047921"/>
              <a:gd name="connsiteY5" fmla="*/ 6861482 h 6861482"/>
              <a:gd name="connsiteX6" fmla="*/ 1319860 w 8047921"/>
              <a:gd name="connsiteY6" fmla="*/ 6861482 h 6861482"/>
              <a:gd name="connsiteX7" fmla="*/ 1297994 w 8047921"/>
              <a:gd name="connsiteY7" fmla="*/ 6831011 h 6861482"/>
              <a:gd name="connsiteX8" fmla="*/ 1024504 w 8047921"/>
              <a:gd name="connsiteY8" fmla="*/ 6405892 h 6861482"/>
              <a:gd name="connsiteX9" fmla="*/ 843366 w 8047921"/>
              <a:gd name="connsiteY9" fmla="*/ 6082357 h 6861482"/>
              <a:gd name="connsiteX10" fmla="*/ 690198 w 8047921"/>
              <a:gd name="connsiteY10" fmla="*/ 5793573 h 6861482"/>
              <a:gd name="connsiteX11" fmla="*/ 777021 w 8047921"/>
              <a:gd name="connsiteY11" fmla="*/ 5729320 h 6861482"/>
              <a:gd name="connsiteX12" fmla="*/ 670606 w 8047921"/>
              <a:gd name="connsiteY12" fmla="*/ 5463560 h 6861482"/>
              <a:gd name="connsiteX13" fmla="*/ 332307 w 8047921"/>
              <a:gd name="connsiteY13" fmla="*/ 4640688 h 6861482"/>
              <a:gd name="connsiteX14" fmla="*/ 178764 w 8047921"/>
              <a:gd name="connsiteY14" fmla="*/ 4440302 h 6861482"/>
              <a:gd name="connsiteX15" fmla="*/ 102405 w 8047921"/>
              <a:gd name="connsiteY15" fmla="*/ 4371063 h 6861482"/>
              <a:gd name="connsiteX16" fmla="*/ 82464 w 8047921"/>
              <a:gd name="connsiteY16" fmla="*/ 4327380 h 6861482"/>
              <a:gd name="connsiteX17" fmla="*/ 72595 w 8047921"/>
              <a:gd name="connsiteY17" fmla="*/ 4327380 h 6861482"/>
              <a:gd name="connsiteX18" fmla="*/ 71105 w 8047921"/>
              <a:gd name="connsiteY18" fmla="*/ 4319440 h 6861482"/>
              <a:gd name="connsiteX19" fmla="*/ 63234 w 8047921"/>
              <a:gd name="connsiteY19" fmla="*/ 4265601 h 6861482"/>
              <a:gd name="connsiteX20" fmla="*/ 58391 w 8047921"/>
              <a:gd name="connsiteY20" fmla="*/ 4236887 h 6861482"/>
              <a:gd name="connsiteX21" fmla="*/ 58769 w 8047921"/>
              <a:gd name="connsiteY21" fmla="*/ 4239616 h 6861482"/>
              <a:gd name="connsiteX22" fmla="*/ 57161 w 8047921"/>
              <a:gd name="connsiteY22" fmla="*/ 4228245 h 6861482"/>
              <a:gd name="connsiteX23" fmla="*/ 55444 w 8047921"/>
              <a:gd name="connsiteY23" fmla="*/ 4216187 h 6861482"/>
              <a:gd name="connsiteX24" fmla="*/ 57173 w 8047921"/>
              <a:gd name="connsiteY24" fmla="*/ 4216187 h 6861482"/>
              <a:gd name="connsiteX25" fmla="*/ 46978 w 8047921"/>
              <a:gd name="connsiteY25" fmla="*/ 4153970 h 6861482"/>
              <a:gd name="connsiteX26" fmla="*/ 23198 w 8047921"/>
              <a:gd name="connsiteY26" fmla="*/ 4042035 h 6861482"/>
              <a:gd name="connsiteX27" fmla="*/ 12577 w 8047921"/>
              <a:gd name="connsiteY27" fmla="*/ 4017890 h 6861482"/>
              <a:gd name="connsiteX28" fmla="*/ 144506 w 8047921"/>
              <a:gd name="connsiteY28" fmla="*/ 3860429 h 6861482"/>
              <a:gd name="connsiteX29" fmla="*/ 22695 w 8047921"/>
              <a:gd name="connsiteY29" fmla="*/ 3800021 h 6861482"/>
              <a:gd name="connsiteX30" fmla="*/ 24220 w 8047921"/>
              <a:gd name="connsiteY30" fmla="*/ 3771718 h 6861482"/>
              <a:gd name="connsiteX31" fmla="*/ 27584 w 8047921"/>
              <a:gd name="connsiteY31" fmla="*/ 3757935 h 6861482"/>
              <a:gd name="connsiteX32" fmla="*/ 33375 w 8047921"/>
              <a:gd name="connsiteY32" fmla="*/ 3747325 h 6861482"/>
              <a:gd name="connsiteX33" fmla="*/ 77078 w 8047921"/>
              <a:gd name="connsiteY33" fmla="*/ 3705028 h 6861482"/>
              <a:gd name="connsiteX34" fmla="*/ 31331 w 8047921"/>
              <a:gd name="connsiteY34" fmla="*/ 3445525 h 6861482"/>
              <a:gd name="connsiteX35" fmla="*/ 3341 w 8047921"/>
              <a:gd name="connsiteY35" fmla="*/ 3405686 h 6861482"/>
              <a:gd name="connsiteX36" fmla="*/ 0 w 8047921"/>
              <a:gd name="connsiteY36" fmla="*/ 3393684 h 6861482"/>
              <a:gd name="connsiteX37" fmla="*/ 5588 w 8047921"/>
              <a:gd name="connsiteY37" fmla="*/ 3363918 h 6861482"/>
              <a:gd name="connsiteX38" fmla="*/ 28563 w 8047921"/>
              <a:gd name="connsiteY38" fmla="*/ 3279721 h 6861482"/>
              <a:gd name="connsiteX39" fmla="*/ 31618 w 8047921"/>
              <a:gd name="connsiteY39" fmla="*/ 3274732 h 6861482"/>
              <a:gd name="connsiteX40" fmla="*/ 54143 w 8047921"/>
              <a:gd name="connsiteY40" fmla="*/ 3204655 h 6861482"/>
              <a:gd name="connsiteX41" fmla="*/ 54066 w 8047921"/>
              <a:gd name="connsiteY41" fmla="*/ 3198166 h 6861482"/>
              <a:gd name="connsiteX42" fmla="*/ 59893 w 8047921"/>
              <a:gd name="connsiteY42" fmla="*/ 3181568 h 6861482"/>
              <a:gd name="connsiteX43" fmla="*/ 182871 w 8047921"/>
              <a:gd name="connsiteY43" fmla="*/ 3024678 h 6861482"/>
              <a:gd name="connsiteX44" fmla="*/ 305944 w 8047921"/>
              <a:gd name="connsiteY44" fmla="*/ 2810127 h 6861482"/>
              <a:gd name="connsiteX45" fmla="*/ 326259 w 8047921"/>
              <a:gd name="connsiteY45" fmla="*/ 2596949 h 6861482"/>
              <a:gd name="connsiteX46" fmla="*/ 556280 w 8047921"/>
              <a:gd name="connsiteY46" fmla="*/ 2524080 h 6861482"/>
              <a:gd name="connsiteX47" fmla="*/ 358274 w 8047921"/>
              <a:gd name="connsiteY47" fmla="*/ 2014028 h 6861482"/>
              <a:gd name="connsiteX48" fmla="*/ 340119 w 8047921"/>
              <a:gd name="connsiteY48" fmla="*/ 1914129 h 6861482"/>
              <a:gd name="connsiteX49" fmla="*/ 478258 w 8047921"/>
              <a:gd name="connsiteY49" fmla="*/ 1606217 h 6861482"/>
              <a:gd name="connsiteX50" fmla="*/ 500664 w 8047921"/>
              <a:gd name="connsiteY50" fmla="*/ 1556554 h 6861482"/>
              <a:gd name="connsiteX51" fmla="*/ 551219 w 8047921"/>
              <a:gd name="connsiteY51" fmla="*/ 1459414 h 6861482"/>
              <a:gd name="connsiteX52" fmla="*/ 687152 w 8047921"/>
              <a:gd name="connsiteY52" fmla="*/ 1466109 h 6861482"/>
              <a:gd name="connsiteX53" fmla="*/ 619370 w 8047921"/>
              <a:gd name="connsiteY53" fmla="*/ 1372761 h 6861482"/>
              <a:gd name="connsiteX54" fmla="*/ 491520 w 8047921"/>
              <a:gd name="connsiteY54" fmla="*/ 1080052 h 6861482"/>
              <a:gd name="connsiteX55" fmla="*/ 589761 w 8047921"/>
              <a:gd name="connsiteY55" fmla="*/ 854014 h 6861482"/>
              <a:gd name="connsiteX56" fmla="*/ 617929 w 8047921"/>
              <a:gd name="connsiteY56" fmla="*/ 821285 h 6861482"/>
              <a:gd name="connsiteX57" fmla="*/ 583503 w 8047921"/>
              <a:gd name="connsiteY57" fmla="*/ 760897 h 6861482"/>
              <a:gd name="connsiteX58" fmla="*/ 515241 w 8047921"/>
              <a:gd name="connsiteY58" fmla="*/ 560313 h 6861482"/>
              <a:gd name="connsiteX59" fmla="*/ 480798 w 8047921"/>
              <a:gd name="connsiteY59" fmla="*/ 423850 h 6861482"/>
              <a:gd name="connsiteX60" fmla="*/ 436755 w 8047921"/>
              <a:gd name="connsiteY60" fmla="*/ 361124 h 6861482"/>
              <a:gd name="connsiteX61" fmla="*/ 428051 w 8047921"/>
              <a:gd name="connsiteY61" fmla="*/ 314763 h 6861482"/>
              <a:gd name="connsiteX62" fmla="*/ 457954 w 8047921"/>
              <a:gd name="connsiteY62" fmla="*/ 104693 h 6861482"/>
              <a:gd name="connsiteX63" fmla="*/ 472694 w 8047921"/>
              <a:gd name="connsiteY63" fmla="*/ 52392 h 6861482"/>
              <a:gd name="connsiteX64" fmla="*/ 512572 w 8047921"/>
              <a:gd name="connsiteY64" fmla="*/ 23688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047921" h="6861482">
                <a:moveTo>
                  <a:pt x="58769" y="4239616"/>
                </a:moveTo>
                <a:lnTo>
                  <a:pt x="58894" y="4240495"/>
                </a:lnTo>
                <a:cubicBezTo>
                  <a:pt x="59164" y="4242428"/>
                  <a:pt x="59171" y="4242505"/>
                  <a:pt x="59045" y="4241609"/>
                </a:cubicBezTo>
                <a:close/>
                <a:moveTo>
                  <a:pt x="527473" y="0"/>
                </a:moveTo>
                <a:lnTo>
                  <a:pt x="8047921" y="0"/>
                </a:lnTo>
                <a:lnTo>
                  <a:pt x="8047921" y="6861482"/>
                </a:lnTo>
                <a:lnTo>
                  <a:pt x="1319860" y="6861482"/>
                </a:lnTo>
                <a:lnTo>
                  <a:pt x="1297994" y="6831011"/>
                </a:lnTo>
                <a:cubicBezTo>
                  <a:pt x="1121436" y="6580901"/>
                  <a:pt x="1026069" y="6413841"/>
                  <a:pt x="1024504" y="6405892"/>
                </a:cubicBezTo>
                <a:cubicBezTo>
                  <a:pt x="995790" y="6256850"/>
                  <a:pt x="915502" y="6175982"/>
                  <a:pt x="843366" y="6082357"/>
                </a:cubicBezTo>
                <a:cubicBezTo>
                  <a:pt x="780556" y="6000311"/>
                  <a:pt x="713540" y="5913360"/>
                  <a:pt x="690198" y="5793573"/>
                </a:cubicBezTo>
                <a:cubicBezTo>
                  <a:pt x="659374" y="5634705"/>
                  <a:pt x="756440" y="5782527"/>
                  <a:pt x="777021" y="5729320"/>
                </a:cubicBezTo>
                <a:cubicBezTo>
                  <a:pt x="741019" y="5642157"/>
                  <a:pt x="683667" y="5556007"/>
                  <a:pt x="670606" y="5463560"/>
                </a:cubicBezTo>
                <a:cubicBezTo>
                  <a:pt x="624014" y="5129308"/>
                  <a:pt x="509280" y="4866180"/>
                  <a:pt x="332307" y="4640688"/>
                </a:cubicBezTo>
                <a:cubicBezTo>
                  <a:pt x="281557" y="4575550"/>
                  <a:pt x="249914" y="4473150"/>
                  <a:pt x="178764" y="4440302"/>
                </a:cubicBezTo>
                <a:cubicBezTo>
                  <a:pt x="144180" y="4424583"/>
                  <a:pt x="119969" y="4400506"/>
                  <a:pt x="102405" y="4371063"/>
                </a:cubicBezTo>
                <a:lnTo>
                  <a:pt x="82464" y="4327380"/>
                </a:lnTo>
                <a:lnTo>
                  <a:pt x="72595" y="4327380"/>
                </a:lnTo>
                <a:lnTo>
                  <a:pt x="71105" y="4319440"/>
                </a:lnTo>
                <a:cubicBezTo>
                  <a:pt x="68098" y="4300784"/>
                  <a:pt x="63569" y="4267782"/>
                  <a:pt x="63234" y="4265601"/>
                </a:cubicBezTo>
                <a:cubicBezTo>
                  <a:pt x="56185" y="4219786"/>
                  <a:pt x="57328" y="4229054"/>
                  <a:pt x="58391" y="4236887"/>
                </a:cubicBezTo>
                <a:lnTo>
                  <a:pt x="58769" y="4239616"/>
                </a:lnTo>
                <a:lnTo>
                  <a:pt x="57161" y="4228245"/>
                </a:lnTo>
                <a:lnTo>
                  <a:pt x="55444" y="4216187"/>
                </a:lnTo>
                <a:lnTo>
                  <a:pt x="57173" y="4216187"/>
                </a:lnTo>
                <a:lnTo>
                  <a:pt x="46978" y="4153970"/>
                </a:lnTo>
                <a:cubicBezTo>
                  <a:pt x="41098" y="4115040"/>
                  <a:pt x="34414" y="4076730"/>
                  <a:pt x="23198" y="4042035"/>
                </a:cubicBezTo>
                <a:lnTo>
                  <a:pt x="12577" y="4017890"/>
                </a:lnTo>
                <a:lnTo>
                  <a:pt x="144506" y="3860429"/>
                </a:lnTo>
                <a:cubicBezTo>
                  <a:pt x="103351" y="3777846"/>
                  <a:pt x="58276" y="3834526"/>
                  <a:pt x="22695" y="3800021"/>
                </a:cubicBezTo>
                <a:cubicBezTo>
                  <a:pt x="23786" y="3791627"/>
                  <a:pt x="23716" y="3781009"/>
                  <a:pt x="24220" y="3771718"/>
                </a:cubicBezTo>
                <a:lnTo>
                  <a:pt x="27584" y="3757935"/>
                </a:lnTo>
                <a:lnTo>
                  <a:pt x="33375" y="3747325"/>
                </a:lnTo>
                <a:lnTo>
                  <a:pt x="77078" y="3705028"/>
                </a:lnTo>
                <a:cubicBezTo>
                  <a:pt x="173055" y="3608961"/>
                  <a:pt x="158512" y="3588143"/>
                  <a:pt x="31331" y="3445525"/>
                </a:cubicBezTo>
                <a:cubicBezTo>
                  <a:pt x="18649" y="3431228"/>
                  <a:pt x="9488" y="3418102"/>
                  <a:pt x="3341" y="3405686"/>
                </a:cubicBezTo>
                <a:lnTo>
                  <a:pt x="0" y="3393684"/>
                </a:lnTo>
                <a:lnTo>
                  <a:pt x="5588" y="3363918"/>
                </a:lnTo>
                <a:lnTo>
                  <a:pt x="28563" y="3279721"/>
                </a:lnTo>
                <a:lnTo>
                  <a:pt x="31618" y="3274732"/>
                </a:lnTo>
                <a:cubicBezTo>
                  <a:pt x="41998" y="3256804"/>
                  <a:pt x="51127" y="3236251"/>
                  <a:pt x="54143" y="3204655"/>
                </a:cubicBezTo>
                <a:lnTo>
                  <a:pt x="54066" y="3198166"/>
                </a:lnTo>
                <a:lnTo>
                  <a:pt x="59893" y="3181568"/>
                </a:lnTo>
                <a:cubicBezTo>
                  <a:pt x="95562" y="3088781"/>
                  <a:pt x="138958" y="3020054"/>
                  <a:pt x="182871" y="3024678"/>
                </a:cubicBezTo>
                <a:cubicBezTo>
                  <a:pt x="138662" y="2798901"/>
                  <a:pt x="138662" y="2798901"/>
                  <a:pt x="305944" y="2810127"/>
                </a:cubicBezTo>
                <a:cubicBezTo>
                  <a:pt x="246290" y="2658988"/>
                  <a:pt x="247386" y="2624324"/>
                  <a:pt x="326259" y="2596949"/>
                </a:cubicBezTo>
                <a:cubicBezTo>
                  <a:pt x="402195" y="2570407"/>
                  <a:pt x="485357" y="2575904"/>
                  <a:pt x="556280" y="2524080"/>
                </a:cubicBezTo>
                <a:cubicBezTo>
                  <a:pt x="498302" y="2335317"/>
                  <a:pt x="486850" y="2130710"/>
                  <a:pt x="358274" y="2014028"/>
                </a:cubicBezTo>
                <a:cubicBezTo>
                  <a:pt x="338015" y="1995898"/>
                  <a:pt x="325730" y="1940125"/>
                  <a:pt x="340119" y="1914129"/>
                </a:cubicBezTo>
                <a:cubicBezTo>
                  <a:pt x="391157" y="1817105"/>
                  <a:pt x="329468" y="1592503"/>
                  <a:pt x="478258" y="1606217"/>
                </a:cubicBezTo>
                <a:cubicBezTo>
                  <a:pt x="496627" y="1607581"/>
                  <a:pt x="514137" y="1590108"/>
                  <a:pt x="500664" y="1556554"/>
                </a:cubicBezTo>
                <a:cubicBezTo>
                  <a:pt x="454384" y="1442049"/>
                  <a:pt x="514266" y="1463610"/>
                  <a:pt x="551219" y="1459414"/>
                </a:cubicBezTo>
                <a:cubicBezTo>
                  <a:pt x="595940" y="1454776"/>
                  <a:pt x="644530" y="1511622"/>
                  <a:pt x="687152" y="1466109"/>
                </a:cubicBezTo>
                <a:cubicBezTo>
                  <a:pt x="679388" y="1405223"/>
                  <a:pt x="643786" y="1397333"/>
                  <a:pt x="619370" y="1372761"/>
                </a:cubicBezTo>
                <a:cubicBezTo>
                  <a:pt x="548020" y="1300280"/>
                  <a:pt x="490448" y="1221065"/>
                  <a:pt x="491520" y="1080052"/>
                </a:cubicBezTo>
                <a:cubicBezTo>
                  <a:pt x="492222" y="966113"/>
                  <a:pt x="487698" y="864105"/>
                  <a:pt x="589761" y="854014"/>
                </a:cubicBezTo>
                <a:cubicBezTo>
                  <a:pt x="605798" y="852486"/>
                  <a:pt x="614435" y="839840"/>
                  <a:pt x="617929" y="821285"/>
                </a:cubicBezTo>
                <a:cubicBezTo>
                  <a:pt x="606975" y="799992"/>
                  <a:pt x="596528" y="778040"/>
                  <a:pt x="583503" y="760897"/>
                </a:cubicBezTo>
                <a:cubicBezTo>
                  <a:pt x="539748" y="704450"/>
                  <a:pt x="526482" y="633687"/>
                  <a:pt x="515241" y="560313"/>
                </a:cubicBezTo>
                <a:cubicBezTo>
                  <a:pt x="508001" y="513531"/>
                  <a:pt x="499292" y="467166"/>
                  <a:pt x="480798" y="423850"/>
                </a:cubicBezTo>
                <a:cubicBezTo>
                  <a:pt x="469533" y="397046"/>
                  <a:pt x="455191" y="375704"/>
                  <a:pt x="436755" y="361124"/>
                </a:cubicBezTo>
                <a:cubicBezTo>
                  <a:pt x="420701" y="347903"/>
                  <a:pt x="416284" y="334407"/>
                  <a:pt x="428051" y="314763"/>
                </a:cubicBezTo>
                <a:cubicBezTo>
                  <a:pt x="461326" y="258432"/>
                  <a:pt x="476043" y="191375"/>
                  <a:pt x="457954" y="104693"/>
                </a:cubicBezTo>
                <a:cubicBezTo>
                  <a:pt x="452484" y="78523"/>
                  <a:pt x="457495" y="58007"/>
                  <a:pt x="472694" y="52392"/>
                </a:cubicBezTo>
                <a:cubicBezTo>
                  <a:pt x="488509" y="46345"/>
                  <a:pt x="501512" y="36363"/>
                  <a:pt x="512572" y="236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95FDA97-8418-4A01-AA75-55732C2DF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13968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9801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Elephant</vt:lpstr>
      <vt:lpstr>BrushVTI</vt:lpstr>
      <vt:lpstr>Security Challenges Faced by SME’s</vt:lpstr>
      <vt:lpstr>What are SME’s?</vt:lpstr>
      <vt:lpstr>Risks faced by SME’s</vt:lpstr>
      <vt:lpstr>Assessment Topic</vt:lpstr>
      <vt:lpstr>Data Theft &amp; Data Breach</vt:lpstr>
      <vt:lpstr>Reasons for Data Breach</vt:lpstr>
      <vt:lpstr>Reasons for Data Theft</vt:lpstr>
      <vt:lpstr>Preventive Measures</vt:lpstr>
      <vt:lpstr>Limitations in implementing </vt:lpstr>
      <vt:lpstr>Risk of Cybercrime</vt:lpstr>
      <vt:lpstr>Non implementation of ISO 27001:2013 standard</vt:lpstr>
      <vt:lpstr>Benefits of ISO 27001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Challenges Faced by SME’s</dc:title>
  <dc:creator>SRIKANTH SHILESH PASAM</dc:creator>
  <cp:lastModifiedBy>SRIKANTH SHILESH PASAM</cp:lastModifiedBy>
  <cp:revision>1</cp:revision>
  <dcterms:created xsi:type="dcterms:W3CDTF">2020-04-18T12:57:50Z</dcterms:created>
  <dcterms:modified xsi:type="dcterms:W3CDTF">2020-04-18T12:58:25Z</dcterms:modified>
</cp:coreProperties>
</file>