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823AE-3BAD-4ED8-AD1A-04103549A1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D9F654-FCF6-4DFC-A54F-924C5DBD499D}">
      <dgm:prSet/>
      <dgm:spPr/>
      <dgm:t>
        <a:bodyPr/>
        <a:lstStyle/>
        <a:p>
          <a:pPr>
            <a:defRPr cap="all"/>
          </a:pPr>
          <a:r>
            <a:rPr lang="en-US"/>
            <a:t>Goals</a:t>
          </a:r>
        </a:p>
      </dgm:t>
    </dgm:pt>
    <dgm:pt modelId="{EF68BC0B-1845-46A1-8F96-DDAA7C965191}" type="parTrans" cxnId="{E3EBC1A6-90E2-413B-AA17-B0ADBCC05D5B}">
      <dgm:prSet/>
      <dgm:spPr/>
      <dgm:t>
        <a:bodyPr/>
        <a:lstStyle/>
        <a:p>
          <a:endParaRPr lang="en-US"/>
        </a:p>
      </dgm:t>
    </dgm:pt>
    <dgm:pt modelId="{603A7A79-CC43-4FE1-B965-79F0EDD7EED2}" type="sibTrans" cxnId="{E3EBC1A6-90E2-413B-AA17-B0ADBCC05D5B}">
      <dgm:prSet/>
      <dgm:spPr/>
      <dgm:t>
        <a:bodyPr/>
        <a:lstStyle/>
        <a:p>
          <a:endParaRPr lang="en-US"/>
        </a:p>
      </dgm:t>
    </dgm:pt>
    <dgm:pt modelId="{1955A0F4-C019-44B8-BB94-C43E2EC83F7C}">
      <dgm:prSet/>
      <dgm:spPr/>
      <dgm:t>
        <a:bodyPr/>
        <a:lstStyle/>
        <a:p>
          <a:pPr>
            <a:defRPr cap="all"/>
          </a:pPr>
          <a:r>
            <a:rPr lang="en-US"/>
            <a:t>Stakeholders</a:t>
          </a:r>
        </a:p>
      </dgm:t>
    </dgm:pt>
    <dgm:pt modelId="{5439E4F0-DCEC-4D9C-BDB7-0408CE4C0675}" type="parTrans" cxnId="{630EDADE-62CE-40C5-86B9-0A08DDE66B59}">
      <dgm:prSet/>
      <dgm:spPr/>
      <dgm:t>
        <a:bodyPr/>
        <a:lstStyle/>
        <a:p>
          <a:endParaRPr lang="en-US"/>
        </a:p>
      </dgm:t>
    </dgm:pt>
    <dgm:pt modelId="{F5FBEF4E-744D-4C71-8DA8-2FE25BC1D457}" type="sibTrans" cxnId="{630EDADE-62CE-40C5-86B9-0A08DDE66B59}">
      <dgm:prSet/>
      <dgm:spPr/>
      <dgm:t>
        <a:bodyPr/>
        <a:lstStyle/>
        <a:p>
          <a:endParaRPr lang="en-US"/>
        </a:p>
      </dgm:t>
    </dgm:pt>
    <dgm:pt modelId="{FC74127D-D480-4FCC-B6B1-7610AF8D5B46}" type="pres">
      <dgm:prSet presAssocID="{574823AE-3BAD-4ED8-AD1A-04103549A123}" presName="root" presStyleCnt="0">
        <dgm:presLayoutVars>
          <dgm:dir/>
          <dgm:resizeHandles val="exact"/>
        </dgm:presLayoutVars>
      </dgm:prSet>
      <dgm:spPr/>
    </dgm:pt>
    <dgm:pt modelId="{D8956C2A-72B3-4E9C-8BC0-9D5FB7E80E43}" type="pres">
      <dgm:prSet presAssocID="{58D9F654-FCF6-4DFC-A54F-924C5DBD499D}" presName="compNode" presStyleCnt="0"/>
      <dgm:spPr/>
    </dgm:pt>
    <dgm:pt modelId="{0A742CED-B6AD-498A-A8F9-10149DC7CB1F}" type="pres">
      <dgm:prSet presAssocID="{58D9F654-FCF6-4DFC-A54F-924C5DBD499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E2741B9-45F0-4275-8263-FC8A6371AE0D}" type="pres">
      <dgm:prSet presAssocID="{58D9F654-FCF6-4DFC-A54F-924C5DBD49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71A216F-A1F4-48DF-81AC-C9E86CF76668}" type="pres">
      <dgm:prSet presAssocID="{58D9F654-FCF6-4DFC-A54F-924C5DBD499D}" presName="spaceRect" presStyleCnt="0"/>
      <dgm:spPr/>
    </dgm:pt>
    <dgm:pt modelId="{1760A4C8-0234-49E8-BAFA-145F9CD214B1}" type="pres">
      <dgm:prSet presAssocID="{58D9F654-FCF6-4DFC-A54F-924C5DBD499D}" presName="textRect" presStyleLbl="revTx" presStyleIdx="0" presStyleCnt="2">
        <dgm:presLayoutVars>
          <dgm:chMax val="1"/>
          <dgm:chPref val="1"/>
        </dgm:presLayoutVars>
      </dgm:prSet>
      <dgm:spPr/>
    </dgm:pt>
    <dgm:pt modelId="{832FD851-60CF-43BB-B0E9-61D26FEB0FEE}" type="pres">
      <dgm:prSet presAssocID="{603A7A79-CC43-4FE1-B965-79F0EDD7EED2}" presName="sibTrans" presStyleCnt="0"/>
      <dgm:spPr/>
    </dgm:pt>
    <dgm:pt modelId="{94DD462A-2DF0-4669-8CAE-66DC47A4EFE1}" type="pres">
      <dgm:prSet presAssocID="{1955A0F4-C019-44B8-BB94-C43E2EC83F7C}" presName="compNode" presStyleCnt="0"/>
      <dgm:spPr/>
    </dgm:pt>
    <dgm:pt modelId="{72D078B0-A806-4F30-82BA-2A1545ECD383}" type="pres">
      <dgm:prSet presAssocID="{1955A0F4-C019-44B8-BB94-C43E2EC83F7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481BEA0-40DC-44FF-B7BE-5BFCD3670550}" type="pres">
      <dgm:prSet presAssocID="{1955A0F4-C019-44B8-BB94-C43E2EC83F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1E26796-0757-418A-8166-C3BA9DC9C179}" type="pres">
      <dgm:prSet presAssocID="{1955A0F4-C019-44B8-BB94-C43E2EC83F7C}" presName="spaceRect" presStyleCnt="0"/>
      <dgm:spPr/>
    </dgm:pt>
    <dgm:pt modelId="{B7EFA66B-AD97-44C6-925A-4C5C77E5E8C5}" type="pres">
      <dgm:prSet presAssocID="{1955A0F4-C019-44B8-BB94-C43E2EC83F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D69641-D3C5-4117-A4B0-8D6BEB59E5A3}" type="presOf" srcId="{1955A0F4-C019-44B8-BB94-C43E2EC83F7C}" destId="{B7EFA66B-AD97-44C6-925A-4C5C77E5E8C5}" srcOrd="0" destOrd="0" presId="urn:microsoft.com/office/officeart/2018/5/layout/IconLeafLabelList"/>
    <dgm:cxn modelId="{03D87E5E-1E83-45B9-A0E7-9F4513055B1F}" type="presOf" srcId="{58D9F654-FCF6-4DFC-A54F-924C5DBD499D}" destId="{1760A4C8-0234-49E8-BAFA-145F9CD214B1}" srcOrd="0" destOrd="0" presId="urn:microsoft.com/office/officeart/2018/5/layout/IconLeafLabelList"/>
    <dgm:cxn modelId="{E3EBC1A6-90E2-413B-AA17-B0ADBCC05D5B}" srcId="{574823AE-3BAD-4ED8-AD1A-04103549A123}" destId="{58D9F654-FCF6-4DFC-A54F-924C5DBD499D}" srcOrd="0" destOrd="0" parTransId="{EF68BC0B-1845-46A1-8F96-DDAA7C965191}" sibTransId="{603A7A79-CC43-4FE1-B965-79F0EDD7EED2}"/>
    <dgm:cxn modelId="{630EDADE-62CE-40C5-86B9-0A08DDE66B59}" srcId="{574823AE-3BAD-4ED8-AD1A-04103549A123}" destId="{1955A0F4-C019-44B8-BB94-C43E2EC83F7C}" srcOrd="1" destOrd="0" parTransId="{5439E4F0-DCEC-4D9C-BDB7-0408CE4C0675}" sibTransId="{F5FBEF4E-744D-4C71-8DA8-2FE25BC1D457}"/>
    <dgm:cxn modelId="{D80BD2F5-464E-447C-94F8-870CE2752F8B}" type="presOf" srcId="{574823AE-3BAD-4ED8-AD1A-04103549A123}" destId="{FC74127D-D480-4FCC-B6B1-7610AF8D5B46}" srcOrd="0" destOrd="0" presId="urn:microsoft.com/office/officeart/2018/5/layout/IconLeafLabelList"/>
    <dgm:cxn modelId="{CDA6BBC7-E7FC-465E-BEB1-AA7A2FF0B3B2}" type="presParOf" srcId="{FC74127D-D480-4FCC-B6B1-7610AF8D5B46}" destId="{D8956C2A-72B3-4E9C-8BC0-9D5FB7E80E43}" srcOrd="0" destOrd="0" presId="urn:microsoft.com/office/officeart/2018/5/layout/IconLeafLabelList"/>
    <dgm:cxn modelId="{4EB14F7B-21BB-41DE-AE72-4F3DE8B03A75}" type="presParOf" srcId="{D8956C2A-72B3-4E9C-8BC0-9D5FB7E80E43}" destId="{0A742CED-B6AD-498A-A8F9-10149DC7CB1F}" srcOrd="0" destOrd="0" presId="urn:microsoft.com/office/officeart/2018/5/layout/IconLeafLabelList"/>
    <dgm:cxn modelId="{36501C14-2EB8-462C-A21A-C18B9DA5A4A1}" type="presParOf" srcId="{D8956C2A-72B3-4E9C-8BC0-9D5FB7E80E43}" destId="{7E2741B9-45F0-4275-8263-FC8A6371AE0D}" srcOrd="1" destOrd="0" presId="urn:microsoft.com/office/officeart/2018/5/layout/IconLeafLabelList"/>
    <dgm:cxn modelId="{D8601D98-750A-4148-A810-C7032F4A1AB0}" type="presParOf" srcId="{D8956C2A-72B3-4E9C-8BC0-9D5FB7E80E43}" destId="{F71A216F-A1F4-48DF-81AC-C9E86CF76668}" srcOrd="2" destOrd="0" presId="urn:microsoft.com/office/officeart/2018/5/layout/IconLeafLabelList"/>
    <dgm:cxn modelId="{0DE0FB5F-ED43-4BEA-8866-DFD3ED49513A}" type="presParOf" srcId="{D8956C2A-72B3-4E9C-8BC0-9D5FB7E80E43}" destId="{1760A4C8-0234-49E8-BAFA-145F9CD214B1}" srcOrd="3" destOrd="0" presId="urn:microsoft.com/office/officeart/2018/5/layout/IconLeafLabelList"/>
    <dgm:cxn modelId="{D5339CE2-CCAF-4CA8-8DC1-62D9F6FE0AEE}" type="presParOf" srcId="{FC74127D-D480-4FCC-B6B1-7610AF8D5B46}" destId="{832FD851-60CF-43BB-B0E9-61D26FEB0FEE}" srcOrd="1" destOrd="0" presId="urn:microsoft.com/office/officeart/2018/5/layout/IconLeafLabelList"/>
    <dgm:cxn modelId="{7C2951CF-D02A-49C3-8A29-C434E62A72C0}" type="presParOf" srcId="{FC74127D-D480-4FCC-B6B1-7610AF8D5B46}" destId="{94DD462A-2DF0-4669-8CAE-66DC47A4EFE1}" srcOrd="2" destOrd="0" presId="urn:microsoft.com/office/officeart/2018/5/layout/IconLeafLabelList"/>
    <dgm:cxn modelId="{F3F2176D-24B6-4A3E-93F7-C45454D1190B}" type="presParOf" srcId="{94DD462A-2DF0-4669-8CAE-66DC47A4EFE1}" destId="{72D078B0-A806-4F30-82BA-2A1545ECD383}" srcOrd="0" destOrd="0" presId="urn:microsoft.com/office/officeart/2018/5/layout/IconLeafLabelList"/>
    <dgm:cxn modelId="{320CFDE0-0871-49BB-9EE2-C34FDC8B6FE4}" type="presParOf" srcId="{94DD462A-2DF0-4669-8CAE-66DC47A4EFE1}" destId="{6481BEA0-40DC-44FF-B7BE-5BFCD3670550}" srcOrd="1" destOrd="0" presId="urn:microsoft.com/office/officeart/2018/5/layout/IconLeafLabelList"/>
    <dgm:cxn modelId="{92CC22DA-E88C-49EC-9961-257AF8D61E64}" type="presParOf" srcId="{94DD462A-2DF0-4669-8CAE-66DC47A4EFE1}" destId="{F1E26796-0757-418A-8166-C3BA9DC9C179}" srcOrd="2" destOrd="0" presId="urn:microsoft.com/office/officeart/2018/5/layout/IconLeafLabelList"/>
    <dgm:cxn modelId="{5A48B470-0C58-4240-8E87-E35F3C1363C2}" type="presParOf" srcId="{94DD462A-2DF0-4669-8CAE-66DC47A4EFE1}" destId="{B7EFA66B-AD97-44C6-925A-4C5C77E5E8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47E5D-85D2-442C-8B33-2F4C71B7A1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D136BA-599C-496E-9F07-5E824B47F433}">
      <dgm:prSet/>
      <dgm:spPr/>
      <dgm:t>
        <a:bodyPr/>
        <a:lstStyle/>
        <a:p>
          <a:r>
            <a:rPr lang="en-US"/>
            <a:t>Extract</a:t>
          </a:r>
        </a:p>
      </dgm:t>
    </dgm:pt>
    <dgm:pt modelId="{A3BA7B09-82B6-4D80-986B-CE09993A3A5A}" type="parTrans" cxnId="{D9FC702E-0FF9-46BB-A7DA-6616BCC7D18C}">
      <dgm:prSet/>
      <dgm:spPr/>
      <dgm:t>
        <a:bodyPr/>
        <a:lstStyle/>
        <a:p>
          <a:endParaRPr lang="en-US"/>
        </a:p>
      </dgm:t>
    </dgm:pt>
    <dgm:pt modelId="{C73DF0C5-4EE5-4250-823D-3C30C39F2668}" type="sibTrans" cxnId="{D9FC702E-0FF9-46BB-A7DA-6616BCC7D18C}">
      <dgm:prSet/>
      <dgm:spPr/>
      <dgm:t>
        <a:bodyPr/>
        <a:lstStyle/>
        <a:p>
          <a:endParaRPr lang="en-US"/>
        </a:p>
      </dgm:t>
    </dgm:pt>
    <dgm:pt modelId="{537F5052-33EE-4DDB-84D4-6258B511DCA5}">
      <dgm:prSet/>
      <dgm:spPr/>
      <dgm:t>
        <a:bodyPr/>
        <a:lstStyle/>
        <a:p>
          <a:r>
            <a:rPr lang="en-US"/>
            <a:t>Transform</a:t>
          </a:r>
        </a:p>
      </dgm:t>
    </dgm:pt>
    <dgm:pt modelId="{06D7D318-61ED-4EB2-B359-64B4EFCDF180}" type="parTrans" cxnId="{BA16D3CE-8C7C-470A-9E6D-E3773A7BBAFD}">
      <dgm:prSet/>
      <dgm:spPr/>
      <dgm:t>
        <a:bodyPr/>
        <a:lstStyle/>
        <a:p>
          <a:endParaRPr lang="en-US"/>
        </a:p>
      </dgm:t>
    </dgm:pt>
    <dgm:pt modelId="{8A494826-67BC-4C59-B313-54DCA555721D}" type="sibTrans" cxnId="{BA16D3CE-8C7C-470A-9E6D-E3773A7BBAFD}">
      <dgm:prSet/>
      <dgm:spPr/>
      <dgm:t>
        <a:bodyPr/>
        <a:lstStyle/>
        <a:p>
          <a:endParaRPr lang="en-US"/>
        </a:p>
      </dgm:t>
    </dgm:pt>
    <dgm:pt modelId="{C85CA9D6-A690-4E10-8601-7F328ACF8ECA}">
      <dgm:prSet/>
      <dgm:spPr/>
      <dgm:t>
        <a:bodyPr/>
        <a:lstStyle/>
        <a:p>
          <a:r>
            <a:rPr lang="en-US"/>
            <a:t>Load</a:t>
          </a:r>
        </a:p>
      </dgm:t>
    </dgm:pt>
    <dgm:pt modelId="{00970ECA-3D0A-4EBF-9A7B-E0A249210ECA}" type="parTrans" cxnId="{AF5B0320-9CD5-44AA-A307-BE97445962F7}">
      <dgm:prSet/>
      <dgm:spPr/>
      <dgm:t>
        <a:bodyPr/>
        <a:lstStyle/>
        <a:p>
          <a:endParaRPr lang="en-US"/>
        </a:p>
      </dgm:t>
    </dgm:pt>
    <dgm:pt modelId="{E325220F-5C92-4DC0-98D3-2067C20E3CDF}" type="sibTrans" cxnId="{AF5B0320-9CD5-44AA-A307-BE97445962F7}">
      <dgm:prSet/>
      <dgm:spPr/>
      <dgm:t>
        <a:bodyPr/>
        <a:lstStyle/>
        <a:p>
          <a:endParaRPr lang="en-US"/>
        </a:p>
      </dgm:t>
    </dgm:pt>
    <dgm:pt modelId="{1DC6333F-4DF8-474F-8E3C-288DD197CDAF}" type="pres">
      <dgm:prSet presAssocID="{3DA47E5D-85D2-442C-8B33-2F4C71B7A1AC}" presName="root" presStyleCnt="0">
        <dgm:presLayoutVars>
          <dgm:dir/>
          <dgm:resizeHandles val="exact"/>
        </dgm:presLayoutVars>
      </dgm:prSet>
      <dgm:spPr/>
    </dgm:pt>
    <dgm:pt modelId="{E054255C-D204-4B2E-9D6F-FAFC17C13D9D}" type="pres">
      <dgm:prSet presAssocID="{5BD136BA-599C-496E-9F07-5E824B47F433}" presName="compNode" presStyleCnt="0"/>
      <dgm:spPr/>
    </dgm:pt>
    <dgm:pt modelId="{2A61C084-5D00-4D1C-9640-CA748699BE27}" type="pres">
      <dgm:prSet presAssocID="{5BD136BA-599C-496E-9F07-5E824B47F433}" presName="bgRect" presStyleLbl="bgShp" presStyleIdx="0" presStyleCnt="3"/>
      <dgm:spPr/>
    </dgm:pt>
    <dgm:pt modelId="{E0120918-2DA3-41C7-9378-69DE769962B2}" type="pres">
      <dgm:prSet presAssocID="{5BD136BA-599C-496E-9F07-5E824B47F4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0A4982-1C6E-4808-A860-0C53B1D92CCB}" type="pres">
      <dgm:prSet presAssocID="{5BD136BA-599C-496E-9F07-5E824B47F433}" presName="spaceRect" presStyleCnt="0"/>
      <dgm:spPr/>
    </dgm:pt>
    <dgm:pt modelId="{C17DE37B-6DE3-4F44-B150-3CCF8D3BA25C}" type="pres">
      <dgm:prSet presAssocID="{5BD136BA-599C-496E-9F07-5E824B47F433}" presName="parTx" presStyleLbl="revTx" presStyleIdx="0" presStyleCnt="3">
        <dgm:presLayoutVars>
          <dgm:chMax val="0"/>
          <dgm:chPref val="0"/>
        </dgm:presLayoutVars>
      </dgm:prSet>
      <dgm:spPr/>
    </dgm:pt>
    <dgm:pt modelId="{A6BA7C39-4D57-4627-A5A9-7DB73E56FCEE}" type="pres">
      <dgm:prSet presAssocID="{C73DF0C5-4EE5-4250-823D-3C30C39F2668}" presName="sibTrans" presStyleCnt="0"/>
      <dgm:spPr/>
    </dgm:pt>
    <dgm:pt modelId="{76572C5F-F6B0-40EE-8945-19BD39CBA17C}" type="pres">
      <dgm:prSet presAssocID="{537F5052-33EE-4DDB-84D4-6258B511DCA5}" presName="compNode" presStyleCnt="0"/>
      <dgm:spPr/>
    </dgm:pt>
    <dgm:pt modelId="{1DB332F6-15A9-4E3D-AC93-930D2C5F1F86}" type="pres">
      <dgm:prSet presAssocID="{537F5052-33EE-4DDB-84D4-6258B511DCA5}" presName="bgRect" presStyleLbl="bgShp" presStyleIdx="1" presStyleCnt="3"/>
      <dgm:spPr/>
    </dgm:pt>
    <dgm:pt modelId="{59696461-D0CA-428A-BE34-C1AC551B0442}" type="pres">
      <dgm:prSet presAssocID="{537F5052-33EE-4DDB-84D4-6258B511DC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7CB8AFB-B66A-4EA4-8AA0-355C9332C516}" type="pres">
      <dgm:prSet presAssocID="{537F5052-33EE-4DDB-84D4-6258B511DCA5}" presName="spaceRect" presStyleCnt="0"/>
      <dgm:spPr/>
    </dgm:pt>
    <dgm:pt modelId="{1E5A2B81-4553-413A-A46B-66ED000002ED}" type="pres">
      <dgm:prSet presAssocID="{537F5052-33EE-4DDB-84D4-6258B511DCA5}" presName="parTx" presStyleLbl="revTx" presStyleIdx="1" presStyleCnt="3">
        <dgm:presLayoutVars>
          <dgm:chMax val="0"/>
          <dgm:chPref val="0"/>
        </dgm:presLayoutVars>
      </dgm:prSet>
      <dgm:spPr/>
    </dgm:pt>
    <dgm:pt modelId="{36457DF0-F0F9-4240-B9BE-416ECFEF48F4}" type="pres">
      <dgm:prSet presAssocID="{8A494826-67BC-4C59-B313-54DCA555721D}" presName="sibTrans" presStyleCnt="0"/>
      <dgm:spPr/>
    </dgm:pt>
    <dgm:pt modelId="{D230E9A7-10A8-4C5C-AEDC-9322B2C6617C}" type="pres">
      <dgm:prSet presAssocID="{C85CA9D6-A690-4E10-8601-7F328ACF8ECA}" presName="compNode" presStyleCnt="0"/>
      <dgm:spPr/>
    </dgm:pt>
    <dgm:pt modelId="{489DE1EA-7B55-4E46-83F9-469B21CEA02F}" type="pres">
      <dgm:prSet presAssocID="{C85CA9D6-A690-4E10-8601-7F328ACF8ECA}" presName="bgRect" presStyleLbl="bgShp" presStyleIdx="2" presStyleCnt="3"/>
      <dgm:spPr/>
    </dgm:pt>
    <dgm:pt modelId="{CA1197AA-373D-4D40-9046-17FD29923325}" type="pres">
      <dgm:prSet presAssocID="{C85CA9D6-A690-4E10-8601-7F328ACF8E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373504B4-BFF0-436F-A08D-5E0665459145}" type="pres">
      <dgm:prSet presAssocID="{C85CA9D6-A690-4E10-8601-7F328ACF8ECA}" presName="spaceRect" presStyleCnt="0"/>
      <dgm:spPr/>
    </dgm:pt>
    <dgm:pt modelId="{82B92F01-43FE-478B-A721-3B078E00B760}" type="pres">
      <dgm:prSet presAssocID="{C85CA9D6-A690-4E10-8601-7F328ACF8E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5B0320-9CD5-44AA-A307-BE97445962F7}" srcId="{3DA47E5D-85D2-442C-8B33-2F4C71B7A1AC}" destId="{C85CA9D6-A690-4E10-8601-7F328ACF8ECA}" srcOrd="2" destOrd="0" parTransId="{00970ECA-3D0A-4EBF-9A7B-E0A249210ECA}" sibTransId="{E325220F-5C92-4DC0-98D3-2067C20E3CDF}"/>
    <dgm:cxn modelId="{D9FC702E-0FF9-46BB-A7DA-6616BCC7D18C}" srcId="{3DA47E5D-85D2-442C-8B33-2F4C71B7A1AC}" destId="{5BD136BA-599C-496E-9F07-5E824B47F433}" srcOrd="0" destOrd="0" parTransId="{A3BA7B09-82B6-4D80-986B-CE09993A3A5A}" sibTransId="{C73DF0C5-4EE5-4250-823D-3C30C39F2668}"/>
    <dgm:cxn modelId="{9EA46B2F-C317-437D-AC6F-C5769A015F1F}" type="presOf" srcId="{5BD136BA-599C-496E-9F07-5E824B47F433}" destId="{C17DE37B-6DE3-4F44-B150-3CCF8D3BA25C}" srcOrd="0" destOrd="0" presId="urn:microsoft.com/office/officeart/2018/2/layout/IconVerticalSolidList"/>
    <dgm:cxn modelId="{7C474F3E-9FE1-4D8A-8848-0309145EFE59}" type="presOf" srcId="{537F5052-33EE-4DDB-84D4-6258B511DCA5}" destId="{1E5A2B81-4553-413A-A46B-66ED000002ED}" srcOrd="0" destOrd="0" presId="urn:microsoft.com/office/officeart/2018/2/layout/IconVerticalSolidList"/>
    <dgm:cxn modelId="{BA16D3CE-8C7C-470A-9E6D-E3773A7BBAFD}" srcId="{3DA47E5D-85D2-442C-8B33-2F4C71B7A1AC}" destId="{537F5052-33EE-4DDB-84D4-6258B511DCA5}" srcOrd="1" destOrd="0" parTransId="{06D7D318-61ED-4EB2-B359-64B4EFCDF180}" sibTransId="{8A494826-67BC-4C59-B313-54DCA555721D}"/>
    <dgm:cxn modelId="{FAF72AD9-5D07-41F8-ADD7-51BC032BED91}" type="presOf" srcId="{C85CA9D6-A690-4E10-8601-7F328ACF8ECA}" destId="{82B92F01-43FE-478B-A721-3B078E00B760}" srcOrd="0" destOrd="0" presId="urn:microsoft.com/office/officeart/2018/2/layout/IconVerticalSolidList"/>
    <dgm:cxn modelId="{24069DED-7669-4D14-8D09-0AEFA210F4DC}" type="presOf" srcId="{3DA47E5D-85D2-442C-8B33-2F4C71B7A1AC}" destId="{1DC6333F-4DF8-474F-8E3C-288DD197CDAF}" srcOrd="0" destOrd="0" presId="urn:microsoft.com/office/officeart/2018/2/layout/IconVerticalSolidList"/>
    <dgm:cxn modelId="{57C6DDA7-2658-4B86-AB13-B24AF4C3402B}" type="presParOf" srcId="{1DC6333F-4DF8-474F-8E3C-288DD197CDAF}" destId="{E054255C-D204-4B2E-9D6F-FAFC17C13D9D}" srcOrd="0" destOrd="0" presId="urn:microsoft.com/office/officeart/2018/2/layout/IconVerticalSolidList"/>
    <dgm:cxn modelId="{B58AA178-ED89-4AEA-ACE6-3C37B2E4CBC7}" type="presParOf" srcId="{E054255C-D204-4B2E-9D6F-FAFC17C13D9D}" destId="{2A61C084-5D00-4D1C-9640-CA748699BE27}" srcOrd="0" destOrd="0" presId="urn:microsoft.com/office/officeart/2018/2/layout/IconVerticalSolidList"/>
    <dgm:cxn modelId="{4CA9393F-49FE-40A4-A6A5-EA84EB4F17FF}" type="presParOf" srcId="{E054255C-D204-4B2E-9D6F-FAFC17C13D9D}" destId="{E0120918-2DA3-41C7-9378-69DE769962B2}" srcOrd="1" destOrd="0" presId="urn:microsoft.com/office/officeart/2018/2/layout/IconVerticalSolidList"/>
    <dgm:cxn modelId="{72B1592F-4397-4154-8B34-BF224D02A7F3}" type="presParOf" srcId="{E054255C-D204-4B2E-9D6F-FAFC17C13D9D}" destId="{3E0A4982-1C6E-4808-A860-0C53B1D92CCB}" srcOrd="2" destOrd="0" presId="urn:microsoft.com/office/officeart/2018/2/layout/IconVerticalSolidList"/>
    <dgm:cxn modelId="{BAD09A1C-D631-4EFE-8008-07E55FB15C7D}" type="presParOf" srcId="{E054255C-D204-4B2E-9D6F-FAFC17C13D9D}" destId="{C17DE37B-6DE3-4F44-B150-3CCF8D3BA25C}" srcOrd="3" destOrd="0" presId="urn:microsoft.com/office/officeart/2018/2/layout/IconVerticalSolidList"/>
    <dgm:cxn modelId="{0E4F4627-DF10-47FD-BAF2-C62570628554}" type="presParOf" srcId="{1DC6333F-4DF8-474F-8E3C-288DD197CDAF}" destId="{A6BA7C39-4D57-4627-A5A9-7DB73E56FCEE}" srcOrd="1" destOrd="0" presId="urn:microsoft.com/office/officeart/2018/2/layout/IconVerticalSolidList"/>
    <dgm:cxn modelId="{10CFBBE1-31BA-434E-A9AE-53F8B4DCB433}" type="presParOf" srcId="{1DC6333F-4DF8-474F-8E3C-288DD197CDAF}" destId="{76572C5F-F6B0-40EE-8945-19BD39CBA17C}" srcOrd="2" destOrd="0" presId="urn:microsoft.com/office/officeart/2018/2/layout/IconVerticalSolidList"/>
    <dgm:cxn modelId="{31BA6C1B-E22B-4F36-ADD6-09B5162D283D}" type="presParOf" srcId="{76572C5F-F6B0-40EE-8945-19BD39CBA17C}" destId="{1DB332F6-15A9-4E3D-AC93-930D2C5F1F86}" srcOrd="0" destOrd="0" presId="urn:microsoft.com/office/officeart/2018/2/layout/IconVerticalSolidList"/>
    <dgm:cxn modelId="{208E6B7B-43D7-4774-ABB3-18CD5188B440}" type="presParOf" srcId="{76572C5F-F6B0-40EE-8945-19BD39CBA17C}" destId="{59696461-D0CA-428A-BE34-C1AC551B0442}" srcOrd="1" destOrd="0" presId="urn:microsoft.com/office/officeart/2018/2/layout/IconVerticalSolidList"/>
    <dgm:cxn modelId="{2A7A0C17-2B51-4534-9D39-5ED23D58F79C}" type="presParOf" srcId="{76572C5F-F6B0-40EE-8945-19BD39CBA17C}" destId="{C7CB8AFB-B66A-4EA4-8AA0-355C9332C516}" srcOrd="2" destOrd="0" presId="urn:microsoft.com/office/officeart/2018/2/layout/IconVerticalSolidList"/>
    <dgm:cxn modelId="{7BD38CEB-1AD8-4B76-BCD5-7D69A683A29A}" type="presParOf" srcId="{76572C5F-F6B0-40EE-8945-19BD39CBA17C}" destId="{1E5A2B81-4553-413A-A46B-66ED000002ED}" srcOrd="3" destOrd="0" presId="urn:microsoft.com/office/officeart/2018/2/layout/IconVerticalSolidList"/>
    <dgm:cxn modelId="{1A1B8CDA-FC6F-48B7-AE53-DCA90EF61447}" type="presParOf" srcId="{1DC6333F-4DF8-474F-8E3C-288DD197CDAF}" destId="{36457DF0-F0F9-4240-B9BE-416ECFEF48F4}" srcOrd="3" destOrd="0" presId="urn:microsoft.com/office/officeart/2018/2/layout/IconVerticalSolidList"/>
    <dgm:cxn modelId="{112C2DED-4EF1-4643-A9CA-31A3FEAC1FDB}" type="presParOf" srcId="{1DC6333F-4DF8-474F-8E3C-288DD197CDAF}" destId="{D230E9A7-10A8-4C5C-AEDC-9322B2C6617C}" srcOrd="4" destOrd="0" presId="urn:microsoft.com/office/officeart/2018/2/layout/IconVerticalSolidList"/>
    <dgm:cxn modelId="{F723F104-8D79-4F68-B0DC-BDA62C234264}" type="presParOf" srcId="{D230E9A7-10A8-4C5C-AEDC-9322B2C6617C}" destId="{489DE1EA-7B55-4E46-83F9-469B21CEA02F}" srcOrd="0" destOrd="0" presId="urn:microsoft.com/office/officeart/2018/2/layout/IconVerticalSolidList"/>
    <dgm:cxn modelId="{9859CC15-7C9E-448D-B8E0-D4A76323D8EE}" type="presParOf" srcId="{D230E9A7-10A8-4C5C-AEDC-9322B2C6617C}" destId="{CA1197AA-373D-4D40-9046-17FD29923325}" srcOrd="1" destOrd="0" presId="urn:microsoft.com/office/officeart/2018/2/layout/IconVerticalSolidList"/>
    <dgm:cxn modelId="{C18BF638-5ABE-4EC4-BCBF-1CC0AAFE11C0}" type="presParOf" srcId="{D230E9A7-10A8-4C5C-AEDC-9322B2C6617C}" destId="{373504B4-BFF0-436F-A08D-5E0665459145}" srcOrd="2" destOrd="0" presId="urn:microsoft.com/office/officeart/2018/2/layout/IconVerticalSolidList"/>
    <dgm:cxn modelId="{6FA735B0-6ACE-45FC-8056-EA75A2840BDB}" type="presParOf" srcId="{D230E9A7-10A8-4C5C-AEDC-9322B2C6617C}" destId="{82B92F01-43FE-478B-A721-3B078E00B7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42CED-B6AD-498A-A8F9-10149DC7CB1F}">
      <dsp:nvSpPr>
        <dsp:cNvPr id="0" name=""/>
        <dsp:cNvSpPr/>
      </dsp:nvSpPr>
      <dsp:spPr>
        <a:xfrm>
          <a:off x="181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741B9-45F0-4275-8263-FC8A6371AE0D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0A4C8-0234-49E8-BAFA-145F9CD214B1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Goals</a:t>
          </a:r>
        </a:p>
      </dsp:txBody>
      <dsp:txXfrm>
        <a:off x="1114199" y="2973040"/>
        <a:ext cx="3600000" cy="720000"/>
      </dsp:txXfrm>
    </dsp:sp>
    <dsp:sp modelId="{72D078B0-A806-4F30-82BA-2A1545ECD383}">
      <dsp:nvSpPr>
        <dsp:cNvPr id="0" name=""/>
        <dsp:cNvSpPr/>
      </dsp:nvSpPr>
      <dsp:spPr>
        <a:xfrm>
          <a:off x="604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1BEA0-40DC-44FF-B7BE-5BFCD3670550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FA66B-AD97-44C6-925A-4C5C77E5E8C5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Stakeholders</a:t>
          </a:r>
        </a:p>
      </dsp:txBody>
      <dsp:txXfrm>
        <a:off x="5344199" y="29730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1C084-5D00-4D1C-9640-CA748699BE27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20918-2DA3-41C7-9378-69DE769962B2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DE37B-6DE3-4F44-B150-3CCF8D3BA25C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Extract</a:t>
          </a:r>
        </a:p>
      </dsp:txBody>
      <dsp:txXfrm>
        <a:off x="1666563" y="616"/>
        <a:ext cx="5243823" cy="1442911"/>
      </dsp:txXfrm>
    </dsp:sp>
    <dsp:sp modelId="{1DB332F6-15A9-4E3D-AC93-930D2C5F1F86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96461-D0CA-428A-BE34-C1AC551B0442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A2B81-4553-413A-A46B-66ED000002ED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Transform</a:t>
          </a:r>
        </a:p>
      </dsp:txBody>
      <dsp:txXfrm>
        <a:off x="1666563" y="1804256"/>
        <a:ext cx="5243823" cy="1442911"/>
      </dsp:txXfrm>
    </dsp:sp>
    <dsp:sp modelId="{489DE1EA-7B55-4E46-83F9-469B21CEA02F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197AA-373D-4D40-9046-17FD29923325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92F01-43FE-478B-A721-3B078E00B76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Load</a:t>
          </a:r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6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6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8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3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3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9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4" r:id="rId6"/>
    <p:sldLayoutId id="2147483819" r:id="rId7"/>
    <p:sldLayoutId id="2147483820" r:id="rId8"/>
    <p:sldLayoutId id="2147483821" r:id="rId9"/>
    <p:sldLayoutId id="2147483823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27770-E6B9-40B8-A706-6489B0590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7" b="182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3462B-F45E-7049-8560-5CDF133A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tx1"/>
                </a:solidFill>
              </a:rPr>
              <a:t>Data Analytics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DAB99-9505-A143-B709-16BAFC0C9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sz="2200"/>
              <a:t>By Srikanth Shilesh Pasam (10387794)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62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864368D9-CFA5-4FA5-9827-E85ABB06A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E8350641-A3AB-4935-B5AC-0EFDA33CC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4648743" cy="6858000"/>
          </a:xfrm>
          <a:prstGeom prst="rect">
            <a:avLst/>
          </a:prstGeom>
          <a:solidFill>
            <a:srgbClr val="3E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C777-4F10-B749-9D56-7CDD67AE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8573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Visualizations</a:t>
            </a: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7BB160A6-D066-4784-8F8D-82317C56C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chemeClr val="bg1"/>
          </a:solidFill>
          <a:ln w="63500">
            <a:solidFill>
              <a:srgbClr val="F47D7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mans face&#10;&#10;Description automatically generated">
            <a:extLst>
              <a:ext uri="{FF2B5EF4-FFF2-40B4-BE49-F238E27FC236}">
                <a16:creationId xmlns:a16="http://schemas.microsoft.com/office/drawing/2014/main" id="{278B563E-2F81-8748-BE12-8813E68E7C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65" y="1039976"/>
            <a:ext cx="3328416" cy="223835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08DCF33-68FE-41F6-8FE6-5D78CD672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chemeClr val="bg1"/>
          </a:solidFill>
          <a:ln w="63500">
            <a:solidFill>
              <a:srgbClr val="F47D7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15E595-824A-CB45-83D7-A0AD6661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39" y="679830"/>
            <a:ext cx="2743199" cy="139217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A138FA2-E3B7-4628-A42E-E12124B2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chemeClr val="bg1"/>
          </a:solidFill>
          <a:ln w="63500">
            <a:solidFill>
              <a:srgbClr val="F47D7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clock&#10;&#10;Description automatically generated">
            <a:extLst>
              <a:ext uri="{FF2B5EF4-FFF2-40B4-BE49-F238E27FC236}">
                <a16:creationId xmlns:a16="http://schemas.microsoft.com/office/drawing/2014/main" id="{FED061EA-9AB3-0C45-9183-62DB20D12FA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66" y="4669163"/>
            <a:ext cx="3313507" cy="127569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4497DB8-50D5-463A-A082-4502A2D3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chemeClr val="bg1"/>
          </a:solidFill>
          <a:ln w="63500">
            <a:solidFill>
              <a:srgbClr val="F47D7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building, bridge, computer&#10;&#10;Description automatically generated">
            <a:extLst>
              <a:ext uri="{FF2B5EF4-FFF2-40B4-BE49-F238E27FC236}">
                <a16:creationId xmlns:a16="http://schemas.microsoft.com/office/drawing/2014/main" id="{F7D1FE29-0CF2-024B-B547-D3C5EB6D3AC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38" y="3599735"/>
            <a:ext cx="2743200" cy="18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0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5EA35-B9A9-6B46-A490-DBC9A00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Linear Regression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75A6F-FAD8-E242-90D3-145DB628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39" y="1238443"/>
            <a:ext cx="3081693" cy="435575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467C26-7A38-9F47-B13D-6BF4D98AF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4342" y="2097683"/>
            <a:ext cx="3310917" cy="263726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771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BF7FA-97AD-0A4F-BFCE-EA67D4D6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F6DAD147-BFF8-436B-AA60-CB8B2470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4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89B04-6853-1448-AFD9-A257F7C0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Data Warehousing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84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1781A-CB2A-574D-9AC4-26DB3EC2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IT Inventory Management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C1995-2C2D-467A-8E75-ACB0A28BC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6055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48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CF4B5-802B-8041-8AC7-4475F0B7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Schema/Dimensional Model</a:t>
            </a:r>
          </a:p>
        </p:txBody>
      </p:sp>
      <p:cxnSp>
        <p:nvCxnSpPr>
          <p:cNvPr id="1028" name="Straight Connector 7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59037168">
            <a:extLst>
              <a:ext uri="{FF2B5EF4-FFF2-40B4-BE49-F238E27FC236}">
                <a16:creationId xmlns:a16="http://schemas.microsoft.com/office/drawing/2014/main" id="{3F57EEE1-35FC-A44D-B5C8-C985997BD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" b="3"/>
          <a:stretch/>
        </p:blipFill>
        <p:spPr bwMode="auto">
          <a:xfrm>
            <a:off x="4654296" y="10"/>
            <a:ext cx="753770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46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F78F0-9857-704C-9434-9EA0D0AE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ETL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6FC01-7F8F-4BEC-8E2C-6CCDB5F29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86982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40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FF6E6-164C-DE4E-B177-28CCC6E5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628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Visualization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27B2F2-F7AD-5140-AB01-9657318B1ED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 r="14453" b="-3"/>
          <a:stretch/>
        </p:blipFill>
        <p:spPr>
          <a:xfrm>
            <a:off x="1" y="10"/>
            <a:ext cx="3732724" cy="338327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62A925-E178-F945-B1FD-43043C9B4E0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" r="2" b="7031"/>
          <a:stretch/>
        </p:blipFill>
        <p:spPr>
          <a:xfrm>
            <a:off x="3824164" y="10"/>
            <a:ext cx="3732724" cy="33832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EEE732-9360-954D-BC26-2748AA97C87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 r="-2" b="2222"/>
          <a:stretch/>
        </p:blipFill>
        <p:spPr>
          <a:xfrm>
            <a:off x="16" y="3474720"/>
            <a:ext cx="3732709" cy="3383280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4810A-BDC1-F54B-AD5D-8F88E152F46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94" b="-1"/>
          <a:stretch/>
        </p:blipFill>
        <p:spPr>
          <a:xfrm>
            <a:off x="3824164" y="3474720"/>
            <a:ext cx="373270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4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50A05-11A1-FC40-8FFA-085CAE43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628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SSRS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F6DBEA-4315-9F4C-959E-03CBDF96C7E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3" r="17411" b="1"/>
          <a:stretch/>
        </p:blipFill>
        <p:spPr>
          <a:xfrm>
            <a:off x="1" y="10"/>
            <a:ext cx="3732724" cy="3383270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28A69E-B3D3-4F41-AD48-53E6E1B20C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r="13134" b="1"/>
          <a:stretch/>
        </p:blipFill>
        <p:spPr>
          <a:xfrm>
            <a:off x="3824164" y="10"/>
            <a:ext cx="3732724" cy="33832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9E5B9-C8CA-2D4E-A800-0AFC43087B2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" r="41857" b="2"/>
          <a:stretch/>
        </p:blipFill>
        <p:spPr>
          <a:xfrm>
            <a:off x="16" y="3474720"/>
            <a:ext cx="3732709" cy="338328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01839A-1BA5-E547-A655-F30BF5CFB6E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9" r="22878" b="-2"/>
          <a:stretch/>
        </p:blipFill>
        <p:spPr>
          <a:xfrm>
            <a:off x="3824164" y="3474720"/>
            <a:ext cx="373270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6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E25CC-F0E9-9B4D-BB3B-A806413C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Predictive Modelling using 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35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23817-0F31-C14A-97B9-D6B1FEA3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03DEBC-FC2B-2847-A4A8-CFD279314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00305"/>
              </p:ext>
            </p:extLst>
          </p:nvPr>
        </p:nvGraphicFramePr>
        <p:xfrm>
          <a:off x="5053068" y="639763"/>
          <a:ext cx="6100654" cy="5051430"/>
        </p:xfrm>
        <a:graphic>
          <a:graphicData uri="http://schemas.openxmlformats.org/drawingml/2006/table">
            <a:tbl>
              <a:tblPr firstRow="1" firstCol="1" bandRow="1"/>
              <a:tblGrid>
                <a:gridCol w="6100654">
                  <a:extLst>
                    <a:ext uri="{9D8B030D-6E8A-4147-A177-3AD203B41FA5}">
                      <a16:colId xmlns:a16="http://schemas.microsoft.com/office/drawing/2014/main" val="403945310"/>
                    </a:ext>
                  </a:extLst>
                </a:gridCol>
              </a:tblGrid>
              <a:tr h="5051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IE" sz="4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75492"/>
                  </a:ext>
                </a:extLst>
              </a:tr>
              <a:tr h="505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Cement - kg in a m3 mixture</a:t>
                      </a:r>
                      <a:endParaRPr lang="en-IE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968"/>
                  </a:ext>
                </a:extLst>
              </a:tr>
              <a:tr h="505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Blast Furnace Slag - kg in a m3 mixture</a:t>
                      </a:r>
                      <a:endParaRPr lang="en-IE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269406"/>
                  </a:ext>
                </a:extLst>
              </a:tr>
              <a:tr h="505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Fly Ash - kg in a m3 mixture</a:t>
                      </a:r>
                      <a:endParaRPr lang="en-IE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45552"/>
                  </a:ext>
                </a:extLst>
              </a:tr>
              <a:tr h="505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Water - kg in a m3 mixture</a:t>
                      </a:r>
                      <a:endParaRPr lang="en-IE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30247"/>
                  </a:ext>
                </a:extLst>
              </a:tr>
              <a:tr h="505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Superplasticizer - kg in a m3 mixture</a:t>
                      </a:r>
                      <a:endParaRPr lang="en-IE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25997"/>
                  </a:ext>
                </a:extLst>
              </a:tr>
              <a:tr h="505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Coarse Aggregate - kg in a m3 mixture</a:t>
                      </a:r>
                      <a:endParaRPr lang="en-IE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07887"/>
                  </a:ext>
                </a:extLst>
              </a:tr>
              <a:tr h="505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 Aggregate - kg in a m3 mixture</a:t>
                      </a:r>
                      <a:endParaRPr lang="en-IE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72313"/>
                  </a:ext>
                </a:extLst>
              </a:tr>
              <a:tr h="505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- Day (1~365)</a:t>
                      </a:r>
                      <a:endParaRPr lang="en-IE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53408"/>
                  </a:ext>
                </a:extLst>
              </a:tr>
              <a:tr h="505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Concrete compressive strength (CMS)</a:t>
                      </a:r>
                      <a:endParaRPr lang="en-IE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291" marR="151291" marT="21013" marB="0" anchor="ctr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8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66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RetrospectVTI</vt:lpstr>
      <vt:lpstr>Data Analytics Techniques</vt:lpstr>
      <vt:lpstr>Data Warehousing</vt:lpstr>
      <vt:lpstr>IT Inventory Management System</vt:lpstr>
      <vt:lpstr>Schema/Dimensional Model</vt:lpstr>
      <vt:lpstr>ETL</vt:lpstr>
      <vt:lpstr>Visualization</vt:lpstr>
      <vt:lpstr>SSRS</vt:lpstr>
      <vt:lpstr>Predictive Modelling using Python</vt:lpstr>
      <vt:lpstr>Dataset</vt:lpstr>
      <vt:lpstr>Visualizations</vt:lpstr>
      <vt:lpstr>Linear Regression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Techniques</dc:title>
  <dc:creator>SRIKANTH SHILESH PASAM</dc:creator>
  <cp:lastModifiedBy>SRIKANTH SHILESH PASAM</cp:lastModifiedBy>
  <cp:revision>1</cp:revision>
  <dcterms:created xsi:type="dcterms:W3CDTF">2020-04-25T20:33:26Z</dcterms:created>
  <dcterms:modified xsi:type="dcterms:W3CDTF">2020-04-25T20:33:28Z</dcterms:modified>
</cp:coreProperties>
</file>