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6" r:id="rId12"/>
    <p:sldId id="269" r:id="rId13"/>
    <p:sldId id="271" r:id="rId14"/>
    <p:sldId id="273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21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www.dcslsoftware.com/services/mobile-apps/" TargetMode="External"/><Relationship Id="rId7" Type="http://schemas.openxmlformats.org/officeDocument/2006/relationships/image" Target="../media/image15.svg"/><Relationship Id="rId2" Type="http://schemas.openxmlformats.org/officeDocument/2006/relationships/hyperlink" Target="https://www.dcslsoftware.com/services/business-apps/" TargetMode="External"/><Relationship Id="rId1" Type="http://schemas.openxmlformats.org/officeDocument/2006/relationships/hyperlink" Target="https://www.dcslsoftware.com/services/web-apps/" TargetMode="Externa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hyperlink" Target="https://www.dcslsoftware.com/services/mobile-apps/" TargetMode="External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hyperlink" Target="https://www.dcslsoftware.com/services/business-apps/" TargetMode="External"/><Relationship Id="rId5" Type="http://schemas.openxmlformats.org/officeDocument/2006/relationships/hyperlink" Target="https://www.dcslsoftware.com/services/web-apps/" TargetMode="External"/><Relationship Id="rId4" Type="http://schemas.openxmlformats.org/officeDocument/2006/relationships/image" Target="../media/image15.svg"/><Relationship Id="rId9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4F79C1-68C3-464E-920D-7ECA25ABCF0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B15BB4B-1422-446F-9C52-0D2651FB685B}">
      <dgm:prSet/>
      <dgm:spPr/>
      <dgm:t>
        <a:bodyPr/>
        <a:lstStyle/>
        <a:p>
          <a:r>
            <a:rPr lang="en-IE"/>
            <a:t>Communicate the critical firm-wide information on the business performance to managers all across the organization quickly, so as to enable them to make better decisions and at the right time.</a:t>
          </a:r>
          <a:endParaRPr lang="en-US"/>
        </a:p>
      </dgm:t>
    </dgm:pt>
    <dgm:pt modelId="{85CEFD83-5A93-416C-ACF4-F722AC119FB1}" type="parTrans" cxnId="{F722498C-5F27-4B17-9568-1E25F6A139D1}">
      <dgm:prSet/>
      <dgm:spPr/>
      <dgm:t>
        <a:bodyPr/>
        <a:lstStyle/>
        <a:p>
          <a:endParaRPr lang="en-US"/>
        </a:p>
      </dgm:t>
    </dgm:pt>
    <dgm:pt modelId="{B50E3E4A-101A-45B4-8B1D-FC2C440CC590}" type="sibTrans" cxnId="{F722498C-5F27-4B17-9568-1E25F6A139D1}">
      <dgm:prSet/>
      <dgm:spPr/>
      <dgm:t>
        <a:bodyPr/>
        <a:lstStyle/>
        <a:p>
          <a:endParaRPr lang="en-US"/>
        </a:p>
      </dgm:t>
    </dgm:pt>
    <dgm:pt modelId="{6301F856-DE80-4FFB-BED5-DD65701187FF}">
      <dgm:prSet/>
      <dgm:spPr/>
      <dgm:t>
        <a:bodyPr/>
        <a:lstStyle/>
        <a:p>
          <a:r>
            <a:rPr lang="en-IE"/>
            <a:t>Reduce the cost involved in transaction processing, hardware, software, and IT support staff in a significant manner.</a:t>
          </a:r>
          <a:endParaRPr lang="en-US"/>
        </a:p>
      </dgm:t>
    </dgm:pt>
    <dgm:pt modelId="{3B561C9A-0269-4C16-A625-7126BC5E7D57}" type="parTrans" cxnId="{FC41AD3F-DF8E-4428-AC0D-D9185408B7C6}">
      <dgm:prSet/>
      <dgm:spPr/>
      <dgm:t>
        <a:bodyPr/>
        <a:lstStyle/>
        <a:p>
          <a:endParaRPr lang="en-US"/>
        </a:p>
      </dgm:t>
    </dgm:pt>
    <dgm:pt modelId="{D6B415D3-8DEC-4AEC-8BD2-DDF581528422}" type="sibTrans" cxnId="{FC41AD3F-DF8E-4428-AC0D-D9185408B7C6}">
      <dgm:prSet/>
      <dgm:spPr/>
      <dgm:t>
        <a:bodyPr/>
        <a:lstStyle/>
        <a:p>
          <a:endParaRPr lang="en-US"/>
        </a:p>
      </dgm:t>
    </dgm:pt>
    <dgm:pt modelId="{65C9848B-6166-4E44-953C-5DD128B5D29D}">
      <dgm:prSet/>
      <dgm:spPr/>
      <dgm:t>
        <a:bodyPr/>
        <a:lstStyle/>
        <a:p>
          <a:r>
            <a:rPr lang="en-IE"/>
            <a:t>Improve the quality and efficiency of customer service, production and distribution by integrating the company’s internal business processes in sales, finance, production,custom logistics,etc.</a:t>
          </a:r>
          <a:endParaRPr lang="en-US"/>
        </a:p>
      </dgm:t>
    </dgm:pt>
    <dgm:pt modelId="{FF15A020-42DA-4FBC-A7BA-DCDF47CCECA3}" type="parTrans" cxnId="{4B7445AF-EBA9-45C9-9908-54187D2E7201}">
      <dgm:prSet/>
      <dgm:spPr/>
      <dgm:t>
        <a:bodyPr/>
        <a:lstStyle/>
        <a:p>
          <a:endParaRPr lang="en-US"/>
        </a:p>
      </dgm:t>
    </dgm:pt>
    <dgm:pt modelId="{38002845-DBE5-4E87-8528-71E5E8B2A9C5}" type="sibTrans" cxnId="{4B7445AF-EBA9-45C9-9908-54187D2E7201}">
      <dgm:prSet/>
      <dgm:spPr/>
      <dgm:t>
        <a:bodyPr/>
        <a:lstStyle/>
        <a:p>
          <a:endParaRPr lang="en-US"/>
        </a:p>
      </dgm:t>
    </dgm:pt>
    <dgm:pt modelId="{DE02D922-474A-4B08-9434-3328E5A826D1}">
      <dgm:prSet/>
      <dgm:spPr/>
      <dgm:t>
        <a:bodyPr/>
        <a:lstStyle/>
        <a:p>
          <a:r>
            <a:rPr lang="en-IE"/>
            <a:t>Help to create a more uniform organizational culture where everyone uses similar type of processes and information to do business.</a:t>
          </a:r>
          <a:endParaRPr lang="en-US"/>
        </a:p>
      </dgm:t>
    </dgm:pt>
    <dgm:pt modelId="{6214BB12-42BB-49AE-B7D3-2EB2E8647AF6}" type="parTrans" cxnId="{453A7A5E-BCDD-4BB8-9318-A556EFE9D0B0}">
      <dgm:prSet/>
      <dgm:spPr/>
      <dgm:t>
        <a:bodyPr/>
        <a:lstStyle/>
        <a:p>
          <a:endParaRPr lang="en-US"/>
        </a:p>
      </dgm:t>
    </dgm:pt>
    <dgm:pt modelId="{8B94F573-BC7F-4F53-A97E-EFB7766FB864}" type="sibTrans" cxnId="{453A7A5E-BCDD-4BB8-9318-A556EFE9D0B0}">
      <dgm:prSet/>
      <dgm:spPr/>
      <dgm:t>
        <a:bodyPr/>
        <a:lstStyle/>
        <a:p>
          <a:endParaRPr lang="en-US"/>
        </a:p>
      </dgm:t>
    </dgm:pt>
    <dgm:pt modelId="{A028EF22-76B8-442D-BE27-8114593D9B63}" type="pres">
      <dgm:prSet presAssocID="{E54F79C1-68C3-464E-920D-7ECA25ABCF0F}" presName="root" presStyleCnt="0">
        <dgm:presLayoutVars>
          <dgm:dir/>
          <dgm:resizeHandles val="exact"/>
        </dgm:presLayoutVars>
      </dgm:prSet>
      <dgm:spPr/>
    </dgm:pt>
    <dgm:pt modelId="{F276FE4B-6C0C-4A70-851F-272CAA89CC1D}" type="pres">
      <dgm:prSet presAssocID="{2B15BB4B-1422-446F-9C52-0D2651FB685B}" presName="compNode" presStyleCnt="0"/>
      <dgm:spPr/>
    </dgm:pt>
    <dgm:pt modelId="{FD2E6956-323F-4D0A-9063-411AA5639185}" type="pres">
      <dgm:prSet presAssocID="{2B15BB4B-1422-446F-9C52-0D2651FB685B}" presName="bgRect" presStyleLbl="bgShp" presStyleIdx="0" presStyleCnt="4"/>
      <dgm:spPr/>
    </dgm:pt>
    <dgm:pt modelId="{00AEC816-E911-4552-B0AF-72C951626A66}" type="pres">
      <dgm:prSet presAssocID="{2B15BB4B-1422-446F-9C52-0D2651FB685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43EF2DA-395F-4B1C-BB4C-3FD3D7E60613}" type="pres">
      <dgm:prSet presAssocID="{2B15BB4B-1422-446F-9C52-0D2651FB685B}" presName="spaceRect" presStyleCnt="0"/>
      <dgm:spPr/>
    </dgm:pt>
    <dgm:pt modelId="{603639B0-FC07-4065-8F8B-2CB3AEE7F80F}" type="pres">
      <dgm:prSet presAssocID="{2B15BB4B-1422-446F-9C52-0D2651FB685B}" presName="parTx" presStyleLbl="revTx" presStyleIdx="0" presStyleCnt="4">
        <dgm:presLayoutVars>
          <dgm:chMax val="0"/>
          <dgm:chPref val="0"/>
        </dgm:presLayoutVars>
      </dgm:prSet>
      <dgm:spPr/>
    </dgm:pt>
    <dgm:pt modelId="{8340B754-B7BB-4B29-9BD9-2D76C6156104}" type="pres">
      <dgm:prSet presAssocID="{B50E3E4A-101A-45B4-8B1D-FC2C440CC590}" presName="sibTrans" presStyleCnt="0"/>
      <dgm:spPr/>
    </dgm:pt>
    <dgm:pt modelId="{D0E8EE23-E9A1-43F9-880C-64F93948B024}" type="pres">
      <dgm:prSet presAssocID="{6301F856-DE80-4FFB-BED5-DD65701187FF}" presName="compNode" presStyleCnt="0"/>
      <dgm:spPr/>
    </dgm:pt>
    <dgm:pt modelId="{65A106EF-3507-4081-B8C0-AC28D436CB9A}" type="pres">
      <dgm:prSet presAssocID="{6301F856-DE80-4FFB-BED5-DD65701187FF}" presName="bgRect" presStyleLbl="bgShp" presStyleIdx="1" presStyleCnt="4"/>
      <dgm:spPr/>
    </dgm:pt>
    <dgm:pt modelId="{42DD86BC-6DD2-4822-9766-D48A300F3279}" type="pres">
      <dgm:prSet presAssocID="{6301F856-DE80-4FFB-BED5-DD65701187F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9C92944A-F149-4EA5-BB63-7B7CB053A400}" type="pres">
      <dgm:prSet presAssocID="{6301F856-DE80-4FFB-BED5-DD65701187FF}" presName="spaceRect" presStyleCnt="0"/>
      <dgm:spPr/>
    </dgm:pt>
    <dgm:pt modelId="{32D2D83C-836C-4AA6-A369-A8941E0E1FEF}" type="pres">
      <dgm:prSet presAssocID="{6301F856-DE80-4FFB-BED5-DD65701187FF}" presName="parTx" presStyleLbl="revTx" presStyleIdx="1" presStyleCnt="4">
        <dgm:presLayoutVars>
          <dgm:chMax val="0"/>
          <dgm:chPref val="0"/>
        </dgm:presLayoutVars>
      </dgm:prSet>
      <dgm:spPr/>
    </dgm:pt>
    <dgm:pt modelId="{2EABD5AC-B779-4FFC-81FF-BC27A8A2E4CB}" type="pres">
      <dgm:prSet presAssocID="{D6B415D3-8DEC-4AEC-8BD2-DDF581528422}" presName="sibTrans" presStyleCnt="0"/>
      <dgm:spPr/>
    </dgm:pt>
    <dgm:pt modelId="{808A6AC4-A7EB-4A64-AE92-4ADBCC6BF48E}" type="pres">
      <dgm:prSet presAssocID="{65C9848B-6166-4E44-953C-5DD128B5D29D}" presName="compNode" presStyleCnt="0"/>
      <dgm:spPr/>
    </dgm:pt>
    <dgm:pt modelId="{7022A894-BF52-46B1-8B93-B1651C208C96}" type="pres">
      <dgm:prSet presAssocID="{65C9848B-6166-4E44-953C-5DD128B5D29D}" presName="bgRect" presStyleLbl="bgShp" presStyleIdx="2" presStyleCnt="4"/>
      <dgm:spPr/>
    </dgm:pt>
    <dgm:pt modelId="{5A1E6CC8-8F6C-43F6-A2DF-BDEED9E0B64B}" type="pres">
      <dgm:prSet presAssocID="{65C9848B-6166-4E44-953C-5DD128B5D29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51C927AC-C09E-4A13-A3F8-52F7E4192B36}" type="pres">
      <dgm:prSet presAssocID="{65C9848B-6166-4E44-953C-5DD128B5D29D}" presName="spaceRect" presStyleCnt="0"/>
      <dgm:spPr/>
    </dgm:pt>
    <dgm:pt modelId="{47B6A3F0-B137-4F51-A54D-323D1D07F1E5}" type="pres">
      <dgm:prSet presAssocID="{65C9848B-6166-4E44-953C-5DD128B5D29D}" presName="parTx" presStyleLbl="revTx" presStyleIdx="2" presStyleCnt="4">
        <dgm:presLayoutVars>
          <dgm:chMax val="0"/>
          <dgm:chPref val="0"/>
        </dgm:presLayoutVars>
      </dgm:prSet>
      <dgm:spPr/>
    </dgm:pt>
    <dgm:pt modelId="{794F17EE-A99F-4312-A6A5-B5A2EA9B8464}" type="pres">
      <dgm:prSet presAssocID="{38002845-DBE5-4E87-8528-71E5E8B2A9C5}" presName="sibTrans" presStyleCnt="0"/>
      <dgm:spPr/>
    </dgm:pt>
    <dgm:pt modelId="{FDE3BB84-DDFF-4D66-B509-6AF0BCCA3C7E}" type="pres">
      <dgm:prSet presAssocID="{DE02D922-474A-4B08-9434-3328E5A826D1}" presName="compNode" presStyleCnt="0"/>
      <dgm:spPr/>
    </dgm:pt>
    <dgm:pt modelId="{66C38674-FF21-4EEA-80FB-6472DD9809D0}" type="pres">
      <dgm:prSet presAssocID="{DE02D922-474A-4B08-9434-3328E5A826D1}" presName="bgRect" presStyleLbl="bgShp" presStyleIdx="3" presStyleCnt="4"/>
      <dgm:spPr/>
    </dgm:pt>
    <dgm:pt modelId="{74A40148-724B-4DD2-9B38-DC0240FB3864}" type="pres">
      <dgm:prSet presAssocID="{DE02D922-474A-4B08-9434-3328E5A826D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5AAA5E61-33C1-4A4E-9A35-E768D89203CC}" type="pres">
      <dgm:prSet presAssocID="{DE02D922-474A-4B08-9434-3328E5A826D1}" presName="spaceRect" presStyleCnt="0"/>
      <dgm:spPr/>
    </dgm:pt>
    <dgm:pt modelId="{B4F8ED3B-3480-4195-A3A9-29D2707915D5}" type="pres">
      <dgm:prSet presAssocID="{DE02D922-474A-4B08-9434-3328E5A826D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CF7B936-100E-408D-B445-393087014B21}" type="presOf" srcId="{E54F79C1-68C3-464E-920D-7ECA25ABCF0F}" destId="{A028EF22-76B8-442D-BE27-8114593D9B63}" srcOrd="0" destOrd="0" presId="urn:microsoft.com/office/officeart/2018/2/layout/IconVerticalSolidList"/>
    <dgm:cxn modelId="{FC41AD3F-DF8E-4428-AC0D-D9185408B7C6}" srcId="{E54F79C1-68C3-464E-920D-7ECA25ABCF0F}" destId="{6301F856-DE80-4FFB-BED5-DD65701187FF}" srcOrd="1" destOrd="0" parTransId="{3B561C9A-0269-4C16-A625-7126BC5E7D57}" sibTransId="{D6B415D3-8DEC-4AEC-8BD2-DDF581528422}"/>
    <dgm:cxn modelId="{E8F09741-9762-4C04-8354-7BC018C0B6B9}" type="presOf" srcId="{DE02D922-474A-4B08-9434-3328E5A826D1}" destId="{B4F8ED3B-3480-4195-A3A9-29D2707915D5}" srcOrd="0" destOrd="0" presId="urn:microsoft.com/office/officeart/2018/2/layout/IconVerticalSolidList"/>
    <dgm:cxn modelId="{B79C3D4B-CF3F-4F55-923B-94CAB176BC40}" type="presOf" srcId="{6301F856-DE80-4FFB-BED5-DD65701187FF}" destId="{32D2D83C-836C-4AA6-A369-A8941E0E1FEF}" srcOrd="0" destOrd="0" presId="urn:microsoft.com/office/officeart/2018/2/layout/IconVerticalSolidList"/>
    <dgm:cxn modelId="{453A7A5E-BCDD-4BB8-9318-A556EFE9D0B0}" srcId="{E54F79C1-68C3-464E-920D-7ECA25ABCF0F}" destId="{DE02D922-474A-4B08-9434-3328E5A826D1}" srcOrd="3" destOrd="0" parTransId="{6214BB12-42BB-49AE-B7D3-2EB2E8647AF6}" sibTransId="{8B94F573-BC7F-4F53-A97E-EFB7766FB864}"/>
    <dgm:cxn modelId="{FEA1596E-EB3F-4B3E-AEE8-FB2611CF7B02}" type="presOf" srcId="{65C9848B-6166-4E44-953C-5DD128B5D29D}" destId="{47B6A3F0-B137-4F51-A54D-323D1D07F1E5}" srcOrd="0" destOrd="0" presId="urn:microsoft.com/office/officeart/2018/2/layout/IconVerticalSolidList"/>
    <dgm:cxn modelId="{F722498C-5F27-4B17-9568-1E25F6A139D1}" srcId="{E54F79C1-68C3-464E-920D-7ECA25ABCF0F}" destId="{2B15BB4B-1422-446F-9C52-0D2651FB685B}" srcOrd="0" destOrd="0" parTransId="{85CEFD83-5A93-416C-ACF4-F722AC119FB1}" sibTransId="{B50E3E4A-101A-45B4-8B1D-FC2C440CC590}"/>
    <dgm:cxn modelId="{4B7445AF-EBA9-45C9-9908-54187D2E7201}" srcId="{E54F79C1-68C3-464E-920D-7ECA25ABCF0F}" destId="{65C9848B-6166-4E44-953C-5DD128B5D29D}" srcOrd="2" destOrd="0" parTransId="{FF15A020-42DA-4FBC-A7BA-DCDF47CCECA3}" sibTransId="{38002845-DBE5-4E87-8528-71E5E8B2A9C5}"/>
    <dgm:cxn modelId="{7761D8FA-9219-4CD8-9E0C-B1181C9E5B0C}" type="presOf" srcId="{2B15BB4B-1422-446F-9C52-0D2651FB685B}" destId="{603639B0-FC07-4065-8F8B-2CB3AEE7F80F}" srcOrd="0" destOrd="0" presId="urn:microsoft.com/office/officeart/2018/2/layout/IconVerticalSolidList"/>
    <dgm:cxn modelId="{772AABE2-7192-4FA5-9D0D-7F65512CF6EF}" type="presParOf" srcId="{A028EF22-76B8-442D-BE27-8114593D9B63}" destId="{F276FE4B-6C0C-4A70-851F-272CAA89CC1D}" srcOrd="0" destOrd="0" presId="urn:microsoft.com/office/officeart/2018/2/layout/IconVerticalSolidList"/>
    <dgm:cxn modelId="{F885DCCB-715D-460F-8F83-5A40C0D4253F}" type="presParOf" srcId="{F276FE4B-6C0C-4A70-851F-272CAA89CC1D}" destId="{FD2E6956-323F-4D0A-9063-411AA5639185}" srcOrd="0" destOrd="0" presId="urn:microsoft.com/office/officeart/2018/2/layout/IconVerticalSolidList"/>
    <dgm:cxn modelId="{51329440-1A59-4EF4-926F-69AD013196E4}" type="presParOf" srcId="{F276FE4B-6C0C-4A70-851F-272CAA89CC1D}" destId="{00AEC816-E911-4552-B0AF-72C951626A66}" srcOrd="1" destOrd="0" presId="urn:microsoft.com/office/officeart/2018/2/layout/IconVerticalSolidList"/>
    <dgm:cxn modelId="{CC3233B3-1C9A-4886-AC90-D59A8EBFFB5C}" type="presParOf" srcId="{F276FE4B-6C0C-4A70-851F-272CAA89CC1D}" destId="{943EF2DA-395F-4B1C-BB4C-3FD3D7E60613}" srcOrd="2" destOrd="0" presId="urn:microsoft.com/office/officeart/2018/2/layout/IconVerticalSolidList"/>
    <dgm:cxn modelId="{CCC009E9-6DBB-46FD-82EA-86E6DDD5B8B2}" type="presParOf" srcId="{F276FE4B-6C0C-4A70-851F-272CAA89CC1D}" destId="{603639B0-FC07-4065-8F8B-2CB3AEE7F80F}" srcOrd="3" destOrd="0" presId="urn:microsoft.com/office/officeart/2018/2/layout/IconVerticalSolidList"/>
    <dgm:cxn modelId="{77050C4C-0ED4-4A5D-A814-5FB0477E9B86}" type="presParOf" srcId="{A028EF22-76B8-442D-BE27-8114593D9B63}" destId="{8340B754-B7BB-4B29-9BD9-2D76C6156104}" srcOrd="1" destOrd="0" presId="urn:microsoft.com/office/officeart/2018/2/layout/IconVerticalSolidList"/>
    <dgm:cxn modelId="{BD81E373-A837-48FC-A7BA-D08F7E544E25}" type="presParOf" srcId="{A028EF22-76B8-442D-BE27-8114593D9B63}" destId="{D0E8EE23-E9A1-43F9-880C-64F93948B024}" srcOrd="2" destOrd="0" presId="urn:microsoft.com/office/officeart/2018/2/layout/IconVerticalSolidList"/>
    <dgm:cxn modelId="{3322FCCC-4B41-42B1-8FC1-379525644EC5}" type="presParOf" srcId="{D0E8EE23-E9A1-43F9-880C-64F93948B024}" destId="{65A106EF-3507-4081-B8C0-AC28D436CB9A}" srcOrd="0" destOrd="0" presId="urn:microsoft.com/office/officeart/2018/2/layout/IconVerticalSolidList"/>
    <dgm:cxn modelId="{AB6CF817-C2B9-4E7A-88C2-6BCB2868C170}" type="presParOf" srcId="{D0E8EE23-E9A1-43F9-880C-64F93948B024}" destId="{42DD86BC-6DD2-4822-9766-D48A300F3279}" srcOrd="1" destOrd="0" presId="urn:microsoft.com/office/officeart/2018/2/layout/IconVerticalSolidList"/>
    <dgm:cxn modelId="{27DD6600-C883-4F9E-9212-5D1EAA5CA35D}" type="presParOf" srcId="{D0E8EE23-E9A1-43F9-880C-64F93948B024}" destId="{9C92944A-F149-4EA5-BB63-7B7CB053A400}" srcOrd="2" destOrd="0" presId="urn:microsoft.com/office/officeart/2018/2/layout/IconVerticalSolidList"/>
    <dgm:cxn modelId="{6439E8D8-CC64-4760-9798-182218D3CDF3}" type="presParOf" srcId="{D0E8EE23-E9A1-43F9-880C-64F93948B024}" destId="{32D2D83C-836C-4AA6-A369-A8941E0E1FEF}" srcOrd="3" destOrd="0" presId="urn:microsoft.com/office/officeart/2018/2/layout/IconVerticalSolidList"/>
    <dgm:cxn modelId="{C23F89BD-6C8D-476C-911B-D781AD124CF0}" type="presParOf" srcId="{A028EF22-76B8-442D-BE27-8114593D9B63}" destId="{2EABD5AC-B779-4FFC-81FF-BC27A8A2E4CB}" srcOrd="3" destOrd="0" presId="urn:microsoft.com/office/officeart/2018/2/layout/IconVerticalSolidList"/>
    <dgm:cxn modelId="{BDDBFF99-5210-4167-867B-023B349E7D3A}" type="presParOf" srcId="{A028EF22-76B8-442D-BE27-8114593D9B63}" destId="{808A6AC4-A7EB-4A64-AE92-4ADBCC6BF48E}" srcOrd="4" destOrd="0" presId="urn:microsoft.com/office/officeart/2018/2/layout/IconVerticalSolidList"/>
    <dgm:cxn modelId="{70855C95-0A06-4597-9603-5B6CA0B68A51}" type="presParOf" srcId="{808A6AC4-A7EB-4A64-AE92-4ADBCC6BF48E}" destId="{7022A894-BF52-46B1-8B93-B1651C208C96}" srcOrd="0" destOrd="0" presId="urn:microsoft.com/office/officeart/2018/2/layout/IconVerticalSolidList"/>
    <dgm:cxn modelId="{B3A22C0E-E34B-48D0-B490-6AD88CF33973}" type="presParOf" srcId="{808A6AC4-A7EB-4A64-AE92-4ADBCC6BF48E}" destId="{5A1E6CC8-8F6C-43F6-A2DF-BDEED9E0B64B}" srcOrd="1" destOrd="0" presId="urn:microsoft.com/office/officeart/2018/2/layout/IconVerticalSolidList"/>
    <dgm:cxn modelId="{E47ABE87-202C-4B61-B610-168CC908B08C}" type="presParOf" srcId="{808A6AC4-A7EB-4A64-AE92-4ADBCC6BF48E}" destId="{51C927AC-C09E-4A13-A3F8-52F7E4192B36}" srcOrd="2" destOrd="0" presId="urn:microsoft.com/office/officeart/2018/2/layout/IconVerticalSolidList"/>
    <dgm:cxn modelId="{562BE932-DA26-45C5-A8F0-5ABA894EF5D9}" type="presParOf" srcId="{808A6AC4-A7EB-4A64-AE92-4ADBCC6BF48E}" destId="{47B6A3F0-B137-4F51-A54D-323D1D07F1E5}" srcOrd="3" destOrd="0" presId="urn:microsoft.com/office/officeart/2018/2/layout/IconVerticalSolidList"/>
    <dgm:cxn modelId="{58BA9AB3-6674-49AD-A686-F02CB18E0D54}" type="presParOf" srcId="{A028EF22-76B8-442D-BE27-8114593D9B63}" destId="{794F17EE-A99F-4312-A6A5-B5A2EA9B8464}" srcOrd="5" destOrd="0" presId="urn:microsoft.com/office/officeart/2018/2/layout/IconVerticalSolidList"/>
    <dgm:cxn modelId="{B08BBEE9-EB49-449E-96DB-A9362AC7EDC8}" type="presParOf" srcId="{A028EF22-76B8-442D-BE27-8114593D9B63}" destId="{FDE3BB84-DDFF-4D66-B509-6AF0BCCA3C7E}" srcOrd="6" destOrd="0" presId="urn:microsoft.com/office/officeart/2018/2/layout/IconVerticalSolidList"/>
    <dgm:cxn modelId="{E4C694F2-C284-4F1A-AA7F-5A5CF67D2A0A}" type="presParOf" srcId="{FDE3BB84-DDFF-4D66-B509-6AF0BCCA3C7E}" destId="{66C38674-FF21-4EEA-80FB-6472DD9809D0}" srcOrd="0" destOrd="0" presId="urn:microsoft.com/office/officeart/2018/2/layout/IconVerticalSolidList"/>
    <dgm:cxn modelId="{DA8E0EB2-13B0-4675-8ADD-49FBAACB71BE}" type="presParOf" srcId="{FDE3BB84-DDFF-4D66-B509-6AF0BCCA3C7E}" destId="{74A40148-724B-4DD2-9B38-DC0240FB3864}" srcOrd="1" destOrd="0" presId="urn:microsoft.com/office/officeart/2018/2/layout/IconVerticalSolidList"/>
    <dgm:cxn modelId="{1486DF62-F7ED-4842-B100-EC8AB34B147C}" type="presParOf" srcId="{FDE3BB84-DDFF-4D66-B509-6AF0BCCA3C7E}" destId="{5AAA5E61-33C1-4A4E-9A35-E768D89203CC}" srcOrd="2" destOrd="0" presId="urn:microsoft.com/office/officeart/2018/2/layout/IconVerticalSolidList"/>
    <dgm:cxn modelId="{1AEF27F7-04C2-4250-B7C8-A1DA5AD73B85}" type="presParOf" srcId="{FDE3BB84-DDFF-4D66-B509-6AF0BCCA3C7E}" destId="{B4F8ED3B-3480-4195-A3A9-29D2707915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107C6F-F33A-47CA-8A02-3ED30DA58F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B59A96A-48D1-4598-87B1-132A5FB71E32}">
      <dgm:prSet/>
      <dgm:spPr/>
      <dgm:t>
        <a:bodyPr/>
        <a:lstStyle/>
        <a:p>
          <a:r>
            <a:rPr lang="en-IE"/>
            <a:t>We are DCSL Software, one of the UK’s leading bespoke software development companies with over 100 employees.</a:t>
          </a:r>
          <a:endParaRPr lang="en-US"/>
        </a:p>
      </dgm:t>
    </dgm:pt>
    <dgm:pt modelId="{70473256-3157-465B-BA92-812FC0040E99}" type="parTrans" cxnId="{FB434EFC-5F28-4535-A4BD-9A0CB522857D}">
      <dgm:prSet/>
      <dgm:spPr/>
      <dgm:t>
        <a:bodyPr/>
        <a:lstStyle/>
        <a:p>
          <a:endParaRPr lang="en-US"/>
        </a:p>
      </dgm:t>
    </dgm:pt>
    <dgm:pt modelId="{97B1DC6D-207E-4579-9B01-EA4B75387B13}" type="sibTrans" cxnId="{FB434EFC-5F28-4535-A4BD-9A0CB522857D}">
      <dgm:prSet/>
      <dgm:spPr/>
      <dgm:t>
        <a:bodyPr/>
        <a:lstStyle/>
        <a:p>
          <a:endParaRPr lang="en-US"/>
        </a:p>
      </dgm:t>
    </dgm:pt>
    <dgm:pt modelId="{E216E86B-0E73-43EB-A031-18AE15C77087}">
      <dgm:prSet/>
      <dgm:spPr/>
      <dgm:t>
        <a:bodyPr/>
        <a:lstStyle/>
        <a:p>
          <a:r>
            <a:rPr lang="en-IE"/>
            <a:t>We design intelligent, cost-effective and intuitive </a:t>
          </a:r>
          <a:r>
            <a:rPr lang="en-IE">
              <a:hlinkClick xmlns:r="http://schemas.openxmlformats.org/officeDocument/2006/relationships" r:id="rId1"/>
            </a:rPr>
            <a:t>web applications</a:t>
          </a:r>
          <a:r>
            <a:rPr lang="en-IE"/>
            <a:t>, </a:t>
          </a:r>
          <a:r>
            <a:rPr lang="en-IE">
              <a:hlinkClick xmlns:r="http://schemas.openxmlformats.org/officeDocument/2006/relationships" r:id="rId2"/>
            </a:rPr>
            <a:t>desktop applications</a:t>
          </a:r>
          <a:r>
            <a:rPr lang="en-IE"/>
            <a:t> and </a:t>
          </a:r>
          <a:r>
            <a:rPr lang="en-IE">
              <a:hlinkClick xmlns:r="http://schemas.openxmlformats.org/officeDocument/2006/relationships" r:id="rId3"/>
            </a:rPr>
            <a:t>mobile apps</a:t>
          </a:r>
          <a:r>
            <a:rPr lang="en-IE"/>
            <a:t> that help streamline processes for businesses as well as create new revenue streams for start-ups and established businesses alike.</a:t>
          </a:r>
          <a:endParaRPr lang="en-US"/>
        </a:p>
      </dgm:t>
    </dgm:pt>
    <dgm:pt modelId="{A3C10C58-313B-4B97-AC9F-54E966E1D9FA}" type="parTrans" cxnId="{780F4CD0-23F4-428E-8F65-EBEC8510947C}">
      <dgm:prSet/>
      <dgm:spPr/>
      <dgm:t>
        <a:bodyPr/>
        <a:lstStyle/>
        <a:p>
          <a:endParaRPr lang="en-US"/>
        </a:p>
      </dgm:t>
    </dgm:pt>
    <dgm:pt modelId="{2FFCD513-B896-4FAE-A1B5-7E5E61DFE66C}" type="sibTrans" cxnId="{780F4CD0-23F4-428E-8F65-EBEC8510947C}">
      <dgm:prSet/>
      <dgm:spPr/>
      <dgm:t>
        <a:bodyPr/>
        <a:lstStyle/>
        <a:p>
          <a:endParaRPr lang="en-US"/>
        </a:p>
      </dgm:t>
    </dgm:pt>
    <dgm:pt modelId="{8B8483AE-C20D-47FD-9917-6FBF4D6A4D8B}">
      <dgm:prSet/>
      <dgm:spPr/>
      <dgm:t>
        <a:bodyPr/>
        <a:lstStyle/>
        <a:p>
          <a:r>
            <a:rPr lang="en-IE"/>
            <a:t>We’ve been in business since 1994 and have become trusted partners through delivering software with brands like BT, Virgin Media, Lidl, WaterAid, Ikea and the NHS.</a:t>
          </a:r>
          <a:endParaRPr lang="en-US"/>
        </a:p>
      </dgm:t>
    </dgm:pt>
    <dgm:pt modelId="{30D799EF-0518-44A3-9FAF-95A01FC381A4}" type="parTrans" cxnId="{ADE48DB4-A2C2-4732-926C-98A8A8BFC8B7}">
      <dgm:prSet/>
      <dgm:spPr/>
      <dgm:t>
        <a:bodyPr/>
        <a:lstStyle/>
        <a:p>
          <a:endParaRPr lang="en-US"/>
        </a:p>
      </dgm:t>
    </dgm:pt>
    <dgm:pt modelId="{C8C58E1B-1E22-4D9E-B645-9DCF57548DFD}" type="sibTrans" cxnId="{ADE48DB4-A2C2-4732-926C-98A8A8BFC8B7}">
      <dgm:prSet/>
      <dgm:spPr/>
      <dgm:t>
        <a:bodyPr/>
        <a:lstStyle/>
        <a:p>
          <a:endParaRPr lang="en-US"/>
        </a:p>
      </dgm:t>
    </dgm:pt>
    <dgm:pt modelId="{E4809DB2-14C2-458F-9E52-CEDC82D47513}" type="pres">
      <dgm:prSet presAssocID="{1D107C6F-F33A-47CA-8A02-3ED30DA58F62}" presName="root" presStyleCnt="0">
        <dgm:presLayoutVars>
          <dgm:dir/>
          <dgm:resizeHandles val="exact"/>
        </dgm:presLayoutVars>
      </dgm:prSet>
      <dgm:spPr/>
    </dgm:pt>
    <dgm:pt modelId="{9D6A060E-75DA-43B0-BB6D-0600C35E9D2A}" type="pres">
      <dgm:prSet presAssocID="{9B59A96A-48D1-4598-87B1-132A5FB71E32}" presName="compNode" presStyleCnt="0"/>
      <dgm:spPr/>
    </dgm:pt>
    <dgm:pt modelId="{189A9DD4-8DF8-4657-AA28-76330FB37410}" type="pres">
      <dgm:prSet presAssocID="{9B59A96A-48D1-4598-87B1-132A5FB71E32}" presName="bgRect" presStyleLbl="bgShp" presStyleIdx="0" presStyleCnt="3"/>
      <dgm:spPr/>
    </dgm:pt>
    <dgm:pt modelId="{A63E7523-51D1-4D08-81EF-B4954B182A80}" type="pres">
      <dgm:prSet presAssocID="{9B59A96A-48D1-4598-87B1-132A5FB71E32}" presName="iconRect" presStyleLbl="nod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ruitment Management"/>
        </a:ext>
      </dgm:extLst>
    </dgm:pt>
    <dgm:pt modelId="{7CF16876-0E64-4870-A5EA-A085F5A80C84}" type="pres">
      <dgm:prSet presAssocID="{9B59A96A-48D1-4598-87B1-132A5FB71E32}" presName="spaceRect" presStyleCnt="0"/>
      <dgm:spPr/>
    </dgm:pt>
    <dgm:pt modelId="{D1A7A302-2867-4C27-B6D4-F71A6ACCF9AD}" type="pres">
      <dgm:prSet presAssocID="{9B59A96A-48D1-4598-87B1-132A5FB71E32}" presName="parTx" presStyleLbl="revTx" presStyleIdx="0" presStyleCnt="3">
        <dgm:presLayoutVars>
          <dgm:chMax val="0"/>
          <dgm:chPref val="0"/>
        </dgm:presLayoutVars>
      </dgm:prSet>
      <dgm:spPr/>
    </dgm:pt>
    <dgm:pt modelId="{5F231C70-3089-4B89-A722-06658D813C4C}" type="pres">
      <dgm:prSet presAssocID="{97B1DC6D-207E-4579-9B01-EA4B75387B13}" presName="sibTrans" presStyleCnt="0"/>
      <dgm:spPr/>
    </dgm:pt>
    <dgm:pt modelId="{E0E7937C-740F-4639-A4F6-8EA1311E1ABF}" type="pres">
      <dgm:prSet presAssocID="{E216E86B-0E73-43EB-A031-18AE15C77087}" presName="compNode" presStyleCnt="0"/>
      <dgm:spPr/>
    </dgm:pt>
    <dgm:pt modelId="{8C856294-A76F-47C2-9961-A3547F62033E}" type="pres">
      <dgm:prSet presAssocID="{E216E86B-0E73-43EB-A031-18AE15C77087}" presName="bgRect" presStyleLbl="bgShp" presStyleIdx="1" presStyleCnt="3"/>
      <dgm:spPr/>
    </dgm:pt>
    <dgm:pt modelId="{D4A1F8F9-CD3E-4A17-8904-E97F58780EB8}" type="pres">
      <dgm:prSet presAssocID="{E216E86B-0E73-43EB-A031-18AE15C77087}" presName="iconRect" presStyleLbl="node1" presStyleIdx="1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2441A8E6-2447-469D-975C-0433B7BA1322}" type="pres">
      <dgm:prSet presAssocID="{E216E86B-0E73-43EB-A031-18AE15C77087}" presName="spaceRect" presStyleCnt="0"/>
      <dgm:spPr/>
    </dgm:pt>
    <dgm:pt modelId="{CED1EB53-526A-4DC6-BDA8-3030A1F6C5CB}" type="pres">
      <dgm:prSet presAssocID="{E216E86B-0E73-43EB-A031-18AE15C77087}" presName="parTx" presStyleLbl="revTx" presStyleIdx="1" presStyleCnt="3">
        <dgm:presLayoutVars>
          <dgm:chMax val="0"/>
          <dgm:chPref val="0"/>
        </dgm:presLayoutVars>
      </dgm:prSet>
      <dgm:spPr/>
    </dgm:pt>
    <dgm:pt modelId="{B146A801-7493-4C86-9B5C-6E9217FB5B0B}" type="pres">
      <dgm:prSet presAssocID="{2FFCD513-B896-4FAE-A1B5-7E5E61DFE66C}" presName="sibTrans" presStyleCnt="0"/>
      <dgm:spPr/>
    </dgm:pt>
    <dgm:pt modelId="{FBC378F1-E4DC-4E0F-9077-CF1BF3C1F0B5}" type="pres">
      <dgm:prSet presAssocID="{8B8483AE-C20D-47FD-9917-6FBF4D6A4D8B}" presName="compNode" presStyleCnt="0"/>
      <dgm:spPr/>
    </dgm:pt>
    <dgm:pt modelId="{43EA97EC-909C-4A49-BCAF-56F4822CDFC3}" type="pres">
      <dgm:prSet presAssocID="{8B8483AE-C20D-47FD-9917-6FBF4D6A4D8B}" presName="bgRect" presStyleLbl="bgShp" presStyleIdx="2" presStyleCnt="3"/>
      <dgm:spPr/>
    </dgm:pt>
    <dgm:pt modelId="{86822CAC-28CD-404A-96EB-A24D9B7A5FEB}" type="pres">
      <dgm:prSet presAssocID="{8B8483AE-C20D-47FD-9917-6FBF4D6A4D8B}" presName="iconRect" presStyleLbl="node1" presStyleIdx="2" presStyleCnt="3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ified Brand"/>
        </a:ext>
      </dgm:extLst>
    </dgm:pt>
    <dgm:pt modelId="{E41829E2-04C4-4C04-B0DB-80E02A435782}" type="pres">
      <dgm:prSet presAssocID="{8B8483AE-C20D-47FD-9917-6FBF4D6A4D8B}" presName="spaceRect" presStyleCnt="0"/>
      <dgm:spPr/>
    </dgm:pt>
    <dgm:pt modelId="{4920F638-4256-49C8-B912-C191869EA253}" type="pres">
      <dgm:prSet presAssocID="{8B8483AE-C20D-47FD-9917-6FBF4D6A4D8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E950422-3E81-4F99-817C-D4722D6E2ACD}" type="presOf" srcId="{1D107C6F-F33A-47CA-8A02-3ED30DA58F62}" destId="{E4809DB2-14C2-458F-9E52-CEDC82D47513}" srcOrd="0" destOrd="0" presId="urn:microsoft.com/office/officeart/2018/2/layout/IconVerticalSolidList"/>
    <dgm:cxn modelId="{6BD24E68-31AA-4DFD-9629-41247D7B5D64}" type="presOf" srcId="{8B8483AE-C20D-47FD-9917-6FBF4D6A4D8B}" destId="{4920F638-4256-49C8-B912-C191869EA253}" srcOrd="0" destOrd="0" presId="urn:microsoft.com/office/officeart/2018/2/layout/IconVerticalSolidList"/>
    <dgm:cxn modelId="{C9CAA59A-DEC6-4046-B753-88ACBAD1CBFF}" type="presOf" srcId="{E216E86B-0E73-43EB-A031-18AE15C77087}" destId="{CED1EB53-526A-4DC6-BDA8-3030A1F6C5CB}" srcOrd="0" destOrd="0" presId="urn:microsoft.com/office/officeart/2018/2/layout/IconVerticalSolidList"/>
    <dgm:cxn modelId="{ADE48DB4-A2C2-4732-926C-98A8A8BFC8B7}" srcId="{1D107C6F-F33A-47CA-8A02-3ED30DA58F62}" destId="{8B8483AE-C20D-47FD-9917-6FBF4D6A4D8B}" srcOrd="2" destOrd="0" parTransId="{30D799EF-0518-44A3-9FAF-95A01FC381A4}" sibTransId="{C8C58E1B-1E22-4D9E-B645-9DCF57548DFD}"/>
    <dgm:cxn modelId="{EADDE5C3-2FEB-40B2-9651-B2F288365B23}" type="presOf" srcId="{9B59A96A-48D1-4598-87B1-132A5FB71E32}" destId="{D1A7A302-2867-4C27-B6D4-F71A6ACCF9AD}" srcOrd="0" destOrd="0" presId="urn:microsoft.com/office/officeart/2018/2/layout/IconVerticalSolidList"/>
    <dgm:cxn modelId="{780F4CD0-23F4-428E-8F65-EBEC8510947C}" srcId="{1D107C6F-F33A-47CA-8A02-3ED30DA58F62}" destId="{E216E86B-0E73-43EB-A031-18AE15C77087}" srcOrd="1" destOrd="0" parTransId="{A3C10C58-313B-4B97-AC9F-54E966E1D9FA}" sibTransId="{2FFCD513-B896-4FAE-A1B5-7E5E61DFE66C}"/>
    <dgm:cxn modelId="{FB434EFC-5F28-4535-A4BD-9A0CB522857D}" srcId="{1D107C6F-F33A-47CA-8A02-3ED30DA58F62}" destId="{9B59A96A-48D1-4598-87B1-132A5FB71E32}" srcOrd="0" destOrd="0" parTransId="{70473256-3157-465B-BA92-812FC0040E99}" sibTransId="{97B1DC6D-207E-4579-9B01-EA4B75387B13}"/>
    <dgm:cxn modelId="{22527F11-C35F-4766-97DA-D10C5E77E946}" type="presParOf" srcId="{E4809DB2-14C2-458F-9E52-CEDC82D47513}" destId="{9D6A060E-75DA-43B0-BB6D-0600C35E9D2A}" srcOrd="0" destOrd="0" presId="urn:microsoft.com/office/officeart/2018/2/layout/IconVerticalSolidList"/>
    <dgm:cxn modelId="{ADF7FD05-8257-4449-83C7-9BF0E986F7E3}" type="presParOf" srcId="{9D6A060E-75DA-43B0-BB6D-0600C35E9D2A}" destId="{189A9DD4-8DF8-4657-AA28-76330FB37410}" srcOrd="0" destOrd="0" presId="urn:microsoft.com/office/officeart/2018/2/layout/IconVerticalSolidList"/>
    <dgm:cxn modelId="{50F092D8-F873-4563-A28D-DE18CC68E6FF}" type="presParOf" srcId="{9D6A060E-75DA-43B0-BB6D-0600C35E9D2A}" destId="{A63E7523-51D1-4D08-81EF-B4954B182A80}" srcOrd="1" destOrd="0" presId="urn:microsoft.com/office/officeart/2018/2/layout/IconVerticalSolidList"/>
    <dgm:cxn modelId="{5F267533-6831-4614-B947-80C947A43455}" type="presParOf" srcId="{9D6A060E-75DA-43B0-BB6D-0600C35E9D2A}" destId="{7CF16876-0E64-4870-A5EA-A085F5A80C84}" srcOrd="2" destOrd="0" presId="urn:microsoft.com/office/officeart/2018/2/layout/IconVerticalSolidList"/>
    <dgm:cxn modelId="{696F40B8-02B7-4E5B-ADBB-A55B2996613B}" type="presParOf" srcId="{9D6A060E-75DA-43B0-BB6D-0600C35E9D2A}" destId="{D1A7A302-2867-4C27-B6D4-F71A6ACCF9AD}" srcOrd="3" destOrd="0" presId="urn:microsoft.com/office/officeart/2018/2/layout/IconVerticalSolidList"/>
    <dgm:cxn modelId="{DC3701A9-7483-458F-8ADB-93E46BEBCB22}" type="presParOf" srcId="{E4809DB2-14C2-458F-9E52-CEDC82D47513}" destId="{5F231C70-3089-4B89-A722-06658D813C4C}" srcOrd="1" destOrd="0" presId="urn:microsoft.com/office/officeart/2018/2/layout/IconVerticalSolidList"/>
    <dgm:cxn modelId="{0CDD2736-0C9B-4782-80E8-F92888138F65}" type="presParOf" srcId="{E4809DB2-14C2-458F-9E52-CEDC82D47513}" destId="{E0E7937C-740F-4639-A4F6-8EA1311E1ABF}" srcOrd="2" destOrd="0" presId="urn:microsoft.com/office/officeart/2018/2/layout/IconVerticalSolidList"/>
    <dgm:cxn modelId="{4AA16E11-8646-48F3-8F86-F2A71AFC40DB}" type="presParOf" srcId="{E0E7937C-740F-4639-A4F6-8EA1311E1ABF}" destId="{8C856294-A76F-47C2-9961-A3547F62033E}" srcOrd="0" destOrd="0" presId="urn:microsoft.com/office/officeart/2018/2/layout/IconVerticalSolidList"/>
    <dgm:cxn modelId="{34745BA9-40FF-4F35-9235-72371A8A1A49}" type="presParOf" srcId="{E0E7937C-740F-4639-A4F6-8EA1311E1ABF}" destId="{D4A1F8F9-CD3E-4A17-8904-E97F58780EB8}" srcOrd="1" destOrd="0" presId="urn:microsoft.com/office/officeart/2018/2/layout/IconVerticalSolidList"/>
    <dgm:cxn modelId="{8F49B739-4187-4A69-A22E-34FD086E0EB0}" type="presParOf" srcId="{E0E7937C-740F-4639-A4F6-8EA1311E1ABF}" destId="{2441A8E6-2447-469D-975C-0433B7BA1322}" srcOrd="2" destOrd="0" presId="urn:microsoft.com/office/officeart/2018/2/layout/IconVerticalSolidList"/>
    <dgm:cxn modelId="{4BD3EF33-B4E6-423D-BCC2-80487987DD06}" type="presParOf" srcId="{E0E7937C-740F-4639-A4F6-8EA1311E1ABF}" destId="{CED1EB53-526A-4DC6-BDA8-3030A1F6C5CB}" srcOrd="3" destOrd="0" presId="urn:microsoft.com/office/officeart/2018/2/layout/IconVerticalSolidList"/>
    <dgm:cxn modelId="{1083B516-2D21-4F01-B571-C25B7BD142FE}" type="presParOf" srcId="{E4809DB2-14C2-458F-9E52-CEDC82D47513}" destId="{B146A801-7493-4C86-9B5C-6E9217FB5B0B}" srcOrd="3" destOrd="0" presId="urn:microsoft.com/office/officeart/2018/2/layout/IconVerticalSolidList"/>
    <dgm:cxn modelId="{757E0473-C16B-4330-9BEE-9C0ACAADBC67}" type="presParOf" srcId="{E4809DB2-14C2-458F-9E52-CEDC82D47513}" destId="{FBC378F1-E4DC-4E0F-9077-CF1BF3C1F0B5}" srcOrd="4" destOrd="0" presId="urn:microsoft.com/office/officeart/2018/2/layout/IconVerticalSolidList"/>
    <dgm:cxn modelId="{17278820-C9C3-40C9-9D4D-012B30AFF052}" type="presParOf" srcId="{FBC378F1-E4DC-4E0F-9077-CF1BF3C1F0B5}" destId="{43EA97EC-909C-4A49-BCAF-56F4822CDFC3}" srcOrd="0" destOrd="0" presId="urn:microsoft.com/office/officeart/2018/2/layout/IconVerticalSolidList"/>
    <dgm:cxn modelId="{18911283-A4C8-4DC7-93BF-4DACA41138AC}" type="presParOf" srcId="{FBC378F1-E4DC-4E0F-9077-CF1BF3C1F0B5}" destId="{86822CAC-28CD-404A-96EB-A24D9B7A5FEB}" srcOrd="1" destOrd="0" presId="urn:microsoft.com/office/officeart/2018/2/layout/IconVerticalSolidList"/>
    <dgm:cxn modelId="{0D65209F-B62D-4031-A4A1-5FE82534EAB0}" type="presParOf" srcId="{FBC378F1-E4DC-4E0F-9077-CF1BF3C1F0B5}" destId="{E41829E2-04C4-4C04-B0DB-80E02A435782}" srcOrd="2" destOrd="0" presId="urn:microsoft.com/office/officeart/2018/2/layout/IconVerticalSolidList"/>
    <dgm:cxn modelId="{CFED3563-09A1-47B1-B748-13F04042B19B}" type="presParOf" srcId="{FBC378F1-E4DC-4E0F-9077-CF1BF3C1F0B5}" destId="{4920F638-4256-49C8-B912-C191869EA2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3D37BF-A108-456F-ADA2-0AB9D26F3D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E33690C-D9AF-4250-9291-3D92C3DD16FB}">
      <dgm:prSet/>
      <dgm:spPr/>
      <dgm:t>
        <a:bodyPr/>
        <a:lstStyle/>
        <a:p>
          <a:r>
            <a:rPr lang="en-GB"/>
            <a:t>The company provides an end-to-end solution to customers by supporting the cloud-based application and have trusted partners to deliver high-quality services to customers.</a:t>
          </a:r>
          <a:r>
            <a:rPr lang="en-IE"/>
            <a:t> </a:t>
          </a:r>
          <a:endParaRPr lang="en-US"/>
        </a:p>
      </dgm:t>
    </dgm:pt>
    <dgm:pt modelId="{CB6E827A-D97B-4D32-B4FB-DD3E23FEFD5B}" type="parTrans" cxnId="{0711E347-87FF-4228-ACE4-FC3ED69B1078}">
      <dgm:prSet/>
      <dgm:spPr/>
      <dgm:t>
        <a:bodyPr/>
        <a:lstStyle/>
        <a:p>
          <a:endParaRPr lang="en-US"/>
        </a:p>
      </dgm:t>
    </dgm:pt>
    <dgm:pt modelId="{ED992C75-AD4D-4E56-89B3-EF388455B138}" type="sibTrans" cxnId="{0711E347-87FF-4228-ACE4-FC3ED69B1078}">
      <dgm:prSet/>
      <dgm:spPr/>
      <dgm:t>
        <a:bodyPr/>
        <a:lstStyle/>
        <a:p>
          <a:endParaRPr lang="en-US"/>
        </a:p>
      </dgm:t>
    </dgm:pt>
    <dgm:pt modelId="{04EDA1EB-3D7F-476A-8B76-7179E8C8D912}">
      <dgm:prSet/>
      <dgm:spPr/>
      <dgm:t>
        <a:bodyPr/>
        <a:lstStyle/>
        <a:p>
          <a:r>
            <a:rPr lang="en-GB"/>
            <a:t>The organizations are significantly emphasizing, delivering cohesive, complete, reusable, and highly automated platforms to provide bespoke solutions to customers</a:t>
          </a:r>
          <a:r>
            <a:rPr lang="en-IE"/>
            <a:t>.</a:t>
          </a:r>
          <a:endParaRPr lang="en-US"/>
        </a:p>
      </dgm:t>
    </dgm:pt>
    <dgm:pt modelId="{90B98936-B91B-4A96-90BF-DCFFB38D6108}" type="parTrans" cxnId="{168E2D88-402F-4561-A903-6F675A9DBE7F}">
      <dgm:prSet/>
      <dgm:spPr/>
      <dgm:t>
        <a:bodyPr/>
        <a:lstStyle/>
        <a:p>
          <a:endParaRPr lang="en-US"/>
        </a:p>
      </dgm:t>
    </dgm:pt>
    <dgm:pt modelId="{69B6C955-DA1B-456D-B200-51B4B0D41D98}" type="sibTrans" cxnId="{168E2D88-402F-4561-A903-6F675A9DBE7F}">
      <dgm:prSet/>
      <dgm:spPr/>
      <dgm:t>
        <a:bodyPr/>
        <a:lstStyle/>
        <a:p>
          <a:endParaRPr lang="en-US"/>
        </a:p>
      </dgm:t>
    </dgm:pt>
    <dgm:pt modelId="{247F3BC3-35BD-4CE6-82E2-A713C67A58E6}" type="pres">
      <dgm:prSet presAssocID="{8E3D37BF-A108-456F-ADA2-0AB9D26F3D22}" presName="root" presStyleCnt="0">
        <dgm:presLayoutVars>
          <dgm:dir/>
          <dgm:resizeHandles val="exact"/>
        </dgm:presLayoutVars>
      </dgm:prSet>
      <dgm:spPr/>
    </dgm:pt>
    <dgm:pt modelId="{DE4C5E91-1C1C-4411-A08C-1CC0029BC9B7}" type="pres">
      <dgm:prSet presAssocID="{7E33690C-D9AF-4250-9291-3D92C3DD16FB}" presName="compNode" presStyleCnt="0"/>
      <dgm:spPr/>
    </dgm:pt>
    <dgm:pt modelId="{E4413724-37FA-4B62-AD0D-D830532473EC}" type="pres">
      <dgm:prSet presAssocID="{7E33690C-D9AF-4250-9291-3D92C3DD16FB}" presName="bgRect" presStyleLbl="bgShp" presStyleIdx="0" presStyleCnt="2"/>
      <dgm:spPr/>
    </dgm:pt>
    <dgm:pt modelId="{9D8DB6A1-975D-41DC-A16D-E635F0EC148B}" type="pres">
      <dgm:prSet presAssocID="{7E33690C-D9AF-4250-9291-3D92C3DD16F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6270A155-326F-45C0-BB29-304E9F21023F}" type="pres">
      <dgm:prSet presAssocID="{7E33690C-D9AF-4250-9291-3D92C3DD16FB}" presName="spaceRect" presStyleCnt="0"/>
      <dgm:spPr/>
    </dgm:pt>
    <dgm:pt modelId="{B6349C05-CAD9-408D-AB01-EBF7842D1370}" type="pres">
      <dgm:prSet presAssocID="{7E33690C-D9AF-4250-9291-3D92C3DD16FB}" presName="parTx" presStyleLbl="revTx" presStyleIdx="0" presStyleCnt="2">
        <dgm:presLayoutVars>
          <dgm:chMax val="0"/>
          <dgm:chPref val="0"/>
        </dgm:presLayoutVars>
      </dgm:prSet>
      <dgm:spPr/>
    </dgm:pt>
    <dgm:pt modelId="{CC5C0B34-210E-4112-81AA-AC1C4D4B5E5C}" type="pres">
      <dgm:prSet presAssocID="{ED992C75-AD4D-4E56-89B3-EF388455B138}" presName="sibTrans" presStyleCnt="0"/>
      <dgm:spPr/>
    </dgm:pt>
    <dgm:pt modelId="{258E40F0-D8CB-42D4-B862-B261FBBB6CE4}" type="pres">
      <dgm:prSet presAssocID="{04EDA1EB-3D7F-476A-8B76-7179E8C8D912}" presName="compNode" presStyleCnt="0"/>
      <dgm:spPr/>
    </dgm:pt>
    <dgm:pt modelId="{C7CCD87B-3BFE-4368-B0AE-4753FF12369D}" type="pres">
      <dgm:prSet presAssocID="{04EDA1EB-3D7F-476A-8B76-7179E8C8D912}" presName="bgRect" presStyleLbl="bgShp" presStyleIdx="1" presStyleCnt="2"/>
      <dgm:spPr/>
    </dgm:pt>
    <dgm:pt modelId="{B6A20DEE-2A30-49F3-B4C0-6FD81CDBAF72}" type="pres">
      <dgm:prSet presAssocID="{04EDA1EB-3D7F-476A-8B76-7179E8C8D91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83A48DB-7E22-4A84-ADFE-553B920FBD94}" type="pres">
      <dgm:prSet presAssocID="{04EDA1EB-3D7F-476A-8B76-7179E8C8D912}" presName="spaceRect" presStyleCnt="0"/>
      <dgm:spPr/>
    </dgm:pt>
    <dgm:pt modelId="{971DC0A5-3BF3-472A-8430-E8AE60B20C14}" type="pres">
      <dgm:prSet presAssocID="{04EDA1EB-3D7F-476A-8B76-7179E8C8D91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711E347-87FF-4228-ACE4-FC3ED69B1078}" srcId="{8E3D37BF-A108-456F-ADA2-0AB9D26F3D22}" destId="{7E33690C-D9AF-4250-9291-3D92C3DD16FB}" srcOrd="0" destOrd="0" parTransId="{CB6E827A-D97B-4D32-B4FB-DD3E23FEFD5B}" sibTransId="{ED992C75-AD4D-4E56-89B3-EF388455B138}"/>
    <dgm:cxn modelId="{C9491280-E7D7-4FD7-A9C4-83534CC6504E}" type="presOf" srcId="{04EDA1EB-3D7F-476A-8B76-7179E8C8D912}" destId="{971DC0A5-3BF3-472A-8430-E8AE60B20C14}" srcOrd="0" destOrd="0" presId="urn:microsoft.com/office/officeart/2018/2/layout/IconVerticalSolidList"/>
    <dgm:cxn modelId="{168E2D88-402F-4561-A903-6F675A9DBE7F}" srcId="{8E3D37BF-A108-456F-ADA2-0AB9D26F3D22}" destId="{04EDA1EB-3D7F-476A-8B76-7179E8C8D912}" srcOrd="1" destOrd="0" parTransId="{90B98936-B91B-4A96-90BF-DCFFB38D6108}" sibTransId="{69B6C955-DA1B-456D-B200-51B4B0D41D98}"/>
    <dgm:cxn modelId="{942209A3-A7AB-4A79-9EE8-735D125C9946}" type="presOf" srcId="{7E33690C-D9AF-4250-9291-3D92C3DD16FB}" destId="{B6349C05-CAD9-408D-AB01-EBF7842D1370}" srcOrd="0" destOrd="0" presId="urn:microsoft.com/office/officeart/2018/2/layout/IconVerticalSolidList"/>
    <dgm:cxn modelId="{861749D7-E776-4225-9547-AC87C5C71867}" type="presOf" srcId="{8E3D37BF-A108-456F-ADA2-0AB9D26F3D22}" destId="{247F3BC3-35BD-4CE6-82E2-A713C67A58E6}" srcOrd="0" destOrd="0" presId="urn:microsoft.com/office/officeart/2018/2/layout/IconVerticalSolidList"/>
    <dgm:cxn modelId="{E60F9CE2-498C-4E98-8152-106FBB47C263}" type="presParOf" srcId="{247F3BC3-35BD-4CE6-82E2-A713C67A58E6}" destId="{DE4C5E91-1C1C-4411-A08C-1CC0029BC9B7}" srcOrd="0" destOrd="0" presId="urn:microsoft.com/office/officeart/2018/2/layout/IconVerticalSolidList"/>
    <dgm:cxn modelId="{38DA40F2-E4B5-425F-84B2-7D7478013EB1}" type="presParOf" srcId="{DE4C5E91-1C1C-4411-A08C-1CC0029BC9B7}" destId="{E4413724-37FA-4B62-AD0D-D830532473EC}" srcOrd="0" destOrd="0" presId="urn:microsoft.com/office/officeart/2018/2/layout/IconVerticalSolidList"/>
    <dgm:cxn modelId="{4EDB7F3D-DCF2-4F3F-9CC4-690AAD3A41DF}" type="presParOf" srcId="{DE4C5E91-1C1C-4411-A08C-1CC0029BC9B7}" destId="{9D8DB6A1-975D-41DC-A16D-E635F0EC148B}" srcOrd="1" destOrd="0" presId="urn:microsoft.com/office/officeart/2018/2/layout/IconVerticalSolidList"/>
    <dgm:cxn modelId="{B8215C0D-C421-46EC-B037-E6A167EF49B4}" type="presParOf" srcId="{DE4C5E91-1C1C-4411-A08C-1CC0029BC9B7}" destId="{6270A155-326F-45C0-BB29-304E9F21023F}" srcOrd="2" destOrd="0" presId="urn:microsoft.com/office/officeart/2018/2/layout/IconVerticalSolidList"/>
    <dgm:cxn modelId="{282EC511-7B11-4BFA-9AB3-6110FE9F4296}" type="presParOf" srcId="{DE4C5E91-1C1C-4411-A08C-1CC0029BC9B7}" destId="{B6349C05-CAD9-408D-AB01-EBF7842D1370}" srcOrd="3" destOrd="0" presId="urn:microsoft.com/office/officeart/2018/2/layout/IconVerticalSolidList"/>
    <dgm:cxn modelId="{55B712B6-FD8D-42DD-B882-9088E3B9E487}" type="presParOf" srcId="{247F3BC3-35BD-4CE6-82E2-A713C67A58E6}" destId="{CC5C0B34-210E-4112-81AA-AC1C4D4B5E5C}" srcOrd="1" destOrd="0" presId="urn:microsoft.com/office/officeart/2018/2/layout/IconVerticalSolidList"/>
    <dgm:cxn modelId="{1092CA21-739E-4A81-845F-D84B1F61A231}" type="presParOf" srcId="{247F3BC3-35BD-4CE6-82E2-A713C67A58E6}" destId="{258E40F0-D8CB-42D4-B862-B261FBBB6CE4}" srcOrd="2" destOrd="0" presId="urn:microsoft.com/office/officeart/2018/2/layout/IconVerticalSolidList"/>
    <dgm:cxn modelId="{5879406E-E387-459E-A966-3E2783D7066B}" type="presParOf" srcId="{258E40F0-D8CB-42D4-B862-B261FBBB6CE4}" destId="{C7CCD87B-3BFE-4368-B0AE-4753FF12369D}" srcOrd="0" destOrd="0" presId="urn:microsoft.com/office/officeart/2018/2/layout/IconVerticalSolidList"/>
    <dgm:cxn modelId="{2F74FCF3-5269-402E-90CA-65AFC8CB99D1}" type="presParOf" srcId="{258E40F0-D8CB-42D4-B862-B261FBBB6CE4}" destId="{B6A20DEE-2A30-49F3-B4C0-6FD81CDBAF72}" srcOrd="1" destOrd="0" presId="urn:microsoft.com/office/officeart/2018/2/layout/IconVerticalSolidList"/>
    <dgm:cxn modelId="{9ED7FDCA-0B33-4E6C-AD68-63CBF7ACDB5E}" type="presParOf" srcId="{258E40F0-D8CB-42D4-B862-B261FBBB6CE4}" destId="{583A48DB-7E22-4A84-ADFE-553B920FBD94}" srcOrd="2" destOrd="0" presId="urn:microsoft.com/office/officeart/2018/2/layout/IconVerticalSolidList"/>
    <dgm:cxn modelId="{A9D6E067-D284-4D22-9119-2CB8511AFE3C}" type="presParOf" srcId="{258E40F0-D8CB-42D4-B862-B261FBBB6CE4}" destId="{971DC0A5-3BF3-472A-8430-E8AE60B20C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205ED2-6203-4F60-98CF-A914FC829ED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94079F2-877B-4CF2-8B86-3CE6653774BD}">
      <dgm:prSet/>
      <dgm:spPr/>
      <dgm:t>
        <a:bodyPr/>
        <a:lstStyle/>
        <a:p>
          <a:r>
            <a:rPr lang="en-IE" dirty="0"/>
            <a:t>At DCSL software, the use of ERP systems is examined to bring significant transformation in the company. </a:t>
          </a:r>
          <a:endParaRPr lang="en-US" dirty="0"/>
        </a:p>
      </dgm:t>
    </dgm:pt>
    <dgm:pt modelId="{CF747396-CFA8-4717-A55B-BF1BBF93A9B5}" type="parTrans" cxnId="{4F28E5E1-4F8F-4F4E-ABC1-4CED1D022A05}">
      <dgm:prSet/>
      <dgm:spPr/>
      <dgm:t>
        <a:bodyPr/>
        <a:lstStyle/>
        <a:p>
          <a:endParaRPr lang="en-US"/>
        </a:p>
      </dgm:t>
    </dgm:pt>
    <dgm:pt modelId="{B4940E4F-EFA2-4FCE-8B88-355DC84236F2}" type="sibTrans" cxnId="{4F28E5E1-4F8F-4F4E-ABC1-4CED1D022A05}">
      <dgm:prSet/>
      <dgm:spPr/>
      <dgm:t>
        <a:bodyPr/>
        <a:lstStyle/>
        <a:p>
          <a:endParaRPr lang="en-US"/>
        </a:p>
      </dgm:t>
    </dgm:pt>
    <dgm:pt modelId="{E65CE190-49C4-40EF-8D49-9183B12CC583}">
      <dgm:prSet/>
      <dgm:spPr/>
      <dgm:t>
        <a:bodyPr/>
        <a:lstStyle/>
        <a:p>
          <a:r>
            <a:rPr lang="en-IE" dirty="0"/>
            <a:t>Technical benefits and strategic implications. </a:t>
          </a:r>
          <a:endParaRPr lang="en-US" dirty="0"/>
        </a:p>
      </dgm:t>
    </dgm:pt>
    <dgm:pt modelId="{709168CC-C5C1-409C-9166-05C1034C0207}" type="parTrans" cxnId="{49952B0D-B3FA-444D-A24C-0233EFC69424}">
      <dgm:prSet/>
      <dgm:spPr/>
      <dgm:t>
        <a:bodyPr/>
        <a:lstStyle/>
        <a:p>
          <a:endParaRPr lang="en-US"/>
        </a:p>
      </dgm:t>
    </dgm:pt>
    <dgm:pt modelId="{552C4D48-D6E2-4C51-84A9-EC195FD577DC}" type="sibTrans" cxnId="{49952B0D-B3FA-444D-A24C-0233EFC69424}">
      <dgm:prSet/>
      <dgm:spPr/>
      <dgm:t>
        <a:bodyPr/>
        <a:lstStyle/>
        <a:p>
          <a:endParaRPr lang="en-US"/>
        </a:p>
      </dgm:t>
    </dgm:pt>
    <dgm:pt modelId="{FDE31C39-C4EF-EC4C-9A74-5E9D138B587D}" type="pres">
      <dgm:prSet presAssocID="{98205ED2-6203-4F60-98CF-A914FC829ED4}" presName="outerComposite" presStyleCnt="0">
        <dgm:presLayoutVars>
          <dgm:chMax val="5"/>
          <dgm:dir/>
          <dgm:resizeHandles val="exact"/>
        </dgm:presLayoutVars>
      </dgm:prSet>
      <dgm:spPr/>
    </dgm:pt>
    <dgm:pt modelId="{1185F169-9659-CF48-A42B-BAFBFC269395}" type="pres">
      <dgm:prSet presAssocID="{98205ED2-6203-4F60-98CF-A914FC829ED4}" presName="dummyMaxCanvas" presStyleCnt="0">
        <dgm:presLayoutVars/>
      </dgm:prSet>
      <dgm:spPr/>
    </dgm:pt>
    <dgm:pt modelId="{F8CD16DF-890E-7D46-9EDA-915BC4D38652}" type="pres">
      <dgm:prSet presAssocID="{98205ED2-6203-4F60-98CF-A914FC829ED4}" presName="TwoNodes_1" presStyleLbl="node1" presStyleIdx="0" presStyleCnt="2">
        <dgm:presLayoutVars>
          <dgm:bulletEnabled val="1"/>
        </dgm:presLayoutVars>
      </dgm:prSet>
      <dgm:spPr/>
    </dgm:pt>
    <dgm:pt modelId="{D42F7045-6AC9-5A43-915D-02B5E212C0EC}" type="pres">
      <dgm:prSet presAssocID="{98205ED2-6203-4F60-98CF-A914FC829ED4}" presName="TwoNodes_2" presStyleLbl="node1" presStyleIdx="1" presStyleCnt="2">
        <dgm:presLayoutVars>
          <dgm:bulletEnabled val="1"/>
        </dgm:presLayoutVars>
      </dgm:prSet>
      <dgm:spPr/>
    </dgm:pt>
    <dgm:pt modelId="{A5699DE3-E2B3-EA49-A737-80ED3C35E994}" type="pres">
      <dgm:prSet presAssocID="{98205ED2-6203-4F60-98CF-A914FC829ED4}" presName="TwoConn_1-2" presStyleLbl="fgAccFollowNode1" presStyleIdx="0" presStyleCnt="1">
        <dgm:presLayoutVars>
          <dgm:bulletEnabled val="1"/>
        </dgm:presLayoutVars>
      </dgm:prSet>
      <dgm:spPr/>
    </dgm:pt>
    <dgm:pt modelId="{E4ECD039-1D03-5640-B2E7-A3F663BA3E3D}" type="pres">
      <dgm:prSet presAssocID="{98205ED2-6203-4F60-98CF-A914FC829ED4}" presName="TwoNodes_1_text" presStyleLbl="node1" presStyleIdx="1" presStyleCnt="2">
        <dgm:presLayoutVars>
          <dgm:bulletEnabled val="1"/>
        </dgm:presLayoutVars>
      </dgm:prSet>
      <dgm:spPr/>
    </dgm:pt>
    <dgm:pt modelId="{AC2A1E9A-DB89-5141-AE07-BDF8D82D62BE}" type="pres">
      <dgm:prSet presAssocID="{98205ED2-6203-4F60-98CF-A914FC829ED4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AB708A04-2380-9D49-8588-7A84DC202382}" type="presOf" srcId="{E65CE190-49C4-40EF-8D49-9183B12CC583}" destId="{D42F7045-6AC9-5A43-915D-02B5E212C0EC}" srcOrd="0" destOrd="0" presId="urn:microsoft.com/office/officeart/2005/8/layout/vProcess5"/>
    <dgm:cxn modelId="{49952B0D-B3FA-444D-A24C-0233EFC69424}" srcId="{98205ED2-6203-4F60-98CF-A914FC829ED4}" destId="{E65CE190-49C4-40EF-8D49-9183B12CC583}" srcOrd="1" destOrd="0" parTransId="{709168CC-C5C1-409C-9166-05C1034C0207}" sibTransId="{552C4D48-D6E2-4C51-84A9-EC195FD577DC}"/>
    <dgm:cxn modelId="{C7254C11-8D01-244B-B4A5-2D260A3BF2AA}" type="presOf" srcId="{E65CE190-49C4-40EF-8D49-9183B12CC583}" destId="{AC2A1E9A-DB89-5141-AE07-BDF8D82D62BE}" srcOrd="1" destOrd="0" presId="urn:microsoft.com/office/officeart/2005/8/layout/vProcess5"/>
    <dgm:cxn modelId="{E4138E17-2A2E-D141-B37A-6D948FDD9A79}" type="presOf" srcId="{98205ED2-6203-4F60-98CF-A914FC829ED4}" destId="{FDE31C39-C4EF-EC4C-9A74-5E9D138B587D}" srcOrd="0" destOrd="0" presId="urn:microsoft.com/office/officeart/2005/8/layout/vProcess5"/>
    <dgm:cxn modelId="{BDCBEE74-052A-7A4E-A7F9-181CC86A46E0}" type="presOf" srcId="{094079F2-877B-4CF2-8B86-3CE6653774BD}" destId="{F8CD16DF-890E-7D46-9EDA-915BC4D38652}" srcOrd="0" destOrd="0" presId="urn:microsoft.com/office/officeart/2005/8/layout/vProcess5"/>
    <dgm:cxn modelId="{68B74BCA-AE4E-3840-AF0E-12641B17CBF7}" type="presOf" srcId="{B4940E4F-EFA2-4FCE-8B88-355DC84236F2}" destId="{A5699DE3-E2B3-EA49-A737-80ED3C35E994}" srcOrd="0" destOrd="0" presId="urn:microsoft.com/office/officeart/2005/8/layout/vProcess5"/>
    <dgm:cxn modelId="{4099D7DE-D358-A745-8AEA-73D1DA1F80EB}" type="presOf" srcId="{094079F2-877B-4CF2-8B86-3CE6653774BD}" destId="{E4ECD039-1D03-5640-B2E7-A3F663BA3E3D}" srcOrd="1" destOrd="0" presId="urn:microsoft.com/office/officeart/2005/8/layout/vProcess5"/>
    <dgm:cxn modelId="{4F28E5E1-4F8F-4F4E-ABC1-4CED1D022A05}" srcId="{98205ED2-6203-4F60-98CF-A914FC829ED4}" destId="{094079F2-877B-4CF2-8B86-3CE6653774BD}" srcOrd="0" destOrd="0" parTransId="{CF747396-CFA8-4717-A55B-BF1BBF93A9B5}" sibTransId="{B4940E4F-EFA2-4FCE-8B88-355DC84236F2}"/>
    <dgm:cxn modelId="{0F5B913C-5C1F-0546-B0FF-3E8FFC365815}" type="presParOf" srcId="{FDE31C39-C4EF-EC4C-9A74-5E9D138B587D}" destId="{1185F169-9659-CF48-A42B-BAFBFC269395}" srcOrd="0" destOrd="0" presId="urn:microsoft.com/office/officeart/2005/8/layout/vProcess5"/>
    <dgm:cxn modelId="{562995BE-46BB-7B4A-81F8-005F979C6DCD}" type="presParOf" srcId="{FDE31C39-C4EF-EC4C-9A74-5E9D138B587D}" destId="{F8CD16DF-890E-7D46-9EDA-915BC4D38652}" srcOrd="1" destOrd="0" presId="urn:microsoft.com/office/officeart/2005/8/layout/vProcess5"/>
    <dgm:cxn modelId="{867D77BD-927B-DE4F-B48B-F526875A9101}" type="presParOf" srcId="{FDE31C39-C4EF-EC4C-9A74-5E9D138B587D}" destId="{D42F7045-6AC9-5A43-915D-02B5E212C0EC}" srcOrd="2" destOrd="0" presId="urn:microsoft.com/office/officeart/2005/8/layout/vProcess5"/>
    <dgm:cxn modelId="{39FC05FB-1814-9B44-B8B5-8F123AF13212}" type="presParOf" srcId="{FDE31C39-C4EF-EC4C-9A74-5E9D138B587D}" destId="{A5699DE3-E2B3-EA49-A737-80ED3C35E994}" srcOrd="3" destOrd="0" presId="urn:microsoft.com/office/officeart/2005/8/layout/vProcess5"/>
    <dgm:cxn modelId="{710EF84F-79AF-B74B-B9A2-C577AB97253F}" type="presParOf" srcId="{FDE31C39-C4EF-EC4C-9A74-5E9D138B587D}" destId="{E4ECD039-1D03-5640-B2E7-A3F663BA3E3D}" srcOrd="4" destOrd="0" presId="urn:microsoft.com/office/officeart/2005/8/layout/vProcess5"/>
    <dgm:cxn modelId="{5622B5D4-49F8-6441-B8F1-EC77D2C86805}" type="presParOf" srcId="{FDE31C39-C4EF-EC4C-9A74-5E9D138B587D}" destId="{AC2A1E9A-DB89-5141-AE07-BDF8D82D62BE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205ED2-6203-4F60-98CF-A914FC829ED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94079F2-877B-4CF2-8B86-3CE6653774BD}">
      <dgm:prSet/>
      <dgm:spPr/>
      <dgm:t>
        <a:bodyPr/>
        <a:lstStyle/>
        <a:p>
          <a:r>
            <a:rPr lang="en-IE"/>
            <a:t>The use of the CRM system has brought a substantial transformation in the company in terms of recognizing and constructing interactional relationships with the customers. </a:t>
          </a:r>
          <a:endParaRPr lang="en-US"/>
        </a:p>
      </dgm:t>
    </dgm:pt>
    <dgm:pt modelId="{CF747396-CFA8-4717-A55B-BF1BBF93A9B5}" type="parTrans" cxnId="{4F28E5E1-4F8F-4F4E-ABC1-4CED1D022A05}">
      <dgm:prSet/>
      <dgm:spPr/>
      <dgm:t>
        <a:bodyPr/>
        <a:lstStyle/>
        <a:p>
          <a:endParaRPr lang="en-US"/>
        </a:p>
      </dgm:t>
    </dgm:pt>
    <dgm:pt modelId="{B4940E4F-EFA2-4FCE-8B88-355DC84236F2}" type="sibTrans" cxnId="{4F28E5E1-4F8F-4F4E-ABC1-4CED1D022A05}">
      <dgm:prSet/>
      <dgm:spPr/>
      <dgm:t>
        <a:bodyPr/>
        <a:lstStyle/>
        <a:p>
          <a:endParaRPr lang="en-US"/>
        </a:p>
      </dgm:t>
    </dgm:pt>
    <dgm:pt modelId="{E65CE190-49C4-40EF-8D49-9183B12CC583}">
      <dgm:prSet/>
      <dgm:spPr/>
      <dgm:t>
        <a:bodyPr/>
        <a:lstStyle/>
        <a:p>
          <a:r>
            <a:rPr lang="en-IE"/>
            <a:t>It improves the customer touchpoints essential to optimize greater satisfaction and address the issue of fragmented data of the customer. </a:t>
          </a:r>
          <a:endParaRPr lang="en-US"/>
        </a:p>
      </dgm:t>
    </dgm:pt>
    <dgm:pt modelId="{709168CC-C5C1-409C-9166-05C1034C0207}" type="parTrans" cxnId="{49952B0D-B3FA-444D-A24C-0233EFC69424}">
      <dgm:prSet/>
      <dgm:spPr/>
      <dgm:t>
        <a:bodyPr/>
        <a:lstStyle/>
        <a:p>
          <a:endParaRPr lang="en-US"/>
        </a:p>
      </dgm:t>
    </dgm:pt>
    <dgm:pt modelId="{552C4D48-D6E2-4C51-84A9-EC195FD577DC}" type="sibTrans" cxnId="{49952B0D-B3FA-444D-A24C-0233EFC69424}">
      <dgm:prSet/>
      <dgm:spPr/>
      <dgm:t>
        <a:bodyPr/>
        <a:lstStyle/>
        <a:p>
          <a:endParaRPr lang="en-US"/>
        </a:p>
      </dgm:t>
    </dgm:pt>
    <dgm:pt modelId="{FDE31C39-C4EF-EC4C-9A74-5E9D138B587D}" type="pres">
      <dgm:prSet presAssocID="{98205ED2-6203-4F60-98CF-A914FC829ED4}" presName="outerComposite" presStyleCnt="0">
        <dgm:presLayoutVars>
          <dgm:chMax val="5"/>
          <dgm:dir/>
          <dgm:resizeHandles val="exact"/>
        </dgm:presLayoutVars>
      </dgm:prSet>
      <dgm:spPr/>
    </dgm:pt>
    <dgm:pt modelId="{1185F169-9659-CF48-A42B-BAFBFC269395}" type="pres">
      <dgm:prSet presAssocID="{98205ED2-6203-4F60-98CF-A914FC829ED4}" presName="dummyMaxCanvas" presStyleCnt="0">
        <dgm:presLayoutVars/>
      </dgm:prSet>
      <dgm:spPr/>
    </dgm:pt>
    <dgm:pt modelId="{F8CD16DF-890E-7D46-9EDA-915BC4D38652}" type="pres">
      <dgm:prSet presAssocID="{98205ED2-6203-4F60-98CF-A914FC829ED4}" presName="TwoNodes_1" presStyleLbl="node1" presStyleIdx="0" presStyleCnt="2">
        <dgm:presLayoutVars>
          <dgm:bulletEnabled val="1"/>
        </dgm:presLayoutVars>
      </dgm:prSet>
      <dgm:spPr/>
    </dgm:pt>
    <dgm:pt modelId="{D42F7045-6AC9-5A43-915D-02B5E212C0EC}" type="pres">
      <dgm:prSet presAssocID="{98205ED2-6203-4F60-98CF-A914FC829ED4}" presName="TwoNodes_2" presStyleLbl="node1" presStyleIdx="1" presStyleCnt="2">
        <dgm:presLayoutVars>
          <dgm:bulletEnabled val="1"/>
        </dgm:presLayoutVars>
      </dgm:prSet>
      <dgm:spPr/>
    </dgm:pt>
    <dgm:pt modelId="{A5699DE3-E2B3-EA49-A737-80ED3C35E994}" type="pres">
      <dgm:prSet presAssocID="{98205ED2-6203-4F60-98CF-A914FC829ED4}" presName="TwoConn_1-2" presStyleLbl="fgAccFollowNode1" presStyleIdx="0" presStyleCnt="1">
        <dgm:presLayoutVars>
          <dgm:bulletEnabled val="1"/>
        </dgm:presLayoutVars>
      </dgm:prSet>
      <dgm:spPr/>
    </dgm:pt>
    <dgm:pt modelId="{E4ECD039-1D03-5640-B2E7-A3F663BA3E3D}" type="pres">
      <dgm:prSet presAssocID="{98205ED2-6203-4F60-98CF-A914FC829ED4}" presName="TwoNodes_1_text" presStyleLbl="node1" presStyleIdx="1" presStyleCnt="2">
        <dgm:presLayoutVars>
          <dgm:bulletEnabled val="1"/>
        </dgm:presLayoutVars>
      </dgm:prSet>
      <dgm:spPr/>
    </dgm:pt>
    <dgm:pt modelId="{AC2A1E9A-DB89-5141-AE07-BDF8D82D62BE}" type="pres">
      <dgm:prSet presAssocID="{98205ED2-6203-4F60-98CF-A914FC829ED4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AB708A04-2380-9D49-8588-7A84DC202382}" type="presOf" srcId="{E65CE190-49C4-40EF-8D49-9183B12CC583}" destId="{D42F7045-6AC9-5A43-915D-02B5E212C0EC}" srcOrd="0" destOrd="0" presId="urn:microsoft.com/office/officeart/2005/8/layout/vProcess5"/>
    <dgm:cxn modelId="{49952B0D-B3FA-444D-A24C-0233EFC69424}" srcId="{98205ED2-6203-4F60-98CF-A914FC829ED4}" destId="{E65CE190-49C4-40EF-8D49-9183B12CC583}" srcOrd="1" destOrd="0" parTransId="{709168CC-C5C1-409C-9166-05C1034C0207}" sibTransId="{552C4D48-D6E2-4C51-84A9-EC195FD577DC}"/>
    <dgm:cxn modelId="{C7254C11-8D01-244B-B4A5-2D260A3BF2AA}" type="presOf" srcId="{E65CE190-49C4-40EF-8D49-9183B12CC583}" destId="{AC2A1E9A-DB89-5141-AE07-BDF8D82D62BE}" srcOrd="1" destOrd="0" presId="urn:microsoft.com/office/officeart/2005/8/layout/vProcess5"/>
    <dgm:cxn modelId="{E4138E17-2A2E-D141-B37A-6D948FDD9A79}" type="presOf" srcId="{98205ED2-6203-4F60-98CF-A914FC829ED4}" destId="{FDE31C39-C4EF-EC4C-9A74-5E9D138B587D}" srcOrd="0" destOrd="0" presId="urn:microsoft.com/office/officeart/2005/8/layout/vProcess5"/>
    <dgm:cxn modelId="{BDCBEE74-052A-7A4E-A7F9-181CC86A46E0}" type="presOf" srcId="{094079F2-877B-4CF2-8B86-3CE6653774BD}" destId="{F8CD16DF-890E-7D46-9EDA-915BC4D38652}" srcOrd="0" destOrd="0" presId="urn:microsoft.com/office/officeart/2005/8/layout/vProcess5"/>
    <dgm:cxn modelId="{68B74BCA-AE4E-3840-AF0E-12641B17CBF7}" type="presOf" srcId="{B4940E4F-EFA2-4FCE-8B88-355DC84236F2}" destId="{A5699DE3-E2B3-EA49-A737-80ED3C35E994}" srcOrd="0" destOrd="0" presId="urn:microsoft.com/office/officeart/2005/8/layout/vProcess5"/>
    <dgm:cxn modelId="{4099D7DE-D358-A745-8AEA-73D1DA1F80EB}" type="presOf" srcId="{094079F2-877B-4CF2-8B86-3CE6653774BD}" destId="{E4ECD039-1D03-5640-B2E7-A3F663BA3E3D}" srcOrd="1" destOrd="0" presId="urn:microsoft.com/office/officeart/2005/8/layout/vProcess5"/>
    <dgm:cxn modelId="{4F28E5E1-4F8F-4F4E-ABC1-4CED1D022A05}" srcId="{98205ED2-6203-4F60-98CF-A914FC829ED4}" destId="{094079F2-877B-4CF2-8B86-3CE6653774BD}" srcOrd="0" destOrd="0" parTransId="{CF747396-CFA8-4717-A55B-BF1BBF93A9B5}" sibTransId="{B4940E4F-EFA2-4FCE-8B88-355DC84236F2}"/>
    <dgm:cxn modelId="{0F5B913C-5C1F-0546-B0FF-3E8FFC365815}" type="presParOf" srcId="{FDE31C39-C4EF-EC4C-9A74-5E9D138B587D}" destId="{1185F169-9659-CF48-A42B-BAFBFC269395}" srcOrd="0" destOrd="0" presId="urn:microsoft.com/office/officeart/2005/8/layout/vProcess5"/>
    <dgm:cxn modelId="{562995BE-46BB-7B4A-81F8-005F979C6DCD}" type="presParOf" srcId="{FDE31C39-C4EF-EC4C-9A74-5E9D138B587D}" destId="{F8CD16DF-890E-7D46-9EDA-915BC4D38652}" srcOrd="1" destOrd="0" presId="urn:microsoft.com/office/officeart/2005/8/layout/vProcess5"/>
    <dgm:cxn modelId="{867D77BD-927B-DE4F-B48B-F526875A9101}" type="presParOf" srcId="{FDE31C39-C4EF-EC4C-9A74-5E9D138B587D}" destId="{D42F7045-6AC9-5A43-915D-02B5E212C0EC}" srcOrd="2" destOrd="0" presId="urn:microsoft.com/office/officeart/2005/8/layout/vProcess5"/>
    <dgm:cxn modelId="{39FC05FB-1814-9B44-B8B5-8F123AF13212}" type="presParOf" srcId="{FDE31C39-C4EF-EC4C-9A74-5E9D138B587D}" destId="{A5699DE3-E2B3-EA49-A737-80ED3C35E994}" srcOrd="3" destOrd="0" presId="urn:microsoft.com/office/officeart/2005/8/layout/vProcess5"/>
    <dgm:cxn modelId="{710EF84F-79AF-B74B-B9A2-C577AB97253F}" type="presParOf" srcId="{FDE31C39-C4EF-EC4C-9A74-5E9D138B587D}" destId="{E4ECD039-1D03-5640-B2E7-A3F663BA3E3D}" srcOrd="4" destOrd="0" presId="urn:microsoft.com/office/officeart/2005/8/layout/vProcess5"/>
    <dgm:cxn modelId="{5622B5D4-49F8-6441-B8F1-EC77D2C86805}" type="presParOf" srcId="{FDE31C39-C4EF-EC4C-9A74-5E9D138B587D}" destId="{AC2A1E9A-DB89-5141-AE07-BDF8D82D62BE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351C3D0-F8CC-4EAD-8EF2-5C9C7443EF7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C319D5D-1512-4790-9119-5F28B9A9FF79}">
      <dgm:prSet/>
      <dgm:spPr/>
      <dgm:t>
        <a:bodyPr/>
        <a:lstStyle/>
        <a:p>
          <a:r>
            <a:rPr lang="en-IE"/>
            <a:t>The use of SaaS is examined to augment greater productivity.</a:t>
          </a:r>
          <a:endParaRPr lang="en-US"/>
        </a:p>
      </dgm:t>
    </dgm:pt>
    <dgm:pt modelId="{BB648A02-373D-4D90-A68C-75DBE0C5DAA6}" type="parTrans" cxnId="{EE176C1B-F7AA-4160-A73F-1406BF0802EF}">
      <dgm:prSet/>
      <dgm:spPr/>
      <dgm:t>
        <a:bodyPr/>
        <a:lstStyle/>
        <a:p>
          <a:endParaRPr lang="en-US"/>
        </a:p>
      </dgm:t>
    </dgm:pt>
    <dgm:pt modelId="{D03B6394-B912-4EC7-8346-5224B42AC70F}" type="sibTrans" cxnId="{EE176C1B-F7AA-4160-A73F-1406BF0802EF}">
      <dgm:prSet/>
      <dgm:spPr/>
      <dgm:t>
        <a:bodyPr/>
        <a:lstStyle/>
        <a:p>
          <a:endParaRPr lang="en-US"/>
        </a:p>
      </dgm:t>
    </dgm:pt>
    <dgm:pt modelId="{AFB66507-3C61-4CCE-9F26-E693A7C181B2}">
      <dgm:prSet/>
      <dgm:spPr/>
      <dgm:t>
        <a:bodyPr/>
        <a:lstStyle/>
        <a:p>
          <a:r>
            <a:rPr lang="en-IE"/>
            <a:t>This resulted in significant transformation in DCSL Software in terms of greater scalability, cost-effectiveness, flexibility, simplicity, and security.</a:t>
          </a:r>
          <a:endParaRPr lang="en-US"/>
        </a:p>
      </dgm:t>
    </dgm:pt>
    <dgm:pt modelId="{7CE278FD-427C-4493-A215-8094F62A38F7}" type="parTrans" cxnId="{D2C41C05-468A-4CCA-A648-5221FEEF97EF}">
      <dgm:prSet/>
      <dgm:spPr/>
      <dgm:t>
        <a:bodyPr/>
        <a:lstStyle/>
        <a:p>
          <a:endParaRPr lang="en-US"/>
        </a:p>
      </dgm:t>
    </dgm:pt>
    <dgm:pt modelId="{096A9BCE-20B6-474F-83AC-409C735CDC0D}" type="sibTrans" cxnId="{D2C41C05-468A-4CCA-A648-5221FEEF97EF}">
      <dgm:prSet/>
      <dgm:spPr/>
      <dgm:t>
        <a:bodyPr/>
        <a:lstStyle/>
        <a:p>
          <a:endParaRPr lang="en-US"/>
        </a:p>
      </dgm:t>
    </dgm:pt>
    <dgm:pt modelId="{A21E3FBB-E674-FA4F-9980-DB6E208011FE}" type="pres">
      <dgm:prSet presAssocID="{3351C3D0-F8CC-4EAD-8EF2-5C9C7443EF71}" presName="outerComposite" presStyleCnt="0">
        <dgm:presLayoutVars>
          <dgm:chMax val="5"/>
          <dgm:dir/>
          <dgm:resizeHandles val="exact"/>
        </dgm:presLayoutVars>
      </dgm:prSet>
      <dgm:spPr/>
    </dgm:pt>
    <dgm:pt modelId="{D33F0463-DFAE-784E-8CDA-38440D75D862}" type="pres">
      <dgm:prSet presAssocID="{3351C3D0-F8CC-4EAD-8EF2-5C9C7443EF71}" presName="dummyMaxCanvas" presStyleCnt="0">
        <dgm:presLayoutVars/>
      </dgm:prSet>
      <dgm:spPr/>
    </dgm:pt>
    <dgm:pt modelId="{7E8FB3D9-5FDC-E84F-91FF-008DAB645CC3}" type="pres">
      <dgm:prSet presAssocID="{3351C3D0-F8CC-4EAD-8EF2-5C9C7443EF71}" presName="TwoNodes_1" presStyleLbl="node1" presStyleIdx="0" presStyleCnt="2">
        <dgm:presLayoutVars>
          <dgm:bulletEnabled val="1"/>
        </dgm:presLayoutVars>
      </dgm:prSet>
      <dgm:spPr/>
    </dgm:pt>
    <dgm:pt modelId="{6D4B72AA-6EB9-FC4B-A3B6-7158C001002A}" type="pres">
      <dgm:prSet presAssocID="{3351C3D0-F8CC-4EAD-8EF2-5C9C7443EF71}" presName="TwoNodes_2" presStyleLbl="node1" presStyleIdx="1" presStyleCnt="2">
        <dgm:presLayoutVars>
          <dgm:bulletEnabled val="1"/>
        </dgm:presLayoutVars>
      </dgm:prSet>
      <dgm:spPr/>
    </dgm:pt>
    <dgm:pt modelId="{5F3C594D-AFEA-BB46-BA69-328647BECDC0}" type="pres">
      <dgm:prSet presAssocID="{3351C3D0-F8CC-4EAD-8EF2-5C9C7443EF71}" presName="TwoConn_1-2" presStyleLbl="fgAccFollowNode1" presStyleIdx="0" presStyleCnt="1">
        <dgm:presLayoutVars>
          <dgm:bulletEnabled val="1"/>
        </dgm:presLayoutVars>
      </dgm:prSet>
      <dgm:spPr/>
    </dgm:pt>
    <dgm:pt modelId="{92811C8E-0E82-984E-883A-CD0AC6BF0A6C}" type="pres">
      <dgm:prSet presAssocID="{3351C3D0-F8CC-4EAD-8EF2-5C9C7443EF71}" presName="TwoNodes_1_text" presStyleLbl="node1" presStyleIdx="1" presStyleCnt="2">
        <dgm:presLayoutVars>
          <dgm:bulletEnabled val="1"/>
        </dgm:presLayoutVars>
      </dgm:prSet>
      <dgm:spPr/>
    </dgm:pt>
    <dgm:pt modelId="{6EE1778D-D953-3444-80A5-C2823E7E6510}" type="pres">
      <dgm:prSet presAssocID="{3351C3D0-F8CC-4EAD-8EF2-5C9C7443EF71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D2C41C05-468A-4CCA-A648-5221FEEF97EF}" srcId="{3351C3D0-F8CC-4EAD-8EF2-5C9C7443EF71}" destId="{AFB66507-3C61-4CCE-9F26-E693A7C181B2}" srcOrd="1" destOrd="0" parTransId="{7CE278FD-427C-4493-A215-8094F62A38F7}" sibTransId="{096A9BCE-20B6-474F-83AC-409C735CDC0D}"/>
    <dgm:cxn modelId="{8B149906-BAE2-F14B-8BDA-62B272126F24}" type="presOf" srcId="{3351C3D0-F8CC-4EAD-8EF2-5C9C7443EF71}" destId="{A21E3FBB-E674-FA4F-9980-DB6E208011FE}" srcOrd="0" destOrd="0" presId="urn:microsoft.com/office/officeart/2005/8/layout/vProcess5"/>
    <dgm:cxn modelId="{EE176C1B-F7AA-4160-A73F-1406BF0802EF}" srcId="{3351C3D0-F8CC-4EAD-8EF2-5C9C7443EF71}" destId="{FC319D5D-1512-4790-9119-5F28B9A9FF79}" srcOrd="0" destOrd="0" parTransId="{BB648A02-373D-4D90-A68C-75DBE0C5DAA6}" sibTransId="{D03B6394-B912-4EC7-8346-5224B42AC70F}"/>
    <dgm:cxn modelId="{8479F92B-4409-2647-9850-AEE14ACAF155}" type="presOf" srcId="{D03B6394-B912-4EC7-8346-5224B42AC70F}" destId="{5F3C594D-AFEA-BB46-BA69-328647BECDC0}" srcOrd="0" destOrd="0" presId="urn:microsoft.com/office/officeart/2005/8/layout/vProcess5"/>
    <dgm:cxn modelId="{57E36147-4513-8242-BD9C-AA358742AAAF}" type="presOf" srcId="{AFB66507-3C61-4CCE-9F26-E693A7C181B2}" destId="{6EE1778D-D953-3444-80A5-C2823E7E6510}" srcOrd="1" destOrd="0" presId="urn:microsoft.com/office/officeart/2005/8/layout/vProcess5"/>
    <dgm:cxn modelId="{25E0B090-66ED-C145-BB83-43B0DBECD3F4}" type="presOf" srcId="{FC319D5D-1512-4790-9119-5F28B9A9FF79}" destId="{7E8FB3D9-5FDC-E84F-91FF-008DAB645CC3}" srcOrd="0" destOrd="0" presId="urn:microsoft.com/office/officeart/2005/8/layout/vProcess5"/>
    <dgm:cxn modelId="{C01B0791-34C8-6C40-A975-893676225ACF}" type="presOf" srcId="{FC319D5D-1512-4790-9119-5F28B9A9FF79}" destId="{92811C8E-0E82-984E-883A-CD0AC6BF0A6C}" srcOrd="1" destOrd="0" presId="urn:microsoft.com/office/officeart/2005/8/layout/vProcess5"/>
    <dgm:cxn modelId="{73590CB4-1C50-704F-A7A2-B335744655A9}" type="presOf" srcId="{AFB66507-3C61-4CCE-9F26-E693A7C181B2}" destId="{6D4B72AA-6EB9-FC4B-A3B6-7158C001002A}" srcOrd="0" destOrd="0" presId="urn:microsoft.com/office/officeart/2005/8/layout/vProcess5"/>
    <dgm:cxn modelId="{852B2442-4C0B-904E-9458-A4F23C172A7C}" type="presParOf" srcId="{A21E3FBB-E674-FA4F-9980-DB6E208011FE}" destId="{D33F0463-DFAE-784E-8CDA-38440D75D862}" srcOrd="0" destOrd="0" presId="urn:microsoft.com/office/officeart/2005/8/layout/vProcess5"/>
    <dgm:cxn modelId="{E6BE106A-A7D9-E94F-B24E-70B553963C55}" type="presParOf" srcId="{A21E3FBB-E674-FA4F-9980-DB6E208011FE}" destId="{7E8FB3D9-5FDC-E84F-91FF-008DAB645CC3}" srcOrd="1" destOrd="0" presId="urn:microsoft.com/office/officeart/2005/8/layout/vProcess5"/>
    <dgm:cxn modelId="{F7A8C380-192F-684D-B7B6-6A5567EEFEC8}" type="presParOf" srcId="{A21E3FBB-E674-FA4F-9980-DB6E208011FE}" destId="{6D4B72AA-6EB9-FC4B-A3B6-7158C001002A}" srcOrd="2" destOrd="0" presId="urn:microsoft.com/office/officeart/2005/8/layout/vProcess5"/>
    <dgm:cxn modelId="{F6F849B2-1F92-3742-B1BC-3FB59D4FF8D2}" type="presParOf" srcId="{A21E3FBB-E674-FA4F-9980-DB6E208011FE}" destId="{5F3C594D-AFEA-BB46-BA69-328647BECDC0}" srcOrd="3" destOrd="0" presId="urn:microsoft.com/office/officeart/2005/8/layout/vProcess5"/>
    <dgm:cxn modelId="{2F8A803C-A21B-DA46-B084-6D4DD36DD056}" type="presParOf" srcId="{A21E3FBB-E674-FA4F-9980-DB6E208011FE}" destId="{92811C8E-0E82-984E-883A-CD0AC6BF0A6C}" srcOrd="4" destOrd="0" presId="urn:microsoft.com/office/officeart/2005/8/layout/vProcess5"/>
    <dgm:cxn modelId="{40A6CE2A-1F52-4749-9A11-58E9347C5FE8}" type="presParOf" srcId="{A21E3FBB-E674-FA4F-9980-DB6E208011FE}" destId="{6EE1778D-D953-3444-80A5-C2823E7E6510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EAC0F63-7E5D-41EC-A020-23CEEFDE3CB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6DFF960-4F7A-4F32-A45C-F463540B32C2}">
      <dgm:prSet/>
      <dgm:spPr/>
      <dgm:t>
        <a:bodyPr/>
        <a:lstStyle/>
        <a:p>
          <a:r>
            <a:rPr lang="en-IE"/>
            <a:t>Based on the findings drawn, it is concluded that in DCSL Software Limited significant focus has been made on the automation, effectiveness, and efficiency of business operations, due to which a wide range of enterprise information systems are deployed in the company.</a:t>
          </a:r>
          <a:endParaRPr lang="en-US"/>
        </a:p>
      </dgm:t>
    </dgm:pt>
    <dgm:pt modelId="{40872B1A-439E-426A-B3D0-E6AE0E3BE259}" type="parTrans" cxnId="{235441EE-1950-4219-9186-7F7C6A1A0A18}">
      <dgm:prSet/>
      <dgm:spPr/>
      <dgm:t>
        <a:bodyPr/>
        <a:lstStyle/>
        <a:p>
          <a:endParaRPr lang="en-US"/>
        </a:p>
      </dgm:t>
    </dgm:pt>
    <dgm:pt modelId="{508EE781-CEF1-40BD-AB67-7B0502F703CB}" type="sibTrans" cxnId="{235441EE-1950-4219-9186-7F7C6A1A0A18}">
      <dgm:prSet/>
      <dgm:spPr/>
      <dgm:t>
        <a:bodyPr/>
        <a:lstStyle/>
        <a:p>
          <a:endParaRPr lang="en-US"/>
        </a:p>
      </dgm:t>
    </dgm:pt>
    <dgm:pt modelId="{0721620E-B0B5-4BF8-BADA-322CDE7EC305}">
      <dgm:prSet/>
      <dgm:spPr/>
      <dgm:t>
        <a:bodyPr/>
        <a:lstStyle/>
        <a:p>
          <a:r>
            <a:rPr lang="en-IE"/>
            <a:t>The main enabling technologies of EISs examined to be deployed in the company are ERP, CRM systems, and SaaS.</a:t>
          </a:r>
          <a:endParaRPr lang="en-US"/>
        </a:p>
      </dgm:t>
    </dgm:pt>
    <dgm:pt modelId="{F39A7551-993B-409F-844F-8DA2D31BF3E2}" type="parTrans" cxnId="{4BF2F765-B9BC-49C1-8C3A-08637BBBDD50}">
      <dgm:prSet/>
      <dgm:spPr/>
      <dgm:t>
        <a:bodyPr/>
        <a:lstStyle/>
        <a:p>
          <a:endParaRPr lang="en-US"/>
        </a:p>
      </dgm:t>
    </dgm:pt>
    <dgm:pt modelId="{5101536D-388D-4A07-BCAF-6578E7C66C82}" type="sibTrans" cxnId="{4BF2F765-B9BC-49C1-8C3A-08637BBBDD50}">
      <dgm:prSet/>
      <dgm:spPr/>
      <dgm:t>
        <a:bodyPr/>
        <a:lstStyle/>
        <a:p>
          <a:endParaRPr lang="en-US"/>
        </a:p>
      </dgm:t>
    </dgm:pt>
    <dgm:pt modelId="{C05A0240-575E-4C78-9C23-91889D0D7CD7}">
      <dgm:prSet/>
      <dgm:spPr/>
      <dgm:t>
        <a:bodyPr/>
        <a:lstStyle/>
        <a:p>
          <a:r>
            <a:rPr lang="en-IE"/>
            <a:t>The introduction of all these technologies has brought significant transformation in the company in terms of </a:t>
          </a:r>
          <a:r>
            <a:rPr lang="en-GB"/>
            <a:t>cost reduction, high automation, greater operational efficiency, effectiveness, bespoke solutions to customers, technical and strategic capabilities.</a:t>
          </a:r>
          <a:endParaRPr lang="en-US"/>
        </a:p>
      </dgm:t>
    </dgm:pt>
    <dgm:pt modelId="{302D1ED6-5217-4AAC-9569-589CD16C592F}" type="parTrans" cxnId="{3C8B529B-D4C6-419F-8551-2450CB70029E}">
      <dgm:prSet/>
      <dgm:spPr/>
      <dgm:t>
        <a:bodyPr/>
        <a:lstStyle/>
        <a:p>
          <a:endParaRPr lang="en-US"/>
        </a:p>
      </dgm:t>
    </dgm:pt>
    <dgm:pt modelId="{15D3CB1C-A1D6-4B02-AC18-83B05678E8B1}" type="sibTrans" cxnId="{3C8B529B-D4C6-419F-8551-2450CB70029E}">
      <dgm:prSet/>
      <dgm:spPr/>
      <dgm:t>
        <a:bodyPr/>
        <a:lstStyle/>
        <a:p>
          <a:endParaRPr lang="en-US"/>
        </a:p>
      </dgm:t>
    </dgm:pt>
    <dgm:pt modelId="{19FBE8E4-AFAE-FC42-8160-B368E980A403}" type="pres">
      <dgm:prSet presAssocID="{8EAC0F63-7E5D-41EC-A020-23CEEFDE3CBC}" presName="linear" presStyleCnt="0">
        <dgm:presLayoutVars>
          <dgm:animLvl val="lvl"/>
          <dgm:resizeHandles val="exact"/>
        </dgm:presLayoutVars>
      </dgm:prSet>
      <dgm:spPr/>
    </dgm:pt>
    <dgm:pt modelId="{F85C5EC2-74EC-754A-AA94-FB712691B92F}" type="pres">
      <dgm:prSet presAssocID="{A6DFF960-4F7A-4F32-A45C-F463540B32C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6412519-F357-CE4D-A117-F5A37D393206}" type="pres">
      <dgm:prSet presAssocID="{508EE781-CEF1-40BD-AB67-7B0502F703CB}" presName="spacer" presStyleCnt="0"/>
      <dgm:spPr/>
    </dgm:pt>
    <dgm:pt modelId="{BFAB5C1F-255E-2348-B571-78BC3093F7C6}" type="pres">
      <dgm:prSet presAssocID="{0721620E-B0B5-4BF8-BADA-322CDE7EC30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0C7E291-F0F7-DB4D-9B97-823DC7C21441}" type="pres">
      <dgm:prSet presAssocID="{5101536D-388D-4A07-BCAF-6578E7C66C82}" presName="spacer" presStyleCnt="0"/>
      <dgm:spPr/>
    </dgm:pt>
    <dgm:pt modelId="{EBC97EC8-21D2-7D4B-8490-D144C9B0A560}" type="pres">
      <dgm:prSet presAssocID="{C05A0240-575E-4C78-9C23-91889D0D7CD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C47462C-C367-0043-AEE2-EDECF6DE8E4E}" type="presOf" srcId="{0721620E-B0B5-4BF8-BADA-322CDE7EC305}" destId="{BFAB5C1F-255E-2348-B571-78BC3093F7C6}" srcOrd="0" destOrd="0" presId="urn:microsoft.com/office/officeart/2005/8/layout/vList2"/>
    <dgm:cxn modelId="{0C82EC48-02B8-B24D-9FB3-F1CB1B97F7CD}" type="presOf" srcId="{A6DFF960-4F7A-4F32-A45C-F463540B32C2}" destId="{F85C5EC2-74EC-754A-AA94-FB712691B92F}" srcOrd="0" destOrd="0" presId="urn:microsoft.com/office/officeart/2005/8/layout/vList2"/>
    <dgm:cxn modelId="{4BF2F765-B9BC-49C1-8C3A-08637BBBDD50}" srcId="{8EAC0F63-7E5D-41EC-A020-23CEEFDE3CBC}" destId="{0721620E-B0B5-4BF8-BADA-322CDE7EC305}" srcOrd="1" destOrd="0" parTransId="{F39A7551-993B-409F-844F-8DA2D31BF3E2}" sibTransId="{5101536D-388D-4A07-BCAF-6578E7C66C82}"/>
    <dgm:cxn modelId="{3812B779-6098-974E-8436-68FA217E07DD}" type="presOf" srcId="{8EAC0F63-7E5D-41EC-A020-23CEEFDE3CBC}" destId="{19FBE8E4-AFAE-FC42-8160-B368E980A403}" srcOrd="0" destOrd="0" presId="urn:microsoft.com/office/officeart/2005/8/layout/vList2"/>
    <dgm:cxn modelId="{5A50899A-116B-EB48-806F-599F6BF04395}" type="presOf" srcId="{C05A0240-575E-4C78-9C23-91889D0D7CD7}" destId="{EBC97EC8-21D2-7D4B-8490-D144C9B0A560}" srcOrd="0" destOrd="0" presId="urn:microsoft.com/office/officeart/2005/8/layout/vList2"/>
    <dgm:cxn modelId="{3C8B529B-D4C6-419F-8551-2450CB70029E}" srcId="{8EAC0F63-7E5D-41EC-A020-23CEEFDE3CBC}" destId="{C05A0240-575E-4C78-9C23-91889D0D7CD7}" srcOrd="2" destOrd="0" parTransId="{302D1ED6-5217-4AAC-9569-589CD16C592F}" sibTransId="{15D3CB1C-A1D6-4B02-AC18-83B05678E8B1}"/>
    <dgm:cxn modelId="{235441EE-1950-4219-9186-7F7C6A1A0A18}" srcId="{8EAC0F63-7E5D-41EC-A020-23CEEFDE3CBC}" destId="{A6DFF960-4F7A-4F32-A45C-F463540B32C2}" srcOrd="0" destOrd="0" parTransId="{40872B1A-439E-426A-B3D0-E6AE0E3BE259}" sibTransId="{508EE781-CEF1-40BD-AB67-7B0502F703CB}"/>
    <dgm:cxn modelId="{E02FC426-0BC0-8844-A5A6-752D2B2BA102}" type="presParOf" srcId="{19FBE8E4-AFAE-FC42-8160-B368E980A403}" destId="{F85C5EC2-74EC-754A-AA94-FB712691B92F}" srcOrd="0" destOrd="0" presId="urn:microsoft.com/office/officeart/2005/8/layout/vList2"/>
    <dgm:cxn modelId="{EEAEEAB5-882D-A740-9700-8AEDEC2C98A3}" type="presParOf" srcId="{19FBE8E4-AFAE-FC42-8160-B368E980A403}" destId="{E6412519-F357-CE4D-A117-F5A37D393206}" srcOrd="1" destOrd="0" presId="urn:microsoft.com/office/officeart/2005/8/layout/vList2"/>
    <dgm:cxn modelId="{E0A626BE-8B34-9D44-87AE-A289D3810596}" type="presParOf" srcId="{19FBE8E4-AFAE-FC42-8160-B368E980A403}" destId="{BFAB5C1F-255E-2348-B571-78BC3093F7C6}" srcOrd="2" destOrd="0" presId="urn:microsoft.com/office/officeart/2005/8/layout/vList2"/>
    <dgm:cxn modelId="{74C4EAC4-8656-714E-A936-774EB2587C5D}" type="presParOf" srcId="{19FBE8E4-AFAE-FC42-8160-B368E980A403}" destId="{D0C7E291-F0F7-DB4D-9B97-823DC7C21441}" srcOrd="3" destOrd="0" presId="urn:microsoft.com/office/officeart/2005/8/layout/vList2"/>
    <dgm:cxn modelId="{883FF02A-FAE4-7C4C-BB12-A99C547BBE55}" type="presParOf" srcId="{19FBE8E4-AFAE-FC42-8160-B368E980A403}" destId="{EBC97EC8-21D2-7D4B-8490-D144C9B0A56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2E6956-323F-4D0A-9063-411AA5639185}">
      <dsp:nvSpPr>
        <dsp:cNvPr id="0" name=""/>
        <dsp:cNvSpPr/>
      </dsp:nvSpPr>
      <dsp:spPr>
        <a:xfrm>
          <a:off x="0" y="2315"/>
          <a:ext cx="6967728" cy="11733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AEC816-E911-4552-B0AF-72C951626A66}">
      <dsp:nvSpPr>
        <dsp:cNvPr id="0" name=""/>
        <dsp:cNvSpPr/>
      </dsp:nvSpPr>
      <dsp:spPr>
        <a:xfrm>
          <a:off x="354925" y="266309"/>
          <a:ext cx="645319" cy="6453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639B0-FC07-4065-8F8B-2CB3AEE7F80F}">
      <dsp:nvSpPr>
        <dsp:cNvPr id="0" name=""/>
        <dsp:cNvSpPr/>
      </dsp:nvSpPr>
      <dsp:spPr>
        <a:xfrm>
          <a:off x="1355170" y="2315"/>
          <a:ext cx="5612557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/>
            <a:t>Communicate the critical firm-wide information on the business performance to managers all across the organization quickly, so as to enable them to make better decisions and at the right time.</a:t>
          </a:r>
          <a:endParaRPr lang="en-US" sz="1600" kern="1200"/>
        </a:p>
      </dsp:txBody>
      <dsp:txXfrm>
        <a:off x="1355170" y="2315"/>
        <a:ext cx="5612557" cy="1173307"/>
      </dsp:txXfrm>
    </dsp:sp>
    <dsp:sp modelId="{65A106EF-3507-4081-B8C0-AC28D436CB9A}">
      <dsp:nvSpPr>
        <dsp:cNvPr id="0" name=""/>
        <dsp:cNvSpPr/>
      </dsp:nvSpPr>
      <dsp:spPr>
        <a:xfrm>
          <a:off x="0" y="1468949"/>
          <a:ext cx="6967728" cy="11733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D86BC-6DD2-4822-9766-D48A300F3279}">
      <dsp:nvSpPr>
        <dsp:cNvPr id="0" name=""/>
        <dsp:cNvSpPr/>
      </dsp:nvSpPr>
      <dsp:spPr>
        <a:xfrm>
          <a:off x="354925" y="1732943"/>
          <a:ext cx="645319" cy="6453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2D83C-836C-4AA6-A369-A8941E0E1FEF}">
      <dsp:nvSpPr>
        <dsp:cNvPr id="0" name=""/>
        <dsp:cNvSpPr/>
      </dsp:nvSpPr>
      <dsp:spPr>
        <a:xfrm>
          <a:off x="1355170" y="1468949"/>
          <a:ext cx="5612557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/>
            <a:t>Reduce the cost involved in transaction processing, hardware, software, and IT support staff in a significant manner.</a:t>
          </a:r>
          <a:endParaRPr lang="en-US" sz="1600" kern="1200"/>
        </a:p>
      </dsp:txBody>
      <dsp:txXfrm>
        <a:off x="1355170" y="1468949"/>
        <a:ext cx="5612557" cy="1173307"/>
      </dsp:txXfrm>
    </dsp:sp>
    <dsp:sp modelId="{7022A894-BF52-46B1-8B93-B1651C208C96}">
      <dsp:nvSpPr>
        <dsp:cNvPr id="0" name=""/>
        <dsp:cNvSpPr/>
      </dsp:nvSpPr>
      <dsp:spPr>
        <a:xfrm>
          <a:off x="0" y="2935583"/>
          <a:ext cx="6967728" cy="11733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1E6CC8-8F6C-43F6-A2DF-BDEED9E0B64B}">
      <dsp:nvSpPr>
        <dsp:cNvPr id="0" name=""/>
        <dsp:cNvSpPr/>
      </dsp:nvSpPr>
      <dsp:spPr>
        <a:xfrm>
          <a:off x="354925" y="3199577"/>
          <a:ext cx="645319" cy="6453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6A3F0-B137-4F51-A54D-323D1D07F1E5}">
      <dsp:nvSpPr>
        <dsp:cNvPr id="0" name=""/>
        <dsp:cNvSpPr/>
      </dsp:nvSpPr>
      <dsp:spPr>
        <a:xfrm>
          <a:off x="1355170" y="2935583"/>
          <a:ext cx="5612557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/>
            <a:t>Improve the quality and efficiency of customer service, production and distribution by integrating the company’s internal business processes in sales, finance, production,custom logistics,etc.</a:t>
          </a:r>
          <a:endParaRPr lang="en-US" sz="1600" kern="1200"/>
        </a:p>
      </dsp:txBody>
      <dsp:txXfrm>
        <a:off x="1355170" y="2935583"/>
        <a:ext cx="5612557" cy="1173307"/>
      </dsp:txXfrm>
    </dsp:sp>
    <dsp:sp modelId="{66C38674-FF21-4EEA-80FB-6472DD9809D0}">
      <dsp:nvSpPr>
        <dsp:cNvPr id="0" name=""/>
        <dsp:cNvSpPr/>
      </dsp:nvSpPr>
      <dsp:spPr>
        <a:xfrm>
          <a:off x="0" y="4402217"/>
          <a:ext cx="6967728" cy="11733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40148-724B-4DD2-9B38-DC0240FB3864}">
      <dsp:nvSpPr>
        <dsp:cNvPr id="0" name=""/>
        <dsp:cNvSpPr/>
      </dsp:nvSpPr>
      <dsp:spPr>
        <a:xfrm>
          <a:off x="354925" y="4666211"/>
          <a:ext cx="645319" cy="6453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8ED3B-3480-4195-A3A9-29D2707915D5}">
      <dsp:nvSpPr>
        <dsp:cNvPr id="0" name=""/>
        <dsp:cNvSpPr/>
      </dsp:nvSpPr>
      <dsp:spPr>
        <a:xfrm>
          <a:off x="1355170" y="4402217"/>
          <a:ext cx="5612557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/>
            <a:t>Help to create a more uniform organizational culture where everyone uses similar type of processes and information to do business.</a:t>
          </a:r>
          <a:endParaRPr lang="en-US" sz="1600" kern="1200"/>
        </a:p>
      </dsp:txBody>
      <dsp:txXfrm>
        <a:off x="1355170" y="4402217"/>
        <a:ext cx="5612557" cy="11733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A9DD4-8DF8-4657-AA28-76330FB37410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3E7523-51D1-4D08-81EF-B4954B182A80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7A302-2867-4C27-B6D4-F71A6ACCF9AD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400" kern="1200"/>
            <a:t>We are DCSL Software, one of the UK’s leading bespoke software development companies with over 100 employees.</a:t>
          </a:r>
          <a:endParaRPr lang="en-US" sz="1400" kern="1200"/>
        </a:p>
      </dsp:txBody>
      <dsp:txXfrm>
        <a:off x="1819120" y="673"/>
        <a:ext cx="4545103" cy="1574995"/>
      </dsp:txXfrm>
    </dsp:sp>
    <dsp:sp modelId="{8C856294-A76F-47C2-9961-A3547F62033E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A1F8F9-CD3E-4A17-8904-E97F58780EB8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1EB53-526A-4DC6-BDA8-3030A1F6C5CB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400" kern="1200"/>
            <a:t>We design intelligent, cost-effective and intuitive </a:t>
          </a:r>
          <a:r>
            <a:rPr lang="en-IE" sz="1400" kern="1200">
              <a:hlinkClick xmlns:r="http://schemas.openxmlformats.org/officeDocument/2006/relationships" r:id="rId5"/>
            </a:rPr>
            <a:t>web applications</a:t>
          </a:r>
          <a:r>
            <a:rPr lang="en-IE" sz="1400" kern="1200"/>
            <a:t>, </a:t>
          </a:r>
          <a:r>
            <a:rPr lang="en-IE" sz="1400" kern="1200">
              <a:hlinkClick xmlns:r="http://schemas.openxmlformats.org/officeDocument/2006/relationships" r:id="rId6"/>
            </a:rPr>
            <a:t>desktop applications</a:t>
          </a:r>
          <a:r>
            <a:rPr lang="en-IE" sz="1400" kern="1200"/>
            <a:t> and </a:t>
          </a:r>
          <a:r>
            <a:rPr lang="en-IE" sz="1400" kern="1200">
              <a:hlinkClick xmlns:r="http://schemas.openxmlformats.org/officeDocument/2006/relationships" r:id="rId7"/>
            </a:rPr>
            <a:t>mobile apps</a:t>
          </a:r>
          <a:r>
            <a:rPr lang="en-IE" sz="1400" kern="1200"/>
            <a:t> that help streamline processes for businesses as well as create new revenue streams for start-ups and established businesses alike.</a:t>
          </a:r>
          <a:endParaRPr lang="en-US" sz="1400" kern="1200"/>
        </a:p>
      </dsp:txBody>
      <dsp:txXfrm>
        <a:off x="1819120" y="1969418"/>
        <a:ext cx="4545103" cy="1574995"/>
      </dsp:txXfrm>
    </dsp:sp>
    <dsp:sp modelId="{43EA97EC-909C-4A49-BCAF-56F4822CDFC3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22CAC-28CD-404A-96EB-A24D9B7A5FEB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0F638-4256-49C8-B912-C191869EA253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400" kern="1200"/>
            <a:t>We’ve been in business since 1994 and have become trusted partners through delivering software with brands like BT, Virgin Media, Lidl, WaterAid, Ikea and the NHS.</a:t>
          </a:r>
          <a:endParaRPr lang="en-US" sz="1400" kern="1200"/>
        </a:p>
      </dsp:txBody>
      <dsp:txXfrm>
        <a:off x="1819120" y="3938162"/>
        <a:ext cx="4545103" cy="15749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13724-37FA-4B62-AD0D-D830532473EC}">
      <dsp:nvSpPr>
        <dsp:cNvPr id="0" name=""/>
        <dsp:cNvSpPr/>
      </dsp:nvSpPr>
      <dsp:spPr>
        <a:xfrm>
          <a:off x="0" y="906398"/>
          <a:ext cx="6967728" cy="16733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8DB6A1-975D-41DC-A16D-E635F0EC148B}">
      <dsp:nvSpPr>
        <dsp:cNvPr id="0" name=""/>
        <dsp:cNvSpPr/>
      </dsp:nvSpPr>
      <dsp:spPr>
        <a:xfrm>
          <a:off x="506188" y="1282903"/>
          <a:ext cx="920343" cy="9203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49C05-CAD9-408D-AB01-EBF7842D1370}">
      <dsp:nvSpPr>
        <dsp:cNvPr id="0" name=""/>
        <dsp:cNvSpPr/>
      </dsp:nvSpPr>
      <dsp:spPr>
        <a:xfrm>
          <a:off x="1932721" y="906398"/>
          <a:ext cx="5035006" cy="1673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96" tIns="177096" rIns="177096" bIns="17709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The company provides an end-to-end solution to customers by supporting the cloud-based application and have trusted partners to deliver high-quality services to customers.</a:t>
          </a:r>
          <a:r>
            <a:rPr lang="en-IE" sz="1900" kern="1200"/>
            <a:t> </a:t>
          </a:r>
          <a:endParaRPr lang="en-US" sz="1900" kern="1200"/>
        </a:p>
      </dsp:txBody>
      <dsp:txXfrm>
        <a:off x="1932721" y="906398"/>
        <a:ext cx="5035006" cy="1673352"/>
      </dsp:txXfrm>
    </dsp:sp>
    <dsp:sp modelId="{C7CCD87B-3BFE-4368-B0AE-4753FF12369D}">
      <dsp:nvSpPr>
        <dsp:cNvPr id="0" name=""/>
        <dsp:cNvSpPr/>
      </dsp:nvSpPr>
      <dsp:spPr>
        <a:xfrm>
          <a:off x="0" y="2998089"/>
          <a:ext cx="6967728" cy="167335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20DEE-2A30-49F3-B4C0-6FD81CDBAF72}">
      <dsp:nvSpPr>
        <dsp:cNvPr id="0" name=""/>
        <dsp:cNvSpPr/>
      </dsp:nvSpPr>
      <dsp:spPr>
        <a:xfrm>
          <a:off x="506188" y="3374593"/>
          <a:ext cx="920343" cy="9203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DC0A5-3BF3-472A-8430-E8AE60B20C14}">
      <dsp:nvSpPr>
        <dsp:cNvPr id="0" name=""/>
        <dsp:cNvSpPr/>
      </dsp:nvSpPr>
      <dsp:spPr>
        <a:xfrm>
          <a:off x="1932721" y="2998089"/>
          <a:ext cx="5035006" cy="1673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96" tIns="177096" rIns="177096" bIns="17709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The organizations are significantly emphasizing, delivering cohesive, complete, reusable, and highly automated platforms to provide bespoke solutions to customers</a:t>
          </a:r>
          <a:r>
            <a:rPr lang="en-IE" sz="1900" kern="1200"/>
            <a:t>.</a:t>
          </a:r>
          <a:endParaRPr lang="en-US" sz="1900" kern="1200"/>
        </a:p>
      </dsp:txBody>
      <dsp:txXfrm>
        <a:off x="1932721" y="2998089"/>
        <a:ext cx="5035006" cy="16733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D16DF-890E-7D46-9EDA-915BC4D38652}">
      <dsp:nvSpPr>
        <dsp:cNvPr id="0" name=""/>
        <dsp:cNvSpPr/>
      </dsp:nvSpPr>
      <dsp:spPr>
        <a:xfrm>
          <a:off x="0" y="0"/>
          <a:ext cx="5922568" cy="25100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At DCSL software, the use of ERP systems is examined to bring significant transformation in the company. </a:t>
          </a:r>
          <a:endParaRPr lang="en-US" sz="2600" kern="1200" dirty="0"/>
        </a:p>
      </dsp:txBody>
      <dsp:txXfrm>
        <a:off x="73516" y="73516"/>
        <a:ext cx="3328259" cy="2362996"/>
      </dsp:txXfrm>
    </dsp:sp>
    <dsp:sp modelId="{D42F7045-6AC9-5A43-915D-02B5E212C0EC}">
      <dsp:nvSpPr>
        <dsp:cNvPr id="0" name=""/>
        <dsp:cNvSpPr/>
      </dsp:nvSpPr>
      <dsp:spPr>
        <a:xfrm>
          <a:off x="1045159" y="3067812"/>
          <a:ext cx="5922568" cy="2510028"/>
        </a:xfrm>
        <a:prstGeom prst="roundRect">
          <a:avLst>
            <a:gd name="adj" fmla="val 10000"/>
          </a:avLst>
        </a:prstGeom>
        <a:solidFill>
          <a:schemeClr val="accent2">
            <a:hueOff val="-1532949"/>
            <a:satOff val="-6198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Technical benefits and strategic implications. </a:t>
          </a:r>
          <a:endParaRPr lang="en-US" sz="2600" kern="1200" dirty="0"/>
        </a:p>
      </dsp:txBody>
      <dsp:txXfrm>
        <a:off x="1118675" y="3141328"/>
        <a:ext cx="3098859" cy="2362996"/>
      </dsp:txXfrm>
    </dsp:sp>
    <dsp:sp modelId="{A5699DE3-E2B3-EA49-A737-80ED3C35E994}">
      <dsp:nvSpPr>
        <dsp:cNvPr id="0" name=""/>
        <dsp:cNvSpPr/>
      </dsp:nvSpPr>
      <dsp:spPr>
        <a:xfrm>
          <a:off x="4291050" y="1973160"/>
          <a:ext cx="1631518" cy="16315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58142" y="1973160"/>
        <a:ext cx="897334" cy="12277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D16DF-890E-7D46-9EDA-915BC4D38652}">
      <dsp:nvSpPr>
        <dsp:cNvPr id="0" name=""/>
        <dsp:cNvSpPr/>
      </dsp:nvSpPr>
      <dsp:spPr>
        <a:xfrm>
          <a:off x="0" y="0"/>
          <a:ext cx="5922568" cy="25100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/>
            <a:t>The use of the CRM system has brought a substantial transformation in the company in terms of recognizing and constructing interactional relationships with the customers. </a:t>
          </a:r>
          <a:endParaRPr lang="en-US" sz="1900" kern="1200"/>
        </a:p>
      </dsp:txBody>
      <dsp:txXfrm>
        <a:off x="73516" y="73516"/>
        <a:ext cx="3328259" cy="2362996"/>
      </dsp:txXfrm>
    </dsp:sp>
    <dsp:sp modelId="{D42F7045-6AC9-5A43-915D-02B5E212C0EC}">
      <dsp:nvSpPr>
        <dsp:cNvPr id="0" name=""/>
        <dsp:cNvSpPr/>
      </dsp:nvSpPr>
      <dsp:spPr>
        <a:xfrm>
          <a:off x="1045159" y="3067812"/>
          <a:ext cx="5922568" cy="2510028"/>
        </a:xfrm>
        <a:prstGeom prst="roundRect">
          <a:avLst>
            <a:gd name="adj" fmla="val 10000"/>
          </a:avLst>
        </a:prstGeom>
        <a:solidFill>
          <a:schemeClr val="accent2">
            <a:hueOff val="-1532949"/>
            <a:satOff val="-6198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/>
            <a:t>It improves the customer touchpoints essential to optimize greater satisfaction and address the issue of fragmented data of the customer. </a:t>
          </a:r>
          <a:endParaRPr lang="en-US" sz="1900" kern="1200"/>
        </a:p>
      </dsp:txBody>
      <dsp:txXfrm>
        <a:off x="1118675" y="3141328"/>
        <a:ext cx="3098859" cy="2362996"/>
      </dsp:txXfrm>
    </dsp:sp>
    <dsp:sp modelId="{A5699DE3-E2B3-EA49-A737-80ED3C35E994}">
      <dsp:nvSpPr>
        <dsp:cNvPr id="0" name=""/>
        <dsp:cNvSpPr/>
      </dsp:nvSpPr>
      <dsp:spPr>
        <a:xfrm>
          <a:off x="4291050" y="1973160"/>
          <a:ext cx="1631518" cy="16315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58142" y="1973160"/>
        <a:ext cx="897334" cy="12277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FB3D9-5FDC-E84F-91FF-008DAB645CC3}">
      <dsp:nvSpPr>
        <dsp:cNvPr id="0" name=""/>
        <dsp:cNvSpPr/>
      </dsp:nvSpPr>
      <dsp:spPr>
        <a:xfrm>
          <a:off x="0" y="0"/>
          <a:ext cx="6334506" cy="24568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The use of SaaS is examined to augment greater productivity.</a:t>
          </a:r>
          <a:endParaRPr lang="en-US" sz="2200" kern="1200"/>
        </a:p>
      </dsp:txBody>
      <dsp:txXfrm>
        <a:off x="71959" y="71959"/>
        <a:ext cx="3795141" cy="2312949"/>
      </dsp:txXfrm>
    </dsp:sp>
    <dsp:sp modelId="{6D4B72AA-6EB9-FC4B-A3B6-7158C001002A}">
      <dsp:nvSpPr>
        <dsp:cNvPr id="0" name=""/>
        <dsp:cNvSpPr/>
      </dsp:nvSpPr>
      <dsp:spPr>
        <a:xfrm>
          <a:off x="1117853" y="3002838"/>
          <a:ext cx="6334506" cy="2456867"/>
        </a:xfrm>
        <a:prstGeom prst="roundRect">
          <a:avLst>
            <a:gd name="adj" fmla="val 10000"/>
          </a:avLst>
        </a:prstGeom>
        <a:solidFill>
          <a:schemeClr val="accent2">
            <a:hueOff val="-1532949"/>
            <a:satOff val="-6198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This resulted in significant transformation in DCSL Software in terms of greater scalability, cost-effectiveness, flexibility, simplicity, and security.</a:t>
          </a:r>
          <a:endParaRPr lang="en-US" sz="2200" kern="1200"/>
        </a:p>
      </dsp:txBody>
      <dsp:txXfrm>
        <a:off x="1189812" y="3074797"/>
        <a:ext cx="3475769" cy="2312949"/>
      </dsp:txXfrm>
    </dsp:sp>
    <dsp:sp modelId="{5F3C594D-AFEA-BB46-BA69-328647BECDC0}">
      <dsp:nvSpPr>
        <dsp:cNvPr id="0" name=""/>
        <dsp:cNvSpPr/>
      </dsp:nvSpPr>
      <dsp:spPr>
        <a:xfrm>
          <a:off x="4737541" y="1931370"/>
          <a:ext cx="1596964" cy="159696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096858" y="1931370"/>
        <a:ext cx="878330" cy="12017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C5EC2-74EC-754A-AA94-FB712691B92F}">
      <dsp:nvSpPr>
        <dsp:cNvPr id="0" name=""/>
        <dsp:cNvSpPr/>
      </dsp:nvSpPr>
      <dsp:spPr>
        <a:xfrm>
          <a:off x="0" y="367416"/>
          <a:ext cx="6364224" cy="15584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/>
            <a:t>Based on the findings drawn, it is concluded that in DCSL Software Limited significant focus has been made on the automation, effectiveness, and efficiency of business operations, due to which a wide range of enterprise information systems are deployed in the company.</a:t>
          </a:r>
          <a:endParaRPr lang="en-US" sz="1800" kern="1200"/>
        </a:p>
      </dsp:txBody>
      <dsp:txXfrm>
        <a:off x="76077" y="443493"/>
        <a:ext cx="6212070" cy="1406285"/>
      </dsp:txXfrm>
    </dsp:sp>
    <dsp:sp modelId="{BFAB5C1F-255E-2348-B571-78BC3093F7C6}">
      <dsp:nvSpPr>
        <dsp:cNvPr id="0" name=""/>
        <dsp:cNvSpPr/>
      </dsp:nvSpPr>
      <dsp:spPr>
        <a:xfrm>
          <a:off x="0" y="1977696"/>
          <a:ext cx="6364224" cy="15584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/>
            <a:t>The main enabling technologies of EISs examined to be deployed in the company are ERP, CRM systems, and SaaS.</a:t>
          </a:r>
          <a:endParaRPr lang="en-US" sz="1800" kern="1200"/>
        </a:p>
      </dsp:txBody>
      <dsp:txXfrm>
        <a:off x="76077" y="2053773"/>
        <a:ext cx="6212070" cy="1406285"/>
      </dsp:txXfrm>
    </dsp:sp>
    <dsp:sp modelId="{EBC97EC8-21D2-7D4B-8490-D144C9B0A560}">
      <dsp:nvSpPr>
        <dsp:cNvPr id="0" name=""/>
        <dsp:cNvSpPr/>
      </dsp:nvSpPr>
      <dsp:spPr>
        <a:xfrm>
          <a:off x="0" y="3587976"/>
          <a:ext cx="6364224" cy="155843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/>
            <a:t>The introduction of all these technologies has brought significant transformation in the company in terms of </a:t>
          </a:r>
          <a:r>
            <a:rPr lang="en-GB" sz="1800" kern="1200"/>
            <a:t>cost reduction, high automation, greater operational efficiency, effectiveness, bespoke solutions to customers, technical and strategic capabilities.</a:t>
          </a:r>
          <a:endParaRPr lang="en-US" sz="1800" kern="1200"/>
        </a:p>
      </dsp:txBody>
      <dsp:txXfrm>
        <a:off x="76077" y="3664053"/>
        <a:ext cx="6212070" cy="1406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36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0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2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1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9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0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3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0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1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64" r:id="rId3"/>
    <p:sldLayoutId id="2147483665" r:id="rId4"/>
    <p:sldLayoutId id="2147483674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F4E0B-A0C9-49A1-9774-88B700B83B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90" r="9090" b="2699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5" name="Rectangle 2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56B23-1221-1E40-94BE-CB67688E2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i="1"/>
              <a:t>Enterprise Architecture </a:t>
            </a:r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E50FD-28B1-4841-A7D9-29AF4D05F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b="1"/>
              <a:t>A comprehensive Enterprise Information System report on DCSL Software Limited </a:t>
            </a:r>
            <a:endParaRPr lang="en-IE" sz="2000" b="1"/>
          </a:p>
          <a:p>
            <a:endParaRPr lang="en-US" sz="2000"/>
          </a:p>
        </p:txBody>
      </p:sp>
      <p:sp>
        <p:nvSpPr>
          <p:cNvPr id="36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1381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A371F-30BF-0D44-9A7B-5B5F4DE42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400" b="1"/>
              <a:t>Enabling Technologies of DCSL Software Limited</a:t>
            </a:r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814A3-6A21-A94B-8A38-59CF88905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IE" sz="1700"/>
              <a:t>SaaS:  It includes a third-party provider, software, application, and supplying capacity with the help of the internet on the basis of pay-as-you-use. </a:t>
            </a:r>
            <a:endParaRPr lang="en-US" sz="1700"/>
          </a:p>
        </p:txBody>
      </p:sp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F9153CFE-BD2F-49CD-92B6-F3C67D999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4144" y="841248"/>
            <a:ext cx="5276088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90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B4C2B-58F3-AF4F-A4C8-E9636E3D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DCSL Core Diagram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2E9382-BE5C-174E-B8DA-79EEB039E3D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 l="42557" t="35900" r="8661" b="22151"/>
          <a:stretch>
            <a:fillRect/>
          </a:stretch>
        </p:blipFill>
        <p:spPr bwMode="auto">
          <a:xfrm>
            <a:off x="5414356" y="1803367"/>
            <a:ext cx="6408836" cy="3100014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93020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6A92E-6A37-DE47-ADB6-415BE7BD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300" b="1" dirty="0"/>
              <a:t>Core Competencies of DCSL Software Limited</a:t>
            </a:r>
            <a:endParaRPr lang="en-IE" sz="33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43E6E5-2771-4AFB-8564-BC8E93ED23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082958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1401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ABD99-FC02-5D47-9198-5D3A532B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IE" sz="3600" dirty="0"/>
              <a:t>Impact of EIS on DCSL </a:t>
            </a:r>
            <a:endParaRPr lang="en-US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4BDB1B-6A64-4FEE-860F-5B5C9E3311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418849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6838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BD99-FC02-5D47-9198-5D3A532B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IE" sz="3600" dirty="0"/>
              <a:t>Impact of EIS on DCSL </a:t>
            </a:r>
            <a:endParaRPr lang="en-US" sz="36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4BDB1B-6A64-4FEE-860F-5B5C9E3311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3225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A33CC-5FFB-B441-8702-9780401FA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IE" dirty="0"/>
              <a:t>Impact of EIS on DCSL 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7CBDA2-6EC8-4890-9D9B-E6F880D08D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182302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4342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3E8FF0-6094-9B44-8462-01DAA545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C3073054-FE88-4C5C-B34F-0BED1C48A4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820842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778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62650-901F-F848-978E-323D738F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b="1" dirty="0"/>
              <a:t>Enterprise Architecture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550B8-B18C-5742-9CFC-77A3AAAB1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IE" sz="2000"/>
              <a:t>An enterprise architecture framework is explained as the way of creating and using enterprise architecture wherein six main components are outlined in the EA documentation model.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7624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CDF67-0C3C-3D4A-A048-5113C749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Enterprise Architecture</a:t>
            </a:r>
            <a:endParaRPr lang="en-US" sz="4800" dirty="0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7E208EA-F02C-C745-B665-17CE98124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1119747"/>
            <a:ext cx="6846363" cy="446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3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E3E24-B5BB-0B45-BAFF-09EAF69A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b="1" dirty="0"/>
              <a:t>Enterprise Information System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10D45-4332-424F-B701-121A0E142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IE" sz="2000" dirty="0"/>
              <a:t>The overall combination of computer hardware and software that a business uses to organize and run its operations.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369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84BE5-76ED-E642-BC6F-7AD6E7895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600" b="1" dirty="0"/>
              <a:t>Benefits of Enterprise Information System</a:t>
            </a:r>
            <a:endParaRPr lang="en-US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426A51-C79C-43A7-B197-C10641C0D1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056042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5044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DC025-D9BE-B242-9C36-3CEDB4882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DCSL Software Limited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F7FE0A-B501-8244-9B03-D3D39AAD1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356" y="1671054"/>
            <a:ext cx="6408836" cy="336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6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60A45-5CB6-C246-9929-32BDAEBAB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DCSL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22A4904D-6084-4FA8-AC1C-D57EC6654D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173543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09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A371F-30BF-0D44-9A7B-5B5F4DE42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400" b="1"/>
              <a:t>Enabling Technologies of DCSL Software Limited</a:t>
            </a:r>
            <a:endParaRPr lang="en-US" sz="2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814A3-6A21-A94B-8A38-59CF88905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IE" sz="1700"/>
              <a:t>ERP: It is one of the main enabling technology at DCSL Software which examined to play a vital role in establishing the link between the current resources and establish effective integration and flow of information exist in between distinct sections. </a:t>
            </a:r>
            <a:endParaRPr lang="en-US" sz="1700"/>
          </a:p>
        </p:txBody>
      </p:sp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F9153CFE-BD2F-49CD-92B6-F3C67D999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9849" y="843533"/>
            <a:ext cx="5280175" cy="52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35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A371F-30BF-0D44-9A7B-5B5F4DE42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400" b="1"/>
              <a:t>Enabling Technologies of DCSL Software Limited</a:t>
            </a:r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814A3-6A21-A94B-8A38-59CF88905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IE" sz="1700"/>
              <a:t>CRM Systems - The use of this EIS has enabled the company to manage the customers effectively via integrating reliable processes, systems, and procedures essential for the company to collect a wide range of customer information and communicate it for commercial purposes. </a:t>
            </a:r>
            <a:endParaRPr lang="en-US" sz="1700"/>
          </a:p>
        </p:txBody>
      </p:sp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F9153CFE-BD2F-49CD-92B6-F3C67D999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9849" y="843533"/>
            <a:ext cx="5280175" cy="52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8552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413024"/>
      </a:dk2>
      <a:lt2>
        <a:srgbClr val="E8E2E7"/>
      </a:lt2>
      <a:accent1>
        <a:srgbClr val="47B662"/>
      </a:accent1>
      <a:accent2>
        <a:srgbClr val="50B13B"/>
      </a:accent2>
      <a:accent3>
        <a:srgbClr val="84AE44"/>
      </a:accent3>
      <a:accent4>
        <a:srgbClr val="A7A537"/>
      </a:accent4>
      <a:accent5>
        <a:srgbClr val="C3904D"/>
      </a:accent5>
      <a:accent6>
        <a:srgbClr val="B14D3B"/>
      </a:accent6>
      <a:hlink>
        <a:srgbClr val="9A7F33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682</Words>
  <Application>Microsoft Macintosh PowerPoint</Application>
  <PresentationFormat>Widescreen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Calibri</vt:lpstr>
      <vt:lpstr>AccentBoxVTI</vt:lpstr>
      <vt:lpstr>Enterprise Architecture </vt:lpstr>
      <vt:lpstr>Enterprise Architecture</vt:lpstr>
      <vt:lpstr>Enterprise Architecture</vt:lpstr>
      <vt:lpstr>Enterprise Information System</vt:lpstr>
      <vt:lpstr>Benefits of Enterprise Information System</vt:lpstr>
      <vt:lpstr>DCSL Software Limited</vt:lpstr>
      <vt:lpstr>DCSL</vt:lpstr>
      <vt:lpstr>Enabling Technologies of DCSL Software Limited</vt:lpstr>
      <vt:lpstr>Enabling Technologies of DCSL Software Limited</vt:lpstr>
      <vt:lpstr>Enabling Technologies of DCSL Software Limited</vt:lpstr>
      <vt:lpstr>DCSL Core Diagram</vt:lpstr>
      <vt:lpstr>Core Competencies of DCSL Software Limited</vt:lpstr>
      <vt:lpstr>Impact of EIS on DCSL </vt:lpstr>
      <vt:lpstr>Impact of EIS on DCSL </vt:lpstr>
      <vt:lpstr>Impact of EIS on DCSL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Architecture </dc:title>
  <dc:creator>SRIKANTH SHILESH PASAM</dc:creator>
  <cp:lastModifiedBy>SRIKANTH SHILESH PASAM</cp:lastModifiedBy>
  <cp:revision>1</cp:revision>
  <dcterms:created xsi:type="dcterms:W3CDTF">2020-03-25T12:35:46Z</dcterms:created>
  <dcterms:modified xsi:type="dcterms:W3CDTF">2020-03-25T12:35:50Z</dcterms:modified>
</cp:coreProperties>
</file>