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SHILESH PASAM" initials="SSP" lastIdx="1" clrIdx="0">
    <p:extLst>
      <p:ext uri="{19B8F6BF-5375-455C-9EA6-DF929625EA0E}">
        <p15:presenceInfo xmlns:p15="http://schemas.microsoft.com/office/powerpoint/2012/main" userId="S::10387794@mydbs.ie::e0aa5d8e-efc2-4085-81f0-67262fdea5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8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72E3F-3EE6-406F-935E-780F5D936C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EF532A-A1D9-49AF-AAB1-3A2F739FDACE}">
      <dgm:prSet/>
      <dgm:spPr/>
      <dgm:t>
        <a:bodyPr/>
        <a:lstStyle/>
        <a:p>
          <a:pPr>
            <a:defRPr cap="all"/>
          </a:pPr>
          <a:r>
            <a:rPr lang="en-US"/>
            <a:t>Home Page</a:t>
          </a:r>
        </a:p>
      </dgm:t>
    </dgm:pt>
    <dgm:pt modelId="{7A338BC1-170E-4084-81F8-A56F6B145B97}" type="parTrans" cxnId="{49F8F678-B63E-4128-B20A-6E012A73C0FD}">
      <dgm:prSet/>
      <dgm:spPr/>
      <dgm:t>
        <a:bodyPr/>
        <a:lstStyle/>
        <a:p>
          <a:endParaRPr lang="en-US"/>
        </a:p>
      </dgm:t>
    </dgm:pt>
    <dgm:pt modelId="{CD4953B9-01EA-426A-A2C5-EA96D7171D60}" type="sibTrans" cxnId="{49F8F678-B63E-4128-B20A-6E012A73C0FD}">
      <dgm:prSet/>
      <dgm:spPr/>
      <dgm:t>
        <a:bodyPr/>
        <a:lstStyle/>
        <a:p>
          <a:endParaRPr lang="en-US"/>
        </a:p>
      </dgm:t>
    </dgm:pt>
    <dgm:pt modelId="{28C0F01F-33A8-4FA7-9D32-346BBF21CD6B}">
      <dgm:prSet/>
      <dgm:spPr/>
      <dgm:t>
        <a:bodyPr/>
        <a:lstStyle/>
        <a:p>
          <a:pPr>
            <a:defRPr cap="all"/>
          </a:pPr>
          <a:r>
            <a:rPr lang="en-US"/>
            <a:t>Register/Login</a:t>
          </a:r>
        </a:p>
      </dgm:t>
    </dgm:pt>
    <dgm:pt modelId="{B43D78BD-8DAC-4CB2-8B89-A54245A2F2D1}" type="parTrans" cxnId="{998624C5-D402-464E-8DD3-C1568FA56793}">
      <dgm:prSet/>
      <dgm:spPr/>
      <dgm:t>
        <a:bodyPr/>
        <a:lstStyle/>
        <a:p>
          <a:endParaRPr lang="en-US"/>
        </a:p>
      </dgm:t>
    </dgm:pt>
    <dgm:pt modelId="{A4B8EADC-1B70-46BE-9410-243DE98810E8}" type="sibTrans" cxnId="{998624C5-D402-464E-8DD3-C1568FA56793}">
      <dgm:prSet/>
      <dgm:spPr/>
      <dgm:t>
        <a:bodyPr/>
        <a:lstStyle/>
        <a:p>
          <a:endParaRPr lang="en-US"/>
        </a:p>
      </dgm:t>
    </dgm:pt>
    <dgm:pt modelId="{841B5CD7-0BEB-44C7-B628-5F9108166166}">
      <dgm:prSet/>
      <dgm:spPr/>
      <dgm:t>
        <a:bodyPr/>
        <a:lstStyle/>
        <a:p>
          <a:pPr>
            <a:defRPr cap="all"/>
          </a:pPr>
          <a:r>
            <a:rPr lang="en-US"/>
            <a:t>Medical Form</a:t>
          </a:r>
        </a:p>
      </dgm:t>
    </dgm:pt>
    <dgm:pt modelId="{1F443979-A29B-4793-AD31-7E32D0BBC4F8}" type="parTrans" cxnId="{DD3CA94B-7863-4134-B019-2D227BDEFEE8}">
      <dgm:prSet/>
      <dgm:spPr/>
      <dgm:t>
        <a:bodyPr/>
        <a:lstStyle/>
        <a:p>
          <a:endParaRPr lang="en-US"/>
        </a:p>
      </dgm:t>
    </dgm:pt>
    <dgm:pt modelId="{BD14D149-AA8C-4AA8-864B-4B2CEDB9DD58}" type="sibTrans" cxnId="{DD3CA94B-7863-4134-B019-2D227BDEFEE8}">
      <dgm:prSet/>
      <dgm:spPr/>
      <dgm:t>
        <a:bodyPr/>
        <a:lstStyle/>
        <a:p>
          <a:endParaRPr lang="en-US"/>
        </a:p>
      </dgm:t>
    </dgm:pt>
    <dgm:pt modelId="{021A0A8E-3DF6-453F-A92D-F7EBB22B2E1B}">
      <dgm:prSet/>
      <dgm:spPr/>
      <dgm:t>
        <a:bodyPr/>
        <a:lstStyle/>
        <a:p>
          <a:pPr>
            <a:defRPr cap="all"/>
          </a:pPr>
          <a:r>
            <a:rPr lang="en-US"/>
            <a:t>Graphs</a:t>
          </a:r>
        </a:p>
      </dgm:t>
    </dgm:pt>
    <dgm:pt modelId="{A2116F12-11A7-4C56-85BB-E579A0354BA9}" type="parTrans" cxnId="{F46F53C1-0B37-421E-BA12-3EB092CC2842}">
      <dgm:prSet/>
      <dgm:spPr/>
      <dgm:t>
        <a:bodyPr/>
        <a:lstStyle/>
        <a:p>
          <a:endParaRPr lang="en-US"/>
        </a:p>
      </dgm:t>
    </dgm:pt>
    <dgm:pt modelId="{E0AE0E00-6881-4B0C-9240-167A48B20EDC}" type="sibTrans" cxnId="{F46F53C1-0B37-421E-BA12-3EB092CC2842}">
      <dgm:prSet/>
      <dgm:spPr/>
      <dgm:t>
        <a:bodyPr/>
        <a:lstStyle/>
        <a:p>
          <a:endParaRPr lang="en-US"/>
        </a:p>
      </dgm:t>
    </dgm:pt>
    <dgm:pt modelId="{E4E3220C-27D0-4FE1-A2D2-9A93505076A3}" type="pres">
      <dgm:prSet presAssocID="{AAA72E3F-3EE6-406F-935E-780F5D936C93}" presName="root" presStyleCnt="0">
        <dgm:presLayoutVars>
          <dgm:dir/>
          <dgm:resizeHandles val="exact"/>
        </dgm:presLayoutVars>
      </dgm:prSet>
      <dgm:spPr/>
    </dgm:pt>
    <dgm:pt modelId="{370219D8-C752-46BC-9408-506843F7B639}" type="pres">
      <dgm:prSet presAssocID="{17EF532A-A1D9-49AF-AAB1-3A2F739FDACE}" presName="compNode" presStyleCnt="0"/>
      <dgm:spPr/>
    </dgm:pt>
    <dgm:pt modelId="{343DBCCB-2390-422E-9A08-7DDA6AE83A9F}" type="pres">
      <dgm:prSet presAssocID="{17EF532A-A1D9-49AF-AAB1-3A2F739FDACE}" presName="iconBgRect" presStyleLbl="bgShp" presStyleIdx="0" presStyleCnt="4"/>
      <dgm:spPr/>
    </dgm:pt>
    <dgm:pt modelId="{37467AAD-2420-4EC0-82BE-ACDEF6ABBA68}" type="pres">
      <dgm:prSet presAssocID="{17EF532A-A1D9-49AF-AAB1-3A2F739FDA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32912C76-CB0B-42C6-8EC9-C17B7A25BFB9}" type="pres">
      <dgm:prSet presAssocID="{17EF532A-A1D9-49AF-AAB1-3A2F739FDACE}" presName="spaceRect" presStyleCnt="0"/>
      <dgm:spPr/>
    </dgm:pt>
    <dgm:pt modelId="{392FC94A-5277-4D29-BA6B-B9C6642CEA25}" type="pres">
      <dgm:prSet presAssocID="{17EF532A-A1D9-49AF-AAB1-3A2F739FDACE}" presName="textRect" presStyleLbl="revTx" presStyleIdx="0" presStyleCnt="4">
        <dgm:presLayoutVars>
          <dgm:chMax val="1"/>
          <dgm:chPref val="1"/>
        </dgm:presLayoutVars>
      </dgm:prSet>
      <dgm:spPr/>
    </dgm:pt>
    <dgm:pt modelId="{91847DA1-A6BF-4F31-9363-D5E6DA0BEBAA}" type="pres">
      <dgm:prSet presAssocID="{CD4953B9-01EA-426A-A2C5-EA96D7171D60}" presName="sibTrans" presStyleCnt="0"/>
      <dgm:spPr/>
    </dgm:pt>
    <dgm:pt modelId="{83563379-61F8-4891-941F-A7E68AA46BE8}" type="pres">
      <dgm:prSet presAssocID="{28C0F01F-33A8-4FA7-9D32-346BBF21CD6B}" presName="compNode" presStyleCnt="0"/>
      <dgm:spPr/>
    </dgm:pt>
    <dgm:pt modelId="{10C1E471-69B3-459F-82AC-069418E8D8E2}" type="pres">
      <dgm:prSet presAssocID="{28C0F01F-33A8-4FA7-9D32-346BBF21CD6B}" presName="iconBgRect" presStyleLbl="bgShp" presStyleIdx="1" presStyleCnt="4"/>
      <dgm:spPr/>
    </dgm:pt>
    <dgm:pt modelId="{30896582-E7D0-4F2B-8413-D764BADF090D}" type="pres">
      <dgm:prSet presAssocID="{28C0F01F-33A8-4FA7-9D32-346BBF21CD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A4892C18-1558-4590-9B13-C2ECE5A45DFB}" type="pres">
      <dgm:prSet presAssocID="{28C0F01F-33A8-4FA7-9D32-346BBF21CD6B}" presName="spaceRect" presStyleCnt="0"/>
      <dgm:spPr/>
    </dgm:pt>
    <dgm:pt modelId="{A20E8B94-45AA-4229-9145-8CBC460536FE}" type="pres">
      <dgm:prSet presAssocID="{28C0F01F-33A8-4FA7-9D32-346BBF21CD6B}" presName="textRect" presStyleLbl="revTx" presStyleIdx="1" presStyleCnt="4">
        <dgm:presLayoutVars>
          <dgm:chMax val="1"/>
          <dgm:chPref val="1"/>
        </dgm:presLayoutVars>
      </dgm:prSet>
      <dgm:spPr/>
    </dgm:pt>
    <dgm:pt modelId="{72078D07-52E2-4464-B392-BC97B803FAF9}" type="pres">
      <dgm:prSet presAssocID="{A4B8EADC-1B70-46BE-9410-243DE98810E8}" presName="sibTrans" presStyleCnt="0"/>
      <dgm:spPr/>
    </dgm:pt>
    <dgm:pt modelId="{F29BCAD2-F5A0-4EFC-AA16-495A03BB765A}" type="pres">
      <dgm:prSet presAssocID="{841B5CD7-0BEB-44C7-B628-5F9108166166}" presName="compNode" presStyleCnt="0"/>
      <dgm:spPr/>
    </dgm:pt>
    <dgm:pt modelId="{1A44F54B-B307-4D1F-B19C-50FBC3972D4F}" type="pres">
      <dgm:prSet presAssocID="{841B5CD7-0BEB-44C7-B628-5F9108166166}" presName="iconBgRect" presStyleLbl="bgShp" presStyleIdx="2" presStyleCnt="4"/>
      <dgm:spPr/>
    </dgm:pt>
    <dgm:pt modelId="{649E6CC3-F5E6-41AB-A988-51025C2FA196}" type="pres">
      <dgm:prSet presAssocID="{841B5CD7-0BEB-44C7-B628-5F91081661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4EBA2ED-5BDC-430A-A5A6-3EC4F2A47208}" type="pres">
      <dgm:prSet presAssocID="{841B5CD7-0BEB-44C7-B628-5F9108166166}" presName="spaceRect" presStyleCnt="0"/>
      <dgm:spPr/>
    </dgm:pt>
    <dgm:pt modelId="{510F6AED-DFAE-43C9-86C2-28A8E4CA1BF6}" type="pres">
      <dgm:prSet presAssocID="{841B5CD7-0BEB-44C7-B628-5F9108166166}" presName="textRect" presStyleLbl="revTx" presStyleIdx="2" presStyleCnt="4">
        <dgm:presLayoutVars>
          <dgm:chMax val="1"/>
          <dgm:chPref val="1"/>
        </dgm:presLayoutVars>
      </dgm:prSet>
      <dgm:spPr/>
    </dgm:pt>
    <dgm:pt modelId="{4E11BC0E-531F-48B1-A682-14764E45B07F}" type="pres">
      <dgm:prSet presAssocID="{BD14D149-AA8C-4AA8-864B-4B2CEDB9DD58}" presName="sibTrans" presStyleCnt="0"/>
      <dgm:spPr/>
    </dgm:pt>
    <dgm:pt modelId="{49F5D492-1F02-4E6D-A5D1-22A3C9225F10}" type="pres">
      <dgm:prSet presAssocID="{021A0A8E-3DF6-453F-A92D-F7EBB22B2E1B}" presName="compNode" presStyleCnt="0"/>
      <dgm:spPr/>
    </dgm:pt>
    <dgm:pt modelId="{E97B5AB6-BBD1-4293-9444-85DBEE257662}" type="pres">
      <dgm:prSet presAssocID="{021A0A8E-3DF6-453F-A92D-F7EBB22B2E1B}" presName="iconBgRect" presStyleLbl="bgShp" presStyleIdx="3" presStyleCnt="4"/>
      <dgm:spPr/>
    </dgm:pt>
    <dgm:pt modelId="{FDA99FAC-CE2A-44C3-A166-AE73E6D553F1}" type="pres">
      <dgm:prSet presAssocID="{021A0A8E-3DF6-453F-A92D-F7EBB22B2E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366091D-3454-4287-93B6-3202D1041C76}" type="pres">
      <dgm:prSet presAssocID="{021A0A8E-3DF6-453F-A92D-F7EBB22B2E1B}" presName="spaceRect" presStyleCnt="0"/>
      <dgm:spPr/>
    </dgm:pt>
    <dgm:pt modelId="{9A690EB9-FD3A-4540-8E58-00D966C3F791}" type="pres">
      <dgm:prSet presAssocID="{021A0A8E-3DF6-453F-A92D-F7EBB22B2E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DEE8839-A9A1-41BD-81B6-3AFAD4A3D3AB}" type="presOf" srcId="{28C0F01F-33A8-4FA7-9D32-346BBF21CD6B}" destId="{A20E8B94-45AA-4229-9145-8CBC460536FE}" srcOrd="0" destOrd="0" presId="urn:microsoft.com/office/officeart/2018/5/layout/IconCircleLabelList"/>
    <dgm:cxn modelId="{9C61D43F-54A3-4ECD-A034-785301426E94}" type="presOf" srcId="{17EF532A-A1D9-49AF-AAB1-3A2F739FDACE}" destId="{392FC94A-5277-4D29-BA6B-B9C6642CEA25}" srcOrd="0" destOrd="0" presId="urn:microsoft.com/office/officeart/2018/5/layout/IconCircleLabelList"/>
    <dgm:cxn modelId="{DD3CA94B-7863-4134-B019-2D227BDEFEE8}" srcId="{AAA72E3F-3EE6-406F-935E-780F5D936C93}" destId="{841B5CD7-0BEB-44C7-B628-5F9108166166}" srcOrd="2" destOrd="0" parTransId="{1F443979-A29B-4793-AD31-7E32D0BBC4F8}" sibTransId="{BD14D149-AA8C-4AA8-864B-4B2CEDB9DD58}"/>
    <dgm:cxn modelId="{6721035B-A47B-448C-BFAD-4EE1DEF7BD90}" type="presOf" srcId="{021A0A8E-3DF6-453F-A92D-F7EBB22B2E1B}" destId="{9A690EB9-FD3A-4540-8E58-00D966C3F791}" srcOrd="0" destOrd="0" presId="urn:microsoft.com/office/officeart/2018/5/layout/IconCircleLabelList"/>
    <dgm:cxn modelId="{6798B35C-6D80-49E8-974B-FD43996B6CE0}" type="presOf" srcId="{AAA72E3F-3EE6-406F-935E-780F5D936C93}" destId="{E4E3220C-27D0-4FE1-A2D2-9A93505076A3}" srcOrd="0" destOrd="0" presId="urn:microsoft.com/office/officeart/2018/5/layout/IconCircleLabelList"/>
    <dgm:cxn modelId="{49F8F678-B63E-4128-B20A-6E012A73C0FD}" srcId="{AAA72E3F-3EE6-406F-935E-780F5D936C93}" destId="{17EF532A-A1D9-49AF-AAB1-3A2F739FDACE}" srcOrd="0" destOrd="0" parTransId="{7A338BC1-170E-4084-81F8-A56F6B145B97}" sibTransId="{CD4953B9-01EA-426A-A2C5-EA96D7171D60}"/>
    <dgm:cxn modelId="{E8531DB1-E540-40DB-8430-4E004ED4A7C8}" type="presOf" srcId="{841B5CD7-0BEB-44C7-B628-5F9108166166}" destId="{510F6AED-DFAE-43C9-86C2-28A8E4CA1BF6}" srcOrd="0" destOrd="0" presId="urn:microsoft.com/office/officeart/2018/5/layout/IconCircleLabelList"/>
    <dgm:cxn modelId="{F46F53C1-0B37-421E-BA12-3EB092CC2842}" srcId="{AAA72E3F-3EE6-406F-935E-780F5D936C93}" destId="{021A0A8E-3DF6-453F-A92D-F7EBB22B2E1B}" srcOrd="3" destOrd="0" parTransId="{A2116F12-11A7-4C56-85BB-E579A0354BA9}" sibTransId="{E0AE0E00-6881-4B0C-9240-167A48B20EDC}"/>
    <dgm:cxn modelId="{998624C5-D402-464E-8DD3-C1568FA56793}" srcId="{AAA72E3F-3EE6-406F-935E-780F5D936C93}" destId="{28C0F01F-33A8-4FA7-9D32-346BBF21CD6B}" srcOrd="1" destOrd="0" parTransId="{B43D78BD-8DAC-4CB2-8B89-A54245A2F2D1}" sibTransId="{A4B8EADC-1B70-46BE-9410-243DE98810E8}"/>
    <dgm:cxn modelId="{FAA991A4-A0B3-4985-9094-95C36BFAE389}" type="presParOf" srcId="{E4E3220C-27D0-4FE1-A2D2-9A93505076A3}" destId="{370219D8-C752-46BC-9408-506843F7B639}" srcOrd="0" destOrd="0" presId="urn:microsoft.com/office/officeart/2018/5/layout/IconCircleLabelList"/>
    <dgm:cxn modelId="{B338FC88-05D4-40AE-8A6F-D482E720DECB}" type="presParOf" srcId="{370219D8-C752-46BC-9408-506843F7B639}" destId="{343DBCCB-2390-422E-9A08-7DDA6AE83A9F}" srcOrd="0" destOrd="0" presId="urn:microsoft.com/office/officeart/2018/5/layout/IconCircleLabelList"/>
    <dgm:cxn modelId="{21F7F48A-038C-4293-8BB8-4E5145A9524D}" type="presParOf" srcId="{370219D8-C752-46BC-9408-506843F7B639}" destId="{37467AAD-2420-4EC0-82BE-ACDEF6ABBA68}" srcOrd="1" destOrd="0" presId="urn:microsoft.com/office/officeart/2018/5/layout/IconCircleLabelList"/>
    <dgm:cxn modelId="{208C889A-F4BB-4104-AA4C-E7A4081B376B}" type="presParOf" srcId="{370219D8-C752-46BC-9408-506843F7B639}" destId="{32912C76-CB0B-42C6-8EC9-C17B7A25BFB9}" srcOrd="2" destOrd="0" presId="urn:microsoft.com/office/officeart/2018/5/layout/IconCircleLabelList"/>
    <dgm:cxn modelId="{F5B2BC37-BEA9-4667-A6A2-8B3AB1777D05}" type="presParOf" srcId="{370219D8-C752-46BC-9408-506843F7B639}" destId="{392FC94A-5277-4D29-BA6B-B9C6642CEA25}" srcOrd="3" destOrd="0" presId="urn:microsoft.com/office/officeart/2018/5/layout/IconCircleLabelList"/>
    <dgm:cxn modelId="{F79CB6AD-1682-4F73-835D-7F1B31BC64ED}" type="presParOf" srcId="{E4E3220C-27D0-4FE1-A2D2-9A93505076A3}" destId="{91847DA1-A6BF-4F31-9363-D5E6DA0BEBAA}" srcOrd="1" destOrd="0" presId="urn:microsoft.com/office/officeart/2018/5/layout/IconCircleLabelList"/>
    <dgm:cxn modelId="{19D2B27B-209F-4FCC-AE44-3C62781EB5A5}" type="presParOf" srcId="{E4E3220C-27D0-4FE1-A2D2-9A93505076A3}" destId="{83563379-61F8-4891-941F-A7E68AA46BE8}" srcOrd="2" destOrd="0" presId="urn:microsoft.com/office/officeart/2018/5/layout/IconCircleLabelList"/>
    <dgm:cxn modelId="{7CBA8154-EC9F-48AE-9078-976FBA51B1D9}" type="presParOf" srcId="{83563379-61F8-4891-941F-A7E68AA46BE8}" destId="{10C1E471-69B3-459F-82AC-069418E8D8E2}" srcOrd="0" destOrd="0" presId="urn:microsoft.com/office/officeart/2018/5/layout/IconCircleLabelList"/>
    <dgm:cxn modelId="{05EC526D-0DE5-4CE8-BF22-69B3C1C82B6B}" type="presParOf" srcId="{83563379-61F8-4891-941F-A7E68AA46BE8}" destId="{30896582-E7D0-4F2B-8413-D764BADF090D}" srcOrd="1" destOrd="0" presId="urn:microsoft.com/office/officeart/2018/5/layout/IconCircleLabelList"/>
    <dgm:cxn modelId="{9E9AF835-9A2A-42DB-913A-4DADDFD854B9}" type="presParOf" srcId="{83563379-61F8-4891-941F-A7E68AA46BE8}" destId="{A4892C18-1558-4590-9B13-C2ECE5A45DFB}" srcOrd="2" destOrd="0" presId="urn:microsoft.com/office/officeart/2018/5/layout/IconCircleLabelList"/>
    <dgm:cxn modelId="{2F55A294-5C8B-4A51-95FB-B64EBAF016CB}" type="presParOf" srcId="{83563379-61F8-4891-941F-A7E68AA46BE8}" destId="{A20E8B94-45AA-4229-9145-8CBC460536FE}" srcOrd="3" destOrd="0" presId="urn:microsoft.com/office/officeart/2018/5/layout/IconCircleLabelList"/>
    <dgm:cxn modelId="{4FB6EB1D-7290-4C80-92C9-EBB0A9492468}" type="presParOf" srcId="{E4E3220C-27D0-4FE1-A2D2-9A93505076A3}" destId="{72078D07-52E2-4464-B392-BC97B803FAF9}" srcOrd="3" destOrd="0" presId="urn:microsoft.com/office/officeart/2018/5/layout/IconCircleLabelList"/>
    <dgm:cxn modelId="{76AB80D1-DBC7-4B7A-819B-36048E3C80BD}" type="presParOf" srcId="{E4E3220C-27D0-4FE1-A2D2-9A93505076A3}" destId="{F29BCAD2-F5A0-4EFC-AA16-495A03BB765A}" srcOrd="4" destOrd="0" presId="urn:microsoft.com/office/officeart/2018/5/layout/IconCircleLabelList"/>
    <dgm:cxn modelId="{1315E412-438F-491A-83AE-C9DE90C40B7E}" type="presParOf" srcId="{F29BCAD2-F5A0-4EFC-AA16-495A03BB765A}" destId="{1A44F54B-B307-4D1F-B19C-50FBC3972D4F}" srcOrd="0" destOrd="0" presId="urn:microsoft.com/office/officeart/2018/5/layout/IconCircleLabelList"/>
    <dgm:cxn modelId="{9CEBA7EC-F2E3-4EB9-96BC-2F1551669765}" type="presParOf" srcId="{F29BCAD2-F5A0-4EFC-AA16-495A03BB765A}" destId="{649E6CC3-F5E6-41AB-A988-51025C2FA196}" srcOrd="1" destOrd="0" presId="urn:microsoft.com/office/officeart/2018/5/layout/IconCircleLabelList"/>
    <dgm:cxn modelId="{FD8606C9-2680-4DFF-B36F-73E4B8616AE6}" type="presParOf" srcId="{F29BCAD2-F5A0-4EFC-AA16-495A03BB765A}" destId="{24EBA2ED-5BDC-430A-A5A6-3EC4F2A47208}" srcOrd="2" destOrd="0" presId="urn:microsoft.com/office/officeart/2018/5/layout/IconCircleLabelList"/>
    <dgm:cxn modelId="{D7D6F512-05B4-4FCB-BE0C-40833D1A486C}" type="presParOf" srcId="{F29BCAD2-F5A0-4EFC-AA16-495A03BB765A}" destId="{510F6AED-DFAE-43C9-86C2-28A8E4CA1BF6}" srcOrd="3" destOrd="0" presId="urn:microsoft.com/office/officeart/2018/5/layout/IconCircleLabelList"/>
    <dgm:cxn modelId="{9BEE9F71-9833-40ED-B1C2-48C2B94C7436}" type="presParOf" srcId="{E4E3220C-27D0-4FE1-A2D2-9A93505076A3}" destId="{4E11BC0E-531F-48B1-A682-14764E45B07F}" srcOrd="5" destOrd="0" presId="urn:microsoft.com/office/officeart/2018/5/layout/IconCircleLabelList"/>
    <dgm:cxn modelId="{A6658099-2202-42D3-975C-64939E1DFA6A}" type="presParOf" srcId="{E4E3220C-27D0-4FE1-A2D2-9A93505076A3}" destId="{49F5D492-1F02-4E6D-A5D1-22A3C9225F10}" srcOrd="6" destOrd="0" presId="urn:microsoft.com/office/officeart/2018/5/layout/IconCircleLabelList"/>
    <dgm:cxn modelId="{36CB3A37-7831-4FD5-954B-B9209F87D182}" type="presParOf" srcId="{49F5D492-1F02-4E6D-A5D1-22A3C9225F10}" destId="{E97B5AB6-BBD1-4293-9444-85DBEE257662}" srcOrd="0" destOrd="0" presId="urn:microsoft.com/office/officeart/2018/5/layout/IconCircleLabelList"/>
    <dgm:cxn modelId="{D7AA04CE-5397-4067-95F5-F3D29C5615CE}" type="presParOf" srcId="{49F5D492-1F02-4E6D-A5D1-22A3C9225F10}" destId="{FDA99FAC-CE2A-44C3-A166-AE73E6D553F1}" srcOrd="1" destOrd="0" presId="urn:microsoft.com/office/officeart/2018/5/layout/IconCircleLabelList"/>
    <dgm:cxn modelId="{2B991FC2-2924-411D-A841-42D0ECFB8B68}" type="presParOf" srcId="{49F5D492-1F02-4E6D-A5D1-22A3C9225F10}" destId="{D366091D-3454-4287-93B6-3202D1041C76}" srcOrd="2" destOrd="0" presId="urn:microsoft.com/office/officeart/2018/5/layout/IconCircleLabelList"/>
    <dgm:cxn modelId="{40074AD3-AD71-49BE-B2CD-4EBED761C0F4}" type="presParOf" srcId="{49F5D492-1F02-4E6D-A5D1-22A3C9225F10}" destId="{9A690EB9-FD3A-4540-8E58-00D966C3F79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AFD0B6-6301-4245-81A7-0B6AFAA61BD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CDECC3-3BC9-4B9E-A41F-25CB1592C2E8}">
      <dgm:prSet/>
      <dgm:spPr/>
      <dgm:t>
        <a:bodyPr/>
        <a:lstStyle/>
        <a:p>
          <a:r>
            <a:rPr lang="en-US" dirty="0"/>
            <a:t>HTML 5</a:t>
          </a:r>
        </a:p>
      </dgm:t>
    </dgm:pt>
    <dgm:pt modelId="{12B81D10-132D-4541-AF2E-4FE1196F6D25}" type="parTrans" cxnId="{73457622-B691-44E9-9D00-3291BAA3E854}">
      <dgm:prSet/>
      <dgm:spPr/>
      <dgm:t>
        <a:bodyPr/>
        <a:lstStyle/>
        <a:p>
          <a:endParaRPr lang="en-US"/>
        </a:p>
      </dgm:t>
    </dgm:pt>
    <dgm:pt modelId="{E3B1D725-C08F-44D5-A50F-C9E9442B7951}" type="sibTrans" cxnId="{73457622-B691-44E9-9D00-3291BAA3E854}">
      <dgm:prSet/>
      <dgm:spPr/>
      <dgm:t>
        <a:bodyPr/>
        <a:lstStyle/>
        <a:p>
          <a:endParaRPr lang="en-US"/>
        </a:p>
      </dgm:t>
    </dgm:pt>
    <dgm:pt modelId="{FED634C7-0424-4BD9-A63F-266D10729845}">
      <dgm:prSet/>
      <dgm:spPr/>
      <dgm:t>
        <a:bodyPr/>
        <a:lstStyle/>
        <a:p>
          <a:r>
            <a:rPr lang="en-US" dirty="0"/>
            <a:t>CSS 3</a:t>
          </a:r>
        </a:p>
      </dgm:t>
    </dgm:pt>
    <dgm:pt modelId="{933B013B-2F49-4E91-A865-DEF2C2E6C328}" type="parTrans" cxnId="{8F29DFF9-E65B-4D1B-9109-F0D19E927F71}">
      <dgm:prSet/>
      <dgm:spPr/>
      <dgm:t>
        <a:bodyPr/>
        <a:lstStyle/>
        <a:p>
          <a:endParaRPr lang="en-US"/>
        </a:p>
      </dgm:t>
    </dgm:pt>
    <dgm:pt modelId="{B83C0A39-E95F-486B-8A90-B0163260FA95}" type="sibTrans" cxnId="{8F29DFF9-E65B-4D1B-9109-F0D19E927F71}">
      <dgm:prSet/>
      <dgm:spPr/>
      <dgm:t>
        <a:bodyPr/>
        <a:lstStyle/>
        <a:p>
          <a:endParaRPr lang="en-US"/>
        </a:p>
      </dgm:t>
    </dgm:pt>
    <dgm:pt modelId="{D1BEB36E-6749-4E72-A9E2-BA7960E5C8E9}">
      <dgm:prSet/>
      <dgm:spPr/>
      <dgm:t>
        <a:bodyPr/>
        <a:lstStyle/>
        <a:p>
          <a:r>
            <a:rPr lang="en-US"/>
            <a:t>Bootstrap</a:t>
          </a:r>
        </a:p>
      </dgm:t>
    </dgm:pt>
    <dgm:pt modelId="{855B962D-6623-47AB-A639-0350CE75FD14}" type="parTrans" cxnId="{DFE4B537-8309-47A6-BFE8-F6A5C7955B1A}">
      <dgm:prSet/>
      <dgm:spPr/>
      <dgm:t>
        <a:bodyPr/>
        <a:lstStyle/>
        <a:p>
          <a:endParaRPr lang="en-US"/>
        </a:p>
      </dgm:t>
    </dgm:pt>
    <dgm:pt modelId="{BE95E6A4-0706-47E3-887B-A2FCB578618C}" type="sibTrans" cxnId="{DFE4B537-8309-47A6-BFE8-F6A5C7955B1A}">
      <dgm:prSet/>
      <dgm:spPr/>
      <dgm:t>
        <a:bodyPr/>
        <a:lstStyle/>
        <a:p>
          <a:endParaRPr lang="en-US"/>
        </a:p>
      </dgm:t>
    </dgm:pt>
    <dgm:pt modelId="{B89E9064-F922-4FAB-9452-7481670795F8}">
      <dgm:prSet/>
      <dgm:spPr/>
      <dgm:t>
        <a:bodyPr/>
        <a:lstStyle/>
        <a:p>
          <a:r>
            <a:rPr lang="en-US" dirty="0"/>
            <a:t>Django 2.2</a:t>
          </a:r>
        </a:p>
      </dgm:t>
    </dgm:pt>
    <dgm:pt modelId="{092749B8-64D0-413E-A54C-C056A98898F7}" type="parTrans" cxnId="{131FB6FB-F1AA-403D-92B5-916B01E1BA76}">
      <dgm:prSet/>
      <dgm:spPr/>
      <dgm:t>
        <a:bodyPr/>
        <a:lstStyle/>
        <a:p>
          <a:endParaRPr lang="en-US"/>
        </a:p>
      </dgm:t>
    </dgm:pt>
    <dgm:pt modelId="{92C2CC4F-A8BB-4F67-B5EB-7AC254C28786}" type="sibTrans" cxnId="{131FB6FB-F1AA-403D-92B5-916B01E1BA76}">
      <dgm:prSet/>
      <dgm:spPr/>
      <dgm:t>
        <a:bodyPr/>
        <a:lstStyle/>
        <a:p>
          <a:endParaRPr lang="en-US"/>
        </a:p>
      </dgm:t>
    </dgm:pt>
    <dgm:pt modelId="{1A680BE7-F036-4622-96FF-3CD56A6AC75D}">
      <dgm:prSet/>
      <dgm:spPr/>
      <dgm:t>
        <a:bodyPr/>
        <a:lstStyle/>
        <a:p>
          <a:r>
            <a:rPr lang="en-US" dirty="0"/>
            <a:t>SQL Lite 3</a:t>
          </a:r>
        </a:p>
      </dgm:t>
    </dgm:pt>
    <dgm:pt modelId="{A4385292-D169-44CC-A368-033467C864F4}" type="parTrans" cxnId="{5E25FCA4-A6DF-46F9-92D9-B7CC1CB23A61}">
      <dgm:prSet/>
      <dgm:spPr/>
      <dgm:t>
        <a:bodyPr/>
        <a:lstStyle/>
        <a:p>
          <a:endParaRPr lang="en-US"/>
        </a:p>
      </dgm:t>
    </dgm:pt>
    <dgm:pt modelId="{6983AAE0-58FB-45CE-AE09-830DAB479C6B}" type="sibTrans" cxnId="{5E25FCA4-A6DF-46F9-92D9-B7CC1CB23A61}">
      <dgm:prSet/>
      <dgm:spPr/>
      <dgm:t>
        <a:bodyPr/>
        <a:lstStyle/>
        <a:p>
          <a:endParaRPr lang="en-US"/>
        </a:p>
      </dgm:t>
    </dgm:pt>
    <dgm:pt modelId="{F07A451A-7D78-45AE-AAE4-5D0DF3069159}">
      <dgm:prSet/>
      <dgm:spPr/>
      <dgm:t>
        <a:bodyPr/>
        <a:lstStyle/>
        <a:p>
          <a:r>
            <a:rPr lang="en-US"/>
            <a:t>GitHub</a:t>
          </a:r>
        </a:p>
      </dgm:t>
    </dgm:pt>
    <dgm:pt modelId="{B0DEDE88-4B7A-4F15-A9AE-2CBF4EF6679A}" type="parTrans" cxnId="{753482CE-6895-4DAD-A9AD-95B20EDDD83F}">
      <dgm:prSet/>
      <dgm:spPr/>
      <dgm:t>
        <a:bodyPr/>
        <a:lstStyle/>
        <a:p>
          <a:endParaRPr lang="en-US"/>
        </a:p>
      </dgm:t>
    </dgm:pt>
    <dgm:pt modelId="{7BB2F5FC-599A-40FB-8B28-B3A4CE12BBBC}" type="sibTrans" cxnId="{753482CE-6895-4DAD-A9AD-95B20EDDD83F}">
      <dgm:prSet/>
      <dgm:spPr/>
      <dgm:t>
        <a:bodyPr/>
        <a:lstStyle/>
        <a:p>
          <a:endParaRPr lang="en-US"/>
        </a:p>
      </dgm:t>
    </dgm:pt>
    <dgm:pt modelId="{07538210-A0F5-4D90-A0A2-09988814219B}">
      <dgm:prSet/>
      <dgm:spPr/>
      <dgm:t>
        <a:bodyPr/>
        <a:lstStyle/>
        <a:p>
          <a:r>
            <a:rPr lang="en-US"/>
            <a:t>Heroku</a:t>
          </a:r>
        </a:p>
      </dgm:t>
    </dgm:pt>
    <dgm:pt modelId="{77C3B978-C325-48F0-AB63-EC15D91FBF1F}" type="parTrans" cxnId="{EC6BCA5A-7E44-4566-8F94-F77B5110A81F}">
      <dgm:prSet/>
      <dgm:spPr/>
      <dgm:t>
        <a:bodyPr/>
        <a:lstStyle/>
        <a:p>
          <a:endParaRPr lang="en-US"/>
        </a:p>
      </dgm:t>
    </dgm:pt>
    <dgm:pt modelId="{C8A05119-4617-4253-ACA2-583615F9FFAF}" type="sibTrans" cxnId="{EC6BCA5A-7E44-4566-8F94-F77B5110A81F}">
      <dgm:prSet/>
      <dgm:spPr/>
      <dgm:t>
        <a:bodyPr/>
        <a:lstStyle/>
        <a:p>
          <a:endParaRPr lang="en-US"/>
        </a:p>
      </dgm:t>
    </dgm:pt>
    <dgm:pt modelId="{9FE7A1FA-D9E0-8E40-833B-3A63730681DB}" type="pres">
      <dgm:prSet presAssocID="{ACAFD0B6-6301-4245-81A7-0B6AFAA61BDA}" presName="linear" presStyleCnt="0">
        <dgm:presLayoutVars>
          <dgm:animLvl val="lvl"/>
          <dgm:resizeHandles val="exact"/>
        </dgm:presLayoutVars>
      </dgm:prSet>
      <dgm:spPr/>
    </dgm:pt>
    <dgm:pt modelId="{B40A7061-3C75-F247-8090-AF0D80DF73B2}" type="pres">
      <dgm:prSet presAssocID="{FFCDECC3-3BC9-4B9E-A41F-25CB1592C2E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CED70E5-72D7-DF43-9961-6CA4D2DCD8E9}" type="pres">
      <dgm:prSet presAssocID="{E3B1D725-C08F-44D5-A50F-C9E9442B7951}" presName="spacer" presStyleCnt="0"/>
      <dgm:spPr/>
    </dgm:pt>
    <dgm:pt modelId="{151DC97D-0B85-8A4C-A16C-69FBE40C39B2}" type="pres">
      <dgm:prSet presAssocID="{FED634C7-0424-4BD9-A63F-266D1072984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91B6D96-D172-D44C-B518-F9047F8FEB0F}" type="pres">
      <dgm:prSet presAssocID="{B83C0A39-E95F-486B-8A90-B0163260FA95}" presName="spacer" presStyleCnt="0"/>
      <dgm:spPr/>
    </dgm:pt>
    <dgm:pt modelId="{CD1CD8D1-47A3-1C47-B866-9845462698FE}" type="pres">
      <dgm:prSet presAssocID="{D1BEB36E-6749-4E72-A9E2-BA7960E5C8E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27D9E19-336D-3E46-9B42-7831A8E0AF56}" type="pres">
      <dgm:prSet presAssocID="{BE95E6A4-0706-47E3-887B-A2FCB578618C}" presName="spacer" presStyleCnt="0"/>
      <dgm:spPr/>
    </dgm:pt>
    <dgm:pt modelId="{92E605E0-CEC3-494F-98B5-CD24A0D74152}" type="pres">
      <dgm:prSet presAssocID="{B89E9064-F922-4FAB-9452-7481670795F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81231CA-BA69-E344-B976-1D4912CE5559}" type="pres">
      <dgm:prSet presAssocID="{92C2CC4F-A8BB-4F67-B5EB-7AC254C28786}" presName="spacer" presStyleCnt="0"/>
      <dgm:spPr/>
    </dgm:pt>
    <dgm:pt modelId="{C85A3C3D-82BC-8E47-B970-2247BF595D71}" type="pres">
      <dgm:prSet presAssocID="{1A680BE7-F036-4622-96FF-3CD56A6AC7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20856C3-563A-DC4B-A035-85BFCE87C3E2}" type="pres">
      <dgm:prSet presAssocID="{6983AAE0-58FB-45CE-AE09-830DAB479C6B}" presName="spacer" presStyleCnt="0"/>
      <dgm:spPr/>
    </dgm:pt>
    <dgm:pt modelId="{4FC8940D-F30F-4949-9E54-D93B6FA162E8}" type="pres">
      <dgm:prSet presAssocID="{F07A451A-7D78-45AE-AAE4-5D0DF306915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813012D-3637-A541-AC54-298DCAD4CDBF}" type="pres">
      <dgm:prSet presAssocID="{7BB2F5FC-599A-40FB-8B28-B3A4CE12BBBC}" presName="spacer" presStyleCnt="0"/>
      <dgm:spPr/>
    </dgm:pt>
    <dgm:pt modelId="{D042EA08-967B-EE49-9079-5FF840B823E7}" type="pres">
      <dgm:prSet presAssocID="{07538210-A0F5-4D90-A0A2-09988814219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3457622-B691-44E9-9D00-3291BAA3E854}" srcId="{ACAFD0B6-6301-4245-81A7-0B6AFAA61BDA}" destId="{FFCDECC3-3BC9-4B9E-A41F-25CB1592C2E8}" srcOrd="0" destOrd="0" parTransId="{12B81D10-132D-4541-AF2E-4FE1196F6D25}" sibTransId="{E3B1D725-C08F-44D5-A50F-C9E9442B7951}"/>
    <dgm:cxn modelId="{EAB14127-1283-6748-9100-0A0D1EE7DBF3}" type="presOf" srcId="{1A680BE7-F036-4622-96FF-3CD56A6AC75D}" destId="{C85A3C3D-82BC-8E47-B970-2247BF595D71}" srcOrd="0" destOrd="0" presId="urn:microsoft.com/office/officeart/2005/8/layout/vList2"/>
    <dgm:cxn modelId="{DFE4B537-8309-47A6-BFE8-F6A5C7955B1A}" srcId="{ACAFD0B6-6301-4245-81A7-0B6AFAA61BDA}" destId="{D1BEB36E-6749-4E72-A9E2-BA7960E5C8E9}" srcOrd="2" destOrd="0" parTransId="{855B962D-6623-47AB-A639-0350CE75FD14}" sibTransId="{BE95E6A4-0706-47E3-887B-A2FCB578618C}"/>
    <dgm:cxn modelId="{EC6BCA5A-7E44-4566-8F94-F77B5110A81F}" srcId="{ACAFD0B6-6301-4245-81A7-0B6AFAA61BDA}" destId="{07538210-A0F5-4D90-A0A2-09988814219B}" srcOrd="6" destOrd="0" parTransId="{77C3B978-C325-48F0-AB63-EC15D91FBF1F}" sibTransId="{C8A05119-4617-4253-ACA2-583615F9FFAF}"/>
    <dgm:cxn modelId="{A31FB660-50BB-314C-AE5C-22A26862204B}" type="presOf" srcId="{FFCDECC3-3BC9-4B9E-A41F-25CB1592C2E8}" destId="{B40A7061-3C75-F247-8090-AF0D80DF73B2}" srcOrd="0" destOrd="0" presId="urn:microsoft.com/office/officeart/2005/8/layout/vList2"/>
    <dgm:cxn modelId="{EB7EFE68-CE0B-5D40-BE30-76CEB631FCFE}" type="presOf" srcId="{07538210-A0F5-4D90-A0A2-09988814219B}" destId="{D042EA08-967B-EE49-9079-5FF840B823E7}" srcOrd="0" destOrd="0" presId="urn:microsoft.com/office/officeart/2005/8/layout/vList2"/>
    <dgm:cxn modelId="{37244F91-5026-2E42-906E-F9B81C11DADC}" type="presOf" srcId="{F07A451A-7D78-45AE-AAE4-5D0DF3069159}" destId="{4FC8940D-F30F-4949-9E54-D93B6FA162E8}" srcOrd="0" destOrd="0" presId="urn:microsoft.com/office/officeart/2005/8/layout/vList2"/>
    <dgm:cxn modelId="{5E25FCA4-A6DF-46F9-92D9-B7CC1CB23A61}" srcId="{ACAFD0B6-6301-4245-81A7-0B6AFAA61BDA}" destId="{1A680BE7-F036-4622-96FF-3CD56A6AC75D}" srcOrd="4" destOrd="0" parTransId="{A4385292-D169-44CC-A368-033467C864F4}" sibTransId="{6983AAE0-58FB-45CE-AE09-830DAB479C6B}"/>
    <dgm:cxn modelId="{36FF66B9-AB77-2747-AE59-9AD1291B07F9}" type="presOf" srcId="{D1BEB36E-6749-4E72-A9E2-BA7960E5C8E9}" destId="{CD1CD8D1-47A3-1C47-B866-9845462698FE}" srcOrd="0" destOrd="0" presId="urn:microsoft.com/office/officeart/2005/8/layout/vList2"/>
    <dgm:cxn modelId="{5AEAB0C4-40C2-0643-9416-EFEFE38826D9}" type="presOf" srcId="{B89E9064-F922-4FAB-9452-7481670795F8}" destId="{92E605E0-CEC3-494F-98B5-CD24A0D74152}" srcOrd="0" destOrd="0" presId="urn:microsoft.com/office/officeart/2005/8/layout/vList2"/>
    <dgm:cxn modelId="{753482CE-6895-4DAD-A9AD-95B20EDDD83F}" srcId="{ACAFD0B6-6301-4245-81A7-0B6AFAA61BDA}" destId="{F07A451A-7D78-45AE-AAE4-5D0DF3069159}" srcOrd="5" destOrd="0" parTransId="{B0DEDE88-4B7A-4F15-A9AE-2CBF4EF6679A}" sibTransId="{7BB2F5FC-599A-40FB-8B28-B3A4CE12BBBC}"/>
    <dgm:cxn modelId="{1AB427E2-CC4E-F844-B37E-869BD0CF68E8}" type="presOf" srcId="{ACAFD0B6-6301-4245-81A7-0B6AFAA61BDA}" destId="{9FE7A1FA-D9E0-8E40-833B-3A63730681DB}" srcOrd="0" destOrd="0" presId="urn:microsoft.com/office/officeart/2005/8/layout/vList2"/>
    <dgm:cxn modelId="{9DABEBEC-6A0B-4A41-BA79-356F29787275}" type="presOf" srcId="{FED634C7-0424-4BD9-A63F-266D10729845}" destId="{151DC97D-0B85-8A4C-A16C-69FBE40C39B2}" srcOrd="0" destOrd="0" presId="urn:microsoft.com/office/officeart/2005/8/layout/vList2"/>
    <dgm:cxn modelId="{8F29DFF9-E65B-4D1B-9109-F0D19E927F71}" srcId="{ACAFD0B6-6301-4245-81A7-0B6AFAA61BDA}" destId="{FED634C7-0424-4BD9-A63F-266D10729845}" srcOrd="1" destOrd="0" parTransId="{933B013B-2F49-4E91-A865-DEF2C2E6C328}" sibTransId="{B83C0A39-E95F-486B-8A90-B0163260FA95}"/>
    <dgm:cxn modelId="{131FB6FB-F1AA-403D-92B5-916B01E1BA76}" srcId="{ACAFD0B6-6301-4245-81A7-0B6AFAA61BDA}" destId="{B89E9064-F922-4FAB-9452-7481670795F8}" srcOrd="3" destOrd="0" parTransId="{092749B8-64D0-413E-A54C-C056A98898F7}" sibTransId="{92C2CC4F-A8BB-4F67-B5EB-7AC254C28786}"/>
    <dgm:cxn modelId="{3D8004B7-ED0F-C543-9B58-B23C4E35812A}" type="presParOf" srcId="{9FE7A1FA-D9E0-8E40-833B-3A63730681DB}" destId="{B40A7061-3C75-F247-8090-AF0D80DF73B2}" srcOrd="0" destOrd="0" presId="urn:microsoft.com/office/officeart/2005/8/layout/vList2"/>
    <dgm:cxn modelId="{44C35122-9DC2-2A45-A082-3719BE0FB665}" type="presParOf" srcId="{9FE7A1FA-D9E0-8E40-833B-3A63730681DB}" destId="{ACED70E5-72D7-DF43-9961-6CA4D2DCD8E9}" srcOrd="1" destOrd="0" presId="urn:microsoft.com/office/officeart/2005/8/layout/vList2"/>
    <dgm:cxn modelId="{0A1B7400-8B84-1D41-B366-F98CC093A279}" type="presParOf" srcId="{9FE7A1FA-D9E0-8E40-833B-3A63730681DB}" destId="{151DC97D-0B85-8A4C-A16C-69FBE40C39B2}" srcOrd="2" destOrd="0" presId="urn:microsoft.com/office/officeart/2005/8/layout/vList2"/>
    <dgm:cxn modelId="{111C2DEC-CAD0-7846-9A3F-ACD05B8FD9B5}" type="presParOf" srcId="{9FE7A1FA-D9E0-8E40-833B-3A63730681DB}" destId="{691B6D96-D172-D44C-B518-F9047F8FEB0F}" srcOrd="3" destOrd="0" presId="urn:microsoft.com/office/officeart/2005/8/layout/vList2"/>
    <dgm:cxn modelId="{CBD50FA9-167A-804F-8082-BF340DC02889}" type="presParOf" srcId="{9FE7A1FA-D9E0-8E40-833B-3A63730681DB}" destId="{CD1CD8D1-47A3-1C47-B866-9845462698FE}" srcOrd="4" destOrd="0" presId="urn:microsoft.com/office/officeart/2005/8/layout/vList2"/>
    <dgm:cxn modelId="{884036AE-854F-374D-92C9-58FD110A0F3D}" type="presParOf" srcId="{9FE7A1FA-D9E0-8E40-833B-3A63730681DB}" destId="{427D9E19-336D-3E46-9B42-7831A8E0AF56}" srcOrd="5" destOrd="0" presId="urn:microsoft.com/office/officeart/2005/8/layout/vList2"/>
    <dgm:cxn modelId="{A6B446FE-6DDA-AF43-905E-BDB0E2492979}" type="presParOf" srcId="{9FE7A1FA-D9E0-8E40-833B-3A63730681DB}" destId="{92E605E0-CEC3-494F-98B5-CD24A0D74152}" srcOrd="6" destOrd="0" presId="urn:microsoft.com/office/officeart/2005/8/layout/vList2"/>
    <dgm:cxn modelId="{F0974625-5CA2-C646-9C9B-D13312A372BD}" type="presParOf" srcId="{9FE7A1FA-D9E0-8E40-833B-3A63730681DB}" destId="{C81231CA-BA69-E344-B976-1D4912CE5559}" srcOrd="7" destOrd="0" presId="urn:microsoft.com/office/officeart/2005/8/layout/vList2"/>
    <dgm:cxn modelId="{B047B60D-874F-3E43-AD96-D59F9EFDBC4D}" type="presParOf" srcId="{9FE7A1FA-D9E0-8E40-833B-3A63730681DB}" destId="{C85A3C3D-82BC-8E47-B970-2247BF595D71}" srcOrd="8" destOrd="0" presId="urn:microsoft.com/office/officeart/2005/8/layout/vList2"/>
    <dgm:cxn modelId="{CCAD7B54-0E44-0F46-B5BF-ABA3AF5FC32E}" type="presParOf" srcId="{9FE7A1FA-D9E0-8E40-833B-3A63730681DB}" destId="{420856C3-563A-DC4B-A035-85BFCE87C3E2}" srcOrd="9" destOrd="0" presId="urn:microsoft.com/office/officeart/2005/8/layout/vList2"/>
    <dgm:cxn modelId="{3DD362C6-66E4-FB4E-9891-7DFEC09995D4}" type="presParOf" srcId="{9FE7A1FA-D9E0-8E40-833B-3A63730681DB}" destId="{4FC8940D-F30F-4949-9E54-D93B6FA162E8}" srcOrd="10" destOrd="0" presId="urn:microsoft.com/office/officeart/2005/8/layout/vList2"/>
    <dgm:cxn modelId="{59BD5DC0-B4BA-6F4B-BAEE-CD7DF993C5ED}" type="presParOf" srcId="{9FE7A1FA-D9E0-8E40-833B-3A63730681DB}" destId="{1813012D-3637-A541-AC54-298DCAD4CDBF}" srcOrd="11" destOrd="0" presId="urn:microsoft.com/office/officeart/2005/8/layout/vList2"/>
    <dgm:cxn modelId="{CA049B6A-C8EF-4142-A76D-2D0DEDF4AB58}" type="presParOf" srcId="{9FE7A1FA-D9E0-8E40-833B-3A63730681DB}" destId="{D042EA08-967B-EE49-9079-5FF840B823E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D0B4D4-B907-4CEC-9DC7-46F3BA2F0D6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2671A6-8E88-4AAD-93A0-2C0BEDA05A5E}">
      <dgm:prSet/>
      <dgm:spPr/>
      <dgm:t>
        <a:bodyPr/>
        <a:lstStyle/>
        <a:p>
          <a:r>
            <a:rPr lang="en-US"/>
            <a:t>Batteries-included</a:t>
          </a:r>
        </a:p>
      </dgm:t>
    </dgm:pt>
    <dgm:pt modelId="{9365BA11-19FC-49A3-B21A-8FAFF5511E17}" type="parTrans" cxnId="{35B17C7B-E442-4178-BDC0-054604B67C1C}">
      <dgm:prSet/>
      <dgm:spPr/>
      <dgm:t>
        <a:bodyPr/>
        <a:lstStyle/>
        <a:p>
          <a:endParaRPr lang="en-US"/>
        </a:p>
      </dgm:t>
    </dgm:pt>
    <dgm:pt modelId="{4D407343-B874-4716-B177-F3B6634BD118}" type="sibTrans" cxnId="{35B17C7B-E442-4178-BDC0-054604B67C1C}">
      <dgm:prSet/>
      <dgm:spPr/>
      <dgm:t>
        <a:bodyPr/>
        <a:lstStyle/>
        <a:p>
          <a:endParaRPr lang="en-US"/>
        </a:p>
      </dgm:t>
    </dgm:pt>
    <dgm:pt modelId="{AB622553-5CF2-45E7-8153-AD08D6A5367F}">
      <dgm:prSet/>
      <dgm:spPr/>
      <dgm:t>
        <a:bodyPr/>
        <a:lstStyle/>
        <a:p>
          <a:r>
            <a:rPr lang="en-US"/>
            <a:t>Python</a:t>
          </a:r>
        </a:p>
      </dgm:t>
    </dgm:pt>
    <dgm:pt modelId="{244001D5-F2B2-46B8-8C77-1B5AA908A074}" type="parTrans" cxnId="{F82831A9-C16E-4DB5-8E9A-20A4EC22C1FD}">
      <dgm:prSet/>
      <dgm:spPr/>
      <dgm:t>
        <a:bodyPr/>
        <a:lstStyle/>
        <a:p>
          <a:endParaRPr lang="en-US"/>
        </a:p>
      </dgm:t>
    </dgm:pt>
    <dgm:pt modelId="{A3C86CA4-4CDA-47DA-9E88-7342D4712560}" type="sibTrans" cxnId="{F82831A9-C16E-4DB5-8E9A-20A4EC22C1FD}">
      <dgm:prSet/>
      <dgm:spPr/>
      <dgm:t>
        <a:bodyPr/>
        <a:lstStyle/>
        <a:p>
          <a:endParaRPr lang="en-US"/>
        </a:p>
      </dgm:t>
    </dgm:pt>
    <dgm:pt modelId="{E874CA8E-8DFD-4C3D-9A76-1227F8CF2EC5}">
      <dgm:prSet/>
      <dgm:spPr/>
      <dgm:t>
        <a:bodyPr/>
        <a:lstStyle/>
        <a:p>
          <a:r>
            <a:rPr lang="en-US"/>
            <a:t>Documentation</a:t>
          </a:r>
        </a:p>
      </dgm:t>
    </dgm:pt>
    <dgm:pt modelId="{16DC061E-E938-498A-BCF1-187C0BA275A7}" type="parTrans" cxnId="{28C89012-66B1-4330-8693-1B5B23D024ED}">
      <dgm:prSet/>
      <dgm:spPr/>
      <dgm:t>
        <a:bodyPr/>
        <a:lstStyle/>
        <a:p>
          <a:endParaRPr lang="en-US"/>
        </a:p>
      </dgm:t>
    </dgm:pt>
    <dgm:pt modelId="{AADD5E64-5A41-493D-9724-10679794AFF2}" type="sibTrans" cxnId="{28C89012-66B1-4330-8693-1B5B23D024ED}">
      <dgm:prSet/>
      <dgm:spPr/>
      <dgm:t>
        <a:bodyPr/>
        <a:lstStyle/>
        <a:p>
          <a:endParaRPr lang="en-US"/>
        </a:p>
      </dgm:t>
    </dgm:pt>
    <dgm:pt modelId="{22764AE8-8A7C-49A5-AE2B-0450B306C908}">
      <dgm:prSet/>
      <dgm:spPr/>
      <dgm:t>
        <a:bodyPr/>
        <a:lstStyle/>
        <a:p>
          <a:r>
            <a:rPr lang="en-US"/>
            <a:t>Scalable</a:t>
          </a:r>
        </a:p>
      </dgm:t>
    </dgm:pt>
    <dgm:pt modelId="{55A903BF-B776-4B37-B07D-D1F6BDC3F4CD}" type="parTrans" cxnId="{726FA302-11E9-4541-B0AD-B1141BE3A787}">
      <dgm:prSet/>
      <dgm:spPr/>
      <dgm:t>
        <a:bodyPr/>
        <a:lstStyle/>
        <a:p>
          <a:endParaRPr lang="en-US"/>
        </a:p>
      </dgm:t>
    </dgm:pt>
    <dgm:pt modelId="{2047DC3C-CB44-4A23-80D0-4F9E4065E8DD}" type="sibTrans" cxnId="{726FA302-11E9-4541-B0AD-B1141BE3A787}">
      <dgm:prSet/>
      <dgm:spPr/>
      <dgm:t>
        <a:bodyPr/>
        <a:lstStyle/>
        <a:p>
          <a:endParaRPr lang="en-US"/>
        </a:p>
      </dgm:t>
    </dgm:pt>
    <dgm:pt modelId="{D4183DDC-5EDA-4031-AEB9-544A8CAD756A}">
      <dgm:prSet/>
      <dgm:spPr/>
      <dgm:t>
        <a:bodyPr/>
        <a:lstStyle/>
        <a:p>
          <a:r>
            <a:rPr lang="en-US"/>
            <a:t>Built-in Admin</a:t>
          </a:r>
        </a:p>
      </dgm:t>
    </dgm:pt>
    <dgm:pt modelId="{E4A5FB50-538E-4FCA-B8E3-FE0DB0F4D595}" type="parTrans" cxnId="{04455B84-00C9-495E-938C-12A8923E5027}">
      <dgm:prSet/>
      <dgm:spPr/>
      <dgm:t>
        <a:bodyPr/>
        <a:lstStyle/>
        <a:p>
          <a:endParaRPr lang="en-US"/>
        </a:p>
      </dgm:t>
    </dgm:pt>
    <dgm:pt modelId="{B18E2BFD-8851-4C08-BBC0-8DCD2AF0E167}" type="sibTrans" cxnId="{04455B84-00C9-495E-938C-12A8923E5027}">
      <dgm:prSet/>
      <dgm:spPr/>
      <dgm:t>
        <a:bodyPr/>
        <a:lstStyle/>
        <a:p>
          <a:endParaRPr lang="en-US"/>
        </a:p>
      </dgm:t>
    </dgm:pt>
    <dgm:pt modelId="{2A5B400E-8C17-4530-BAC2-6522FF72ADEE}" type="pres">
      <dgm:prSet presAssocID="{BCD0B4D4-B907-4CEC-9DC7-46F3BA2F0D64}" presName="root" presStyleCnt="0">
        <dgm:presLayoutVars>
          <dgm:dir/>
          <dgm:resizeHandles val="exact"/>
        </dgm:presLayoutVars>
      </dgm:prSet>
      <dgm:spPr/>
    </dgm:pt>
    <dgm:pt modelId="{FF7021A2-F2BB-4067-BAC4-954AF71C55B0}" type="pres">
      <dgm:prSet presAssocID="{AC2671A6-8E88-4AAD-93A0-2C0BEDA05A5E}" presName="compNode" presStyleCnt="0"/>
      <dgm:spPr/>
    </dgm:pt>
    <dgm:pt modelId="{03E4F9F5-2B01-4AF8-9571-02D5DEF745C3}" type="pres">
      <dgm:prSet presAssocID="{AC2671A6-8E88-4AAD-93A0-2C0BEDA05A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DE2C8CA1-C671-49B4-9574-A681C659D936}" type="pres">
      <dgm:prSet presAssocID="{AC2671A6-8E88-4AAD-93A0-2C0BEDA05A5E}" presName="spaceRect" presStyleCnt="0"/>
      <dgm:spPr/>
    </dgm:pt>
    <dgm:pt modelId="{16B62833-C5AA-4137-8523-F6DF2722E3A9}" type="pres">
      <dgm:prSet presAssocID="{AC2671A6-8E88-4AAD-93A0-2C0BEDA05A5E}" presName="textRect" presStyleLbl="revTx" presStyleIdx="0" presStyleCnt="5">
        <dgm:presLayoutVars>
          <dgm:chMax val="1"/>
          <dgm:chPref val="1"/>
        </dgm:presLayoutVars>
      </dgm:prSet>
      <dgm:spPr/>
    </dgm:pt>
    <dgm:pt modelId="{1D494BD9-B592-4CBB-BF1F-A4CA8917E9B6}" type="pres">
      <dgm:prSet presAssocID="{4D407343-B874-4716-B177-F3B6634BD118}" presName="sibTrans" presStyleCnt="0"/>
      <dgm:spPr/>
    </dgm:pt>
    <dgm:pt modelId="{2B18F2E8-80C6-4CC2-B3B8-B30EDCAFA671}" type="pres">
      <dgm:prSet presAssocID="{AB622553-5CF2-45E7-8153-AD08D6A5367F}" presName="compNode" presStyleCnt="0"/>
      <dgm:spPr/>
    </dgm:pt>
    <dgm:pt modelId="{21000A4E-E1BC-493E-8E87-06FBE70CADE7}" type="pres">
      <dgm:prSet presAssocID="{AB622553-5CF2-45E7-8153-AD08D6A536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D7E92C17-3AAA-4FD2-A95D-E9AF96986243}" type="pres">
      <dgm:prSet presAssocID="{AB622553-5CF2-45E7-8153-AD08D6A5367F}" presName="spaceRect" presStyleCnt="0"/>
      <dgm:spPr/>
    </dgm:pt>
    <dgm:pt modelId="{6D64F1DE-B4B1-4C5A-9EB3-05F37F1109F4}" type="pres">
      <dgm:prSet presAssocID="{AB622553-5CF2-45E7-8153-AD08D6A5367F}" presName="textRect" presStyleLbl="revTx" presStyleIdx="1" presStyleCnt="5">
        <dgm:presLayoutVars>
          <dgm:chMax val="1"/>
          <dgm:chPref val="1"/>
        </dgm:presLayoutVars>
      </dgm:prSet>
      <dgm:spPr/>
    </dgm:pt>
    <dgm:pt modelId="{0A9A1DEA-AD42-48E1-9EEE-A28770F82EC9}" type="pres">
      <dgm:prSet presAssocID="{A3C86CA4-4CDA-47DA-9E88-7342D4712560}" presName="sibTrans" presStyleCnt="0"/>
      <dgm:spPr/>
    </dgm:pt>
    <dgm:pt modelId="{EC56F736-3809-4479-B02B-2A1CA15B720A}" type="pres">
      <dgm:prSet presAssocID="{E874CA8E-8DFD-4C3D-9A76-1227F8CF2EC5}" presName="compNode" presStyleCnt="0"/>
      <dgm:spPr/>
    </dgm:pt>
    <dgm:pt modelId="{1AB7DBE8-2F2A-4AE5-AF76-E686B6D4B183}" type="pres">
      <dgm:prSet presAssocID="{E874CA8E-8DFD-4C3D-9A76-1227F8CF2EC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5268469-3631-4A72-90CD-D8F7FA1C36C0}" type="pres">
      <dgm:prSet presAssocID="{E874CA8E-8DFD-4C3D-9A76-1227F8CF2EC5}" presName="spaceRect" presStyleCnt="0"/>
      <dgm:spPr/>
    </dgm:pt>
    <dgm:pt modelId="{7397A64E-672B-4DAA-98A0-C8DE7A612716}" type="pres">
      <dgm:prSet presAssocID="{E874CA8E-8DFD-4C3D-9A76-1227F8CF2EC5}" presName="textRect" presStyleLbl="revTx" presStyleIdx="2" presStyleCnt="5">
        <dgm:presLayoutVars>
          <dgm:chMax val="1"/>
          <dgm:chPref val="1"/>
        </dgm:presLayoutVars>
      </dgm:prSet>
      <dgm:spPr/>
    </dgm:pt>
    <dgm:pt modelId="{D408F93D-6B31-498C-94B3-B975FB83A38B}" type="pres">
      <dgm:prSet presAssocID="{AADD5E64-5A41-493D-9724-10679794AFF2}" presName="sibTrans" presStyleCnt="0"/>
      <dgm:spPr/>
    </dgm:pt>
    <dgm:pt modelId="{5A51C67B-8101-4702-A33B-D31F4F8EE5C8}" type="pres">
      <dgm:prSet presAssocID="{22764AE8-8A7C-49A5-AE2B-0450B306C908}" presName="compNode" presStyleCnt="0"/>
      <dgm:spPr/>
    </dgm:pt>
    <dgm:pt modelId="{A0E2CF55-38E1-42BB-9996-8985D36B996A}" type="pres">
      <dgm:prSet presAssocID="{22764AE8-8A7C-49A5-AE2B-0450B306C9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BB883F5-8CF2-4FEB-9EFA-AD7713781F41}" type="pres">
      <dgm:prSet presAssocID="{22764AE8-8A7C-49A5-AE2B-0450B306C908}" presName="spaceRect" presStyleCnt="0"/>
      <dgm:spPr/>
    </dgm:pt>
    <dgm:pt modelId="{48AAF678-C670-4510-B886-C461E13F4B6F}" type="pres">
      <dgm:prSet presAssocID="{22764AE8-8A7C-49A5-AE2B-0450B306C908}" presName="textRect" presStyleLbl="revTx" presStyleIdx="3" presStyleCnt="5">
        <dgm:presLayoutVars>
          <dgm:chMax val="1"/>
          <dgm:chPref val="1"/>
        </dgm:presLayoutVars>
      </dgm:prSet>
      <dgm:spPr/>
    </dgm:pt>
    <dgm:pt modelId="{35CAFDFB-E975-46B6-AC11-F21290EB9265}" type="pres">
      <dgm:prSet presAssocID="{2047DC3C-CB44-4A23-80D0-4F9E4065E8DD}" presName="sibTrans" presStyleCnt="0"/>
      <dgm:spPr/>
    </dgm:pt>
    <dgm:pt modelId="{D7F2F71F-F738-495F-8747-D698E3D58641}" type="pres">
      <dgm:prSet presAssocID="{D4183DDC-5EDA-4031-AEB9-544A8CAD756A}" presName="compNode" presStyleCnt="0"/>
      <dgm:spPr/>
    </dgm:pt>
    <dgm:pt modelId="{8DEF5A50-76C3-4BB6-B800-416B9ABF1134}" type="pres">
      <dgm:prSet presAssocID="{D4183DDC-5EDA-4031-AEB9-544A8CAD75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B4CA7BD-5BB5-47C5-8EF7-E1EDE36D14EF}" type="pres">
      <dgm:prSet presAssocID="{D4183DDC-5EDA-4031-AEB9-544A8CAD756A}" presName="spaceRect" presStyleCnt="0"/>
      <dgm:spPr/>
    </dgm:pt>
    <dgm:pt modelId="{ADC20529-500F-4443-B4A7-7A4A7034CE72}" type="pres">
      <dgm:prSet presAssocID="{D4183DDC-5EDA-4031-AEB9-544A8CAD756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26FA302-11E9-4541-B0AD-B1141BE3A787}" srcId="{BCD0B4D4-B907-4CEC-9DC7-46F3BA2F0D64}" destId="{22764AE8-8A7C-49A5-AE2B-0450B306C908}" srcOrd="3" destOrd="0" parTransId="{55A903BF-B776-4B37-B07D-D1F6BDC3F4CD}" sibTransId="{2047DC3C-CB44-4A23-80D0-4F9E4065E8DD}"/>
    <dgm:cxn modelId="{28C89012-66B1-4330-8693-1B5B23D024ED}" srcId="{BCD0B4D4-B907-4CEC-9DC7-46F3BA2F0D64}" destId="{E874CA8E-8DFD-4C3D-9A76-1227F8CF2EC5}" srcOrd="2" destOrd="0" parTransId="{16DC061E-E938-498A-BCF1-187C0BA275A7}" sibTransId="{AADD5E64-5A41-493D-9724-10679794AFF2}"/>
    <dgm:cxn modelId="{EC0EDA25-0919-4B8C-B67D-73BBAD8ABC50}" type="presOf" srcId="{AB622553-5CF2-45E7-8153-AD08D6A5367F}" destId="{6D64F1DE-B4B1-4C5A-9EB3-05F37F1109F4}" srcOrd="0" destOrd="0" presId="urn:microsoft.com/office/officeart/2018/2/layout/IconLabelList"/>
    <dgm:cxn modelId="{2A92C370-8693-434A-9E20-23465740AA4A}" type="presOf" srcId="{BCD0B4D4-B907-4CEC-9DC7-46F3BA2F0D64}" destId="{2A5B400E-8C17-4530-BAC2-6522FF72ADEE}" srcOrd="0" destOrd="0" presId="urn:microsoft.com/office/officeart/2018/2/layout/IconLabelList"/>
    <dgm:cxn modelId="{35B17C7B-E442-4178-BDC0-054604B67C1C}" srcId="{BCD0B4D4-B907-4CEC-9DC7-46F3BA2F0D64}" destId="{AC2671A6-8E88-4AAD-93A0-2C0BEDA05A5E}" srcOrd="0" destOrd="0" parTransId="{9365BA11-19FC-49A3-B21A-8FAFF5511E17}" sibTransId="{4D407343-B874-4716-B177-F3B6634BD118}"/>
    <dgm:cxn modelId="{04455B84-00C9-495E-938C-12A8923E5027}" srcId="{BCD0B4D4-B907-4CEC-9DC7-46F3BA2F0D64}" destId="{D4183DDC-5EDA-4031-AEB9-544A8CAD756A}" srcOrd="4" destOrd="0" parTransId="{E4A5FB50-538E-4FCA-B8E3-FE0DB0F4D595}" sibTransId="{B18E2BFD-8851-4C08-BBC0-8DCD2AF0E167}"/>
    <dgm:cxn modelId="{30F54791-E04F-4008-82EE-2E9A4FD29941}" type="presOf" srcId="{E874CA8E-8DFD-4C3D-9A76-1227F8CF2EC5}" destId="{7397A64E-672B-4DAA-98A0-C8DE7A612716}" srcOrd="0" destOrd="0" presId="urn:microsoft.com/office/officeart/2018/2/layout/IconLabelList"/>
    <dgm:cxn modelId="{87E8579D-A00F-43A4-A99B-16687EF080BC}" type="presOf" srcId="{D4183DDC-5EDA-4031-AEB9-544A8CAD756A}" destId="{ADC20529-500F-4443-B4A7-7A4A7034CE72}" srcOrd="0" destOrd="0" presId="urn:microsoft.com/office/officeart/2018/2/layout/IconLabelList"/>
    <dgm:cxn modelId="{F82831A9-C16E-4DB5-8E9A-20A4EC22C1FD}" srcId="{BCD0B4D4-B907-4CEC-9DC7-46F3BA2F0D64}" destId="{AB622553-5CF2-45E7-8153-AD08D6A5367F}" srcOrd="1" destOrd="0" parTransId="{244001D5-F2B2-46B8-8C77-1B5AA908A074}" sibTransId="{A3C86CA4-4CDA-47DA-9E88-7342D4712560}"/>
    <dgm:cxn modelId="{6EA32AB3-6C53-485B-A070-D24882F3510B}" type="presOf" srcId="{AC2671A6-8E88-4AAD-93A0-2C0BEDA05A5E}" destId="{16B62833-C5AA-4137-8523-F6DF2722E3A9}" srcOrd="0" destOrd="0" presId="urn:microsoft.com/office/officeart/2018/2/layout/IconLabelList"/>
    <dgm:cxn modelId="{7654E4F4-82F7-42CB-883D-15D5D57F215E}" type="presOf" srcId="{22764AE8-8A7C-49A5-AE2B-0450B306C908}" destId="{48AAF678-C670-4510-B886-C461E13F4B6F}" srcOrd="0" destOrd="0" presId="urn:microsoft.com/office/officeart/2018/2/layout/IconLabelList"/>
    <dgm:cxn modelId="{3793433C-957A-4A6C-AC8F-143FA13BD50A}" type="presParOf" srcId="{2A5B400E-8C17-4530-BAC2-6522FF72ADEE}" destId="{FF7021A2-F2BB-4067-BAC4-954AF71C55B0}" srcOrd="0" destOrd="0" presId="urn:microsoft.com/office/officeart/2018/2/layout/IconLabelList"/>
    <dgm:cxn modelId="{6421E819-3C8D-4E28-9E28-8AC79B3A205F}" type="presParOf" srcId="{FF7021A2-F2BB-4067-BAC4-954AF71C55B0}" destId="{03E4F9F5-2B01-4AF8-9571-02D5DEF745C3}" srcOrd="0" destOrd="0" presId="urn:microsoft.com/office/officeart/2018/2/layout/IconLabelList"/>
    <dgm:cxn modelId="{65D1897D-2FBD-4C54-BDE0-D401191123CF}" type="presParOf" srcId="{FF7021A2-F2BB-4067-BAC4-954AF71C55B0}" destId="{DE2C8CA1-C671-49B4-9574-A681C659D936}" srcOrd="1" destOrd="0" presId="urn:microsoft.com/office/officeart/2018/2/layout/IconLabelList"/>
    <dgm:cxn modelId="{26EAE39C-58E3-4D96-B201-27BC35584E91}" type="presParOf" srcId="{FF7021A2-F2BB-4067-BAC4-954AF71C55B0}" destId="{16B62833-C5AA-4137-8523-F6DF2722E3A9}" srcOrd="2" destOrd="0" presId="urn:microsoft.com/office/officeart/2018/2/layout/IconLabelList"/>
    <dgm:cxn modelId="{B14CEE38-E5EE-4ECE-AE72-F157D6317AEE}" type="presParOf" srcId="{2A5B400E-8C17-4530-BAC2-6522FF72ADEE}" destId="{1D494BD9-B592-4CBB-BF1F-A4CA8917E9B6}" srcOrd="1" destOrd="0" presId="urn:microsoft.com/office/officeart/2018/2/layout/IconLabelList"/>
    <dgm:cxn modelId="{CB0BCB7B-2EF6-493C-B4ED-E7767BB60649}" type="presParOf" srcId="{2A5B400E-8C17-4530-BAC2-6522FF72ADEE}" destId="{2B18F2E8-80C6-4CC2-B3B8-B30EDCAFA671}" srcOrd="2" destOrd="0" presId="urn:microsoft.com/office/officeart/2018/2/layout/IconLabelList"/>
    <dgm:cxn modelId="{3CFBBEF5-A8A0-43D1-85BA-C29CC1BB5AEE}" type="presParOf" srcId="{2B18F2E8-80C6-4CC2-B3B8-B30EDCAFA671}" destId="{21000A4E-E1BC-493E-8E87-06FBE70CADE7}" srcOrd="0" destOrd="0" presId="urn:microsoft.com/office/officeart/2018/2/layout/IconLabelList"/>
    <dgm:cxn modelId="{9C6C326B-B605-41E8-AFF3-6587984FE1C5}" type="presParOf" srcId="{2B18F2E8-80C6-4CC2-B3B8-B30EDCAFA671}" destId="{D7E92C17-3AAA-4FD2-A95D-E9AF96986243}" srcOrd="1" destOrd="0" presId="urn:microsoft.com/office/officeart/2018/2/layout/IconLabelList"/>
    <dgm:cxn modelId="{A3BA46E7-E6CB-4D8A-BC22-50E3E36BF50C}" type="presParOf" srcId="{2B18F2E8-80C6-4CC2-B3B8-B30EDCAFA671}" destId="{6D64F1DE-B4B1-4C5A-9EB3-05F37F1109F4}" srcOrd="2" destOrd="0" presId="urn:microsoft.com/office/officeart/2018/2/layout/IconLabelList"/>
    <dgm:cxn modelId="{590868BE-E645-4CCA-B421-1042B37D38B0}" type="presParOf" srcId="{2A5B400E-8C17-4530-BAC2-6522FF72ADEE}" destId="{0A9A1DEA-AD42-48E1-9EEE-A28770F82EC9}" srcOrd="3" destOrd="0" presId="urn:microsoft.com/office/officeart/2018/2/layout/IconLabelList"/>
    <dgm:cxn modelId="{0ADFEF59-8FF8-4B72-BB54-B8EFFAE274B2}" type="presParOf" srcId="{2A5B400E-8C17-4530-BAC2-6522FF72ADEE}" destId="{EC56F736-3809-4479-B02B-2A1CA15B720A}" srcOrd="4" destOrd="0" presId="urn:microsoft.com/office/officeart/2018/2/layout/IconLabelList"/>
    <dgm:cxn modelId="{FB629713-B232-418F-8601-6449B713E31D}" type="presParOf" srcId="{EC56F736-3809-4479-B02B-2A1CA15B720A}" destId="{1AB7DBE8-2F2A-4AE5-AF76-E686B6D4B183}" srcOrd="0" destOrd="0" presId="urn:microsoft.com/office/officeart/2018/2/layout/IconLabelList"/>
    <dgm:cxn modelId="{4CD9FBF2-E304-4E76-A93E-2671A703F1C8}" type="presParOf" srcId="{EC56F736-3809-4479-B02B-2A1CA15B720A}" destId="{45268469-3631-4A72-90CD-D8F7FA1C36C0}" srcOrd="1" destOrd="0" presId="urn:microsoft.com/office/officeart/2018/2/layout/IconLabelList"/>
    <dgm:cxn modelId="{4BBA3135-53C4-4F9E-94D9-BB6A5841D241}" type="presParOf" srcId="{EC56F736-3809-4479-B02B-2A1CA15B720A}" destId="{7397A64E-672B-4DAA-98A0-C8DE7A612716}" srcOrd="2" destOrd="0" presId="urn:microsoft.com/office/officeart/2018/2/layout/IconLabelList"/>
    <dgm:cxn modelId="{97360806-DE99-463A-AC1F-8557D7608AE4}" type="presParOf" srcId="{2A5B400E-8C17-4530-BAC2-6522FF72ADEE}" destId="{D408F93D-6B31-498C-94B3-B975FB83A38B}" srcOrd="5" destOrd="0" presId="urn:microsoft.com/office/officeart/2018/2/layout/IconLabelList"/>
    <dgm:cxn modelId="{EDDDDC01-CA23-4FA4-B5B2-BD328C562826}" type="presParOf" srcId="{2A5B400E-8C17-4530-BAC2-6522FF72ADEE}" destId="{5A51C67B-8101-4702-A33B-D31F4F8EE5C8}" srcOrd="6" destOrd="0" presId="urn:microsoft.com/office/officeart/2018/2/layout/IconLabelList"/>
    <dgm:cxn modelId="{431B733C-C92E-4A8A-B412-2D5FAC175C5C}" type="presParOf" srcId="{5A51C67B-8101-4702-A33B-D31F4F8EE5C8}" destId="{A0E2CF55-38E1-42BB-9996-8985D36B996A}" srcOrd="0" destOrd="0" presId="urn:microsoft.com/office/officeart/2018/2/layout/IconLabelList"/>
    <dgm:cxn modelId="{117E8BA8-B9CC-49D5-81B8-174B3CED44BD}" type="presParOf" srcId="{5A51C67B-8101-4702-A33B-D31F4F8EE5C8}" destId="{CBB883F5-8CF2-4FEB-9EFA-AD7713781F41}" srcOrd="1" destOrd="0" presId="urn:microsoft.com/office/officeart/2018/2/layout/IconLabelList"/>
    <dgm:cxn modelId="{D3CBEBBF-8C39-416B-94FF-90BA7E243E17}" type="presParOf" srcId="{5A51C67B-8101-4702-A33B-D31F4F8EE5C8}" destId="{48AAF678-C670-4510-B886-C461E13F4B6F}" srcOrd="2" destOrd="0" presId="urn:microsoft.com/office/officeart/2018/2/layout/IconLabelList"/>
    <dgm:cxn modelId="{F8AD3764-16D7-4BF2-8C1F-2F3769A9AC41}" type="presParOf" srcId="{2A5B400E-8C17-4530-BAC2-6522FF72ADEE}" destId="{35CAFDFB-E975-46B6-AC11-F21290EB9265}" srcOrd="7" destOrd="0" presId="urn:microsoft.com/office/officeart/2018/2/layout/IconLabelList"/>
    <dgm:cxn modelId="{3AF638F0-41F9-40E5-BC69-0ED97109D073}" type="presParOf" srcId="{2A5B400E-8C17-4530-BAC2-6522FF72ADEE}" destId="{D7F2F71F-F738-495F-8747-D698E3D58641}" srcOrd="8" destOrd="0" presId="urn:microsoft.com/office/officeart/2018/2/layout/IconLabelList"/>
    <dgm:cxn modelId="{49264DA6-61EA-4FA4-A02E-7F67EEC7CBE2}" type="presParOf" srcId="{D7F2F71F-F738-495F-8747-D698E3D58641}" destId="{8DEF5A50-76C3-4BB6-B800-416B9ABF1134}" srcOrd="0" destOrd="0" presId="urn:microsoft.com/office/officeart/2018/2/layout/IconLabelList"/>
    <dgm:cxn modelId="{6A39E712-BA73-4755-8E6B-904C8F9502B9}" type="presParOf" srcId="{D7F2F71F-F738-495F-8747-D698E3D58641}" destId="{5B4CA7BD-5BB5-47C5-8EF7-E1EDE36D14EF}" srcOrd="1" destOrd="0" presId="urn:microsoft.com/office/officeart/2018/2/layout/IconLabelList"/>
    <dgm:cxn modelId="{8CCE5EB3-39B0-4503-BA80-E6C08C5A92E2}" type="presParOf" srcId="{D7F2F71F-F738-495F-8747-D698E3D58641}" destId="{ADC20529-500F-4443-B4A7-7A4A7034CE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5EE578-683A-48DD-B81B-E7B5C05A8A3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DA0F7F9-6DE8-41F1-8E10-B1998482A0BA}">
      <dgm:prSet/>
      <dgm:spPr/>
      <dgm:t>
        <a:bodyPr/>
        <a:lstStyle/>
        <a:p>
          <a:r>
            <a:rPr lang="en-US"/>
            <a:t>Admin Interface</a:t>
          </a:r>
        </a:p>
      </dgm:t>
    </dgm:pt>
    <dgm:pt modelId="{53B6F029-A174-4F43-BC5A-8E4248512602}" type="parTrans" cxnId="{AD6BB8AD-17CE-430E-A897-FD338A0B1C92}">
      <dgm:prSet/>
      <dgm:spPr/>
      <dgm:t>
        <a:bodyPr/>
        <a:lstStyle/>
        <a:p>
          <a:endParaRPr lang="en-US"/>
        </a:p>
      </dgm:t>
    </dgm:pt>
    <dgm:pt modelId="{4A5366B5-84B3-4F38-9BA0-2EE3CE5CBB6A}" type="sibTrans" cxnId="{AD6BB8AD-17CE-430E-A897-FD338A0B1C92}">
      <dgm:prSet/>
      <dgm:spPr/>
      <dgm:t>
        <a:bodyPr/>
        <a:lstStyle/>
        <a:p>
          <a:endParaRPr lang="en-US"/>
        </a:p>
      </dgm:t>
    </dgm:pt>
    <dgm:pt modelId="{38E1EC47-8E45-4DC7-9675-E08A22A600A3}">
      <dgm:prSet/>
      <dgm:spPr/>
      <dgm:t>
        <a:bodyPr/>
        <a:lstStyle/>
        <a:p>
          <a:r>
            <a:rPr lang="en-US"/>
            <a:t>ORM for Databases</a:t>
          </a:r>
        </a:p>
      </dgm:t>
    </dgm:pt>
    <dgm:pt modelId="{2313DCE8-2E6D-41B5-B2FB-47CD67CB950C}" type="parTrans" cxnId="{C4B6538A-8A93-43CB-AFD1-7A5C44D9BBA4}">
      <dgm:prSet/>
      <dgm:spPr/>
      <dgm:t>
        <a:bodyPr/>
        <a:lstStyle/>
        <a:p>
          <a:endParaRPr lang="en-US"/>
        </a:p>
      </dgm:t>
    </dgm:pt>
    <dgm:pt modelId="{4EF5F6B8-C674-45A7-8A44-D327AD76078F}" type="sibTrans" cxnId="{C4B6538A-8A93-43CB-AFD1-7A5C44D9BBA4}">
      <dgm:prSet/>
      <dgm:spPr/>
      <dgm:t>
        <a:bodyPr/>
        <a:lstStyle/>
        <a:p>
          <a:endParaRPr lang="en-US"/>
        </a:p>
      </dgm:t>
    </dgm:pt>
    <dgm:pt modelId="{2D83E451-EEFD-47E2-B7D0-6470321FA1AC}">
      <dgm:prSet/>
      <dgm:spPr/>
      <dgm:t>
        <a:bodyPr/>
        <a:lstStyle/>
        <a:p>
          <a:r>
            <a:rPr lang="en-US"/>
            <a:t>Authentication and Authorization</a:t>
          </a:r>
        </a:p>
      </dgm:t>
    </dgm:pt>
    <dgm:pt modelId="{472FCC6C-0DD9-4C95-A81D-4C442F079BC0}" type="parTrans" cxnId="{B2D24917-B604-4B94-9A9B-E49A1E113F9E}">
      <dgm:prSet/>
      <dgm:spPr/>
      <dgm:t>
        <a:bodyPr/>
        <a:lstStyle/>
        <a:p>
          <a:endParaRPr lang="en-US"/>
        </a:p>
      </dgm:t>
    </dgm:pt>
    <dgm:pt modelId="{27BD9923-3AFF-4CD1-B98E-87DCCB9B3C25}" type="sibTrans" cxnId="{B2D24917-B604-4B94-9A9B-E49A1E113F9E}">
      <dgm:prSet/>
      <dgm:spPr/>
      <dgm:t>
        <a:bodyPr/>
        <a:lstStyle/>
        <a:p>
          <a:endParaRPr lang="en-US"/>
        </a:p>
      </dgm:t>
    </dgm:pt>
    <dgm:pt modelId="{82F9F1D8-F549-4C05-8F59-5DB6F37B4722}">
      <dgm:prSet/>
      <dgm:spPr/>
      <dgm:t>
        <a:bodyPr/>
        <a:lstStyle/>
        <a:p>
          <a:r>
            <a:rPr lang="en-US"/>
            <a:t>Forms</a:t>
          </a:r>
        </a:p>
      </dgm:t>
    </dgm:pt>
    <dgm:pt modelId="{84487192-D46F-4B26-9AFD-56CAE48BB95E}" type="parTrans" cxnId="{73F29AC1-5500-46DC-BE2A-8522145AB2AC}">
      <dgm:prSet/>
      <dgm:spPr/>
      <dgm:t>
        <a:bodyPr/>
        <a:lstStyle/>
        <a:p>
          <a:endParaRPr lang="en-US"/>
        </a:p>
      </dgm:t>
    </dgm:pt>
    <dgm:pt modelId="{B29E299C-81C9-4FB0-92C4-6A4179F5A95F}" type="sibTrans" cxnId="{73F29AC1-5500-46DC-BE2A-8522145AB2AC}">
      <dgm:prSet/>
      <dgm:spPr/>
      <dgm:t>
        <a:bodyPr/>
        <a:lstStyle/>
        <a:p>
          <a:endParaRPr lang="en-US"/>
        </a:p>
      </dgm:t>
    </dgm:pt>
    <dgm:pt modelId="{225D9019-4D04-4387-92E7-539E8E048A95}">
      <dgm:prSet/>
      <dgm:spPr/>
      <dgm:t>
        <a:bodyPr/>
        <a:lstStyle/>
        <a:p>
          <a:r>
            <a:rPr lang="en-US"/>
            <a:t>Security – CSRF, XSS, SQL Injection</a:t>
          </a:r>
        </a:p>
      </dgm:t>
    </dgm:pt>
    <dgm:pt modelId="{84A01A80-F15B-4115-8028-A958295CEDB8}" type="parTrans" cxnId="{7421D675-FFD2-4B5D-984E-BB5857C19FCF}">
      <dgm:prSet/>
      <dgm:spPr/>
      <dgm:t>
        <a:bodyPr/>
        <a:lstStyle/>
        <a:p>
          <a:endParaRPr lang="en-US"/>
        </a:p>
      </dgm:t>
    </dgm:pt>
    <dgm:pt modelId="{B4BBFBD7-ABAB-431B-ACAD-370A8E3DB8BB}" type="sibTrans" cxnId="{7421D675-FFD2-4B5D-984E-BB5857C19FCF}">
      <dgm:prSet/>
      <dgm:spPr/>
      <dgm:t>
        <a:bodyPr/>
        <a:lstStyle/>
        <a:p>
          <a:endParaRPr lang="en-US"/>
        </a:p>
      </dgm:t>
    </dgm:pt>
    <dgm:pt modelId="{7D16405B-2C00-43C4-AD12-935786781341}">
      <dgm:prSet/>
      <dgm:spPr/>
      <dgm:t>
        <a:bodyPr/>
        <a:lstStyle/>
        <a:p>
          <a:r>
            <a:rPr lang="en-US" dirty="0"/>
            <a:t>Django is full-stack while Flask is a micro and light-weight</a:t>
          </a:r>
        </a:p>
      </dgm:t>
    </dgm:pt>
    <dgm:pt modelId="{7788913D-ABFF-4846-8AF9-327A9DC0CDDD}" type="parTrans" cxnId="{CC83B773-05FB-444A-88CB-755B710FEFA1}">
      <dgm:prSet/>
      <dgm:spPr/>
      <dgm:t>
        <a:bodyPr/>
        <a:lstStyle/>
        <a:p>
          <a:endParaRPr lang="en-US"/>
        </a:p>
      </dgm:t>
    </dgm:pt>
    <dgm:pt modelId="{8076923C-0FA2-4C06-A7EF-73403372DB93}" type="sibTrans" cxnId="{CC83B773-05FB-444A-88CB-755B710FEFA1}">
      <dgm:prSet/>
      <dgm:spPr/>
      <dgm:t>
        <a:bodyPr/>
        <a:lstStyle/>
        <a:p>
          <a:endParaRPr lang="en-US"/>
        </a:p>
      </dgm:t>
    </dgm:pt>
    <dgm:pt modelId="{96DD6DAD-6358-0149-A0ED-6C5E144F7E81}" type="pres">
      <dgm:prSet presAssocID="{315EE578-683A-48DD-B81B-E7B5C05A8A38}" presName="diagram" presStyleCnt="0">
        <dgm:presLayoutVars>
          <dgm:dir/>
          <dgm:resizeHandles val="exact"/>
        </dgm:presLayoutVars>
      </dgm:prSet>
      <dgm:spPr/>
    </dgm:pt>
    <dgm:pt modelId="{14ED5E3C-E6B9-EC44-9A13-EB5CD3C1DD6A}" type="pres">
      <dgm:prSet presAssocID="{9DA0F7F9-6DE8-41F1-8E10-B1998482A0BA}" presName="node" presStyleLbl="node1" presStyleIdx="0" presStyleCnt="6">
        <dgm:presLayoutVars>
          <dgm:bulletEnabled val="1"/>
        </dgm:presLayoutVars>
      </dgm:prSet>
      <dgm:spPr/>
    </dgm:pt>
    <dgm:pt modelId="{AF0CF34B-A423-D24B-8D0E-9CC1D41350A5}" type="pres">
      <dgm:prSet presAssocID="{4A5366B5-84B3-4F38-9BA0-2EE3CE5CBB6A}" presName="sibTrans" presStyleCnt="0"/>
      <dgm:spPr/>
    </dgm:pt>
    <dgm:pt modelId="{91736E21-7C64-7F4A-827E-885E91AC3FFC}" type="pres">
      <dgm:prSet presAssocID="{38E1EC47-8E45-4DC7-9675-E08A22A600A3}" presName="node" presStyleLbl="node1" presStyleIdx="1" presStyleCnt="6">
        <dgm:presLayoutVars>
          <dgm:bulletEnabled val="1"/>
        </dgm:presLayoutVars>
      </dgm:prSet>
      <dgm:spPr/>
    </dgm:pt>
    <dgm:pt modelId="{0F34AEC7-2CFE-244D-AEC2-16F681CEF2D2}" type="pres">
      <dgm:prSet presAssocID="{4EF5F6B8-C674-45A7-8A44-D327AD76078F}" presName="sibTrans" presStyleCnt="0"/>
      <dgm:spPr/>
    </dgm:pt>
    <dgm:pt modelId="{5B6A5498-F574-B446-93C8-91C2BCF2D5B4}" type="pres">
      <dgm:prSet presAssocID="{2D83E451-EEFD-47E2-B7D0-6470321FA1AC}" presName="node" presStyleLbl="node1" presStyleIdx="2" presStyleCnt="6">
        <dgm:presLayoutVars>
          <dgm:bulletEnabled val="1"/>
        </dgm:presLayoutVars>
      </dgm:prSet>
      <dgm:spPr/>
    </dgm:pt>
    <dgm:pt modelId="{5A12705A-C8B5-9244-BA17-261796470CD6}" type="pres">
      <dgm:prSet presAssocID="{27BD9923-3AFF-4CD1-B98E-87DCCB9B3C25}" presName="sibTrans" presStyleCnt="0"/>
      <dgm:spPr/>
    </dgm:pt>
    <dgm:pt modelId="{666E2B9E-1FD9-1140-B36A-55A9277B7124}" type="pres">
      <dgm:prSet presAssocID="{82F9F1D8-F549-4C05-8F59-5DB6F37B4722}" presName="node" presStyleLbl="node1" presStyleIdx="3" presStyleCnt="6">
        <dgm:presLayoutVars>
          <dgm:bulletEnabled val="1"/>
        </dgm:presLayoutVars>
      </dgm:prSet>
      <dgm:spPr/>
    </dgm:pt>
    <dgm:pt modelId="{1CE6693E-A3AF-F848-987E-A76F1AFE3567}" type="pres">
      <dgm:prSet presAssocID="{B29E299C-81C9-4FB0-92C4-6A4179F5A95F}" presName="sibTrans" presStyleCnt="0"/>
      <dgm:spPr/>
    </dgm:pt>
    <dgm:pt modelId="{20E33BB8-4DCB-2C40-A2E3-5B061C7E6AA1}" type="pres">
      <dgm:prSet presAssocID="{225D9019-4D04-4387-92E7-539E8E048A95}" presName="node" presStyleLbl="node1" presStyleIdx="4" presStyleCnt="6">
        <dgm:presLayoutVars>
          <dgm:bulletEnabled val="1"/>
        </dgm:presLayoutVars>
      </dgm:prSet>
      <dgm:spPr/>
    </dgm:pt>
    <dgm:pt modelId="{0E4313D4-5C5D-7A43-A83B-2AABFBA8B5EB}" type="pres">
      <dgm:prSet presAssocID="{B4BBFBD7-ABAB-431B-ACAD-370A8E3DB8BB}" presName="sibTrans" presStyleCnt="0"/>
      <dgm:spPr/>
    </dgm:pt>
    <dgm:pt modelId="{CB8807E9-7896-6E47-A37B-C3297798D9E9}" type="pres">
      <dgm:prSet presAssocID="{7D16405B-2C00-43C4-AD12-935786781341}" presName="node" presStyleLbl="node1" presStyleIdx="5" presStyleCnt="6">
        <dgm:presLayoutVars>
          <dgm:bulletEnabled val="1"/>
        </dgm:presLayoutVars>
      </dgm:prSet>
      <dgm:spPr/>
    </dgm:pt>
  </dgm:ptLst>
  <dgm:cxnLst>
    <dgm:cxn modelId="{B2D24917-B604-4B94-9A9B-E49A1E113F9E}" srcId="{315EE578-683A-48DD-B81B-E7B5C05A8A38}" destId="{2D83E451-EEFD-47E2-B7D0-6470321FA1AC}" srcOrd="2" destOrd="0" parTransId="{472FCC6C-0DD9-4C95-A81D-4C442F079BC0}" sibTransId="{27BD9923-3AFF-4CD1-B98E-87DCCB9B3C25}"/>
    <dgm:cxn modelId="{E6ACE050-A910-4E44-A343-FD99B4977D7B}" type="presOf" srcId="{315EE578-683A-48DD-B81B-E7B5C05A8A38}" destId="{96DD6DAD-6358-0149-A0ED-6C5E144F7E81}" srcOrd="0" destOrd="0" presId="urn:microsoft.com/office/officeart/2005/8/layout/default"/>
    <dgm:cxn modelId="{411AAF5D-B7D2-744E-A0BF-CE6295B69813}" type="presOf" srcId="{225D9019-4D04-4387-92E7-539E8E048A95}" destId="{20E33BB8-4DCB-2C40-A2E3-5B061C7E6AA1}" srcOrd="0" destOrd="0" presId="urn:microsoft.com/office/officeart/2005/8/layout/default"/>
    <dgm:cxn modelId="{CC83B773-05FB-444A-88CB-755B710FEFA1}" srcId="{315EE578-683A-48DD-B81B-E7B5C05A8A38}" destId="{7D16405B-2C00-43C4-AD12-935786781341}" srcOrd="5" destOrd="0" parTransId="{7788913D-ABFF-4846-8AF9-327A9DC0CDDD}" sibTransId="{8076923C-0FA2-4C06-A7EF-73403372DB93}"/>
    <dgm:cxn modelId="{7421D675-FFD2-4B5D-984E-BB5857C19FCF}" srcId="{315EE578-683A-48DD-B81B-E7B5C05A8A38}" destId="{225D9019-4D04-4387-92E7-539E8E048A95}" srcOrd="4" destOrd="0" parTransId="{84A01A80-F15B-4115-8028-A958295CEDB8}" sibTransId="{B4BBFBD7-ABAB-431B-ACAD-370A8E3DB8BB}"/>
    <dgm:cxn modelId="{6F600580-5780-1648-AFD4-A245A0E0CD4D}" type="presOf" srcId="{7D16405B-2C00-43C4-AD12-935786781341}" destId="{CB8807E9-7896-6E47-A37B-C3297798D9E9}" srcOrd="0" destOrd="0" presId="urn:microsoft.com/office/officeart/2005/8/layout/default"/>
    <dgm:cxn modelId="{C4B6538A-8A93-43CB-AFD1-7A5C44D9BBA4}" srcId="{315EE578-683A-48DD-B81B-E7B5C05A8A38}" destId="{38E1EC47-8E45-4DC7-9675-E08A22A600A3}" srcOrd="1" destOrd="0" parTransId="{2313DCE8-2E6D-41B5-B2FB-47CD67CB950C}" sibTransId="{4EF5F6B8-C674-45A7-8A44-D327AD76078F}"/>
    <dgm:cxn modelId="{04E1579A-0549-FA44-B4C4-FEF6647916AF}" type="presOf" srcId="{9DA0F7F9-6DE8-41F1-8E10-B1998482A0BA}" destId="{14ED5E3C-E6B9-EC44-9A13-EB5CD3C1DD6A}" srcOrd="0" destOrd="0" presId="urn:microsoft.com/office/officeart/2005/8/layout/default"/>
    <dgm:cxn modelId="{E776C4A0-6C4C-3746-B21F-0713AE7D438F}" type="presOf" srcId="{82F9F1D8-F549-4C05-8F59-5DB6F37B4722}" destId="{666E2B9E-1FD9-1140-B36A-55A9277B7124}" srcOrd="0" destOrd="0" presId="urn:microsoft.com/office/officeart/2005/8/layout/default"/>
    <dgm:cxn modelId="{AD6BB8AD-17CE-430E-A897-FD338A0B1C92}" srcId="{315EE578-683A-48DD-B81B-E7B5C05A8A38}" destId="{9DA0F7F9-6DE8-41F1-8E10-B1998482A0BA}" srcOrd="0" destOrd="0" parTransId="{53B6F029-A174-4F43-BC5A-8E4248512602}" sibTransId="{4A5366B5-84B3-4F38-9BA0-2EE3CE5CBB6A}"/>
    <dgm:cxn modelId="{73F29AC1-5500-46DC-BE2A-8522145AB2AC}" srcId="{315EE578-683A-48DD-B81B-E7B5C05A8A38}" destId="{82F9F1D8-F549-4C05-8F59-5DB6F37B4722}" srcOrd="3" destOrd="0" parTransId="{84487192-D46F-4B26-9AFD-56CAE48BB95E}" sibTransId="{B29E299C-81C9-4FB0-92C4-6A4179F5A95F}"/>
    <dgm:cxn modelId="{B37DBBCF-A455-584A-B1C1-93F921FF5E6B}" type="presOf" srcId="{38E1EC47-8E45-4DC7-9675-E08A22A600A3}" destId="{91736E21-7C64-7F4A-827E-885E91AC3FFC}" srcOrd="0" destOrd="0" presId="urn:microsoft.com/office/officeart/2005/8/layout/default"/>
    <dgm:cxn modelId="{6B8AE8E1-956D-2347-80E3-32D7F424DB24}" type="presOf" srcId="{2D83E451-EEFD-47E2-B7D0-6470321FA1AC}" destId="{5B6A5498-F574-B446-93C8-91C2BCF2D5B4}" srcOrd="0" destOrd="0" presId="urn:microsoft.com/office/officeart/2005/8/layout/default"/>
    <dgm:cxn modelId="{0F6AA0CE-06BA-C143-9086-B05D12C43E03}" type="presParOf" srcId="{96DD6DAD-6358-0149-A0ED-6C5E144F7E81}" destId="{14ED5E3C-E6B9-EC44-9A13-EB5CD3C1DD6A}" srcOrd="0" destOrd="0" presId="urn:microsoft.com/office/officeart/2005/8/layout/default"/>
    <dgm:cxn modelId="{1A3D849B-2B9C-D148-82F7-C33F9C6358BD}" type="presParOf" srcId="{96DD6DAD-6358-0149-A0ED-6C5E144F7E81}" destId="{AF0CF34B-A423-D24B-8D0E-9CC1D41350A5}" srcOrd="1" destOrd="0" presId="urn:microsoft.com/office/officeart/2005/8/layout/default"/>
    <dgm:cxn modelId="{3B330F47-8CE9-654B-A788-74D66A53A88B}" type="presParOf" srcId="{96DD6DAD-6358-0149-A0ED-6C5E144F7E81}" destId="{91736E21-7C64-7F4A-827E-885E91AC3FFC}" srcOrd="2" destOrd="0" presId="urn:microsoft.com/office/officeart/2005/8/layout/default"/>
    <dgm:cxn modelId="{1401F111-7ACF-3C4E-9F8E-CA5CD032D4BA}" type="presParOf" srcId="{96DD6DAD-6358-0149-A0ED-6C5E144F7E81}" destId="{0F34AEC7-2CFE-244D-AEC2-16F681CEF2D2}" srcOrd="3" destOrd="0" presId="urn:microsoft.com/office/officeart/2005/8/layout/default"/>
    <dgm:cxn modelId="{B4502F9B-ACD6-A946-820C-10B8D4DC7647}" type="presParOf" srcId="{96DD6DAD-6358-0149-A0ED-6C5E144F7E81}" destId="{5B6A5498-F574-B446-93C8-91C2BCF2D5B4}" srcOrd="4" destOrd="0" presId="urn:microsoft.com/office/officeart/2005/8/layout/default"/>
    <dgm:cxn modelId="{9610DDD4-7C6F-4146-878D-7D7CEB292048}" type="presParOf" srcId="{96DD6DAD-6358-0149-A0ED-6C5E144F7E81}" destId="{5A12705A-C8B5-9244-BA17-261796470CD6}" srcOrd="5" destOrd="0" presId="urn:microsoft.com/office/officeart/2005/8/layout/default"/>
    <dgm:cxn modelId="{E6052107-2871-B048-9C83-EC81E4158C8B}" type="presParOf" srcId="{96DD6DAD-6358-0149-A0ED-6C5E144F7E81}" destId="{666E2B9E-1FD9-1140-B36A-55A9277B7124}" srcOrd="6" destOrd="0" presId="urn:microsoft.com/office/officeart/2005/8/layout/default"/>
    <dgm:cxn modelId="{F5F8305F-88E6-8449-950C-0AFB6F3534F3}" type="presParOf" srcId="{96DD6DAD-6358-0149-A0ED-6C5E144F7E81}" destId="{1CE6693E-A3AF-F848-987E-A76F1AFE3567}" srcOrd="7" destOrd="0" presId="urn:microsoft.com/office/officeart/2005/8/layout/default"/>
    <dgm:cxn modelId="{FB1E420B-7E38-0944-8839-E1D713A1745F}" type="presParOf" srcId="{96DD6DAD-6358-0149-A0ED-6C5E144F7E81}" destId="{20E33BB8-4DCB-2C40-A2E3-5B061C7E6AA1}" srcOrd="8" destOrd="0" presId="urn:microsoft.com/office/officeart/2005/8/layout/default"/>
    <dgm:cxn modelId="{36876C54-A991-504C-A97C-BA6A10FE5983}" type="presParOf" srcId="{96DD6DAD-6358-0149-A0ED-6C5E144F7E81}" destId="{0E4313D4-5C5D-7A43-A83B-2AABFBA8B5EB}" srcOrd="9" destOrd="0" presId="urn:microsoft.com/office/officeart/2005/8/layout/default"/>
    <dgm:cxn modelId="{7BCA42AF-5A4A-6246-8B2F-C9CDC54658DE}" type="presParOf" srcId="{96DD6DAD-6358-0149-A0ED-6C5E144F7E81}" destId="{CB8807E9-7896-6E47-A37B-C3297798D9E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698B53-9761-4473-8CBB-A9E134CD0CD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F49FE3-F1BA-4AE1-AC38-97CEBEE9FE81}">
      <dgm:prSet/>
      <dgm:spPr/>
      <dgm:t>
        <a:bodyPr/>
        <a:lstStyle/>
        <a:p>
          <a:r>
            <a:rPr lang="en-US"/>
            <a:t>MVT Framework</a:t>
          </a:r>
        </a:p>
      </dgm:t>
    </dgm:pt>
    <dgm:pt modelId="{7099D6A8-F508-4FBB-8F84-75830B0FFEB2}" type="parTrans" cxnId="{7C3F87D4-BC15-427C-84C0-3961EDD38832}">
      <dgm:prSet/>
      <dgm:spPr/>
      <dgm:t>
        <a:bodyPr/>
        <a:lstStyle/>
        <a:p>
          <a:endParaRPr lang="en-US"/>
        </a:p>
      </dgm:t>
    </dgm:pt>
    <dgm:pt modelId="{9FD55D42-537C-4D61-A2C2-7BC0D7F8F5FC}" type="sibTrans" cxnId="{7C3F87D4-BC15-427C-84C0-3961EDD38832}">
      <dgm:prSet/>
      <dgm:spPr/>
      <dgm:t>
        <a:bodyPr/>
        <a:lstStyle/>
        <a:p>
          <a:endParaRPr lang="en-US"/>
        </a:p>
      </dgm:t>
    </dgm:pt>
    <dgm:pt modelId="{1398B605-E6DE-47B0-B5AD-C2A2CAF64F6D}">
      <dgm:prSet/>
      <dgm:spPr/>
      <dgm:t>
        <a:bodyPr/>
        <a:lstStyle/>
        <a:p>
          <a:r>
            <a:rPr lang="en-US" dirty="0"/>
            <a:t>Request</a:t>
          </a:r>
        </a:p>
      </dgm:t>
    </dgm:pt>
    <dgm:pt modelId="{0167BD34-3217-4EDD-B79F-EB4529946D9C}" type="parTrans" cxnId="{300605A4-6245-4651-BC24-ED84FAD8FB1F}">
      <dgm:prSet/>
      <dgm:spPr/>
      <dgm:t>
        <a:bodyPr/>
        <a:lstStyle/>
        <a:p>
          <a:endParaRPr lang="en-US"/>
        </a:p>
      </dgm:t>
    </dgm:pt>
    <dgm:pt modelId="{560E2FCF-87D4-4AF6-BDFF-E28A55EBE551}" type="sibTrans" cxnId="{300605A4-6245-4651-BC24-ED84FAD8FB1F}">
      <dgm:prSet/>
      <dgm:spPr/>
      <dgm:t>
        <a:bodyPr/>
        <a:lstStyle/>
        <a:p>
          <a:endParaRPr lang="en-US"/>
        </a:p>
      </dgm:t>
    </dgm:pt>
    <dgm:pt modelId="{E4FEBEBC-28BF-4159-83BF-15B28237728E}">
      <dgm:prSet/>
      <dgm:spPr/>
      <dgm:t>
        <a:bodyPr/>
        <a:lstStyle/>
        <a:p>
          <a:r>
            <a:rPr lang="en-US" dirty="0" err="1"/>
            <a:t>Urls.py</a:t>
          </a:r>
          <a:endParaRPr lang="en-US" dirty="0"/>
        </a:p>
      </dgm:t>
    </dgm:pt>
    <dgm:pt modelId="{E2A6C18E-92C2-4272-A2B6-7A26DA2DC01B}" type="parTrans" cxnId="{B6B361E6-488E-463E-8B12-D14E4AEA7F84}">
      <dgm:prSet/>
      <dgm:spPr/>
      <dgm:t>
        <a:bodyPr/>
        <a:lstStyle/>
        <a:p>
          <a:endParaRPr lang="en-US"/>
        </a:p>
      </dgm:t>
    </dgm:pt>
    <dgm:pt modelId="{3874BA0C-5EA7-417B-8461-E811981CED0A}" type="sibTrans" cxnId="{B6B361E6-488E-463E-8B12-D14E4AEA7F84}">
      <dgm:prSet/>
      <dgm:spPr/>
      <dgm:t>
        <a:bodyPr/>
        <a:lstStyle/>
        <a:p>
          <a:endParaRPr lang="en-US"/>
        </a:p>
      </dgm:t>
    </dgm:pt>
    <dgm:pt modelId="{353FE980-E73D-46BC-936A-567DBCB695B5}">
      <dgm:prSet/>
      <dgm:spPr/>
      <dgm:t>
        <a:bodyPr/>
        <a:lstStyle/>
        <a:p>
          <a:r>
            <a:rPr lang="en-US" dirty="0" err="1"/>
            <a:t>Views.py</a:t>
          </a:r>
          <a:endParaRPr lang="en-US" dirty="0"/>
        </a:p>
      </dgm:t>
    </dgm:pt>
    <dgm:pt modelId="{BBF540F2-65F6-478B-9DC2-E6CD44464A55}" type="parTrans" cxnId="{B21E2D9A-94D4-4831-B6BC-F1BEBD423654}">
      <dgm:prSet/>
      <dgm:spPr/>
      <dgm:t>
        <a:bodyPr/>
        <a:lstStyle/>
        <a:p>
          <a:endParaRPr lang="en-US"/>
        </a:p>
      </dgm:t>
    </dgm:pt>
    <dgm:pt modelId="{BC90E4DA-70A9-4B59-BC60-01539E137678}" type="sibTrans" cxnId="{B21E2D9A-94D4-4831-B6BC-F1BEBD423654}">
      <dgm:prSet/>
      <dgm:spPr/>
      <dgm:t>
        <a:bodyPr/>
        <a:lstStyle/>
        <a:p>
          <a:endParaRPr lang="en-US"/>
        </a:p>
      </dgm:t>
    </dgm:pt>
    <dgm:pt modelId="{7934D3FB-CE35-42DF-9776-B181E297BF4B}">
      <dgm:prSet/>
      <dgm:spPr/>
      <dgm:t>
        <a:bodyPr/>
        <a:lstStyle/>
        <a:p>
          <a:r>
            <a:rPr lang="en-US" dirty="0" err="1"/>
            <a:t>Models.py</a:t>
          </a:r>
          <a:endParaRPr lang="en-US" dirty="0"/>
        </a:p>
      </dgm:t>
    </dgm:pt>
    <dgm:pt modelId="{2DDC411C-AEA7-412A-AE2A-0F1F29108C99}" type="parTrans" cxnId="{01A98866-E616-4D86-81F1-AEB8D8EDD090}">
      <dgm:prSet/>
      <dgm:spPr/>
      <dgm:t>
        <a:bodyPr/>
        <a:lstStyle/>
        <a:p>
          <a:endParaRPr lang="en-US"/>
        </a:p>
      </dgm:t>
    </dgm:pt>
    <dgm:pt modelId="{51ADFAAE-D3E5-41BF-ACCC-68357E49CD82}" type="sibTrans" cxnId="{01A98866-E616-4D86-81F1-AEB8D8EDD090}">
      <dgm:prSet/>
      <dgm:spPr/>
      <dgm:t>
        <a:bodyPr/>
        <a:lstStyle/>
        <a:p>
          <a:endParaRPr lang="en-US"/>
        </a:p>
      </dgm:t>
    </dgm:pt>
    <dgm:pt modelId="{848BC9DB-8C4E-4CE5-AF2C-54E74C18810B}">
      <dgm:prSet/>
      <dgm:spPr/>
      <dgm:t>
        <a:bodyPr/>
        <a:lstStyle/>
        <a:p>
          <a:r>
            <a:rPr lang="en-US" dirty="0"/>
            <a:t>Templates</a:t>
          </a:r>
        </a:p>
      </dgm:t>
    </dgm:pt>
    <dgm:pt modelId="{830D6D0E-FC5B-4D45-970E-49CB4CE23DD6}" type="parTrans" cxnId="{196CB914-8ED0-47D4-8D21-EC174C233F88}">
      <dgm:prSet/>
      <dgm:spPr/>
      <dgm:t>
        <a:bodyPr/>
        <a:lstStyle/>
        <a:p>
          <a:endParaRPr lang="en-US"/>
        </a:p>
      </dgm:t>
    </dgm:pt>
    <dgm:pt modelId="{7FEF62FD-3B72-46B4-B5EB-A05015E2A618}" type="sibTrans" cxnId="{196CB914-8ED0-47D4-8D21-EC174C233F88}">
      <dgm:prSet/>
      <dgm:spPr/>
      <dgm:t>
        <a:bodyPr/>
        <a:lstStyle/>
        <a:p>
          <a:endParaRPr lang="en-US"/>
        </a:p>
      </dgm:t>
    </dgm:pt>
    <dgm:pt modelId="{D7EB39E8-32B3-4142-B724-FE306FD213A8}" type="pres">
      <dgm:prSet presAssocID="{2E698B53-9761-4473-8CBB-A9E134CD0CD4}" presName="Name0" presStyleCnt="0">
        <dgm:presLayoutVars>
          <dgm:dir/>
          <dgm:resizeHandles val="exact"/>
        </dgm:presLayoutVars>
      </dgm:prSet>
      <dgm:spPr/>
    </dgm:pt>
    <dgm:pt modelId="{085A9E5A-F25B-184B-AEB6-3BF2C057DA87}" type="pres">
      <dgm:prSet presAssocID="{67F49FE3-F1BA-4AE1-AC38-97CEBEE9FE81}" presName="node" presStyleLbl="node1" presStyleIdx="0" presStyleCnt="6">
        <dgm:presLayoutVars>
          <dgm:bulletEnabled val="1"/>
        </dgm:presLayoutVars>
      </dgm:prSet>
      <dgm:spPr/>
    </dgm:pt>
    <dgm:pt modelId="{40E721B1-0556-9747-9B7C-DB37E3A0367B}" type="pres">
      <dgm:prSet presAssocID="{9FD55D42-537C-4D61-A2C2-7BC0D7F8F5FC}" presName="sibTrans" presStyleLbl="sibTrans1D1" presStyleIdx="0" presStyleCnt="5"/>
      <dgm:spPr/>
    </dgm:pt>
    <dgm:pt modelId="{8877D51A-371B-0A44-AA07-A154D0E05892}" type="pres">
      <dgm:prSet presAssocID="{9FD55D42-537C-4D61-A2C2-7BC0D7F8F5FC}" presName="connectorText" presStyleLbl="sibTrans1D1" presStyleIdx="0" presStyleCnt="5"/>
      <dgm:spPr/>
    </dgm:pt>
    <dgm:pt modelId="{3D83D7E4-5072-4049-8096-A45E1B6D46C6}" type="pres">
      <dgm:prSet presAssocID="{1398B605-E6DE-47B0-B5AD-C2A2CAF64F6D}" presName="node" presStyleLbl="node1" presStyleIdx="1" presStyleCnt="6">
        <dgm:presLayoutVars>
          <dgm:bulletEnabled val="1"/>
        </dgm:presLayoutVars>
      </dgm:prSet>
      <dgm:spPr/>
    </dgm:pt>
    <dgm:pt modelId="{C14A5F83-6070-A84D-ADF3-4A044C0C3E6F}" type="pres">
      <dgm:prSet presAssocID="{560E2FCF-87D4-4AF6-BDFF-E28A55EBE551}" presName="sibTrans" presStyleLbl="sibTrans1D1" presStyleIdx="1" presStyleCnt="5"/>
      <dgm:spPr/>
    </dgm:pt>
    <dgm:pt modelId="{55E4DC76-75E5-0649-BE71-6E9159A666BA}" type="pres">
      <dgm:prSet presAssocID="{560E2FCF-87D4-4AF6-BDFF-E28A55EBE551}" presName="connectorText" presStyleLbl="sibTrans1D1" presStyleIdx="1" presStyleCnt="5"/>
      <dgm:spPr/>
    </dgm:pt>
    <dgm:pt modelId="{AED6265C-7FFC-E44E-A965-3B59F511A975}" type="pres">
      <dgm:prSet presAssocID="{E4FEBEBC-28BF-4159-83BF-15B28237728E}" presName="node" presStyleLbl="node1" presStyleIdx="2" presStyleCnt="6">
        <dgm:presLayoutVars>
          <dgm:bulletEnabled val="1"/>
        </dgm:presLayoutVars>
      </dgm:prSet>
      <dgm:spPr/>
    </dgm:pt>
    <dgm:pt modelId="{12E16754-A9D3-6E45-BF75-E9D4676546CA}" type="pres">
      <dgm:prSet presAssocID="{3874BA0C-5EA7-417B-8461-E811981CED0A}" presName="sibTrans" presStyleLbl="sibTrans1D1" presStyleIdx="2" presStyleCnt="5"/>
      <dgm:spPr/>
    </dgm:pt>
    <dgm:pt modelId="{1227D75C-6CCE-A748-8C47-CEA1AE13704D}" type="pres">
      <dgm:prSet presAssocID="{3874BA0C-5EA7-417B-8461-E811981CED0A}" presName="connectorText" presStyleLbl="sibTrans1D1" presStyleIdx="2" presStyleCnt="5"/>
      <dgm:spPr/>
    </dgm:pt>
    <dgm:pt modelId="{E7F32FD8-B59D-6148-84D4-CAAAACDAECDB}" type="pres">
      <dgm:prSet presAssocID="{353FE980-E73D-46BC-936A-567DBCB695B5}" presName="node" presStyleLbl="node1" presStyleIdx="3" presStyleCnt="6">
        <dgm:presLayoutVars>
          <dgm:bulletEnabled val="1"/>
        </dgm:presLayoutVars>
      </dgm:prSet>
      <dgm:spPr/>
    </dgm:pt>
    <dgm:pt modelId="{896E9430-8108-2241-8920-D5D5F05945A7}" type="pres">
      <dgm:prSet presAssocID="{BC90E4DA-70A9-4B59-BC60-01539E137678}" presName="sibTrans" presStyleLbl="sibTrans1D1" presStyleIdx="3" presStyleCnt="5"/>
      <dgm:spPr/>
    </dgm:pt>
    <dgm:pt modelId="{A28DF222-F313-1843-9EC7-9AE710311B89}" type="pres">
      <dgm:prSet presAssocID="{BC90E4DA-70A9-4B59-BC60-01539E137678}" presName="connectorText" presStyleLbl="sibTrans1D1" presStyleIdx="3" presStyleCnt="5"/>
      <dgm:spPr/>
    </dgm:pt>
    <dgm:pt modelId="{38ED4877-A2D4-2349-975A-3AD04153C38E}" type="pres">
      <dgm:prSet presAssocID="{7934D3FB-CE35-42DF-9776-B181E297BF4B}" presName="node" presStyleLbl="node1" presStyleIdx="4" presStyleCnt="6">
        <dgm:presLayoutVars>
          <dgm:bulletEnabled val="1"/>
        </dgm:presLayoutVars>
      </dgm:prSet>
      <dgm:spPr/>
    </dgm:pt>
    <dgm:pt modelId="{A6B957B3-BD9E-E948-8F99-CB4FEE5D57E4}" type="pres">
      <dgm:prSet presAssocID="{51ADFAAE-D3E5-41BF-ACCC-68357E49CD82}" presName="sibTrans" presStyleLbl="sibTrans1D1" presStyleIdx="4" presStyleCnt="5"/>
      <dgm:spPr/>
    </dgm:pt>
    <dgm:pt modelId="{A8F7074B-CC14-DB49-A39E-C7D1B158DB0A}" type="pres">
      <dgm:prSet presAssocID="{51ADFAAE-D3E5-41BF-ACCC-68357E49CD82}" presName="connectorText" presStyleLbl="sibTrans1D1" presStyleIdx="4" presStyleCnt="5"/>
      <dgm:spPr/>
    </dgm:pt>
    <dgm:pt modelId="{5461291A-C899-9341-9A7B-04DC97024224}" type="pres">
      <dgm:prSet presAssocID="{848BC9DB-8C4E-4CE5-AF2C-54E74C18810B}" presName="node" presStyleLbl="node1" presStyleIdx="5" presStyleCnt="6">
        <dgm:presLayoutVars>
          <dgm:bulletEnabled val="1"/>
        </dgm:presLayoutVars>
      </dgm:prSet>
      <dgm:spPr/>
    </dgm:pt>
  </dgm:ptLst>
  <dgm:cxnLst>
    <dgm:cxn modelId="{196CB914-8ED0-47D4-8D21-EC174C233F88}" srcId="{2E698B53-9761-4473-8CBB-A9E134CD0CD4}" destId="{848BC9DB-8C4E-4CE5-AF2C-54E74C18810B}" srcOrd="5" destOrd="0" parTransId="{830D6D0E-FC5B-4D45-970E-49CB4CE23DD6}" sibTransId="{7FEF62FD-3B72-46B4-B5EB-A05015E2A618}"/>
    <dgm:cxn modelId="{0EA28917-6C3F-B24E-BC66-FA0FDBD37633}" type="presOf" srcId="{848BC9DB-8C4E-4CE5-AF2C-54E74C18810B}" destId="{5461291A-C899-9341-9A7B-04DC97024224}" srcOrd="0" destOrd="0" presId="urn:microsoft.com/office/officeart/2016/7/layout/RepeatingBendingProcessNew"/>
    <dgm:cxn modelId="{7C222619-DFF3-6544-BEE4-9A1600DB0C7D}" type="presOf" srcId="{BC90E4DA-70A9-4B59-BC60-01539E137678}" destId="{896E9430-8108-2241-8920-D5D5F05945A7}" srcOrd="0" destOrd="0" presId="urn:microsoft.com/office/officeart/2016/7/layout/RepeatingBendingProcessNew"/>
    <dgm:cxn modelId="{6DBF692E-F307-BA49-8FF2-4D35AF3846AC}" type="presOf" srcId="{9FD55D42-537C-4D61-A2C2-7BC0D7F8F5FC}" destId="{8877D51A-371B-0A44-AA07-A154D0E05892}" srcOrd="1" destOrd="0" presId="urn:microsoft.com/office/officeart/2016/7/layout/RepeatingBendingProcessNew"/>
    <dgm:cxn modelId="{907E6547-76B8-BA4E-9001-F11BFD325052}" type="presOf" srcId="{67F49FE3-F1BA-4AE1-AC38-97CEBEE9FE81}" destId="{085A9E5A-F25B-184B-AEB6-3BF2C057DA87}" srcOrd="0" destOrd="0" presId="urn:microsoft.com/office/officeart/2016/7/layout/RepeatingBendingProcessNew"/>
    <dgm:cxn modelId="{D38F304A-666C-CF44-803D-B720091066EE}" type="presOf" srcId="{E4FEBEBC-28BF-4159-83BF-15B28237728E}" destId="{AED6265C-7FFC-E44E-A965-3B59F511A975}" srcOrd="0" destOrd="0" presId="urn:microsoft.com/office/officeart/2016/7/layout/RepeatingBendingProcessNew"/>
    <dgm:cxn modelId="{8D3D7551-BB69-7E4F-A039-EE762D1DC2F5}" type="presOf" srcId="{3874BA0C-5EA7-417B-8461-E811981CED0A}" destId="{12E16754-A9D3-6E45-BF75-E9D4676546CA}" srcOrd="0" destOrd="0" presId="urn:microsoft.com/office/officeart/2016/7/layout/RepeatingBendingProcessNew"/>
    <dgm:cxn modelId="{D499B554-DAB0-0746-B55D-C17ACEE3D417}" type="presOf" srcId="{560E2FCF-87D4-4AF6-BDFF-E28A55EBE551}" destId="{55E4DC76-75E5-0649-BE71-6E9159A666BA}" srcOrd="1" destOrd="0" presId="urn:microsoft.com/office/officeart/2016/7/layout/RepeatingBendingProcessNew"/>
    <dgm:cxn modelId="{EFF79C58-6CF2-534B-A236-1B57AB495E6F}" type="presOf" srcId="{353FE980-E73D-46BC-936A-567DBCB695B5}" destId="{E7F32FD8-B59D-6148-84D4-CAAAACDAECDB}" srcOrd="0" destOrd="0" presId="urn:microsoft.com/office/officeart/2016/7/layout/RepeatingBendingProcessNew"/>
    <dgm:cxn modelId="{01A98866-E616-4D86-81F1-AEB8D8EDD090}" srcId="{2E698B53-9761-4473-8CBB-A9E134CD0CD4}" destId="{7934D3FB-CE35-42DF-9776-B181E297BF4B}" srcOrd="4" destOrd="0" parTransId="{2DDC411C-AEA7-412A-AE2A-0F1F29108C99}" sibTransId="{51ADFAAE-D3E5-41BF-ACCC-68357E49CD82}"/>
    <dgm:cxn modelId="{C4D5BC74-892C-C040-815A-A2F9AC158B60}" type="presOf" srcId="{9FD55D42-537C-4D61-A2C2-7BC0D7F8F5FC}" destId="{40E721B1-0556-9747-9B7C-DB37E3A0367B}" srcOrd="0" destOrd="0" presId="urn:microsoft.com/office/officeart/2016/7/layout/RepeatingBendingProcessNew"/>
    <dgm:cxn modelId="{583CF27D-3E78-8D41-B51D-9CFCA6FB9A48}" type="presOf" srcId="{51ADFAAE-D3E5-41BF-ACCC-68357E49CD82}" destId="{A8F7074B-CC14-DB49-A39E-C7D1B158DB0A}" srcOrd="1" destOrd="0" presId="urn:microsoft.com/office/officeart/2016/7/layout/RepeatingBendingProcessNew"/>
    <dgm:cxn modelId="{B21E2D9A-94D4-4831-B6BC-F1BEBD423654}" srcId="{2E698B53-9761-4473-8CBB-A9E134CD0CD4}" destId="{353FE980-E73D-46BC-936A-567DBCB695B5}" srcOrd="3" destOrd="0" parTransId="{BBF540F2-65F6-478B-9DC2-E6CD44464A55}" sibTransId="{BC90E4DA-70A9-4B59-BC60-01539E137678}"/>
    <dgm:cxn modelId="{300605A4-6245-4651-BC24-ED84FAD8FB1F}" srcId="{2E698B53-9761-4473-8CBB-A9E134CD0CD4}" destId="{1398B605-E6DE-47B0-B5AD-C2A2CAF64F6D}" srcOrd="1" destOrd="0" parTransId="{0167BD34-3217-4EDD-B79F-EB4529946D9C}" sibTransId="{560E2FCF-87D4-4AF6-BDFF-E28A55EBE551}"/>
    <dgm:cxn modelId="{FD8F5AB6-3B2C-BB43-8060-F5FBBDF4B3FE}" type="presOf" srcId="{2E698B53-9761-4473-8CBB-A9E134CD0CD4}" destId="{D7EB39E8-32B3-4142-B724-FE306FD213A8}" srcOrd="0" destOrd="0" presId="urn:microsoft.com/office/officeart/2016/7/layout/RepeatingBendingProcessNew"/>
    <dgm:cxn modelId="{70CB67C1-0F8F-3843-BAD3-77C55A98B4F0}" type="presOf" srcId="{1398B605-E6DE-47B0-B5AD-C2A2CAF64F6D}" destId="{3D83D7E4-5072-4049-8096-A45E1B6D46C6}" srcOrd="0" destOrd="0" presId="urn:microsoft.com/office/officeart/2016/7/layout/RepeatingBendingProcessNew"/>
    <dgm:cxn modelId="{EC1FC5CB-BD29-4E4D-ABC6-282F19B86C65}" type="presOf" srcId="{560E2FCF-87D4-4AF6-BDFF-E28A55EBE551}" destId="{C14A5F83-6070-A84D-ADF3-4A044C0C3E6F}" srcOrd="0" destOrd="0" presId="urn:microsoft.com/office/officeart/2016/7/layout/RepeatingBendingProcessNew"/>
    <dgm:cxn modelId="{7C3F87D4-BC15-427C-84C0-3961EDD38832}" srcId="{2E698B53-9761-4473-8CBB-A9E134CD0CD4}" destId="{67F49FE3-F1BA-4AE1-AC38-97CEBEE9FE81}" srcOrd="0" destOrd="0" parTransId="{7099D6A8-F508-4FBB-8F84-75830B0FFEB2}" sibTransId="{9FD55D42-537C-4D61-A2C2-7BC0D7F8F5FC}"/>
    <dgm:cxn modelId="{876107D5-5680-7546-9177-017A36931448}" type="presOf" srcId="{7934D3FB-CE35-42DF-9776-B181E297BF4B}" destId="{38ED4877-A2D4-2349-975A-3AD04153C38E}" srcOrd="0" destOrd="0" presId="urn:microsoft.com/office/officeart/2016/7/layout/RepeatingBendingProcessNew"/>
    <dgm:cxn modelId="{F7C575DA-6827-D140-A680-2B975BFFB632}" type="presOf" srcId="{3874BA0C-5EA7-417B-8461-E811981CED0A}" destId="{1227D75C-6CCE-A748-8C47-CEA1AE13704D}" srcOrd="1" destOrd="0" presId="urn:microsoft.com/office/officeart/2016/7/layout/RepeatingBendingProcessNew"/>
    <dgm:cxn modelId="{10C194E3-A563-6D44-9500-44670F3DC516}" type="presOf" srcId="{51ADFAAE-D3E5-41BF-ACCC-68357E49CD82}" destId="{A6B957B3-BD9E-E948-8F99-CB4FEE5D57E4}" srcOrd="0" destOrd="0" presId="urn:microsoft.com/office/officeart/2016/7/layout/RepeatingBendingProcessNew"/>
    <dgm:cxn modelId="{B6B361E6-488E-463E-8B12-D14E4AEA7F84}" srcId="{2E698B53-9761-4473-8CBB-A9E134CD0CD4}" destId="{E4FEBEBC-28BF-4159-83BF-15B28237728E}" srcOrd="2" destOrd="0" parTransId="{E2A6C18E-92C2-4272-A2B6-7A26DA2DC01B}" sibTransId="{3874BA0C-5EA7-417B-8461-E811981CED0A}"/>
    <dgm:cxn modelId="{770DACFF-7BAB-7B4C-A1D0-93B9C1801306}" type="presOf" srcId="{BC90E4DA-70A9-4B59-BC60-01539E137678}" destId="{A28DF222-F313-1843-9EC7-9AE710311B89}" srcOrd="1" destOrd="0" presId="urn:microsoft.com/office/officeart/2016/7/layout/RepeatingBendingProcessNew"/>
    <dgm:cxn modelId="{883CE9C9-6214-E64A-9E6F-A12EF8EE5889}" type="presParOf" srcId="{D7EB39E8-32B3-4142-B724-FE306FD213A8}" destId="{085A9E5A-F25B-184B-AEB6-3BF2C057DA87}" srcOrd="0" destOrd="0" presId="urn:microsoft.com/office/officeart/2016/7/layout/RepeatingBendingProcessNew"/>
    <dgm:cxn modelId="{7140A4C9-9D01-0C48-88FA-518A7836D30E}" type="presParOf" srcId="{D7EB39E8-32B3-4142-B724-FE306FD213A8}" destId="{40E721B1-0556-9747-9B7C-DB37E3A0367B}" srcOrd="1" destOrd="0" presId="urn:microsoft.com/office/officeart/2016/7/layout/RepeatingBendingProcessNew"/>
    <dgm:cxn modelId="{1EAB336B-CC69-3347-A4E4-3646C7239BAE}" type="presParOf" srcId="{40E721B1-0556-9747-9B7C-DB37E3A0367B}" destId="{8877D51A-371B-0A44-AA07-A154D0E05892}" srcOrd="0" destOrd="0" presId="urn:microsoft.com/office/officeart/2016/7/layout/RepeatingBendingProcessNew"/>
    <dgm:cxn modelId="{756D435C-F44E-4349-ABAF-FC11FE51445E}" type="presParOf" srcId="{D7EB39E8-32B3-4142-B724-FE306FD213A8}" destId="{3D83D7E4-5072-4049-8096-A45E1B6D46C6}" srcOrd="2" destOrd="0" presId="urn:microsoft.com/office/officeart/2016/7/layout/RepeatingBendingProcessNew"/>
    <dgm:cxn modelId="{524A0561-BD0B-E74D-AF4D-BFE6E1331A93}" type="presParOf" srcId="{D7EB39E8-32B3-4142-B724-FE306FD213A8}" destId="{C14A5F83-6070-A84D-ADF3-4A044C0C3E6F}" srcOrd="3" destOrd="0" presId="urn:microsoft.com/office/officeart/2016/7/layout/RepeatingBendingProcessNew"/>
    <dgm:cxn modelId="{794178BE-6337-F342-86F9-76548BF76674}" type="presParOf" srcId="{C14A5F83-6070-A84D-ADF3-4A044C0C3E6F}" destId="{55E4DC76-75E5-0649-BE71-6E9159A666BA}" srcOrd="0" destOrd="0" presId="urn:microsoft.com/office/officeart/2016/7/layout/RepeatingBendingProcessNew"/>
    <dgm:cxn modelId="{158B5CE8-D693-7741-8BB2-CAB1815DF680}" type="presParOf" srcId="{D7EB39E8-32B3-4142-B724-FE306FD213A8}" destId="{AED6265C-7FFC-E44E-A965-3B59F511A975}" srcOrd="4" destOrd="0" presId="urn:microsoft.com/office/officeart/2016/7/layout/RepeatingBendingProcessNew"/>
    <dgm:cxn modelId="{97A456E6-C435-6348-B372-5B0C29A46C90}" type="presParOf" srcId="{D7EB39E8-32B3-4142-B724-FE306FD213A8}" destId="{12E16754-A9D3-6E45-BF75-E9D4676546CA}" srcOrd="5" destOrd="0" presId="urn:microsoft.com/office/officeart/2016/7/layout/RepeatingBendingProcessNew"/>
    <dgm:cxn modelId="{C5144DB6-9DBE-4648-87F0-D481C328CE46}" type="presParOf" srcId="{12E16754-A9D3-6E45-BF75-E9D4676546CA}" destId="{1227D75C-6CCE-A748-8C47-CEA1AE13704D}" srcOrd="0" destOrd="0" presId="urn:microsoft.com/office/officeart/2016/7/layout/RepeatingBendingProcessNew"/>
    <dgm:cxn modelId="{ADE940B9-7AB7-0C45-9A0F-15D4479FD977}" type="presParOf" srcId="{D7EB39E8-32B3-4142-B724-FE306FD213A8}" destId="{E7F32FD8-B59D-6148-84D4-CAAAACDAECDB}" srcOrd="6" destOrd="0" presId="urn:microsoft.com/office/officeart/2016/7/layout/RepeatingBendingProcessNew"/>
    <dgm:cxn modelId="{7BFA6FE5-DE8C-9C4D-AC05-0DDDFA9285D4}" type="presParOf" srcId="{D7EB39E8-32B3-4142-B724-FE306FD213A8}" destId="{896E9430-8108-2241-8920-D5D5F05945A7}" srcOrd="7" destOrd="0" presId="urn:microsoft.com/office/officeart/2016/7/layout/RepeatingBendingProcessNew"/>
    <dgm:cxn modelId="{944DEC79-05A7-604F-B133-4588BCFA3892}" type="presParOf" srcId="{896E9430-8108-2241-8920-D5D5F05945A7}" destId="{A28DF222-F313-1843-9EC7-9AE710311B89}" srcOrd="0" destOrd="0" presId="urn:microsoft.com/office/officeart/2016/7/layout/RepeatingBendingProcessNew"/>
    <dgm:cxn modelId="{8E3A909A-7E3B-FF4E-AA0A-5D9BC69E50A4}" type="presParOf" srcId="{D7EB39E8-32B3-4142-B724-FE306FD213A8}" destId="{38ED4877-A2D4-2349-975A-3AD04153C38E}" srcOrd="8" destOrd="0" presId="urn:microsoft.com/office/officeart/2016/7/layout/RepeatingBendingProcessNew"/>
    <dgm:cxn modelId="{1FB0AD71-3958-884C-8807-5BDE3A528808}" type="presParOf" srcId="{D7EB39E8-32B3-4142-B724-FE306FD213A8}" destId="{A6B957B3-BD9E-E948-8F99-CB4FEE5D57E4}" srcOrd="9" destOrd="0" presId="urn:microsoft.com/office/officeart/2016/7/layout/RepeatingBendingProcessNew"/>
    <dgm:cxn modelId="{A67AF4AD-4BB1-4847-B337-873EE939B63D}" type="presParOf" srcId="{A6B957B3-BD9E-E948-8F99-CB4FEE5D57E4}" destId="{A8F7074B-CC14-DB49-A39E-C7D1B158DB0A}" srcOrd="0" destOrd="0" presId="urn:microsoft.com/office/officeart/2016/7/layout/RepeatingBendingProcessNew"/>
    <dgm:cxn modelId="{A2530BAE-F5B0-6F49-AAD0-7539A4F9B7B9}" type="presParOf" srcId="{D7EB39E8-32B3-4142-B724-FE306FD213A8}" destId="{5461291A-C899-9341-9A7B-04DC9702422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6217CF-2A84-4DF8-BF6D-C1B11FB713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3C53DE1-CDC1-4897-9656-363FA6CD0658}">
      <dgm:prSet/>
      <dgm:spPr/>
      <dgm:t>
        <a:bodyPr/>
        <a:lstStyle/>
        <a:p>
          <a:r>
            <a:rPr lang="en-US"/>
            <a:t>Atom - Editor</a:t>
          </a:r>
        </a:p>
      </dgm:t>
    </dgm:pt>
    <dgm:pt modelId="{EDC208E3-D960-4B77-A24F-33E3FEB113C6}" type="parTrans" cxnId="{9873B7BD-E94C-4120-B7F1-3F4B28835023}">
      <dgm:prSet/>
      <dgm:spPr/>
      <dgm:t>
        <a:bodyPr/>
        <a:lstStyle/>
        <a:p>
          <a:endParaRPr lang="en-US"/>
        </a:p>
      </dgm:t>
    </dgm:pt>
    <dgm:pt modelId="{250AA0BC-79AE-4D70-8338-8B94752AA2C5}" type="sibTrans" cxnId="{9873B7BD-E94C-4120-B7F1-3F4B28835023}">
      <dgm:prSet/>
      <dgm:spPr/>
      <dgm:t>
        <a:bodyPr/>
        <a:lstStyle/>
        <a:p>
          <a:endParaRPr lang="en-US"/>
        </a:p>
      </dgm:t>
    </dgm:pt>
    <dgm:pt modelId="{2500DD92-F35C-4426-9491-E403321C0F9F}">
      <dgm:prSet/>
      <dgm:spPr/>
      <dgm:t>
        <a:bodyPr/>
        <a:lstStyle/>
        <a:p>
          <a:r>
            <a:rPr lang="en-US"/>
            <a:t>GitHub – Version Control</a:t>
          </a:r>
        </a:p>
      </dgm:t>
    </dgm:pt>
    <dgm:pt modelId="{4EA6EEE9-E321-42C5-B026-03ECFC7241F1}" type="parTrans" cxnId="{36A15FCF-8DB1-4ECC-B7CD-F65A5BEF570B}">
      <dgm:prSet/>
      <dgm:spPr/>
      <dgm:t>
        <a:bodyPr/>
        <a:lstStyle/>
        <a:p>
          <a:endParaRPr lang="en-US"/>
        </a:p>
      </dgm:t>
    </dgm:pt>
    <dgm:pt modelId="{15708721-71DA-455B-B575-71B339A83FC2}" type="sibTrans" cxnId="{36A15FCF-8DB1-4ECC-B7CD-F65A5BEF570B}">
      <dgm:prSet/>
      <dgm:spPr/>
      <dgm:t>
        <a:bodyPr/>
        <a:lstStyle/>
        <a:p>
          <a:endParaRPr lang="en-US"/>
        </a:p>
      </dgm:t>
    </dgm:pt>
    <dgm:pt modelId="{78ACAFC1-5E64-4044-9B52-1FA91909DEE4}">
      <dgm:prSet/>
      <dgm:spPr/>
      <dgm:t>
        <a:bodyPr/>
        <a:lstStyle/>
        <a:p>
          <a:r>
            <a:rPr lang="en-US"/>
            <a:t>Heroku – Staging and Deployment</a:t>
          </a:r>
        </a:p>
      </dgm:t>
    </dgm:pt>
    <dgm:pt modelId="{A1D08A58-DDE6-4F6A-8FAD-F74AEE4D3886}" type="parTrans" cxnId="{4B0B3971-E989-48B6-A92A-C56295461753}">
      <dgm:prSet/>
      <dgm:spPr/>
      <dgm:t>
        <a:bodyPr/>
        <a:lstStyle/>
        <a:p>
          <a:endParaRPr lang="en-US"/>
        </a:p>
      </dgm:t>
    </dgm:pt>
    <dgm:pt modelId="{89C51626-619F-411D-A62C-C0ACB9035BAA}" type="sibTrans" cxnId="{4B0B3971-E989-48B6-A92A-C56295461753}">
      <dgm:prSet/>
      <dgm:spPr/>
      <dgm:t>
        <a:bodyPr/>
        <a:lstStyle/>
        <a:p>
          <a:endParaRPr lang="en-US"/>
        </a:p>
      </dgm:t>
    </dgm:pt>
    <dgm:pt modelId="{6B9F91D5-A80F-48A0-9018-82A57E61DCC6}" type="pres">
      <dgm:prSet presAssocID="{366217CF-2A84-4DF8-BF6D-C1B11FB7137C}" presName="root" presStyleCnt="0">
        <dgm:presLayoutVars>
          <dgm:dir/>
          <dgm:resizeHandles val="exact"/>
        </dgm:presLayoutVars>
      </dgm:prSet>
      <dgm:spPr/>
    </dgm:pt>
    <dgm:pt modelId="{AB47993C-CA70-4558-BCA9-A8584F15BFB4}" type="pres">
      <dgm:prSet presAssocID="{23C53DE1-CDC1-4897-9656-363FA6CD0658}" presName="compNode" presStyleCnt="0"/>
      <dgm:spPr/>
    </dgm:pt>
    <dgm:pt modelId="{E76AC2D0-C79E-414E-978A-D4FEEC12BB7A}" type="pres">
      <dgm:prSet presAssocID="{23C53DE1-CDC1-4897-9656-363FA6CD0658}" presName="bgRect" presStyleLbl="bgShp" presStyleIdx="0" presStyleCnt="3"/>
      <dgm:spPr/>
    </dgm:pt>
    <dgm:pt modelId="{F9D24A3B-DBAB-426F-8EE1-87B7126EE303}" type="pres">
      <dgm:prSet presAssocID="{23C53DE1-CDC1-4897-9656-363FA6CD06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999CC3-8645-46AC-8A77-22CE0BBF7E82}" type="pres">
      <dgm:prSet presAssocID="{23C53DE1-CDC1-4897-9656-363FA6CD0658}" presName="spaceRect" presStyleCnt="0"/>
      <dgm:spPr/>
    </dgm:pt>
    <dgm:pt modelId="{B852BC37-CCAA-49F1-A3A6-8BC5E0847F92}" type="pres">
      <dgm:prSet presAssocID="{23C53DE1-CDC1-4897-9656-363FA6CD0658}" presName="parTx" presStyleLbl="revTx" presStyleIdx="0" presStyleCnt="3">
        <dgm:presLayoutVars>
          <dgm:chMax val="0"/>
          <dgm:chPref val="0"/>
        </dgm:presLayoutVars>
      </dgm:prSet>
      <dgm:spPr/>
    </dgm:pt>
    <dgm:pt modelId="{D68AD71C-D81E-45BA-8F6E-4B8634643DE9}" type="pres">
      <dgm:prSet presAssocID="{250AA0BC-79AE-4D70-8338-8B94752AA2C5}" presName="sibTrans" presStyleCnt="0"/>
      <dgm:spPr/>
    </dgm:pt>
    <dgm:pt modelId="{56ED4F4C-FDD5-41D3-9798-161E2C877949}" type="pres">
      <dgm:prSet presAssocID="{2500DD92-F35C-4426-9491-E403321C0F9F}" presName="compNode" presStyleCnt="0"/>
      <dgm:spPr/>
    </dgm:pt>
    <dgm:pt modelId="{825A075A-9705-4015-955F-13FEAC8E1DC7}" type="pres">
      <dgm:prSet presAssocID="{2500DD92-F35C-4426-9491-E403321C0F9F}" presName="bgRect" presStyleLbl="bgShp" presStyleIdx="1" presStyleCnt="3"/>
      <dgm:spPr/>
    </dgm:pt>
    <dgm:pt modelId="{9DBEC0C8-CFEE-4C20-A5FA-5644838CFC2D}" type="pres">
      <dgm:prSet presAssocID="{2500DD92-F35C-4426-9491-E403321C0F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5C7189E5-DFCC-4DEC-AE78-40DA33353A01}" type="pres">
      <dgm:prSet presAssocID="{2500DD92-F35C-4426-9491-E403321C0F9F}" presName="spaceRect" presStyleCnt="0"/>
      <dgm:spPr/>
    </dgm:pt>
    <dgm:pt modelId="{27411467-4DF0-46E4-9180-CFC07C9EF799}" type="pres">
      <dgm:prSet presAssocID="{2500DD92-F35C-4426-9491-E403321C0F9F}" presName="parTx" presStyleLbl="revTx" presStyleIdx="1" presStyleCnt="3">
        <dgm:presLayoutVars>
          <dgm:chMax val="0"/>
          <dgm:chPref val="0"/>
        </dgm:presLayoutVars>
      </dgm:prSet>
      <dgm:spPr/>
    </dgm:pt>
    <dgm:pt modelId="{4B9F321D-DBCF-4FB4-83FB-695B018604C0}" type="pres">
      <dgm:prSet presAssocID="{15708721-71DA-455B-B575-71B339A83FC2}" presName="sibTrans" presStyleCnt="0"/>
      <dgm:spPr/>
    </dgm:pt>
    <dgm:pt modelId="{DB6DA7D2-A39B-47FB-B328-B1B6A894A3E8}" type="pres">
      <dgm:prSet presAssocID="{78ACAFC1-5E64-4044-9B52-1FA91909DEE4}" presName="compNode" presStyleCnt="0"/>
      <dgm:spPr/>
    </dgm:pt>
    <dgm:pt modelId="{55B20619-2D9F-44E2-8E06-B8BEAC6A46DB}" type="pres">
      <dgm:prSet presAssocID="{78ACAFC1-5E64-4044-9B52-1FA91909DEE4}" presName="bgRect" presStyleLbl="bgShp" presStyleIdx="2" presStyleCnt="3"/>
      <dgm:spPr/>
    </dgm:pt>
    <dgm:pt modelId="{395DE2BB-1461-4651-96FA-F415E607819A}" type="pres">
      <dgm:prSet presAssocID="{78ACAFC1-5E64-4044-9B52-1FA91909DE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DED932E-5507-4E3A-B0FF-568C4314CFB9}" type="pres">
      <dgm:prSet presAssocID="{78ACAFC1-5E64-4044-9B52-1FA91909DEE4}" presName="spaceRect" presStyleCnt="0"/>
      <dgm:spPr/>
    </dgm:pt>
    <dgm:pt modelId="{096954B7-FCBC-4619-B508-C64A67915CEF}" type="pres">
      <dgm:prSet presAssocID="{78ACAFC1-5E64-4044-9B52-1FA91909DE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1E5D2E-60B4-48D1-93D8-56D9D88882C1}" type="presOf" srcId="{23C53DE1-CDC1-4897-9656-363FA6CD0658}" destId="{B852BC37-CCAA-49F1-A3A6-8BC5E0847F92}" srcOrd="0" destOrd="0" presId="urn:microsoft.com/office/officeart/2018/2/layout/IconVerticalSolidList"/>
    <dgm:cxn modelId="{AC03FD54-6BA2-4378-8B6A-7557E57FC418}" type="presOf" srcId="{366217CF-2A84-4DF8-BF6D-C1B11FB7137C}" destId="{6B9F91D5-A80F-48A0-9018-82A57E61DCC6}" srcOrd="0" destOrd="0" presId="urn:microsoft.com/office/officeart/2018/2/layout/IconVerticalSolidList"/>
    <dgm:cxn modelId="{4B0B3971-E989-48B6-A92A-C56295461753}" srcId="{366217CF-2A84-4DF8-BF6D-C1B11FB7137C}" destId="{78ACAFC1-5E64-4044-9B52-1FA91909DEE4}" srcOrd="2" destOrd="0" parTransId="{A1D08A58-DDE6-4F6A-8FAD-F74AEE4D3886}" sibTransId="{89C51626-619F-411D-A62C-C0ACB9035BAA}"/>
    <dgm:cxn modelId="{2E164DAC-A454-46E1-B514-E3E935ED6583}" type="presOf" srcId="{2500DD92-F35C-4426-9491-E403321C0F9F}" destId="{27411467-4DF0-46E4-9180-CFC07C9EF799}" srcOrd="0" destOrd="0" presId="urn:microsoft.com/office/officeart/2018/2/layout/IconVerticalSolidList"/>
    <dgm:cxn modelId="{9873B7BD-E94C-4120-B7F1-3F4B28835023}" srcId="{366217CF-2A84-4DF8-BF6D-C1B11FB7137C}" destId="{23C53DE1-CDC1-4897-9656-363FA6CD0658}" srcOrd="0" destOrd="0" parTransId="{EDC208E3-D960-4B77-A24F-33E3FEB113C6}" sibTransId="{250AA0BC-79AE-4D70-8338-8B94752AA2C5}"/>
    <dgm:cxn modelId="{36A15FCF-8DB1-4ECC-B7CD-F65A5BEF570B}" srcId="{366217CF-2A84-4DF8-BF6D-C1B11FB7137C}" destId="{2500DD92-F35C-4426-9491-E403321C0F9F}" srcOrd="1" destOrd="0" parTransId="{4EA6EEE9-E321-42C5-B026-03ECFC7241F1}" sibTransId="{15708721-71DA-455B-B575-71B339A83FC2}"/>
    <dgm:cxn modelId="{4765B6F4-BE7F-4C53-96A4-9FAB92A4487D}" type="presOf" srcId="{78ACAFC1-5E64-4044-9B52-1FA91909DEE4}" destId="{096954B7-FCBC-4619-B508-C64A67915CEF}" srcOrd="0" destOrd="0" presId="urn:microsoft.com/office/officeart/2018/2/layout/IconVerticalSolidList"/>
    <dgm:cxn modelId="{CC04D88E-D6AC-4B4E-AF74-715A2946EBAE}" type="presParOf" srcId="{6B9F91D5-A80F-48A0-9018-82A57E61DCC6}" destId="{AB47993C-CA70-4558-BCA9-A8584F15BFB4}" srcOrd="0" destOrd="0" presId="urn:microsoft.com/office/officeart/2018/2/layout/IconVerticalSolidList"/>
    <dgm:cxn modelId="{B1C618F4-534A-4D81-9DD5-D315039F45BB}" type="presParOf" srcId="{AB47993C-CA70-4558-BCA9-A8584F15BFB4}" destId="{E76AC2D0-C79E-414E-978A-D4FEEC12BB7A}" srcOrd="0" destOrd="0" presId="urn:microsoft.com/office/officeart/2018/2/layout/IconVerticalSolidList"/>
    <dgm:cxn modelId="{C6812C41-23A8-41CB-A7F3-ADF7A9993699}" type="presParOf" srcId="{AB47993C-CA70-4558-BCA9-A8584F15BFB4}" destId="{F9D24A3B-DBAB-426F-8EE1-87B7126EE303}" srcOrd="1" destOrd="0" presId="urn:microsoft.com/office/officeart/2018/2/layout/IconVerticalSolidList"/>
    <dgm:cxn modelId="{DF8F6C56-4167-4715-88B6-4A73F12C35AE}" type="presParOf" srcId="{AB47993C-CA70-4558-BCA9-A8584F15BFB4}" destId="{AC999CC3-8645-46AC-8A77-22CE0BBF7E82}" srcOrd="2" destOrd="0" presId="urn:microsoft.com/office/officeart/2018/2/layout/IconVerticalSolidList"/>
    <dgm:cxn modelId="{382651F1-A456-4A50-ACD4-0A97E7D2B13E}" type="presParOf" srcId="{AB47993C-CA70-4558-BCA9-A8584F15BFB4}" destId="{B852BC37-CCAA-49F1-A3A6-8BC5E0847F92}" srcOrd="3" destOrd="0" presId="urn:microsoft.com/office/officeart/2018/2/layout/IconVerticalSolidList"/>
    <dgm:cxn modelId="{7749B0FC-94B6-4BA3-B877-439F3DF0C13A}" type="presParOf" srcId="{6B9F91D5-A80F-48A0-9018-82A57E61DCC6}" destId="{D68AD71C-D81E-45BA-8F6E-4B8634643DE9}" srcOrd="1" destOrd="0" presId="urn:microsoft.com/office/officeart/2018/2/layout/IconVerticalSolidList"/>
    <dgm:cxn modelId="{5B50D9B7-E541-44A8-A346-04D52ADD8DCA}" type="presParOf" srcId="{6B9F91D5-A80F-48A0-9018-82A57E61DCC6}" destId="{56ED4F4C-FDD5-41D3-9798-161E2C877949}" srcOrd="2" destOrd="0" presId="urn:microsoft.com/office/officeart/2018/2/layout/IconVerticalSolidList"/>
    <dgm:cxn modelId="{901C7726-718E-4ADA-976D-AA3F29E01DCD}" type="presParOf" srcId="{56ED4F4C-FDD5-41D3-9798-161E2C877949}" destId="{825A075A-9705-4015-955F-13FEAC8E1DC7}" srcOrd="0" destOrd="0" presId="urn:microsoft.com/office/officeart/2018/2/layout/IconVerticalSolidList"/>
    <dgm:cxn modelId="{B560B234-252D-4E5D-86D8-466CC8D20BBE}" type="presParOf" srcId="{56ED4F4C-FDD5-41D3-9798-161E2C877949}" destId="{9DBEC0C8-CFEE-4C20-A5FA-5644838CFC2D}" srcOrd="1" destOrd="0" presId="urn:microsoft.com/office/officeart/2018/2/layout/IconVerticalSolidList"/>
    <dgm:cxn modelId="{D2F446F9-840C-4B73-AC96-6136715C44F5}" type="presParOf" srcId="{56ED4F4C-FDD5-41D3-9798-161E2C877949}" destId="{5C7189E5-DFCC-4DEC-AE78-40DA33353A01}" srcOrd="2" destOrd="0" presId="urn:microsoft.com/office/officeart/2018/2/layout/IconVerticalSolidList"/>
    <dgm:cxn modelId="{74F975CB-D3D3-4D6F-9088-BE6C52A8A3AE}" type="presParOf" srcId="{56ED4F4C-FDD5-41D3-9798-161E2C877949}" destId="{27411467-4DF0-46E4-9180-CFC07C9EF799}" srcOrd="3" destOrd="0" presId="urn:microsoft.com/office/officeart/2018/2/layout/IconVerticalSolidList"/>
    <dgm:cxn modelId="{0BCBF00A-E7CC-4F94-8F84-58F8C35C8054}" type="presParOf" srcId="{6B9F91D5-A80F-48A0-9018-82A57E61DCC6}" destId="{4B9F321D-DBCF-4FB4-83FB-695B018604C0}" srcOrd="3" destOrd="0" presId="urn:microsoft.com/office/officeart/2018/2/layout/IconVerticalSolidList"/>
    <dgm:cxn modelId="{13610B1C-83A0-42FF-8DC2-D0E4A65FC993}" type="presParOf" srcId="{6B9F91D5-A80F-48A0-9018-82A57E61DCC6}" destId="{DB6DA7D2-A39B-47FB-B328-B1B6A894A3E8}" srcOrd="4" destOrd="0" presId="urn:microsoft.com/office/officeart/2018/2/layout/IconVerticalSolidList"/>
    <dgm:cxn modelId="{879FB639-6C45-4CCD-B074-6D78D9723E41}" type="presParOf" srcId="{DB6DA7D2-A39B-47FB-B328-B1B6A894A3E8}" destId="{55B20619-2D9F-44E2-8E06-B8BEAC6A46DB}" srcOrd="0" destOrd="0" presId="urn:microsoft.com/office/officeart/2018/2/layout/IconVerticalSolidList"/>
    <dgm:cxn modelId="{006A7477-0C60-4377-A00B-2ECD86EA4DA1}" type="presParOf" srcId="{DB6DA7D2-A39B-47FB-B328-B1B6A894A3E8}" destId="{395DE2BB-1461-4651-96FA-F415E607819A}" srcOrd="1" destOrd="0" presId="urn:microsoft.com/office/officeart/2018/2/layout/IconVerticalSolidList"/>
    <dgm:cxn modelId="{AA363023-ED1A-40AF-AAB9-51FE71788DEE}" type="presParOf" srcId="{DB6DA7D2-A39B-47FB-B328-B1B6A894A3E8}" destId="{FDED932E-5507-4E3A-B0FF-568C4314CFB9}" srcOrd="2" destOrd="0" presId="urn:microsoft.com/office/officeart/2018/2/layout/IconVerticalSolidList"/>
    <dgm:cxn modelId="{D96C83A0-3982-4465-BEF9-FE589E129222}" type="presParOf" srcId="{DB6DA7D2-A39B-47FB-B328-B1B6A894A3E8}" destId="{096954B7-FCBC-4619-B508-C64A67915C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DBCCB-2390-422E-9A08-7DDA6AE83A9F}">
      <dsp:nvSpPr>
        <dsp:cNvPr id="0" name=""/>
        <dsp:cNvSpPr/>
      </dsp:nvSpPr>
      <dsp:spPr>
        <a:xfrm>
          <a:off x="969209" y="749643"/>
          <a:ext cx="1263966" cy="12639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67AAD-2420-4EC0-82BE-ACDEF6ABBA68}">
      <dsp:nvSpPr>
        <dsp:cNvPr id="0" name=""/>
        <dsp:cNvSpPr/>
      </dsp:nvSpPr>
      <dsp:spPr>
        <a:xfrm>
          <a:off x="1238579" y="1019013"/>
          <a:ext cx="725226" cy="725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FC94A-5277-4D29-BA6B-B9C6642CEA25}">
      <dsp:nvSpPr>
        <dsp:cNvPr id="0" name=""/>
        <dsp:cNvSpPr/>
      </dsp:nvSpPr>
      <dsp:spPr>
        <a:xfrm>
          <a:off x="565154" y="240730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Home Page</a:t>
          </a:r>
        </a:p>
      </dsp:txBody>
      <dsp:txXfrm>
        <a:off x="565154" y="2407304"/>
        <a:ext cx="2072076" cy="720000"/>
      </dsp:txXfrm>
    </dsp:sp>
    <dsp:sp modelId="{10C1E471-69B3-459F-82AC-069418E8D8E2}">
      <dsp:nvSpPr>
        <dsp:cNvPr id="0" name=""/>
        <dsp:cNvSpPr/>
      </dsp:nvSpPr>
      <dsp:spPr>
        <a:xfrm>
          <a:off x="3403899" y="749643"/>
          <a:ext cx="1263966" cy="12639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96582-E7D0-4F2B-8413-D764BADF090D}">
      <dsp:nvSpPr>
        <dsp:cNvPr id="0" name=""/>
        <dsp:cNvSpPr/>
      </dsp:nvSpPr>
      <dsp:spPr>
        <a:xfrm>
          <a:off x="3673269" y="1019013"/>
          <a:ext cx="725226" cy="725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E8B94-45AA-4229-9145-8CBC460536FE}">
      <dsp:nvSpPr>
        <dsp:cNvPr id="0" name=""/>
        <dsp:cNvSpPr/>
      </dsp:nvSpPr>
      <dsp:spPr>
        <a:xfrm>
          <a:off x="2999844" y="240730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Register/Login</a:t>
          </a:r>
        </a:p>
      </dsp:txBody>
      <dsp:txXfrm>
        <a:off x="2999844" y="2407304"/>
        <a:ext cx="2072076" cy="720000"/>
      </dsp:txXfrm>
    </dsp:sp>
    <dsp:sp modelId="{1A44F54B-B307-4D1F-B19C-50FBC3972D4F}">
      <dsp:nvSpPr>
        <dsp:cNvPr id="0" name=""/>
        <dsp:cNvSpPr/>
      </dsp:nvSpPr>
      <dsp:spPr>
        <a:xfrm>
          <a:off x="5838589" y="749643"/>
          <a:ext cx="1263966" cy="12639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E6CC3-F5E6-41AB-A988-51025C2FA196}">
      <dsp:nvSpPr>
        <dsp:cNvPr id="0" name=""/>
        <dsp:cNvSpPr/>
      </dsp:nvSpPr>
      <dsp:spPr>
        <a:xfrm>
          <a:off x="6107959" y="1019013"/>
          <a:ext cx="725226" cy="725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6AED-DFAE-43C9-86C2-28A8E4CA1BF6}">
      <dsp:nvSpPr>
        <dsp:cNvPr id="0" name=""/>
        <dsp:cNvSpPr/>
      </dsp:nvSpPr>
      <dsp:spPr>
        <a:xfrm>
          <a:off x="5434534" y="240730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Medical Form</a:t>
          </a:r>
        </a:p>
      </dsp:txBody>
      <dsp:txXfrm>
        <a:off x="5434534" y="2407304"/>
        <a:ext cx="2072076" cy="720000"/>
      </dsp:txXfrm>
    </dsp:sp>
    <dsp:sp modelId="{E97B5AB6-BBD1-4293-9444-85DBEE257662}">
      <dsp:nvSpPr>
        <dsp:cNvPr id="0" name=""/>
        <dsp:cNvSpPr/>
      </dsp:nvSpPr>
      <dsp:spPr>
        <a:xfrm>
          <a:off x="8273279" y="749643"/>
          <a:ext cx="1263966" cy="12639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99FAC-CE2A-44C3-A166-AE73E6D553F1}">
      <dsp:nvSpPr>
        <dsp:cNvPr id="0" name=""/>
        <dsp:cNvSpPr/>
      </dsp:nvSpPr>
      <dsp:spPr>
        <a:xfrm>
          <a:off x="8542649" y="1019013"/>
          <a:ext cx="725226" cy="725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90EB9-FD3A-4540-8E58-00D966C3F791}">
      <dsp:nvSpPr>
        <dsp:cNvPr id="0" name=""/>
        <dsp:cNvSpPr/>
      </dsp:nvSpPr>
      <dsp:spPr>
        <a:xfrm>
          <a:off x="7869224" y="240730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Graphs</a:t>
          </a:r>
        </a:p>
      </dsp:txBody>
      <dsp:txXfrm>
        <a:off x="7869224" y="2407304"/>
        <a:ext cx="207207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A7061-3C75-F247-8090-AF0D80DF73B2}">
      <dsp:nvSpPr>
        <dsp:cNvPr id="0" name=""/>
        <dsp:cNvSpPr/>
      </dsp:nvSpPr>
      <dsp:spPr>
        <a:xfrm>
          <a:off x="0" y="71878"/>
          <a:ext cx="6364224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HTML 5</a:t>
          </a:r>
        </a:p>
      </dsp:txBody>
      <dsp:txXfrm>
        <a:off x="33955" y="105833"/>
        <a:ext cx="6296314" cy="627655"/>
      </dsp:txXfrm>
    </dsp:sp>
    <dsp:sp modelId="{151DC97D-0B85-8A4C-A16C-69FBE40C39B2}">
      <dsp:nvSpPr>
        <dsp:cNvPr id="0" name=""/>
        <dsp:cNvSpPr/>
      </dsp:nvSpPr>
      <dsp:spPr>
        <a:xfrm>
          <a:off x="0" y="850963"/>
          <a:ext cx="6364224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CSS 3</a:t>
          </a:r>
        </a:p>
      </dsp:txBody>
      <dsp:txXfrm>
        <a:off x="33955" y="884918"/>
        <a:ext cx="6296314" cy="627655"/>
      </dsp:txXfrm>
    </dsp:sp>
    <dsp:sp modelId="{CD1CD8D1-47A3-1C47-B866-9845462698FE}">
      <dsp:nvSpPr>
        <dsp:cNvPr id="0" name=""/>
        <dsp:cNvSpPr/>
      </dsp:nvSpPr>
      <dsp:spPr>
        <a:xfrm>
          <a:off x="0" y="1630048"/>
          <a:ext cx="6364224" cy="6955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Bootstrap</a:t>
          </a:r>
        </a:p>
      </dsp:txBody>
      <dsp:txXfrm>
        <a:off x="33955" y="1664003"/>
        <a:ext cx="6296314" cy="627655"/>
      </dsp:txXfrm>
    </dsp:sp>
    <dsp:sp modelId="{92E605E0-CEC3-494F-98B5-CD24A0D74152}">
      <dsp:nvSpPr>
        <dsp:cNvPr id="0" name=""/>
        <dsp:cNvSpPr/>
      </dsp:nvSpPr>
      <dsp:spPr>
        <a:xfrm>
          <a:off x="0" y="2409133"/>
          <a:ext cx="6364224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Django 2.2</a:t>
          </a:r>
        </a:p>
      </dsp:txBody>
      <dsp:txXfrm>
        <a:off x="33955" y="2443088"/>
        <a:ext cx="6296314" cy="627655"/>
      </dsp:txXfrm>
    </dsp:sp>
    <dsp:sp modelId="{C85A3C3D-82BC-8E47-B970-2247BF595D71}">
      <dsp:nvSpPr>
        <dsp:cNvPr id="0" name=""/>
        <dsp:cNvSpPr/>
      </dsp:nvSpPr>
      <dsp:spPr>
        <a:xfrm>
          <a:off x="0" y="3188218"/>
          <a:ext cx="6364224" cy="69556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SQL Lite 3</a:t>
          </a:r>
        </a:p>
      </dsp:txBody>
      <dsp:txXfrm>
        <a:off x="33955" y="3222173"/>
        <a:ext cx="6296314" cy="627655"/>
      </dsp:txXfrm>
    </dsp:sp>
    <dsp:sp modelId="{4FC8940D-F30F-4949-9E54-D93B6FA162E8}">
      <dsp:nvSpPr>
        <dsp:cNvPr id="0" name=""/>
        <dsp:cNvSpPr/>
      </dsp:nvSpPr>
      <dsp:spPr>
        <a:xfrm>
          <a:off x="0" y="3967303"/>
          <a:ext cx="6364224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GitHub</a:t>
          </a:r>
        </a:p>
      </dsp:txBody>
      <dsp:txXfrm>
        <a:off x="33955" y="4001258"/>
        <a:ext cx="6296314" cy="627655"/>
      </dsp:txXfrm>
    </dsp:sp>
    <dsp:sp modelId="{D042EA08-967B-EE49-9079-5FF840B823E7}">
      <dsp:nvSpPr>
        <dsp:cNvPr id="0" name=""/>
        <dsp:cNvSpPr/>
      </dsp:nvSpPr>
      <dsp:spPr>
        <a:xfrm>
          <a:off x="0" y="4746388"/>
          <a:ext cx="6364224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Heroku</a:t>
          </a:r>
        </a:p>
      </dsp:txBody>
      <dsp:txXfrm>
        <a:off x="33955" y="4780343"/>
        <a:ext cx="6296314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4F9F5-2B01-4AF8-9571-02D5DEF745C3}">
      <dsp:nvSpPr>
        <dsp:cNvPr id="0" name=""/>
        <dsp:cNvSpPr/>
      </dsp:nvSpPr>
      <dsp:spPr>
        <a:xfrm>
          <a:off x="662111" y="67108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62833-C5AA-4137-8523-F6DF2722E3A9}">
      <dsp:nvSpPr>
        <dsp:cNvPr id="0" name=""/>
        <dsp:cNvSpPr/>
      </dsp:nvSpPr>
      <dsp:spPr>
        <a:xfrm>
          <a:off x="167111" y="181191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Batteries-included</a:t>
          </a:r>
        </a:p>
      </dsp:txBody>
      <dsp:txXfrm>
        <a:off x="167111" y="1811916"/>
        <a:ext cx="1800000" cy="720000"/>
      </dsp:txXfrm>
    </dsp:sp>
    <dsp:sp modelId="{21000A4E-E1BC-493E-8E87-06FBE70CADE7}">
      <dsp:nvSpPr>
        <dsp:cNvPr id="0" name=""/>
        <dsp:cNvSpPr/>
      </dsp:nvSpPr>
      <dsp:spPr>
        <a:xfrm>
          <a:off x="2777112" y="67108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4F1DE-B4B1-4C5A-9EB3-05F37F1109F4}">
      <dsp:nvSpPr>
        <dsp:cNvPr id="0" name=""/>
        <dsp:cNvSpPr/>
      </dsp:nvSpPr>
      <dsp:spPr>
        <a:xfrm>
          <a:off x="2282112" y="181191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Python</a:t>
          </a:r>
        </a:p>
      </dsp:txBody>
      <dsp:txXfrm>
        <a:off x="2282112" y="1811916"/>
        <a:ext cx="1800000" cy="720000"/>
      </dsp:txXfrm>
    </dsp:sp>
    <dsp:sp modelId="{1AB7DBE8-2F2A-4AE5-AF76-E686B6D4B183}">
      <dsp:nvSpPr>
        <dsp:cNvPr id="0" name=""/>
        <dsp:cNvSpPr/>
      </dsp:nvSpPr>
      <dsp:spPr>
        <a:xfrm>
          <a:off x="4892112" y="67108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7A64E-672B-4DAA-98A0-C8DE7A612716}">
      <dsp:nvSpPr>
        <dsp:cNvPr id="0" name=""/>
        <dsp:cNvSpPr/>
      </dsp:nvSpPr>
      <dsp:spPr>
        <a:xfrm>
          <a:off x="4397112" y="181191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Documentation</a:t>
          </a:r>
        </a:p>
      </dsp:txBody>
      <dsp:txXfrm>
        <a:off x="4397112" y="1811916"/>
        <a:ext cx="1800000" cy="720000"/>
      </dsp:txXfrm>
    </dsp:sp>
    <dsp:sp modelId="{A0E2CF55-38E1-42BB-9996-8985D36B996A}">
      <dsp:nvSpPr>
        <dsp:cNvPr id="0" name=""/>
        <dsp:cNvSpPr/>
      </dsp:nvSpPr>
      <dsp:spPr>
        <a:xfrm>
          <a:off x="1719612" y="298191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AF678-C670-4510-B886-C461E13F4B6F}">
      <dsp:nvSpPr>
        <dsp:cNvPr id="0" name=""/>
        <dsp:cNvSpPr/>
      </dsp:nvSpPr>
      <dsp:spPr>
        <a:xfrm>
          <a:off x="1224611" y="41227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Scalable</a:t>
          </a:r>
        </a:p>
      </dsp:txBody>
      <dsp:txXfrm>
        <a:off x="1224611" y="4122745"/>
        <a:ext cx="1800000" cy="720000"/>
      </dsp:txXfrm>
    </dsp:sp>
    <dsp:sp modelId="{8DEF5A50-76C3-4BB6-B800-416B9ABF1134}">
      <dsp:nvSpPr>
        <dsp:cNvPr id="0" name=""/>
        <dsp:cNvSpPr/>
      </dsp:nvSpPr>
      <dsp:spPr>
        <a:xfrm>
          <a:off x="3834612" y="298191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20529-500F-4443-B4A7-7A4A7034CE72}">
      <dsp:nvSpPr>
        <dsp:cNvPr id="0" name=""/>
        <dsp:cNvSpPr/>
      </dsp:nvSpPr>
      <dsp:spPr>
        <a:xfrm>
          <a:off x="3339612" y="41227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Built-in Admin</a:t>
          </a:r>
        </a:p>
      </dsp:txBody>
      <dsp:txXfrm>
        <a:off x="3339612" y="4122745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D5E3C-E6B9-EC44-9A13-EB5CD3C1DD6A}">
      <dsp:nvSpPr>
        <dsp:cNvPr id="0" name=""/>
        <dsp:cNvSpPr/>
      </dsp:nvSpPr>
      <dsp:spPr>
        <a:xfrm>
          <a:off x="484281" y="1089"/>
          <a:ext cx="2980591" cy="17883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Admin Interface</a:t>
          </a:r>
        </a:p>
      </dsp:txBody>
      <dsp:txXfrm>
        <a:off x="484281" y="1089"/>
        <a:ext cx="2980591" cy="1788354"/>
      </dsp:txXfrm>
    </dsp:sp>
    <dsp:sp modelId="{91736E21-7C64-7F4A-827E-885E91AC3FFC}">
      <dsp:nvSpPr>
        <dsp:cNvPr id="0" name=""/>
        <dsp:cNvSpPr/>
      </dsp:nvSpPr>
      <dsp:spPr>
        <a:xfrm>
          <a:off x="3762932" y="1089"/>
          <a:ext cx="2980591" cy="1788354"/>
        </a:xfrm>
        <a:prstGeom prst="rect">
          <a:avLst/>
        </a:prstGeom>
        <a:solidFill>
          <a:schemeClr val="accent5">
            <a:hueOff val="-296606"/>
            <a:satOff val="1545"/>
            <a:lumOff val="-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ORM for Databases</a:t>
          </a:r>
        </a:p>
      </dsp:txBody>
      <dsp:txXfrm>
        <a:off x="3762932" y="1089"/>
        <a:ext cx="2980591" cy="1788354"/>
      </dsp:txXfrm>
    </dsp:sp>
    <dsp:sp modelId="{5B6A5498-F574-B446-93C8-91C2BCF2D5B4}">
      <dsp:nvSpPr>
        <dsp:cNvPr id="0" name=""/>
        <dsp:cNvSpPr/>
      </dsp:nvSpPr>
      <dsp:spPr>
        <a:xfrm>
          <a:off x="7041582" y="1089"/>
          <a:ext cx="2980591" cy="1788354"/>
        </a:xfrm>
        <a:prstGeom prst="rect">
          <a:avLst/>
        </a:prstGeom>
        <a:solidFill>
          <a:schemeClr val="accent5">
            <a:hueOff val="-593213"/>
            <a:satOff val="3091"/>
            <a:lumOff val="-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Authentication and Authorization</a:t>
          </a:r>
        </a:p>
      </dsp:txBody>
      <dsp:txXfrm>
        <a:off x="7041582" y="1089"/>
        <a:ext cx="2980591" cy="1788354"/>
      </dsp:txXfrm>
    </dsp:sp>
    <dsp:sp modelId="{666E2B9E-1FD9-1140-B36A-55A9277B7124}">
      <dsp:nvSpPr>
        <dsp:cNvPr id="0" name=""/>
        <dsp:cNvSpPr/>
      </dsp:nvSpPr>
      <dsp:spPr>
        <a:xfrm>
          <a:off x="484281" y="2087503"/>
          <a:ext cx="2980591" cy="1788354"/>
        </a:xfrm>
        <a:prstGeom prst="rect">
          <a:avLst/>
        </a:prstGeom>
        <a:solidFill>
          <a:schemeClr val="accent5">
            <a:hueOff val="-889819"/>
            <a:satOff val="4636"/>
            <a:lumOff val="-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Forms</a:t>
          </a:r>
        </a:p>
      </dsp:txBody>
      <dsp:txXfrm>
        <a:off x="484281" y="2087503"/>
        <a:ext cx="2980591" cy="1788354"/>
      </dsp:txXfrm>
    </dsp:sp>
    <dsp:sp modelId="{20E33BB8-4DCB-2C40-A2E3-5B061C7E6AA1}">
      <dsp:nvSpPr>
        <dsp:cNvPr id="0" name=""/>
        <dsp:cNvSpPr/>
      </dsp:nvSpPr>
      <dsp:spPr>
        <a:xfrm>
          <a:off x="3762932" y="2087503"/>
          <a:ext cx="2980591" cy="1788354"/>
        </a:xfrm>
        <a:prstGeom prst="rect">
          <a:avLst/>
        </a:prstGeom>
        <a:solidFill>
          <a:schemeClr val="accent5">
            <a:hueOff val="-1186425"/>
            <a:satOff val="6182"/>
            <a:lumOff val="-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Security – CSRF, XSS, SQL Injection</a:t>
          </a:r>
        </a:p>
      </dsp:txBody>
      <dsp:txXfrm>
        <a:off x="3762932" y="2087503"/>
        <a:ext cx="2980591" cy="1788354"/>
      </dsp:txXfrm>
    </dsp:sp>
    <dsp:sp modelId="{CB8807E9-7896-6E47-A37B-C3297798D9E9}">
      <dsp:nvSpPr>
        <dsp:cNvPr id="0" name=""/>
        <dsp:cNvSpPr/>
      </dsp:nvSpPr>
      <dsp:spPr>
        <a:xfrm>
          <a:off x="7041582" y="2087503"/>
          <a:ext cx="2980591" cy="1788354"/>
        </a:xfrm>
        <a:prstGeom prst="rect">
          <a:avLst/>
        </a:prstGeom>
        <a:solidFill>
          <a:schemeClr val="accent5">
            <a:hueOff val="-1483032"/>
            <a:satOff val="7727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Django is full-stack while Flask is a micro and light-weight</a:t>
          </a:r>
        </a:p>
      </dsp:txBody>
      <dsp:txXfrm>
        <a:off x="7041582" y="2087503"/>
        <a:ext cx="2980591" cy="17883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721B1-0556-9747-9B7C-DB37E3A0367B}">
      <dsp:nvSpPr>
        <dsp:cNvPr id="0" name=""/>
        <dsp:cNvSpPr/>
      </dsp:nvSpPr>
      <dsp:spPr>
        <a:xfrm>
          <a:off x="3198404" y="695919"/>
          <a:ext cx="536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71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52581" y="738802"/>
        <a:ext cx="28365" cy="5673"/>
      </dsp:txXfrm>
    </dsp:sp>
    <dsp:sp modelId="{085A9E5A-F25B-184B-AEB6-3BF2C057DA87}">
      <dsp:nvSpPr>
        <dsp:cNvPr id="0" name=""/>
        <dsp:cNvSpPr/>
      </dsp:nvSpPr>
      <dsp:spPr>
        <a:xfrm>
          <a:off x="733601" y="1658"/>
          <a:ext cx="2466602" cy="14799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6" tIns="126870" rIns="120866" bIns="1268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MVT Framework</a:t>
          </a:r>
        </a:p>
      </dsp:txBody>
      <dsp:txXfrm>
        <a:off x="733601" y="1658"/>
        <a:ext cx="2466602" cy="1479961"/>
      </dsp:txXfrm>
    </dsp:sp>
    <dsp:sp modelId="{C14A5F83-6070-A84D-ADF3-4A044C0C3E6F}">
      <dsp:nvSpPr>
        <dsp:cNvPr id="0" name=""/>
        <dsp:cNvSpPr/>
      </dsp:nvSpPr>
      <dsp:spPr>
        <a:xfrm>
          <a:off x="1966903" y="1479820"/>
          <a:ext cx="3033921" cy="536718"/>
        </a:xfrm>
        <a:custGeom>
          <a:avLst/>
          <a:gdLst/>
          <a:ahLst/>
          <a:cxnLst/>
          <a:rect l="0" t="0" r="0" b="0"/>
          <a:pathLst>
            <a:path>
              <a:moveTo>
                <a:pt x="3033921" y="0"/>
              </a:moveTo>
              <a:lnTo>
                <a:pt x="3033921" y="285459"/>
              </a:lnTo>
              <a:lnTo>
                <a:pt x="0" y="285459"/>
              </a:lnTo>
              <a:lnTo>
                <a:pt x="0" y="536718"/>
              </a:lnTo>
            </a:path>
          </a:pathLst>
        </a:custGeom>
        <a:noFill/>
        <a:ln w="6350" cap="flat" cmpd="sng" algn="ctr">
          <a:solidFill>
            <a:schemeClr val="accent5">
              <a:hueOff val="-370758"/>
              <a:satOff val="1932"/>
              <a:lumOff val="-29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6701" y="1745343"/>
        <a:ext cx="154325" cy="5673"/>
      </dsp:txXfrm>
    </dsp:sp>
    <dsp:sp modelId="{3D83D7E4-5072-4049-8096-A45E1B6D46C6}">
      <dsp:nvSpPr>
        <dsp:cNvPr id="0" name=""/>
        <dsp:cNvSpPr/>
      </dsp:nvSpPr>
      <dsp:spPr>
        <a:xfrm>
          <a:off x="3767523" y="1658"/>
          <a:ext cx="2466602" cy="1479961"/>
        </a:xfrm>
        <a:prstGeom prst="rect">
          <a:avLst/>
        </a:prstGeom>
        <a:solidFill>
          <a:schemeClr val="accent5">
            <a:hueOff val="-296606"/>
            <a:satOff val="1545"/>
            <a:lumOff val="-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6" tIns="126870" rIns="120866" bIns="1268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Request</a:t>
          </a:r>
        </a:p>
      </dsp:txBody>
      <dsp:txXfrm>
        <a:off x="3767523" y="1658"/>
        <a:ext cx="2466602" cy="1479961"/>
      </dsp:txXfrm>
    </dsp:sp>
    <dsp:sp modelId="{12E16754-A9D3-6E45-BF75-E9D4676546CA}">
      <dsp:nvSpPr>
        <dsp:cNvPr id="0" name=""/>
        <dsp:cNvSpPr/>
      </dsp:nvSpPr>
      <dsp:spPr>
        <a:xfrm>
          <a:off x="3198404" y="2743200"/>
          <a:ext cx="536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718" y="45720"/>
              </a:lnTo>
            </a:path>
          </a:pathLst>
        </a:custGeom>
        <a:noFill/>
        <a:ln w="6350" cap="flat" cmpd="sng" algn="ctr">
          <a:solidFill>
            <a:schemeClr val="accent5">
              <a:hueOff val="-741516"/>
              <a:satOff val="3863"/>
              <a:lumOff val="-5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52581" y="2786083"/>
        <a:ext cx="28365" cy="5673"/>
      </dsp:txXfrm>
    </dsp:sp>
    <dsp:sp modelId="{AED6265C-7FFC-E44E-A965-3B59F511A975}">
      <dsp:nvSpPr>
        <dsp:cNvPr id="0" name=""/>
        <dsp:cNvSpPr/>
      </dsp:nvSpPr>
      <dsp:spPr>
        <a:xfrm>
          <a:off x="733601" y="2048939"/>
          <a:ext cx="2466602" cy="1479961"/>
        </a:xfrm>
        <a:prstGeom prst="rect">
          <a:avLst/>
        </a:prstGeom>
        <a:solidFill>
          <a:schemeClr val="accent5">
            <a:hueOff val="-593213"/>
            <a:satOff val="3091"/>
            <a:lumOff val="-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6" tIns="126870" rIns="120866" bIns="1268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Urls.py</a:t>
          </a:r>
          <a:endParaRPr lang="en-US" sz="3400" kern="1200" dirty="0"/>
        </a:p>
      </dsp:txBody>
      <dsp:txXfrm>
        <a:off x="733601" y="2048939"/>
        <a:ext cx="2466602" cy="1479961"/>
      </dsp:txXfrm>
    </dsp:sp>
    <dsp:sp modelId="{896E9430-8108-2241-8920-D5D5F05945A7}">
      <dsp:nvSpPr>
        <dsp:cNvPr id="0" name=""/>
        <dsp:cNvSpPr/>
      </dsp:nvSpPr>
      <dsp:spPr>
        <a:xfrm>
          <a:off x="1966903" y="3527100"/>
          <a:ext cx="3033921" cy="536718"/>
        </a:xfrm>
        <a:custGeom>
          <a:avLst/>
          <a:gdLst/>
          <a:ahLst/>
          <a:cxnLst/>
          <a:rect l="0" t="0" r="0" b="0"/>
          <a:pathLst>
            <a:path>
              <a:moveTo>
                <a:pt x="3033921" y="0"/>
              </a:moveTo>
              <a:lnTo>
                <a:pt x="3033921" y="285459"/>
              </a:lnTo>
              <a:lnTo>
                <a:pt x="0" y="285459"/>
              </a:lnTo>
              <a:lnTo>
                <a:pt x="0" y="536718"/>
              </a:lnTo>
            </a:path>
          </a:pathLst>
        </a:custGeom>
        <a:noFill/>
        <a:ln w="6350" cap="flat" cmpd="sng" algn="ctr">
          <a:solidFill>
            <a:schemeClr val="accent5">
              <a:hueOff val="-1112274"/>
              <a:satOff val="5795"/>
              <a:lumOff val="-88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6701" y="3792623"/>
        <a:ext cx="154325" cy="5673"/>
      </dsp:txXfrm>
    </dsp:sp>
    <dsp:sp modelId="{E7F32FD8-B59D-6148-84D4-CAAAACDAECDB}">
      <dsp:nvSpPr>
        <dsp:cNvPr id="0" name=""/>
        <dsp:cNvSpPr/>
      </dsp:nvSpPr>
      <dsp:spPr>
        <a:xfrm>
          <a:off x="3767523" y="2048939"/>
          <a:ext cx="2466602" cy="1479961"/>
        </a:xfrm>
        <a:prstGeom prst="rect">
          <a:avLst/>
        </a:prstGeom>
        <a:solidFill>
          <a:schemeClr val="accent5">
            <a:hueOff val="-889819"/>
            <a:satOff val="4636"/>
            <a:lumOff val="-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6" tIns="126870" rIns="120866" bIns="1268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Views.py</a:t>
          </a:r>
          <a:endParaRPr lang="en-US" sz="3400" kern="1200" dirty="0"/>
        </a:p>
      </dsp:txBody>
      <dsp:txXfrm>
        <a:off x="3767523" y="2048939"/>
        <a:ext cx="2466602" cy="1479961"/>
      </dsp:txXfrm>
    </dsp:sp>
    <dsp:sp modelId="{A6B957B3-BD9E-E948-8F99-CB4FEE5D57E4}">
      <dsp:nvSpPr>
        <dsp:cNvPr id="0" name=""/>
        <dsp:cNvSpPr/>
      </dsp:nvSpPr>
      <dsp:spPr>
        <a:xfrm>
          <a:off x="3198404" y="4790480"/>
          <a:ext cx="536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718" y="45720"/>
              </a:lnTo>
            </a:path>
          </a:pathLst>
        </a:custGeom>
        <a:noFill/>
        <a:ln w="6350" cap="flat" cmpd="sng" algn="ctr">
          <a:solidFill>
            <a:schemeClr val="accent5">
              <a:hueOff val="-1483032"/>
              <a:satOff val="7727"/>
              <a:lumOff val="-11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52581" y="4833363"/>
        <a:ext cx="28365" cy="5673"/>
      </dsp:txXfrm>
    </dsp:sp>
    <dsp:sp modelId="{38ED4877-A2D4-2349-975A-3AD04153C38E}">
      <dsp:nvSpPr>
        <dsp:cNvPr id="0" name=""/>
        <dsp:cNvSpPr/>
      </dsp:nvSpPr>
      <dsp:spPr>
        <a:xfrm>
          <a:off x="733601" y="4096219"/>
          <a:ext cx="2466602" cy="1479961"/>
        </a:xfrm>
        <a:prstGeom prst="rect">
          <a:avLst/>
        </a:prstGeom>
        <a:solidFill>
          <a:schemeClr val="accent5">
            <a:hueOff val="-1186425"/>
            <a:satOff val="6182"/>
            <a:lumOff val="-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6" tIns="126870" rIns="120866" bIns="1268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Models.py</a:t>
          </a:r>
          <a:endParaRPr lang="en-US" sz="3400" kern="1200" dirty="0"/>
        </a:p>
      </dsp:txBody>
      <dsp:txXfrm>
        <a:off x="733601" y="4096219"/>
        <a:ext cx="2466602" cy="1479961"/>
      </dsp:txXfrm>
    </dsp:sp>
    <dsp:sp modelId="{5461291A-C899-9341-9A7B-04DC97024224}">
      <dsp:nvSpPr>
        <dsp:cNvPr id="0" name=""/>
        <dsp:cNvSpPr/>
      </dsp:nvSpPr>
      <dsp:spPr>
        <a:xfrm>
          <a:off x="3767523" y="4096219"/>
          <a:ext cx="2466602" cy="1479961"/>
        </a:xfrm>
        <a:prstGeom prst="rect">
          <a:avLst/>
        </a:prstGeom>
        <a:solidFill>
          <a:schemeClr val="accent5">
            <a:hueOff val="-1483032"/>
            <a:satOff val="7727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6" tIns="126870" rIns="120866" bIns="1268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Templates</a:t>
          </a:r>
        </a:p>
      </dsp:txBody>
      <dsp:txXfrm>
        <a:off x="3767523" y="4096219"/>
        <a:ext cx="2466602" cy="14799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AC2D0-C79E-414E-978A-D4FEEC12BB7A}">
      <dsp:nvSpPr>
        <dsp:cNvPr id="0" name=""/>
        <dsp:cNvSpPr/>
      </dsp:nvSpPr>
      <dsp:spPr>
        <a:xfrm>
          <a:off x="0" y="473"/>
          <a:ext cx="10506456" cy="1107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24A3B-DBAB-426F-8EE1-87B7126EE303}">
      <dsp:nvSpPr>
        <dsp:cNvPr id="0" name=""/>
        <dsp:cNvSpPr/>
      </dsp:nvSpPr>
      <dsp:spPr>
        <a:xfrm>
          <a:off x="334997" y="249644"/>
          <a:ext cx="609085" cy="609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2BC37-CCAA-49F1-A3A6-8BC5E0847F92}">
      <dsp:nvSpPr>
        <dsp:cNvPr id="0" name=""/>
        <dsp:cNvSpPr/>
      </dsp:nvSpPr>
      <dsp:spPr>
        <a:xfrm>
          <a:off x="1279080" y="473"/>
          <a:ext cx="9227375" cy="110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3" tIns="117203" rIns="117203" bIns="11720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Atom - Editor</a:t>
          </a:r>
        </a:p>
      </dsp:txBody>
      <dsp:txXfrm>
        <a:off x="1279080" y="473"/>
        <a:ext cx="9227375" cy="1107428"/>
      </dsp:txXfrm>
    </dsp:sp>
    <dsp:sp modelId="{825A075A-9705-4015-955F-13FEAC8E1DC7}">
      <dsp:nvSpPr>
        <dsp:cNvPr id="0" name=""/>
        <dsp:cNvSpPr/>
      </dsp:nvSpPr>
      <dsp:spPr>
        <a:xfrm>
          <a:off x="0" y="1384759"/>
          <a:ext cx="10506456" cy="11074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EC0C8-CFEE-4C20-A5FA-5644838CFC2D}">
      <dsp:nvSpPr>
        <dsp:cNvPr id="0" name=""/>
        <dsp:cNvSpPr/>
      </dsp:nvSpPr>
      <dsp:spPr>
        <a:xfrm>
          <a:off x="334997" y="1633931"/>
          <a:ext cx="609085" cy="609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11467-4DF0-46E4-9180-CFC07C9EF799}">
      <dsp:nvSpPr>
        <dsp:cNvPr id="0" name=""/>
        <dsp:cNvSpPr/>
      </dsp:nvSpPr>
      <dsp:spPr>
        <a:xfrm>
          <a:off x="1279080" y="1384759"/>
          <a:ext cx="9227375" cy="110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3" tIns="117203" rIns="117203" bIns="11720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GitHub – Version Control</a:t>
          </a:r>
        </a:p>
      </dsp:txBody>
      <dsp:txXfrm>
        <a:off x="1279080" y="1384759"/>
        <a:ext cx="9227375" cy="1107428"/>
      </dsp:txXfrm>
    </dsp:sp>
    <dsp:sp modelId="{55B20619-2D9F-44E2-8E06-B8BEAC6A46DB}">
      <dsp:nvSpPr>
        <dsp:cNvPr id="0" name=""/>
        <dsp:cNvSpPr/>
      </dsp:nvSpPr>
      <dsp:spPr>
        <a:xfrm>
          <a:off x="0" y="2769045"/>
          <a:ext cx="10506456" cy="11074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DE2BB-1461-4651-96FA-F415E607819A}">
      <dsp:nvSpPr>
        <dsp:cNvPr id="0" name=""/>
        <dsp:cNvSpPr/>
      </dsp:nvSpPr>
      <dsp:spPr>
        <a:xfrm>
          <a:off x="334997" y="3018217"/>
          <a:ext cx="609085" cy="609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954B7-FCBC-4619-B508-C64A67915CEF}">
      <dsp:nvSpPr>
        <dsp:cNvPr id="0" name=""/>
        <dsp:cNvSpPr/>
      </dsp:nvSpPr>
      <dsp:spPr>
        <a:xfrm>
          <a:off x="1279080" y="2769045"/>
          <a:ext cx="9227375" cy="110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3" tIns="117203" rIns="117203" bIns="11720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Heroku – Staging and Deployment</a:t>
          </a:r>
        </a:p>
      </dsp:txBody>
      <dsp:txXfrm>
        <a:off x="1279080" y="2769045"/>
        <a:ext cx="9227375" cy="1107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46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6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9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0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3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0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7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7" r:id="rId6"/>
    <p:sldLayoutId id="2147483752" r:id="rId7"/>
    <p:sldLayoutId id="2147483753" r:id="rId8"/>
    <p:sldLayoutId id="2147483754" r:id="rId9"/>
    <p:sldLayoutId id="2147483756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7AD8A-9921-40B3-968C-B452C8DC1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0" r="13647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44" name="Freeform: Shape 3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Freeform: Shape 37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F62A1-25FA-584B-916D-D993BED91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Cloud Web Application with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DDB42-DF28-A948-A1B7-177F57C85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IE" sz="2000"/>
              <a:t>By Srikanth Shilesh Pasam (10387794@mydbs.ie)</a:t>
            </a:r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94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BFAA9-487C-454E-B1D5-44E82871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Scope of the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BACA8E-A069-42A2-88F4-C4C0A6771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452402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11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EFCEE-5429-E844-A01B-EAC1DA2B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B09F09-9646-4F81-A712-C1F2DF302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89993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68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394AB-62D6-774C-AD88-C63BA75B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Django Advantages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28A144-A69D-48A8-A187-185B43CE8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5561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70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9432E-5746-F246-8720-EC17BDFF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Why choose Django over Flask?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C0995A-47D3-4F03-9318-823138B08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73526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04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BFC18-1004-1F4C-BE20-527CD804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 dirty="0"/>
              <a:t>Django Working?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B0952E-7152-4672-A79C-D8704AFAE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077881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923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F83A3-634E-D046-8278-A3A5F0B4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Web App Journey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044DCE-4F3E-4B95-BCB9-E9BDF467C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102645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61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9D8F9-E1B6-B14F-B3CF-5DF33CC3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Demo!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032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C22"/>
      </a:dk2>
      <a:lt2>
        <a:srgbClr val="E8E2E2"/>
      </a:lt2>
      <a:accent1>
        <a:srgbClr val="37B0AC"/>
      </a:accent1>
      <a:accent2>
        <a:srgbClr val="2DB578"/>
      </a:accent2>
      <a:accent3>
        <a:srgbClr val="39B649"/>
      </a:accent3>
      <a:accent4>
        <a:srgbClr val="53B52C"/>
      </a:accent4>
      <a:accent5>
        <a:srgbClr val="8AAE36"/>
      </a:accent5>
      <a:accent6>
        <a:srgbClr val="B2A32C"/>
      </a:accent6>
      <a:hlink>
        <a:srgbClr val="618D2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118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Cloud Web Application with CI/CD</vt:lpstr>
      <vt:lpstr>Scope of the Project</vt:lpstr>
      <vt:lpstr>Technologies Used</vt:lpstr>
      <vt:lpstr>Django Advantages</vt:lpstr>
      <vt:lpstr>Why choose Django over Flask?</vt:lpstr>
      <vt:lpstr>Django Working?</vt:lpstr>
      <vt:lpstr>Web App Journey</vt:lpstr>
      <vt:lpstr>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Web Application with CI/CD</dc:title>
  <dc:creator>SRIKANTH SHILESH PASAM</dc:creator>
  <cp:lastModifiedBy>SRIKANTH SHILESH PASAM</cp:lastModifiedBy>
  <cp:revision>1</cp:revision>
  <dcterms:created xsi:type="dcterms:W3CDTF">2020-03-23T10:44:43Z</dcterms:created>
  <dcterms:modified xsi:type="dcterms:W3CDTF">2020-03-23T10:45:46Z</dcterms:modified>
</cp:coreProperties>
</file>