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65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72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01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13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016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8523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091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4804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136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74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0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732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12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52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3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311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37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DE07F4-9526-4B55-9A5C-8A6E17E8FDE1}" type="datetimeFigureOut">
              <a:rPr lang="en-IE" smtClean="0"/>
              <a:t>19/11/2019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8161-2191-4A6E-8142-92E05E73F8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11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sentation_semantics" TargetMode="External"/><Relationship Id="rId7" Type="http://schemas.openxmlformats.org/officeDocument/2006/relationships/hyperlink" Target="https://www.urbandictionary.com/define.php?term=embedded" TargetMode="External"/><Relationship Id="rId2" Type="http://schemas.openxmlformats.org/officeDocument/2006/relationships/hyperlink" Target="https://en.wikipedia.org/wiki/Style_sheet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rbandictionary.com/define.php?term=scripting" TargetMode="External"/><Relationship Id="rId5" Type="http://schemas.openxmlformats.org/officeDocument/2006/relationships/hyperlink" Target="https://en.wikipedia.org/wiki/HTML" TargetMode="External"/><Relationship Id="rId4" Type="http://schemas.openxmlformats.org/officeDocument/2006/relationships/hyperlink" Target="https://en.wikipedia.org/wiki/Markup_langua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6714A7E-5052-8847-B750-A2F9D60D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5724945" cy="3291844"/>
          </a:xfrm>
          <a:prstGeom prst="rect">
            <a:avLst/>
          </a:prstGeom>
          <a:effectLst/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CEEE3-CC16-4272-BBE0-0C57C818D34A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MotoGP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A1D04-26DF-4F43-8FEE-3143C53CE55C}"/>
              </a:ext>
            </a:extLst>
          </p:cNvPr>
          <p:cNvSpPr txBox="1"/>
          <p:nvPr/>
        </p:nvSpPr>
        <p:spPr>
          <a:xfrm>
            <a:off x="1842052" y="2358887"/>
            <a:ext cx="8295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      </a:t>
            </a:r>
            <a:endParaRPr lang="en-US"/>
          </a:p>
          <a:p>
            <a:pPr>
              <a:spcAft>
                <a:spcPts val="600"/>
              </a:spcAft>
            </a:pPr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75F6A4-2881-CB4C-9C8C-FFF48819AC4B}"/>
              </a:ext>
            </a:extLst>
          </p:cNvPr>
          <p:cNvSpPr txBox="1"/>
          <p:nvPr/>
        </p:nvSpPr>
        <p:spPr>
          <a:xfrm>
            <a:off x="7351599" y="5360734"/>
            <a:ext cx="363753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ANIKETH, SUNEET, SRIKANTH</a:t>
            </a:r>
          </a:p>
        </p:txBody>
      </p:sp>
    </p:spTree>
    <p:extLst>
      <p:ext uri="{BB962C8B-B14F-4D97-AF65-F5344CB8AC3E}">
        <p14:creationId xmlns:p14="http://schemas.microsoft.com/office/powerpoint/2010/main" val="144212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0781-9071-4C7E-9F2F-12D6C29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0C5D-A1FB-44D1-A9AF-2B55F77A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catalogue of cars from sedans to hatchbacks.</a:t>
            </a:r>
          </a:p>
          <a:p>
            <a:r>
              <a:rPr lang="en-US" dirty="0"/>
              <a:t>All the details from the year of manufacture to the dealers.</a:t>
            </a:r>
          </a:p>
          <a:p>
            <a:r>
              <a:rPr lang="en-US" dirty="0"/>
              <a:t>A minimal user-friendly UI for ease of access.</a:t>
            </a:r>
          </a:p>
          <a:p>
            <a:r>
              <a:rPr lang="en-US" dirty="0"/>
              <a:t>Option to register with us and learn about new deals and promotions.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069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1EE-5A45-48A2-A999-FF4B1749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2FC3-12E9-4C51-94D6-89ABD6AE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69206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Landing Page </a:t>
            </a:r>
          </a:p>
          <a:p>
            <a:r>
              <a:rPr lang="en-IE" sz="3900" dirty="0"/>
              <a:t>Body showing the cars inventory</a:t>
            </a:r>
          </a:p>
          <a:p>
            <a:r>
              <a:rPr lang="en-IE" sz="3900" dirty="0"/>
              <a:t>Info page for individual car details</a:t>
            </a:r>
          </a:p>
          <a:p>
            <a:r>
              <a:rPr lang="en-IE" sz="3900" dirty="0"/>
              <a:t>Contact Us Form</a:t>
            </a:r>
          </a:p>
          <a:p>
            <a:pPr marL="0" indent="0">
              <a:buNone/>
            </a:pPr>
            <a:r>
              <a:rPr lang="en-IE" dirty="0"/>
              <a:t>     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    </a:t>
            </a:r>
          </a:p>
          <a:p>
            <a:pPr marL="0" indent="0">
              <a:buNone/>
            </a:pPr>
            <a:r>
              <a:rPr lang="en-IE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027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3014-4A45-7A48-A5CC-A5667B2F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Navigation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01D15D-595F-4745-8A72-3B13BFBF5119}"/>
              </a:ext>
            </a:extLst>
          </p:cNvPr>
          <p:cNvSpPr/>
          <p:nvPr/>
        </p:nvSpPr>
        <p:spPr>
          <a:xfrm>
            <a:off x="798301" y="2396359"/>
            <a:ext cx="2060027" cy="130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89427D-F9FB-854C-8DCC-DA49AC4E9DEF}"/>
              </a:ext>
            </a:extLst>
          </p:cNvPr>
          <p:cNvSpPr/>
          <p:nvPr/>
        </p:nvSpPr>
        <p:spPr>
          <a:xfrm>
            <a:off x="4700913" y="2396359"/>
            <a:ext cx="2060027" cy="130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 Info Page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F993F4-B8A3-9348-9202-6BB03AAE16C8}"/>
              </a:ext>
            </a:extLst>
          </p:cNvPr>
          <p:cNvSpPr/>
          <p:nvPr/>
        </p:nvSpPr>
        <p:spPr>
          <a:xfrm>
            <a:off x="8803221" y="2396359"/>
            <a:ext cx="2060027" cy="1303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509A90-DD54-0A45-97BF-E4480D618F5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858328" y="3048000"/>
            <a:ext cx="1842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BF6F5F-437A-BC40-913C-C3A692AF197A}"/>
              </a:ext>
            </a:extLst>
          </p:cNvPr>
          <p:cNvCxnSpPr>
            <a:stCxn id="9" idx="3"/>
          </p:cNvCxnSpPr>
          <p:nvPr/>
        </p:nvCxnSpPr>
        <p:spPr>
          <a:xfrm>
            <a:off x="6760940" y="3048000"/>
            <a:ext cx="2015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8BA5-89E2-4A26-9FD9-8DDB7E69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79A5-A53D-414A-82E1-1BE164AA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2052918"/>
            <a:ext cx="11309131" cy="4195481"/>
          </a:xfrm>
        </p:spPr>
        <p:txBody>
          <a:bodyPr/>
          <a:lstStyle/>
          <a:p>
            <a:r>
              <a:rPr lang="en-US" dirty="0"/>
              <a:t>HTML5 :</a:t>
            </a:r>
          </a:p>
          <a:p>
            <a:pPr marL="457200" lvl="1" indent="0">
              <a:buNone/>
            </a:pPr>
            <a:r>
              <a:rPr lang="en-US" dirty="0"/>
              <a:t>	 HTML is the language used to create Web pages for display in Web Browsers.</a:t>
            </a:r>
          </a:p>
          <a:p>
            <a:r>
              <a:rPr lang="en-US" dirty="0"/>
              <a:t>CSS3 : </a:t>
            </a:r>
          </a:p>
          <a:p>
            <a:pPr marL="0" indent="0">
              <a:buNone/>
            </a:pPr>
            <a:r>
              <a:rPr lang="en-US" dirty="0"/>
              <a:t>		A </a:t>
            </a:r>
            <a:r>
              <a:rPr lang="en-US" dirty="0">
                <a:hlinkClick r:id="rId2" tooltip="Style sheet language"/>
              </a:rPr>
              <a:t>style sheet language</a:t>
            </a:r>
            <a:r>
              <a:rPr lang="en-US" dirty="0"/>
              <a:t> used for describing the </a:t>
            </a:r>
            <a:r>
              <a:rPr lang="en-US" dirty="0">
                <a:hlinkClick r:id="rId3" tooltip="Presentation semantics"/>
              </a:rPr>
              <a:t>presentation</a:t>
            </a:r>
            <a:r>
              <a:rPr lang="en-US" dirty="0"/>
              <a:t> of a 							document written in a </a:t>
            </a:r>
            <a:r>
              <a:rPr lang="en-US" dirty="0">
                <a:hlinkClick r:id="rId4" tooltip="Markup language"/>
              </a:rPr>
              <a:t>markup language</a:t>
            </a:r>
            <a:r>
              <a:rPr lang="en-US" dirty="0"/>
              <a:t> like 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/>
              <a:t>.</a:t>
            </a:r>
          </a:p>
          <a:p>
            <a:r>
              <a:rPr lang="en-US" dirty="0"/>
              <a:t>JavaScript : </a:t>
            </a:r>
          </a:p>
          <a:p>
            <a:pPr marL="0" indent="0">
              <a:buNone/>
            </a:pPr>
            <a:r>
              <a:rPr lang="en-US" dirty="0"/>
              <a:t>		A powerful, object-based, interpreted </a:t>
            </a:r>
            <a:r>
              <a:rPr lang="en-US" dirty="0">
                <a:hlinkClick r:id="rId6"/>
              </a:rPr>
              <a:t>scripting</a:t>
            </a:r>
            <a:r>
              <a:rPr lang="en-US" dirty="0"/>
              <a:t> language, most commonly 				</a:t>
            </a:r>
            <a:r>
              <a:rPr lang="en-US" dirty="0">
                <a:hlinkClick r:id="rId7"/>
              </a:rPr>
              <a:t>embedded</a:t>
            </a:r>
            <a:r>
              <a:rPr lang="en-US" dirty="0"/>
              <a:t> directly into HTML web pages to manage client-side interaction.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 external libraries or CDN used except for Google Fonts.</a:t>
            </a:r>
          </a:p>
        </p:txBody>
      </p:sp>
    </p:spTree>
    <p:extLst>
      <p:ext uri="{BB962C8B-B14F-4D97-AF65-F5344CB8AC3E}">
        <p14:creationId xmlns:p14="http://schemas.microsoft.com/office/powerpoint/2010/main" val="22359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ED5F-1381-F349-88F2-F29F1F1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9B7C-F27D-8B4C-A0B5-C7FB86E4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data about 10 cars. Can be scaled up to as many required</a:t>
            </a:r>
          </a:p>
          <a:p>
            <a:r>
              <a:rPr lang="en-US" dirty="0"/>
              <a:t>Searches cars based on Manufacturer and Year of Manufacture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Google Analytics Tracking</a:t>
            </a:r>
          </a:p>
          <a:p>
            <a:r>
              <a:rPr lang="en-US" dirty="0"/>
              <a:t>Multi web browser compatibility – Chrome, Fox, Opera, Safari, 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4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220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PowerPoint Presentation</vt:lpstr>
      <vt:lpstr>Goals</vt:lpstr>
      <vt:lpstr>Layout:</vt:lpstr>
      <vt:lpstr>Website Navigation</vt:lpstr>
      <vt:lpstr>Technologies Used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SHILESH PASAM</dc:creator>
  <cp:lastModifiedBy>SRIKANTH SHILESH PASAM</cp:lastModifiedBy>
  <cp:revision>7</cp:revision>
  <dcterms:created xsi:type="dcterms:W3CDTF">2019-11-19T09:43:18Z</dcterms:created>
  <dcterms:modified xsi:type="dcterms:W3CDTF">2019-11-19T10:42:15Z</dcterms:modified>
</cp:coreProperties>
</file>