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6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36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4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6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8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7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4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7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24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4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14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2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7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1066800"/>
            <a:ext cx="7197726" cy="2421464"/>
          </a:xfrm>
        </p:spPr>
        <p:txBody>
          <a:bodyPr/>
          <a:lstStyle/>
          <a:p>
            <a:r>
              <a:rPr lang="en-US" b="1" dirty="0"/>
              <a:t>TECHNICAL CLUB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3482196"/>
            <a:ext cx="7197726" cy="1405467"/>
          </a:xfrm>
        </p:spPr>
        <p:txBody>
          <a:bodyPr/>
          <a:lstStyle/>
          <a:p>
            <a:r>
              <a:rPr lang="en-US" dirty="0"/>
              <a:t>08 December 2017</a:t>
            </a: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6203-19F0-4A0D-9306-750569D9B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Node JS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4099C-EC1E-4651-AEDD-29964E4D8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Node.js can generate dynamic page content</a:t>
            </a:r>
          </a:p>
          <a:p>
            <a:pPr>
              <a:buFont typeface="Arial"/>
            </a:pPr>
            <a:r>
              <a:rPr lang="en-US" dirty="0"/>
              <a:t>Node.js can create, open, read, write, delete, and close files on the server</a:t>
            </a:r>
          </a:p>
          <a:p>
            <a:pPr>
              <a:buFont typeface="Arial"/>
            </a:pPr>
            <a:r>
              <a:rPr lang="en-US" dirty="0"/>
              <a:t>Node.js can collect form data</a:t>
            </a:r>
          </a:p>
          <a:p>
            <a:pPr>
              <a:buFont typeface="Arial"/>
            </a:pPr>
            <a:r>
              <a:rPr lang="en-US" dirty="0"/>
              <a:t>Node.js can add, delete, modify data in your database</a:t>
            </a:r>
          </a:p>
          <a:p>
            <a:pPr>
              <a:buFont typeface="Arial"/>
            </a:pP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131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9917-2092-46D8-A6CC-AE2AA2CB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Node JS 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E986C-B701-41EC-830E-DA1E56D28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Node.js files contain tasks that will be executed on certain events</a:t>
            </a:r>
          </a:p>
          <a:p>
            <a:pPr>
              <a:buFont typeface="Arial"/>
            </a:pPr>
            <a:r>
              <a:rPr lang="en-US" dirty="0"/>
              <a:t>A typical event is someone trying to access a port on the server</a:t>
            </a:r>
          </a:p>
          <a:p>
            <a:pPr>
              <a:buFont typeface="Arial"/>
            </a:pPr>
            <a:r>
              <a:rPr lang="en-US" dirty="0"/>
              <a:t>Node.js files must be initiated on the server before having any effect</a:t>
            </a:r>
          </a:p>
          <a:p>
            <a:pPr>
              <a:buFont typeface="Arial"/>
            </a:pPr>
            <a:r>
              <a:rPr lang="en-US" dirty="0"/>
              <a:t>Node.js files have extension ".</a:t>
            </a:r>
            <a:r>
              <a:rPr lang="en-US" dirty="0" err="1"/>
              <a:t>js</a:t>
            </a:r>
            <a:r>
              <a:rPr lang="en-US" dirty="0"/>
              <a:t>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82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218A-6199-40E6-9E2C-E456E59C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0193A-0D28-4DF4-9457-F6DF39800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official Node.js website has installation instructions for Node.js: </a:t>
            </a:r>
            <a:r>
              <a:rPr lang="en-US" dirty="0">
                <a:hlinkClick r:id="rId2"/>
              </a:rPr>
              <a:t>https://nodejs.org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76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D806-C949-4A0F-8CEC-59959173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Node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6D3A9-2DBD-43F7-80A9-181A5E477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9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7A62-C967-4B9A-8B10-84203598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01E8F-5E05-41D4-8221-D9FE0E3A0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file you have just created must be initiated by Node.js before any action can take place.</a:t>
            </a:r>
          </a:p>
          <a:p>
            <a:pPr>
              <a:buFont typeface="Arial"/>
            </a:pPr>
            <a:r>
              <a:rPr lang="en-US" dirty="0"/>
              <a:t>Start your command line interface, write </a:t>
            </a:r>
            <a:r>
              <a:rPr lang="en-US" dirty="0">
                <a:latin typeface="Consolas"/>
              </a:rPr>
              <a:t>node myfirst.js</a:t>
            </a:r>
            <a:r>
              <a:rPr lang="en-US" dirty="0"/>
              <a:t> and hit enter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567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DF8D-09C3-47A6-8635-78DE8D0A3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in the Browser!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9C93-E12B-4D61-984C-B350AA14C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Now, your computer works as a server!</a:t>
            </a:r>
          </a:p>
          <a:p>
            <a:pPr>
              <a:buFont typeface="Arial"/>
            </a:pPr>
            <a:r>
              <a:rPr lang="en-US" dirty="0"/>
              <a:t>If anyone tries to access your computer on port 8080, they will get a "Hello World!" message in return!</a:t>
            </a:r>
          </a:p>
          <a:p>
            <a:pPr>
              <a:buFont typeface="Arial"/>
            </a:pPr>
            <a:r>
              <a:rPr lang="en-US" dirty="0"/>
              <a:t>Start your internet browser, and type in the address: </a:t>
            </a:r>
            <a:r>
              <a:rPr lang="en-US" dirty="0">
                <a:hlinkClick r:id="rId2"/>
              </a:rPr>
              <a:t>http://localhost:8080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73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2D8AC-D755-48D8-AAB1-A632BFA94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Module in 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19FC9-6F88-495D-A4F2-8B7235D60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Consider modules to be the same as JavaScript libraries.</a:t>
            </a:r>
          </a:p>
          <a:p>
            <a:pPr>
              <a:buFont typeface="Arial"/>
            </a:pPr>
            <a:r>
              <a:rPr lang="en-US" dirty="0"/>
              <a:t>A set of functions you want to include in your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64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8826-FD26-4879-B9AF-9C132E56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 a Module!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97965-1167-4BAB-8253-38C89C041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include a module, use the </a:t>
            </a:r>
            <a:r>
              <a:rPr lang="en-US" dirty="0">
                <a:latin typeface="Consolas"/>
              </a:rPr>
              <a:t>require()</a:t>
            </a:r>
            <a:r>
              <a:rPr lang="en-US" dirty="0"/>
              <a:t> function with the name of the module:</a:t>
            </a:r>
          </a:p>
          <a:p>
            <a:pPr>
              <a:buFont typeface="Arial"/>
            </a:pPr>
            <a:r>
              <a:rPr lang="en-US" dirty="0" err="1"/>
              <a:t>var</a:t>
            </a:r>
            <a:r>
              <a:rPr lang="en-US" dirty="0"/>
              <a:t> http = require('http');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337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6CFD-876B-4234-860E-E9B076135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2584D-FA0E-47C8-9836-7345A8F32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http.createServer</a:t>
            </a:r>
            <a:r>
              <a:rPr lang="en-US" dirty="0">
                <a:solidFill>
                  <a:srgbClr val="00B050"/>
                </a:solidFill>
              </a:rPr>
              <a:t>(function (</a:t>
            </a:r>
            <a:r>
              <a:rPr lang="en-US" dirty="0" err="1">
                <a:solidFill>
                  <a:srgbClr val="00B050"/>
                </a:solidFill>
              </a:rPr>
              <a:t>req</a:t>
            </a:r>
            <a:r>
              <a:rPr lang="en-US" dirty="0">
                <a:solidFill>
                  <a:srgbClr val="00B050"/>
                </a:solidFill>
              </a:rPr>
              <a:t>, res) {</a:t>
            </a:r>
            <a:br>
              <a:rPr lang="en-US" dirty="0">
                <a:latin typeface="+mn-ea"/>
                <a:cs typeface="+mn-ea"/>
              </a:rPr>
            </a:br>
            <a:r>
              <a:rPr lang="en-US" dirty="0">
                <a:solidFill>
                  <a:srgbClr val="00B050"/>
                </a:solidFill>
              </a:rPr>
              <a:t>    </a:t>
            </a:r>
            <a:r>
              <a:rPr lang="en-US" dirty="0" err="1">
                <a:solidFill>
                  <a:srgbClr val="00B050"/>
                </a:solidFill>
              </a:rPr>
              <a:t>res.writeHead</a:t>
            </a:r>
            <a:r>
              <a:rPr lang="en-US" dirty="0">
                <a:solidFill>
                  <a:srgbClr val="00B050"/>
                </a:solidFill>
              </a:rPr>
              <a:t>(200, {'Content-Type': 'text/html'});</a:t>
            </a:r>
            <a:br>
              <a:rPr lang="en-US" dirty="0">
                <a:latin typeface="+mn-ea"/>
                <a:cs typeface="+mn-ea"/>
              </a:rPr>
            </a:br>
            <a:r>
              <a:rPr lang="en-US" dirty="0">
                <a:solidFill>
                  <a:srgbClr val="00B050"/>
                </a:solidFill>
              </a:rPr>
              <a:t>    </a:t>
            </a:r>
            <a:r>
              <a:rPr lang="en-US" dirty="0" err="1">
                <a:solidFill>
                  <a:srgbClr val="00B050"/>
                </a:solidFill>
              </a:rPr>
              <a:t>res.end</a:t>
            </a:r>
            <a:r>
              <a:rPr lang="en-US" dirty="0">
                <a:solidFill>
                  <a:srgbClr val="00B050"/>
                </a:solidFill>
              </a:rPr>
              <a:t>('Hello World!');</a:t>
            </a:r>
            <a:br>
              <a:rPr lang="en-US" dirty="0">
                <a:latin typeface="+mn-ea"/>
                <a:cs typeface="+mn-ea"/>
              </a:rPr>
            </a:br>
            <a:r>
              <a:rPr lang="en-US" dirty="0">
                <a:solidFill>
                  <a:srgbClr val="00B050"/>
                </a:solidFill>
              </a:rPr>
              <a:t>}).listen(8080);</a:t>
            </a:r>
          </a:p>
        </p:txBody>
      </p:sp>
    </p:spTree>
    <p:extLst>
      <p:ext uri="{BB962C8B-B14F-4D97-AF65-F5344CB8AC3E}">
        <p14:creationId xmlns:p14="http://schemas.microsoft.com/office/powerpoint/2010/main" val="1513826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0F35-8F17-46AC-8809-05C6661E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3578-5754-48F4-A23E-0AC0BC720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You can create your own modules, and easily include them in your applications.</a:t>
            </a:r>
          </a:p>
          <a:p>
            <a:pPr>
              <a:buFont typeface="Arial"/>
            </a:pPr>
            <a:r>
              <a:rPr lang="en-US" dirty="0"/>
              <a:t>The following example creates a module that returns a date and time object: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>
              <a:buFont typeface="Arial"/>
            </a:pPr>
            <a:r>
              <a:rPr lang="en-US" dirty="0"/>
              <a:t>Create a module that returns the current date and time:</a:t>
            </a:r>
          </a:p>
          <a:p>
            <a:pPr>
              <a:buFont typeface="Arial"/>
            </a:pPr>
            <a:r>
              <a:rPr lang="en-US" dirty="0" err="1">
                <a:solidFill>
                  <a:srgbClr val="4472C4"/>
                </a:solidFill>
              </a:rPr>
              <a:t>exports.myDateTime</a:t>
            </a:r>
            <a:r>
              <a:rPr lang="en-US" dirty="0">
                <a:solidFill>
                  <a:srgbClr val="4472C4"/>
                </a:solidFill>
              </a:rPr>
              <a:t> = function () {</a:t>
            </a:r>
            <a:br>
              <a:rPr lang="en-US" dirty="0">
                <a:latin typeface="+mn-ea"/>
                <a:cs typeface="+mn-ea"/>
              </a:rPr>
            </a:br>
            <a:r>
              <a:rPr lang="en-US" dirty="0">
                <a:solidFill>
                  <a:srgbClr val="4472C4"/>
                </a:solidFill>
              </a:rPr>
              <a:t>    return Date();</a:t>
            </a:r>
            <a:br>
              <a:rPr lang="en-US" dirty="0">
                <a:latin typeface="+mn-ea"/>
                <a:cs typeface="+mn-ea"/>
              </a:rPr>
            </a:br>
            <a:r>
              <a:rPr lang="en-US" dirty="0">
                <a:solidFill>
                  <a:srgbClr val="4472C4"/>
                </a:solidFill>
              </a:rPr>
              <a:t>};</a:t>
            </a:r>
          </a:p>
          <a:p>
            <a:pPr>
              <a:buFont typeface="Arial"/>
            </a:pPr>
            <a:r>
              <a:rPr lang="en-US" dirty="0"/>
              <a:t>Use the </a:t>
            </a:r>
            <a:r>
              <a:rPr lang="en-US" dirty="0">
                <a:latin typeface="Consolas"/>
              </a:rPr>
              <a:t>exports</a:t>
            </a:r>
            <a:r>
              <a:rPr lang="en-US" dirty="0"/>
              <a:t> keyword to make properties and methods available outside the module file.</a:t>
            </a:r>
          </a:p>
          <a:p>
            <a:pPr>
              <a:buFont typeface="Arial"/>
            </a:pPr>
            <a:r>
              <a:rPr lang="en-US" dirty="0"/>
              <a:t>Save the code above in a file called "myfirstmodule.js"</a:t>
            </a:r>
          </a:p>
          <a:p>
            <a:pPr>
              <a:buFont typeface="Arial"/>
            </a:pPr>
            <a:endParaRPr lang="en-US" dirty="0"/>
          </a:p>
          <a:p>
            <a:pPr>
              <a:buFont typeface="Arial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14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B43D-003E-432C-B337-094679AE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STACK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E3C3857-7DBD-48E6-8AC0-21B6FF908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63" y="199755"/>
            <a:ext cx="11844337" cy="602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13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F439-1504-444E-9302-836B36F5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ADC41-6C36-4D9E-B315-566A9B772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93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FB37-8818-487B-A63D-250A8FAB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89FEF-684D-4979-966D-54508D551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4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41685C9-9F2F-4D85-BED4-B207723BE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625" y="542925"/>
            <a:ext cx="11457845" cy="550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0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C74BC-DF09-4744-B4AC-EF43CB6B7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E6A67-E1A1-4B36-8BA2-18FDB2283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98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D12F7-DBE7-43E9-8BAA-29A54FF2B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F9F1-9D3A-4752-8B9A-B9FE33971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0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E69D5-C801-4907-937B-28F8F8AF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6E1D7-4333-47E7-B9E0-F7495A89A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85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A474C51-2EFC-4060-96A4-18B83C75B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450" y="1800225"/>
            <a:ext cx="7632256" cy="407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32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8013-FD43-411D-856C-E57CE576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EE535-654C-4037-A77D-1323865B9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Node.js is an open source server framework</a:t>
            </a:r>
          </a:p>
          <a:p>
            <a:pPr>
              <a:buFont typeface="Arial"/>
            </a:pPr>
            <a:r>
              <a:rPr lang="en-US" dirty="0"/>
              <a:t>Node.js is free</a:t>
            </a:r>
          </a:p>
          <a:p>
            <a:pPr>
              <a:buFont typeface="Arial"/>
            </a:pPr>
            <a:r>
              <a:rPr lang="en-US" dirty="0"/>
              <a:t>Node.js runs on various platforms (Windows, Linux, Unix, Mac OS X, etc.)</a:t>
            </a:r>
          </a:p>
          <a:p>
            <a:pPr>
              <a:buFont typeface="Arial"/>
            </a:pPr>
            <a:r>
              <a:rPr lang="en-US" dirty="0"/>
              <a:t>Node.js uses JavaScript on the server</a:t>
            </a:r>
          </a:p>
          <a:p>
            <a:pPr>
              <a:buFont typeface="Arial"/>
            </a:pP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63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83377-3E01-4516-A4B8-4AB10A0DA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Node 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5311B-F3C8-4C32-8B62-4699F9D3C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/>
              <a:t>A common task for a web server can be to open a file on the server and return the content to the client.</a:t>
            </a:r>
          </a:p>
          <a:p>
            <a:pPr>
              <a:buFont typeface="Arial"/>
            </a:pPr>
            <a:r>
              <a:rPr lang="en-US" dirty="0"/>
              <a:t>Here is how PHP or ASP handles a file request:</a:t>
            </a:r>
          </a:p>
          <a:p>
            <a:pPr>
              <a:buAutoNum type="arabicPeriod"/>
            </a:pPr>
            <a:r>
              <a:rPr lang="en-US" dirty="0"/>
              <a:t>Sends the task to the computer's file system.</a:t>
            </a:r>
          </a:p>
          <a:p>
            <a:pPr>
              <a:buAutoNum type="arabicPeriod"/>
            </a:pPr>
            <a:r>
              <a:rPr lang="en-US" dirty="0"/>
              <a:t>Waits while the file system opens and reads the file.</a:t>
            </a:r>
          </a:p>
          <a:p>
            <a:pPr>
              <a:buAutoNum type="arabicPeriod"/>
            </a:pPr>
            <a:r>
              <a:rPr lang="en-US" dirty="0"/>
              <a:t>Returns the content to the client.</a:t>
            </a:r>
          </a:p>
          <a:p>
            <a:pPr>
              <a:buAutoNum type="arabicPeriod"/>
            </a:pPr>
            <a:r>
              <a:rPr lang="en-US" dirty="0"/>
              <a:t>Ready to handle the next request.</a:t>
            </a:r>
            <a:br>
              <a:rPr lang="en-US" dirty="0"/>
            </a:br>
            <a:endParaRPr lang="en-US"/>
          </a:p>
          <a:p>
            <a:pPr>
              <a:buAutoNum type="arabicPeriod"/>
            </a:pPr>
            <a:r>
              <a:rPr lang="en-US" dirty="0"/>
              <a:t>Here is how Node.js handles a file request:</a:t>
            </a:r>
          </a:p>
          <a:p>
            <a:pPr>
              <a:buAutoNum type="arabicPeriod"/>
            </a:pPr>
            <a:r>
              <a:rPr lang="en-US" dirty="0"/>
              <a:t>Sends the task to the computer's file system.</a:t>
            </a:r>
          </a:p>
          <a:p>
            <a:pPr>
              <a:buAutoNum type="arabicPeriod"/>
            </a:pPr>
            <a:r>
              <a:rPr lang="en-US" dirty="0"/>
              <a:t>Ready to handle the next request.</a:t>
            </a:r>
          </a:p>
          <a:p>
            <a:pPr>
              <a:buAutoNum type="arabicPeriod"/>
            </a:pPr>
            <a:r>
              <a:rPr lang="en-US" dirty="0"/>
              <a:t>When the file system has opened and read the file, the server returns the content to the client.</a:t>
            </a:r>
          </a:p>
          <a:p>
            <a:pPr>
              <a:buAutoNum type="arabicPeriod"/>
            </a:pPr>
            <a:r>
              <a:rPr lang="en-US" dirty="0"/>
              <a:t>Node.js eliminates the waiting, and simply continues with the next request.</a:t>
            </a:r>
          </a:p>
          <a:p>
            <a:pPr>
              <a:buAutoNum type="arabicPeriod"/>
            </a:pPr>
            <a:r>
              <a:rPr lang="en-US" dirty="0"/>
              <a:t>Node.js runs single-threaded, non-blocking, asynchronously programming, which is very memory efficient.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23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TECHNICAL CLUB</vt:lpstr>
      <vt:lpstr>MEAN STACK</vt:lpstr>
      <vt:lpstr>PowerPoint Presentation</vt:lpstr>
      <vt:lpstr>PowerPoint Presentation</vt:lpstr>
      <vt:lpstr>MOngodb</vt:lpstr>
      <vt:lpstr>EXPRESS JS</vt:lpstr>
      <vt:lpstr>PowerPoint Presentation</vt:lpstr>
      <vt:lpstr>Features</vt:lpstr>
      <vt:lpstr>Why Node JS?</vt:lpstr>
      <vt:lpstr>What can Node JS do?</vt:lpstr>
      <vt:lpstr>What is a Node JS File?</vt:lpstr>
      <vt:lpstr>Website</vt:lpstr>
      <vt:lpstr>Install Node JS</vt:lpstr>
      <vt:lpstr>How to Run?</vt:lpstr>
      <vt:lpstr>Access in the Browser!</vt:lpstr>
      <vt:lpstr>What is a Module in JS?</vt:lpstr>
      <vt:lpstr>Require a Module!</vt:lpstr>
      <vt:lpstr>Create a SERVER</vt:lpstr>
      <vt:lpstr>Own Modules</vt:lpstr>
      <vt:lpstr>PowerPoint Presentation</vt:lpstr>
      <vt:lpstr>ANGULAR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9</cp:revision>
  <dcterms:created xsi:type="dcterms:W3CDTF">2014-09-12T02:08:24Z</dcterms:created>
  <dcterms:modified xsi:type="dcterms:W3CDTF">2017-12-08T09:16:45Z</dcterms:modified>
</cp:coreProperties>
</file>