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4.jpeg" ContentType="image/jpeg"/>
  <Override PartName="/ppt/media/image22.png" ContentType="image/png"/>
  <Override PartName="/ppt/media/image28.png" ContentType="image/png"/>
  <Override PartName="/ppt/media/image5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0.jpeg" ContentType="image/jpeg"/>
  <Override PartName="/ppt/media/image31.jpeg" ContentType="image/jpeg"/>
  <Override PartName="/ppt/media/image2.png" ContentType="image/png"/>
  <Override PartName="/ppt/media/image25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17.jpeg" ContentType="image/jpeg"/>
  <Override PartName="/ppt/media/image26.png" ContentType="image/png"/>
  <Override PartName="/ppt/media/image1.png" ContentType="image/png"/>
  <Override PartName="/ppt/media/image14.png" ContentType="image/png"/>
  <Override PartName="/ppt/media/image15.jpeg" ContentType="image/jpeg"/>
  <Override PartName="/ppt/media/image16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3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1953FC4-70ED-4A47-B1C5-826F6B3484E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3/26/22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D4B21AB-A1F3-4100-8B16-A57EA408DD9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FA5BD67-4A84-492C-B7DF-6A9E9A8D022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3/26/22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E813583-E7D4-422E-B7E4-3DA746550D9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jpeg"/><Relationship Id="rId11" Type="http://schemas.openxmlformats.org/officeDocument/2006/relationships/image" Target="../media/image16.png"/><Relationship Id="rId1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jpe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image" Target="../media/image31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VL New Onboarding screens 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Version 1.0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1"/>
          <p:cNvGrpSpPr/>
          <p:nvPr/>
        </p:nvGrpSpPr>
        <p:grpSpPr>
          <a:xfrm>
            <a:off x="3791880" y="326880"/>
            <a:ext cx="3168360" cy="6203520"/>
            <a:chOff x="3791880" y="326880"/>
            <a:chExt cx="3168360" cy="6203520"/>
          </a:xfrm>
        </p:grpSpPr>
        <p:sp>
          <p:nvSpPr>
            <p:cNvPr id="85" name="CustomShape 2"/>
            <p:cNvSpPr/>
            <p:nvPr/>
          </p:nvSpPr>
          <p:spPr>
            <a:xfrm>
              <a:off x="3791880" y="326880"/>
              <a:ext cx="3168360" cy="6203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pic>
          <p:nvPicPr>
            <p:cNvPr id="86" name="Graphic 42" descr="Shopping cart with solid fill"/>
            <p:cNvPicPr/>
            <p:nvPr/>
          </p:nvPicPr>
          <p:blipFill>
            <a:blip r:embed="rId1"/>
            <a:stretch/>
          </p:blipFill>
          <p:spPr>
            <a:xfrm>
              <a:off x="6315120" y="532080"/>
              <a:ext cx="217800" cy="217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Graphic 43" descr="Hamburger Menu Icon with solid fill"/>
            <p:cNvPicPr/>
            <p:nvPr/>
          </p:nvPicPr>
          <p:blipFill>
            <a:blip r:embed="rId2"/>
            <a:stretch/>
          </p:blipFill>
          <p:spPr>
            <a:xfrm>
              <a:off x="6584400" y="495360"/>
              <a:ext cx="281160" cy="281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CustomShape 3"/>
            <p:cNvSpPr/>
            <p:nvPr/>
          </p:nvSpPr>
          <p:spPr>
            <a:xfrm>
              <a:off x="3934440" y="326880"/>
              <a:ext cx="685440" cy="63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ffffff"/>
                  </a:solidFill>
                  <a:latin typeface="Calibri"/>
                </a:rPr>
                <a:t>LOGO</a:t>
              </a:r>
              <a:endParaRPr b="0" lang="en-IN" sz="1000" spc="-1" strike="noStrike">
                <a:latin typeface="Arial"/>
              </a:endParaRPr>
            </a:p>
          </p:txBody>
        </p:sp>
      </p:grpSp>
      <p:sp>
        <p:nvSpPr>
          <p:cNvPr id="89" name="CustomShape 4"/>
          <p:cNvSpPr/>
          <p:nvPr/>
        </p:nvSpPr>
        <p:spPr>
          <a:xfrm>
            <a:off x="4071600" y="1685880"/>
            <a:ext cx="1213920" cy="1017000"/>
          </a:xfrm>
          <a:prstGeom prst="roundRect">
            <a:avLst>
              <a:gd name="adj" fmla="val 9646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808080"/>
                </a:solidFill>
                <a:latin typeface="Calibri"/>
              </a:rPr>
              <a:t>Image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4071600" y="2703600"/>
            <a:ext cx="12139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Comfort Home Food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5465880" y="1685880"/>
            <a:ext cx="1213920" cy="1017000"/>
          </a:xfrm>
          <a:prstGeom prst="roundRect">
            <a:avLst>
              <a:gd name="adj" fmla="val 9646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808080"/>
                </a:solidFill>
                <a:latin typeface="Calibri"/>
              </a:rPr>
              <a:t>Image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5455440" y="2703600"/>
            <a:ext cx="12139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Fusion Vegan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93" name="CustomShape 8"/>
          <p:cNvSpPr/>
          <p:nvPr/>
        </p:nvSpPr>
        <p:spPr>
          <a:xfrm>
            <a:off x="4071600" y="3245760"/>
            <a:ext cx="1213920" cy="1017000"/>
          </a:xfrm>
          <a:prstGeom prst="roundRect">
            <a:avLst>
              <a:gd name="adj" fmla="val 9646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808080"/>
                </a:solidFill>
                <a:latin typeface="Calibri"/>
              </a:rPr>
              <a:t>Image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94" name="CustomShape 9"/>
          <p:cNvSpPr/>
          <p:nvPr/>
        </p:nvSpPr>
        <p:spPr>
          <a:xfrm>
            <a:off x="4061160" y="4263120"/>
            <a:ext cx="12139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Salads &amp; Soups only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95" name="CustomShape 10"/>
          <p:cNvSpPr/>
          <p:nvPr/>
        </p:nvSpPr>
        <p:spPr>
          <a:xfrm>
            <a:off x="5500440" y="3245760"/>
            <a:ext cx="1213920" cy="1017000"/>
          </a:xfrm>
          <a:prstGeom prst="roundRect">
            <a:avLst>
              <a:gd name="adj" fmla="val 9646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808080"/>
                </a:solidFill>
                <a:latin typeface="Calibri"/>
              </a:rPr>
              <a:t>Image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96" name="CustomShape 11"/>
          <p:cNvSpPr/>
          <p:nvPr/>
        </p:nvSpPr>
        <p:spPr>
          <a:xfrm>
            <a:off x="5489640" y="4263120"/>
            <a:ext cx="12139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Juices &amp; Smoothies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97" name="CustomShape 12"/>
          <p:cNvSpPr/>
          <p:nvPr/>
        </p:nvSpPr>
        <p:spPr>
          <a:xfrm>
            <a:off x="3897360" y="1304280"/>
            <a:ext cx="1575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Choose My Cusine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8" name="CustomShape 13"/>
          <p:cNvSpPr/>
          <p:nvPr/>
        </p:nvSpPr>
        <p:spPr>
          <a:xfrm>
            <a:off x="4018320" y="5884200"/>
            <a:ext cx="2696040" cy="369360"/>
          </a:xfrm>
          <a:prstGeom prst="roundRect">
            <a:avLst>
              <a:gd name="adj" fmla="val 8936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Next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99" name="Graphic 60" descr="Caret Up with solid fill"/>
          <p:cNvPicPr/>
          <p:nvPr/>
        </p:nvPicPr>
        <p:blipFill>
          <a:blip r:embed="rId3"/>
          <a:stretch/>
        </p:blipFill>
        <p:spPr>
          <a:xfrm rot="16200000">
            <a:off x="3976560" y="1017000"/>
            <a:ext cx="340200" cy="340200"/>
          </a:xfrm>
          <a:prstGeom prst="rect">
            <a:avLst/>
          </a:prstGeom>
          <a:ln>
            <a:noFill/>
          </a:ln>
        </p:spPr>
      </p:pic>
      <p:grpSp>
        <p:nvGrpSpPr>
          <p:cNvPr id="100" name="Group 14"/>
          <p:cNvGrpSpPr/>
          <p:nvPr/>
        </p:nvGrpSpPr>
        <p:grpSpPr>
          <a:xfrm>
            <a:off x="254520" y="326880"/>
            <a:ext cx="3168360" cy="6203520"/>
            <a:chOff x="254520" y="326880"/>
            <a:chExt cx="3168360" cy="6203520"/>
          </a:xfrm>
        </p:grpSpPr>
        <p:sp>
          <p:nvSpPr>
            <p:cNvPr id="101" name="CustomShape 15"/>
            <p:cNvSpPr/>
            <p:nvPr/>
          </p:nvSpPr>
          <p:spPr>
            <a:xfrm>
              <a:off x="254520" y="326880"/>
              <a:ext cx="3168360" cy="6203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pic>
          <p:nvPicPr>
            <p:cNvPr id="102" name="Graphic 63" descr="Shopping cart with solid fill"/>
            <p:cNvPicPr/>
            <p:nvPr/>
          </p:nvPicPr>
          <p:blipFill>
            <a:blip r:embed="rId4"/>
            <a:stretch/>
          </p:blipFill>
          <p:spPr>
            <a:xfrm>
              <a:off x="2778120" y="532080"/>
              <a:ext cx="217800" cy="217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3" name="Graphic 64" descr="Hamburger Menu Icon with solid fill"/>
            <p:cNvPicPr/>
            <p:nvPr/>
          </p:nvPicPr>
          <p:blipFill>
            <a:blip r:embed="rId5"/>
            <a:stretch/>
          </p:blipFill>
          <p:spPr>
            <a:xfrm>
              <a:off x="3047400" y="495360"/>
              <a:ext cx="281160" cy="281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4" name="CustomShape 16"/>
            <p:cNvSpPr/>
            <p:nvPr/>
          </p:nvSpPr>
          <p:spPr>
            <a:xfrm>
              <a:off x="397440" y="326880"/>
              <a:ext cx="685440" cy="63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ffffff"/>
                  </a:solidFill>
                  <a:latin typeface="Calibri"/>
                </a:rPr>
                <a:t>LOGO</a:t>
              </a:r>
              <a:endParaRPr b="0" lang="en-IN" sz="1000" spc="-1" strike="noStrike">
                <a:latin typeface="Arial"/>
              </a:endParaRPr>
            </a:p>
          </p:txBody>
        </p:sp>
      </p:grpSp>
      <p:sp>
        <p:nvSpPr>
          <p:cNvPr id="105" name="CustomShape 17"/>
          <p:cNvSpPr/>
          <p:nvPr/>
        </p:nvSpPr>
        <p:spPr>
          <a:xfrm>
            <a:off x="491400" y="3112560"/>
            <a:ext cx="2696040" cy="369360"/>
          </a:xfrm>
          <a:prstGeom prst="roundRect">
            <a:avLst>
              <a:gd name="adj" fmla="val 8936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Choose my Meal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fbf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"/>
          <p:cNvGrpSpPr/>
          <p:nvPr/>
        </p:nvGrpSpPr>
        <p:grpSpPr>
          <a:xfrm>
            <a:off x="300960" y="421560"/>
            <a:ext cx="3168360" cy="6203520"/>
            <a:chOff x="300960" y="421560"/>
            <a:chExt cx="3168360" cy="6203520"/>
          </a:xfrm>
        </p:grpSpPr>
        <p:sp>
          <p:nvSpPr>
            <p:cNvPr id="107" name="CustomShape 2"/>
            <p:cNvSpPr/>
            <p:nvPr/>
          </p:nvSpPr>
          <p:spPr>
            <a:xfrm>
              <a:off x="300960" y="421560"/>
              <a:ext cx="3168360" cy="6203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pic>
          <p:nvPicPr>
            <p:cNvPr id="108" name="Graphic 48" descr="Shopping cart with solid fill"/>
            <p:cNvPicPr/>
            <p:nvPr/>
          </p:nvPicPr>
          <p:blipFill>
            <a:blip r:embed="rId1"/>
            <a:stretch/>
          </p:blipFill>
          <p:spPr>
            <a:xfrm>
              <a:off x="2824560" y="626400"/>
              <a:ext cx="217800" cy="217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9" name="Graphic 49" descr="Hamburger Menu Icon with solid fill"/>
            <p:cNvPicPr/>
            <p:nvPr/>
          </p:nvPicPr>
          <p:blipFill>
            <a:blip r:embed="rId2"/>
            <a:stretch/>
          </p:blipFill>
          <p:spPr>
            <a:xfrm>
              <a:off x="3093840" y="589680"/>
              <a:ext cx="281160" cy="281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0" name="CustomShape 3"/>
            <p:cNvSpPr/>
            <p:nvPr/>
          </p:nvSpPr>
          <p:spPr>
            <a:xfrm>
              <a:off x="443880" y="421560"/>
              <a:ext cx="685440" cy="63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ffffff"/>
                  </a:solidFill>
                  <a:latin typeface="Calibri"/>
                </a:rPr>
                <a:t>LOGO</a:t>
              </a:r>
              <a:endParaRPr b="0" lang="en-IN" sz="1000" spc="-1" strike="noStrike">
                <a:latin typeface="Arial"/>
              </a:endParaRPr>
            </a:p>
          </p:txBody>
        </p:sp>
      </p:grpSp>
      <p:sp>
        <p:nvSpPr>
          <p:cNvPr id="111" name="CustomShape 4"/>
          <p:cNvSpPr/>
          <p:nvPr/>
        </p:nvSpPr>
        <p:spPr>
          <a:xfrm>
            <a:off x="559800" y="2454840"/>
            <a:ext cx="2648160" cy="43848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2" name="Group 5"/>
          <p:cNvGrpSpPr/>
          <p:nvPr/>
        </p:nvGrpSpPr>
        <p:grpSpPr>
          <a:xfrm>
            <a:off x="3850200" y="421560"/>
            <a:ext cx="3168360" cy="6203520"/>
            <a:chOff x="3850200" y="421560"/>
            <a:chExt cx="3168360" cy="6203520"/>
          </a:xfrm>
        </p:grpSpPr>
        <p:sp>
          <p:nvSpPr>
            <p:cNvPr id="113" name="CustomShape 6"/>
            <p:cNvSpPr/>
            <p:nvPr/>
          </p:nvSpPr>
          <p:spPr>
            <a:xfrm>
              <a:off x="3850200" y="421560"/>
              <a:ext cx="3168360" cy="6203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pic>
          <p:nvPicPr>
            <p:cNvPr id="114" name="Graphic 20" descr="Shopping cart with solid fill"/>
            <p:cNvPicPr/>
            <p:nvPr/>
          </p:nvPicPr>
          <p:blipFill>
            <a:blip r:embed="rId3"/>
            <a:stretch/>
          </p:blipFill>
          <p:spPr>
            <a:xfrm>
              <a:off x="6373440" y="626400"/>
              <a:ext cx="217800" cy="217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5" name="Graphic 21" descr="Hamburger Menu Icon with solid fill"/>
            <p:cNvPicPr/>
            <p:nvPr/>
          </p:nvPicPr>
          <p:blipFill>
            <a:blip r:embed="rId4"/>
            <a:stretch/>
          </p:blipFill>
          <p:spPr>
            <a:xfrm>
              <a:off x="6642720" y="589680"/>
              <a:ext cx="281160" cy="281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6" name="CustomShape 7"/>
            <p:cNvSpPr/>
            <p:nvPr/>
          </p:nvSpPr>
          <p:spPr>
            <a:xfrm>
              <a:off x="3992760" y="421560"/>
              <a:ext cx="685440" cy="63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ffffff"/>
                  </a:solidFill>
                  <a:latin typeface="Calibri"/>
                </a:rPr>
                <a:t>LOGO</a:t>
              </a:r>
              <a:endParaRPr b="0" lang="en-IN" sz="1000" spc="-1" strike="noStrike">
                <a:latin typeface="Arial"/>
              </a:endParaRPr>
            </a:p>
          </p:txBody>
        </p:sp>
      </p:grpSp>
      <p:sp>
        <p:nvSpPr>
          <p:cNvPr id="117" name="CustomShape 8"/>
          <p:cNvSpPr/>
          <p:nvPr/>
        </p:nvSpPr>
        <p:spPr>
          <a:xfrm>
            <a:off x="5670000" y="3834720"/>
            <a:ext cx="703080" cy="329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Graphic 28" descr="Male profile outline"/>
          <p:cNvPicPr/>
          <p:nvPr/>
        </p:nvPicPr>
        <p:blipFill>
          <a:blip r:embed="rId5"/>
          <a:stretch/>
        </p:blipFill>
        <p:spPr>
          <a:xfrm>
            <a:off x="4523040" y="172080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19" name="Graphic 30" descr="Male profile with solid fill"/>
          <p:cNvPicPr/>
          <p:nvPr/>
        </p:nvPicPr>
        <p:blipFill>
          <a:blip r:embed="rId6"/>
          <a:stretch/>
        </p:blipFill>
        <p:spPr>
          <a:xfrm>
            <a:off x="5640120" y="172080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20" name="Graphic 34" descr="Weight Loss with solid fill"/>
          <p:cNvPicPr/>
          <p:nvPr/>
        </p:nvPicPr>
        <p:blipFill>
          <a:blip r:embed="rId7"/>
          <a:stretch/>
        </p:blipFill>
        <p:spPr>
          <a:xfrm>
            <a:off x="637200" y="2503080"/>
            <a:ext cx="342720" cy="342720"/>
          </a:xfrm>
          <a:prstGeom prst="rect">
            <a:avLst/>
          </a:prstGeom>
          <a:ln>
            <a:noFill/>
          </a:ln>
        </p:spPr>
      </p:pic>
      <p:sp>
        <p:nvSpPr>
          <p:cNvPr id="121" name="CustomShape 9"/>
          <p:cNvSpPr/>
          <p:nvPr/>
        </p:nvSpPr>
        <p:spPr>
          <a:xfrm>
            <a:off x="4735800" y="2564280"/>
            <a:ext cx="540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08080"/>
                </a:solidFill>
                <a:latin typeface="Calibri"/>
              </a:rPr>
              <a:t>Male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22" name="CustomShape 10"/>
          <p:cNvSpPr/>
          <p:nvPr/>
        </p:nvSpPr>
        <p:spPr>
          <a:xfrm>
            <a:off x="5741280" y="2564280"/>
            <a:ext cx="7311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08080"/>
                </a:solidFill>
                <a:latin typeface="Calibri"/>
              </a:rPr>
              <a:t>Female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23" name="CustomShape 11"/>
          <p:cNvSpPr/>
          <p:nvPr/>
        </p:nvSpPr>
        <p:spPr>
          <a:xfrm>
            <a:off x="4755240" y="3432600"/>
            <a:ext cx="1621440" cy="329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2"/>
          <p:cNvSpPr/>
          <p:nvPr/>
        </p:nvSpPr>
        <p:spPr>
          <a:xfrm>
            <a:off x="6003720" y="3452040"/>
            <a:ext cx="4629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08080"/>
                </a:solidFill>
                <a:latin typeface="Calibri"/>
              </a:rPr>
              <a:t>Yrs.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25" name="CustomShape 13"/>
          <p:cNvSpPr/>
          <p:nvPr/>
        </p:nvSpPr>
        <p:spPr>
          <a:xfrm>
            <a:off x="4755240" y="3841560"/>
            <a:ext cx="883080" cy="329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4"/>
          <p:cNvSpPr/>
          <p:nvPr/>
        </p:nvSpPr>
        <p:spPr>
          <a:xfrm>
            <a:off x="6054120" y="3861000"/>
            <a:ext cx="368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08080"/>
                </a:solidFill>
                <a:latin typeface="Calibri"/>
              </a:rPr>
              <a:t>In.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27" name="CustomShape 15"/>
          <p:cNvSpPr/>
          <p:nvPr/>
        </p:nvSpPr>
        <p:spPr>
          <a:xfrm>
            <a:off x="4755240" y="4250880"/>
            <a:ext cx="1621440" cy="3625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6"/>
          <p:cNvSpPr/>
          <p:nvPr/>
        </p:nvSpPr>
        <p:spPr>
          <a:xfrm>
            <a:off x="6026040" y="4286880"/>
            <a:ext cx="4251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08080"/>
                </a:solidFill>
                <a:latin typeface="Calibri"/>
              </a:rPr>
              <a:t>Kg.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29" name="CustomShape 17"/>
          <p:cNvSpPr/>
          <p:nvPr/>
        </p:nvSpPr>
        <p:spPr>
          <a:xfrm>
            <a:off x="867600" y="2536200"/>
            <a:ext cx="16318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Manage My Weight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30" name="CustomShape 18"/>
          <p:cNvSpPr/>
          <p:nvPr/>
        </p:nvSpPr>
        <p:spPr>
          <a:xfrm>
            <a:off x="870480" y="2994840"/>
            <a:ext cx="1348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Detox my Body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31" name="CustomShape 19"/>
          <p:cNvSpPr/>
          <p:nvPr/>
        </p:nvSpPr>
        <p:spPr>
          <a:xfrm>
            <a:off x="772560" y="3467520"/>
            <a:ext cx="2448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Have Deliciously healthy food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32" name="CustomShape 20"/>
          <p:cNvSpPr/>
          <p:nvPr/>
        </p:nvSpPr>
        <p:spPr>
          <a:xfrm>
            <a:off x="365760" y="2039760"/>
            <a:ext cx="1431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What is my Goal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33" name="CustomShape 21"/>
          <p:cNvSpPr/>
          <p:nvPr/>
        </p:nvSpPr>
        <p:spPr>
          <a:xfrm>
            <a:off x="3946680" y="1402560"/>
            <a:ext cx="924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My Profile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34" name="CustomShape 22"/>
          <p:cNvSpPr/>
          <p:nvPr/>
        </p:nvSpPr>
        <p:spPr>
          <a:xfrm>
            <a:off x="537120" y="5986440"/>
            <a:ext cx="2696040" cy="369360"/>
          </a:xfrm>
          <a:prstGeom prst="roundRect">
            <a:avLst>
              <a:gd name="adj" fmla="val 8936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Next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35" name="CustomShape 23"/>
          <p:cNvSpPr/>
          <p:nvPr/>
        </p:nvSpPr>
        <p:spPr>
          <a:xfrm>
            <a:off x="4090680" y="5986440"/>
            <a:ext cx="2696040" cy="369360"/>
          </a:xfrm>
          <a:prstGeom prst="roundRect">
            <a:avLst>
              <a:gd name="adj" fmla="val 8936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Next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136" name="Graphic 76" descr="Caret Up with solid fill"/>
          <p:cNvPicPr/>
          <p:nvPr/>
        </p:nvPicPr>
        <p:blipFill>
          <a:blip r:embed="rId8"/>
          <a:stretch/>
        </p:blipFill>
        <p:spPr>
          <a:xfrm rot="16200000">
            <a:off x="443880" y="1265760"/>
            <a:ext cx="340200" cy="340200"/>
          </a:xfrm>
          <a:prstGeom prst="rect">
            <a:avLst/>
          </a:prstGeom>
          <a:ln>
            <a:noFill/>
          </a:ln>
        </p:spPr>
      </p:pic>
      <p:pic>
        <p:nvPicPr>
          <p:cNvPr id="137" name="Graphic 77" descr="Caret Up with solid fill"/>
          <p:cNvPicPr/>
          <p:nvPr/>
        </p:nvPicPr>
        <p:blipFill>
          <a:blip r:embed="rId9"/>
          <a:stretch/>
        </p:blipFill>
        <p:spPr>
          <a:xfrm rot="16200000">
            <a:off x="3961080" y="1080720"/>
            <a:ext cx="340200" cy="340200"/>
          </a:xfrm>
          <a:prstGeom prst="rect">
            <a:avLst/>
          </a:prstGeom>
          <a:ln>
            <a:noFill/>
          </a:ln>
        </p:spPr>
      </p:pic>
      <p:sp>
        <p:nvSpPr>
          <p:cNvPr id="138" name="CustomShape 24"/>
          <p:cNvSpPr/>
          <p:nvPr/>
        </p:nvSpPr>
        <p:spPr>
          <a:xfrm>
            <a:off x="551520" y="2927520"/>
            <a:ext cx="2656800" cy="4384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5"/>
          <p:cNvSpPr/>
          <p:nvPr/>
        </p:nvSpPr>
        <p:spPr>
          <a:xfrm>
            <a:off x="551520" y="3394800"/>
            <a:ext cx="2656800" cy="4384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Picture 6" descr="A picture containing clipart&#10;&#10;Description automatically generated"/>
          <p:cNvPicPr/>
          <p:nvPr/>
        </p:nvPicPr>
        <p:blipFill>
          <a:blip r:embed="rId10"/>
          <a:stretch/>
        </p:blipFill>
        <p:spPr>
          <a:xfrm>
            <a:off x="675000" y="3474720"/>
            <a:ext cx="278640" cy="278640"/>
          </a:xfrm>
          <a:prstGeom prst="rect">
            <a:avLst/>
          </a:prstGeom>
          <a:ln>
            <a:noFill/>
          </a:ln>
        </p:spPr>
      </p:pic>
      <p:pic>
        <p:nvPicPr>
          <p:cNvPr id="141" name="Picture 2" descr="Lung Detox | Detoxify Your Lungs From Pollution &amp; Smoke – Meadbery"/>
          <p:cNvPicPr/>
          <p:nvPr/>
        </p:nvPicPr>
        <p:blipFill>
          <a:blip r:embed="rId11"/>
          <a:stretch/>
        </p:blipFill>
        <p:spPr>
          <a:xfrm>
            <a:off x="582840" y="2917440"/>
            <a:ext cx="451440" cy="451440"/>
          </a:xfrm>
          <a:prstGeom prst="rect">
            <a:avLst/>
          </a:prstGeom>
          <a:ln>
            <a:noFill/>
          </a:ln>
        </p:spPr>
      </p:pic>
      <p:sp>
        <p:nvSpPr>
          <p:cNvPr id="142" name="CustomShape 26"/>
          <p:cNvSpPr/>
          <p:nvPr/>
        </p:nvSpPr>
        <p:spPr>
          <a:xfrm>
            <a:off x="5277600" y="3867840"/>
            <a:ext cx="376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08080"/>
                </a:solidFill>
                <a:latin typeface="Calibri"/>
              </a:rPr>
              <a:t>Ft.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43" name="CustomShape 27"/>
          <p:cNvSpPr/>
          <p:nvPr/>
        </p:nvSpPr>
        <p:spPr>
          <a:xfrm>
            <a:off x="4748400" y="3461400"/>
            <a:ext cx="42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bfbfbf"/>
                </a:solidFill>
                <a:latin typeface="Calibri"/>
              </a:rPr>
              <a:t>Age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44" name="CustomShape 28"/>
          <p:cNvSpPr/>
          <p:nvPr/>
        </p:nvSpPr>
        <p:spPr>
          <a:xfrm>
            <a:off x="4734360" y="3858840"/>
            <a:ext cx="5986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bfbfbf"/>
                </a:solidFill>
                <a:latin typeface="Calibri"/>
              </a:rPr>
              <a:t>Height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45" name="CustomShape 29"/>
          <p:cNvSpPr/>
          <p:nvPr/>
        </p:nvSpPr>
        <p:spPr>
          <a:xfrm>
            <a:off x="4740120" y="4293720"/>
            <a:ext cx="6217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bfbfbf"/>
                </a:solidFill>
                <a:latin typeface="Calibri"/>
              </a:rPr>
              <a:t>Weight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fbf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3" descr="Graphical user interface, website&#10;&#10;Description automatically generated"/>
          <p:cNvPicPr/>
          <p:nvPr/>
        </p:nvPicPr>
        <p:blipFill>
          <a:blip r:embed="rId1"/>
          <a:stretch/>
        </p:blipFill>
        <p:spPr>
          <a:xfrm>
            <a:off x="272520" y="0"/>
            <a:ext cx="3085920" cy="6857640"/>
          </a:xfrm>
          <a:prstGeom prst="rect">
            <a:avLst/>
          </a:prstGeom>
          <a:ln>
            <a:noFill/>
          </a:ln>
        </p:spPr>
      </p:pic>
      <p:grpSp>
        <p:nvGrpSpPr>
          <p:cNvPr id="147" name="Group 1"/>
          <p:cNvGrpSpPr/>
          <p:nvPr/>
        </p:nvGrpSpPr>
        <p:grpSpPr>
          <a:xfrm>
            <a:off x="3943440" y="326880"/>
            <a:ext cx="3168360" cy="6203520"/>
            <a:chOff x="3943440" y="326880"/>
            <a:chExt cx="3168360" cy="6203520"/>
          </a:xfrm>
        </p:grpSpPr>
        <p:sp>
          <p:nvSpPr>
            <p:cNvPr id="148" name="CustomShape 2"/>
            <p:cNvSpPr/>
            <p:nvPr/>
          </p:nvSpPr>
          <p:spPr>
            <a:xfrm>
              <a:off x="3943440" y="326880"/>
              <a:ext cx="3168360" cy="6203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pic>
          <p:nvPicPr>
            <p:cNvPr id="149" name="Graphic 10" descr="Shopping cart with solid fill"/>
            <p:cNvPicPr/>
            <p:nvPr/>
          </p:nvPicPr>
          <p:blipFill>
            <a:blip r:embed="rId2"/>
            <a:stretch/>
          </p:blipFill>
          <p:spPr>
            <a:xfrm>
              <a:off x="6467040" y="532080"/>
              <a:ext cx="217800" cy="217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0" name="Graphic 11" descr="Hamburger Menu Icon with solid fill"/>
            <p:cNvPicPr/>
            <p:nvPr/>
          </p:nvPicPr>
          <p:blipFill>
            <a:blip r:embed="rId3"/>
            <a:stretch/>
          </p:blipFill>
          <p:spPr>
            <a:xfrm>
              <a:off x="6735960" y="495360"/>
              <a:ext cx="281160" cy="281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1" name="CustomShape 3"/>
            <p:cNvSpPr/>
            <p:nvPr/>
          </p:nvSpPr>
          <p:spPr>
            <a:xfrm>
              <a:off x="4086000" y="326880"/>
              <a:ext cx="685440" cy="63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ffffff"/>
                  </a:solidFill>
                  <a:latin typeface="Calibri"/>
                </a:rPr>
                <a:t>LOGO</a:t>
              </a:r>
              <a:endParaRPr b="0" lang="en-IN" sz="1000" spc="-1" strike="noStrike">
                <a:latin typeface="Arial"/>
              </a:endParaRPr>
            </a:p>
          </p:txBody>
        </p:sp>
      </p:grpSp>
      <p:sp>
        <p:nvSpPr>
          <p:cNvPr id="152" name="CustomShape 4"/>
          <p:cNvSpPr/>
          <p:nvPr/>
        </p:nvSpPr>
        <p:spPr>
          <a:xfrm>
            <a:off x="4268160" y="2234520"/>
            <a:ext cx="2366640" cy="36936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latin typeface="Calibri"/>
              </a:rPr>
              <a:t>Phone Number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4268160" y="2718000"/>
            <a:ext cx="2366640" cy="36936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latin typeface="Calibri"/>
              </a:rPr>
              <a:t>Password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4268160" y="3348360"/>
            <a:ext cx="2366640" cy="36936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Sign in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55" name="CustomShape 7"/>
          <p:cNvSpPr/>
          <p:nvPr/>
        </p:nvSpPr>
        <p:spPr>
          <a:xfrm>
            <a:off x="4208760" y="1752840"/>
            <a:ext cx="23666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Sign in with your mobile number and password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56" name="CustomShape 8"/>
          <p:cNvSpPr/>
          <p:nvPr/>
        </p:nvSpPr>
        <p:spPr>
          <a:xfrm>
            <a:off x="4169520" y="3116160"/>
            <a:ext cx="23666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Forgot password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57" name="CustomShape 9"/>
          <p:cNvSpPr/>
          <p:nvPr/>
        </p:nvSpPr>
        <p:spPr>
          <a:xfrm>
            <a:off x="4447800" y="3701520"/>
            <a:ext cx="23666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latin typeface="Calibri"/>
              </a:rPr>
              <a:t>New to Vibrant Living..?  </a:t>
            </a:r>
            <a:r>
              <a:rPr b="0" lang="en-US" sz="1000" spc="-1" strike="noStrike">
                <a:solidFill>
                  <a:srgbClr val="002060"/>
                </a:solidFill>
                <a:latin typeface="Calibri"/>
              </a:rPr>
              <a:t>SIngup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58" name="CustomShape 10"/>
          <p:cNvSpPr/>
          <p:nvPr/>
        </p:nvSpPr>
        <p:spPr>
          <a:xfrm>
            <a:off x="4268160" y="4379040"/>
            <a:ext cx="2366640" cy="36936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Continue with Google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59" name="CustomShape 11"/>
          <p:cNvSpPr/>
          <p:nvPr/>
        </p:nvSpPr>
        <p:spPr>
          <a:xfrm>
            <a:off x="4268160" y="4809240"/>
            <a:ext cx="2366640" cy="3693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Continue with Facebook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60" name="CustomShape 12"/>
          <p:cNvSpPr/>
          <p:nvPr/>
        </p:nvSpPr>
        <p:spPr>
          <a:xfrm>
            <a:off x="5246640" y="4077000"/>
            <a:ext cx="4165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or</a:t>
            </a:r>
            <a:endParaRPr b="0" lang="en-IN" sz="1600" spc="-1" strike="noStrike">
              <a:latin typeface="Arial"/>
            </a:endParaRPr>
          </a:p>
        </p:txBody>
      </p:sp>
      <p:grpSp>
        <p:nvGrpSpPr>
          <p:cNvPr id="161" name="Group 13"/>
          <p:cNvGrpSpPr/>
          <p:nvPr/>
        </p:nvGrpSpPr>
        <p:grpSpPr>
          <a:xfrm>
            <a:off x="7753320" y="322200"/>
            <a:ext cx="3168360" cy="6203520"/>
            <a:chOff x="7753320" y="322200"/>
            <a:chExt cx="3168360" cy="6203520"/>
          </a:xfrm>
        </p:grpSpPr>
        <p:sp>
          <p:nvSpPr>
            <p:cNvPr id="162" name="CustomShape 14"/>
            <p:cNvSpPr/>
            <p:nvPr/>
          </p:nvSpPr>
          <p:spPr>
            <a:xfrm>
              <a:off x="7753320" y="322200"/>
              <a:ext cx="3168360" cy="6203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pic>
          <p:nvPicPr>
            <p:cNvPr id="163" name="Graphic 25" descr="Shopping cart with solid fill"/>
            <p:cNvPicPr/>
            <p:nvPr/>
          </p:nvPicPr>
          <p:blipFill>
            <a:blip r:embed="rId4"/>
            <a:stretch/>
          </p:blipFill>
          <p:spPr>
            <a:xfrm>
              <a:off x="10276920" y="527040"/>
              <a:ext cx="217800" cy="217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4" name="Graphic 26" descr="Hamburger Menu Icon with solid fill"/>
            <p:cNvPicPr/>
            <p:nvPr/>
          </p:nvPicPr>
          <p:blipFill>
            <a:blip r:embed="rId5"/>
            <a:stretch/>
          </p:blipFill>
          <p:spPr>
            <a:xfrm>
              <a:off x="10546200" y="490320"/>
              <a:ext cx="281160" cy="281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5" name="CustomShape 15"/>
            <p:cNvSpPr/>
            <p:nvPr/>
          </p:nvSpPr>
          <p:spPr>
            <a:xfrm>
              <a:off x="7896240" y="322200"/>
              <a:ext cx="685440" cy="63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ffffff"/>
                  </a:solidFill>
                  <a:latin typeface="Calibri"/>
                </a:rPr>
                <a:t>LOGO</a:t>
              </a:r>
              <a:endParaRPr b="0" lang="en-IN" sz="1000" spc="-1" strike="noStrike">
                <a:latin typeface="Arial"/>
              </a:endParaRPr>
            </a:p>
          </p:txBody>
        </p:sp>
      </p:grpSp>
      <p:sp>
        <p:nvSpPr>
          <p:cNvPr id="166" name="CustomShape 16"/>
          <p:cNvSpPr/>
          <p:nvPr/>
        </p:nvSpPr>
        <p:spPr>
          <a:xfrm>
            <a:off x="8078400" y="2229480"/>
            <a:ext cx="2366640" cy="36936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latin typeface="Calibri"/>
              </a:rPr>
              <a:t>Phone Number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67" name="CustomShape 17"/>
          <p:cNvSpPr/>
          <p:nvPr/>
        </p:nvSpPr>
        <p:spPr>
          <a:xfrm>
            <a:off x="8078400" y="3098880"/>
            <a:ext cx="2366640" cy="36936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latin typeface="Calibri"/>
              </a:rPr>
              <a:t>Password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68" name="CustomShape 18"/>
          <p:cNvSpPr/>
          <p:nvPr/>
        </p:nvSpPr>
        <p:spPr>
          <a:xfrm>
            <a:off x="8078400" y="4172400"/>
            <a:ext cx="2366640" cy="36936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Sign Up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69" name="CustomShape 19"/>
          <p:cNvSpPr/>
          <p:nvPr/>
        </p:nvSpPr>
        <p:spPr>
          <a:xfrm>
            <a:off x="8019000" y="1748160"/>
            <a:ext cx="23666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Sign up with your mobile number, Name password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70" name="CustomShape 20"/>
          <p:cNvSpPr/>
          <p:nvPr/>
        </p:nvSpPr>
        <p:spPr>
          <a:xfrm>
            <a:off x="7979400" y="3940200"/>
            <a:ext cx="23666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Forgot password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71" name="CustomShape 21"/>
          <p:cNvSpPr/>
          <p:nvPr/>
        </p:nvSpPr>
        <p:spPr>
          <a:xfrm>
            <a:off x="7986600" y="4525560"/>
            <a:ext cx="26636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latin typeface="Calibri"/>
              </a:rPr>
              <a:t>Having an  account with Vibrant Living..? </a:t>
            </a:r>
            <a:r>
              <a:rPr b="0" lang="en-US" sz="1000" spc="-1" strike="noStrike">
                <a:solidFill>
                  <a:srgbClr val="002060"/>
                </a:solidFill>
                <a:latin typeface="Calibri"/>
              </a:rPr>
              <a:t>SIngin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72" name="CustomShape 22"/>
          <p:cNvSpPr/>
          <p:nvPr/>
        </p:nvSpPr>
        <p:spPr>
          <a:xfrm>
            <a:off x="8078400" y="5203080"/>
            <a:ext cx="2366640" cy="36936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Continue with Google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73" name="CustomShape 23"/>
          <p:cNvSpPr/>
          <p:nvPr/>
        </p:nvSpPr>
        <p:spPr>
          <a:xfrm>
            <a:off x="8078400" y="5633280"/>
            <a:ext cx="2366640" cy="3693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Continue with Facebook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74" name="CustomShape 24"/>
          <p:cNvSpPr/>
          <p:nvPr/>
        </p:nvSpPr>
        <p:spPr>
          <a:xfrm>
            <a:off x="9056520" y="4901040"/>
            <a:ext cx="4165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or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75" name="CustomShape 25"/>
          <p:cNvSpPr/>
          <p:nvPr/>
        </p:nvSpPr>
        <p:spPr>
          <a:xfrm>
            <a:off x="5046120" y="1316520"/>
            <a:ext cx="96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Sign In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6" name="CustomShape 26"/>
          <p:cNvSpPr/>
          <p:nvPr/>
        </p:nvSpPr>
        <p:spPr>
          <a:xfrm>
            <a:off x="8775000" y="1311480"/>
            <a:ext cx="1063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Sign Up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7" name="CustomShape 27"/>
          <p:cNvSpPr/>
          <p:nvPr/>
        </p:nvSpPr>
        <p:spPr>
          <a:xfrm>
            <a:off x="8078400" y="2667600"/>
            <a:ext cx="2366640" cy="36936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latin typeface="Calibri"/>
              </a:rPr>
              <a:t>Name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78" name="CustomShape 28"/>
          <p:cNvSpPr/>
          <p:nvPr/>
        </p:nvSpPr>
        <p:spPr>
          <a:xfrm>
            <a:off x="8076240" y="3536640"/>
            <a:ext cx="2366640" cy="36936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latin typeface="Calibri"/>
              </a:rPr>
              <a:t>Re type Password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79" name="CustomShape 29"/>
          <p:cNvSpPr/>
          <p:nvPr/>
        </p:nvSpPr>
        <p:spPr>
          <a:xfrm>
            <a:off x="4725360" y="3858840"/>
            <a:ext cx="682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Height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80" name="TextShape 30"/>
          <p:cNvSpPr txBox="1"/>
          <p:nvPr/>
        </p:nvSpPr>
        <p:spPr>
          <a:xfrm>
            <a:off x="794520" y="4280760"/>
            <a:ext cx="22748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http://18.207.234.52/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fbf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"/>
          <p:cNvGrpSpPr/>
          <p:nvPr/>
        </p:nvGrpSpPr>
        <p:grpSpPr>
          <a:xfrm>
            <a:off x="4176000" y="322200"/>
            <a:ext cx="3168360" cy="6203520"/>
            <a:chOff x="4176000" y="322200"/>
            <a:chExt cx="3168360" cy="6203520"/>
          </a:xfrm>
        </p:grpSpPr>
        <p:sp>
          <p:nvSpPr>
            <p:cNvPr id="182" name="CustomShape 2"/>
            <p:cNvSpPr/>
            <p:nvPr/>
          </p:nvSpPr>
          <p:spPr>
            <a:xfrm>
              <a:off x="4176000" y="322200"/>
              <a:ext cx="3168360" cy="6203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pic>
          <p:nvPicPr>
            <p:cNvPr id="183" name="Graphic 124" descr="Shopping cart with solid fill"/>
            <p:cNvPicPr/>
            <p:nvPr/>
          </p:nvPicPr>
          <p:blipFill>
            <a:blip r:embed="rId1"/>
            <a:stretch/>
          </p:blipFill>
          <p:spPr>
            <a:xfrm>
              <a:off x="6699600" y="527040"/>
              <a:ext cx="217800" cy="217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4" name="Graphic 125" descr="Hamburger Menu Icon with solid fill"/>
            <p:cNvPicPr/>
            <p:nvPr/>
          </p:nvPicPr>
          <p:blipFill>
            <a:blip r:embed="rId2"/>
            <a:stretch/>
          </p:blipFill>
          <p:spPr>
            <a:xfrm>
              <a:off x="6968880" y="490320"/>
              <a:ext cx="281160" cy="281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5" name="CustomShape 3"/>
            <p:cNvSpPr/>
            <p:nvPr/>
          </p:nvSpPr>
          <p:spPr>
            <a:xfrm>
              <a:off x="5933880" y="488160"/>
              <a:ext cx="8928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</a:rPr>
                <a:t>Hi Rajesh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186" name="CustomShape 4"/>
            <p:cNvSpPr/>
            <p:nvPr/>
          </p:nvSpPr>
          <p:spPr>
            <a:xfrm>
              <a:off x="4318920" y="322200"/>
              <a:ext cx="685440" cy="63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ffffff"/>
                  </a:solidFill>
                  <a:latin typeface="Calibri"/>
                </a:rPr>
                <a:t>LOGO</a:t>
              </a:r>
              <a:endParaRPr b="0" lang="en-IN" sz="1000" spc="-1" strike="noStrike">
                <a:latin typeface="Arial"/>
              </a:endParaRPr>
            </a:p>
          </p:txBody>
        </p:sp>
      </p:grpSp>
      <p:pic>
        <p:nvPicPr>
          <p:cNvPr id="187" name="Picture 13" descr="Phone icon vector. Call icon vector. Phone icon vector. telephone icon  Stock Vector | Adobe Stock"/>
          <p:cNvPicPr/>
          <p:nvPr/>
        </p:nvPicPr>
        <p:blipFill>
          <a:blip r:embed="rId3"/>
          <a:stretch/>
        </p:blipFill>
        <p:spPr>
          <a:xfrm>
            <a:off x="4586760" y="3461040"/>
            <a:ext cx="389880" cy="389880"/>
          </a:xfrm>
          <a:prstGeom prst="rect">
            <a:avLst/>
          </a:prstGeom>
          <a:ln>
            <a:noFill/>
          </a:ln>
        </p:spPr>
      </p:pic>
      <p:grpSp>
        <p:nvGrpSpPr>
          <p:cNvPr id="188" name="Group 5"/>
          <p:cNvGrpSpPr/>
          <p:nvPr/>
        </p:nvGrpSpPr>
        <p:grpSpPr>
          <a:xfrm>
            <a:off x="672120" y="322200"/>
            <a:ext cx="3168360" cy="6203520"/>
            <a:chOff x="672120" y="322200"/>
            <a:chExt cx="3168360" cy="6203520"/>
          </a:xfrm>
        </p:grpSpPr>
        <p:sp>
          <p:nvSpPr>
            <p:cNvPr id="189" name="CustomShape 6"/>
            <p:cNvSpPr/>
            <p:nvPr/>
          </p:nvSpPr>
          <p:spPr>
            <a:xfrm>
              <a:off x="672120" y="322200"/>
              <a:ext cx="3168360" cy="6203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pic>
          <p:nvPicPr>
            <p:cNvPr id="190" name="Graphic 94" descr="Shopping cart with solid fill"/>
            <p:cNvPicPr/>
            <p:nvPr/>
          </p:nvPicPr>
          <p:blipFill>
            <a:blip r:embed="rId4"/>
            <a:stretch/>
          </p:blipFill>
          <p:spPr>
            <a:xfrm>
              <a:off x="3195720" y="527040"/>
              <a:ext cx="217800" cy="217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1" name="Graphic 95" descr="Hamburger Menu Icon with solid fill"/>
            <p:cNvPicPr/>
            <p:nvPr/>
          </p:nvPicPr>
          <p:blipFill>
            <a:blip r:embed="rId5"/>
            <a:stretch/>
          </p:blipFill>
          <p:spPr>
            <a:xfrm>
              <a:off x="3464640" y="490320"/>
              <a:ext cx="281160" cy="281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2" name="CustomShape 7"/>
            <p:cNvSpPr/>
            <p:nvPr/>
          </p:nvSpPr>
          <p:spPr>
            <a:xfrm>
              <a:off x="2430000" y="488160"/>
              <a:ext cx="8928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</a:rPr>
                <a:t>Hi Rajesh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193" name="CustomShape 8"/>
            <p:cNvSpPr/>
            <p:nvPr/>
          </p:nvSpPr>
          <p:spPr>
            <a:xfrm>
              <a:off x="815040" y="322200"/>
              <a:ext cx="685440" cy="63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ffffff"/>
                  </a:solidFill>
                  <a:latin typeface="Calibri"/>
                </a:rPr>
                <a:t>LOGO</a:t>
              </a:r>
              <a:endParaRPr b="0" lang="en-IN" sz="1000" spc="-1" strike="noStrike">
                <a:latin typeface="Arial"/>
              </a:endParaRPr>
            </a:p>
          </p:txBody>
        </p:sp>
      </p:grpSp>
      <p:sp>
        <p:nvSpPr>
          <p:cNvPr id="194" name="CustomShape 9"/>
          <p:cNvSpPr/>
          <p:nvPr/>
        </p:nvSpPr>
        <p:spPr>
          <a:xfrm>
            <a:off x="996840" y="1374480"/>
            <a:ext cx="2366640" cy="36936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latin typeface="Calibri"/>
              </a:rPr>
              <a:t>Pin code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996840" y="2932560"/>
            <a:ext cx="2366640" cy="36936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latin typeface="Calibri"/>
              </a:rPr>
              <a:t>House name / Apartment name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96" name="CustomShape 11"/>
          <p:cNvSpPr/>
          <p:nvPr/>
        </p:nvSpPr>
        <p:spPr>
          <a:xfrm>
            <a:off x="996840" y="5823000"/>
            <a:ext cx="2366640" cy="36936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Save Address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950760" y="1720800"/>
            <a:ext cx="23666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Enter your Pin code here to validate our services availability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1456200" y="1132200"/>
            <a:ext cx="1510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Add your address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996840" y="2501640"/>
            <a:ext cx="2366640" cy="36936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latin typeface="Calibri"/>
              </a:rPr>
              <a:t>D.no.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00" name="CustomShape 15"/>
          <p:cNvSpPr/>
          <p:nvPr/>
        </p:nvSpPr>
        <p:spPr>
          <a:xfrm>
            <a:off x="994680" y="3370320"/>
            <a:ext cx="2366640" cy="36936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latin typeface="Calibri"/>
              </a:rPr>
              <a:t>Street name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994680" y="2180880"/>
            <a:ext cx="641160" cy="2282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</a:rPr>
              <a:t>Office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1684440" y="2191680"/>
            <a:ext cx="641160" cy="22824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latin typeface="Calibri"/>
              </a:rPr>
              <a:t>Home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03" name="CustomShape 18"/>
          <p:cNvSpPr/>
          <p:nvPr/>
        </p:nvSpPr>
        <p:spPr>
          <a:xfrm>
            <a:off x="2373840" y="2191680"/>
            <a:ext cx="641160" cy="22824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latin typeface="Calibri"/>
              </a:rPr>
              <a:t>Others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04" name="CustomShape 19"/>
          <p:cNvSpPr/>
          <p:nvPr/>
        </p:nvSpPr>
        <p:spPr>
          <a:xfrm>
            <a:off x="994680" y="3783240"/>
            <a:ext cx="2366640" cy="36936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latin typeface="Calibri"/>
              </a:rPr>
              <a:t>Area/ Land mark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05" name="CustomShape 20"/>
          <p:cNvSpPr/>
          <p:nvPr/>
        </p:nvSpPr>
        <p:spPr>
          <a:xfrm>
            <a:off x="994680" y="4196880"/>
            <a:ext cx="2366640" cy="36936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latin typeface="Calibri"/>
              </a:rPr>
              <a:t>City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06" name="CustomShape 21"/>
          <p:cNvSpPr/>
          <p:nvPr/>
        </p:nvSpPr>
        <p:spPr>
          <a:xfrm>
            <a:off x="992520" y="4622400"/>
            <a:ext cx="2366640" cy="36936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latin typeface="Calibri"/>
              </a:rPr>
              <a:t>State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07" name="CustomShape 22"/>
          <p:cNvSpPr/>
          <p:nvPr/>
        </p:nvSpPr>
        <p:spPr>
          <a:xfrm>
            <a:off x="937800" y="5023800"/>
            <a:ext cx="247572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Is your Break Fast Address is Same for Lunch and Dinner, if  no please add address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08" name="CustomShape 23"/>
          <p:cNvSpPr/>
          <p:nvPr/>
        </p:nvSpPr>
        <p:spPr>
          <a:xfrm>
            <a:off x="1004400" y="5557680"/>
            <a:ext cx="111600" cy="10656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24"/>
          <p:cNvSpPr/>
          <p:nvPr/>
        </p:nvSpPr>
        <p:spPr>
          <a:xfrm>
            <a:off x="1513080" y="5543640"/>
            <a:ext cx="111600" cy="106560"/>
          </a:xfrm>
          <a:prstGeom prst="ellipse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25"/>
          <p:cNvSpPr/>
          <p:nvPr/>
        </p:nvSpPr>
        <p:spPr>
          <a:xfrm>
            <a:off x="1084680" y="5485680"/>
            <a:ext cx="4399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Yes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11" name="CustomShape 26"/>
          <p:cNvSpPr/>
          <p:nvPr/>
        </p:nvSpPr>
        <p:spPr>
          <a:xfrm>
            <a:off x="1621800" y="5484600"/>
            <a:ext cx="4399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No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12" name="CustomShape 27"/>
          <p:cNvSpPr/>
          <p:nvPr/>
        </p:nvSpPr>
        <p:spPr>
          <a:xfrm>
            <a:off x="921960" y="2108160"/>
            <a:ext cx="2542320" cy="426852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8"/>
          <p:cNvSpPr/>
          <p:nvPr/>
        </p:nvSpPr>
        <p:spPr>
          <a:xfrm>
            <a:off x="4501080" y="1374480"/>
            <a:ext cx="2366640" cy="36936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latin typeface="Calibri"/>
              </a:rPr>
              <a:t>500089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14" name="CustomShape 29"/>
          <p:cNvSpPr/>
          <p:nvPr/>
        </p:nvSpPr>
        <p:spPr>
          <a:xfrm>
            <a:off x="4454640" y="1720800"/>
            <a:ext cx="23666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Enter your Pin code here to validate our services availability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15" name="CustomShape 30"/>
          <p:cNvSpPr/>
          <p:nvPr/>
        </p:nvSpPr>
        <p:spPr>
          <a:xfrm>
            <a:off x="4960440" y="1132200"/>
            <a:ext cx="1510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Add your address</a:t>
            </a:r>
            <a:endParaRPr b="0" lang="en-IN" sz="1200" spc="-1" strike="noStrike">
              <a:latin typeface="Arial"/>
            </a:endParaRPr>
          </a:p>
        </p:txBody>
      </p:sp>
      <p:grpSp>
        <p:nvGrpSpPr>
          <p:cNvPr id="216" name="Group 31"/>
          <p:cNvGrpSpPr/>
          <p:nvPr/>
        </p:nvGrpSpPr>
        <p:grpSpPr>
          <a:xfrm>
            <a:off x="7781400" y="326880"/>
            <a:ext cx="3168360" cy="6203520"/>
            <a:chOff x="7781400" y="326880"/>
            <a:chExt cx="3168360" cy="6203520"/>
          </a:xfrm>
        </p:grpSpPr>
        <p:sp>
          <p:nvSpPr>
            <p:cNvPr id="217" name="CustomShape 32"/>
            <p:cNvSpPr/>
            <p:nvPr/>
          </p:nvSpPr>
          <p:spPr>
            <a:xfrm>
              <a:off x="7781400" y="326880"/>
              <a:ext cx="3168360" cy="6203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pic>
          <p:nvPicPr>
            <p:cNvPr id="218" name="Graphic 149" descr="Shopping cart with solid fill"/>
            <p:cNvPicPr/>
            <p:nvPr/>
          </p:nvPicPr>
          <p:blipFill>
            <a:blip r:embed="rId6"/>
            <a:stretch/>
          </p:blipFill>
          <p:spPr>
            <a:xfrm>
              <a:off x="10305000" y="532080"/>
              <a:ext cx="217800" cy="217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9" name="Graphic 150" descr="Hamburger Menu Icon with solid fill"/>
            <p:cNvPicPr/>
            <p:nvPr/>
          </p:nvPicPr>
          <p:blipFill>
            <a:blip r:embed="rId7"/>
            <a:stretch/>
          </p:blipFill>
          <p:spPr>
            <a:xfrm>
              <a:off x="10574280" y="495360"/>
              <a:ext cx="281160" cy="281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0" name="CustomShape 33"/>
            <p:cNvSpPr/>
            <p:nvPr/>
          </p:nvSpPr>
          <p:spPr>
            <a:xfrm>
              <a:off x="9527400" y="492840"/>
              <a:ext cx="8928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</a:rPr>
                <a:t>Hi Rajesh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221" name="CustomShape 34"/>
            <p:cNvSpPr/>
            <p:nvPr/>
          </p:nvSpPr>
          <p:spPr>
            <a:xfrm>
              <a:off x="7924320" y="326880"/>
              <a:ext cx="685440" cy="63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ffffff"/>
                  </a:solidFill>
                  <a:latin typeface="Calibri"/>
                </a:rPr>
                <a:t>LOGO</a:t>
              </a:r>
              <a:endParaRPr b="0" lang="en-IN" sz="1000" spc="-1" strike="noStrike">
                <a:latin typeface="Arial"/>
              </a:endParaRPr>
            </a:p>
          </p:txBody>
        </p:sp>
      </p:grpSp>
      <p:sp>
        <p:nvSpPr>
          <p:cNvPr id="222" name="CustomShape 35"/>
          <p:cNvSpPr/>
          <p:nvPr/>
        </p:nvSpPr>
        <p:spPr>
          <a:xfrm>
            <a:off x="8106120" y="1379520"/>
            <a:ext cx="2366640" cy="36936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latin typeface="Calibri"/>
              </a:rPr>
              <a:t>500001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23" name="CustomShape 36"/>
          <p:cNvSpPr/>
          <p:nvPr/>
        </p:nvSpPr>
        <p:spPr>
          <a:xfrm>
            <a:off x="8106120" y="2937600"/>
            <a:ext cx="2366640" cy="36936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latin typeface="Calibri"/>
              </a:rPr>
              <a:t>House name / Apartment name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24" name="CustomShape 37"/>
          <p:cNvSpPr/>
          <p:nvPr/>
        </p:nvSpPr>
        <p:spPr>
          <a:xfrm>
            <a:off x="8106120" y="5827680"/>
            <a:ext cx="2366640" cy="36936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Save Address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25" name="CustomShape 38"/>
          <p:cNvSpPr/>
          <p:nvPr/>
        </p:nvSpPr>
        <p:spPr>
          <a:xfrm>
            <a:off x="8060040" y="1725480"/>
            <a:ext cx="23666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We are here to happily to serve you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26" name="CustomShape 39"/>
          <p:cNvSpPr/>
          <p:nvPr/>
        </p:nvSpPr>
        <p:spPr>
          <a:xfrm>
            <a:off x="8565480" y="1136880"/>
            <a:ext cx="1510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Add your address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27" name="CustomShape 40"/>
          <p:cNvSpPr/>
          <p:nvPr/>
        </p:nvSpPr>
        <p:spPr>
          <a:xfrm>
            <a:off x="8106120" y="2506320"/>
            <a:ext cx="2366640" cy="36936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latin typeface="Calibri"/>
              </a:rPr>
              <a:t>D.no.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28" name="CustomShape 41"/>
          <p:cNvSpPr/>
          <p:nvPr/>
        </p:nvSpPr>
        <p:spPr>
          <a:xfrm>
            <a:off x="8104320" y="3375000"/>
            <a:ext cx="2366640" cy="36936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latin typeface="Calibri"/>
              </a:rPr>
              <a:t>Street name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29" name="CustomShape 42"/>
          <p:cNvSpPr/>
          <p:nvPr/>
        </p:nvSpPr>
        <p:spPr>
          <a:xfrm>
            <a:off x="8270280" y="2197440"/>
            <a:ext cx="641160" cy="2282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</a:rPr>
              <a:t>Office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30" name="CustomShape 43"/>
          <p:cNvSpPr/>
          <p:nvPr/>
        </p:nvSpPr>
        <p:spPr>
          <a:xfrm>
            <a:off x="8959680" y="2196360"/>
            <a:ext cx="641160" cy="22824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latin typeface="Calibri"/>
              </a:rPr>
              <a:t>Home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31" name="CustomShape 44"/>
          <p:cNvSpPr/>
          <p:nvPr/>
        </p:nvSpPr>
        <p:spPr>
          <a:xfrm>
            <a:off x="9649440" y="2196360"/>
            <a:ext cx="641160" cy="22824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latin typeface="Calibri"/>
              </a:rPr>
              <a:t>Others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32" name="CustomShape 45"/>
          <p:cNvSpPr/>
          <p:nvPr/>
        </p:nvSpPr>
        <p:spPr>
          <a:xfrm>
            <a:off x="8103960" y="3787920"/>
            <a:ext cx="2366640" cy="36936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latin typeface="Calibri"/>
              </a:rPr>
              <a:t>Area/ Land mark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33" name="CustomShape 46"/>
          <p:cNvSpPr/>
          <p:nvPr/>
        </p:nvSpPr>
        <p:spPr>
          <a:xfrm>
            <a:off x="8103960" y="4201560"/>
            <a:ext cx="2366640" cy="36936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latin typeface="Calibri"/>
              </a:rPr>
              <a:t>City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34" name="CustomShape 47"/>
          <p:cNvSpPr/>
          <p:nvPr/>
        </p:nvSpPr>
        <p:spPr>
          <a:xfrm>
            <a:off x="8101800" y="4627080"/>
            <a:ext cx="2366640" cy="36936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latin typeface="Calibri"/>
              </a:rPr>
              <a:t>State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35" name="CustomShape 48"/>
          <p:cNvSpPr/>
          <p:nvPr/>
        </p:nvSpPr>
        <p:spPr>
          <a:xfrm>
            <a:off x="8047080" y="5028840"/>
            <a:ext cx="247572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Is your Break Fast Address is Same for Lunch and Dinner, if  no please add address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36" name="CustomShape 49"/>
          <p:cNvSpPr/>
          <p:nvPr/>
        </p:nvSpPr>
        <p:spPr>
          <a:xfrm>
            <a:off x="8113680" y="5562360"/>
            <a:ext cx="111600" cy="10656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50"/>
          <p:cNvSpPr/>
          <p:nvPr/>
        </p:nvSpPr>
        <p:spPr>
          <a:xfrm>
            <a:off x="8622360" y="5548680"/>
            <a:ext cx="111600" cy="106560"/>
          </a:xfrm>
          <a:prstGeom prst="ellipse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51"/>
          <p:cNvSpPr/>
          <p:nvPr/>
        </p:nvSpPr>
        <p:spPr>
          <a:xfrm>
            <a:off x="8193960" y="5490360"/>
            <a:ext cx="4399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Yes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39" name="CustomShape 52"/>
          <p:cNvSpPr/>
          <p:nvPr/>
        </p:nvSpPr>
        <p:spPr>
          <a:xfrm>
            <a:off x="8731080" y="5489280"/>
            <a:ext cx="4399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No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40" name="CustomShape 53"/>
          <p:cNvSpPr/>
          <p:nvPr/>
        </p:nvSpPr>
        <p:spPr>
          <a:xfrm>
            <a:off x="4478760" y="2420280"/>
            <a:ext cx="236664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Oops Unfortunately our services are not available in your area, please give a call to arrange alternate delivery options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241" name="Picture 11" descr="Whatsapp Ios Icon transparent PNG - StickPNG"/>
          <p:cNvPicPr/>
          <p:nvPr/>
        </p:nvPicPr>
        <p:blipFill>
          <a:blip r:embed="rId8"/>
          <a:stretch/>
        </p:blipFill>
        <p:spPr>
          <a:xfrm>
            <a:off x="4559400" y="3087360"/>
            <a:ext cx="444960" cy="370800"/>
          </a:xfrm>
          <a:prstGeom prst="rect">
            <a:avLst/>
          </a:prstGeom>
          <a:ln>
            <a:noFill/>
          </a:ln>
        </p:spPr>
      </p:pic>
      <p:sp>
        <p:nvSpPr>
          <p:cNvPr id="242" name="CustomShape 54"/>
          <p:cNvSpPr/>
          <p:nvPr/>
        </p:nvSpPr>
        <p:spPr>
          <a:xfrm>
            <a:off x="4559400" y="3082320"/>
            <a:ext cx="2308320" cy="36936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latin typeface="Calibri"/>
              </a:rPr>
              <a:t>           </a:t>
            </a:r>
            <a:r>
              <a:rPr b="0" lang="en-US" sz="1000" spc="-1" strike="noStrike">
                <a:solidFill>
                  <a:srgbClr val="808080"/>
                </a:solidFill>
                <a:latin typeface="Calibri"/>
              </a:rPr>
              <a:t>+91 - 12345678901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43" name="CustomShape 55"/>
          <p:cNvSpPr/>
          <p:nvPr/>
        </p:nvSpPr>
        <p:spPr>
          <a:xfrm>
            <a:off x="4569120" y="3484080"/>
            <a:ext cx="2308320" cy="36936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latin typeface="Calibri"/>
              </a:rPr>
              <a:t>           </a:t>
            </a:r>
            <a:r>
              <a:rPr b="0" lang="en-US" sz="1000" spc="-1" strike="noStrike">
                <a:solidFill>
                  <a:srgbClr val="808080"/>
                </a:solidFill>
                <a:latin typeface="Calibri"/>
              </a:rPr>
              <a:t>+91 - 12345678901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Picture 88" descr="Graphical user interface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4578120" y="0"/>
            <a:ext cx="3085920" cy="6857640"/>
          </a:xfrm>
          <a:prstGeom prst="rect">
            <a:avLst/>
          </a:prstGeom>
          <a:ln>
            <a:noFill/>
          </a:ln>
        </p:spPr>
      </p:pic>
      <p:pic>
        <p:nvPicPr>
          <p:cNvPr id="245" name="Picture 89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8183880" y="0"/>
            <a:ext cx="3085920" cy="6857640"/>
          </a:xfrm>
          <a:prstGeom prst="rect">
            <a:avLst/>
          </a:prstGeom>
          <a:ln>
            <a:noFill/>
          </a:ln>
        </p:spPr>
      </p:pic>
      <p:sp>
        <p:nvSpPr>
          <p:cNvPr id="246" name="CustomShape 1"/>
          <p:cNvSpPr/>
          <p:nvPr/>
        </p:nvSpPr>
        <p:spPr>
          <a:xfrm>
            <a:off x="8797320" y="3429000"/>
            <a:ext cx="20566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Payment, Orders screens were  already developed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2571840" y="871560"/>
            <a:ext cx="495756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 Dos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Quantity to be added on Cart itself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Add Address State issues to be resolved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Area Code need to be printer on Consumer slip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Pin codes to mapped with Area Zones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2515</TotalTime>
  <Application>LibreOffice/6.4.7.2$Linux_X86_64 LibreOffice_project/40$Build-2</Application>
  <Words>335</Words>
  <Paragraphs>108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2022-03-22T04:20:25Z</dcterms:created>
  <dc:creator>Rajesh</dc:creator>
  <dc:description/>
  <dc:language>en-IN</dc:language>
  <cp:lastModifiedBy/>
  <dcterms:modified xsi:type="dcterms:W3CDTF">2022-03-26T00:34:02Z</dcterms:modified>
  <cp:revision>9</cp:revision>
  <dc:subject/>
  <dc:title>VL New On boarding screen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