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877" r:id="rId5"/>
  </p:sldMasterIdLst>
  <p:notesMasterIdLst>
    <p:notesMasterId r:id="rId33"/>
  </p:notesMasterIdLst>
  <p:handoutMasterIdLst>
    <p:handoutMasterId r:id="rId34"/>
  </p:handoutMasterIdLst>
  <p:sldIdLst>
    <p:sldId id="498" r:id="rId6"/>
    <p:sldId id="557" r:id="rId7"/>
    <p:sldId id="572" r:id="rId8"/>
    <p:sldId id="558" r:id="rId9"/>
    <p:sldId id="585" r:id="rId10"/>
    <p:sldId id="573" r:id="rId11"/>
    <p:sldId id="605" r:id="rId12"/>
    <p:sldId id="584" r:id="rId13"/>
    <p:sldId id="588" r:id="rId14"/>
    <p:sldId id="601" r:id="rId15"/>
    <p:sldId id="599" r:id="rId16"/>
    <p:sldId id="600" r:id="rId17"/>
    <p:sldId id="586" r:id="rId18"/>
    <p:sldId id="606" r:id="rId19"/>
    <p:sldId id="587" r:id="rId20"/>
    <p:sldId id="592" r:id="rId21"/>
    <p:sldId id="602" r:id="rId22"/>
    <p:sldId id="609" r:id="rId23"/>
    <p:sldId id="594" r:id="rId24"/>
    <p:sldId id="603" r:id="rId25"/>
    <p:sldId id="607" r:id="rId26"/>
    <p:sldId id="608" r:id="rId27"/>
    <p:sldId id="610" r:id="rId28"/>
    <p:sldId id="612" r:id="rId29"/>
    <p:sldId id="611" r:id="rId30"/>
    <p:sldId id="578" r:id="rId31"/>
    <p:sldId id="564" r:id="rId32"/>
  </p:sldIdLst>
  <p:sldSz cx="9144000" cy="6858000" type="screen4x3"/>
  <p:notesSz cx="7016750" cy="9309100"/>
  <p:defaultTex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1172">
          <p15:clr>
            <a:srgbClr val="A4A3A4"/>
          </p15:clr>
        </p15:guide>
        <p15:guide id="2" orient="horz" pos="682">
          <p15:clr>
            <a:srgbClr val="A4A3A4"/>
          </p15:clr>
        </p15:guide>
        <p15:guide id="3" orient="horz" pos="2951">
          <p15:clr>
            <a:srgbClr val="A4A3A4"/>
          </p15:clr>
        </p15:guide>
        <p15:guide id="4" pos="180">
          <p15:clr>
            <a:srgbClr val="A4A3A4"/>
          </p15:clr>
        </p15:guide>
        <p15:guide id="5" pos="181">
          <p15:clr>
            <a:srgbClr val="A4A3A4"/>
          </p15:clr>
        </p15:guide>
        <p15:guide id="6" pos="5587">
          <p15:clr>
            <a:srgbClr val="A4A3A4"/>
          </p15:clr>
        </p15:guide>
      </p15:sldGuideLst>
    </p:ext>
    <p:ext uri="{2D200454-40CA-4A62-9FC3-DE9A4176ACB9}">
      <p15:notesGuideLst xmlns="" xmlns:p15="http://schemas.microsoft.com/office/powerpoint/2012/main">
        <p15:guide id="1" orient="horz" pos="2932">
          <p15:clr>
            <a:srgbClr val="A4A3A4"/>
          </p15:clr>
        </p15:guide>
        <p15:guide id="2" pos="22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6699FF"/>
    <a:srgbClr val="0033CC"/>
    <a:srgbClr val="CCCCCC"/>
    <a:srgbClr val="003399"/>
    <a:srgbClr val="0000FF"/>
    <a:srgbClr val="9CE23E"/>
    <a:srgbClr val="34EC53"/>
    <a:srgbClr val="83EB35"/>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9" autoAdjust="0"/>
    <p:restoredTop sz="97329" autoAdjust="0"/>
  </p:normalViewPr>
  <p:slideViewPr>
    <p:cSldViewPr snapToGrid="0" snapToObjects="1">
      <p:cViewPr>
        <p:scale>
          <a:sx n="81" d="100"/>
          <a:sy n="81" d="100"/>
        </p:scale>
        <p:origin x="-1242" y="66"/>
      </p:cViewPr>
      <p:guideLst>
        <p:guide orient="horz" pos="1172"/>
        <p:guide orient="horz" pos="682"/>
        <p:guide orient="horz" pos="2951"/>
        <p:guide pos="180"/>
        <p:guide pos="181"/>
        <p:guide pos="55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862" y="-96"/>
      </p:cViewPr>
      <p:guideLst>
        <p:guide orient="horz" pos="2932"/>
        <p:guide pos="221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2B72A-8353-4984-B6EA-0A7E955D3F0B}" type="doc">
      <dgm:prSet loTypeId="urn:microsoft.com/office/officeart/2008/layout/AlternatingHexagons" loCatId="list" qsTypeId="urn:microsoft.com/office/officeart/2005/8/quickstyle/simple1" qsCatId="simple" csTypeId="urn:microsoft.com/office/officeart/2005/8/colors/accent2_4" csCatId="accent2" phldr="1"/>
      <dgm:spPr/>
      <dgm:t>
        <a:bodyPr/>
        <a:lstStyle/>
        <a:p>
          <a:endParaRPr lang="en-US"/>
        </a:p>
      </dgm:t>
    </dgm:pt>
    <dgm:pt modelId="{04479907-58A8-41AE-959F-60627F2B6258}">
      <dgm:prSet phldrT="[Text]" custT="1"/>
      <dgm:spPr/>
      <dgm:t>
        <a:bodyPr/>
        <a:lstStyle/>
        <a:p>
          <a:r>
            <a:rPr lang="en-IN" sz="1200" b="1" i="0" dirty="0" smtClean="0"/>
            <a:t>Graph Databases</a:t>
          </a:r>
          <a:endParaRPr lang="en-US" sz="1200" dirty="0"/>
        </a:p>
      </dgm:t>
    </dgm:pt>
    <dgm:pt modelId="{FF7B772E-B6E8-4783-AEA5-6F50A42BCE4E}" type="parTrans" cxnId="{FB2F70BE-6A57-4DF1-8B49-42031B5E2A85}">
      <dgm:prSet/>
      <dgm:spPr/>
      <dgm:t>
        <a:bodyPr/>
        <a:lstStyle/>
        <a:p>
          <a:endParaRPr lang="en-US" sz="3200"/>
        </a:p>
      </dgm:t>
    </dgm:pt>
    <dgm:pt modelId="{BCF99705-210E-4A4E-9377-23A815292F10}" type="sibTrans" cxnId="{FB2F70BE-6A57-4DF1-8B49-42031B5E2A85}">
      <dgm:prSet custT="1"/>
      <dgm:spPr/>
      <dgm:t>
        <a:bodyPr/>
        <a:lstStyle/>
        <a:p>
          <a:endParaRPr lang="en-US" sz="4800"/>
        </a:p>
      </dgm:t>
    </dgm:pt>
    <dgm:pt modelId="{5A4BE714-A071-4023-940A-AA4A8A9C9BD4}">
      <dgm:prSet phldrT="[Text]" custT="1"/>
      <dgm:spPr/>
      <dgm:t>
        <a:bodyPr/>
        <a:lstStyle/>
        <a:p>
          <a:r>
            <a:rPr lang="en-IN" sz="1400" b="1" i="0" dirty="0" smtClean="0"/>
            <a:t>Neo4j</a:t>
          </a:r>
          <a:endParaRPr lang="en-US" sz="1200" b="1" dirty="0"/>
        </a:p>
      </dgm:t>
    </dgm:pt>
    <dgm:pt modelId="{0E415364-CCBB-45CF-A2B5-1EBED17A1E23}" type="parTrans" cxnId="{DD839394-6825-458E-AF66-2FB23A851446}">
      <dgm:prSet/>
      <dgm:spPr/>
      <dgm:t>
        <a:bodyPr/>
        <a:lstStyle/>
        <a:p>
          <a:endParaRPr lang="en-US" sz="3200"/>
        </a:p>
      </dgm:t>
    </dgm:pt>
    <dgm:pt modelId="{BC777006-9CD4-43E7-8D86-5EF1F90E2BB1}" type="sibTrans" cxnId="{DD839394-6825-458E-AF66-2FB23A851446}">
      <dgm:prSet/>
      <dgm:spPr/>
      <dgm:t>
        <a:bodyPr/>
        <a:lstStyle/>
        <a:p>
          <a:endParaRPr lang="en-US" sz="3200"/>
        </a:p>
      </dgm:t>
    </dgm:pt>
    <dgm:pt modelId="{A4A35B74-A6DC-4EF5-8F76-176AF36A8EFC}">
      <dgm:prSet phldrT="[Text]" custT="1"/>
      <dgm:spPr/>
      <dgm:t>
        <a:bodyPr/>
        <a:lstStyle/>
        <a:p>
          <a:r>
            <a:rPr lang="en-IN" sz="1200" b="1" i="0" dirty="0" smtClean="0"/>
            <a:t>Key value store</a:t>
          </a:r>
          <a:endParaRPr lang="en-US" sz="1200" dirty="0"/>
        </a:p>
      </dgm:t>
    </dgm:pt>
    <dgm:pt modelId="{C2831C4A-6FAA-4790-B6BA-0C13FBC4D9E2}" type="parTrans" cxnId="{9161ABA5-DE93-4502-893B-8A73EAFD3723}">
      <dgm:prSet/>
      <dgm:spPr/>
      <dgm:t>
        <a:bodyPr/>
        <a:lstStyle/>
        <a:p>
          <a:endParaRPr lang="en-US" sz="3200"/>
        </a:p>
      </dgm:t>
    </dgm:pt>
    <dgm:pt modelId="{EB49B68F-6579-4713-A101-CC127EB5BAC2}" type="sibTrans" cxnId="{9161ABA5-DE93-4502-893B-8A73EAFD3723}">
      <dgm:prSet custT="1"/>
      <dgm:spPr/>
      <dgm:t>
        <a:bodyPr/>
        <a:lstStyle/>
        <a:p>
          <a:endParaRPr lang="en-US" sz="4800"/>
        </a:p>
      </dgm:t>
    </dgm:pt>
    <dgm:pt modelId="{DD834779-C39A-4043-BA99-C637B8C393A7}">
      <dgm:prSet phldrT="[Text]" custT="1"/>
      <dgm:spPr/>
      <dgm:t>
        <a:bodyPr/>
        <a:lstStyle/>
        <a:p>
          <a:r>
            <a:rPr lang="en-IN" sz="1400" b="1" i="0" dirty="0" err="1" smtClean="0"/>
            <a:t>Redis</a:t>
          </a:r>
          <a:endParaRPr lang="en-US" sz="1200" b="1" dirty="0"/>
        </a:p>
      </dgm:t>
    </dgm:pt>
    <dgm:pt modelId="{8215BBD0-115A-4A09-ABA5-4E15D9568453}" type="parTrans" cxnId="{03057EF1-B9CC-4ED9-917F-A6056ED799F2}">
      <dgm:prSet/>
      <dgm:spPr/>
      <dgm:t>
        <a:bodyPr/>
        <a:lstStyle/>
        <a:p>
          <a:endParaRPr lang="en-US" sz="3200"/>
        </a:p>
      </dgm:t>
    </dgm:pt>
    <dgm:pt modelId="{469B4068-6CB0-409A-B884-8F007D729818}" type="sibTrans" cxnId="{03057EF1-B9CC-4ED9-917F-A6056ED799F2}">
      <dgm:prSet/>
      <dgm:spPr/>
      <dgm:t>
        <a:bodyPr/>
        <a:lstStyle/>
        <a:p>
          <a:endParaRPr lang="en-US" sz="3200"/>
        </a:p>
      </dgm:t>
    </dgm:pt>
    <dgm:pt modelId="{E8E8146B-20BB-4285-86E5-8619F640C038}">
      <dgm:prSet phldrT="[Text]" custT="1"/>
      <dgm:spPr/>
      <dgm:t>
        <a:bodyPr/>
        <a:lstStyle/>
        <a:p>
          <a:r>
            <a:rPr lang="en-IN" sz="1200" b="1" i="0" dirty="0" smtClean="0">
              <a:solidFill>
                <a:srgbClr val="003399"/>
              </a:solidFill>
            </a:rPr>
            <a:t>Tabular</a:t>
          </a:r>
          <a:endParaRPr lang="en-US" sz="1200" dirty="0">
            <a:solidFill>
              <a:srgbClr val="003399"/>
            </a:solidFill>
          </a:endParaRPr>
        </a:p>
      </dgm:t>
    </dgm:pt>
    <dgm:pt modelId="{30C6EC37-134B-47D3-96E1-926D4DB5A768}" type="parTrans" cxnId="{F0BC8266-A0A2-4B00-8EEE-26C64E6E9186}">
      <dgm:prSet/>
      <dgm:spPr/>
      <dgm:t>
        <a:bodyPr/>
        <a:lstStyle/>
        <a:p>
          <a:endParaRPr lang="en-US" sz="3200"/>
        </a:p>
      </dgm:t>
    </dgm:pt>
    <dgm:pt modelId="{C2E47339-BBF5-4855-9A57-C6716DD1BABC}" type="sibTrans" cxnId="{F0BC8266-A0A2-4B00-8EEE-26C64E6E9186}">
      <dgm:prSet custT="1"/>
      <dgm:spPr/>
      <dgm:t>
        <a:bodyPr/>
        <a:lstStyle/>
        <a:p>
          <a:endParaRPr lang="en-US" sz="4800"/>
        </a:p>
      </dgm:t>
    </dgm:pt>
    <dgm:pt modelId="{F9F77040-24B1-4798-B824-E5821BDF178B}">
      <dgm:prSet phldrT="[Text]" custT="1"/>
      <dgm:spPr/>
      <dgm:t>
        <a:bodyPr/>
        <a:lstStyle/>
        <a:p>
          <a:r>
            <a:rPr lang="en-IN" sz="1400" b="1" i="0" dirty="0" err="1" smtClean="0"/>
            <a:t>Hbase</a:t>
          </a:r>
          <a:endParaRPr lang="en-US" sz="1200" b="1" dirty="0"/>
        </a:p>
      </dgm:t>
    </dgm:pt>
    <dgm:pt modelId="{3E35A9B2-F291-4794-8E8B-F4F0022120E3}" type="parTrans" cxnId="{63550049-B3F8-4A42-993B-10E19119D518}">
      <dgm:prSet/>
      <dgm:spPr/>
      <dgm:t>
        <a:bodyPr/>
        <a:lstStyle/>
        <a:p>
          <a:endParaRPr lang="en-US" sz="3200"/>
        </a:p>
      </dgm:t>
    </dgm:pt>
    <dgm:pt modelId="{63215867-9D7E-4425-9BED-2048750CAC1A}" type="sibTrans" cxnId="{63550049-B3F8-4A42-993B-10E19119D518}">
      <dgm:prSet/>
      <dgm:spPr/>
      <dgm:t>
        <a:bodyPr/>
        <a:lstStyle/>
        <a:p>
          <a:endParaRPr lang="en-US" sz="3200"/>
        </a:p>
      </dgm:t>
    </dgm:pt>
    <dgm:pt modelId="{2B72FCF5-19F9-45D5-8959-88390A1591BA}">
      <dgm:prSet phldrT="[Text]" custT="1"/>
      <dgm:spPr/>
      <dgm:t>
        <a:bodyPr/>
        <a:lstStyle/>
        <a:p>
          <a:r>
            <a:rPr lang="en-IN" sz="1100" b="1" i="0" dirty="0" smtClean="0"/>
            <a:t>Document-based</a:t>
          </a:r>
          <a:endParaRPr lang="en-US" sz="1100" dirty="0"/>
        </a:p>
      </dgm:t>
    </dgm:pt>
    <dgm:pt modelId="{D7629275-9453-473A-ACC1-271A918AB5EE}" type="parTrans" cxnId="{0DD908B4-E808-4EC0-894D-67974FC5C7C7}">
      <dgm:prSet/>
      <dgm:spPr/>
      <dgm:t>
        <a:bodyPr/>
        <a:lstStyle/>
        <a:p>
          <a:endParaRPr lang="en-US" sz="3200"/>
        </a:p>
      </dgm:t>
    </dgm:pt>
    <dgm:pt modelId="{04C9B272-48AA-4465-ACB2-F4A38967C38A}" type="sibTrans" cxnId="{0DD908B4-E808-4EC0-894D-67974FC5C7C7}">
      <dgm:prSet custT="1"/>
      <dgm:spPr/>
      <dgm:t>
        <a:bodyPr/>
        <a:lstStyle/>
        <a:p>
          <a:endParaRPr lang="en-US" sz="4800"/>
        </a:p>
      </dgm:t>
    </dgm:pt>
    <dgm:pt modelId="{67E1D4E8-E601-478F-B33B-81936FF6DB49}">
      <dgm:prSet phldrT="[Text]" custT="1"/>
      <dgm:spPr/>
      <dgm:t>
        <a:bodyPr/>
        <a:lstStyle/>
        <a:p>
          <a:r>
            <a:rPr lang="en-IN" sz="1400" b="1" i="0" dirty="0" smtClean="0"/>
            <a:t>MongoDB</a:t>
          </a:r>
          <a:endParaRPr lang="en-US" sz="1200" b="1" dirty="0"/>
        </a:p>
      </dgm:t>
    </dgm:pt>
    <dgm:pt modelId="{8C1C54CB-9188-497F-A140-EF47ED89C68E}" type="parTrans" cxnId="{7ABA8712-D9C8-44CE-9515-DD9545B9F1B8}">
      <dgm:prSet/>
      <dgm:spPr/>
      <dgm:t>
        <a:bodyPr/>
        <a:lstStyle/>
        <a:p>
          <a:endParaRPr lang="en-US" sz="3200"/>
        </a:p>
      </dgm:t>
    </dgm:pt>
    <dgm:pt modelId="{A591CDF7-A862-49D5-A0CC-B46B72C4BF59}" type="sibTrans" cxnId="{7ABA8712-D9C8-44CE-9515-DD9545B9F1B8}">
      <dgm:prSet/>
      <dgm:spPr/>
      <dgm:t>
        <a:bodyPr/>
        <a:lstStyle/>
        <a:p>
          <a:endParaRPr lang="en-US" sz="3200"/>
        </a:p>
      </dgm:t>
    </dgm:pt>
    <dgm:pt modelId="{90649C30-CA62-4F3E-9703-B28850F599A6}" type="pres">
      <dgm:prSet presAssocID="{8F02B72A-8353-4984-B6EA-0A7E955D3F0B}" presName="Name0" presStyleCnt="0">
        <dgm:presLayoutVars>
          <dgm:chMax/>
          <dgm:chPref/>
          <dgm:dir/>
          <dgm:animLvl val="lvl"/>
        </dgm:presLayoutVars>
      </dgm:prSet>
      <dgm:spPr/>
      <dgm:t>
        <a:bodyPr/>
        <a:lstStyle/>
        <a:p>
          <a:endParaRPr lang="en-US"/>
        </a:p>
      </dgm:t>
    </dgm:pt>
    <dgm:pt modelId="{512F6A9E-104B-4BFF-899C-66F92549E5BB}" type="pres">
      <dgm:prSet presAssocID="{04479907-58A8-41AE-959F-60627F2B6258}" presName="composite" presStyleCnt="0"/>
      <dgm:spPr/>
    </dgm:pt>
    <dgm:pt modelId="{B859EF51-62F9-4180-A913-76A6F3D4FAA8}" type="pres">
      <dgm:prSet presAssocID="{04479907-58A8-41AE-959F-60627F2B6258}" presName="Parent1" presStyleLbl="node1" presStyleIdx="0" presStyleCnt="8">
        <dgm:presLayoutVars>
          <dgm:chMax val="1"/>
          <dgm:chPref val="1"/>
          <dgm:bulletEnabled val="1"/>
        </dgm:presLayoutVars>
      </dgm:prSet>
      <dgm:spPr/>
      <dgm:t>
        <a:bodyPr/>
        <a:lstStyle/>
        <a:p>
          <a:endParaRPr lang="en-US"/>
        </a:p>
      </dgm:t>
    </dgm:pt>
    <dgm:pt modelId="{D820BB59-CC63-4425-B9DC-F132B48382DD}" type="pres">
      <dgm:prSet presAssocID="{04479907-58A8-41AE-959F-60627F2B6258}" presName="Childtext1" presStyleLbl="revTx" presStyleIdx="0" presStyleCnt="4">
        <dgm:presLayoutVars>
          <dgm:chMax val="0"/>
          <dgm:chPref val="0"/>
          <dgm:bulletEnabled val="1"/>
        </dgm:presLayoutVars>
      </dgm:prSet>
      <dgm:spPr/>
      <dgm:t>
        <a:bodyPr/>
        <a:lstStyle/>
        <a:p>
          <a:endParaRPr lang="en-US"/>
        </a:p>
      </dgm:t>
    </dgm:pt>
    <dgm:pt modelId="{711FC4BA-02A2-417E-98C2-F21FF99D19D9}" type="pres">
      <dgm:prSet presAssocID="{04479907-58A8-41AE-959F-60627F2B6258}" presName="BalanceSpacing" presStyleCnt="0"/>
      <dgm:spPr/>
    </dgm:pt>
    <dgm:pt modelId="{F5FB0915-D868-47C0-8FA3-347EA3A68306}" type="pres">
      <dgm:prSet presAssocID="{04479907-58A8-41AE-959F-60627F2B6258}" presName="BalanceSpacing1" presStyleCnt="0"/>
      <dgm:spPr/>
    </dgm:pt>
    <dgm:pt modelId="{B60B0A98-F22A-40B7-B0C4-E49148C18991}" type="pres">
      <dgm:prSet presAssocID="{BCF99705-210E-4A4E-9377-23A815292F10}" presName="Accent1Text" presStyleLbl="node1" presStyleIdx="1" presStyleCnt="8"/>
      <dgm:spPr/>
      <dgm:t>
        <a:bodyPr/>
        <a:lstStyle/>
        <a:p>
          <a:endParaRPr lang="en-US"/>
        </a:p>
      </dgm:t>
    </dgm:pt>
    <dgm:pt modelId="{2C29AB1E-4126-43E8-9D73-8FB13818F08B}" type="pres">
      <dgm:prSet presAssocID="{BCF99705-210E-4A4E-9377-23A815292F10}" presName="spaceBetweenRectangles" presStyleCnt="0"/>
      <dgm:spPr/>
    </dgm:pt>
    <dgm:pt modelId="{5D2E67FE-EB2C-4AEC-911A-8B7290DAE6D8}" type="pres">
      <dgm:prSet presAssocID="{A4A35B74-A6DC-4EF5-8F76-176AF36A8EFC}" presName="composite" presStyleCnt="0"/>
      <dgm:spPr/>
    </dgm:pt>
    <dgm:pt modelId="{E4E6076F-E861-40A4-8291-ABCD8E07018C}" type="pres">
      <dgm:prSet presAssocID="{A4A35B74-A6DC-4EF5-8F76-176AF36A8EFC}" presName="Parent1" presStyleLbl="node1" presStyleIdx="2" presStyleCnt="8">
        <dgm:presLayoutVars>
          <dgm:chMax val="1"/>
          <dgm:chPref val="1"/>
          <dgm:bulletEnabled val="1"/>
        </dgm:presLayoutVars>
      </dgm:prSet>
      <dgm:spPr/>
      <dgm:t>
        <a:bodyPr/>
        <a:lstStyle/>
        <a:p>
          <a:endParaRPr lang="en-US"/>
        </a:p>
      </dgm:t>
    </dgm:pt>
    <dgm:pt modelId="{A2C03FD4-A0F5-409F-B7AF-303C9DF5A3ED}" type="pres">
      <dgm:prSet presAssocID="{A4A35B74-A6DC-4EF5-8F76-176AF36A8EFC}" presName="Childtext1" presStyleLbl="revTx" presStyleIdx="1" presStyleCnt="4">
        <dgm:presLayoutVars>
          <dgm:chMax val="0"/>
          <dgm:chPref val="0"/>
          <dgm:bulletEnabled val="1"/>
        </dgm:presLayoutVars>
      </dgm:prSet>
      <dgm:spPr/>
      <dgm:t>
        <a:bodyPr/>
        <a:lstStyle/>
        <a:p>
          <a:endParaRPr lang="en-US"/>
        </a:p>
      </dgm:t>
    </dgm:pt>
    <dgm:pt modelId="{CAC9E49D-218A-459C-8117-D9C43C1EEFBE}" type="pres">
      <dgm:prSet presAssocID="{A4A35B74-A6DC-4EF5-8F76-176AF36A8EFC}" presName="BalanceSpacing" presStyleCnt="0"/>
      <dgm:spPr/>
    </dgm:pt>
    <dgm:pt modelId="{38F1D832-79BE-4877-909B-CCB32BBE4EF8}" type="pres">
      <dgm:prSet presAssocID="{A4A35B74-A6DC-4EF5-8F76-176AF36A8EFC}" presName="BalanceSpacing1" presStyleCnt="0"/>
      <dgm:spPr/>
    </dgm:pt>
    <dgm:pt modelId="{209E74A3-E031-4547-A5DB-B52A395CA98A}" type="pres">
      <dgm:prSet presAssocID="{EB49B68F-6579-4713-A101-CC127EB5BAC2}" presName="Accent1Text" presStyleLbl="node1" presStyleIdx="3" presStyleCnt="8"/>
      <dgm:spPr/>
      <dgm:t>
        <a:bodyPr/>
        <a:lstStyle/>
        <a:p>
          <a:endParaRPr lang="en-US"/>
        </a:p>
      </dgm:t>
    </dgm:pt>
    <dgm:pt modelId="{20275EEB-9AEC-476E-B7C0-7A206E52EE8A}" type="pres">
      <dgm:prSet presAssocID="{EB49B68F-6579-4713-A101-CC127EB5BAC2}" presName="spaceBetweenRectangles" presStyleCnt="0"/>
      <dgm:spPr/>
    </dgm:pt>
    <dgm:pt modelId="{174A452C-A5F0-4381-BC36-7F7F9E6AD72D}" type="pres">
      <dgm:prSet presAssocID="{E8E8146B-20BB-4285-86E5-8619F640C038}" presName="composite" presStyleCnt="0"/>
      <dgm:spPr/>
    </dgm:pt>
    <dgm:pt modelId="{21A5A04E-471F-4BA1-98F0-A24618E3447E}" type="pres">
      <dgm:prSet presAssocID="{E8E8146B-20BB-4285-86E5-8619F640C038}" presName="Parent1" presStyleLbl="node1" presStyleIdx="4" presStyleCnt="8">
        <dgm:presLayoutVars>
          <dgm:chMax val="1"/>
          <dgm:chPref val="1"/>
          <dgm:bulletEnabled val="1"/>
        </dgm:presLayoutVars>
      </dgm:prSet>
      <dgm:spPr/>
      <dgm:t>
        <a:bodyPr/>
        <a:lstStyle/>
        <a:p>
          <a:endParaRPr lang="en-US"/>
        </a:p>
      </dgm:t>
    </dgm:pt>
    <dgm:pt modelId="{B5E710A0-55FD-4EBA-9A88-DFE542DC8722}" type="pres">
      <dgm:prSet presAssocID="{E8E8146B-20BB-4285-86E5-8619F640C038}" presName="Childtext1" presStyleLbl="revTx" presStyleIdx="2" presStyleCnt="4">
        <dgm:presLayoutVars>
          <dgm:chMax val="0"/>
          <dgm:chPref val="0"/>
          <dgm:bulletEnabled val="1"/>
        </dgm:presLayoutVars>
      </dgm:prSet>
      <dgm:spPr/>
      <dgm:t>
        <a:bodyPr/>
        <a:lstStyle/>
        <a:p>
          <a:endParaRPr lang="en-US"/>
        </a:p>
      </dgm:t>
    </dgm:pt>
    <dgm:pt modelId="{B45B9205-3998-4C48-B512-3DF88B8C3409}" type="pres">
      <dgm:prSet presAssocID="{E8E8146B-20BB-4285-86E5-8619F640C038}" presName="BalanceSpacing" presStyleCnt="0"/>
      <dgm:spPr/>
    </dgm:pt>
    <dgm:pt modelId="{F5694D9B-904C-4568-BDA9-59E80B8B2D8B}" type="pres">
      <dgm:prSet presAssocID="{E8E8146B-20BB-4285-86E5-8619F640C038}" presName="BalanceSpacing1" presStyleCnt="0"/>
      <dgm:spPr/>
    </dgm:pt>
    <dgm:pt modelId="{FF8AE656-418A-4AF1-8725-C7AAF8EE5EEA}" type="pres">
      <dgm:prSet presAssocID="{C2E47339-BBF5-4855-9A57-C6716DD1BABC}" presName="Accent1Text" presStyleLbl="node1" presStyleIdx="5" presStyleCnt="8"/>
      <dgm:spPr/>
      <dgm:t>
        <a:bodyPr/>
        <a:lstStyle/>
        <a:p>
          <a:endParaRPr lang="en-US"/>
        </a:p>
      </dgm:t>
    </dgm:pt>
    <dgm:pt modelId="{CFBDA9B1-1E66-42B8-A267-A870F63EF4D0}" type="pres">
      <dgm:prSet presAssocID="{C2E47339-BBF5-4855-9A57-C6716DD1BABC}" presName="spaceBetweenRectangles" presStyleCnt="0"/>
      <dgm:spPr/>
    </dgm:pt>
    <dgm:pt modelId="{04719F79-521A-4F3C-B03F-E1F9774915E0}" type="pres">
      <dgm:prSet presAssocID="{2B72FCF5-19F9-45D5-8959-88390A1591BA}" presName="composite" presStyleCnt="0"/>
      <dgm:spPr/>
    </dgm:pt>
    <dgm:pt modelId="{6F3B1EFF-AE25-417F-8DDD-7259DB031B09}" type="pres">
      <dgm:prSet presAssocID="{2B72FCF5-19F9-45D5-8959-88390A1591BA}" presName="Parent1" presStyleLbl="node1" presStyleIdx="6" presStyleCnt="8">
        <dgm:presLayoutVars>
          <dgm:chMax val="1"/>
          <dgm:chPref val="1"/>
          <dgm:bulletEnabled val="1"/>
        </dgm:presLayoutVars>
      </dgm:prSet>
      <dgm:spPr/>
      <dgm:t>
        <a:bodyPr/>
        <a:lstStyle/>
        <a:p>
          <a:endParaRPr lang="en-US"/>
        </a:p>
      </dgm:t>
    </dgm:pt>
    <dgm:pt modelId="{5BBB590C-F6BD-4F3B-8C52-8B6708E27A68}" type="pres">
      <dgm:prSet presAssocID="{2B72FCF5-19F9-45D5-8959-88390A1591BA}" presName="Childtext1" presStyleLbl="revTx" presStyleIdx="3" presStyleCnt="4">
        <dgm:presLayoutVars>
          <dgm:chMax val="0"/>
          <dgm:chPref val="0"/>
          <dgm:bulletEnabled val="1"/>
        </dgm:presLayoutVars>
      </dgm:prSet>
      <dgm:spPr/>
      <dgm:t>
        <a:bodyPr/>
        <a:lstStyle/>
        <a:p>
          <a:endParaRPr lang="en-US"/>
        </a:p>
      </dgm:t>
    </dgm:pt>
    <dgm:pt modelId="{85FE4177-DCF7-4B4C-B64A-1AD939560E0A}" type="pres">
      <dgm:prSet presAssocID="{2B72FCF5-19F9-45D5-8959-88390A1591BA}" presName="BalanceSpacing" presStyleCnt="0"/>
      <dgm:spPr/>
    </dgm:pt>
    <dgm:pt modelId="{95CB88AC-7164-41C5-8827-670FEA08F6FE}" type="pres">
      <dgm:prSet presAssocID="{2B72FCF5-19F9-45D5-8959-88390A1591BA}" presName="BalanceSpacing1" presStyleCnt="0"/>
      <dgm:spPr/>
    </dgm:pt>
    <dgm:pt modelId="{0FCF92E9-62AC-4107-9AA3-0090BCC65C46}" type="pres">
      <dgm:prSet presAssocID="{04C9B272-48AA-4465-ACB2-F4A38967C38A}" presName="Accent1Text" presStyleLbl="node1" presStyleIdx="7" presStyleCnt="8"/>
      <dgm:spPr/>
      <dgm:t>
        <a:bodyPr/>
        <a:lstStyle/>
        <a:p>
          <a:endParaRPr lang="en-US"/>
        </a:p>
      </dgm:t>
    </dgm:pt>
  </dgm:ptLst>
  <dgm:cxnLst>
    <dgm:cxn modelId="{35DED442-9C34-4933-AE3D-26C4C40385F8}" type="presOf" srcId="{BCF99705-210E-4A4E-9377-23A815292F10}" destId="{B60B0A98-F22A-40B7-B0C4-E49148C18991}" srcOrd="0" destOrd="0" presId="urn:microsoft.com/office/officeart/2008/layout/AlternatingHexagons"/>
    <dgm:cxn modelId="{8AD0DD76-111F-4371-8DAA-56287FC7D9F9}" type="presOf" srcId="{5A4BE714-A071-4023-940A-AA4A8A9C9BD4}" destId="{D820BB59-CC63-4425-B9DC-F132B48382DD}" srcOrd="0" destOrd="0" presId="urn:microsoft.com/office/officeart/2008/layout/AlternatingHexagons"/>
    <dgm:cxn modelId="{1EAD03F9-069A-4365-BFDA-D01ACC2CE468}" type="presOf" srcId="{8F02B72A-8353-4984-B6EA-0A7E955D3F0B}" destId="{90649C30-CA62-4F3E-9703-B28850F599A6}" srcOrd="0" destOrd="0" presId="urn:microsoft.com/office/officeart/2008/layout/AlternatingHexagons"/>
    <dgm:cxn modelId="{F0BC8266-A0A2-4B00-8EEE-26C64E6E9186}" srcId="{8F02B72A-8353-4984-B6EA-0A7E955D3F0B}" destId="{E8E8146B-20BB-4285-86E5-8619F640C038}" srcOrd="2" destOrd="0" parTransId="{30C6EC37-134B-47D3-96E1-926D4DB5A768}" sibTransId="{C2E47339-BBF5-4855-9A57-C6716DD1BABC}"/>
    <dgm:cxn modelId="{0DD908B4-E808-4EC0-894D-67974FC5C7C7}" srcId="{8F02B72A-8353-4984-B6EA-0A7E955D3F0B}" destId="{2B72FCF5-19F9-45D5-8959-88390A1591BA}" srcOrd="3" destOrd="0" parTransId="{D7629275-9453-473A-ACC1-271A918AB5EE}" sibTransId="{04C9B272-48AA-4465-ACB2-F4A38967C38A}"/>
    <dgm:cxn modelId="{DD839394-6825-458E-AF66-2FB23A851446}" srcId="{04479907-58A8-41AE-959F-60627F2B6258}" destId="{5A4BE714-A071-4023-940A-AA4A8A9C9BD4}" srcOrd="0" destOrd="0" parTransId="{0E415364-CCBB-45CF-A2B5-1EBED17A1E23}" sibTransId="{BC777006-9CD4-43E7-8D86-5EF1F90E2BB1}"/>
    <dgm:cxn modelId="{8BF0FEC4-E759-4CDC-88E4-5A08904F7564}" type="presOf" srcId="{E8E8146B-20BB-4285-86E5-8619F640C038}" destId="{21A5A04E-471F-4BA1-98F0-A24618E3447E}" srcOrd="0" destOrd="0" presId="urn:microsoft.com/office/officeart/2008/layout/AlternatingHexagons"/>
    <dgm:cxn modelId="{76D7AEAD-0C7E-452F-90EA-61EF4FCC1EFC}" type="presOf" srcId="{C2E47339-BBF5-4855-9A57-C6716DD1BABC}" destId="{FF8AE656-418A-4AF1-8725-C7AAF8EE5EEA}" srcOrd="0" destOrd="0" presId="urn:microsoft.com/office/officeart/2008/layout/AlternatingHexagons"/>
    <dgm:cxn modelId="{2808E5B9-DCCF-4A21-93E0-6B603D26CBE5}" type="presOf" srcId="{04479907-58A8-41AE-959F-60627F2B6258}" destId="{B859EF51-62F9-4180-A913-76A6F3D4FAA8}" srcOrd="0" destOrd="0" presId="urn:microsoft.com/office/officeart/2008/layout/AlternatingHexagons"/>
    <dgm:cxn modelId="{04C29A2D-5955-402C-AE66-4F7D32C8F937}" type="presOf" srcId="{DD834779-C39A-4043-BA99-C637B8C393A7}" destId="{A2C03FD4-A0F5-409F-B7AF-303C9DF5A3ED}" srcOrd="0" destOrd="0" presId="urn:microsoft.com/office/officeart/2008/layout/AlternatingHexagons"/>
    <dgm:cxn modelId="{03057EF1-B9CC-4ED9-917F-A6056ED799F2}" srcId="{A4A35B74-A6DC-4EF5-8F76-176AF36A8EFC}" destId="{DD834779-C39A-4043-BA99-C637B8C393A7}" srcOrd="0" destOrd="0" parTransId="{8215BBD0-115A-4A09-ABA5-4E15D9568453}" sibTransId="{469B4068-6CB0-409A-B884-8F007D729818}"/>
    <dgm:cxn modelId="{67B7C670-8812-495F-BE98-60C120235400}" type="presOf" srcId="{F9F77040-24B1-4798-B824-E5821BDF178B}" destId="{B5E710A0-55FD-4EBA-9A88-DFE542DC8722}" srcOrd="0" destOrd="0" presId="urn:microsoft.com/office/officeart/2008/layout/AlternatingHexagons"/>
    <dgm:cxn modelId="{E93F1911-8B99-4F4B-A9CB-64E65CB12F0B}" type="presOf" srcId="{2B72FCF5-19F9-45D5-8959-88390A1591BA}" destId="{6F3B1EFF-AE25-417F-8DDD-7259DB031B09}" srcOrd="0" destOrd="0" presId="urn:microsoft.com/office/officeart/2008/layout/AlternatingHexagons"/>
    <dgm:cxn modelId="{9161ABA5-DE93-4502-893B-8A73EAFD3723}" srcId="{8F02B72A-8353-4984-B6EA-0A7E955D3F0B}" destId="{A4A35B74-A6DC-4EF5-8F76-176AF36A8EFC}" srcOrd="1" destOrd="0" parTransId="{C2831C4A-6FAA-4790-B6BA-0C13FBC4D9E2}" sibTransId="{EB49B68F-6579-4713-A101-CC127EB5BAC2}"/>
    <dgm:cxn modelId="{F78CE9BE-7D64-407C-864A-C8ED15A783FB}" type="presOf" srcId="{67E1D4E8-E601-478F-B33B-81936FF6DB49}" destId="{5BBB590C-F6BD-4F3B-8C52-8B6708E27A68}" srcOrd="0" destOrd="0" presId="urn:microsoft.com/office/officeart/2008/layout/AlternatingHexagons"/>
    <dgm:cxn modelId="{63550049-B3F8-4A42-993B-10E19119D518}" srcId="{E8E8146B-20BB-4285-86E5-8619F640C038}" destId="{F9F77040-24B1-4798-B824-E5821BDF178B}" srcOrd="0" destOrd="0" parTransId="{3E35A9B2-F291-4794-8E8B-F4F0022120E3}" sibTransId="{63215867-9D7E-4425-9BED-2048750CAC1A}"/>
    <dgm:cxn modelId="{7ABA8712-D9C8-44CE-9515-DD9545B9F1B8}" srcId="{2B72FCF5-19F9-45D5-8959-88390A1591BA}" destId="{67E1D4E8-E601-478F-B33B-81936FF6DB49}" srcOrd="0" destOrd="0" parTransId="{8C1C54CB-9188-497F-A140-EF47ED89C68E}" sibTransId="{A591CDF7-A862-49D5-A0CC-B46B72C4BF59}"/>
    <dgm:cxn modelId="{FB2F70BE-6A57-4DF1-8B49-42031B5E2A85}" srcId="{8F02B72A-8353-4984-B6EA-0A7E955D3F0B}" destId="{04479907-58A8-41AE-959F-60627F2B6258}" srcOrd="0" destOrd="0" parTransId="{FF7B772E-B6E8-4783-AEA5-6F50A42BCE4E}" sibTransId="{BCF99705-210E-4A4E-9377-23A815292F10}"/>
    <dgm:cxn modelId="{4F1C3354-BAFA-4BBA-9FF0-637E5735BA1D}" type="presOf" srcId="{04C9B272-48AA-4465-ACB2-F4A38967C38A}" destId="{0FCF92E9-62AC-4107-9AA3-0090BCC65C46}" srcOrd="0" destOrd="0" presId="urn:microsoft.com/office/officeart/2008/layout/AlternatingHexagons"/>
    <dgm:cxn modelId="{03F0F393-218F-4268-856B-B81484C6596F}" type="presOf" srcId="{A4A35B74-A6DC-4EF5-8F76-176AF36A8EFC}" destId="{E4E6076F-E861-40A4-8291-ABCD8E07018C}" srcOrd="0" destOrd="0" presId="urn:microsoft.com/office/officeart/2008/layout/AlternatingHexagons"/>
    <dgm:cxn modelId="{91D8A635-91EE-4BB2-A0A3-A00ECC5E3EB1}" type="presOf" srcId="{EB49B68F-6579-4713-A101-CC127EB5BAC2}" destId="{209E74A3-E031-4547-A5DB-B52A395CA98A}" srcOrd="0" destOrd="0" presId="urn:microsoft.com/office/officeart/2008/layout/AlternatingHexagons"/>
    <dgm:cxn modelId="{25B289E4-AA76-49B8-8853-AD541F23FAAE}" type="presParOf" srcId="{90649C30-CA62-4F3E-9703-B28850F599A6}" destId="{512F6A9E-104B-4BFF-899C-66F92549E5BB}" srcOrd="0" destOrd="0" presId="urn:microsoft.com/office/officeart/2008/layout/AlternatingHexagons"/>
    <dgm:cxn modelId="{23480914-2AF1-4066-B905-684AD3998A42}" type="presParOf" srcId="{512F6A9E-104B-4BFF-899C-66F92549E5BB}" destId="{B859EF51-62F9-4180-A913-76A6F3D4FAA8}" srcOrd="0" destOrd="0" presId="urn:microsoft.com/office/officeart/2008/layout/AlternatingHexagons"/>
    <dgm:cxn modelId="{AF2A43D7-1FBB-4DBA-823F-1EF525EA4991}" type="presParOf" srcId="{512F6A9E-104B-4BFF-899C-66F92549E5BB}" destId="{D820BB59-CC63-4425-B9DC-F132B48382DD}" srcOrd="1" destOrd="0" presId="urn:microsoft.com/office/officeart/2008/layout/AlternatingHexagons"/>
    <dgm:cxn modelId="{AEE8E44B-B5B6-4857-9C2F-58CA8A762F4B}" type="presParOf" srcId="{512F6A9E-104B-4BFF-899C-66F92549E5BB}" destId="{711FC4BA-02A2-417E-98C2-F21FF99D19D9}" srcOrd="2" destOrd="0" presId="urn:microsoft.com/office/officeart/2008/layout/AlternatingHexagons"/>
    <dgm:cxn modelId="{B69819E6-6C74-4450-8812-DA991A225656}" type="presParOf" srcId="{512F6A9E-104B-4BFF-899C-66F92549E5BB}" destId="{F5FB0915-D868-47C0-8FA3-347EA3A68306}" srcOrd="3" destOrd="0" presId="urn:microsoft.com/office/officeart/2008/layout/AlternatingHexagons"/>
    <dgm:cxn modelId="{CD4A9841-2BB9-4E78-A464-5856974CF3BE}" type="presParOf" srcId="{512F6A9E-104B-4BFF-899C-66F92549E5BB}" destId="{B60B0A98-F22A-40B7-B0C4-E49148C18991}" srcOrd="4" destOrd="0" presId="urn:microsoft.com/office/officeart/2008/layout/AlternatingHexagons"/>
    <dgm:cxn modelId="{39775791-ECAD-46CD-AA9F-CC98D732D585}" type="presParOf" srcId="{90649C30-CA62-4F3E-9703-B28850F599A6}" destId="{2C29AB1E-4126-43E8-9D73-8FB13818F08B}" srcOrd="1" destOrd="0" presId="urn:microsoft.com/office/officeart/2008/layout/AlternatingHexagons"/>
    <dgm:cxn modelId="{95623DDA-1B07-48E7-8712-FB480BBB90D8}" type="presParOf" srcId="{90649C30-CA62-4F3E-9703-B28850F599A6}" destId="{5D2E67FE-EB2C-4AEC-911A-8B7290DAE6D8}" srcOrd="2" destOrd="0" presId="urn:microsoft.com/office/officeart/2008/layout/AlternatingHexagons"/>
    <dgm:cxn modelId="{0DB3224F-71EB-46C6-B14D-53A348C63435}" type="presParOf" srcId="{5D2E67FE-EB2C-4AEC-911A-8B7290DAE6D8}" destId="{E4E6076F-E861-40A4-8291-ABCD8E07018C}" srcOrd="0" destOrd="0" presId="urn:microsoft.com/office/officeart/2008/layout/AlternatingHexagons"/>
    <dgm:cxn modelId="{2C1574CF-6C56-435F-AD9F-F254678031D8}" type="presParOf" srcId="{5D2E67FE-EB2C-4AEC-911A-8B7290DAE6D8}" destId="{A2C03FD4-A0F5-409F-B7AF-303C9DF5A3ED}" srcOrd="1" destOrd="0" presId="urn:microsoft.com/office/officeart/2008/layout/AlternatingHexagons"/>
    <dgm:cxn modelId="{9FD6D4FB-A69E-40C4-A38D-8A1410878A59}" type="presParOf" srcId="{5D2E67FE-EB2C-4AEC-911A-8B7290DAE6D8}" destId="{CAC9E49D-218A-459C-8117-D9C43C1EEFBE}" srcOrd="2" destOrd="0" presId="urn:microsoft.com/office/officeart/2008/layout/AlternatingHexagons"/>
    <dgm:cxn modelId="{7A91D75C-23DB-4F9E-9AF0-4B8883920167}" type="presParOf" srcId="{5D2E67FE-EB2C-4AEC-911A-8B7290DAE6D8}" destId="{38F1D832-79BE-4877-909B-CCB32BBE4EF8}" srcOrd="3" destOrd="0" presId="urn:microsoft.com/office/officeart/2008/layout/AlternatingHexagons"/>
    <dgm:cxn modelId="{40EF738A-A3D4-4E67-8F79-320DA85B1335}" type="presParOf" srcId="{5D2E67FE-EB2C-4AEC-911A-8B7290DAE6D8}" destId="{209E74A3-E031-4547-A5DB-B52A395CA98A}" srcOrd="4" destOrd="0" presId="urn:microsoft.com/office/officeart/2008/layout/AlternatingHexagons"/>
    <dgm:cxn modelId="{437CFB8D-9C2A-4E65-9112-40D68B007AF6}" type="presParOf" srcId="{90649C30-CA62-4F3E-9703-B28850F599A6}" destId="{20275EEB-9AEC-476E-B7C0-7A206E52EE8A}" srcOrd="3" destOrd="0" presId="urn:microsoft.com/office/officeart/2008/layout/AlternatingHexagons"/>
    <dgm:cxn modelId="{AA4F37F5-6B50-4579-9746-8E1F0E1D4D44}" type="presParOf" srcId="{90649C30-CA62-4F3E-9703-B28850F599A6}" destId="{174A452C-A5F0-4381-BC36-7F7F9E6AD72D}" srcOrd="4" destOrd="0" presId="urn:microsoft.com/office/officeart/2008/layout/AlternatingHexagons"/>
    <dgm:cxn modelId="{A8E6ABE5-D185-4A4C-8387-F42EDA063827}" type="presParOf" srcId="{174A452C-A5F0-4381-BC36-7F7F9E6AD72D}" destId="{21A5A04E-471F-4BA1-98F0-A24618E3447E}" srcOrd="0" destOrd="0" presId="urn:microsoft.com/office/officeart/2008/layout/AlternatingHexagons"/>
    <dgm:cxn modelId="{BC1E3930-B773-425D-B3AB-F2EF133371E9}" type="presParOf" srcId="{174A452C-A5F0-4381-BC36-7F7F9E6AD72D}" destId="{B5E710A0-55FD-4EBA-9A88-DFE542DC8722}" srcOrd="1" destOrd="0" presId="urn:microsoft.com/office/officeart/2008/layout/AlternatingHexagons"/>
    <dgm:cxn modelId="{4DE69B45-E6E1-4E65-97D5-AA05C287C5DD}" type="presParOf" srcId="{174A452C-A5F0-4381-BC36-7F7F9E6AD72D}" destId="{B45B9205-3998-4C48-B512-3DF88B8C3409}" srcOrd="2" destOrd="0" presId="urn:microsoft.com/office/officeart/2008/layout/AlternatingHexagons"/>
    <dgm:cxn modelId="{2C6C71DF-C106-46A6-A551-17C7F8C4F8C5}" type="presParOf" srcId="{174A452C-A5F0-4381-BC36-7F7F9E6AD72D}" destId="{F5694D9B-904C-4568-BDA9-59E80B8B2D8B}" srcOrd="3" destOrd="0" presId="urn:microsoft.com/office/officeart/2008/layout/AlternatingHexagons"/>
    <dgm:cxn modelId="{B372E0C6-28D6-4A89-B304-8C9A07D523A6}" type="presParOf" srcId="{174A452C-A5F0-4381-BC36-7F7F9E6AD72D}" destId="{FF8AE656-418A-4AF1-8725-C7AAF8EE5EEA}" srcOrd="4" destOrd="0" presId="urn:microsoft.com/office/officeart/2008/layout/AlternatingHexagons"/>
    <dgm:cxn modelId="{91D22FAB-784A-4FF2-8C0D-BBE511249518}" type="presParOf" srcId="{90649C30-CA62-4F3E-9703-B28850F599A6}" destId="{CFBDA9B1-1E66-42B8-A267-A870F63EF4D0}" srcOrd="5" destOrd="0" presId="urn:microsoft.com/office/officeart/2008/layout/AlternatingHexagons"/>
    <dgm:cxn modelId="{91712194-0327-421C-81DF-14797AF96891}" type="presParOf" srcId="{90649C30-CA62-4F3E-9703-B28850F599A6}" destId="{04719F79-521A-4F3C-B03F-E1F9774915E0}" srcOrd="6" destOrd="0" presId="urn:microsoft.com/office/officeart/2008/layout/AlternatingHexagons"/>
    <dgm:cxn modelId="{C7790606-16EC-4276-BA63-53F5F6CBB44C}" type="presParOf" srcId="{04719F79-521A-4F3C-B03F-E1F9774915E0}" destId="{6F3B1EFF-AE25-417F-8DDD-7259DB031B09}" srcOrd="0" destOrd="0" presId="urn:microsoft.com/office/officeart/2008/layout/AlternatingHexagons"/>
    <dgm:cxn modelId="{53AEC447-1488-4215-8F22-F98D2AC80A60}" type="presParOf" srcId="{04719F79-521A-4F3C-B03F-E1F9774915E0}" destId="{5BBB590C-F6BD-4F3B-8C52-8B6708E27A68}" srcOrd="1" destOrd="0" presId="urn:microsoft.com/office/officeart/2008/layout/AlternatingHexagons"/>
    <dgm:cxn modelId="{2CB46989-6582-4631-8496-6E2CF8E54B17}" type="presParOf" srcId="{04719F79-521A-4F3C-B03F-E1F9774915E0}" destId="{85FE4177-DCF7-4B4C-B64A-1AD939560E0A}" srcOrd="2" destOrd="0" presId="urn:microsoft.com/office/officeart/2008/layout/AlternatingHexagons"/>
    <dgm:cxn modelId="{77A36CF1-FA25-43EA-90B8-C6F383371136}" type="presParOf" srcId="{04719F79-521A-4F3C-B03F-E1F9774915E0}" destId="{95CB88AC-7164-41C5-8827-670FEA08F6FE}" srcOrd="3" destOrd="0" presId="urn:microsoft.com/office/officeart/2008/layout/AlternatingHexagons"/>
    <dgm:cxn modelId="{B74B23E4-D01B-4709-A4EF-10989A8B1FB0}" type="presParOf" srcId="{04719F79-521A-4F3C-B03F-E1F9774915E0}" destId="{0FCF92E9-62AC-4107-9AA3-0090BCC65C4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9EF51-62F9-4180-A913-76A6F3D4FAA8}">
      <dsp:nvSpPr>
        <dsp:cNvPr id="0" name=""/>
        <dsp:cNvSpPr/>
      </dsp:nvSpPr>
      <dsp:spPr>
        <a:xfrm rot="5400000">
          <a:off x="2891345" y="85096"/>
          <a:ext cx="1288434" cy="1120937"/>
        </a:xfrm>
        <a:prstGeom prst="hexagon">
          <a:avLst>
            <a:gd name="adj" fmla="val 25000"/>
            <a:gd name="vf" fmla="val 115470"/>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b="1" i="0" kern="1200" dirty="0" smtClean="0"/>
            <a:t>Graph Databases</a:t>
          </a:r>
          <a:endParaRPr lang="en-US" sz="1200" kern="1200" dirty="0"/>
        </a:p>
      </dsp:txBody>
      <dsp:txXfrm rot="-5400000">
        <a:off x="3149772" y="202129"/>
        <a:ext cx="771579" cy="886872"/>
      </dsp:txXfrm>
    </dsp:sp>
    <dsp:sp modelId="{D820BB59-CC63-4425-B9DC-F132B48382DD}">
      <dsp:nvSpPr>
        <dsp:cNvPr id="0" name=""/>
        <dsp:cNvSpPr/>
      </dsp:nvSpPr>
      <dsp:spPr>
        <a:xfrm>
          <a:off x="4130046" y="259035"/>
          <a:ext cx="1437892" cy="77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b="1" i="0" kern="1200" dirty="0" smtClean="0"/>
            <a:t>Neo4j</a:t>
          </a:r>
          <a:endParaRPr lang="en-US" sz="1200" b="1" kern="1200" dirty="0"/>
        </a:p>
      </dsp:txBody>
      <dsp:txXfrm>
        <a:off x="4130046" y="259035"/>
        <a:ext cx="1437892" cy="773060"/>
      </dsp:txXfrm>
    </dsp:sp>
    <dsp:sp modelId="{B60B0A98-F22A-40B7-B0C4-E49148C18991}">
      <dsp:nvSpPr>
        <dsp:cNvPr id="0" name=""/>
        <dsp:cNvSpPr/>
      </dsp:nvSpPr>
      <dsp:spPr>
        <a:xfrm rot="5400000">
          <a:off x="1680733" y="85096"/>
          <a:ext cx="1288434" cy="1120937"/>
        </a:xfrm>
        <a:prstGeom prst="hexagon">
          <a:avLst>
            <a:gd name="adj" fmla="val 25000"/>
            <a:gd name="vf" fmla="val 115470"/>
          </a:avLst>
        </a:prstGeom>
        <a:solidFill>
          <a:schemeClr val="accent2">
            <a:shade val="50000"/>
            <a:hueOff val="0"/>
            <a:satOff val="-8133"/>
            <a:lumOff val="131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endParaRPr lang="en-US" sz="4800" kern="1200"/>
        </a:p>
      </dsp:txBody>
      <dsp:txXfrm rot="-5400000">
        <a:off x="1939160" y="202129"/>
        <a:ext cx="771579" cy="886872"/>
      </dsp:txXfrm>
    </dsp:sp>
    <dsp:sp modelId="{E4E6076F-E861-40A4-8291-ABCD8E07018C}">
      <dsp:nvSpPr>
        <dsp:cNvPr id="0" name=""/>
        <dsp:cNvSpPr/>
      </dsp:nvSpPr>
      <dsp:spPr>
        <a:xfrm rot="5400000">
          <a:off x="2283720" y="1178719"/>
          <a:ext cx="1288434" cy="1120937"/>
        </a:xfrm>
        <a:prstGeom prst="hexagon">
          <a:avLst>
            <a:gd name="adj" fmla="val 25000"/>
            <a:gd name="vf" fmla="val 115470"/>
          </a:avLst>
        </a:prstGeom>
        <a:solidFill>
          <a:schemeClr val="accent2">
            <a:shade val="50000"/>
            <a:hueOff val="0"/>
            <a:satOff val="-16266"/>
            <a:lumOff val="263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b="1" i="0" kern="1200" dirty="0" smtClean="0"/>
            <a:t>Key value store</a:t>
          </a:r>
          <a:endParaRPr lang="en-US" sz="1200" kern="1200" dirty="0"/>
        </a:p>
      </dsp:txBody>
      <dsp:txXfrm rot="-5400000">
        <a:off x="2542147" y="1295752"/>
        <a:ext cx="771579" cy="886872"/>
      </dsp:txXfrm>
    </dsp:sp>
    <dsp:sp modelId="{A2C03FD4-A0F5-409F-B7AF-303C9DF5A3ED}">
      <dsp:nvSpPr>
        <dsp:cNvPr id="0" name=""/>
        <dsp:cNvSpPr/>
      </dsp:nvSpPr>
      <dsp:spPr>
        <a:xfrm>
          <a:off x="929576" y="1352658"/>
          <a:ext cx="1391508" cy="77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r" defTabSz="622300">
            <a:lnSpc>
              <a:spcPct val="90000"/>
            </a:lnSpc>
            <a:spcBef>
              <a:spcPct val="0"/>
            </a:spcBef>
            <a:spcAft>
              <a:spcPct val="35000"/>
            </a:spcAft>
          </a:pPr>
          <a:r>
            <a:rPr lang="en-IN" sz="1400" b="1" i="0" kern="1200" dirty="0" err="1" smtClean="0"/>
            <a:t>Redis</a:t>
          </a:r>
          <a:endParaRPr lang="en-US" sz="1200" b="1" kern="1200" dirty="0"/>
        </a:p>
      </dsp:txBody>
      <dsp:txXfrm>
        <a:off x="929576" y="1352658"/>
        <a:ext cx="1391508" cy="773060"/>
      </dsp:txXfrm>
    </dsp:sp>
    <dsp:sp modelId="{209E74A3-E031-4547-A5DB-B52A395CA98A}">
      <dsp:nvSpPr>
        <dsp:cNvPr id="0" name=""/>
        <dsp:cNvSpPr/>
      </dsp:nvSpPr>
      <dsp:spPr>
        <a:xfrm rot="5400000">
          <a:off x="3494333" y="1178719"/>
          <a:ext cx="1288434" cy="1120937"/>
        </a:xfrm>
        <a:prstGeom prst="hexagon">
          <a:avLst>
            <a:gd name="adj" fmla="val 25000"/>
            <a:gd name="vf" fmla="val 115470"/>
          </a:avLst>
        </a:prstGeom>
        <a:solidFill>
          <a:schemeClr val="accent2">
            <a:shade val="50000"/>
            <a:hueOff val="0"/>
            <a:satOff val="-24399"/>
            <a:lumOff val="395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endParaRPr lang="en-US" sz="4800" kern="1200"/>
        </a:p>
      </dsp:txBody>
      <dsp:txXfrm rot="-5400000">
        <a:off x="3752760" y="1295752"/>
        <a:ext cx="771579" cy="886872"/>
      </dsp:txXfrm>
    </dsp:sp>
    <dsp:sp modelId="{21A5A04E-471F-4BA1-98F0-A24618E3447E}">
      <dsp:nvSpPr>
        <dsp:cNvPr id="0" name=""/>
        <dsp:cNvSpPr/>
      </dsp:nvSpPr>
      <dsp:spPr>
        <a:xfrm rot="5400000">
          <a:off x="2891345" y="2272342"/>
          <a:ext cx="1288434" cy="1120937"/>
        </a:xfrm>
        <a:prstGeom prst="hexagon">
          <a:avLst>
            <a:gd name="adj" fmla="val 25000"/>
            <a:gd name="vf" fmla="val 115470"/>
          </a:avLst>
        </a:prstGeom>
        <a:solidFill>
          <a:schemeClr val="accent2">
            <a:shade val="50000"/>
            <a:hueOff val="0"/>
            <a:satOff val="-32532"/>
            <a:lumOff val="527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b="1" i="0" kern="1200" dirty="0" smtClean="0">
              <a:solidFill>
                <a:srgbClr val="003399"/>
              </a:solidFill>
            </a:rPr>
            <a:t>Tabular</a:t>
          </a:r>
          <a:endParaRPr lang="en-US" sz="1200" kern="1200" dirty="0">
            <a:solidFill>
              <a:srgbClr val="003399"/>
            </a:solidFill>
          </a:endParaRPr>
        </a:p>
      </dsp:txBody>
      <dsp:txXfrm rot="-5400000">
        <a:off x="3149772" y="2389375"/>
        <a:ext cx="771579" cy="886872"/>
      </dsp:txXfrm>
    </dsp:sp>
    <dsp:sp modelId="{B5E710A0-55FD-4EBA-9A88-DFE542DC8722}">
      <dsp:nvSpPr>
        <dsp:cNvPr id="0" name=""/>
        <dsp:cNvSpPr/>
      </dsp:nvSpPr>
      <dsp:spPr>
        <a:xfrm>
          <a:off x="4130046" y="2446281"/>
          <a:ext cx="1437892" cy="77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b="1" i="0" kern="1200" dirty="0" err="1" smtClean="0"/>
            <a:t>Hbase</a:t>
          </a:r>
          <a:endParaRPr lang="en-US" sz="1200" b="1" kern="1200" dirty="0"/>
        </a:p>
      </dsp:txBody>
      <dsp:txXfrm>
        <a:off x="4130046" y="2446281"/>
        <a:ext cx="1437892" cy="773060"/>
      </dsp:txXfrm>
    </dsp:sp>
    <dsp:sp modelId="{FF8AE656-418A-4AF1-8725-C7AAF8EE5EEA}">
      <dsp:nvSpPr>
        <dsp:cNvPr id="0" name=""/>
        <dsp:cNvSpPr/>
      </dsp:nvSpPr>
      <dsp:spPr>
        <a:xfrm rot="5400000">
          <a:off x="1680733" y="2272342"/>
          <a:ext cx="1288434" cy="1120937"/>
        </a:xfrm>
        <a:prstGeom prst="hexagon">
          <a:avLst>
            <a:gd name="adj" fmla="val 25000"/>
            <a:gd name="vf" fmla="val 115470"/>
          </a:avLst>
        </a:prstGeom>
        <a:solidFill>
          <a:schemeClr val="accent2">
            <a:shade val="50000"/>
            <a:hueOff val="0"/>
            <a:satOff val="-24399"/>
            <a:lumOff val="395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endParaRPr lang="en-US" sz="4800" kern="1200"/>
        </a:p>
      </dsp:txBody>
      <dsp:txXfrm rot="-5400000">
        <a:off x="1939160" y="2389375"/>
        <a:ext cx="771579" cy="886872"/>
      </dsp:txXfrm>
    </dsp:sp>
    <dsp:sp modelId="{6F3B1EFF-AE25-417F-8DDD-7259DB031B09}">
      <dsp:nvSpPr>
        <dsp:cNvPr id="0" name=""/>
        <dsp:cNvSpPr/>
      </dsp:nvSpPr>
      <dsp:spPr>
        <a:xfrm rot="5400000">
          <a:off x="2283720" y="3365965"/>
          <a:ext cx="1288434" cy="1120937"/>
        </a:xfrm>
        <a:prstGeom prst="hexagon">
          <a:avLst>
            <a:gd name="adj" fmla="val 25000"/>
            <a:gd name="vf" fmla="val 115470"/>
          </a:avLst>
        </a:prstGeom>
        <a:solidFill>
          <a:schemeClr val="accent2">
            <a:shade val="50000"/>
            <a:hueOff val="0"/>
            <a:satOff val="-16266"/>
            <a:lumOff val="263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b="1" i="0" kern="1200" dirty="0" smtClean="0"/>
            <a:t>Document-based</a:t>
          </a:r>
          <a:endParaRPr lang="en-US" sz="1100" kern="1200" dirty="0"/>
        </a:p>
      </dsp:txBody>
      <dsp:txXfrm rot="-5400000">
        <a:off x="2542147" y="3482998"/>
        <a:ext cx="771579" cy="886872"/>
      </dsp:txXfrm>
    </dsp:sp>
    <dsp:sp modelId="{5BBB590C-F6BD-4F3B-8C52-8B6708E27A68}">
      <dsp:nvSpPr>
        <dsp:cNvPr id="0" name=""/>
        <dsp:cNvSpPr/>
      </dsp:nvSpPr>
      <dsp:spPr>
        <a:xfrm>
          <a:off x="929576" y="3539904"/>
          <a:ext cx="1391508" cy="77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r" defTabSz="622300">
            <a:lnSpc>
              <a:spcPct val="90000"/>
            </a:lnSpc>
            <a:spcBef>
              <a:spcPct val="0"/>
            </a:spcBef>
            <a:spcAft>
              <a:spcPct val="35000"/>
            </a:spcAft>
          </a:pPr>
          <a:r>
            <a:rPr lang="en-IN" sz="1400" b="1" i="0" kern="1200" dirty="0" smtClean="0"/>
            <a:t>MongoDB</a:t>
          </a:r>
          <a:endParaRPr lang="en-US" sz="1200" b="1" kern="1200" dirty="0"/>
        </a:p>
      </dsp:txBody>
      <dsp:txXfrm>
        <a:off x="929576" y="3539904"/>
        <a:ext cx="1391508" cy="773060"/>
      </dsp:txXfrm>
    </dsp:sp>
    <dsp:sp modelId="{0FCF92E9-62AC-4107-9AA3-0090BCC65C46}">
      <dsp:nvSpPr>
        <dsp:cNvPr id="0" name=""/>
        <dsp:cNvSpPr/>
      </dsp:nvSpPr>
      <dsp:spPr>
        <a:xfrm rot="5400000">
          <a:off x="3494333" y="3365965"/>
          <a:ext cx="1288434" cy="1120937"/>
        </a:xfrm>
        <a:prstGeom prst="hexagon">
          <a:avLst>
            <a:gd name="adj" fmla="val 25000"/>
            <a:gd name="vf" fmla="val 115470"/>
          </a:avLst>
        </a:prstGeom>
        <a:solidFill>
          <a:schemeClr val="accent2">
            <a:shade val="50000"/>
            <a:hueOff val="0"/>
            <a:satOff val="-8133"/>
            <a:lumOff val="131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endParaRPr lang="en-US" sz="4800" kern="1200"/>
        </a:p>
      </dsp:txBody>
      <dsp:txXfrm rot="-5400000">
        <a:off x="3752760" y="3482998"/>
        <a:ext cx="771579" cy="88687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063" cy="465138"/>
          </a:xfrm>
          <a:prstGeom prst="rect">
            <a:avLst/>
          </a:prstGeom>
        </p:spPr>
        <p:txBody>
          <a:bodyPr vert="horz" lIns="93287" tIns="46644" rIns="93287" bIns="46644" rtlCol="0"/>
          <a:lstStyle>
            <a:lvl1pPr algn="l" eaLnBrk="0" hangingPunct="0">
              <a:defRPr sz="1200">
                <a:latin typeface="Arial" charset="0"/>
                <a:ea typeface="ＭＳ Ｐゴシック" pitchFamily="1" charset="-128"/>
                <a:cs typeface="+mn-cs"/>
              </a:defRPr>
            </a:lvl1pPr>
          </a:lstStyle>
          <a:p>
            <a:pPr>
              <a:defRPr/>
            </a:pPr>
            <a:endParaRPr lang="en-US" dirty="0"/>
          </a:p>
        </p:txBody>
      </p:sp>
      <p:sp>
        <p:nvSpPr>
          <p:cNvPr id="3" name="Date Placeholder 2"/>
          <p:cNvSpPr>
            <a:spLocks noGrp="1"/>
          </p:cNvSpPr>
          <p:nvPr>
            <p:ph type="dt" sz="quarter" idx="1"/>
          </p:nvPr>
        </p:nvSpPr>
        <p:spPr>
          <a:xfrm>
            <a:off x="3975100" y="0"/>
            <a:ext cx="3040063" cy="465138"/>
          </a:xfrm>
          <a:prstGeom prst="rect">
            <a:avLst/>
          </a:prstGeom>
        </p:spPr>
        <p:txBody>
          <a:bodyPr vert="horz" lIns="93287" tIns="46644" rIns="93287" bIns="46644" rtlCol="0"/>
          <a:lstStyle>
            <a:lvl1pPr algn="r" eaLnBrk="0" hangingPunct="0">
              <a:defRPr sz="1200">
                <a:latin typeface="Arial" charset="0"/>
                <a:ea typeface="ＭＳ Ｐゴシック" pitchFamily="1" charset="-128"/>
                <a:cs typeface="+mn-cs"/>
              </a:defRPr>
            </a:lvl1pPr>
          </a:lstStyle>
          <a:p>
            <a:pPr>
              <a:defRPr/>
            </a:pPr>
            <a:fld id="{9AC934D8-E1D7-488E-AD0C-FE5FF8D6CCFF}" type="datetimeFigureOut">
              <a:rPr lang="en-US"/>
              <a:pPr>
                <a:defRPr/>
              </a:pPr>
              <a:t>1/15/2023</a:t>
            </a:fld>
            <a:endParaRPr lang="en-US" dirty="0"/>
          </a:p>
        </p:txBody>
      </p:sp>
      <p:sp>
        <p:nvSpPr>
          <p:cNvPr id="4" name="Footer Placeholder 3"/>
          <p:cNvSpPr>
            <a:spLocks noGrp="1"/>
          </p:cNvSpPr>
          <p:nvPr>
            <p:ph type="ftr" sz="quarter" idx="2"/>
          </p:nvPr>
        </p:nvSpPr>
        <p:spPr>
          <a:xfrm>
            <a:off x="0" y="8842375"/>
            <a:ext cx="3040063" cy="465138"/>
          </a:xfrm>
          <a:prstGeom prst="rect">
            <a:avLst/>
          </a:prstGeom>
        </p:spPr>
        <p:txBody>
          <a:bodyPr vert="horz" lIns="93287" tIns="46644" rIns="93287" bIns="46644" rtlCol="0" anchor="b"/>
          <a:lstStyle>
            <a:lvl1pPr algn="l" eaLnBrk="0" hangingPunct="0">
              <a:defRPr sz="1200">
                <a:latin typeface="Arial" charset="0"/>
                <a:ea typeface="ＭＳ Ｐゴシック" pitchFamily="1" charset="-128"/>
                <a:cs typeface="+mn-cs"/>
              </a:defRPr>
            </a:lvl1pPr>
          </a:lstStyle>
          <a:p>
            <a:pPr>
              <a:defRPr/>
            </a:pPr>
            <a:endParaRPr lang="en-US" dirty="0"/>
          </a:p>
        </p:txBody>
      </p:sp>
      <p:sp>
        <p:nvSpPr>
          <p:cNvPr id="5" name="Slide Number Placeholder 4"/>
          <p:cNvSpPr>
            <a:spLocks noGrp="1"/>
          </p:cNvSpPr>
          <p:nvPr>
            <p:ph type="sldNum" sz="quarter" idx="3"/>
          </p:nvPr>
        </p:nvSpPr>
        <p:spPr>
          <a:xfrm>
            <a:off x="3975100" y="8842375"/>
            <a:ext cx="3040063" cy="465138"/>
          </a:xfrm>
          <a:prstGeom prst="rect">
            <a:avLst/>
          </a:prstGeom>
        </p:spPr>
        <p:txBody>
          <a:bodyPr vert="horz" lIns="93287" tIns="46644" rIns="93287" bIns="46644" rtlCol="0" anchor="b"/>
          <a:lstStyle>
            <a:lvl1pPr algn="r" eaLnBrk="0" hangingPunct="0">
              <a:defRPr sz="1200">
                <a:latin typeface="Arial" charset="0"/>
                <a:ea typeface="ＭＳ Ｐゴシック" pitchFamily="1" charset="-128"/>
                <a:cs typeface="+mn-cs"/>
              </a:defRPr>
            </a:lvl1pPr>
          </a:lstStyle>
          <a:p>
            <a:pPr>
              <a:defRPr/>
            </a:pPr>
            <a:fld id="{AC7AB79F-1D30-4F4D-8496-4C0AD909D776}" type="slidenum">
              <a:rPr lang="en-US"/>
              <a:pPr>
                <a:defRPr/>
              </a:pPr>
              <a:t>‹#›</a:t>
            </a:fld>
            <a:endParaRPr lang="en-US" dirty="0"/>
          </a:p>
        </p:txBody>
      </p:sp>
    </p:spTree>
    <p:extLst>
      <p:ext uri="{BB962C8B-B14F-4D97-AF65-F5344CB8AC3E}">
        <p14:creationId xmlns:p14="http://schemas.microsoft.com/office/powerpoint/2010/main" val="1265055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40063" cy="465138"/>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lvl1pPr eaLnBrk="0" hangingPunct="0">
              <a:defRPr sz="1200">
                <a:latin typeface="Arial" charset="0"/>
                <a:ea typeface="ＭＳ Ｐゴシック" pitchFamily="1" charset="-128"/>
                <a:cs typeface="+mn-cs"/>
              </a:defRPr>
            </a:lvl1pPr>
          </a:lstStyle>
          <a:p>
            <a:pPr>
              <a:defRPr/>
            </a:pPr>
            <a:endParaRPr lang="en-US" dirty="0"/>
          </a:p>
        </p:txBody>
      </p:sp>
      <p:sp>
        <p:nvSpPr>
          <p:cNvPr id="27651" name="Rectangle 3"/>
          <p:cNvSpPr>
            <a:spLocks noGrp="1" noChangeArrowheads="1"/>
          </p:cNvSpPr>
          <p:nvPr>
            <p:ph type="dt" idx="1"/>
          </p:nvPr>
        </p:nvSpPr>
        <p:spPr bwMode="auto">
          <a:xfrm>
            <a:off x="3975100" y="0"/>
            <a:ext cx="3040063" cy="465138"/>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lvl1pPr algn="r" eaLnBrk="0" hangingPunct="0">
              <a:defRPr sz="1200">
                <a:latin typeface="Arial" charset="0"/>
                <a:ea typeface="ＭＳ Ｐゴシック" pitchFamily="1" charset="-128"/>
                <a:cs typeface="+mn-cs"/>
              </a:defRPr>
            </a:lvl1pPr>
          </a:lstStyle>
          <a:p>
            <a:pPr>
              <a:defRPr/>
            </a:pPr>
            <a:endParaRPr lang="en-US" dirty="0"/>
          </a:p>
        </p:txBody>
      </p:sp>
      <p:sp>
        <p:nvSpPr>
          <p:cNvPr id="6148" name="Rectangle 4"/>
          <p:cNvSpPr>
            <a:spLocks noGrp="1" noRot="1" noChangeAspect="1" noChangeArrowheads="1" noTextEdit="1"/>
          </p:cNvSpPr>
          <p:nvPr>
            <p:ph type="sldImg" idx="2"/>
          </p:nvPr>
        </p:nvSpPr>
        <p:spPr bwMode="auto">
          <a:xfrm>
            <a:off x="1181100" y="698500"/>
            <a:ext cx="4654550" cy="3490913"/>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701675" y="4421188"/>
            <a:ext cx="5613400" cy="4189412"/>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8842375"/>
            <a:ext cx="3040063" cy="465138"/>
          </a:xfrm>
          <a:prstGeom prst="rect">
            <a:avLst/>
          </a:prstGeom>
          <a:noFill/>
          <a:ln w="9525">
            <a:noFill/>
            <a:miter lim="800000"/>
            <a:headEnd/>
            <a:tailEnd/>
          </a:ln>
          <a:effectLst/>
        </p:spPr>
        <p:txBody>
          <a:bodyPr vert="horz" wrap="square" lIns="93287" tIns="46644" rIns="93287" bIns="46644" numCol="1" anchor="b" anchorCtr="0" compatLnSpc="1">
            <a:prstTxWarp prst="textNoShape">
              <a:avLst/>
            </a:prstTxWarp>
          </a:bodyPr>
          <a:lstStyle>
            <a:lvl1pPr eaLnBrk="0" hangingPunct="0">
              <a:defRPr sz="1200">
                <a:latin typeface="Arial" charset="0"/>
                <a:ea typeface="ＭＳ Ｐゴシック" pitchFamily="1" charset="-128"/>
                <a:cs typeface="+mn-cs"/>
              </a:defRPr>
            </a:lvl1pPr>
          </a:lstStyle>
          <a:p>
            <a:pPr>
              <a:defRPr/>
            </a:pPr>
            <a:endParaRPr lang="en-US" dirty="0"/>
          </a:p>
        </p:txBody>
      </p:sp>
      <p:sp>
        <p:nvSpPr>
          <p:cNvPr id="3" name="Slide Number Placeholder 2"/>
          <p:cNvSpPr>
            <a:spLocks noGrp="1"/>
          </p:cNvSpPr>
          <p:nvPr>
            <p:ph type="sldNum" sz="quarter" idx="5"/>
          </p:nvPr>
        </p:nvSpPr>
        <p:spPr>
          <a:xfrm>
            <a:off x="3975100" y="8842375"/>
            <a:ext cx="3040063" cy="465138"/>
          </a:xfrm>
          <a:prstGeom prst="rect">
            <a:avLst/>
          </a:prstGeom>
        </p:spPr>
        <p:txBody>
          <a:bodyPr vert="horz" lIns="91440" tIns="45720" rIns="91440" bIns="45720" rtlCol="0" anchor="b"/>
          <a:lstStyle>
            <a:lvl1pPr algn="r">
              <a:defRPr sz="1200"/>
            </a:lvl1pPr>
          </a:lstStyle>
          <a:p>
            <a:fld id="{FED924C6-9783-45ED-A3E0-3C61C12C6976}" type="slidenum">
              <a:rPr lang="en-IN" smtClean="0"/>
              <a:pPr/>
              <a:t>‹#›</a:t>
            </a:fld>
            <a:endParaRPr lang="en-IN"/>
          </a:p>
        </p:txBody>
      </p:sp>
    </p:spTree>
    <p:extLst>
      <p:ext uri="{BB962C8B-B14F-4D97-AF65-F5344CB8AC3E}">
        <p14:creationId xmlns:p14="http://schemas.microsoft.com/office/powerpoint/2010/main" val="6380425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xfrm>
            <a:off x="3975100" y="8842375"/>
            <a:ext cx="3040063" cy="465138"/>
          </a:xfrm>
          <a:prstGeom prst="rect">
            <a:avLst/>
          </a:prstGeom>
          <a:noFill/>
        </p:spPr>
        <p:txBody>
          <a:bodyPr/>
          <a:lstStyle/>
          <a:p>
            <a:fld id="{A26F1E10-2036-43A9-8365-62ED2E615D2E}" type="slidenum">
              <a:rPr lang="en-US" smtClean="0">
                <a:ea typeface="ＭＳ Ｐゴシック" pitchFamily="34" charset="-128"/>
              </a:rPr>
              <a:pPr/>
              <a:t>1</a:t>
            </a:fld>
            <a:endParaRPr lang="en-US" dirty="0" smtClean="0">
              <a:ea typeface="ＭＳ Ｐゴシック" pitchFamily="34" charset="-128"/>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382513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solidFill>
            <a:srgbClr val="FFFFFF"/>
          </a:solidFill>
          <a:ln/>
        </p:spPr>
      </p:sp>
      <p:sp>
        <p:nvSpPr>
          <p:cNvPr id="16387" name="Rectangle 3"/>
          <p:cNvSpPr>
            <a:spLocks noGrp="1" noChangeArrowheads="1"/>
          </p:cNvSpPr>
          <p:nvPr>
            <p:ph type="body" idx="1"/>
          </p:nvPr>
        </p:nvSpPr>
        <p:spPr>
          <a:solidFill>
            <a:srgbClr val="FFFFFF"/>
          </a:solidFill>
          <a:ln>
            <a:solidFill>
              <a:srgbClr val="000000"/>
            </a:solidFill>
          </a:ln>
        </p:spPr>
        <p:txBody>
          <a:bodyPr/>
          <a:lstStyle/>
          <a:p>
            <a:endParaRPr lang="zh-CN" altLang="en-US" smtClean="0">
              <a:latin typeface="Calibri" panose="020F0502020204030204" pitchFamily="34" charset="0"/>
            </a:endParaRPr>
          </a:p>
        </p:txBody>
      </p:sp>
    </p:spTree>
    <p:extLst>
      <p:ext uri="{BB962C8B-B14F-4D97-AF65-F5344CB8AC3E}">
        <p14:creationId xmlns:p14="http://schemas.microsoft.com/office/powerpoint/2010/main" val="2593635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Km@tatatechnologies.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mailto:Km@tatatechnologies.com"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mailto:ipr@tatatechnologies.com"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mailto:ipr@tatatechnologies.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mailto:Km@tatatechnologies.com"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2C4E94"/>
        </a:solidFill>
        <a:effectLst/>
      </p:bgPr>
    </p:bg>
    <p:spTree>
      <p:nvGrpSpPr>
        <p:cNvPr id="1" name=""/>
        <p:cNvGrpSpPr/>
        <p:nvPr/>
      </p:nvGrpSpPr>
      <p:grpSpPr>
        <a:xfrm>
          <a:off x="0" y="0"/>
          <a:ext cx="0" cy="0"/>
          <a:chOff x="0" y="0"/>
          <a:chExt cx="0" cy="0"/>
        </a:xfrm>
      </p:grpSpPr>
      <p:pic>
        <p:nvPicPr>
          <p:cNvPr id="2" name="Picture 16" descr="Banner_white"/>
          <p:cNvPicPr>
            <a:picLocks noChangeAspect="1" noChangeArrowheads="1"/>
          </p:cNvPicPr>
          <p:nvPr userDrawn="1"/>
        </p:nvPicPr>
        <p:blipFill>
          <a:blip r:embed="rId2" cstate="print"/>
          <a:srcRect/>
          <a:stretch>
            <a:fillRect/>
          </a:stretch>
        </p:blipFill>
        <p:spPr bwMode="auto">
          <a:xfrm>
            <a:off x="0" y="0"/>
            <a:ext cx="9148763" cy="936625"/>
          </a:xfrm>
          <a:prstGeom prst="rect">
            <a:avLst/>
          </a:prstGeom>
          <a:noFill/>
          <a:ln w="9525">
            <a:noFill/>
            <a:miter lim="800000"/>
            <a:headEnd/>
            <a:tailEnd/>
          </a:ln>
        </p:spPr>
      </p:pic>
      <p:sp>
        <p:nvSpPr>
          <p:cNvPr id="3" name="Rectangle 2"/>
          <p:cNvSpPr/>
          <p:nvPr userDrawn="1"/>
        </p:nvSpPr>
        <p:spPr>
          <a:xfrm>
            <a:off x="6823" y="958585"/>
            <a:ext cx="3314602" cy="5899415"/>
          </a:xfrm>
          <a:prstGeom prst="rect">
            <a:avLst/>
          </a:prstGeom>
        </p:spPr>
        <p:txBody>
          <a:bodyPr wrap="square">
            <a:noAutofit/>
          </a:bodyPr>
          <a:lstStyle/>
          <a:p>
            <a:r>
              <a:rPr lang="en-US" sz="1200" b="1" u="sng" dirty="0">
                <a:solidFill>
                  <a:schemeClr val="bg1"/>
                </a:solidFill>
              </a:rPr>
              <a:t>Document </a:t>
            </a:r>
            <a:r>
              <a:rPr lang="en-US" sz="1200" b="1" u="sng" dirty="0" smtClean="0">
                <a:solidFill>
                  <a:schemeClr val="bg1"/>
                </a:solidFill>
              </a:rPr>
              <a:t>Type-</a:t>
            </a:r>
            <a:endParaRPr lang="en-US" sz="1200" b="1" u="sng" dirty="0">
              <a:solidFill>
                <a:schemeClr val="bg1"/>
              </a:solidFill>
            </a:endParaRPr>
          </a:p>
          <a:p>
            <a:endParaRPr lang="en-US" sz="1200" dirty="0" smtClean="0">
              <a:solidFill>
                <a:schemeClr val="bg1"/>
              </a:solidFill>
            </a:endParaRPr>
          </a:p>
          <a:p>
            <a:pPr>
              <a:spcAft>
                <a:spcPts val="600"/>
              </a:spcAft>
            </a:pPr>
            <a:r>
              <a:rPr lang="en-US" sz="1200" dirty="0" smtClean="0">
                <a:solidFill>
                  <a:schemeClr val="bg1"/>
                </a:solidFill>
              </a:rPr>
              <a:t>To </a:t>
            </a:r>
            <a:r>
              <a:rPr lang="en-US" sz="1200" dirty="0">
                <a:solidFill>
                  <a:schemeClr val="bg1"/>
                </a:solidFill>
              </a:rPr>
              <a:t>capture the knowledge in various domains and functions related to </a:t>
            </a:r>
            <a:endParaRPr lang="en-US" sz="1200" dirty="0" smtClean="0">
              <a:solidFill>
                <a:schemeClr val="bg1"/>
              </a:solidFill>
            </a:endParaRPr>
          </a:p>
          <a:p>
            <a:pPr>
              <a:spcAft>
                <a:spcPts val="600"/>
              </a:spcAft>
            </a:pPr>
            <a:endParaRPr lang="en-US" sz="1200" dirty="0">
              <a:solidFill>
                <a:schemeClr val="bg1"/>
              </a:solidFill>
            </a:endParaRPr>
          </a:p>
          <a:p>
            <a:pPr marL="342900" indent="-165100">
              <a:lnSpc>
                <a:spcPct val="115000"/>
              </a:lnSpc>
              <a:buFont typeface="Wingdings" pitchFamily="2" charset="2"/>
              <a:buChar char="§"/>
            </a:pPr>
            <a:r>
              <a:rPr lang="en-IN" sz="1200" dirty="0">
                <a:solidFill>
                  <a:srgbClr val="FFFFFF"/>
                </a:solidFill>
                <a:ea typeface="Calibri"/>
                <a:cs typeface="Times New Roman"/>
              </a:rPr>
              <a:t>Best Practices</a:t>
            </a:r>
            <a:endParaRPr lang="en-US" sz="1200" dirty="0">
              <a:solidFill>
                <a:srgbClr val="FFFFFF"/>
              </a:solidFill>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Case Studies</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Checklists</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Domain offerings</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Framework and Methodology</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Guidelines and </a:t>
            </a:r>
            <a:r>
              <a:rPr lang="en-IN" sz="1200" dirty="0" smtClean="0">
                <a:solidFill>
                  <a:srgbClr val="FFFFFF"/>
                </a:solidFill>
                <a:ea typeface="Calibri"/>
                <a:cs typeface="Times New Roman"/>
              </a:rPr>
              <a:t>Standards</a:t>
            </a:r>
          </a:p>
          <a:p>
            <a:pPr marL="342900" marR="0" lvl="0" indent="-165100">
              <a:lnSpc>
                <a:spcPct val="115000"/>
              </a:lnSpc>
              <a:spcBef>
                <a:spcPts val="0"/>
              </a:spcBef>
              <a:spcAft>
                <a:spcPts val="0"/>
              </a:spcAft>
              <a:buFont typeface="Wingdings" pitchFamily="2" charset="2"/>
              <a:buChar char="§"/>
            </a:pPr>
            <a:r>
              <a:rPr lang="en-IN" sz="1200" dirty="0" smtClean="0">
                <a:solidFill>
                  <a:srgbClr val="FFFFFF"/>
                </a:solidFill>
                <a:ea typeface="Calibri"/>
                <a:cs typeface="Times New Roman"/>
              </a:rPr>
              <a:t>Innovation</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smtClean="0">
                <a:solidFill>
                  <a:srgbClr val="FFFFFF"/>
                </a:solidFill>
                <a:ea typeface="Calibri"/>
                <a:cs typeface="Times New Roman"/>
              </a:rPr>
              <a:t>Lessons </a:t>
            </a:r>
            <a:r>
              <a:rPr lang="en-IN" sz="1200" dirty="0">
                <a:solidFill>
                  <a:srgbClr val="FFFFFF"/>
                </a:solidFill>
                <a:ea typeface="Calibri"/>
                <a:cs typeface="Times New Roman"/>
              </a:rPr>
              <a:t>learnt</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Partner Artefacts</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Procedures</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Process Notes</a:t>
            </a:r>
            <a:endParaRPr lang="en-US" sz="1200" dirty="0">
              <a:ea typeface="Calibri"/>
              <a:cs typeface="Times New Roman"/>
            </a:endParaRPr>
          </a:p>
          <a:p>
            <a:pPr marL="342900" marR="0" lvl="0" indent="-165100" algn="l" defTabSz="914400" rtl="0" eaLnBrk="1" fontAlgn="base" latinLnBrk="0" hangingPunct="1">
              <a:lnSpc>
                <a:spcPct val="115000"/>
              </a:lnSpc>
              <a:spcBef>
                <a:spcPts val="0"/>
              </a:spcBef>
              <a:spcAft>
                <a:spcPts val="0"/>
              </a:spcAft>
              <a:buClrTx/>
              <a:buSzTx/>
              <a:buFont typeface="Wingdings" pitchFamily="2" charset="2"/>
              <a:buChar char="§"/>
              <a:tabLst/>
              <a:defRPr/>
            </a:pPr>
            <a:r>
              <a:rPr lang="en-IN" sz="1200" dirty="0" smtClean="0">
                <a:solidFill>
                  <a:srgbClr val="FFFFFF"/>
                </a:solidFill>
                <a:ea typeface="Calibri"/>
                <a:cs typeface="Times New Roman"/>
              </a:rPr>
              <a:t>Project Life-cycle</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Proposal </a:t>
            </a:r>
            <a:r>
              <a:rPr lang="en-IN" sz="1200" dirty="0" smtClean="0">
                <a:solidFill>
                  <a:srgbClr val="FFFFFF"/>
                </a:solidFill>
                <a:ea typeface="Calibri"/>
                <a:cs typeface="Times New Roman"/>
              </a:rPr>
              <a:t>FAQs</a:t>
            </a:r>
          </a:p>
          <a:p>
            <a:pPr marL="342900" marR="0" lvl="0" indent="-165100">
              <a:lnSpc>
                <a:spcPct val="115000"/>
              </a:lnSpc>
              <a:spcBef>
                <a:spcPts val="0"/>
              </a:spcBef>
              <a:spcAft>
                <a:spcPts val="0"/>
              </a:spcAft>
              <a:buFont typeface="Wingdings" pitchFamily="2" charset="2"/>
              <a:buChar char="§"/>
            </a:pPr>
            <a:r>
              <a:rPr lang="en-IN" sz="1200" dirty="0" smtClean="0">
                <a:solidFill>
                  <a:srgbClr val="FFFFFF"/>
                </a:solidFill>
                <a:ea typeface="Calibri"/>
                <a:cs typeface="Times New Roman"/>
              </a:rPr>
              <a:t>Success </a:t>
            </a:r>
            <a:r>
              <a:rPr lang="en-IN" sz="1200" dirty="0">
                <a:solidFill>
                  <a:srgbClr val="FFFFFF"/>
                </a:solidFill>
                <a:ea typeface="Calibri"/>
                <a:cs typeface="Times New Roman"/>
              </a:rPr>
              <a:t>Stories</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Training </a:t>
            </a:r>
            <a:r>
              <a:rPr lang="en-IN" sz="1200" dirty="0" smtClean="0">
                <a:solidFill>
                  <a:srgbClr val="FFFFFF"/>
                </a:solidFill>
                <a:ea typeface="Calibri"/>
                <a:cs typeface="Times New Roman"/>
              </a:rPr>
              <a:t>Material</a:t>
            </a:r>
          </a:p>
          <a:p>
            <a:pPr marL="342900" marR="0" lvl="0" indent="-165100">
              <a:lnSpc>
                <a:spcPct val="115000"/>
              </a:lnSpc>
              <a:spcBef>
                <a:spcPts val="0"/>
              </a:spcBef>
              <a:spcAft>
                <a:spcPts val="0"/>
              </a:spcAft>
              <a:buFont typeface="Wingdings" pitchFamily="2" charset="2"/>
              <a:buChar char="§"/>
            </a:pPr>
            <a:r>
              <a:rPr lang="en-IN" sz="1200" dirty="0" smtClean="0">
                <a:solidFill>
                  <a:srgbClr val="FFFFFF"/>
                </a:solidFill>
                <a:ea typeface="Calibri"/>
                <a:cs typeface="Times New Roman"/>
              </a:rPr>
              <a:t>Technical</a:t>
            </a:r>
            <a:r>
              <a:rPr lang="en-IN" sz="1200" baseline="0" dirty="0" smtClean="0">
                <a:solidFill>
                  <a:srgbClr val="FFFFFF"/>
                </a:solidFill>
                <a:ea typeface="Calibri"/>
                <a:cs typeface="Times New Roman"/>
              </a:rPr>
              <a:t> presentation</a:t>
            </a:r>
            <a:endParaRPr lang="en-US" sz="1200" dirty="0" smtClean="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smtClean="0">
                <a:solidFill>
                  <a:srgbClr val="FFFFFF"/>
                </a:solidFill>
                <a:ea typeface="Calibri"/>
                <a:cs typeface="Times New Roman"/>
              </a:rPr>
              <a:t>Technical literature of Domain / Industry</a:t>
            </a:r>
            <a:endParaRPr lang="en-US" sz="1200" dirty="0">
              <a:ea typeface="Calibri"/>
              <a:cs typeface="Times New Roman"/>
            </a:endParaRPr>
          </a:p>
          <a:p>
            <a:pPr marL="342900" marR="0" lvl="0" indent="-165100">
              <a:lnSpc>
                <a:spcPct val="115000"/>
              </a:lnSpc>
              <a:spcBef>
                <a:spcPts val="0"/>
              </a:spcBef>
              <a:spcAft>
                <a:spcPts val="0"/>
              </a:spcAft>
              <a:buFont typeface="Wingdings" pitchFamily="2" charset="2"/>
              <a:buChar char="§"/>
            </a:pPr>
            <a:r>
              <a:rPr lang="en-IN" sz="1200" dirty="0">
                <a:solidFill>
                  <a:srgbClr val="FFFFFF"/>
                </a:solidFill>
                <a:ea typeface="Calibri"/>
                <a:cs typeface="Times New Roman"/>
              </a:rPr>
              <a:t>Tips and </a:t>
            </a:r>
            <a:r>
              <a:rPr lang="en-IN" sz="1200" dirty="0" smtClean="0">
                <a:solidFill>
                  <a:srgbClr val="FFFFFF"/>
                </a:solidFill>
                <a:ea typeface="Calibri"/>
                <a:cs typeface="Times New Roman"/>
              </a:rPr>
              <a:t>Tricks</a:t>
            </a:r>
            <a:endParaRPr lang="en-US" sz="1200" dirty="0" smtClean="0">
              <a:solidFill>
                <a:schemeClr val="tx1"/>
              </a:solidFill>
              <a:ea typeface="Calibri"/>
              <a:cs typeface="Times New Roman"/>
            </a:endParaRPr>
          </a:p>
          <a:p>
            <a:pPr marL="177800" marR="0" lvl="0" indent="0">
              <a:lnSpc>
                <a:spcPct val="115000"/>
              </a:lnSpc>
              <a:spcBef>
                <a:spcPts val="0"/>
              </a:spcBef>
              <a:spcAft>
                <a:spcPts val="0"/>
              </a:spcAft>
              <a:buFont typeface="Wingdings" pitchFamily="2" charset="2"/>
              <a:buNone/>
            </a:pPr>
            <a:endParaRPr lang="en-US" sz="1200" dirty="0" smtClean="0">
              <a:solidFill>
                <a:schemeClr val="tx1"/>
              </a:solidFill>
              <a:ea typeface="Calibri"/>
              <a:cs typeface="Times New Roman"/>
            </a:endParaRPr>
          </a:p>
          <a:p>
            <a:r>
              <a:rPr lang="en-IN" sz="1200" dirty="0" smtClean="0">
                <a:solidFill>
                  <a:schemeClr val="bg1"/>
                </a:solidFill>
              </a:rPr>
              <a:t>Please </a:t>
            </a:r>
            <a:r>
              <a:rPr lang="en-IN" sz="1200" dirty="0">
                <a:solidFill>
                  <a:schemeClr val="bg1"/>
                </a:solidFill>
              </a:rPr>
              <a:t>contact KM team for any queries.</a:t>
            </a:r>
            <a:endParaRPr lang="en-US" sz="1200" dirty="0">
              <a:solidFill>
                <a:schemeClr val="bg1"/>
              </a:solidFill>
            </a:endParaRPr>
          </a:p>
          <a:p>
            <a:r>
              <a:rPr lang="en-IN" sz="1200" dirty="0" smtClean="0">
                <a:solidFill>
                  <a:schemeClr val="bg1"/>
                </a:solidFill>
              </a:rPr>
              <a:t>Email id: </a:t>
            </a:r>
            <a:r>
              <a:rPr lang="en-IN" sz="1200" dirty="0" smtClean="0">
                <a:solidFill>
                  <a:schemeClr val="bg1"/>
                </a:solidFill>
                <a:hlinkClick r:id="rId3"/>
              </a:rPr>
              <a:t>betterkm@tatatechnologies.com</a:t>
            </a:r>
            <a:endParaRPr lang="en-US" sz="1200" dirty="0">
              <a:solidFill>
                <a:schemeClr val="bg1"/>
              </a:solidFill>
            </a:endParaRPr>
          </a:p>
        </p:txBody>
      </p:sp>
      <p:cxnSp>
        <p:nvCxnSpPr>
          <p:cNvPr id="4" name="Straight Connector 3"/>
          <p:cNvCxnSpPr/>
          <p:nvPr userDrawn="1"/>
        </p:nvCxnSpPr>
        <p:spPr bwMode="auto">
          <a:xfrm>
            <a:off x="3280289" y="944003"/>
            <a:ext cx="4535" cy="591399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066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066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382000" cy="304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981200"/>
            <a:ext cx="41148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1148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382000" cy="304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981200"/>
            <a:ext cx="41148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1148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229100"/>
            <a:ext cx="41148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2C4E94"/>
        </a:solidFill>
        <a:effectLst/>
      </p:bgPr>
    </p:bg>
    <p:spTree>
      <p:nvGrpSpPr>
        <p:cNvPr id="1" name=""/>
        <p:cNvGrpSpPr/>
        <p:nvPr/>
      </p:nvGrpSpPr>
      <p:grpSpPr>
        <a:xfrm>
          <a:off x="0" y="0"/>
          <a:ext cx="0" cy="0"/>
          <a:chOff x="0" y="0"/>
          <a:chExt cx="0" cy="0"/>
        </a:xfrm>
      </p:grpSpPr>
      <p:pic>
        <p:nvPicPr>
          <p:cNvPr id="2" name="Picture 16" descr="Banner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87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6350" y="958850"/>
            <a:ext cx="3314700" cy="5899150"/>
          </a:xfrm>
          <a:prstGeom prst="rect">
            <a:avLst/>
          </a:prstGeom>
        </p:spPr>
        <p:txBody>
          <a:bodyPr/>
          <a:lstStyle/>
          <a:p>
            <a:pPr>
              <a:defRPr/>
            </a:pPr>
            <a:r>
              <a:rPr lang="en-US" sz="1200" b="1" u="sng" dirty="0">
                <a:solidFill>
                  <a:srgbClr val="FFFFFF"/>
                </a:solidFill>
                <a:latin typeface="Arial" panose="020B0604020202020204" pitchFamily="34" charset="0"/>
                <a:cs typeface="Arial" panose="020B0604020202020204" pitchFamily="34" charset="0"/>
              </a:rPr>
              <a:t>Document Type-</a:t>
            </a:r>
          </a:p>
          <a:p>
            <a:pPr>
              <a:defRPr/>
            </a:pPr>
            <a:endParaRPr lang="en-US" sz="1200" dirty="0">
              <a:solidFill>
                <a:srgbClr val="FFFFFF"/>
              </a:solidFill>
              <a:latin typeface="Arial" panose="020B0604020202020204" pitchFamily="34" charset="0"/>
              <a:cs typeface="Arial" panose="020B0604020202020204" pitchFamily="34" charset="0"/>
            </a:endParaRPr>
          </a:p>
          <a:p>
            <a:pPr>
              <a:spcAft>
                <a:spcPts val="600"/>
              </a:spcAft>
              <a:defRPr/>
            </a:pPr>
            <a:r>
              <a:rPr lang="en-US" sz="1200" dirty="0">
                <a:solidFill>
                  <a:srgbClr val="FFFFFF"/>
                </a:solidFill>
                <a:latin typeface="Arial" panose="020B0604020202020204" pitchFamily="34" charset="0"/>
                <a:cs typeface="Arial" panose="020B0604020202020204" pitchFamily="34" charset="0"/>
              </a:rPr>
              <a:t>To capture the knowledge in various domains and functions related to </a:t>
            </a:r>
          </a:p>
          <a:p>
            <a:pPr>
              <a:spcAft>
                <a:spcPts val="600"/>
              </a:spcAft>
              <a:defRPr/>
            </a:pPr>
            <a:endParaRPr lang="en-US" sz="1200" dirty="0">
              <a:solidFill>
                <a:srgbClr val="FFFFFF"/>
              </a:solidFill>
              <a:latin typeface="Arial" panose="020B0604020202020204" pitchFamily="34" charset="0"/>
              <a:cs typeface="Arial" panose="020B0604020202020204" pitchFamily="34" charset="0"/>
            </a:endParaRPr>
          </a:p>
          <a:p>
            <a:pPr marL="342900" indent="-165100">
              <a:lnSpc>
                <a:spcPct val="115000"/>
              </a:lnSpc>
              <a:buFont typeface="Wingdings" pitchFamily="2" charset="2"/>
              <a:buChar char="§"/>
              <a:defRPr/>
            </a:pPr>
            <a:r>
              <a:rPr lang="en-IN" sz="1200" dirty="0">
                <a:solidFill>
                  <a:srgbClr val="FFFFFF"/>
                </a:solidFill>
                <a:latin typeface="Arial" panose="020B0604020202020204" pitchFamily="34" charset="0"/>
                <a:ea typeface="Calibri"/>
                <a:cs typeface="Times New Roman"/>
              </a:rPr>
              <a:t>Best Practices</a:t>
            </a:r>
            <a:endParaRPr lang="en-US" sz="1200" dirty="0">
              <a:solidFill>
                <a:srgbClr val="FFFFFF"/>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Case Studies</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Checklists</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Domain offerings</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Framework and Methodology</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Guidelines and Standards</a:t>
            </a: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Innovation</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Lessons learnt</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Partner Artefacts</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Procedures</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Process Notes</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Project Life-cycle</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Proposal FAQs</a:t>
            </a: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Success Stories</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Training Material</a:t>
            </a: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Technical presentation</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Technical literature of Domain / Industry</a:t>
            </a:r>
            <a:endParaRPr lang="en-US" sz="1200" dirty="0">
              <a:solidFill>
                <a:srgbClr val="000000"/>
              </a:solidFill>
              <a:latin typeface="Arial" panose="020B0604020202020204" pitchFamily="34" charset="0"/>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latin typeface="Arial" panose="020B0604020202020204" pitchFamily="34" charset="0"/>
                <a:ea typeface="Calibri"/>
                <a:cs typeface="Times New Roman"/>
              </a:rPr>
              <a:t>Tips and Tricks</a:t>
            </a:r>
            <a:endParaRPr lang="en-US" sz="1200" dirty="0">
              <a:solidFill>
                <a:srgbClr val="000000"/>
              </a:solidFill>
              <a:latin typeface="Arial" panose="020B0604020202020204" pitchFamily="34" charset="0"/>
              <a:ea typeface="Calibri"/>
              <a:cs typeface="Times New Roman"/>
            </a:endParaRPr>
          </a:p>
          <a:p>
            <a:pPr marL="177800">
              <a:lnSpc>
                <a:spcPct val="115000"/>
              </a:lnSpc>
              <a:spcBef>
                <a:spcPts val="0"/>
              </a:spcBef>
              <a:spcAft>
                <a:spcPts val="0"/>
              </a:spcAft>
              <a:buFont typeface="Wingdings" pitchFamily="2" charset="2"/>
              <a:buNone/>
              <a:defRPr/>
            </a:pPr>
            <a:endParaRPr lang="en-US" sz="1200" dirty="0">
              <a:solidFill>
                <a:srgbClr val="000000"/>
              </a:solidFill>
              <a:latin typeface="Arial" panose="020B0604020202020204" pitchFamily="34" charset="0"/>
              <a:ea typeface="Calibri"/>
              <a:cs typeface="Times New Roman"/>
            </a:endParaRPr>
          </a:p>
          <a:p>
            <a:pPr>
              <a:defRPr/>
            </a:pPr>
            <a:r>
              <a:rPr lang="en-IN" sz="1200" dirty="0">
                <a:solidFill>
                  <a:srgbClr val="FFFFFF"/>
                </a:solidFill>
                <a:latin typeface="Arial" panose="020B0604020202020204" pitchFamily="34" charset="0"/>
                <a:cs typeface="Arial" panose="020B0604020202020204" pitchFamily="34" charset="0"/>
              </a:rPr>
              <a:t>Please contact KM team for any queries.</a:t>
            </a:r>
            <a:endParaRPr lang="en-US" sz="1200" dirty="0">
              <a:solidFill>
                <a:srgbClr val="FFFFFF"/>
              </a:solidFill>
              <a:latin typeface="Arial" panose="020B0604020202020204" pitchFamily="34" charset="0"/>
              <a:cs typeface="Arial" panose="020B0604020202020204" pitchFamily="34" charset="0"/>
            </a:endParaRPr>
          </a:p>
          <a:p>
            <a:pPr>
              <a:defRPr/>
            </a:pPr>
            <a:r>
              <a:rPr lang="en-IN" sz="1200" dirty="0">
                <a:solidFill>
                  <a:srgbClr val="FFFFFF"/>
                </a:solidFill>
                <a:latin typeface="Arial" panose="020B0604020202020204" pitchFamily="34" charset="0"/>
                <a:cs typeface="Arial" panose="020B0604020202020204" pitchFamily="34" charset="0"/>
              </a:rPr>
              <a:t>Email id: </a:t>
            </a:r>
            <a:r>
              <a:rPr lang="en-IN" sz="1200" dirty="0">
                <a:solidFill>
                  <a:srgbClr val="FFFFFF"/>
                </a:solidFill>
                <a:latin typeface="Arial" panose="020B0604020202020204" pitchFamily="34" charset="0"/>
                <a:cs typeface="Arial" panose="020B0604020202020204" pitchFamily="34" charset="0"/>
                <a:hlinkClick r:id="rId3"/>
              </a:rPr>
              <a:t>betterkm@tatatechnologies.com</a:t>
            </a:r>
            <a:endParaRPr lang="en-US" sz="1200" dirty="0">
              <a:solidFill>
                <a:srgbClr val="FFFFFF"/>
              </a:solidFill>
              <a:latin typeface="Arial" panose="020B0604020202020204" pitchFamily="34" charset="0"/>
              <a:cs typeface="Arial" panose="020B0604020202020204" pitchFamily="34" charset="0"/>
            </a:endParaRPr>
          </a:p>
        </p:txBody>
      </p:sp>
      <p:cxnSp>
        <p:nvCxnSpPr>
          <p:cNvPr id="4" name="Straight Connector 3"/>
          <p:cNvCxnSpPr/>
          <p:nvPr userDrawn="1"/>
        </p:nvCxnSpPr>
        <p:spPr bwMode="auto">
          <a:xfrm>
            <a:off x="3279775" y="944563"/>
            <a:ext cx="4763" cy="591343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3615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rgbClr val="2C4E94"/>
        </a:solidFill>
        <a:effectLst/>
      </p:bgPr>
    </p:bg>
    <p:spTree>
      <p:nvGrpSpPr>
        <p:cNvPr id="1" name=""/>
        <p:cNvGrpSpPr/>
        <p:nvPr/>
      </p:nvGrpSpPr>
      <p:grpSpPr>
        <a:xfrm>
          <a:off x="0" y="0"/>
          <a:ext cx="0" cy="0"/>
          <a:chOff x="0" y="0"/>
          <a:chExt cx="0" cy="0"/>
        </a:xfrm>
      </p:grpSpPr>
      <p:pic>
        <p:nvPicPr>
          <p:cNvPr id="2" name="Picture 16" descr="Banner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87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p:cNvGraphicFramePr>
            <a:graphicFrameLocks noGrp="1"/>
          </p:cNvGraphicFramePr>
          <p:nvPr>
            <p:extLst/>
          </p:nvPr>
        </p:nvGraphicFramePr>
        <p:xfrm>
          <a:off x="228600" y="971550"/>
          <a:ext cx="8780464" cy="5684838"/>
        </p:xfrm>
        <a:graphic>
          <a:graphicData uri="http://schemas.openxmlformats.org/drawingml/2006/table">
            <a:tbl>
              <a:tblPr>
                <a:tableStyleId>{BDBED569-4797-4DF1-A0F4-6AAB3CD982D8}</a:tableStyleId>
              </a:tblPr>
              <a:tblGrid>
                <a:gridCol w="1452208">
                  <a:extLst>
                    <a:ext uri="{9D8B030D-6E8A-4147-A177-3AD203B41FA5}">
                      <a16:colId xmlns="" xmlns:a16="http://schemas.microsoft.com/office/drawing/2014/main" val="20000"/>
                    </a:ext>
                  </a:extLst>
                </a:gridCol>
                <a:gridCol w="3664128">
                  <a:extLst>
                    <a:ext uri="{9D8B030D-6E8A-4147-A177-3AD203B41FA5}">
                      <a16:colId xmlns="" xmlns:a16="http://schemas.microsoft.com/office/drawing/2014/main" val="20001"/>
                    </a:ext>
                  </a:extLst>
                </a:gridCol>
                <a:gridCol w="3664128">
                  <a:extLst>
                    <a:ext uri="{9D8B030D-6E8A-4147-A177-3AD203B41FA5}">
                      <a16:colId xmlns="" xmlns:a16="http://schemas.microsoft.com/office/drawing/2014/main" val="20002"/>
                    </a:ext>
                  </a:extLst>
                </a:gridCol>
              </a:tblGrid>
              <a:tr h="304817">
                <a:tc gridSpan="3">
                  <a:txBody>
                    <a:bodyPr/>
                    <a:lstStyle/>
                    <a:p>
                      <a:pPr marL="0" marR="0" algn="ctr">
                        <a:spcBef>
                          <a:spcPts val="0"/>
                        </a:spcBef>
                        <a:spcAft>
                          <a:spcPts val="0"/>
                        </a:spcAft>
                      </a:pPr>
                      <a:r>
                        <a:rPr lang="en-US" sz="2000" b="1" u="sng" dirty="0" smtClean="0">
                          <a:solidFill>
                            <a:schemeClr val="bg1"/>
                          </a:solidFill>
                        </a:rPr>
                        <a:t>Instructions </a:t>
                      </a:r>
                      <a:r>
                        <a:rPr lang="en-US" sz="2000" b="1" u="sng" dirty="0">
                          <a:solidFill>
                            <a:schemeClr val="bg1"/>
                          </a:solidFill>
                        </a:rPr>
                        <a:t>for Authors</a:t>
                      </a:r>
                      <a:endParaRPr lang="en-US" sz="1400" b="1" u="sng" dirty="0">
                        <a:solidFill>
                          <a:schemeClr val="bg1"/>
                        </a:solidFill>
                        <a:latin typeface="Calibri"/>
                        <a:ea typeface="Times New Roman"/>
                        <a:cs typeface="Times New Roman"/>
                      </a:endParaRPr>
                    </a:p>
                  </a:txBody>
                  <a:tcPr marL="42690" marR="42690" marT="0" marB="0" anchor="ctr"/>
                </a:tc>
                <a:tc hMerge="1">
                  <a:txBody>
                    <a:bodyPr/>
                    <a:lstStyle/>
                    <a:p>
                      <a:pPr marL="0" marR="0" algn="l">
                        <a:spcBef>
                          <a:spcPts val="0"/>
                        </a:spcBef>
                        <a:spcAft>
                          <a:spcPts val="0"/>
                        </a:spcAft>
                      </a:pPr>
                      <a:endParaRPr lang="en-US" sz="1100" dirty="0">
                        <a:solidFill>
                          <a:schemeClr val="bg1"/>
                        </a:solidFill>
                        <a:latin typeface="Calibri"/>
                        <a:ea typeface="Times New Roman"/>
                        <a:cs typeface="Times New Roman"/>
                      </a:endParaRPr>
                    </a:p>
                  </a:txBody>
                  <a:tcPr marL="42692" marR="42692" marT="0" marB="0"/>
                </a:tc>
                <a:tc hMerge="1">
                  <a:txBody>
                    <a:bodyPr/>
                    <a:lstStyle/>
                    <a:p>
                      <a:endParaRPr lang="en-IN"/>
                    </a:p>
                  </a:txBody>
                  <a:tcPr/>
                </a:tc>
                <a:extLst>
                  <a:ext uri="{0D108BD9-81ED-4DB2-BD59-A6C34878D82A}">
                    <a16:rowId xmlns="" xmlns:a16="http://schemas.microsoft.com/office/drawing/2014/main" val="10000"/>
                  </a:ext>
                </a:extLst>
              </a:tr>
              <a:tr h="365780">
                <a:tc>
                  <a:txBody>
                    <a:bodyPr/>
                    <a:lstStyle/>
                    <a:p>
                      <a:pPr marL="0" marR="0" algn="l">
                        <a:spcBef>
                          <a:spcPts val="0"/>
                        </a:spcBef>
                        <a:spcAft>
                          <a:spcPts val="0"/>
                        </a:spcAft>
                      </a:pPr>
                      <a:r>
                        <a:rPr lang="en-US" sz="1200" b="1" dirty="0">
                          <a:solidFill>
                            <a:schemeClr val="bg1"/>
                          </a:solidFill>
                        </a:rPr>
                        <a:t>General Instructions</a:t>
                      </a:r>
                      <a:endParaRPr lang="en-US" sz="1200" b="1" dirty="0">
                        <a:solidFill>
                          <a:schemeClr val="bg1"/>
                        </a:solidFill>
                        <a:latin typeface="+mn-lt"/>
                        <a:ea typeface="Times New Roman"/>
                        <a:cs typeface="Times New Roman"/>
                      </a:endParaRPr>
                    </a:p>
                  </a:txBody>
                  <a:tcPr marL="42690" marR="42690" marT="0" marB="0" anchor="ctr"/>
                </a:tc>
                <a:tc gridSpan="2">
                  <a:txBody>
                    <a:bodyPr/>
                    <a:lstStyle/>
                    <a:p>
                      <a:pPr marL="171450" marR="0" indent="-171450" algn="l">
                        <a:lnSpc>
                          <a:spcPts val="1300"/>
                        </a:lnSpc>
                        <a:spcBef>
                          <a:spcPts val="0"/>
                        </a:spcBef>
                        <a:spcAft>
                          <a:spcPts val="0"/>
                        </a:spcAft>
                        <a:buFont typeface="Arial" pitchFamily="34" charset="0"/>
                        <a:buChar char="•"/>
                        <a:tabLst>
                          <a:tab pos="2112010" algn="l"/>
                        </a:tabLst>
                      </a:pPr>
                      <a:r>
                        <a:rPr lang="en-US" sz="1200" dirty="0" smtClean="0">
                          <a:solidFill>
                            <a:schemeClr val="bg1"/>
                          </a:solidFill>
                        </a:rPr>
                        <a:t>Font : Calibri |  Style: Normal | Title: Bold 18 |  Body : Regular | Font Size 12</a:t>
                      </a:r>
                    </a:p>
                    <a:p>
                      <a:pPr marL="171450" marR="0" indent="-171450" algn="l">
                        <a:lnSpc>
                          <a:spcPts val="1300"/>
                        </a:lnSpc>
                        <a:spcBef>
                          <a:spcPts val="0"/>
                        </a:spcBef>
                        <a:spcAft>
                          <a:spcPts val="0"/>
                        </a:spcAft>
                        <a:buFont typeface="Arial" pitchFamily="34" charset="0"/>
                        <a:buChar char="•"/>
                        <a:tabLst>
                          <a:tab pos="2112010" algn="l"/>
                        </a:tabLst>
                      </a:pPr>
                      <a:r>
                        <a:rPr lang="en-US" sz="1200" dirty="0" smtClean="0">
                          <a:solidFill>
                            <a:schemeClr val="bg1"/>
                          </a:solidFill>
                          <a:latin typeface="+mn-lt"/>
                          <a:ea typeface="Times New Roman"/>
                          <a:cs typeface="Times New Roman"/>
                        </a:rPr>
                        <a:t>Image Format : PNG or JPEG, Alignment of Slides &amp; Content Throughout Presentation</a:t>
                      </a:r>
                    </a:p>
                  </a:txBody>
                  <a:tcPr marL="42690" marR="42690" marT="0" marB="0" anchor="ctr"/>
                </a:tc>
                <a:tc hMerge="1">
                  <a:txBody>
                    <a:bodyPr/>
                    <a:lstStyle/>
                    <a:p>
                      <a:endParaRPr lang="en-IN"/>
                    </a:p>
                  </a:txBody>
                  <a:tcPr/>
                </a:tc>
                <a:extLst>
                  <a:ext uri="{0D108BD9-81ED-4DB2-BD59-A6C34878D82A}">
                    <a16:rowId xmlns="" xmlns:a16="http://schemas.microsoft.com/office/drawing/2014/main" val="10001"/>
                  </a:ext>
                </a:extLst>
              </a:tr>
              <a:tr h="3109134">
                <a:tc>
                  <a:txBody>
                    <a:bodyPr/>
                    <a:lstStyle/>
                    <a:p>
                      <a:pPr marL="0" marR="0" algn="l">
                        <a:spcBef>
                          <a:spcPts val="0"/>
                        </a:spcBef>
                        <a:spcAft>
                          <a:spcPts val="0"/>
                        </a:spcAft>
                      </a:pPr>
                      <a:r>
                        <a:rPr lang="en-US" sz="1200" b="1" dirty="0">
                          <a:solidFill>
                            <a:schemeClr val="bg1"/>
                          </a:solidFill>
                        </a:rPr>
                        <a:t>IPR Related Instructions:</a:t>
                      </a:r>
                      <a:endParaRPr lang="en-US" sz="1200" b="1" dirty="0">
                        <a:solidFill>
                          <a:schemeClr val="bg1"/>
                        </a:solidFill>
                        <a:latin typeface="+mn-lt"/>
                        <a:ea typeface="Times New Roman"/>
                        <a:cs typeface="Times New Roman"/>
                      </a:endParaRPr>
                    </a:p>
                  </a:txBody>
                  <a:tcPr marL="42690" marR="42690" marT="0" marB="0" anchor="ctr"/>
                </a:tc>
                <a:tc gridSpan="2">
                  <a:txBody>
                    <a:bodyPr/>
                    <a:lstStyle/>
                    <a:p>
                      <a:pPr marL="171450" marR="0" indent="-171450" algn="l">
                        <a:spcBef>
                          <a:spcPts val="0"/>
                        </a:spcBef>
                        <a:spcAft>
                          <a:spcPts val="0"/>
                        </a:spcAft>
                        <a:buFont typeface="Arial" pitchFamily="34" charset="0"/>
                        <a:buChar char="•"/>
                      </a:pPr>
                      <a:r>
                        <a:rPr lang="en-US" sz="1200" dirty="0">
                          <a:solidFill>
                            <a:schemeClr val="bg1"/>
                          </a:solidFill>
                        </a:rPr>
                        <a:t>Copyrights on the knowledge documents as well as copyrights on technical reports published by Tata Technologies belong to Tata Technologies. However, Tata Technologies shall indicate any copyrights of third parties included in the materials so applicable</a:t>
                      </a:r>
                      <a:r>
                        <a:rPr lang="en-US" sz="1200" dirty="0" smtClean="0">
                          <a:solidFill>
                            <a:schemeClr val="bg1"/>
                          </a:solidFill>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Do not use images from private domain, Do not copy paste others articles,  Do not copy customer product images,</a:t>
                      </a:r>
                      <a:r>
                        <a:rPr lang="en-US" sz="1200" baseline="0" dirty="0" smtClean="0">
                          <a:solidFill>
                            <a:schemeClr val="bg1"/>
                          </a:solidFill>
                        </a:rPr>
                        <a:t> Do not copy paste content from web portals</a:t>
                      </a:r>
                      <a:endParaRPr lang="en-US" sz="1200" dirty="0" smtClean="0">
                        <a:solidFill>
                          <a:schemeClr val="bg1"/>
                        </a:solidFill>
                        <a:latin typeface="+mn-lt"/>
                        <a:ea typeface="Times New Roman"/>
                        <a:cs typeface="Times New Roman"/>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Whenever an author feels that his/her article documents a patentable subject matter or is eligible for any of the other available intellectual property protections such as trademark, copyright, design etc. then he/she can route the said article after relevant SME approval to the IPR cell at </a:t>
                      </a:r>
                      <a:r>
                        <a:rPr lang="en-US" sz="1200" u="none" strike="noStrike" dirty="0" smtClean="0">
                          <a:solidFill>
                            <a:schemeClr val="bg1"/>
                          </a:solidFill>
                          <a:hlinkClick r:id="rId3"/>
                        </a:rPr>
                        <a:t>ipr@tatatechnologies.com</a:t>
                      </a:r>
                      <a:r>
                        <a:rPr lang="en-US" sz="1200" dirty="0" smtClean="0">
                          <a:solidFill>
                            <a:schemeClr val="bg1"/>
                          </a:solidFill>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The IPR cell shall be responsible for the accuracy and validity of the intellectual property rights claimed by the authors; once they conduct the appropriate searches determining the most suitable form of IP protection for the said knowledge document.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Please provide references at the end (Write Author Name, Publisher name, Volume, year of publication etc.)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In case an author feels that his/her knowledge contribution is subject to restrictions on sharing and population imposed by the clients. Then such knowledge documents shall be uploaded but with controlled access options. </a:t>
                      </a:r>
                      <a:endParaRPr lang="en-US" sz="1200" dirty="0" smtClean="0">
                        <a:solidFill>
                          <a:schemeClr val="bg1"/>
                        </a:solidFill>
                        <a:latin typeface="+mn-lt"/>
                        <a:ea typeface="Times New Roman"/>
                      </a:endParaRPr>
                    </a:p>
                  </a:txBody>
                  <a:tcPr marL="42690" marR="42690" marT="0" marB="0" anchor="ctr"/>
                </a:tc>
                <a:tc hMerge="1">
                  <a:txBody>
                    <a:bodyPr/>
                    <a:lstStyle/>
                    <a:p>
                      <a:endParaRPr lang="en-IN"/>
                    </a:p>
                  </a:txBody>
                  <a:tcPr/>
                </a:tc>
                <a:extLst>
                  <a:ext uri="{0D108BD9-81ED-4DB2-BD59-A6C34878D82A}">
                    <a16:rowId xmlns="" xmlns:a16="http://schemas.microsoft.com/office/drawing/2014/main" val="10002"/>
                  </a:ext>
                </a:extLst>
              </a:tr>
              <a:tr h="548671">
                <a:tc>
                  <a:txBody>
                    <a:bodyPr/>
                    <a:lstStyle/>
                    <a:p>
                      <a:pPr marL="0" marR="0" algn="l">
                        <a:spcBef>
                          <a:spcPts val="0"/>
                        </a:spcBef>
                        <a:spcAft>
                          <a:spcPts val="0"/>
                        </a:spcAft>
                      </a:pPr>
                      <a:r>
                        <a:rPr lang="en-US" sz="1200" b="1" dirty="0">
                          <a:solidFill>
                            <a:schemeClr val="bg1"/>
                          </a:solidFill>
                        </a:rPr>
                        <a:t>KM related Instructions:     </a:t>
                      </a:r>
                      <a:endParaRPr lang="en-US" sz="1200" b="1" dirty="0">
                        <a:solidFill>
                          <a:schemeClr val="bg1"/>
                        </a:solidFill>
                        <a:latin typeface="+mn-lt"/>
                        <a:ea typeface="Times New Roman"/>
                        <a:cs typeface="Times New Roman"/>
                      </a:endParaRPr>
                    </a:p>
                  </a:txBody>
                  <a:tcPr marL="42690" marR="42690" marT="0" marB="0" anchor="ctr"/>
                </a:tc>
                <a:tc gridSpan="2">
                  <a:txBody>
                    <a:bodyPr/>
                    <a:lstStyle/>
                    <a:p>
                      <a:pPr marL="171450" marR="0" indent="-171450" algn="l">
                        <a:spcBef>
                          <a:spcPts val="0"/>
                        </a:spcBef>
                        <a:spcAft>
                          <a:spcPts val="0"/>
                        </a:spcAft>
                        <a:buFont typeface="Arial" pitchFamily="34" charset="0"/>
                        <a:buChar char="•"/>
                      </a:pPr>
                      <a:r>
                        <a:rPr lang="en-US" sz="1200" dirty="0" smtClean="0">
                          <a:solidFill>
                            <a:schemeClr val="bg1"/>
                          </a:solidFill>
                          <a:latin typeface="+mn-lt"/>
                          <a:ea typeface="Times New Roman"/>
                          <a:cs typeface="Times New Roman"/>
                        </a:rPr>
                        <a:t>Please ensure that knowledge contribution is in line with the project target for KM contribution</a:t>
                      </a:r>
                    </a:p>
                    <a:p>
                      <a:pPr marL="171450" marR="0" indent="-171450" algn="l">
                        <a:spcBef>
                          <a:spcPts val="0"/>
                        </a:spcBef>
                        <a:spcAft>
                          <a:spcPts val="0"/>
                        </a:spcAft>
                        <a:buFont typeface="Arial" pitchFamily="34" charset="0"/>
                        <a:buChar char="•"/>
                      </a:pPr>
                      <a:r>
                        <a:rPr lang="en-US" sz="1200" dirty="0" smtClean="0">
                          <a:solidFill>
                            <a:schemeClr val="bg1"/>
                          </a:solidFill>
                          <a:latin typeface="+mn-lt"/>
                          <a:ea typeface="Times New Roman"/>
                          <a:cs typeface="Times New Roman"/>
                        </a:rPr>
                        <a:t>Please do not write articles which are already available in standard text books, internet &amp; KM Repository (Check on GEM-iT Before writing KM Article or Contact KM Team</a:t>
                      </a:r>
                    </a:p>
                  </a:txBody>
                  <a:tcPr marL="42690" marR="42690" marT="0" marB="0" anchor="ctr"/>
                </a:tc>
                <a:tc hMerge="1">
                  <a:txBody>
                    <a:bodyPr/>
                    <a:lstStyle/>
                    <a:p>
                      <a:endParaRPr lang="en-IN"/>
                    </a:p>
                  </a:txBody>
                  <a:tcPr/>
                </a:tc>
                <a:extLst>
                  <a:ext uri="{0D108BD9-81ED-4DB2-BD59-A6C34878D82A}">
                    <a16:rowId xmlns="" xmlns:a16="http://schemas.microsoft.com/office/drawing/2014/main" val="10003"/>
                  </a:ext>
                </a:extLst>
              </a:tr>
              <a:tr h="182890">
                <a:tc rowSpan="2">
                  <a:txBody>
                    <a:bodyPr/>
                    <a:lstStyle/>
                    <a:p>
                      <a:pPr marL="0" marR="0" algn="l">
                        <a:spcBef>
                          <a:spcPts val="0"/>
                        </a:spcBef>
                        <a:spcAft>
                          <a:spcPts val="0"/>
                        </a:spcAft>
                      </a:pPr>
                      <a:r>
                        <a:rPr lang="en-US" sz="1200" b="1" dirty="0" smtClean="0">
                          <a:solidFill>
                            <a:schemeClr val="bg1"/>
                          </a:solidFill>
                          <a:latin typeface="+mn-lt"/>
                          <a:ea typeface="Times New Roman"/>
                          <a:cs typeface="Times New Roman"/>
                        </a:rPr>
                        <a:t>Document Writing Instructions</a:t>
                      </a:r>
                      <a:endParaRPr lang="en-US" sz="1200" b="1" dirty="0">
                        <a:solidFill>
                          <a:schemeClr val="bg1"/>
                        </a:solidFill>
                        <a:latin typeface="+mn-lt"/>
                        <a:ea typeface="Times New Roman"/>
                        <a:cs typeface="Times New Roman"/>
                      </a:endParaRPr>
                    </a:p>
                  </a:txBody>
                  <a:tcPr marL="42690" marR="42690" marT="0" marB="0" anchor="ctr"/>
                </a:tc>
                <a:tc gridSpan="2">
                  <a:txBody>
                    <a:bodyPr/>
                    <a:lstStyle/>
                    <a:p>
                      <a:pPr marL="0" marR="0" algn="l" defTabSz="914400" rtl="0" eaLnBrk="1" latinLnBrk="0" hangingPunct="1">
                        <a:spcBef>
                          <a:spcPts val="0"/>
                        </a:spcBef>
                        <a:spcAft>
                          <a:spcPts val="0"/>
                        </a:spcAft>
                      </a:pPr>
                      <a:r>
                        <a:rPr lang="en-US" sz="1200" kern="1200" dirty="0" smtClean="0">
                          <a:solidFill>
                            <a:schemeClr val="bg1"/>
                          </a:solidFill>
                          <a:latin typeface="+mn-lt"/>
                          <a:ea typeface="+mn-ea"/>
                          <a:cs typeface="+mn-cs"/>
                        </a:rPr>
                        <a:t>Pleas follow the flow while documenting the knowledge, if required</a:t>
                      </a:r>
                      <a:endParaRPr lang="en-US" sz="1200" kern="1200" dirty="0">
                        <a:solidFill>
                          <a:schemeClr val="bg1"/>
                        </a:solidFill>
                        <a:latin typeface="+mn-lt"/>
                        <a:ea typeface="+mn-ea"/>
                        <a:cs typeface="+mn-cs"/>
                      </a:endParaRPr>
                    </a:p>
                  </a:txBody>
                  <a:tcPr marL="42690" marR="42690" marT="0" marB="0" anchor="ctr"/>
                </a:tc>
                <a:tc hMerge="1">
                  <a:txBody>
                    <a:bodyPr/>
                    <a:lstStyle/>
                    <a:p>
                      <a:endParaRPr lang="en-IN"/>
                    </a:p>
                  </a:txBody>
                  <a:tcPr/>
                </a:tc>
                <a:extLst>
                  <a:ext uri="{0D108BD9-81ED-4DB2-BD59-A6C34878D82A}">
                    <a16:rowId xmlns="" xmlns:a16="http://schemas.microsoft.com/office/drawing/2014/main" val="10004"/>
                  </a:ext>
                </a:extLst>
              </a:tr>
              <a:tr h="1173546">
                <a:tc vMerge="1">
                  <a:txBody>
                    <a:bodyPr/>
                    <a:lstStyle/>
                    <a:p>
                      <a:pPr marL="0" marR="0" algn="l">
                        <a:spcBef>
                          <a:spcPts val="0"/>
                        </a:spcBef>
                        <a:spcAft>
                          <a:spcPts val="0"/>
                        </a:spcAft>
                      </a:pPr>
                      <a:endParaRPr lang="en-US" sz="1200" b="1" dirty="0">
                        <a:solidFill>
                          <a:schemeClr val="bg1"/>
                        </a:solidFill>
                        <a:latin typeface="+mn-lt"/>
                        <a:ea typeface="Times New Roman"/>
                        <a:cs typeface="Times New Roman"/>
                      </a:endParaRPr>
                    </a:p>
                  </a:txBody>
                  <a:tcPr marL="42692" marR="42692" marT="0" marB="0" anchor="ctr"/>
                </a:tc>
                <a:tc>
                  <a:txBody>
                    <a:bodyPr/>
                    <a:lstStyle/>
                    <a:p>
                      <a:pPr marL="342900" lvl="0" indent="-342900" algn="l">
                        <a:spcBef>
                          <a:spcPts val="600"/>
                        </a:spcBef>
                        <a:spcAft>
                          <a:spcPts val="0"/>
                        </a:spcAft>
                        <a:buFont typeface="+mj-lt"/>
                        <a:buAutoNum type="arabicPeriod"/>
                      </a:pPr>
                      <a:r>
                        <a:rPr lang="en-US" sz="1100" dirty="0">
                          <a:solidFill>
                            <a:schemeClr val="bg1"/>
                          </a:solidFill>
                          <a:effectLst/>
                          <a:latin typeface="Arial"/>
                          <a:ea typeface="Times New Roman"/>
                          <a:cs typeface="Times New Roman"/>
                        </a:rPr>
                        <a:t>Index</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Abstract</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Introduction</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Method / Process</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Results and Discussion</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smtClean="0">
                          <a:solidFill>
                            <a:schemeClr val="bg1"/>
                          </a:solidFill>
                          <a:effectLst/>
                          <a:latin typeface="Arial"/>
                          <a:ea typeface="Times New Roman"/>
                          <a:cs typeface="Times New Roman"/>
                        </a:rPr>
                        <a:t>Conclusions</a:t>
                      </a:r>
                    </a:p>
                    <a:p>
                      <a:pPr marL="342900" lvl="0" indent="-342900" algn="l">
                        <a:spcAft>
                          <a:spcPts val="0"/>
                        </a:spcAft>
                        <a:buFont typeface="+mj-lt"/>
                        <a:buAutoNum type="arabicPeriod"/>
                      </a:pPr>
                      <a:r>
                        <a:rPr lang="en-US" sz="1100" dirty="0" smtClean="0">
                          <a:solidFill>
                            <a:schemeClr val="bg1"/>
                          </a:solidFill>
                          <a:effectLst/>
                          <a:latin typeface="Arial"/>
                          <a:ea typeface="Times New Roman"/>
                          <a:cs typeface="Times New Roman"/>
                        </a:rPr>
                        <a:t>References</a:t>
                      </a:r>
                      <a:endParaRPr lang="en-IN" sz="1100" dirty="0">
                        <a:solidFill>
                          <a:schemeClr val="bg1"/>
                        </a:solidFill>
                        <a:effectLst/>
                        <a:latin typeface="Calibri"/>
                        <a:ea typeface="Times New Roman"/>
                        <a:cs typeface="Times New Roman"/>
                      </a:endParaRPr>
                    </a:p>
                  </a:txBody>
                  <a:tcPr marL="118739" marR="118739" marT="0" marB="0"/>
                </a:tc>
                <a:tc>
                  <a:txBody>
                    <a:bodyPr/>
                    <a:lstStyle/>
                    <a:p>
                      <a:pPr marL="342900" lvl="0" indent="-342900" algn="l">
                        <a:spcBef>
                          <a:spcPts val="600"/>
                        </a:spcBef>
                        <a:spcAft>
                          <a:spcPts val="0"/>
                        </a:spcAft>
                        <a:buFont typeface="+mj-lt"/>
                        <a:buAutoNum type="arabicPeriod"/>
                      </a:pPr>
                      <a:r>
                        <a:rPr lang="en-US" sz="1100" dirty="0">
                          <a:solidFill>
                            <a:schemeClr val="bg1"/>
                          </a:solidFill>
                          <a:effectLst/>
                          <a:latin typeface="Arial"/>
                          <a:ea typeface="Times New Roman"/>
                          <a:cs typeface="Times New Roman"/>
                        </a:rPr>
                        <a:t>Key Learning</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Background</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Methodology Details</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Benefits / Improvements from Methodology</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Other possible </a:t>
                      </a:r>
                      <a:r>
                        <a:rPr lang="en-US" sz="1100" dirty="0" smtClean="0">
                          <a:solidFill>
                            <a:schemeClr val="bg1"/>
                          </a:solidFill>
                          <a:effectLst/>
                          <a:latin typeface="Arial"/>
                          <a:ea typeface="Times New Roman"/>
                          <a:cs typeface="Times New Roman"/>
                        </a:rPr>
                        <a:t>applications</a:t>
                      </a:r>
                    </a:p>
                    <a:p>
                      <a:pPr marL="342900" lvl="0" indent="-342900" algn="l">
                        <a:spcAft>
                          <a:spcPts val="0"/>
                        </a:spcAft>
                        <a:buFont typeface="+mj-lt"/>
                        <a:buAutoNum type="arabicPeriod"/>
                      </a:pPr>
                      <a:r>
                        <a:rPr lang="en-US" sz="1100" dirty="0" smtClean="0">
                          <a:solidFill>
                            <a:schemeClr val="bg1"/>
                          </a:solidFill>
                          <a:effectLst/>
                          <a:latin typeface="Arial"/>
                          <a:ea typeface="Times New Roman"/>
                          <a:cs typeface="Times New Roman"/>
                        </a:rPr>
                        <a:t>References</a:t>
                      </a:r>
                      <a:endParaRPr lang="en-IN" sz="1100" dirty="0">
                        <a:solidFill>
                          <a:schemeClr val="bg1"/>
                        </a:solidFill>
                        <a:effectLst/>
                        <a:latin typeface="Calibri"/>
                        <a:ea typeface="Times New Roman"/>
                        <a:cs typeface="Times New Roman"/>
                      </a:endParaRPr>
                    </a:p>
                  </a:txBody>
                  <a:tcPr marL="118739" marR="118739"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119855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62635"/>
            <a:ext cx="8382000" cy="276999"/>
          </a:xfrm>
          <a:noFill/>
          <a:ln w="9525">
            <a:noFill/>
            <a:miter lim="800000"/>
            <a:headEnd/>
            <a:tailEnd/>
          </a:ln>
        </p:spPr>
        <p:txBody>
          <a:bodyPr/>
          <a:lstStyle>
            <a:lvl1pPr>
              <a:defRPr kumimoji="0" lang="en-US" sz="1800" b="1" i="0" u="none" strike="noStrike" kern="0" cap="none" spc="0" normalizeH="0" baseline="0" noProof="0">
                <a:ln>
                  <a:noFill/>
                </a:ln>
                <a:solidFill>
                  <a:srgbClr val="FF9900"/>
                </a:solidFill>
                <a:effectLst/>
                <a:uLnTx/>
                <a:uFillTx/>
                <a:latin typeface="Lucida Sans" pitchFamily="34" charset="0"/>
                <a:ea typeface="+mj-ea"/>
                <a:cs typeface="+mj-cs"/>
              </a:defRPr>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287338" y="1233488"/>
            <a:ext cx="8382000" cy="4343400"/>
          </a:xfrm>
        </p:spPr>
        <p:txBody>
          <a:bodyPr/>
          <a:lstStyle>
            <a:lvl1pPr>
              <a:buFont typeface="Wingdings" pitchFamily="2" charset="2"/>
              <a:buChar char="v"/>
              <a:defRPr sz="1400">
                <a:latin typeface="Calibri" panose="020F0502020204030204" pitchFamily="34" charset="0"/>
              </a:defRPr>
            </a:lvl1pPr>
            <a:lvl2pPr>
              <a:defRPr sz="1400">
                <a:latin typeface="Calibri" panose="020F0502020204030204" pitchFamily="34" charset="0"/>
              </a:defRPr>
            </a:lvl2pPr>
            <a:lvl3pPr>
              <a:buFont typeface="Courier New" pitchFamily="49" charset="0"/>
              <a:buChar char="o"/>
              <a:defRPr sz="1400">
                <a:latin typeface="Calibri" panose="020F0502020204030204" pitchFamily="34" charset="0"/>
              </a:defRPr>
            </a:lvl3pPr>
            <a:lvl4pPr>
              <a:defRPr sz="1400">
                <a:latin typeface="Calibri" panose="020F0502020204030204" pitchFamily="34" charset="0"/>
              </a:defRPr>
            </a:lvl4pPr>
            <a:lvl5pPr>
              <a:defRPr sz="1400">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3483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77049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62635"/>
            <a:ext cx="8382000" cy="276999"/>
          </a:xfrm>
          <a:noFill/>
          <a:ln w="9525">
            <a:noFill/>
            <a:miter lim="800000"/>
            <a:headEnd/>
            <a:tailEnd/>
          </a:ln>
        </p:spPr>
        <p:txBody>
          <a:bodyPr/>
          <a:lstStyle>
            <a:lvl1pPr>
              <a:defRPr kumimoji="0" lang="en-US" sz="1800" b="1" i="0" u="none" strike="noStrike" kern="0" cap="none" spc="0" normalizeH="0" baseline="0" noProof="0">
                <a:ln>
                  <a:noFill/>
                </a:ln>
                <a:solidFill>
                  <a:srgbClr val="FF9900"/>
                </a:solidFill>
                <a:effectLst/>
                <a:uLnTx/>
                <a:uFillTx/>
                <a:latin typeface="Lucida Sans" pitchFamily="34" charset="0"/>
                <a:ea typeface="+mj-ea"/>
                <a:cs typeface="+mj-cs"/>
              </a:defRPr>
            </a:lvl1pPr>
          </a:lstStyle>
          <a:p>
            <a:pPr lvl="0"/>
            <a:r>
              <a:rPr lang="en-US" dirty="0" smtClean="0"/>
              <a:t>Click to edit Master title style</a:t>
            </a:r>
            <a:endParaRPr lang="en-US" dirty="0"/>
          </a:p>
        </p:txBody>
      </p:sp>
      <p:sp>
        <p:nvSpPr>
          <p:cNvPr id="3" name="Content Placeholder 2"/>
          <p:cNvSpPr>
            <a:spLocks noGrp="1"/>
          </p:cNvSpPr>
          <p:nvPr>
            <p:ph sz="half" idx="1"/>
          </p:nvPr>
        </p:nvSpPr>
        <p:spPr>
          <a:xfrm>
            <a:off x="276225" y="1238220"/>
            <a:ext cx="4114800" cy="4343400"/>
          </a:xfrm>
          <a:noFill/>
          <a:ln w="9525">
            <a:noFill/>
            <a:miter lim="800000"/>
            <a:headEnd/>
            <a:tailEnd/>
          </a:ln>
        </p:spPr>
        <p:txBody>
          <a:bodyPr/>
          <a:lstStyle>
            <a:lvl1pPr algn="l" rtl="0" fontAlgn="base">
              <a:spcBef>
                <a:spcPct val="20000"/>
              </a:spcBef>
              <a:spcAft>
                <a:spcPct val="0"/>
              </a:spcAft>
              <a:buFont typeface="Wingdings" pitchFamily="2" charset="2"/>
              <a:buChar char="v"/>
              <a:defRPr lang="en-US" sz="1400" smtClean="0">
                <a:solidFill>
                  <a:schemeClr val="tx1"/>
                </a:solidFill>
                <a:latin typeface="Calibri" panose="020F0502020204030204" pitchFamily="34" charset="0"/>
                <a:ea typeface="+mn-ea"/>
                <a:cs typeface="+mn-cs"/>
              </a:defRPr>
            </a:lvl1pPr>
            <a:lvl2pPr algn="l" rtl="0" fontAlgn="base">
              <a:spcBef>
                <a:spcPct val="20000"/>
              </a:spcBef>
              <a:spcAft>
                <a:spcPct val="0"/>
              </a:spcAft>
              <a:defRPr lang="en-US" sz="1400" smtClean="0">
                <a:solidFill>
                  <a:schemeClr val="tx1"/>
                </a:solidFill>
                <a:latin typeface="Calibri" panose="020F0502020204030204" pitchFamily="34" charset="0"/>
                <a:ea typeface="+mn-ea"/>
                <a:cs typeface="+mn-cs"/>
              </a:defRPr>
            </a:lvl2pPr>
            <a:lvl3pPr algn="l" rtl="0" fontAlgn="base">
              <a:spcBef>
                <a:spcPct val="20000"/>
              </a:spcBef>
              <a:spcAft>
                <a:spcPct val="0"/>
              </a:spcAft>
              <a:buFont typeface="Courier New" pitchFamily="49" charset="0"/>
              <a:buChar char="o"/>
              <a:defRPr lang="en-US" sz="1400" smtClean="0">
                <a:solidFill>
                  <a:schemeClr val="tx1"/>
                </a:solidFill>
                <a:latin typeface="Calibri" panose="020F0502020204030204" pitchFamily="34" charset="0"/>
                <a:ea typeface="+mn-ea"/>
                <a:cs typeface="+mn-cs"/>
              </a:defRPr>
            </a:lvl3pPr>
            <a:lvl4pPr algn="l" rtl="0" fontAlgn="base">
              <a:spcBef>
                <a:spcPct val="20000"/>
              </a:spcBef>
              <a:spcAft>
                <a:spcPct val="0"/>
              </a:spcAft>
              <a:defRPr lang="en-US" sz="1400" smtClean="0">
                <a:solidFill>
                  <a:schemeClr val="tx1"/>
                </a:solidFill>
                <a:latin typeface="Calibri" panose="020F0502020204030204" pitchFamily="34" charset="0"/>
                <a:ea typeface="+mn-ea"/>
                <a:cs typeface="+mn-cs"/>
              </a:defRPr>
            </a:lvl4pPr>
            <a:lvl5pPr algn="l" rtl="0" fontAlgn="base">
              <a:spcBef>
                <a:spcPct val="20000"/>
              </a:spcBef>
              <a:spcAft>
                <a:spcPct val="0"/>
              </a:spcAft>
              <a:defRPr lang="en-US" sz="1400">
                <a:solidFill>
                  <a:schemeClr val="tx1"/>
                </a:solidFill>
                <a:latin typeface="Calibri" panose="020F0502020204030204"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9221" y="1238220"/>
            <a:ext cx="4114800" cy="4343400"/>
          </a:xfrm>
          <a:noFill/>
          <a:ln w="9525">
            <a:noFill/>
            <a:miter lim="800000"/>
            <a:headEnd/>
            <a:tailEnd/>
          </a:ln>
        </p:spPr>
        <p:txBody>
          <a:bodyPr/>
          <a:lstStyle>
            <a:lvl1pPr algn="l" rtl="0" fontAlgn="base">
              <a:spcBef>
                <a:spcPct val="20000"/>
              </a:spcBef>
              <a:spcAft>
                <a:spcPct val="0"/>
              </a:spcAft>
              <a:buFont typeface="Wingdings" pitchFamily="2" charset="2"/>
              <a:buChar char="v"/>
              <a:defRPr lang="en-US" sz="1400" smtClean="0">
                <a:solidFill>
                  <a:schemeClr val="tx1"/>
                </a:solidFill>
                <a:latin typeface="Calibri" panose="020F0502020204030204" pitchFamily="34" charset="0"/>
                <a:ea typeface="+mn-ea"/>
                <a:cs typeface="+mn-cs"/>
              </a:defRPr>
            </a:lvl1pPr>
            <a:lvl2pPr algn="l" rtl="0" fontAlgn="base">
              <a:spcBef>
                <a:spcPct val="20000"/>
              </a:spcBef>
              <a:spcAft>
                <a:spcPct val="0"/>
              </a:spcAft>
              <a:defRPr lang="en-US" sz="1400" smtClean="0">
                <a:solidFill>
                  <a:schemeClr val="tx1"/>
                </a:solidFill>
                <a:latin typeface="Calibri" panose="020F0502020204030204" pitchFamily="34" charset="0"/>
                <a:ea typeface="+mn-ea"/>
                <a:cs typeface="+mn-cs"/>
              </a:defRPr>
            </a:lvl2pPr>
            <a:lvl3pPr algn="l" rtl="0" fontAlgn="base">
              <a:spcBef>
                <a:spcPct val="20000"/>
              </a:spcBef>
              <a:spcAft>
                <a:spcPct val="0"/>
              </a:spcAft>
              <a:buFont typeface="Courier New" pitchFamily="49" charset="0"/>
              <a:buChar char="o"/>
              <a:defRPr lang="en-US" sz="1400" smtClean="0">
                <a:solidFill>
                  <a:schemeClr val="tx1"/>
                </a:solidFill>
                <a:latin typeface="Calibri" panose="020F0502020204030204" pitchFamily="34" charset="0"/>
                <a:ea typeface="+mn-ea"/>
                <a:cs typeface="+mn-cs"/>
              </a:defRPr>
            </a:lvl3pPr>
            <a:lvl4pPr algn="l" rtl="0" fontAlgn="base">
              <a:spcBef>
                <a:spcPct val="20000"/>
              </a:spcBef>
              <a:spcAft>
                <a:spcPct val="0"/>
              </a:spcAft>
              <a:defRPr lang="en-US" sz="1400" smtClean="0">
                <a:solidFill>
                  <a:schemeClr val="tx1"/>
                </a:solidFill>
                <a:latin typeface="Calibri" panose="020F0502020204030204" pitchFamily="34" charset="0"/>
                <a:ea typeface="+mn-ea"/>
                <a:cs typeface="+mn-cs"/>
              </a:defRPr>
            </a:lvl4pPr>
            <a:lvl5pPr algn="l" rtl="0" fontAlgn="base">
              <a:spcBef>
                <a:spcPct val="20000"/>
              </a:spcBef>
              <a:spcAft>
                <a:spcPct val="0"/>
              </a:spcAft>
              <a:defRPr lang="en-US" sz="1400">
                <a:solidFill>
                  <a:schemeClr val="tx1"/>
                </a:solidFill>
                <a:latin typeface="Calibri" panose="020F0502020204030204"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431933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2738" y="762000"/>
            <a:ext cx="8382000" cy="276999"/>
          </a:xfrm>
          <a:noFill/>
          <a:ln w="9525">
            <a:noFill/>
            <a:miter lim="800000"/>
            <a:headEnd/>
            <a:tailEnd/>
          </a:ln>
        </p:spPr>
        <p:txBody>
          <a:bodyPr/>
          <a:lstStyle>
            <a:lvl1pPr>
              <a:defRPr kumimoji="0" lang="en-US" sz="1800" b="1" i="0" u="none" strike="noStrike" kern="0" cap="none" spc="0" normalizeH="0" baseline="0" noProof="0">
                <a:ln>
                  <a:noFill/>
                </a:ln>
                <a:solidFill>
                  <a:srgbClr val="FF9900"/>
                </a:solidFill>
                <a:effectLst/>
                <a:uLnTx/>
                <a:uFillTx/>
                <a:latin typeface="Lucida Sans" pitchFamily="34" charset="0"/>
                <a:ea typeface="+mj-ea"/>
                <a:cs typeface="+mj-cs"/>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307541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rgbClr val="2C4E94"/>
        </a:solidFill>
        <a:effectLst/>
      </p:bgPr>
    </p:bg>
    <p:spTree>
      <p:nvGrpSpPr>
        <p:cNvPr id="1" name=""/>
        <p:cNvGrpSpPr/>
        <p:nvPr/>
      </p:nvGrpSpPr>
      <p:grpSpPr>
        <a:xfrm>
          <a:off x="0" y="0"/>
          <a:ext cx="0" cy="0"/>
          <a:chOff x="0" y="0"/>
          <a:chExt cx="0" cy="0"/>
        </a:xfrm>
      </p:grpSpPr>
      <p:pic>
        <p:nvPicPr>
          <p:cNvPr id="2" name="Picture 16" descr="Banner_white"/>
          <p:cNvPicPr>
            <a:picLocks noChangeAspect="1" noChangeArrowheads="1"/>
          </p:cNvPicPr>
          <p:nvPr userDrawn="1"/>
        </p:nvPicPr>
        <p:blipFill>
          <a:blip r:embed="rId2" cstate="print"/>
          <a:srcRect/>
          <a:stretch>
            <a:fillRect/>
          </a:stretch>
        </p:blipFill>
        <p:spPr bwMode="auto">
          <a:xfrm>
            <a:off x="0" y="0"/>
            <a:ext cx="9148763" cy="936625"/>
          </a:xfrm>
          <a:prstGeom prst="rect">
            <a:avLst/>
          </a:prstGeom>
          <a:noFill/>
          <a:ln w="9525">
            <a:noFill/>
            <a:miter lim="800000"/>
            <a:headEnd/>
            <a:tailEnd/>
          </a:ln>
        </p:spPr>
      </p:pic>
      <p:graphicFrame>
        <p:nvGraphicFramePr>
          <p:cNvPr id="5" name="Table 4"/>
          <p:cNvGraphicFramePr>
            <a:graphicFrameLocks noGrp="1"/>
          </p:cNvGraphicFramePr>
          <p:nvPr userDrawn="1">
            <p:extLst>
              <p:ext uri="{D42A27DB-BD31-4B8C-83A1-F6EECF244321}">
                <p14:modId xmlns:p14="http://schemas.microsoft.com/office/powerpoint/2010/main" val="275787495"/>
              </p:ext>
            </p:extLst>
          </p:nvPr>
        </p:nvGraphicFramePr>
        <p:xfrm>
          <a:off x="228597" y="972230"/>
          <a:ext cx="8780931" cy="5684520"/>
        </p:xfrm>
        <a:graphic>
          <a:graphicData uri="http://schemas.openxmlformats.org/drawingml/2006/table">
            <a:tbl>
              <a:tblPr>
                <a:tableStyleId>{BDBED569-4797-4DF1-A0F4-6AAB3CD982D8}</a:tableStyleId>
              </a:tblPr>
              <a:tblGrid>
                <a:gridCol w="1452285">
                  <a:extLst>
                    <a:ext uri="{9D8B030D-6E8A-4147-A177-3AD203B41FA5}">
                      <a16:colId xmlns="" xmlns:a16="http://schemas.microsoft.com/office/drawing/2014/main" val="20000"/>
                    </a:ext>
                  </a:extLst>
                </a:gridCol>
                <a:gridCol w="3664323">
                  <a:extLst>
                    <a:ext uri="{9D8B030D-6E8A-4147-A177-3AD203B41FA5}">
                      <a16:colId xmlns="" xmlns:a16="http://schemas.microsoft.com/office/drawing/2014/main" val="20001"/>
                    </a:ext>
                  </a:extLst>
                </a:gridCol>
                <a:gridCol w="3664323">
                  <a:extLst>
                    <a:ext uri="{9D8B030D-6E8A-4147-A177-3AD203B41FA5}">
                      <a16:colId xmlns="" xmlns:a16="http://schemas.microsoft.com/office/drawing/2014/main" val="20002"/>
                    </a:ext>
                  </a:extLst>
                </a:gridCol>
              </a:tblGrid>
              <a:tr h="264610">
                <a:tc gridSpan="3">
                  <a:txBody>
                    <a:bodyPr/>
                    <a:lstStyle/>
                    <a:p>
                      <a:pPr marL="0" marR="0" algn="ctr">
                        <a:spcBef>
                          <a:spcPts val="0"/>
                        </a:spcBef>
                        <a:spcAft>
                          <a:spcPts val="0"/>
                        </a:spcAft>
                      </a:pPr>
                      <a:r>
                        <a:rPr lang="en-US" sz="2000" b="1" u="sng" dirty="0" smtClean="0">
                          <a:solidFill>
                            <a:schemeClr val="bg1"/>
                          </a:solidFill>
                        </a:rPr>
                        <a:t>Instructions </a:t>
                      </a:r>
                      <a:r>
                        <a:rPr lang="en-US" sz="2000" b="1" u="sng" dirty="0">
                          <a:solidFill>
                            <a:schemeClr val="bg1"/>
                          </a:solidFill>
                        </a:rPr>
                        <a:t>for Authors</a:t>
                      </a:r>
                      <a:endParaRPr lang="en-US" sz="1400" b="1" u="sng" dirty="0">
                        <a:solidFill>
                          <a:schemeClr val="bg1"/>
                        </a:solidFill>
                        <a:latin typeface="Calibri"/>
                        <a:ea typeface="Times New Roman"/>
                        <a:cs typeface="Times New Roman"/>
                      </a:endParaRPr>
                    </a:p>
                  </a:txBody>
                  <a:tcPr marL="42692" marR="42692" marT="0" marB="0" anchor="ctr"/>
                </a:tc>
                <a:tc hMerge="1">
                  <a:txBody>
                    <a:bodyPr/>
                    <a:lstStyle/>
                    <a:p>
                      <a:pPr marL="0" marR="0" algn="l">
                        <a:spcBef>
                          <a:spcPts val="0"/>
                        </a:spcBef>
                        <a:spcAft>
                          <a:spcPts val="0"/>
                        </a:spcAft>
                      </a:pPr>
                      <a:endParaRPr lang="en-US" sz="1100" dirty="0">
                        <a:solidFill>
                          <a:schemeClr val="bg1"/>
                        </a:solidFill>
                        <a:latin typeface="Calibri"/>
                        <a:ea typeface="Times New Roman"/>
                        <a:cs typeface="Times New Roman"/>
                      </a:endParaRPr>
                    </a:p>
                  </a:txBody>
                  <a:tcPr marL="42692" marR="42692" marT="0" marB="0"/>
                </a:tc>
                <a:tc hMerge="1">
                  <a:txBody>
                    <a:bodyPr/>
                    <a:lstStyle/>
                    <a:p>
                      <a:endParaRPr lang="en-IN"/>
                    </a:p>
                  </a:txBody>
                  <a:tcPr/>
                </a:tc>
                <a:extLst>
                  <a:ext uri="{0D108BD9-81ED-4DB2-BD59-A6C34878D82A}">
                    <a16:rowId xmlns="" xmlns:a16="http://schemas.microsoft.com/office/drawing/2014/main" val="10000"/>
                  </a:ext>
                </a:extLst>
              </a:tr>
              <a:tr h="143330">
                <a:tc>
                  <a:txBody>
                    <a:bodyPr/>
                    <a:lstStyle/>
                    <a:p>
                      <a:pPr marL="0" marR="0" algn="l">
                        <a:spcBef>
                          <a:spcPts val="0"/>
                        </a:spcBef>
                        <a:spcAft>
                          <a:spcPts val="0"/>
                        </a:spcAft>
                      </a:pPr>
                      <a:r>
                        <a:rPr lang="en-US" sz="1200" b="1" dirty="0">
                          <a:solidFill>
                            <a:schemeClr val="bg1"/>
                          </a:solidFill>
                        </a:rPr>
                        <a:t>General Instructions</a:t>
                      </a:r>
                      <a:endParaRPr lang="en-US" sz="1200" b="1" dirty="0">
                        <a:solidFill>
                          <a:schemeClr val="bg1"/>
                        </a:solidFill>
                        <a:latin typeface="+mn-lt"/>
                        <a:ea typeface="Times New Roman"/>
                        <a:cs typeface="Times New Roman"/>
                      </a:endParaRPr>
                    </a:p>
                  </a:txBody>
                  <a:tcPr marL="42692" marR="42692" marT="0" marB="0" anchor="ctr"/>
                </a:tc>
                <a:tc gridSpan="2">
                  <a:txBody>
                    <a:bodyPr/>
                    <a:lstStyle/>
                    <a:p>
                      <a:pPr marL="171450" marR="0" indent="-171450" algn="l">
                        <a:lnSpc>
                          <a:spcPts val="1300"/>
                        </a:lnSpc>
                        <a:spcBef>
                          <a:spcPts val="0"/>
                        </a:spcBef>
                        <a:spcAft>
                          <a:spcPts val="0"/>
                        </a:spcAft>
                        <a:buFont typeface="Arial" pitchFamily="34" charset="0"/>
                        <a:buChar char="•"/>
                        <a:tabLst>
                          <a:tab pos="2112010" algn="l"/>
                        </a:tabLst>
                      </a:pPr>
                      <a:r>
                        <a:rPr lang="en-US" sz="1200" dirty="0">
                          <a:solidFill>
                            <a:schemeClr val="bg1"/>
                          </a:solidFill>
                        </a:rPr>
                        <a:t>Font : Arial |  Style: Normal | Title: Bold 20 |  Body : Regular| Font Size 12 </a:t>
                      </a:r>
                      <a:endParaRPr lang="en-US" sz="1200" dirty="0" smtClean="0">
                        <a:solidFill>
                          <a:schemeClr val="bg1"/>
                        </a:solidFill>
                      </a:endParaRPr>
                    </a:p>
                    <a:p>
                      <a:pPr marL="171450" marR="0" indent="-171450" algn="l" defTabSz="914400" rtl="0" eaLnBrk="1" fontAlgn="auto" latinLnBrk="0" hangingPunct="1">
                        <a:lnSpc>
                          <a:spcPts val="1300"/>
                        </a:lnSpc>
                        <a:spcBef>
                          <a:spcPts val="0"/>
                        </a:spcBef>
                        <a:spcAft>
                          <a:spcPts val="0"/>
                        </a:spcAft>
                        <a:buClrTx/>
                        <a:buSzTx/>
                        <a:buFont typeface="Arial" pitchFamily="34" charset="0"/>
                        <a:buChar char="•"/>
                        <a:tabLst>
                          <a:tab pos="2112010" algn="l"/>
                        </a:tabLst>
                        <a:defRPr/>
                      </a:pPr>
                      <a:r>
                        <a:rPr lang="en-US" sz="1200" dirty="0" smtClean="0">
                          <a:solidFill>
                            <a:schemeClr val="bg1"/>
                          </a:solidFill>
                        </a:rPr>
                        <a:t>Image Format : PNG or JPEG (Image resolution should be good).</a:t>
                      </a:r>
                      <a:r>
                        <a:rPr lang="en-US" sz="1200" baseline="0" dirty="0" smtClean="0">
                          <a:solidFill>
                            <a:schemeClr val="bg1"/>
                          </a:solidFill>
                        </a:rPr>
                        <a:t> Insert picture whenever required</a:t>
                      </a:r>
                      <a:endParaRPr lang="en-US" sz="1200" dirty="0" smtClean="0">
                        <a:solidFill>
                          <a:schemeClr val="bg1"/>
                        </a:solidFill>
                        <a:latin typeface="+mn-lt"/>
                        <a:ea typeface="Times New Roman"/>
                        <a:cs typeface="Times New Roman"/>
                      </a:endParaRPr>
                    </a:p>
                  </a:txBody>
                  <a:tcPr marL="42692" marR="42692" marT="0" marB="0" anchor="ctr"/>
                </a:tc>
                <a:tc hMerge="1">
                  <a:txBody>
                    <a:bodyPr/>
                    <a:lstStyle/>
                    <a:p>
                      <a:endParaRPr lang="en-IN"/>
                    </a:p>
                  </a:txBody>
                  <a:tcPr/>
                </a:tc>
                <a:extLst>
                  <a:ext uri="{0D108BD9-81ED-4DB2-BD59-A6C34878D82A}">
                    <a16:rowId xmlns="" xmlns:a16="http://schemas.microsoft.com/office/drawing/2014/main" val="10001"/>
                  </a:ext>
                </a:extLst>
              </a:tr>
              <a:tr h="476297">
                <a:tc>
                  <a:txBody>
                    <a:bodyPr/>
                    <a:lstStyle/>
                    <a:p>
                      <a:pPr marL="0" marR="0" algn="l">
                        <a:spcBef>
                          <a:spcPts val="0"/>
                        </a:spcBef>
                        <a:spcAft>
                          <a:spcPts val="0"/>
                        </a:spcAft>
                      </a:pPr>
                      <a:r>
                        <a:rPr lang="en-US" sz="1200" b="1" dirty="0">
                          <a:solidFill>
                            <a:schemeClr val="bg1"/>
                          </a:solidFill>
                        </a:rPr>
                        <a:t>IPR Related Instructions:</a:t>
                      </a:r>
                      <a:endParaRPr lang="en-US" sz="1200" b="1" dirty="0">
                        <a:solidFill>
                          <a:schemeClr val="bg1"/>
                        </a:solidFill>
                        <a:latin typeface="+mn-lt"/>
                        <a:ea typeface="Times New Roman"/>
                        <a:cs typeface="Times New Roman"/>
                      </a:endParaRPr>
                    </a:p>
                  </a:txBody>
                  <a:tcPr marL="42692" marR="42692" marT="0" marB="0" anchor="ctr"/>
                </a:tc>
                <a:tc gridSpan="2">
                  <a:txBody>
                    <a:bodyPr/>
                    <a:lstStyle/>
                    <a:p>
                      <a:pPr marL="171450" marR="0" indent="-171450" algn="l">
                        <a:spcBef>
                          <a:spcPts val="0"/>
                        </a:spcBef>
                        <a:spcAft>
                          <a:spcPts val="0"/>
                        </a:spcAft>
                        <a:buFont typeface="Arial" pitchFamily="34" charset="0"/>
                        <a:buChar char="•"/>
                      </a:pPr>
                      <a:r>
                        <a:rPr lang="en-US" sz="1200" dirty="0">
                          <a:solidFill>
                            <a:schemeClr val="bg1"/>
                          </a:solidFill>
                        </a:rPr>
                        <a:t>Copyrights on the knowledge documents as well as copyrights on technical reports published by Tata Technologies belong to Tata Technologies. However, Tata Technologies shall indicate any copyrights of third parties included in the materials so applicable</a:t>
                      </a:r>
                      <a:r>
                        <a:rPr lang="en-US" sz="1200" dirty="0" smtClean="0">
                          <a:solidFill>
                            <a:schemeClr val="bg1"/>
                          </a:solidFill>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Do not use images from private domain, Do not copy paste others articles,  Do not copy customer product images.</a:t>
                      </a:r>
                      <a:endParaRPr lang="en-US" sz="1200" dirty="0" smtClean="0">
                        <a:solidFill>
                          <a:schemeClr val="bg1"/>
                        </a:solidFill>
                        <a:latin typeface="+mn-lt"/>
                        <a:ea typeface="Times New Roman"/>
                        <a:cs typeface="Times New Roman"/>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Whenever an author feels that his/her article documents a patentable subject matter or is eligible for any of the other available intellectual property protections such as trademark, copyright, design etc. then he/she can route the said article after relevant SME approval to the IPR cell at </a:t>
                      </a:r>
                      <a:r>
                        <a:rPr lang="en-US" sz="1200" u="none" strike="noStrike" dirty="0" smtClean="0">
                          <a:solidFill>
                            <a:schemeClr val="bg1"/>
                          </a:solidFill>
                          <a:hlinkClick r:id="rId3"/>
                        </a:rPr>
                        <a:t>ipr@tatatechnologies.com</a:t>
                      </a:r>
                      <a:r>
                        <a:rPr lang="en-US" sz="1200" dirty="0" smtClean="0">
                          <a:solidFill>
                            <a:schemeClr val="bg1"/>
                          </a:solidFill>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The IPR cell shall be responsible for the accuracy and validity of the intellectual property rights claimed by the authors; once they conduct the appropriate searches determining the most suitable form of IP protection for the said knowledge document.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Please provide references at the end (Write Author Name, Publisher name, Volume, year of publication etc.)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In case an author feels that his/her knowledge contribution is subject to restrictions on sharing and population imposed by the clients. Then such knowledge documents shall be uploaded but with controlled access options. </a:t>
                      </a:r>
                      <a:endParaRPr lang="en-US" sz="1200" dirty="0" smtClean="0">
                        <a:solidFill>
                          <a:schemeClr val="bg1"/>
                        </a:solidFill>
                        <a:latin typeface="+mn-lt"/>
                        <a:ea typeface="Times New Roman"/>
                      </a:endParaRPr>
                    </a:p>
                  </a:txBody>
                  <a:tcPr marL="42692" marR="42692" marT="0" marB="0" anchor="ctr"/>
                </a:tc>
                <a:tc hMerge="1">
                  <a:txBody>
                    <a:bodyPr/>
                    <a:lstStyle/>
                    <a:p>
                      <a:endParaRPr lang="en-IN"/>
                    </a:p>
                  </a:txBody>
                  <a:tcPr/>
                </a:tc>
                <a:extLst>
                  <a:ext uri="{0D108BD9-81ED-4DB2-BD59-A6C34878D82A}">
                    <a16:rowId xmlns="" xmlns:a16="http://schemas.microsoft.com/office/drawing/2014/main" val="10002"/>
                  </a:ext>
                </a:extLst>
              </a:tr>
              <a:tr h="158766">
                <a:tc>
                  <a:txBody>
                    <a:bodyPr/>
                    <a:lstStyle/>
                    <a:p>
                      <a:pPr marL="0" marR="0" algn="l">
                        <a:spcBef>
                          <a:spcPts val="0"/>
                        </a:spcBef>
                        <a:spcAft>
                          <a:spcPts val="0"/>
                        </a:spcAft>
                      </a:pPr>
                      <a:r>
                        <a:rPr lang="en-US" sz="1200" b="1" dirty="0">
                          <a:solidFill>
                            <a:schemeClr val="bg1"/>
                          </a:solidFill>
                        </a:rPr>
                        <a:t>KM related Instructions:     </a:t>
                      </a:r>
                      <a:endParaRPr lang="en-US" sz="1200" b="1" dirty="0">
                        <a:solidFill>
                          <a:schemeClr val="bg1"/>
                        </a:solidFill>
                        <a:latin typeface="+mn-lt"/>
                        <a:ea typeface="Times New Roman"/>
                        <a:cs typeface="Times New Roman"/>
                      </a:endParaRPr>
                    </a:p>
                  </a:txBody>
                  <a:tcPr marL="42692" marR="42692" marT="0" marB="0" anchor="ctr"/>
                </a:tc>
                <a:tc gridSpan="2">
                  <a:txBody>
                    <a:bodyPr/>
                    <a:lstStyle/>
                    <a:p>
                      <a:pPr marL="171450" marR="0" indent="-171450" algn="l">
                        <a:spcBef>
                          <a:spcPts val="0"/>
                        </a:spcBef>
                        <a:spcAft>
                          <a:spcPts val="0"/>
                        </a:spcAft>
                        <a:buFont typeface="Arial" pitchFamily="34" charset="0"/>
                        <a:buChar char="•"/>
                      </a:pPr>
                      <a:r>
                        <a:rPr lang="en-US" sz="1200" dirty="0">
                          <a:solidFill>
                            <a:schemeClr val="bg1"/>
                          </a:solidFill>
                        </a:rPr>
                        <a:t>Your contribution should be in line with the project target for KM </a:t>
                      </a:r>
                      <a:r>
                        <a:rPr lang="en-US" sz="1200" dirty="0" smtClean="0">
                          <a:solidFill>
                            <a:schemeClr val="bg1"/>
                          </a:solidFill>
                        </a:rPr>
                        <a:t>contribution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solidFill>
                            <a:schemeClr val="bg1"/>
                          </a:solidFill>
                        </a:rPr>
                        <a:t>Please do not write articles which are already available in standard text books or internet. (Instead, Please provide the internet  link or refer the book)</a:t>
                      </a:r>
                      <a:endParaRPr lang="en-US" sz="1200" dirty="0" smtClean="0">
                        <a:solidFill>
                          <a:schemeClr val="bg1"/>
                        </a:solidFill>
                        <a:latin typeface="+mn-lt"/>
                        <a:ea typeface="Times New Roman"/>
                        <a:cs typeface="Times New Roman"/>
                      </a:endParaRPr>
                    </a:p>
                  </a:txBody>
                  <a:tcPr marL="42692" marR="42692" marT="0" marB="0" anchor="ctr"/>
                </a:tc>
                <a:tc hMerge="1">
                  <a:txBody>
                    <a:bodyPr/>
                    <a:lstStyle/>
                    <a:p>
                      <a:endParaRPr lang="en-IN"/>
                    </a:p>
                  </a:txBody>
                  <a:tcPr/>
                </a:tc>
                <a:extLst>
                  <a:ext uri="{0D108BD9-81ED-4DB2-BD59-A6C34878D82A}">
                    <a16:rowId xmlns="" xmlns:a16="http://schemas.microsoft.com/office/drawing/2014/main" val="10003"/>
                  </a:ext>
                </a:extLst>
              </a:tr>
              <a:tr h="158766">
                <a:tc rowSpan="2">
                  <a:txBody>
                    <a:bodyPr/>
                    <a:lstStyle/>
                    <a:p>
                      <a:pPr marL="0" marR="0" algn="l">
                        <a:spcBef>
                          <a:spcPts val="0"/>
                        </a:spcBef>
                        <a:spcAft>
                          <a:spcPts val="0"/>
                        </a:spcAft>
                      </a:pPr>
                      <a:r>
                        <a:rPr lang="en-US" sz="1200" b="1" dirty="0" smtClean="0">
                          <a:solidFill>
                            <a:schemeClr val="bg1"/>
                          </a:solidFill>
                          <a:latin typeface="+mn-lt"/>
                          <a:ea typeface="Times New Roman"/>
                          <a:cs typeface="Times New Roman"/>
                        </a:rPr>
                        <a:t>Document Writing Instructions</a:t>
                      </a:r>
                      <a:endParaRPr lang="en-US" sz="1200" b="1" dirty="0">
                        <a:solidFill>
                          <a:schemeClr val="bg1"/>
                        </a:solidFill>
                        <a:latin typeface="+mn-lt"/>
                        <a:ea typeface="Times New Roman"/>
                        <a:cs typeface="Times New Roman"/>
                      </a:endParaRPr>
                    </a:p>
                  </a:txBody>
                  <a:tcPr marL="42692" marR="42692" marT="0" marB="0" anchor="ctr"/>
                </a:tc>
                <a:tc gridSpan="2">
                  <a:txBody>
                    <a:bodyPr/>
                    <a:lstStyle/>
                    <a:p>
                      <a:pPr marL="0" marR="0" algn="l" defTabSz="914400" rtl="0" eaLnBrk="1" latinLnBrk="0" hangingPunct="1">
                        <a:spcBef>
                          <a:spcPts val="0"/>
                        </a:spcBef>
                        <a:spcAft>
                          <a:spcPts val="0"/>
                        </a:spcAft>
                      </a:pPr>
                      <a:r>
                        <a:rPr lang="en-US" sz="1200" kern="1200" dirty="0" smtClean="0">
                          <a:solidFill>
                            <a:schemeClr val="bg1"/>
                          </a:solidFill>
                          <a:latin typeface="+mn-lt"/>
                          <a:ea typeface="+mn-ea"/>
                          <a:cs typeface="+mn-cs"/>
                        </a:rPr>
                        <a:t>Pleas follow the flow while documenting the knowledge</a:t>
                      </a:r>
                      <a:endParaRPr lang="en-US" sz="1200" kern="1200" dirty="0">
                        <a:solidFill>
                          <a:schemeClr val="bg1"/>
                        </a:solidFill>
                        <a:latin typeface="+mn-lt"/>
                        <a:ea typeface="+mn-ea"/>
                        <a:cs typeface="+mn-cs"/>
                      </a:endParaRPr>
                    </a:p>
                  </a:txBody>
                  <a:tcPr marL="42692" marR="42692" marT="0" marB="0" anchor="ctr"/>
                </a:tc>
                <a:tc hMerge="1">
                  <a:txBody>
                    <a:bodyPr/>
                    <a:lstStyle/>
                    <a:p>
                      <a:endParaRPr lang="en-IN"/>
                    </a:p>
                  </a:txBody>
                  <a:tcPr/>
                </a:tc>
                <a:extLst>
                  <a:ext uri="{0D108BD9-81ED-4DB2-BD59-A6C34878D82A}">
                    <a16:rowId xmlns="" xmlns:a16="http://schemas.microsoft.com/office/drawing/2014/main" val="10004"/>
                  </a:ext>
                </a:extLst>
              </a:tr>
              <a:tr h="1041700">
                <a:tc vMerge="1">
                  <a:txBody>
                    <a:bodyPr/>
                    <a:lstStyle/>
                    <a:p>
                      <a:pPr marL="0" marR="0" algn="l">
                        <a:spcBef>
                          <a:spcPts val="0"/>
                        </a:spcBef>
                        <a:spcAft>
                          <a:spcPts val="0"/>
                        </a:spcAft>
                      </a:pPr>
                      <a:endParaRPr lang="en-US" sz="1200" b="1" dirty="0">
                        <a:solidFill>
                          <a:schemeClr val="bg1"/>
                        </a:solidFill>
                        <a:latin typeface="+mn-lt"/>
                        <a:ea typeface="Times New Roman"/>
                        <a:cs typeface="Times New Roman"/>
                      </a:endParaRPr>
                    </a:p>
                  </a:txBody>
                  <a:tcPr marL="42692" marR="42692" marT="0" marB="0" anchor="ctr"/>
                </a:tc>
                <a:tc>
                  <a:txBody>
                    <a:bodyPr/>
                    <a:lstStyle/>
                    <a:p>
                      <a:pPr marL="342900" lvl="0" indent="-342900" algn="l">
                        <a:spcBef>
                          <a:spcPts val="600"/>
                        </a:spcBef>
                        <a:spcAft>
                          <a:spcPts val="0"/>
                        </a:spcAft>
                        <a:buFont typeface="+mj-lt"/>
                        <a:buAutoNum type="arabicPeriod"/>
                      </a:pPr>
                      <a:r>
                        <a:rPr lang="en-US" sz="1100" dirty="0">
                          <a:solidFill>
                            <a:schemeClr val="bg1"/>
                          </a:solidFill>
                          <a:effectLst/>
                          <a:latin typeface="Arial"/>
                          <a:ea typeface="Times New Roman"/>
                          <a:cs typeface="Times New Roman"/>
                        </a:rPr>
                        <a:t>Index</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Abstract</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Introduction</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Method / Process</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Results and Discussion</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smtClean="0">
                          <a:solidFill>
                            <a:schemeClr val="bg1"/>
                          </a:solidFill>
                          <a:effectLst/>
                          <a:latin typeface="Arial"/>
                          <a:ea typeface="Times New Roman"/>
                          <a:cs typeface="Times New Roman"/>
                        </a:rPr>
                        <a:t>Conclusions</a:t>
                      </a:r>
                    </a:p>
                    <a:p>
                      <a:pPr marL="342900" lvl="0" indent="-342900" algn="l">
                        <a:spcAft>
                          <a:spcPts val="0"/>
                        </a:spcAft>
                        <a:buFont typeface="+mj-lt"/>
                        <a:buAutoNum type="arabicPeriod"/>
                      </a:pPr>
                      <a:r>
                        <a:rPr lang="en-US" sz="1100" dirty="0" smtClean="0">
                          <a:solidFill>
                            <a:schemeClr val="bg1"/>
                          </a:solidFill>
                          <a:effectLst/>
                          <a:latin typeface="Arial"/>
                          <a:ea typeface="Times New Roman"/>
                          <a:cs typeface="Times New Roman"/>
                        </a:rPr>
                        <a:t>References</a:t>
                      </a:r>
                      <a:endParaRPr lang="en-IN" sz="1100" dirty="0">
                        <a:solidFill>
                          <a:schemeClr val="bg1"/>
                        </a:solidFill>
                        <a:effectLst/>
                        <a:latin typeface="Calibri"/>
                        <a:ea typeface="Times New Roman"/>
                        <a:cs typeface="Times New Roman"/>
                      </a:endParaRPr>
                    </a:p>
                  </a:txBody>
                  <a:tcPr marL="118745" marR="118745" marT="0" marB="0"/>
                </a:tc>
                <a:tc>
                  <a:txBody>
                    <a:bodyPr/>
                    <a:lstStyle/>
                    <a:p>
                      <a:pPr marL="342900" lvl="0" indent="-342900" algn="l">
                        <a:spcBef>
                          <a:spcPts val="600"/>
                        </a:spcBef>
                        <a:spcAft>
                          <a:spcPts val="0"/>
                        </a:spcAft>
                        <a:buFont typeface="+mj-lt"/>
                        <a:buAutoNum type="arabicPeriod"/>
                      </a:pPr>
                      <a:r>
                        <a:rPr lang="en-US" sz="1100" dirty="0">
                          <a:solidFill>
                            <a:schemeClr val="bg1"/>
                          </a:solidFill>
                          <a:effectLst/>
                          <a:latin typeface="Arial"/>
                          <a:ea typeface="Times New Roman"/>
                          <a:cs typeface="Times New Roman"/>
                        </a:rPr>
                        <a:t>Key Learning</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Background</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Methodology Details</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Benefits / Improvements from Methodology</a:t>
                      </a:r>
                      <a:endParaRPr lang="en-IN" sz="1100" dirty="0">
                        <a:solidFill>
                          <a:schemeClr val="bg1"/>
                        </a:solidFill>
                        <a:effectLst/>
                        <a:latin typeface="Calibri"/>
                        <a:ea typeface="Times New Roman"/>
                        <a:cs typeface="Times New Roman"/>
                      </a:endParaRPr>
                    </a:p>
                    <a:p>
                      <a:pPr marL="342900" lvl="0" indent="-342900" algn="l">
                        <a:spcAft>
                          <a:spcPts val="0"/>
                        </a:spcAft>
                        <a:buFont typeface="+mj-lt"/>
                        <a:buAutoNum type="arabicPeriod"/>
                      </a:pPr>
                      <a:r>
                        <a:rPr lang="en-US" sz="1100" dirty="0">
                          <a:solidFill>
                            <a:schemeClr val="bg1"/>
                          </a:solidFill>
                          <a:effectLst/>
                          <a:latin typeface="Arial"/>
                          <a:ea typeface="Times New Roman"/>
                          <a:cs typeface="Times New Roman"/>
                        </a:rPr>
                        <a:t>Other possible </a:t>
                      </a:r>
                      <a:r>
                        <a:rPr lang="en-US" sz="1100" dirty="0" smtClean="0">
                          <a:solidFill>
                            <a:schemeClr val="bg1"/>
                          </a:solidFill>
                          <a:effectLst/>
                          <a:latin typeface="Arial"/>
                          <a:ea typeface="Times New Roman"/>
                          <a:cs typeface="Times New Roman"/>
                        </a:rPr>
                        <a:t>applications</a:t>
                      </a:r>
                    </a:p>
                    <a:p>
                      <a:pPr marL="342900" lvl="0" indent="-342900" algn="l">
                        <a:spcAft>
                          <a:spcPts val="0"/>
                        </a:spcAft>
                        <a:buFont typeface="+mj-lt"/>
                        <a:buAutoNum type="arabicPeriod"/>
                      </a:pPr>
                      <a:r>
                        <a:rPr lang="en-US" sz="1100" dirty="0" smtClean="0">
                          <a:solidFill>
                            <a:schemeClr val="bg1"/>
                          </a:solidFill>
                          <a:effectLst/>
                          <a:latin typeface="Arial"/>
                          <a:ea typeface="Times New Roman"/>
                          <a:cs typeface="Times New Roman"/>
                        </a:rPr>
                        <a:t>References</a:t>
                      </a:r>
                      <a:endParaRPr lang="en-IN" sz="1100" dirty="0">
                        <a:solidFill>
                          <a:schemeClr val="bg1"/>
                        </a:solidFill>
                        <a:effectLst/>
                        <a:latin typeface="Calibri"/>
                        <a:ea typeface="Times New Roman"/>
                        <a:cs typeface="Times New Roman"/>
                      </a:endParaRPr>
                    </a:p>
                  </a:txBody>
                  <a:tcPr marL="118745" marR="118745"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2387978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7473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1102"/>
            <a:ext cx="3008313" cy="553998"/>
          </a:xfrm>
        </p:spPr>
        <p:txBody>
          <a:bodyPr anchor="b"/>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2757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90339"/>
            <a:ext cx="5486400" cy="276999"/>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29062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81666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066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066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07050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382000" cy="304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981200"/>
            <a:ext cx="41148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1148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85218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382000" cy="304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981200"/>
            <a:ext cx="411480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48200" y="1981200"/>
            <a:ext cx="41148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229100"/>
            <a:ext cx="41148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99336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Content Placeholder 3"/>
          <p:cNvSpPr>
            <a:spLocks noGrp="1" noChangeAspect="1" noChangeArrowheads="1"/>
          </p:cNvSpPr>
          <p:nvPr>
            <p:ph idx="1"/>
          </p:nvPr>
        </p:nvSpPr>
        <p:spPr bwMode="auto">
          <a:xfrm>
            <a:off x="287338" y="1139688"/>
            <a:ext cx="8382000" cy="5157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latin typeface="Calibri" panose="020F0502020204030204" pitchFamily="34" charset="0"/>
              </a:defRPr>
            </a:lvl1pPr>
            <a:lvl2pPr>
              <a:defRPr sz="1400">
                <a:latin typeface="Calibri" panose="020F0502020204030204" pitchFamily="34" charset="0"/>
              </a:defRPr>
            </a:lvl2pPr>
            <a:lvl3pPr>
              <a:defRPr sz="1400">
                <a:latin typeface="Calibri" panose="020F0502020204030204" pitchFamily="34" charset="0"/>
              </a:defRPr>
            </a:lvl3pPr>
            <a:lvl4pPr>
              <a:defRPr sz="1400">
                <a:latin typeface="Calibri" panose="020F0502020204030204" pitchFamily="34" charset="0"/>
              </a:defRPr>
            </a:lvl4pPr>
            <a:lvl5pPr>
              <a:defRPr sz="1400">
                <a:latin typeface="Calibri" panose="020F0502020204030204" pitchFamily="34" charset="0"/>
              </a:defRPr>
            </a:lvl5pPr>
          </a:lstStyle>
          <a:p>
            <a:pPr lvl="0"/>
            <a:r>
              <a:rPr lang="en-US" altLang="en-US" noProof="0" dirty="0" smtClean="0"/>
              <a:t>Click to edit Master text styles</a:t>
            </a:r>
          </a:p>
          <a:p>
            <a:pPr lvl="1"/>
            <a:r>
              <a:rPr lang="en-US" altLang="en-US" noProof="0" dirty="0" smtClean="0"/>
              <a:t>Second level</a:t>
            </a:r>
          </a:p>
          <a:p>
            <a:pPr lvl="2"/>
            <a:r>
              <a:rPr lang="en-US" altLang="en-US" noProof="0" dirty="0" smtClean="0"/>
              <a:t>Third level</a:t>
            </a:r>
          </a:p>
          <a:p>
            <a:pPr lvl="3"/>
            <a:r>
              <a:rPr lang="en-US" altLang="en-US" noProof="0" dirty="0" smtClean="0"/>
              <a:t>Fourth level</a:t>
            </a:r>
          </a:p>
          <a:p>
            <a:pPr lvl="4"/>
            <a:r>
              <a:rPr lang="en-US" altLang="en-US" noProof="0" dirty="0" smtClean="0"/>
              <a:t>Fifth level</a:t>
            </a:r>
          </a:p>
        </p:txBody>
      </p:sp>
      <p:sp>
        <p:nvSpPr>
          <p:cNvPr id="5" name="Rectangle 2"/>
          <p:cNvSpPr>
            <a:spLocks noGrp="1" noChangeAspect="1" noChangeArrowheads="1"/>
          </p:cNvSpPr>
          <p:nvPr>
            <p:ph type="title"/>
          </p:nvPr>
        </p:nvSpPr>
        <p:spPr bwMode="auto">
          <a:xfrm>
            <a:off x="304800" y="667627"/>
            <a:ext cx="8382000" cy="276999"/>
          </a:xfrm>
          <a:prstGeom prst="rect">
            <a:avLst/>
          </a:prstGeom>
          <a:noFill/>
          <a:ln w="9525">
            <a:noFill/>
            <a:miter lim="800000"/>
            <a:headEnd/>
            <a:tailEnd/>
          </a:ln>
        </p:spPr>
        <p:txBody>
          <a:bodyPr/>
          <a:lstStyle/>
          <a:p>
            <a:pPr lvl="0"/>
            <a:r>
              <a:rPr lang="en-US" dirty="0" smtClean="0"/>
              <a:t>Click to edit Master title style</a:t>
            </a:r>
          </a:p>
        </p:txBody>
      </p:sp>
    </p:spTree>
    <p:extLst>
      <p:ext uri="{BB962C8B-B14F-4D97-AF65-F5344CB8AC3E}">
        <p14:creationId xmlns:p14="http://schemas.microsoft.com/office/powerpoint/2010/main" val="1911761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Content Placeholder 3"/>
          <p:cNvSpPr>
            <a:spLocks noGrp="1" noChangeAspect="1" noChangeArrowheads="1"/>
          </p:cNvSpPr>
          <p:nvPr>
            <p:ph idx="1"/>
          </p:nvPr>
        </p:nvSpPr>
        <p:spPr bwMode="auto">
          <a:xfrm>
            <a:off x="287338" y="1139688"/>
            <a:ext cx="8382000" cy="5157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noProof="0" dirty="0" smtClean="0"/>
              <a:t>Click to edit Master text styles</a:t>
            </a:r>
          </a:p>
          <a:p>
            <a:pPr lvl="1"/>
            <a:r>
              <a:rPr lang="en-US" altLang="en-US" noProof="0" dirty="0" smtClean="0"/>
              <a:t>Second level</a:t>
            </a:r>
          </a:p>
          <a:p>
            <a:pPr lvl="2"/>
            <a:r>
              <a:rPr lang="en-US" altLang="en-US" noProof="0" dirty="0" smtClean="0"/>
              <a:t>Third level</a:t>
            </a:r>
          </a:p>
          <a:p>
            <a:pPr lvl="3"/>
            <a:r>
              <a:rPr lang="en-US" altLang="en-US" noProof="0" dirty="0" smtClean="0"/>
              <a:t>Fourth level</a:t>
            </a:r>
          </a:p>
          <a:p>
            <a:pPr lvl="4"/>
            <a:r>
              <a:rPr lang="en-US" altLang="en-US" noProof="0" dirty="0" smtClean="0"/>
              <a:t>Fifth level</a:t>
            </a:r>
          </a:p>
        </p:txBody>
      </p:sp>
      <p:sp>
        <p:nvSpPr>
          <p:cNvPr id="5" name="Rectangle 2"/>
          <p:cNvSpPr>
            <a:spLocks noGrp="1" noChangeAspect="1" noChangeArrowheads="1"/>
          </p:cNvSpPr>
          <p:nvPr>
            <p:ph type="title"/>
          </p:nvPr>
        </p:nvSpPr>
        <p:spPr bwMode="auto">
          <a:xfrm>
            <a:off x="304800" y="667627"/>
            <a:ext cx="8382000" cy="276999"/>
          </a:xfrm>
          <a:prstGeom prst="rect">
            <a:avLst/>
          </a:prstGeom>
          <a:noFill/>
          <a:ln w="9525">
            <a:noFill/>
            <a:miter lim="800000"/>
            <a:headEnd/>
            <a:tailEnd/>
          </a:ln>
        </p:spPr>
        <p:txBody>
          <a:bodyPr/>
          <a:lstStyle/>
          <a:p>
            <a:pPr lvl="0"/>
            <a:r>
              <a:rPr lang="en-US" dirty="0" smtClean="0"/>
              <a:t>Click to edit Master title style</a:t>
            </a:r>
          </a:p>
        </p:txBody>
      </p:sp>
    </p:spTree>
    <p:extLst>
      <p:ext uri="{BB962C8B-B14F-4D97-AF65-F5344CB8AC3E}">
        <p14:creationId xmlns:p14="http://schemas.microsoft.com/office/powerpoint/2010/main" val="668150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rgbClr val="2C4E94"/>
        </a:solidFill>
        <a:effectLst/>
      </p:bgPr>
    </p:bg>
    <p:spTree>
      <p:nvGrpSpPr>
        <p:cNvPr id="1" name=""/>
        <p:cNvGrpSpPr/>
        <p:nvPr/>
      </p:nvGrpSpPr>
      <p:grpSpPr>
        <a:xfrm>
          <a:off x="0" y="0"/>
          <a:ext cx="0" cy="0"/>
          <a:chOff x="0" y="0"/>
          <a:chExt cx="0" cy="0"/>
        </a:xfrm>
      </p:grpSpPr>
      <p:pic>
        <p:nvPicPr>
          <p:cNvPr id="2" name="Picture 16" descr="Banner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87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6350" y="958850"/>
            <a:ext cx="3314700" cy="5899150"/>
          </a:xfrm>
          <a:prstGeom prst="rect">
            <a:avLst/>
          </a:prstGeom>
        </p:spPr>
        <p:txBody>
          <a:bodyPr/>
          <a:lstStyle/>
          <a:p>
            <a:pPr>
              <a:defRPr/>
            </a:pPr>
            <a:r>
              <a:rPr lang="en-US" sz="1200" b="1" u="sng" dirty="0">
                <a:solidFill>
                  <a:srgbClr val="FFFFFF"/>
                </a:solidFill>
              </a:rPr>
              <a:t>Document Type-</a:t>
            </a:r>
          </a:p>
          <a:p>
            <a:pPr>
              <a:defRPr/>
            </a:pPr>
            <a:endParaRPr lang="en-US" sz="1200" dirty="0">
              <a:solidFill>
                <a:srgbClr val="FFFFFF"/>
              </a:solidFill>
            </a:endParaRPr>
          </a:p>
          <a:p>
            <a:pPr>
              <a:spcAft>
                <a:spcPts val="600"/>
              </a:spcAft>
              <a:defRPr/>
            </a:pPr>
            <a:r>
              <a:rPr lang="en-US" sz="1200" dirty="0">
                <a:solidFill>
                  <a:srgbClr val="FFFFFF"/>
                </a:solidFill>
              </a:rPr>
              <a:t>To capture the knowledge in various domains and functions related to </a:t>
            </a:r>
          </a:p>
          <a:p>
            <a:pPr>
              <a:spcAft>
                <a:spcPts val="600"/>
              </a:spcAft>
              <a:defRPr/>
            </a:pPr>
            <a:endParaRPr lang="en-US" sz="1200" dirty="0">
              <a:solidFill>
                <a:srgbClr val="FFFFFF"/>
              </a:solidFill>
            </a:endParaRPr>
          </a:p>
          <a:p>
            <a:pPr marL="342900" indent="-165100">
              <a:lnSpc>
                <a:spcPct val="115000"/>
              </a:lnSpc>
              <a:buFont typeface="Wingdings" pitchFamily="2" charset="2"/>
              <a:buChar char="§"/>
              <a:defRPr/>
            </a:pPr>
            <a:r>
              <a:rPr lang="en-IN" sz="1200" dirty="0">
                <a:solidFill>
                  <a:srgbClr val="FFFFFF"/>
                </a:solidFill>
                <a:ea typeface="Calibri"/>
                <a:cs typeface="Times New Roman"/>
              </a:rPr>
              <a:t>Best Practices</a:t>
            </a:r>
            <a:endParaRPr lang="en-US" sz="1200" dirty="0">
              <a:solidFill>
                <a:srgbClr val="FFFFFF"/>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Case Studies</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Checklists</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Domain offerings</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Framework and Methodology</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Guidelines and Standards</a:t>
            </a: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Innovation</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Lessons learnt</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Partner Artefacts</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Procedures</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Process Notes</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Project Life-cycle</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Proposal FAQs</a:t>
            </a: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Success Stories</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Training Material</a:t>
            </a: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Technical presentation</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Technical literature of Domain / Industry</a:t>
            </a:r>
            <a:endParaRPr lang="en-US" sz="1200" dirty="0">
              <a:solidFill>
                <a:srgbClr val="000000"/>
              </a:solidFill>
              <a:ea typeface="Calibri"/>
              <a:cs typeface="Times New Roman"/>
            </a:endParaRPr>
          </a:p>
          <a:p>
            <a:pPr marL="342900" indent="-165100">
              <a:lnSpc>
                <a:spcPct val="115000"/>
              </a:lnSpc>
              <a:spcBef>
                <a:spcPts val="0"/>
              </a:spcBef>
              <a:spcAft>
                <a:spcPts val="0"/>
              </a:spcAft>
              <a:buFont typeface="Wingdings" pitchFamily="2" charset="2"/>
              <a:buChar char="§"/>
              <a:defRPr/>
            </a:pPr>
            <a:r>
              <a:rPr lang="en-IN" sz="1200" dirty="0">
                <a:solidFill>
                  <a:srgbClr val="FFFFFF"/>
                </a:solidFill>
                <a:ea typeface="Calibri"/>
                <a:cs typeface="Times New Roman"/>
              </a:rPr>
              <a:t>Tips and Tricks</a:t>
            </a:r>
            <a:endParaRPr lang="en-US" sz="1200" dirty="0">
              <a:solidFill>
                <a:srgbClr val="000000"/>
              </a:solidFill>
              <a:ea typeface="Calibri"/>
              <a:cs typeface="Times New Roman"/>
            </a:endParaRPr>
          </a:p>
          <a:p>
            <a:pPr marL="177800">
              <a:lnSpc>
                <a:spcPct val="115000"/>
              </a:lnSpc>
              <a:spcBef>
                <a:spcPts val="0"/>
              </a:spcBef>
              <a:spcAft>
                <a:spcPts val="0"/>
              </a:spcAft>
              <a:buFont typeface="Wingdings" pitchFamily="2" charset="2"/>
              <a:buNone/>
              <a:defRPr/>
            </a:pPr>
            <a:endParaRPr lang="en-US" sz="1200" dirty="0">
              <a:solidFill>
                <a:srgbClr val="000000"/>
              </a:solidFill>
              <a:ea typeface="Calibri"/>
              <a:cs typeface="Times New Roman"/>
            </a:endParaRPr>
          </a:p>
          <a:p>
            <a:pPr>
              <a:defRPr/>
            </a:pPr>
            <a:r>
              <a:rPr lang="en-IN" sz="1200" dirty="0">
                <a:solidFill>
                  <a:srgbClr val="FFFFFF"/>
                </a:solidFill>
              </a:rPr>
              <a:t>Please contact KM team for any queries.</a:t>
            </a:r>
            <a:endParaRPr lang="en-US" sz="1200" dirty="0">
              <a:solidFill>
                <a:srgbClr val="FFFFFF"/>
              </a:solidFill>
            </a:endParaRPr>
          </a:p>
          <a:p>
            <a:pPr>
              <a:defRPr/>
            </a:pPr>
            <a:r>
              <a:rPr lang="en-IN" sz="1200" dirty="0">
                <a:solidFill>
                  <a:srgbClr val="FFFFFF"/>
                </a:solidFill>
              </a:rPr>
              <a:t>Email id: </a:t>
            </a:r>
            <a:r>
              <a:rPr lang="en-IN" sz="1200" dirty="0">
                <a:solidFill>
                  <a:srgbClr val="FFFFFF"/>
                </a:solidFill>
                <a:hlinkClick r:id="rId3"/>
              </a:rPr>
              <a:t>betterkm@tatatechnologies.com</a:t>
            </a:r>
            <a:endParaRPr lang="en-US" sz="1200" dirty="0">
              <a:solidFill>
                <a:srgbClr val="FFFFFF"/>
              </a:solidFill>
            </a:endParaRPr>
          </a:p>
        </p:txBody>
      </p:sp>
      <p:cxnSp>
        <p:nvCxnSpPr>
          <p:cNvPr id="4" name="Straight Connector 3"/>
          <p:cNvCxnSpPr/>
          <p:nvPr userDrawn="1"/>
        </p:nvCxnSpPr>
        <p:spPr bwMode="auto">
          <a:xfrm>
            <a:off x="3279775" y="944563"/>
            <a:ext cx="4763" cy="5913437"/>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72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62635"/>
            <a:ext cx="8382000" cy="369332"/>
          </a:xfrm>
          <a:noFill/>
          <a:ln w="9525">
            <a:noFill/>
            <a:miter lim="800000"/>
            <a:headEnd/>
            <a:tailEnd/>
          </a:ln>
        </p:spPr>
        <p:txBody>
          <a:bodyPr/>
          <a:lstStyle>
            <a:lvl1pPr>
              <a:defRPr kumimoji="0" lang="en-US" sz="2400" b="1" i="0" u="none" strike="noStrike" kern="0" cap="none" spc="0" normalizeH="0" baseline="0" noProof="0">
                <a:ln>
                  <a:noFill/>
                </a:ln>
                <a:solidFill>
                  <a:srgbClr val="FF9900"/>
                </a:solidFill>
                <a:effectLst>
                  <a:outerShdw blurRad="38100" dist="38100" dir="2700000" algn="tl">
                    <a:srgbClr val="C0C0C0"/>
                  </a:outerShdw>
                </a:effectLst>
                <a:uLnTx/>
                <a:uFillTx/>
                <a:latin typeface="Lucida Sans" pitchFamily="34" charset="0"/>
                <a:ea typeface="+mj-ea"/>
                <a:cs typeface="+mj-cs"/>
              </a:defRPr>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287338" y="1233488"/>
            <a:ext cx="8382000" cy="4343400"/>
          </a:xfrm>
        </p:spPr>
        <p:txBody>
          <a:bodyPr/>
          <a:lstStyle>
            <a:lvl1pPr>
              <a:buFont typeface="Wingdings" pitchFamily="2" charset="2"/>
              <a:buChar char="v"/>
              <a:defRPr sz="1800"/>
            </a:lvl1pPr>
            <a:lvl3pPr>
              <a:buFont typeface="Courier New"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6225" y="1238220"/>
            <a:ext cx="4114800" cy="4343400"/>
          </a:xfrm>
          <a:prstGeom prst="rect">
            <a:avLst/>
          </a:prstGeom>
          <a:noFill/>
          <a:ln w="9525">
            <a:noFill/>
            <a:miter lim="800000"/>
            <a:headEnd/>
            <a:tailEnd/>
          </a:ln>
        </p:spPr>
        <p:txBody>
          <a:bodyPr/>
          <a:lstStyle>
            <a:lvl1pPr algn="l" rtl="0" fontAlgn="base">
              <a:spcBef>
                <a:spcPct val="20000"/>
              </a:spcBef>
              <a:spcAft>
                <a:spcPct val="0"/>
              </a:spcAft>
              <a:buFont typeface="Wingdings" pitchFamily="2" charset="2"/>
              <a:buChar char="v"/>
              <a:defRPr lang="en-US" sz="1800" smtClean="0">
                <a:solidFill>
                  <a:schemeClr val="tx1"/>
                </a:solidFill>
                <a:latin typeface="Calibri" panose="020F0502020204030204" pitchFamily="34" charset="0"/>
                <a:ea typeface="+mn-ea"/>
                <a:cs typeface="+mn-cs"/>
              </a:defRPr>
            </a:lvl1pPr>
            <a:lvl2pPr algn="l" rtl="0" fontAlgn="base">
              <a:spcBef>
                <a:spcPct val="20000"/>
              </a:spcBef>
              <a:spcAft>
                <a:spcPct val="0"/>
              </a:spcAft>
              <a:defRPr lang="en-US" sz="1500" smtClean="0">
                <a:solidFill>
                  <a:schemeClr val="tx1"/>
                </a:solidFill>
                <a:latin typeface="Calibri" panose="020F0502020204030204" pitchFamily="34" charset="0"/>
                <a:ea typeface="+mn-ea"/>
                <a:cs typeface="+mn-cs"/>
              </a:defRPr>
            </a:lvl2pPr>
            <a:lvl3pPr algn="l" rtl="0" fontAlgn="base">
              <a:spcBef>
                <a:spcPct val="20000"/>
              </a:spcBef>
              <a:spcAft>
                <a:spcPct val="0"/>
              </a:spcAft>
              <a:buFont typeface="Courier New" pitchFamily="49" charset="0"/>
              <a:buChar char="o"/>
              <a:defRPr lang="en-US" sz="1500" smtClean="0">
                <a:solidFill>
                  <a:schemeClr val="tx1"/>
                </a:solidFill>
                <a:latin typeface="Calibri" panose="020F0502020204030204" pitchFamily="34" charset="0"/>
                <a:ea typeface="+mn-ea"/>
                <a:cs typeface="+mn-cs"/>
              </a:defRPr>
            </a:lvl3pPr>
            <a:lvl4pPr algn="l" rtl="0" fontAlgn="base">
              <a:spcBef>
                <a:spcPct val="20000"/>
              </a:spcBef>
              <a:spcAft>
                <a:spcPct val="0"/>
              </a:spcAft>
              <a:defRPr lang="en-US" sz="1500" smtClean="0">
                <a:solidFill>
                  <a:schemeClr val="tx1"/>
                </a:solidFill>
                <a:latin typeface="Calibri" panose="020F0502020204030204" pitchFamily="34" charset="0"/>
                <a:ea typeface="+mn-ea"/>
                <a:cs typeface="+mn-cs"/>
              </a:defRPr>
            </a:lvl4pPr>
            <a:lvl5pPr algn="l" rtl="0" fontAlgn="base">
              <a:spcBef>
                <a:spcPct val="20000"/>
              </a:spcBef>
              <a:spcAft>
                <a:spcPct val="0"/>
              </a:spcAft>
              <a:defRPr lang="en-US" sz="1500">
                <a:solidFill>
                  <a:schemeClr val="tx1"/>
                </a:solidFill>
                <a:latin typeface="Calibri" panose="020F0502020204030204"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9221" y="1238220"/>
            <a:ext cx="4114800" cy="4343400"/>
          </a:xfrm>
          <a:prstGeom prst="rect">
            <a:avLst/>
          </a:prstGeom>
          <a:noFill/>
          <a:ln w="9525">
            <a:noFill/>
            <a:miter lim="800000"/>
            <a:headEnd/>
            <a:tailEnd/>
          </a:ln>
        </p:spPr>
        <p:txBody>
          <a:bodyPr/>
          <a:lstStyle>
            <a:lvl1pPr algn="l" rtl="0" fontAlgn="base">
              <a:spcBef>
                <a:spcPct val="20000"/>
              </a:spcBef>
              <a:spcAft>
                <a:spcPct val="0"/>
              </a:spcAft>
              <a:buFont typeface="Wingdings" pitchFamily="2" charset="2"/>
              <a:buChar char="v"/>
              <a:defRPr lang="en-US" sz="1800" smtClean="0">
                <a:solidFill>
                  <a:schemeClr val="tx1"/>
                </a:solidFill>
                <a:latin typeface="Calibri" panose="020F0502020204030204" pitchFamily="34" charset="0"/>
                <a:ea typeface="+mn-ea"/>
                <a:cs typeface="+mn-cs"/>
              </a:defRPr>
            </a:lvl1pPr>
            <a:lvl2pPr algn="l" rtl="0" fontAlgn="base">
              <a:spcBef>
                <a:spcPct val="20000"/>
              </a:spcBef>
              <a:spcAft>
                <a:spcPct val="0"/>
              </a:spcAft>
              <a:defRPr lang="en-US" sz="1500" smtClean="0">
                <a:solidFill>
                  <a:schemeClr val="tx1"/>
                </a:solidFill>
                <a:latin typeface="Calibri" panose="020F0502020204030204" pitchFamily="34" charset="0"/>
                <a:ea typeface="+mn-ea"/>
                <a:cs typeface="+mn-cs"/>
              </a:defRPr>
            </a:lvl2pPr>
            <a:lvl3pPr algn="l" rtl="0" fontAlgn="base">
              <a:spcBef>
                <a:spcPct val="20000"/>
              </a:spcBef>
              <a:spcAft>
                <a:spcPct val="0"/>
              </a:spcAft>
              <a:buFont typeface="Courier New" pitchFamily="49" charset="0"/>
              <a:buChar char="o"/>
              <a:defRPr lang="en-US" sz="1500" smtClean="0">
                <a:solidFill>
                  <a:schemeClr val="tx1"/>
                </a:solidFill>
                <a:latin typeface="Calibri" panose="020F0502020204030204" pitchFamily="34" charset="0"/>
                <a:ea typeface="+mn-ea"/>
                <a:cs typeface="+mn-cs"/>
              </a:defRPr>
            </a:lvl3pPr>
            <a:lvl4pPr algn="l" rtl="0" fontAlgn="base">
              <a:spcBef>
                <a:spcPct val="20000"/>
              </a:spcBef>
              <a:spcAft>
                <a:spcPct val="0"/>
              </a:spcAft>
              <a:defRPr lang="en-US" sz="1500" smtClean="0">
                <a:solidFill>
                  <a:schemeClr val="tx1"/>
                </a:solidFill>
                <a:latin typeface="Calibri" panose="020F0502020204030204" pitchFamily="34" charset="0"/>
                <a:ea typeface="+mn-ea"/>
                <a:cs typeface="+mn-cs"/>
              </a:defRPr>
            </a:lvl4pPr>
            <a:lvl5pPr algn="l" rtl="0" fontAlgn="base">
              <a:spcBef>
                <a:spcPct val="20000"/>
              </a:spcBef>
              <a:spcAft>
                <a:spcPct val="0"/>
              </a:spcAft>
              <a:defRPr lang="en-US" sz="1500">
                <a:solidFill>
                  <a:schemeClr val="tx1"/>
                </a:solidFill>
                <a:latin typeface="Calibri" panose="020F0502020204030204"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74226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77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62635"/>
            <a:ext cx="8382000" cy="304800"/>
          </a:xfrm>
          <a:noFill/>
          <a:ln w="9525">
            <a:noFill/>
            <a:miter lim="800000"/>
            <a:headEnd/>
            <a:tailEnd/>
          </a:ln>
        </p:spPr>
        <p:txBody>
          <a:bodyPr/>
          <a:lstStyle>
            <a:lvl1pPr>
              <a:defRPr kumimoji="0" lang="en-US" sz="2000" b="1" i="0" u="none" strike="noStrike" kern="0" cap="none" spc="0" normalizeH="0" baseline="0" noProof="0">
                <a:ln>
                  <a:noFill/>
                </a:ln>
                <a:solidFill>
                  <a:srgbClr val="FF9900"/>
                </a:solidFill>
                <a:effectLst>
                  <a:outerShdw blurRad="38100" dist="38100" dir="2700000" algn="tl">
                    <a:srgbClr val="C0C0C0"/>
                  </a:outerShdw>
                </a:effectLst>
                <a:uLnTx/>
                <a:uFillTx/>
                <a:latin typeface="Lucida Sans" pitchFamily="34" charset="0"/>
                <a:ea typeface="+mj-ea"/>
                <a:cs typeface="+mj-cs"/>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276225" y="1238220"/>
            <a:ext cx="4114800" cy="4343400"/>
          </a:xfrm>
          <a:noFill/>
          <a:ln w="9525">
            <a:noFill/>
            <a:miter lim="800000"/>
            <a:headEnd/>
            <a:tailEnd/>
          </a:ln>
        </p:spPr>
        <p:txBody>
          <a:bodyPr/>
          <a:lstStyle>
            <a:lvl1pPr algn="l" rtl="0" fontAlgn="base">
              <a:spcBef>
                <a:spcPct val="20000"/>
              </a:spcBef>
              <a:spcAft>
                <a:spcPct val="0"/>
              </a:spcAft>
              <a:buFont typeface="Wingdings" pitchFamily="2" charset="2"/>
              <a:buChar char="v"/>
              <a:defRPr lang="en-US" sz="1800" smtClean="0">
                <a:solidFill>
                  <a:schemeClr val="tx1"/>
                </a:solidFill>
                <a:latin typeface="+mn-lt"/>
                <a:ea typeface="+mn-ea"/>
                <a:cs typeface="+mn-cs"/>
              </a:defRPr>
            </a:lvl1pPr>
            <a:lvl2pPr algn="l" rtl="0" fontAlgn="base">
              <a:spcBef>
                <a:spcPct val="20000"/>
              </a:spcBef>
              <a:spcAft>
                <a:spcPct val="0"/>
              </a:spcAft>
              <a:defRPr lang="en-US" sz="1500" smtClean="0">
                <a:solidFill>
                  <a:schemeClr val="tx1"/>
                </a:solidFill>
                <a:latin typeface="+mn-lt"/>
                <a:ea typeface="+mn-ea"/>
                <a:cs typeface="+mn-cs"/>
              </a:defRPr>
            </a:lvl2pPr>
            <a:lvl3pPr algn="l" rtl="0" fontAlgn="base">
              <a:spcBef>
                <a:spcPct val="20000"/>
              </a:spcBef>
              <a:spcAft>
                <a:spcPct val="0"/>
              </a:spcAft>
              <a:buFont typeface="Courier New" pitchFamily="49" charset="0"/>
              <a:buChar char="o"/>
              <a:defRPr lang="en-US" sz="1500" smtClean="0">
                <a:solidFill>
                  <a:schemeClr val="tx1"/>
                </a:solidFill>
                <a:latin typeface="+mn-lt"/>
                <a:ea typeface="+mn-ea"/>
                <a:cs typeface="+mn-cs"/>
              </a:defRPr>
            </a:lvl3pPr>
            <a:lvl4pPr algn="l" rtl="0" fontAlgn="base">
              <a:spcBef>
                <a:spcPct val="20000"/>
              </a:spcBef>
              <a:spcAft>
                <a:spcPct val="0"/>
              </a:spcAft>
              <a:defRPr lang="en-US" sz="1500" smtClean="0">
                <a:solidFill>
                  <a:schemeClr val="tx1"/>
                </a:solidFill>
                <a:latin typeface="+mn-lt"/>
                <a:ea typeface="+mn-ea"/>
                <a:cs typeface="+mn-cs"/>
              </a:defRPr>
            </a:lvl4pPr>
            <a:lvl5pPr algn="l" rtl="0" fontAlgn="base">
              <a:spcBef>
                <a:spcPct val="20000"/>
              </a:spcBef>
              <a:spcAft>
                <a:spcPct val="0"/>
              </a:spcAft>
              <a:defRPr lang="en-US" sz="15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9221" y="1238220"/>
            <a:ext cx="4114800" cy="4343400"/>
          </a:xfrm>
          <a:noFill/>
          <a:ln w="9525">
            <a:noFill/>
            <a:miter lim="800000"/>
            <a:headEnd/>
            <a:tailEnd/>
          </a:ln>
        </p:spPr>
        <p:txBody>
          <a:bodyPr/>
          <a:lstStyle>
            <a:lvl1pPr algn="l" rtl="0" fontAlgn="base">
              <a:spcBef>
                <a:spcPct val="20000"/>
              </a:spcBef>
              <a:spcAft>
                <a:spcPct val="0"/>
              </a:spcAft>
              <a:buFont typeface="Wingdings" pitchFamily="2" charset="2"/>
              <a:buChar char="v"/>
              <a:defRPr lang="en-US" sz="1800" smtClean="0">
                <a:solidFill>
                  <a:schemeClr val="tx1"/>
                </a:solidFill>
                <a:latin typeface="+mn-lt"/>
                <a:ea typeface="+mn-ea"/>
                <a:cs typeface="+mn-cs"/>
              </a:defRPr>
            </a:lvl1pPr>
            <a:lvl2pPr algn="l" rtl="0" fontAlgn="base">
              <a:spcBef>
                <a:spcPct val="20000"/>
              </a:spcBef>
              <a:spcAft>
                <a:spcPct val="0"/>
              </a:spcAft>
              <a:defRPr lang="en-US" sz="1500" smtClean="0">
                <a:solidFill>
                  <a:schemeClr val="tx1"/>
                </a:solidFill>
                <a:latin typeface="+mn-lt"/>
                <a:ea typeface="+mn-ea"/>
                <a:cs typeface="+mn-cs"/>
              </a:defRPr>
            </a:lvl2pPr>
            <a:lvl3pPr algn="l" rtl="0" fontAlgn="base">
              <a:spcBef>
                <a:spcPct val="20000"/>
              </a:spcBef>
              <a:spcAft>
                <a:spcPct val="0"/>
              </a:spcAft>
              <a:buFont typeface="Courier New" pitchFamily="49" charset="0"/>
              <a:buChar char="o"/>
              <a:defRPr lang="en-US" sz="1500" smtClean="0">
                <a:solidFill>
                  <a:schemeClr val="tx1"/>
                </a:solidFill>
                <a:latin typeface="+mn-lt"/>
                <a:ea typeface="+mn-ea"/>
                <a:cs typeface="+mn-cs"/>
              </a:defRPr>
            </a:lvl3pPr>
            <a:lvl4pPr algn="l" rtl="0" fontAlgn="base">
              <a:spcBef>
                <a:spcPct val="20000"/>
              </a:spcBef>
              <a:spcAft>
                <a:spcPct val="0"/>
              </a:spcAft>
              <a:defRPr lang="en-US" sz="1500" smtClean="0">
                <a:solidFill>
                  <a:schemeClr val="tx1"/>
                </a:solidFill>
                <a:latin typeface="+mn-lt"/>
                <a:ea typeface="+mn-ea"/>
                <a:cs typeface="+mn-cs"/>
              </a:defRPr>
            </a:lvl4pPr>
            <a:lvl5pPr algn="l" rtl="0" fontAlgn="base">
              <a:spcBef>
                <a:spcPct val="20000"/>
              </a:spcBef>
              <a:spcAft>
                <a:spcPct val="0"/>
              </a:spcAft>
              <a:defRPr lang="en-US" sz="15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a:lstStyle>
            <a:lvl1pPr>
              <a:defRPr kumimoji="0" lang="en-US" sz="2000" b="1" i="0" u="none" strike="noStrike" kern="0" cap="none" spc="0" normalizeH="0" baseline="0" noProof="0">
                <a:ln>
                  <a:noFill/>
                </a:ln>
                <a:solidFill>
                  <a:srgbClr val="FF9900"/>
                </a:solidFill>
                <a:effectLst>
                  <a:outerShdw blurRad="38100" dist="38100" dir="2700000" algn="tl">
                    <a:srgbClr val="C0C0C0"/>
                  </a:outerShdw>
                </a:effectLst>
                <a:uLnTx/>
                <a:uFillTx/>
                <a:latin typeface="Lucida Sans" pitchFamily="34" charset="0"/>
                <a:ea typeface="+mj-ea"/>
                <a:cs typeface="+mj-cs"/>
              </a:defRPr>
            </a:lvl1pPr>
          </a:lstStyle>
          <a:p>
            <a:pPr lvl="0"/>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Banner_white"/>
          <p:cNvPicPr>
            <a:picLocks noChangeAspect="1" noChangeArrowheads="1"/>
          </p:cNvPicPr>
          <p:nvPr userDrawn="1"/>
        </p:nvPicPr>
        <p:blipFill>
          <a:blip r:embed="rId15" cstate="print"/>
          <a:srcRect/>
          <a:stretch>
            <a:fillRect/>
          </a:stretch>
        </p:blipFill>
        <p:spPr bwMode="auto">
          <a:xfrm>
            <a:off x="0" y="0"/>
            <a:ext cx="9148763" cy="936625"/>
          </a:xfrm>
          <a:prstGeom prst="rect">
            <a:avLst/>
          </a:prstGeom>
          <a:noFill/>
          <a:ln w="9525">
            <a:noFill/>
            <a:miter lim="800000"/>
            <a:headEnd/>
            <a:tailEnd/>
          </a:ln>
        </p:spPr>
      </p:pic>
      <p:sp>
        <p:nvSpPr>
          <p:cNvPr id="1027" name="Rectangle 3"/>
          <p:cNvSpPr>
            <a:spLocks noGrp="1" noChangeAspect="1" noChangeArrowheads="1"/>
          </p:cNvSpPr>
          <p:nvPr>
            <p:ph type="body" idx="1"/>
          </p:nvPr>
        </p:nvSpPr>
        <p:spPr bwMode="auto">
          <a:xfrm>
            <a:off x="287338" y="1233487"/>
            <a:ext cx="8382000" cy="50642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2"/>
          <p:cNvSpPr txBox="1">
            <a:spLocks/>
          </p:cNvSpPr>
          <p:nvPr userDrawn="1"/>
        </p:nvSpPr>
        <p:spPr>
          <a:xfrm>
            <a:off x="304800" y="6477000"/>
            <a:ext cx="6705600" cy="152400"/>
          </a:xfrm>
          <a:prstGeom prst="rect">
            <a:avLst/>
          </a:prstGeom>
        </p:spPr>
        <p:txBody>
          <a:bodyPr lIns="0" tIns="0" rIns="0" bIns="0" anchor="b">
            <a:normAutofit/>
          </a:bodyPr>
          <a:lstStyle/>
          <a:p>
            <a:pPr defTabSz="457200">
              <a:defRPr/>
            </a:pPr>
            <a:r>
              <a:rPr lang="en-US" sz="600" dirty="0">
                <a:solidFill>
                  <a:srgbClr val="7F7F7F"/>
                </a:solidFill>
                <a:ea typeface="ＭＳ Ｐゴシック" pitchFamily="1" charset="-128"/>
                <a:cs typeface="Arial" charset="0"/>
              </a:rPr>
              <a:t>©  Copyright </a:t>
            </a:r>
            <a:r>
              <a:rPr lang="en-US" sz="600" dirty="0" smtClean="0">
                <a:solidFill>
                  <a:srgbClr val="7F7F7F"/>
                </a:solidFill>
                <a:ea typeface="ＭＳ Ｐゴシック" pitchFamily="1" charset="-128"/>
                <a:cs typeface="Arial" charset="0"/>
              </a:rPr>
              <a:t>2016 </a:t>
            </a:r>
            <a:r>
              <a:rPr lang="en-US" sz="600" dirty="0">
                <a:solidFill>
                  <a:srgbClr val="7F7F7F"/>
                </a:solidFill>
                <a:ea typeface="ＭＳ Ｐゴシック" pitchFamily="1" charset="-128"/>
                <a:cs typeface="Arial" charset="0"/>
              </a:rPr>
              <a:t>Tata Technologies. All rights reserved. All other trademarks are trademarks of their respective owners.</a:t>
            </a:r>
          </a:p>
        </p:txBody>
      </p:sp>
      <p:sp>
        <p:nvSpPr>
          <p:cNvPr id="2" name="Rectangle 2"/>
          <p:cNvSpPr>
            <a:spLocks noGrp="1" noChangeAspect="1" noChangeArrowheads="1"/>
          </p:cNvSpPr>
          <p:nvPr>
            <p:ph type="title"/>
          </p:nvPr>
        </p:nvSpPr>
        <p:spPr bwMode="auto">
          <a:xfrm>
            <a:off x="312738" y="762000"/>
            <a:ext cx="8382000"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863" r:id="rId1"/>
    <p:sldLayoutId id="2147483876"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Lst>
  <p:txStyles>
    <p:titleStyle>
      <a:lvl1pPr algn="l" rtl="0" eaLnBrk="0" fontAlgn="base" hangingPunct="0">
        <a:spcBef>
          <a:spcPct val="0"/>
        </a:spcBef>
        <a:spcAft>
          <a:spcPct val="0"/>
        </a:spcAft>
        <a:defRPr lang="en-US" sz="2400" b="1" dirty="0">
          <a:solidFill>
            <a:srgbClr val="FF9900"/>
          </a:solidFill>
          <a:effectLst>
            <a:outerShdw blurRad="38100" dist="38100" dir="2700000" algn="tl">
              <a:srgbClr val="C0C0C0"/>
            </a:outerShdw>
          </a:effectLst>
          <a:latin typeface="Lucida Sans" pitchFamily="34" charset="0"/>
          <a:ea typeface="ＭＳ Ｐゴシック" pitchFamily="34" charset="-128"/>
          <a:cs typeface="ＭＳ Ｐゴシック"/>
        </a:defRPr>
      </a:lvl1pPr>
      <a:lvl2pPr algn="l" rtl="0" eaLnBrk="0" fontAlgn="base" hangingPunct="0">
        <a:spcBef>
          <a:spcPct val="0"/>
        </a:spcBef>
        <a:spcAft>
          <a:spcPct val="0"/>
        </a:spcAft>
        <a:defRPr sz="2000" b="1">
          <a:solidFill>
            <a:srgbClr val="FF9900"/>
          </a:solidFill>
          <a:latin typeface="Lucida Sans" pitchFamily="34" charset="0"/>
          <a:ea typeface="ＭＳ Ｐゴシック" pitchFamily="34" charset="-128"/>
          <a:cs typeface="ＭＳ Ｐゴシック"/>
        </a:defRPr>
      </a:lvl2pPr>
      <a:lvl3pPr algn="l" rtl="0" eaLnBrk="0" fontAlgn="base" hangingPunct="0">
        <a:spcBef>
          <a:spcPct val="0"/>
        </a:spcBef>
        <a:spcAft>
          <a:spcPct val="0"/>
        </a:spcAft>
        <a:defRPr sz="2000" b="1">
          <a:solidFill>
            <a:srgbClr val="FF9900"/>
          </a:solidFill>
          <a:latin typeface="Lucida Sans" pitchFamily="34" charset="0"/>
          <a:ea typeface="ＭＳ Ｐゴシック" pitchFamily="34" charset="-128"/>
          <a:cs typeface="ＭＳ Ｐゴシック"/>
        </a:defRPr>
      </a:lvl3pPr>
      <a:lvl4pPr algn="l" rtl="0" eaLnBrk="0" fontAlgn="base" hangingPunct="0">
        <a:spcBef>
          <a:spcPct val="0"/>
        </a:spcBef>
        <a:spcAft>
          <a:spcPct val="0"/>
        </a:spcAft>
        <a:defRPr sz="2000" b="1">
          <a:solidFill>
            <a:srgbClr val="FF9900"/>
          </a:solidFill>
          <a:latin typeface="Lucida Sans" pitchFamily="34" charset="0"/>
          <a:ea typeface="ＭＳ Ｐゴシック" pitchFamily="34" charset="-128"/>
          <a:cs typeface="ＭＳ Ｐゴシック"/>
        </a:defRPr>
      </a:lvl4pPr>
      <a:lvl5pPr algn="l" rtl="0" eaLnBrk="0" fontAlgn="base" hangingPunct="0">
        <a:spcBef>
          <a:spcPct val="0"/>
        </a:spcBef>
        <a:spcAft>
          <a:spcPct val="0"/>
        </a:spcAft>
        <a:defRPr sz="2000" b="1">
          <a:solidFill>
            <a:srgbClr val="FF9900"/>
          </a:solidFill>
          <a:latin typeface="Lucida Sans" pitchFamily="34" charset="0"/>
          <a:ea typeface="ＭＳ Ｐゴシック" pitchFamily="34" charset="-128"/>
          <a:cs typeface="ＭＳ Ｐゴシック"/>
        </a:defRPr>
      </a:lvl5pPr>
      <a:lvl6pPr marL="457200" algn="l" rtl="0" fontAlgn="base">
        <a:spcBef>
          <a:spcPct val="0"/>
        </a:spcBef>
        <a:spcAft>
          <a:spcPct val="0"/>
        </a:spcAft>
        <a:defRPr sz="2000" b="1">
          <a:solidFill>
            <a:srgbClr val="204E97"/>
          </a:solidFill>
          <a:latin typeface="Arial" charset="0"/>
          <a:ea typeface="ＭＳ Ｐゴシック" pitchFamily="1" charset="-128"/>
        </a:defRPr>
      </a:lvl6pPr>
      <a:lvl7pPr marL="914400" algn="l" rtl="0" fontAlgn="base">
        <a:spcBef>
          <a:spcPct val="0"/>
        </a:spcBef>
        <a:spcAft>
          <a:spcPct val="0"/>
        </a:spcAft>
        <a:defRPr sz="2000" b="1">
          <a:solidFill>
            <a:srgbClr val="204E97"/>
          </a:solidFill>
          <a:latin typeface="Arial" charset="0"/>
          <a:ea typeface="ＭＳ Ｐゴシック" pitchFamily="1" charset="-128"/>
        </a:defRPr>
      </a:lvl7pPr>
      <a:lvl8pPr marL="1371600" algn="l" rtl="0" fontAlgn="base">
        <a:spcBef>
          <a:spcPct val="0"/>
        </a:spcBef>
        <a:spcAft>
          <a:spcPct val="0"/>
        </a:spcAft>
        <a:defRPr sz="2000" b="1">
          <a:solidFill>
            <a:srgbClr val="204E97"/>
          </a:solidFill>
          <a:latin typeface="Arial" charset="0"/>
          <a:ea typeface="ＭＳ Ｐゴシック" pitchFamily="1" charset="-128"/>
        </a:defRPr>
      </a:lvl8pPr>
      <a:lvl9pPr marL="1828800" algn="l" rtl="0" fontAlgn="base">
        <a:spcBef>
          <a:spcPct val="0"/>
        </a:spcBef>
        <a:spcAft>
          <a:spcPct val="0"/>
        </a:spcAft>
        <a:defRPr sz="2000" b="1">
          <a:solidFill>
            <a:srgbClr val="204E97"/>
          </a:solidFill>
          <a:latin typeface="Arial" charset="0"/>
          <a:ea typeface="ＭＳ Ｐゴシック" pitchFamily="1" charset="-128"/>
        </a:defRPr>
      </a:lvl9pPr>
    </p:titleStyle>
    <p:bodyStyle>
      <a:lvl1pPr marL="288925" indent="-288925" algn="l" rtl="0" eaLnBrk="0" fontAlgn="base" hangingPunct="0">
        <a:spcBef>
          <a:spcPct val="20000"/>
        </a:spcBef>
        <a:spcAft>
          <a:spcPct val="0"/>
        </a:spcAft>
        <a:buFont typeface="Wingdings" pitchFamily="2" charset="2"/>
        <a:buChar char="v"/>
        <a:defRPr sz="2000">
          <a:solidFill>
            <a:schemeClr val="tx1"/>
          </a:solidFill>
          <a:latin typeface="+mn-lt"/>
          <a:ea typeface="ＭＳ Ｐゴシック" pitchFamily="34" charset="-128"/>
          <a:cs typeface="ＭＳ Ｐゴシック"/>
        </a:defRPr>
      </a:lvl1pPr>
      <a:lvl2pPr marL="758825" indent="-279400" algn="l" rtl="0" eaLnBrk="0" fontAlgn="base" hangingPunct="0">
        <a:spcBef>
          <a:spcPct val="20000"/>
        </a:spcBef>
        <a:spcAft>
          <a:spcPct val="0"/>
        </a:spcAft>
        <a:buChar char="–"/>
        <a:defRPr sz="1600">
          <a:solidFill>
            <a:schemeClr val="tx1"/>
          </a:solidFill>
          <a:latin typeface="+mn-lt"/>
          <a:ea typeface="ＭＳ Ｐゴシック" pitchFamily="34" charset="-128"/>
          <a:cs typeface="ＭＳ Ｐゴシック"/>
        </a:defRPr>
      </a:lvl2pPr>
      <a:lvl3pPr marL="1276350" indent="-228600" algn="l" rtl="0" eaLnBrk="0" fontAlgn="base" hangingPunct="0">
        <a:spcBef>
          <a:spcPct val="20000"/>
        </a:spcBef>
        <a:spcAft>
          <a:spcPct val="0"/>
        </a:spcAft>
        <a:buFont typeface="Courier New" pitchFamily="49" charset="0"/>
        <a:buChar char="o"/>
        <a:defRPr sz="1600">
          <a:solidFill>
            <a:schemeClr val="tx1"/>
          </a:solidFill>
          <a:latin typeface="+mn-lt"/>
          <a:ea typeface="ＭＳ Ｐゴシック" pitchFamily="34" charset="-128"/>
          <a:cs typeface="ＭＳ Ｐゴシック"/>
        </a:defRPr>
      </a:lvl3pPr>
      <a:lvl4pPr marL="1695450" indent="-228600" algn="l" rtl="0" eaLnBrk="0" fontAlgn="base" hangingPunct="0">
        <a:spcBef>
          <a:spcPct val="20000"/>
        </a:spcBef>
        <a:spcAft>
          <a:spcPct val="0"/>
        </a:spcAft>
        <a:buChar char="–"/>
        <a:defRPr sz="1600">
          <a:solidFill>
            <a:schemeClr val="tx1"/>
          </a:solidFill>
          <a:latin typeface="+mn-lt"/>
          <a:ea typeface="ＭＳ Ｐゴシック" pitchFamily="34" charset="-128"/>
          <a:cs typeface="ＭＳ Ｐゴシック"/>
        </a:defRPr>
      </a:lvl4pPr>
      <a:lvl5pPr marL="2114550" indent="-228600" algn="l" rtl="0" eaLnBrk="0" fontAlgn="base" hangingPunct="0">
        <a:spcBef>
          <a:spcPct val="20000"/>
        </a:spcBef>
        <a:spcAft>
          <a:spcPct val="0"/>
        </a:spcAft>
        <a:buChar char="»"/>
        <a:defRPr sz="1600">
          <a:solidFill>
            <a:schemeClr val="tx1"/>
          </a:solidFill>
          <a:latin typeface="+mn-lt"/>
          <a:ea typeface="ＭＳ Ｐゴシック" pitchFamily="34" charset="-128"/>
          <a:cs typeface="ＭＳ Ｐゴシック"/>
        </a:defRPr>
      </a:lvl5pPr>
      <a:lvl6pPr marL="2571750" indent="-228600" algn="l" rtl="0" fontAlgn="base">
        <a:spcBef>
          <a:spcPct val="20000"/>
        </a:spcBef>
        <a:spcAft>
          <a:spcPct val="0"/>
        </a:spcAft>
        <a:buChar char="»"/>
        <a:defRPr sz="1400">
          <a:solidFill>
            <a:schemeClr val="tx1"/>
          </a:solidFill>
          <a:latin typeface="+mn-lt"/>
          <a:ea typeface="+mn-ea"/>
        </a:defRPr>
      </a:lvl6pPr>
      <a:lvl7pPr marL="3028950" indent="-228600" algn="l" rtl="0" fontAlgn="base">
        <a:spcBef>
          <a:spcPct val="20000"/>
        </a:spcBef>
        <a:spcAft>
          <a:spcPct val="0"/>
        </a:spcAft>
        <a:buChar char="»"/>
        <a:defRPr sz="1400">
          <a:solidFill>
            <a:schemeClr val="tx1"/>
          </a:solidFill>
          <a:latin typeface="+mn-lt"/>
          <a:ea typeface="+mn-ea"/>
        </a:defRPr>
      </a:lvl7pPr>
      <a:lvl8pPr marL="3486150" indent="-228600" algn="l" rtl="0" fontAlgn="base">
        <a:spcBef>
          <a:spcPct val="20000"/>
        </a:spcBef>
        <a:spcAft>
          <a:spcPct val="0"/>
        </a:spcAft>
        <a:buChar char="»"/>
        <a:defRPr sz="1400">
          <a:solidFill>
            <a:schemeClr val="tx1"/>
          </a:solidFill>
          <a:latin typeface="+mn-lt"/>
          <a:ea typeface="+mn-ea"/>
        </a:defRPr>
      </a:lvl8pPr>
      <a:lvl9pPr marL="3943350" indent="-228600" algn="l" rtl="0" fontAlgn="base">
        <a:spcBef>
          <a:spcPct val="20000"/>
        </a:spcBef>
        <a:spcAft>
          <a:spcPct val="0"/>
        </a:spcAft>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Banner_white"/>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0" y="0"/>
            <a:ext cx="91487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spect="1" noChangeArrowheads="1"/>
          </p:cNvSpPr>
          <p:nvPr>
            <p:ph type="body" idx="1"/>
          </p:nvPr>
        </p:nvSpPr>
        <p:spPr bwMode="auto">
          <a:xfrm>
            <a:off x="287338" y="1233488"/>
            <a:ext cx="8382000"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Text Placeholder 2"/>
          <p:cNvSpPr txBox="1">
            <a:spLocks/>
          </p:cNvSpPr>
          <p:nvPr userDrawn="1"/>
        </p:nvSpPr>
        <p:spPr bwMode="auto">
          <a:xfrm>
            <a:off x="304800" y="6477000"/>
            <a:ext cx="6705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600" dirty="0">
                <a:solidFill>
                  <a:srgbClr val="7F7F7F"/>
                </a:solidFill>
              </a:rPr>
              <a:t>©  Copyright </a:t>
            </a:r>
            <a:r>
              <a:rPr lang="en-US" altLang="en-US" sz="600" dirty="0" smtClean="0">
                <a:solidFill>
                  <a:srgbClr val="7F7F7F"/>
                </a:solidFill>
              </a:rPr>
              <a:t>2016 </a:t>
            </a:r>
            <a:r>
              <a:rPr lang="en-US" altLang="en-US" sz="600" dirty="0">
                <a:solidFill>
                  <a:srgbClr val="7F7F7F"/>
                </a:solidFill>
              </a:rPr>
              <a:t>Tata Technologies. All rights reserved. All other trademarks are trademarks of their respective owners.</a:t>
            </a:r>
          </a:p>
        </p:txBody>
      </p:sp>
      <p:sp>
        <p:nvSpPr>
          <p:cNvPr id="1029" name="Rectangle 2"/>
          <p:cNvSpPr>
            <a:spLocks noGrp="1" noChangeAspect="1" noChangeArrowheads="1"/>
          </p:cNvSpPr>
          <p:nvPr>
            <p:ph type="title"/>
          </p:nvPr>
        </p:nvSpPr>
        <p:spPr bwMode="auto">
          <a:xfrm>
            <a:off x="312738" y="762000"/>
            <a:ext cx="838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Tree>
    <p:extLst>
      <p:ext uri="{BB962C8B-B14F-4D97-AF65-F5344CB8AC3E}">
        <p14:creationId xmlns:p14="http://schemas.microsoft.com/office/powerpoint/2010/main" val="1159764773"/>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7" r:id="rId16"/>
    <p:sldLayoutId id="2147483898" r:id="rId17"/>
    <p:sldLayoutId id="2147483899" r:id="rId18"/>
  </p:sldLayoutIdLst>
  <p:txStyles>
    <p:titleStyle>
      <a:lvl1pPr algn="l" rtl="0" eaLnBrk="0" fontAlgn="base" hangingPunct="0">
        <a:spcBef>
          <a:spcPct val="0"/>
        </a:spcBef>
        <a:spcAft>
          <a:spcPct val="0"/>
        </a:spcAft>
        <a:defRPr lang="en-US" b="1" dirty="0">
          <a:solidFill>
            <a:srgbClr val="FF9900"/>
          </a:solidFill>
          <a:latin typeface="Lucida Sans" pitchFamily="34" charset="0"/>
          <a:ea typeface="ＭＳ Ｐゴシック" pitchFamily="34" charset="-128"/>
          <a:cs typeface="ＭＳ Ｐゴシック"/>
        </a:defRPr>
      </a:lvl1pPr>
      <a:lvl2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2pPr>
      <a:lvl3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3pPr>
      <a:lvl4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4pPr>
      <a:lvl5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5pPr>
      <a:lvl6pPr marL="457200" algn="l" rtl="0" fontAlgn="base">
        <a:spcBef>
          <a:spcPct val="0"/>
        </a:spcBef>
        <a:spcAft>
          <a:spcPct val="0"/>
        </a:spcAft>
        <a:defRPr sz="2000" b="1">
          <a:solidFill>
            <a:srgbClr val="204E97"/>
          </a:solidFill>
          <a:latin typeface="Arial" charset="0"/>
          <a:ea typeface="ＭＳ Ｐゴシック" pitchFamily="1" charset="-128"/>
        </a:defRPr>
      </a:lvl6pPr>
      <a:lvl7pPr marL="914400" algn="l" rtl="0" fontAlgn="base">
        <a:spcBef>
          <a:spcPct val="0"/>
        </a:spcBef>
        <a:spcAft>
          <a:spcPct val="0"/>
        </a:spcAft>
        <a:defRPr sz="2000" b="1">
          <a:solidFill>
            <a:srgbClr val="204E97"/>
          </a:solidFill>
          <a:latin typeface="Arial" charset="0"/>
          <a:ea typeface="ＭＳ Ｐゴシック" pitchFamily="1" charset="-128"/>
        </a:defRPr>
      </a:lvl7pPr>
      <a:lvl8pPr marL="1371600" algn="l" rtl="0" fontAlgn="base">
        <a:spcBef>
          <a:spcPct val="0"/>
        </a:spcBef>
        <a:spcAft>
          <a:spcPct val="0"/>
        </a:spcAft>
        <a:defRPr sz="2000" b="1">
          <a:solidFill>
            <a:srgbClr val="204E97"/>
          </a:solidFill>
          <a:latin typeface="Arial" charset="0"/>
          <a:ea typeface="ＭＳ Ｐゴシック" pitchFamily="1" charset="-128"/>
        </a:defRPr>
      </a:lvl8pPr>
      <a:lvl9pPr marL="1828800" algn="l" rtl="0" fontAlgn="base">
        <a:spcBef>
          <a:spcPct val="0"/>
        </a:spcBef>
        <a:spcAft>
          <a:spcPct val="0"/>
        </a:spcAft>
        <a:defRPr sz="2000" b="1">
          <a:solidFill>
            <a:srgbClr val="204E97"/>
          </a:solidFill>
          <a:latin typeface="Arial" charset="0"/>
          <a:ea typeface="ＭＳ Ｐゴシック" pitchFamily="1" charset="-128"/>
        </a:defRPr>
      </a:lvl9pPr>
    </p:titleStyle>
    <p:bodyStyle>
      <a:lvl1pPr marL="288925" indent="-288925" algn="l" rtl="0" eaLnBrk="0" fontAlgn="base" hangingPunct="0">
        <a:spcBef>
          <a:spcPct val="20000"/>
        </a:spcBef>
        <a:spcAft>
          <a:spcPct val="0"/>
        </a:spcAft>
        <a:buFont typeface="Wingdings" panose="05000000000000000000" pitchFamily="2" charset="2"/>
        <a:buChar char="v"/>
        <a:defRPr sz="1400">
          <a:solidFill>
            <a:schemeClr val="tx1"/>
          </a:solidFill>
          <a:latin typeface="Calibri" panose="020F0502020204030204" pitchFamily="34" charset="0"/>
          <a:ea typeface="ＭＳ Ｐゴシック" pitchFamily="34" charset="-128"/>
          <a:cs typeface="Calibri" panose="020F0502020204030204" pitchFamily="34" charset="0"/>
        </a:defRPr>
      </a:lvl1pPr>
      <a:lvl2pPr marL="758825" indent="-279400" algn="l" rtl="0" eaLnBrk="0" fontAlgn="base" hangingPunct="0">
        <a:spcBef>
          <a:spcPct val="20000"/>
        </a:spcBef>
        <a:spcAft>
          <a:spcPct val="0"/>
        </a:spcAft>
        <a:buChar char="–"/>
        <a:defRPr sz="1400">
          <a:solidFill>
            <a:schemeClr val="tx1"/>
          </a:solidFill>
          <a:latin typeface="Calibri" panose="020F0502020204030204" pitchFamily="34" charset="0"/>
          <a:ea typeface="ＭＳ Ｐゴシック" pitchFamily="34" charset="-128"/>
          <a:cs typeface="Calibri" panose="020F0502020204030204" pitchFamily="34" charset="0"/>
        </a:defRPr>
      </a:lvl2pPr>
      <a:lvl3pPr marL="1276350" indent="-228600" algn="l" rtl="0" eaLnBrk="0" fontAlgn="base" hangingPunct="0">
        <a:spcBef>
          <a:spcPct val="20000"/>
        </a:spcBef>
        <a:spcAft>
          <a:spcPct val="0"/>
        </a:spcAft>
        <a:buFont typeface="Courier New" panose="02070309020205020404" pitchFamily="49" charset="0"/>
        <a:buChar char="o"/>
        <a:defRPr sz="1400">
          <a:solidFill>
            <a:schemeClr val="tx1"/>
          </a:solidFill>
          <a:latin typeface="Calibri" panose="020F0502020204030204" pitchFamily="34" charset="0"/>
          <a:ea typeface="ＭＳ Ｐゴシック" pitchFamily="34" charset="-128"/>
          <a:cs typeface="Calibri" panose="020F0502020204030204" pitchFamily="34" charset="0"/>
        </a:defRPr>
      </a:lvl3pPr>
      <a:lvl4pPr marL="1695450" indent="-228600" algn="l" rtl="0" eaLnBrk="0" fontAlgn="base" hangingPunct="0">
        <a:spcBef>
          <a:spcPct val="20000"/>
        </a:spcBef>
        <a:spcAft>
          <a:spcPct val="0"/>
        </a:spcAft>
        <a:buChar char="–"/>
        <a:defRPr sz="1400">
          <a:solidFill>
            <a:schemeClr val="tx1"/>
          </a:solidFill>
          <a:latin typeface="Calibri" panose="020F0502020204030204" pitchFamily="34" charset="0"/>
          <a:ea typeface="ＭＳ Ｐゴシック" pitchFamily="34" charset="-128"/>
          <a:cs typeface="Calibri" panose="020F0502020204030204" pitchFamily="34" charset="0"/>
        </a:defRPr>
      </a:lvl4pPr>
      <a:lvl5pPr marL="2114550" indent="-228600" algn="l" rtl="0" eaLnBrk="0" fontAlgn="base" hangingPunct="0">
        <a:spcBef>
          <a:spcPct val="20000"/>
        </a:spcBef>
        <a:spcAft>
          <a:spcPct val="0"/>
        </a:spcAft>
        <a:buChar char="»"/>
        <a:defRPr sz="1400">
          <a:solidFill>
            <a:schemeClr val="tx1"/>
          </a:solidFill>
          <a:latin typeface="Calibri" panose="020F0502020204030204" pitchFamily="34" charset="0"/>
          <a:ea typeface="ＭＳ Ｐゴシック" pitchFamily="34" charset="-128"/>
          <a:cs typeface="Calibri" panose="020F0502020204030204" pitchFamily="34" charset="0"/>
        </a:defRPr>
      </a:lvl5pPr>
      <a:lvl6pPr marL="2571750" indent="-228600" algn="l" rtl="0" fontAlgn="base">
        <a:spcBef>
          <a:spcPct val="20000"/>
        </a:spcBef>
        <a:spcAft>
          <a:spcPct val="0"/>
        </a:spcAft>
        <a:buChar char="»"/>
        <a:defRPr sz="1400">
          <a:solidFill>
            <a:schemeClr val="tx1"/>
          </a:solidFill>
          <a:latin typeface="+mn-lt"/>
          <a:ea typeface="+mn-ea"/>
        </a:defRPr>
      </a:lvl6pPr>
      <a:lvl7pPr marL="3028950" indent="-228600" algn="l" rtl="0" fontAlgn="base">
        <a:spcBef>
          <a:spcPct val="20000"/>
        </a:spcBef>
        <a:spcAft>
          <a:spcPct val="0"/>
        </a:spcAft>
        <a:buChar char="»"/>
        <a:defRPr sz="1400">
          <a:solidFill>
            <a:schemeClr val="tx1"/>
          </a:solidFill>
          <a:latin typeface="+mn-lt"/>
          <a:ea typeface="+mn-ea"/>
        </a:defRPr>
      </a:lvl7pPr>
      <a:lvl8pPr marL="3486150" indent="-228600" algn="l" rtl="0" fontAlgn="base">
        <a:spcBef>
          <a:spcPct val="20000"/>
        </a:spcBef>
        <a:spcAft>
          <a:spcPct val="0"/>
        </a:spcAft>
        <a:buChar char="»"/>
        <a:defRPr sz="1400">
          <a:solidFill>
            <a:schemeClr val="tx1"/>
          </a:solidFill>
          <a:latin typeface="+mn-lt"/>
          <a:ea typeface="+mn-ea"/>
        </a:defRPr>
      </a:lvl8pPr>
      <a:lvl9pPr marL="3943350" indent="-228600" algn="l" rtl="0" fontAlgn="base">
        <a:spcBef>
          <a:spcPct val="20000"/>
        </a:spcBef>
        <a:spcAft>
          <a:spcPct val="0"/>
        </a:spcAft>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njeev.sahoo@tatatechnologi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teacher.com/mongodb/insert-single-document#insertone" TargetMode="External"/><Relationship Id="rId1" Type="http://schemas.openxmlformats.org/officeDocument/2006/relationships/slideLayout" Target="../slideLayouts/slideLayout2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teacher.com/mongodb/insert-documents" TargetMode="External"/><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hyperlink" Target="https://www.tutorialsteacher.com/mongodb/read-documents-using-findone#findone" TargetMode="External"/><Relationship Id="rId2" Type="http://schemas.openxmlformats.org/officeDocument/2006/relationships/image" Target="../media/image9.png"/><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teacher.com/mongodb/read-documents-using-find" TargetMode="External"/><Relationship Id="rId2" Type="http://schemas.openxmlformats.org/officeDocument/2006/relationships/image" Target="../media/image11.png"/><Relationship Id="rId1" Type="http://schemas.openxmlformats.org/officeDocument/2006/relationships/slideLayout" Target="../slideLayouts/slideLayout2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hyperlink" Target="http://www.tatatechnologies.com/" TargetMode="Externa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hyperlink" Target="https://www.mongodb.com/cloud/atlas?tck=docs_server" TargetMode="Externa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372135317"/>
              </p:ext>
            </p:extLst>
          </p:nvPr>
        </p:nvGraphicFramePr>
        <p:xfrm>
          <a:off x="3290101" y="2658827"/>
          <a:ext cx="5780338" cy="4152224"/>
        </p:xfrm>
        <a:graphic>
          <a:graphicData uri="http://schemas.openxmlformats.org/drawingml/2006/table">
            <a:tbl>
              <a:tblPr firstRow="1" bandRow="1"/>
              <a:tblGrid>
                <a:gridCol w="2718377">
                  <a:extLst>
                    <a:ext uri="{9D8B030D-6E8A-4147-A177-3AD203B41FA5}">
                      <a16:colId xmlns="" xmlns:a16="http://schemas.microsoft.com/office/drawing/2014/main" val="20000"/>
                    </a:ext>
                  </a:extLst>
                </a:gridCol>
                <a:gridCol w="3061961">
                  <a:extLst>
                    <a:ext uri="{9D8B030D-6E8A-4147-A177-3AD203B41FA5}">
                      <a16:colId xmlns="" xmlns:a16="http://schemas.microsoft.com/office/drawing/2014/main" val="20001"/>
                    </a:ext>
                  </a:extLst>
                </a:gridCol>
              </a:tblGrid>
              <a:tr h="35542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l">
                        <a:spcBef>
                          <a:spcPts val="0"/>
                        </a:spcBef>
                        <a:spcAft>
                          <a:spcPts val="0"/>
                        </a:spcAft>
                      </a:pPr>
                      <a:r>
                        <a:rPr lang="en-US" sz="1200" b="1" dirty="0" err="1" smtClean="0">
                          <a:solidFill>
                            <a:schemeClr val="tx1"/>
                          </a:solidFill>
                          <a:effectLst/>
                          <a:latin typeface="Arial" pitchFamily="34" charset="0"/>
                          <a:ea typeface="Times New Roman"/>
                          <a:cs typeface="Arial" pitchFamily="34" charset="0"/>
                        </a:rPr>
                        <a:t>LoB</a:t>
                      </a:r>
                      <a:endParaRPr lang="en-US" sz="1200" b="1" dirty="0">
                        <a:solidFill>
                          <a:schemeClr val="tx1"/>
                        </a:solidFill>
                        <a:effectLst/>
                        <a:latin typeface="Arial" pitchFamily="34" charset="0"/>
                        <a:ea typeface="Times New Roman"/>
                        <a:cs typeface="Arial" pitchFamily="34" charset="0"/>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 xmlns:a16="http://schemas.microsoft.com/office/drawing/2014/main" val="10000"/>
                  </a:ext>
                </a:extLst>
              </a:tr>
              <a:tr h="355421">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Arial" pitchFamily="34" charset="0"/>
                          <a:ea typeface="Times New Roman"/>
                          <a:cs typeface="Arial" pitchFamily="34" charset="0"/>
                        </a:rPr>
                        <a:t>Industry</a:t>
                      </a:r>
                      <a:endParaRPr lang="en-US" sz="1200" b="1" kern="1200" dirty="0">
                        <a:solidFill>
                          <a:schemeClr val="tx1"/>
                        </a:solidFill>
                        <a:effectLst/>
                        <a:latin typeface="Arial" pitchFamily="34" charset="0"/>
                        <a:ea typeface="Times New Roman"/>
                        <a:cs typeface="Arial" pitchFamily="34" charset="0"/>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 xmlns:a16="http://schemas.microsoft.com/office/drawing/2014/main" val="10001"/>
                  </a:ext>
                </a:extLst>
              </a:tr>
              <a:tr h="37532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effectLst/>
                          <a:latin typeface="Arial" pitchFamily="34" charset="0"/>
                          <a:ea typeface="Times New Roman"/>
                          <a:cs typeface="Arial" pitchFamily="34" charset="0"/>
                        </a:rPr>
                        <a:t>Domain</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 xmlns:a16="http://schemas.microsoft.com/office/drawing/2014/main" val="10002"/>
                  </a:ext>
                </a:extLst>
              </a:tr>
              <a:tr h="37532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a:spcBef>
                          <a:spcPts val="0"/>
                        </a:spcBef>
                        <a:spcAft>
                          <a:spcPts val="0"/>
                        </a:spcAft>
                      </a:pPr>
                      <a:r>
                        <a:rPr lang="en-US" sz="1200" b="1" dirty="0" smtClean="0">
                          <a:solidFill>
                            <a:schemeClr val="tx1"/>
                          </a:solidFill>
                          <a:effectLst/>
                          <a:latin typeface="Arial" pitchFamily="34" charset="0"/>
                          <a:ea typeface="Times New Roman"/>
                          <a:cs typeface="Arial" pitchFamily="34" charset="0"/>
                        </a:rPr>
                        <a:t>Functional</a:t>
                      </a:r>
                      <a:endParaRPr lang="en-US" sz="1200" b="1" dirty="0">
                        <a:solidFill>
                          <a:schemeClr val="tx1"/>
                        </a:solidFill>
                        <a:effectLst/>
                        <a:latin typeface="Arial" pitchFamily="34" charset="0"/>
                        <a:ea typeface="Times New Roman"/>
                        <a:cs typeface="Arial" pitchFamily="34" charset="0"/>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 xmlns:a16="http://schemas.microsoft.com/office/drawing/2014/main" val="10003"/>
                  </a:ext>
                </a:extLst>
              </a:tr>
              <a:tr h="39411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r>
                        <a:rPr lang="en-US" sz="1200" b="1" kern="1200" dirty="0" smtClean="0">
                          <a:solidFill>
                            <a:schemeClr val="tx1"/>
                          </a:solidFill>
                          <a:effectLst/>
                          <a:latin typeface="Arial" pitchFamily="34" charset="0"/>
                          <a:ea typeface="Times New Roman"/>
                          <a:cs typeface="Arial" pitchFamily="34" charset="0"/>
                        </a:rPr>
                        <a:t>Tool</a:t>
                      </a:r>
                      <a:endParaRPr lang="en-US" sz="1200" b="1" kern="1200" dirty="0">
                        <a:solidFill>
                          <a:schemeClr val="tx1"/>
                        </a:solidFill>
                        <a:effectLst/>
                        <a:latin typeface="Arial" pitchFamily="34" charset="0"/>
                        <a:ea typeface="Times New Roman"/>
                        <a:cs typeface="Arial" pitchFamily="34" charset="0"/>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 xmlns:a16="http://schemas.microsoft.com/office/drawing/2014/main" val="10004"/>
                  </a:ext>
                </a:extLst>
              </a:tr>
              <a:tr h="41986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effectLst/>
                          <a:latin typeface="Arial" pitchFamily="34" charset="0"/>
                          <a:ea typeface="Times New Roman"/>
                          <a:cs typeface="Arial" pitchFamily="34" charset="0"/>
                        </a:rPr>
                        <a:t>[Document Category - General / Customer Specific / Confidential]  </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 xmlns:a16="http://schemas.microsoft.com/office/drawing/2014/main" val="10005"/>
                  </a:ext>
                </a:extLst>
              </a:tr>
              <a:tr h="41564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effectLst/>
                          <a:latin typeface="Arial" pitchFamily="34" charset="0"/>
                          <a:ea typeface="Times New Roman"/>
                          <a:cs typeface="Arial" pitchFamily="34" charset="0"/>
                        </a:rPr>
                        <a:t>Document Type (From the list on left)</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 xmlns:a16="http://schemas.microsoft.com/office/drawing/2014/main" val="10006"/>
                  </a:ext>
                </a:extLst>
              </a:tr>
              <a:tr h="37532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a:spcBef>
                          <a:spcPts val="0"/>
                        </a:spcBef>
                        <a:spcAft>
                          <a:spcPts val="0"/>
                        </a:spcAft>
                      </a:pPr>
                      <a:r>
                        <a:rPr lang="en-US" sz="1200" b="1" dirty="0" smtClean="0">
                          <a:solidFill>
                            <a:schemeClr val="tx1"/>
                          </a:solidFill>
                          <a:effectLst/>
                          <a:latin typeface="Arial" pitchFamily="34" charset="0"/>
                          <a:ea typeface="Times New Roman"/>
                          <a:cs typeface="Arial" pitchFamily="34" charset="0"/>
                        </a:rPr>
                        <a:t>Author</a:t>
                      </a:r>
                      <a:endParaRPr lang="en-US" sz="1200" b="1" dirty="0">
                        <a:solidFill>
                          <a:schemeClr val="tx1"/>
                        </a:solidFill>
                        <a:effectLst/>
                        <a:latin typeface="Arial" pitchFamily="34" charset="0"/>
                        <a:ea typeface="Times New Roman"/>
                        <a:cs typeface="Arial" pitchFamily="34" charset="0"/>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 xmlns:a16="http://schemas.microsoft.com/office/drawing/2014/main" val="10007"/>
                  </a:ext>
                </a:extLst>
              </a:tr>
              <a:tr h="37248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r>
                        <a:rPr lang="en-US" sz="1200" b="1" kern="1200" dirty="0" smtClean="0">
                          <a:solidFill>
                            <a:schemeClr val="tx1"/>
                          </a:solidFill>
                          <a:effectLst/>
                          <a:latin typeface="Arial" pitchFamily="34" charset="0"/>
                          <a:ea typeface="Times New Roman"/>
                          <a:cs typeface="Arial" pitchFamily="34" charset="0"/>
                        </a:rPr>
                        <a:t>Author email</a:t>
                      </a:r>
                      <a:endParaRPr lang="en-US" sz="1200" b="1" kern="1200" dirty="0">
                        <a:solidFill>
                          <a:schemeClr val="tx1"/>
                        </a:solidFill>
                        <a:effectLst/>
                        <a:latin typeface="Arial" pitchFamily="34" charset="0"/>
                        <a:ea typeface="Times New Roman"/>
                        <a:cs typeface="Arial" pitchFamily="34" charset="0"/>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 xmlns:a16="http://schemas.microsoft.com/office/drawing/2014/main" val="10008"/>
                  </a:ext>
                </a:extLst>
              </a:tr>
              <a:tr h="35664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Arial" pitchFamily="34" charset="0"/>
                          <a:ea typeface="Times New Roman"/>
                          <a:cs typeface="Arial" pitchFamily="34" charset="0"/>
                        </a:rPr>
                        <a:t>Document version</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914400" rtl="0" eaLnBrk="1" latinLnBrk="0" hangingPunct="1">
                        <a:spcBef>
                          <a:spcPts val="0"/>
                        </a:spcBef>
                        <a:spcAft>
                          <a:spcPts val="0"/>
                        </a:spcAft>
                      </a:pPr>
                      <a:r>
                        <a:rPr lang="en-US" sz="1200" b="0" kern="1200" dirty="0" smtClean="0">
                          <a:solidFill>
                            <a:schemeClr val="tx1"/>
                          </a:solidFill>
                          <a:effectLst/>
                          <a:latin typeface="Arial" pitchFamily="34" charset="0"/>
                          <a:ea typeface="Times New Roman"/>
                          <a:cs typeface="Arial" pitchFamily="34" charset="0"/>
                        </a:rPr>
                        <a:t>1</a:t>
                      </a: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 xmlns:a16="http://schemas.microsoft.com/office/drawing/2014/main" val="10009"/>
                  </a:ext>
                </a:extLst>
              </a:tr>
              <a:tr h="356649">
                <a:tc>
                  <a:txBody>
                    <a:bodyPr/>
                    <a:lstStyle/>
                    <a:p>
                      <a:pPr marL="0" marR="0" algn="l" defTabSz="914400" rtl="0" eaLnBrk="1" latinLnBrk="0" hangingPunct="1">
                        <a:spcBef>
                          <a:spcPts val="0"/>
                        </a:spcBef>
                        <a:spcAft>
                          <a:spcPts val="0"/>
                        </a:spcAft>
                      </a:pPr>
                      <a:r>
                        <a:rPr lang="en-US" sz="1200" b="1" kern="1200" dirty="0" smtClean="0">
                          <a:solidFill>
                            <a:schemeClr val="tx1"/>
                          </a:solidFill>
                          <a:effectLst/>
                          <a:latin typeface="Arial" pitchFamily="34" charset="0"/>
                          <a:ea typeface="Times New Roman"/>
                          <a:cs typeface="Arial" pitchFamily="34" charset="0"/>
                        </a:rPr>
                        <a:t>Keywords</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algn="l" defTabSz="914400" rtl="0" eaLnBrk="1" latinLnBrk="0" hangingPunct="1">
                        <a:spcBef>
                          <a:spcPts val="0"/>
                        </a:spcBef>
                        <a:spcAft>
                          <a:spcPts val="0"/>
                        </a:spcAft>
                      </a:pPr>
                      <a:endParaRPr lang="en-US" sz="1200" b="0" kern="1200" dirty="0">
                        <a:solidFill>
                          <a:schemeClr val="tx1"/>
                        </a:solidFill>
                        <a:effectLst/>
                        <a:latin typeface="Arial" pitchFamily="34" charset="0"/>
                        <a:ea typeface="Times New Roman"/>
                        <a:cs typeface="Arial" pitchFamily="34"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 xmlns:a16="http://schemas.microsoft.com/office/drawing/2014/main" val="1001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198490864"/>
              </p:ext>
            </p:extLst>
          </p:nvPr>
        </p:nvGraphicFramePr>
        <p:xfrm>
          <a:off x="3290099" y="1657349"/>
          <a:ext cx="5780339" cy="317095"/>
        </p:xfrm>
        <a:graphic>
          <a:graphicData uri="http://schemas.openxmlformats.org/drawingml/2006/table">
            <a:tbl>
              <a:tblPr firstRow="1" bandRow="1">
                <a:tableStyleId>{5940675A-B579-460E-94D1-54222C63F5DA}</a:tableStyleId>
              </a:tblPr>
              <a:tblGrid>
                <a:gridCol w="2748286">
                  <a:extLst>
                    <a:ext uri="{9D8B030D-6E8A-4147-A177-3AD203B41FA5}">
                      <a16:colId xmlns="" xmlns:a16="http://schemas.microsoft.com/office/drawing/2014/main" val="20000"/>
                    </a:ext>
                  </a:extLst>
                </a:gridCol>
                <a:gridCol w="3032053">
                  <a:extLst>
                    <a:ext uri="{9D8B030D-6E8A-4147-A177-3AD203B41FA5}">
                      <a16:colId xmlns="" xmlns:a16="http://schemas.microsoft.com/office/drawing/2014/main" val="20001"/>
                    </a:ext>
                  </a:extLst>
                </a:gridCol>
              </a:tblGrid>
              <a:tr h="317095">
                <a:tc>
                  <a:txBody>
                    <a:bodyPr/>
                    <a:lstStyle/>
                    <a:p>
                      <a:r>
                        <a:rPr lang="en-IN" sz="1200" b="1" dirty="0" smtClean="0">
                          <a:latin typeface="Arial" pitchFamily="34" charset="0"/>
                          <a:cs typeface="Arial" pitchFamily="34" charset="0"/>
                        </a:rPr>
                        <a:t>Project Name</a:t>
                      </a:r>
                      <a:endParaRPr lang="en-IN" sz="1200" b="1" dirty="0">
                        <a:latin typeface="Arial" pitchFamily="34" charset="0"/>
                        <a:cs typeface="Arial" pitchFamily="34" charset="0"/>
                      </a:endParaRPr>
                    </a:p>
                  </a:txBody>
                  <a:tcPr>
                    <a:solidFill>
                      <a:schemeClr val="bg1"/>
                    </a:solidFill>
                  </a:tcPr>
                </a:tc>
                <a:tc>
                  <a:txBody>
                    <a:bodyPr/>
                    <a:lstStyle/>
                    <a:p>
                      <a:endParaRPr lang="en-IN" sz="1200" b="1" dirty="0">
                        <a:latin typeface="Arial" pitchFamily="34" charset="0"/>
                        <a:cs typeface="Arial" pitchFamily="34" charset="0"/>
                      </a:endParaRPr>
                    </a:p>
                  </a:txBody>
                  <a:tcPr>
                    <a:solidFill>
                      <a:schemeClr val="bg1"/>
                    </a:solidFill>
                  </a:tcPr>
                </a:tc>
                <a:extLst>
                  <a:ext uri="{0D108BD9-81ED-4DB2-BD59-A6C34878D82A}">
                    <a16:rowId xmlns=""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403481584"/>
              </p:ext>
            </p:extLst>
          </p:nvPr>
        </p:nvGraphicFramePr>
        <p:xfrm>
          <a:off x="3290098" y="1994807"/>
          <a:ext cx="5741250" cy="300718"/>
        </p:xfrm>
        <a:graphic>
          <a:graphicData uri="http://schemas.openxmlformats.org/drawingml/2006/table">
            <a:tbl>
              <a:tblPr firstRow="1" bandRow="1">
                <a:tableStyleId>{5940675A-B579-460E-94D1-54222C63F5DA}</a:tableStyleId>
              </a:tblPr>
              <a:tblGrid>
                <a:gridCol w="2729702">
                  <a:extLst>
                    <a:ext uri="{9D8B030D-6E8A-4147-A177-3AD203B41FA5}">
                      <a16:colId xmlns="" xmlns:a16="http://schemas.microsoft.com/office/drawing/2014/main" val="20000"/>
                    </a:ext>
                  </a:extLst>
                </a:gridCol>
                <a:gridCol w="3011548">
                  <a:extLst>
                    <a:ext uri="{9D8B030D-6E8A-4147-A177-3AD203B41FA5}">
                      <a16:colId xmlns="" xmlns:a16="http://schemas.microsoft.com/office/drawing/2014/main" val="20001"/>
                    </a:ext>
                  </a:extLst>
                </a:gridCol>
              </a:tblGrid>
              <a:tr h="300718">
                <a:tc>
                  <a:txBody>
                    <a:bodyPr/>
                    <a:lstStyle/>
                    <a:p>
                      <a:r>
                        <a:rPr lang="en-IN" sz="1200" b="1" dirty="0" smtClean="0">
                          <a:latin typeface="Arial" pitchFamily="34" charset="0"/>
                          <a:cs typeface="Arial" pitchFamily="34" charset="0"/>
                        </a:rPr>
                        <a:t>Project Number</a:t>
                      </a:r>
                      <a:endParaRPr lang="en-IN" sz="1200" b="1" dirty="0">
                        <a:latin typeface="Arial" pitchFamily="34" charset="0"/>
                        <a:cs typeface="Arial" pitchFamily="34" charset="0"/>
                      </a:endParaRPr>
                    </a:p>
                  </a:txBody>
                  <a:tcPr>
                    <a:solidFill>
                      <a:schemeClr val="bg1"/>
                    </a:solidFill>
                  </a:tcPr>
                </a:tc>
                <a:tc>
                  <a:txBody>
                    <a:bodyPr/>
                    <a:lstStyle/>
                    <a:p>
                      <a:endParaRPr lang="en-IN" sz="1200" b="1" dirty="0">
                        <a:latin typeface="Arial" pitchFamily="34" charset="0"/>
                        <a:cs typeface="Arial" pitchFamily="34" charset="0"/>
                      </a:endParaRPr>
                    </a:p>
                  </a:txBody>
                  <a:tcPr>
                    <a:solidFill>
                      <a:schemeClr val="bg1"/>
                    </a:solidFill>
                  </a:tcPr>
                </a:tc>
                <a:extLst>
                  <a:ext uri="{0D108BD9-81ED-4DB2-BD59-A6C34878D82A}">
                    <a16:rowId xmlns="" xmlns:a16="http://schemas.microsoft.com/office/drawing/2014/main" val="10000"/>
                  </a:ext>
                </a:extLst>
              </a:tr>
            </a:tbl>
          </a:graphicData>
        </a:graphic>
      </p:graphicFrame>
      <p:sp>
        <p:nvSpPr>
          <p:cNvPr id="22" name="ObjectData_Keywords"/>
          <p:cNvSpPr txBox="1"/>
          <p:nvPr/>
        </p:nvSpPr>
        <p:spPr>
          <a:xfrm>
            <a:off x="6029325" y="6477000"/>
            <a:ext cx="3002023" cy="276999"/>
          </a:xfrm>
          <a:prstGeom prst="rect">
            <a:avLst/>
          </a:prstGeom>
          <a:noFill/>
        </p:spPr>
        <p:txBody>
          <a:bodyPr wrap="square" rtlCol="0">
            <a:spAutoFit/>
          </a:bodyPr>
          <a:lstStyle/>
          <a:p>
            <a:r>
              <a:rPr lang="en-US" sz="1200" dirty="0" smtClean="0"/>
              <a:t>.</a:t>
            </a:r>
            <a:endParaRPr lang="en-IN" sz="1200" dirty="0"/>
          </a:p>
        </p:txBody>
      </p:sp>
      <p:sp>
        <p:nvSpPr>
          <p:cNvPr id="21" name="ObjectData_TXNM_KB_CREATED_BY_USER_email_address"/>
          <p:cNvSpPr txBox="1"/>
          <p:nvPr/>
        </p:nvSpPr>
        <p:spPr>
          <a:xfrm>
            <a:off x="6038850" y="5762625"/>
            <a:ext cx="3002023" cy="215444"/>
          </a:xfrm>
          <a:prstGeom prst="rect">
            <a:avLst/>
          </a:prstGeom>
          <a:noFill/>
        </p:spPr>
        <p:txBody>
          <a:bodyPr wrap="square" rtlCol="0">
            <a:spAutoFit/>
          </a:bodyPr>
          <a:lstStyle/>
          <a:p>
            <a:r>
              <a:rPr lang="en-US" sz="800" dirty="0" smtClean="0">
                <a:hlinkClick r:id="rId3"/>
              </a:rPr>
              <a:t>Srikant.bhattacharjee@tatatechnologies.com</a:t>
            </a:r>
            <a:r>
              <a:rPr lang="en-US" sz="800" dirty="0" smtClean="0"/>
              <a:t>	</a:t>
            </a:r>
            <a:endParaRPr lang="en-IN" sz="700" dirty="0"/>
          </a:p>
        </p:txBody>
      </p:sp>
      <p:sp>
        <p:nvSpPr>
          <p:cNvPr id="18" name="ObjectData_Created_By"/>
          <p:cNvSpPr txBox="1"/>
          <p:nvPr/>
        </p:nvSpPr>
        <p:spPr>
          <a:xfrm>
            <a:off x="6038850" y="5400675"/>
            <a:ext cx="3002023" cy="276999"/>
          </a:xfrm>
          <a:prstGeom prst="rect">
            <a:avLst/>
          </a:prstGeom>
          <a:noFill/>
        </p:spPr>
        <p:txBody>
          <a:bodyPr wrap="square" rtlCol="0">
            <a:spAutoFit/>
          </a:bodyPr>
          <a:lstStyle/>
          <a:p>
            <a:r>
              <a:rPr lang="en-US" sz="1200" dirty="0" smtClean="0"/>
              <a:t>Srikant Bhattacharjee	</a:t>
            </a:r>
            <a:endParaRPr lang="en-IN" sz="1200" dirty="0"/>
          </a:p>
        </p:txBody>
      </p:sp>
      <p:sp>
        <p:nvSpPr>
          <p:cNvPr id="17" name="ObjectData_Document_Type"/>
          <p:cNvSpPr txBox="1"/>
          <p:nvPr/>
        </p:nvSpPr>
        <p:spPr>
          <a:xfrm>
            <a:off x="6038850" y="5000625"/>
            <a:ext cx="3002023" cy="276999"/>
          </a:xfrm>
          <a:prstGeom prst="rect">
            <a:avLst/>
          </a:prstGeom>
          <a:noFill/>
        </p:spPr>
        <p:txBody>
          <a:bodyPr wrap="square" rtlCol="0">
            <a:spAutoFit/>
          </a:bodyPr>
          <a:lstStyle/>
          <a:p>
            <a:r>
              <a:rPr lang="en-US" sz="1200" dirty="0" smtClean="0"/>
              <a:t>Lesson Learnt</a:t>
            </a:r>
            <a:endParaRPr lang="en-IN" sz="1200" dirty="0"/>
          </a:p>
        </p:txBody>
      </p:sp>
      <p:sp>
        <p:nvSpPr>
          <p:cNvPr id="16" name="ObjectData_Document_Category"/>
          <p:cNvSpPr txBox="1"/>
          <p:nvPr/>
        </p:nvSpPr>
        <p:spPr>
          <a:xfrm>
            <a:off x="6038850" y="4581525"/>
            <a:ext cx="3002023" cy="276999"/>
          </a:xfrm>
          <a:prstGeom prst="rect">
            <a:avLst/>
          </a:prstGeom>
          <a:noFill/>
        </p:spPr>
        <p:txBody>
          <a:bodyPr wrap="square" rtlCol="0">
            <a:spAutoFit/>
          </a:bodyPr>
          <a:lstStyle/>
          <a:p>
            <a:r>
              <a:rPr lang="en-US" sz="1200" dirty="0" smtClean="0"/>
              <a:t>General</a:t>
            </a:r>
            <a:endParaRPr lang="en-IN" sz="1200" dirty="0"/>
          </a:p>
        </p:txBody>
      </p:sp>
      <p:sp>
        <p:nvSpPr>
          <p:cNvPr id="15" name="ObjectData_Tool"/>
          <p:cNvSpPr txBox="1"/>
          <p:nvPr/>
        </p:nvSpPr>
        <p:spPr>
          <a:xfrm>
            <a:off x="6038850" y="4181475"/>
            <a:ext cx="3002023" cy="276999"/>
          </a:xfrm>
          <a:prstGeom prst="rect">
            <a:avLst/>
          </a:prstGeom>
          <a:noFill/>
        </p:spPr>
        <p:txBody>
          <a:bodyPr wrap="square" rtlCol="0">
            <a:spAutoFit/>
          </a:bodyPr>
          <a:lstStyle/>
          <a:p>
            <a:r>
              <a:rPr lang="en-US" sz="1200" dirty="0" smtClean="0"/>
              <a:t>Web Application</a:t>
            </a:r>
            <a:endParaRPr lang="en-IN" sz="1200" dirty="0"/>
          </a:p>
        </p:txBody>
      </p:sp>
      <p:sp>
        <p:nvSpPr>
          <p:cNvPr id="12" name="ObjectData_Industry"/>
          <p:cNvSpPr txBox="1"/>
          <p:nvPr/>
        </p:nvSpPr>
        <p:spPr>
          <a:xfrm>
            <a:off x="6038850" y="3057525"/>
            <a:ext cx="3002023" cy="276999"/>
          </a:xfrm>
          <a:prstGeom prst="rect">
            <a:avLst/>
          </a:prstGeom>
          <a:noFill/>
        </p:spPr>
        <p:txBody>
          <a:bodyPr wrap="square" rtlCol="0">
            <a:spAutoFit/>
          </a:bodyPr>
          <a:lstStyle/>
          <a:p>
            <a:r>
              <a:rPr lang="en-US" sz="1200" dirty="0" smtClean="0"/>
              <a:t>Automotive</a:t>
            </a:r>
            <a:endParaRPr lang="en-IN" sz="1200" dirty="0"/>
          </a:p>
        </p:txBody>
      </p:sp>
      <p:sp>
        <p:nvSpPr>
          <p:cNvPr id="11" name="ObjectData_LOB"/>
          <p:cNvSpPr txBox="1"/>
          <p:nvPr/>
        </p:nvSpPr>
        <p:spPr>
          <a:xfrm>
            <a:off x="6029325" y="2686050"/>
            <a:ext cx="3011548" cy="276999"/>
          </a:xfrm>
          <a:prstGeom prst="rect">
            <a:avLst/>
          </a:prstGeom>
          <a:noFill/>
        </p:spPr>
        <p:txBody>
          <a:bodyPr wrap="square" rtlCol="0">
            <a:spAutoFit/>
          </a:bodyPr>
          <a:lstStyle/>
          <a:p>
            <a:r>
              <a:rPr lang="en-US" sz="1200" dirty="0" smtClean="0"/>
              <a:t>EnD</a:t>
            </a:r>
            <a:endParaRPr lang="en-IN" sz="1200" dirty="0"/>
          </a:p>
        </p:txBody>
      </p:sp>
      <p:sp>
        <p:nvSpPr>
          <p:cNvPr id="10" name="ObjectData_TXNM_KB_PROJECT_DATA_ID_ProjectData_PROJ_DATA_PROJECT_NO"/>
          <p:cNvSpPr txBox="1"/>
          <p:nvPr/>
        </p:nvSpPr>
        <p:spPr>
          <a:xfrm>
            <a:off x="6038850" y="1990725"/>
            <a:ext cx="3011548" cy="276999"/>
          </a:xfrm>
          <a:prstGeom prst="rect">
            <a:avLst/>
          </a:prstGeom>
          <a:noFill/>
        </p:spPr>
        <p:txBody>
          <a:bodyPr wrap="square" rtlCol="0">
            <a:spAutoFit/>
          </a:bodyPr>
          <a:lstStyle/>
          <a:p>
            <a:r>
              <a:rPr lang="en-IN" sz="1200" dirty="0" smtClean="0"/>
              <a:t>-</a:t>
            </a:r>
            <a:endParaRPr lang="en-IN" sz="1200" dirty="0"/>
          </a:p>
        </p:txBody>
      </p:sp>
      <p:sp>
        <p:nvSpPr>
          <p:cNvPr id="7" name="ObjectData_TXNM_KB_PROJECT_DATA_ID_ProjectData_PROJ_DATA_PROJECT_NAME"/>
          <p:cNvSpPr txBox="1"/>
          <p:nvPr/>
        </p:nvSpPr>
        <p:spPr>
          <a:xfrm>
            <a:off x="6038850" y="1676400"/>
            <a:ext cx="3011548" cy="276999"/>
          </a:xfrm>
          <a:prstGeom prst="rect">
            <a:avLst/>
          </a:prstGeom>
          <a:noFill/>
        </p:spPr>
        <p:txBody>
          <a:bodyPr wrap="square" rtlCol="0">
            <a:spAutoFit/>
          </a:bodyPr>
          <a:lstStyle/>
          <a:p>
            <a:r>
              <a:rPr lang="en-US" sz="1200" dirty="0" err="1" smtClean="0"/>
              <a:t>NoSql</a:t>
            </a:r>
            <a:r>
              <a:rPr lang="en-US" sz="1200" dirty="0" smtClean="0"/>
              <a:t> with Mongo DB</a:t>
            </a:r>
            <a:endParaRPr lang="en-IN" sz="1200" dirty="0"/>
          </a:p>
        </p:txBody>
      </p:sp>
      <p:sp>
        <p:nvSpPr>
          <p:cNvPr id="8" name="ObjectData_Knowledge_Title"/>
          <p:cNvSpPr txBox="1"/>
          <p:nvPr/>
        </p:nvSpPr>
        <p:spPr>
          <a:xfrm>
            <a:off x="3290101" y="960044"/>
            <a:ext cx="5779348" cy="276999"/>
          </a:xfrm>
          <a:prstGeom prst="rect">
            <a:avLst/>
          </a:prstGeom>
          <a:solidFill>
            <a:schemeClr val="bg1"/>
          </a:solidFill>
          <a:ln>
            <a:solidFill>
              <a:schemeClr val="bg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sng" strike="noStrike" kern="0" cap="none" spc="0" normalizeH="0" baseline="0" noProof="0" dirty="0" smtClean="0">
                <a:ln>
                  <a:noFill/>
                </a:ln>
                <a:effectLst/>
                <a:uLnTx/>
                <a:uFillTx/>
                <a:latin typeface="+mn-lt"/>
              </a:rPr>
              <a:t>Front</a:t>
            </a:r>
            <a:r>
              <a:rPr kumimoji="0" lang="en-US" sz="1200" b="1" i="0" u="sng" strike="noStrike" kern="0" cap="none" spc="0" normalizeH="0" noProof="0" dirty="0" smtClean="0">
                <a:ln>
                  <a:noFill/>
                </a:ln>
                <a:effectLst/>
                <a:uLnTx/>
                <a:uFillTx/>
                <a:latin typeface="+mn-lt"/>
              </a:rPr>
              <a:t> End – Using CSS Preprocessor SASS</a:t>
            </a:r>
            <a:endParaRPr kumimoji="0" lang="en-US" sz="1200" b="1" i="0" u="sng" strike="noStrike" kern="0" cap="none" spc="0" normalizeH="0" baseline="0" noProof="0" dirty="0">
              <a:ln>
                <a:noFill/>
              </a:ln>
              <a:effectLst/>
              <a:uLnTx/>
              <a:uFillTx/>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Mongo DB Fundamentals</a:t>
            </a:r>
            <a:r>
              <a:rPr lang="en-US" dirty="0"/>
              <a:t>: </a:t>
            </a:r>
            <a:r>
              <a:rPr lang="en-US" dirty="0" smtClean="0"/>
              <a:t>Database </a:t>
            </a:r>
            <a:r>
              <a:rPr lang="en-US" dirty="0"/>
              <a:t>, Collection</a:t>
            </a:r>
          </a:p>
        </p:txBody>
      </p:sp>
      <p:sp>
        <p:nvSpPr>
          <p:cNvPr id="1032" name="Rectangle 1031"/>
          <p:cNvSpPr/>
          <p:nvPr/>
        </p:nvSpPr>
        <p:spPr>
          <a:xfrm>
            <a:off x="2934166" y="1079755"/>
            <a:ext cx="184731" cy="830997"/>
          </a:xfrm>
          <a:prstGeom prst="rect">
            <a:avLst/>
          </a:prstGeom>
        </p:spPr>
        <p:txBody>
          <a:bodyPr wrap="none">
            <a:spAutoFit/>
          </a:bodyPr>
          <a:lstStyle/>
          <a:p>
            <a:endParaRPr lang="en-US" dirty="0"/>
          </a:p>
          <a:p>
            <a:endParaRPr lang="en-US" dirty="0">
              <a:solidFill>
                <a:schemeClr val="accent6"/>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490969982"/>
              </p:ext>
            </p:extLst>
          </p:nvPr>
        </p:nvGraphicFramePr>
        <p:xfrm>
          <a:off x="304799" y="1286022"/>
          <a:ext cx="8135815" cy="4211320"/>
        </p:xfrm>
        <a:graphic>
          <a:graphicData uri="http://schemas.openxmlformats.org/drawingml/2006/table">
            <a:tbl>
              <a:tblPr firstRow="1" bandRow="1">
                <a:tableStyleId>{93296810-A885-4BE3-A3E7-6D5BEEA58F35}</a:tableStyleId>
              </a:tblPr>
              <a:tblGrid>
                <a:gridCol w="2716077"/>
                <a:gridCol w="5419738"/>
              </a:tblGrid>
              <a:tr h="0">
                <a:tc>
                  <a:txBody>
                    <a:bodyPr/>
                    <a:lstStyle/>
                    <a:p>
                      <a:r>
                        <a:rPr lang="en-US" dirty="0" smtClean="0"/>
                        <a:t>Purpose</a:t>
                      </a:r>
                      <a:endParaRPr lang="en-US" dirty="0"/>
                    </a:p>
                  </a:txBody>
                  <a:tcPr/>
                </a:tc>
                <a:tc>
                  <a:txBody>
                    <a:bodyPr/>
                    <a:lstStyle/>
                    <a:p>
                      <a:r>
                        <a:rPr lang="en-US" dirty="0" smtClean="0"/>
                        <a:t>Syntax</a:t>
                      </a:r>
                      <a:endParaRPr lang="en-US" dirty="0"/>
                    </a:p>
                  </a:txBody>
                  <a:tcPr/>
                </a:tc>
              </a:tr>
              <a:tr h="370840">
                <a:tc>
                  <a:txBody>
                    <a:bodyPr/>
                    <a:lstStyle/>
                    <a:p>
                      <a:pPr marL="0" algn="l" defTabSz="914400" rtl="0" eaLnBrk="1" latinLnBrk="0" hangingPunct="1"/>
                      <a:r>
                        <a:rPr lang="en-US" sz="1600" b="1" kern="1200" dirty="0" smtClean="0">
                          <a:solidFill>
                            <a:srgbClr val="002060"/>
                          </a:solidFill>
                          <a:latin typeface="Arial Narrow" pitchFamily="34" charset="0"/>
                          <a:ea typeface="+mn-ea"/>
                          <a:cs typeface="+mn-cs"/>
                        </a:rPr>
                        <a:t>To Create Database:</a:t>
                      </a:r>
                    </a:p>
                    <a:p>
                      <a:pPr marL="0" algn="l" defTabSz="914400" rtl="0" eaLnBrk="1" latinLnBrk="0" hangingPunct="1"/>
                      <a:endParaRPr lang="en-US" sz="1600" b="1" kern="1200" dirty="0">
                        <a:solidFill>
                          <a:srgbClr val="002060"/>
                        </a:solidFill>
                        <a:latin typeface="Arial Narrow"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rgbClr val="C00000"/>
                          </a:solidFill>
                          <a:latin typeface="Bahnschrift Light" pitchFamily="34" charset="0"/>
                          <a:ea typeface="+mn-ea"/>
                          <a:cs typeface="+mn-cs"/>
                        </a:rPr>
                        <a:t>use DATABASE_NAME</a:t>
                      </a:r>
                    </a:p>
                    <a:p>
                      <a:pPr marL="0" algn="l" defTabSz="914400" rtl="0" eaLnBrk="1" latinLnBrk="0" hangingPunct="1"/>
                      <a:endParaRPr lang="en-US" sz="1600" b="0" kern="1200" dirty="0">
                        <a:solidFill>
                          <a:srgbClr val="C00000"/>
                        </a:solidFill>
                        <a:latin typeface="Bahnschrift Light" pitchFamily="34" charset="0"/>
                        <a:ea typeface="+mn-ea"/>
                        <a:cs typeface="+mn-cs"/>
                      </a:endParaRPr>
                    </a:p>
                  </a:txBody>
                  <a:tcPr/>
                </a:tc>
              </a:tr>
              <a:tr h="370840">
                <a:tc>
                  <a:txBody>
                    <a:bodyPr/>
                    <a:lstStyle/>
                    <a:p>
                      <a:pPr marL="0" algn="l" defTabSz="914400" rtl="0" eaLnBrk="1" latinLnBrk="0" hangingPunct="1"/>
                      <a:r>
                        <a:rPr lang="en-US" sz="1600" b="1" kern="1200" dirty="0" smtClean="0">
                          <a:solidFill>
                            <a:srgbClr val="002060"/>
                          </a:solidFill>
                          <a:latin typeface="Arial Narrow" pitchFamily="34" charset="0"/>
                          <a:ea typeface="+mn-ea"/>
                          <a:cs typeface="+mn-cs"/>
                        </a:rPr>
                        <a:t>To Use Database: </a:t>
                      </a:r>
                    </a:p>
                    <a:p>
                      <a:pPr marL="0" algn="l" defTabSz="914400" rtl="0" eaLnBrk="1" latinLnBrk="0" hangingPunct="1"/>
                      <a:endParaRPr lang="en-US" sz="1600" b="1" kern="1200" dirty="0">
                        <a:solidFill>
                          <a:srgbClr val="002060"/>
                        </a:solidFill>
                        <a:latin typeface="Arial Narrow" pitchFamily="34" charset="0"/>
                        <a:ea typeface="+mn-ea"/>
                        <a:cs typeface="+mn-cs"/>
                      </a:endParaRPr>
                    </a:p>
                  </a:txBody>
                  <a:tcPr/>
                </a:tc>
                <a:tc>
                  <a:txBody>
                    <a:bodyPr/>
                    <a:lstStyle/>
                    <a:p>
                      <a:pPr marL="0" algn="l" defTabSz="914400" rtl="0" eaLnBrk="1" latinLnBrk="0" hangingPunct="1"/>
                      <a:r>
                        <a:rPr lang="en-US" sz="1600" b="0" kern="1200" dirty="0" smtClean="0">
                          <a:solidFill>
                            <a:srgbClr val="C00000"/>
                          </a:solidFill>
                          <a:latin typeface="Bahnschrift Light" pitchFamily="34" charset="0"/>
                          <a:ea typeface="+mn-ea"/>
                          <a:cs typeface="+mn-cs"/>
                        </a:rPr>
                        <a:t>switch to </a:t>
                      </a:r>
                      <a:r>
                        <a:rPr lang="en-US" sz="1600" b="0" kern="1200" dirty="0" err="1" smtClean="0">
                          <a:solidFill>
                            <a:srgbClr val="C00000"/>
                          </a:solidFill>
                          <a:latin typeface="Bahnschrift Light" pitchFamily="34" charset="0"/>
                          <a:ea typeface="+mn-ea"/>
                          <a:cs typeface="+mn-cs"/>
                        </a:rPr>
                        <a:t>db</a:t>
                      </a:r>
                      <a:r>
                        <a:rPr lang="en-US" sz="1600" b="0" kern="1200" dirty="0" smtClean="0">
                          <a:solidFill>
                            <a:srgbClr val="C00000"/>
                          </a:solidFill>
                          <a:latin typeface="Bahnschrift Light" pitchFamily="34" charset="0"/>
                          <a:ea typeface="+mn-ea"/>
                          <a:cs typeface="+mn-cs"/>
                        </a:rPr>
                        <a:t> DATABASE_NAME</a:t>
                      </a:r>
                      <a:endParaRPr lang="en-US" sz="1600" b="0" kern="1200" dirty="0">
                        <a:solidFill>
                          <a:srgbClr val="C00000"/>
                        </a:solidFill>
                        <a:latin typeface="Bahnschrift Light" pitchFamily="34" charset="0"/>
                        <a:ea typeface="+mn-ea"/>
                        <a:cs typeface="+mn-cs"/>
                      </a:endParaRPr>
                    </a:p>
                  </a:txBody>
                  <a:tcPr/>
                </a:tc>
              </a:tr>
              <a:tr h="370840">
                <a:tc>
                  <a:txBody>
                    <a:bodyPr/>
                    <a:lstStyle/>
                    <a:p>
                      <a:pPr marL="0" algn="l" defTabSz="914400" rtl="0" eaLnBrk="1" latinLnBrk="0" hangingPunct="1"/>
                      <a:r>
                        <a:rPr lang="en-US" sz="1600" b="1" kern="1200" dirty="0" smtClean="0">
                          <a:solidFill>
                            <a:srgbClr val="002060"/>
                          </a:solidFill>
                          <a:latin typeface="Arial Narrow" pitchFamily="34" charset="0"/>
                          <a:ea typeface="+mn-ea"/>
                          <a:cs typeface="+mn-cs"/>
                        </a:rPr>
                        <a:t>To show all Databases: </a:t>
                      </a:r>
                    </a:p>
                    <a:p>
                      <a:pPr marL="0" algn="l" defTabSz="914400" rtl="0" eaLnBrk="1" latinLnBrk="0" hangingPunct="1"/>
                      <a:endParaRPr lang="en-US" sz="1600" b="1" kern="1200" dirty="0">
                        <a:solidFill>
                          <a:srgbClr val="002060"/>
                        </a:solidFill>
                        <a:latin typeface="Arial Narrow"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rgbClr val="C00000"/>
                          </a:solidFill>
                          <a:latin typeface="Bahnschrift Light" pitchFamily="34" charset="0"/>
                          <a:ea typeface="+mn-ea"/>
                          <a:cs typeface="+mn-cs"/>
                        </a:rPr>
                        <a:t>show </a:t>
                      </a:r>
                      <a:r>
                        <a:rPr lang="en-US" sz="1600" b="0" kern="1200" dirty="0" err="1" smtClean="0">
                          <a:solidFill>
                            <a:srgbClr val="C00000"/>
                          </a:solidFill>
                          <a:latin typeface="Bahnschrift Light" pitchFamily="34" charset="0"/>
                          <a:ea typeface="+mn-ea"/>
                          <a:cs typeface="+mn-cs"/>
                        </a:rPr>
                        <a:t>dbs</a:t>
                      </a:r>
                      <a:endParaRPr lang="en-US" sz="1600" b="0" kern="1200" dirty="0" smtClean="0">
                        <a:solidFill>
                          <a:srgbClr val="C00000"/>
                        </a:solidFill>
                        <a:latin typeface="Bahnschrift Light" pitchFamily="34" charset="0"/>
                        <a:ea typeface="+mn-ea"/>
                        <a:cs typeface="+mn-cs"/>
                      </a:endParaRPr>
                    </a:p>
                    <a:p>
                      <a:pPr marL="0" algn="l" defTabSz="914400" rtl="0" eaLnBrk="1" latinLnBrk="0" hangingPunct="1"/>
                      <a:endParaRPr lang="en-US" sz="1600" b="0" kern="1200" dirty="0">
                        <a:solidFill>
                          <a:srgbClr val="C00000"/>
                        </a:solidFill>
                        <a:latin typeface="Bahnschrift Light" pitchFamily="34"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2060"/>
                          </a:solidFill>
                          <a:latin typeface="Arial Narrow" pitchFamily="34" charset="0"/>
                          <a:ea typeface="+mn-ea"/>
                          <a:cs typeface="+mn-cs"/>
                        </a:rPr>
                        <a:t>To drop Database:</a:t>
                      </a:r>
                    </a:p>
                    <a:p>
                      <a:pPr marL="0" algn="l" defTabSz="914400" rtl="0" eaLnBrk="1" latinLnBrk="0" hangingPunct="1"/>
                      <a:endParaRPr lang="en-US" sz="1600" b="1" kern="1200" dirty="0">
                        <a:solidFill>
                          <a:srgbClr val="002060"/>
                        </a:solidFill>
                        <a:latin typeface="Arial Narrow"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err="1" smtClean="0">
                          <a:solidFill>
                            <a:srgbClr val="C00000"/>
                          </a:solidFill>
                          <a:latin typeface="Bahnschrift Light" pitchFamily="34" charset="0"/>
                          <a:ea typeface="+mn-ea"/>
                          <a:cs typeface="+mn-cs"/>
                        </a:rPr>
                        <a:t>db.dropDatabase</a:t>
                      </a:r>
                      <a:r>
                        <a:rPr lang="en-US" sz="1600" b="0" kern="1200" dirty="0" smtClean="0">
                          <a:solidFill>
                            <a:srgbClr val="C00000"/>
                          </a:solidFill>
                          <a:latin typeface="Bahnschrift Light" pitchFamily="34" charset="0"/>
                          <a:ea typeface="+mn-ea"/>
                          <a:cs typeface="+mn-cs"/>
                        </a:rPr>
                        <a: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2060"/>
                          </a:solidFill>
                          <a:latin typeface="Arial Narrow" pitchFamily="34" charset="0"/>
                          <a:ea typeface="+mn-ea"/>
                          <a:cs typeface="+mn-cs"/>
                        </a:rPr>
                        <a:t>Create a collection: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err="1" smtClean="0">
                          <a:solidFill>
                            <a:srgbClr val="C00000"/>
                          </a:solidFill>
                          <a:latin typeface="Bahnschrift Light" pitchFamily="34" charset="0"/>
                          <a:ea typeface="+mn-ea"/>
                          <a:cs typeface="+mn-cs"/>
                        </a:rPr>
                        <a:t>db.createCollection</a:t>
                      </a:r>
                      <a:r>
                        <a:rPr lang="en-US" sz="1600" b="0" kern="1200" dirty="0" smtClean="0">
                          <a:solidFill>
                            <a:srgbClr val="C00000"/>
                          </a:solidFill>
                          <a:latin typeface="Bahnschrift Light" pitchFamily="34" charset="0"/>
                          <a:ea typeface="+mn-ea"/>
                          <a:cs typeface="+mn-cs"/>
                        </a:rPr>
                        <a:t>(name)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kern="1200" dirty="0" smtClean="0">
                        <a:solidFill>
                          <a:srgbClr val="C00000"/>
                        </a:solidFill>
                        <a:latin typeface="Bahnschrift Light" pitchFamily="34"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2060"/>
                          </a:solidFill>
                          <a:latin typeface="Arial Narrow" pitchFamily="34" charset="0"/>
                          <a:ea typeface="+mn-ea"/>
                          <a:cs typeface="+mn-cs"/>
                        </a:rPr>
                        <a:t>Show All </a:t>
                      </a:r>
                      <a:r>
                        <a:rPr lang="en-US" sz="1600" b="1" kern="1200" dirty="0" err="1" smtClean="0">
                          <a:solidFill>
                            <a:srgbClr val="002060"/>
                          </a:solidFill>
                          <a:latin typeface="Arial Narrow" pitchFamily="34" charset="0"/>
                          <a:ea typeface="+mn-ea"/>
                          <a:cs typeface="+mn-cs"/>
                        </a:rPr>
                        <a:t>collectios</a:t>
                      </a:r>
                      <a:r>
                        <a:rPr lang="en-US" sz="1600" b="1" kern="1200" dirty="0" smtClean="0">
                          <a:solidFill>
                            <a:srgbClr val="002060"/>
                          </a:solidFill>
                          <a:latin typeface="Arial Narrow" pitchFamily="34" charset="0"/>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rgbClr val="002060"/>
                        </a:solidFill>
                        <a:latin typeface="Arial Narrow"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err="1" smtClean="0">
                          <a:solidFill>
                            <a:srgbClr val="C00000"/>
                          </a:solidFill>
                          <a:latin typeface="Bahnschrift Light" pitchFamily="34" charset="0"/>
                          <a:ea typeface="+mn-ea"/>
                          <a:cs typeface="+mn-cs"/>
                        </a:rPr>
                        <a:t>db.createCollection</a:t>
                      </a:r>
                      <a:r>
                        <a:rPr lang="en-US" sz="1600" b="0" kern="1200" dirty="0" smtClean="0">
                          <a:solidFill>
                            <a:srgbClr val="C00000"/>
                          </a:solidFill>
                          <a:latin typeface="Bahnschrift Light" pitchFamily="34" charset="0"/>
                          <a:ea typeface="+mn-ea"/>
                          <a:cs typeface="+mn-cs"/>
                        </a:rPr>
                        <a: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2060"/>
                          </a:solidFill>
                          <a:latin typeface="Arial Narrow" pitchFamily="34" charset="0"/>
                          <a:ea typeface="+mn-ea"/>
                          <a:cs typeface="+mn-cs"/>
                        </a:rPr>
                        <a:t>delete a collection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rgbClr val="C00000"/>
                          </a:solidFill>
                          <a:latin typeface="Bahnschrift Light" pitchFamily="34" charset="0"/>
                          <a:ea typeface="+mn-ea"/>
                          <a:cs typeface="+mn-cs"/>
                        </a:rPr>
                        <a:t>db.&lt;collection-name&gt;.drop()</a:t>
                      </a:r>
                    </a:p>
                  </a:txBody>
                  <a:tcPr/>
                </a:tc>
              </a:tr>
            </a:tbl>
          </a:graphicData>
        </a:graphic>
      </p:graphicFrame>
    </p:spTree>
    <p:extLst>
      <p:ext uri="{BB962C8B-B14F-4D97-AF65-F5344CB8AC3E}">
        <p14:creationId xmlns:p14="http://schemas.microsoft.com/office/powerpoint/2010/main" val="734293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1015" y="1732362"/>
            <a:ext cx="3118338" cy="888404"/>
          </a:xfrm>
        </p:spPr>
        <p:txBody>
          <a:bodyPr/>
          <a:lstStyle/>
          <a:p>
            <a:pPr marL="0" indent="0">
              <a:buNone/>
            </a:pPr>
            <a:r>
              <a:rPr lang="en-US" sz="1800" b="1" dirty="0" smtClean="0">
                <a:latin typeface="+mn-lt"/>
              </a:rPr>
              <a:t>Mongo DB </a:t>
            </a:r>
            <a:r>
              <a:rPr lang="en-US" sz="1800" b="1" dirty="0">
                <a:latin typeface="+mn-lt"/>
              </a:rPr>
              <a:t>provides two types of data models</a:t>
            </a:r>
            <a:r>
              <a:rPr lang="en-US" sz="1800" dirty="0" smtClean="0"/>
              <a:t>:</a:t>
            </a:r>
            <a:endParaRPr lang="en-US" sz="2000" dirty="0">
              <a:solidFill>
                <a:srgbClr val="4F81BD"/>
              </a:solidFill>
              <a:cs typeface="ＭＳ Ｐゴシック"/>
            </a:endParaRPr>
          </a:p>
        </p:txBody>
      </p:sp>
      <p:sp>
        <p:nvSpPr>
          <p:cNvPr id="3" name="Title 2"/>
          <p:cNvSpPr>
            <a:spLocks noGrp="1"/>
          </p:cNvSpPr>
          <p:nvPr>
            <p:ph type="title"/>
          </p:nvPr>
        </p:nvSpPr>
        <p:spPr>
          <a:xfrm>
            <a:off x="304800" y="667627"/>
            <a:ext cx="8382000" cy="276999"/>
          </a:xfrm>
        </p:spPr>
        <p:txBody>
          <a:bodyPr/>
          <a:lstStyle/>
          <a:p>
            <a:r>
              <a:rPr lang="en-US" dirty="0"/>
              <a:t>Mongo DB </a:t>
            </a:r>
            <a:r>
              <a:rPr lang="en-US" dirty="0" smtClean="0"/>
              <a:t>Fundamentals: Data </a:t>
            </a:r>
            <a:r>
              <a:rPr lang="en-US" dirty="0"/>
              <a:t>Model </a:t>
            </a:r>
            <a:r>
              <a:rPr lang="en-US" dirty="0" smtClean="0"/>
              <a:t>Design</a:t>
            </a:r>
            <a:endParaRPr lang="en-US" dirty="0"/>
          </a:p>
        </p:txBody>
      </p:sp>
      <p:sp>
        <p:nvSpPr>
          <p:cNvPr id="4" name="Rectangle 3"/>
          <p:cNvSpPr/>
          <p:nvPr/>
        </p:nvSpPr>
        <p:spPr>
          <a:xfrm>
            <a:off x="93784" y="3609542"/>
            <a:ext cx="4431323" cy="2985433"/>
          </a:xfrm>
          <a:prstGeom prst="rect">
            <a:avLst/>
          </a:prstGeom>
        </p:spPr>
        <p:txBody>
          <a:bodyPr wrap="square">
            <a:spAutoFit/>
          </a:bodyPr>
          <a:lstStyle/>
          <a:p>
            <a:pPr marL="0" indent="0">
              <a:buNone/>
            </a:pPr>
            <a:r>
              <a:rPr lang="en-US" sz="2000" b="1" dirty="0">
                <a:solidFill>
                  <a:srgbClr val="7030A0"/>
                </a:solidFill>
                <a:cs typeface="ＭＳ Ｐゴシック"/>
              </a:rPr>
              <a:t>1) </a:t>
            </a:r>
            <a:r>
              <a:rPr lang="en-US" sz="2000" b="1" dirty="0">
                <a:solidFill>
                  <a:srgbClr val="7030A0"/>
                </a:solidFill>
              </a:rPr>
              <a:t>Embedded Data Model</a:t>
            </a:r>
          </a:p>
          <a:p>
            <a:pPr marL="0" indent="0">
              <a:buNone/>
            </a:pPr>
            <a:r>
              <a:rPr lang="en-US" sz="1600" dirty="0" smtClean="0"/>
              <a:t>All </a:t>
            </a:r>
            <a:r>
              <a:rPr lang="en-US" sz="1600" dirty="0"/>
              <a:t>the related data in a single document, it is also known as de-normalized data model.</a:t>
            </a:r>
            <a:endParaRPr lang="en-US" sz="1800" dirty="0"/>
          </a:p>
          <a:p>
            <a:pPr marL="0" indent="0">
              <a:buNone/>
            </a:pPr>
            <a:r>
              <a:rPr lang="en-US" sz="1400" u="sng" dirty="0" smtClean="0"/>
              <a:t>Data Pattern</a:t>
            </a:r>
            <a:r>
              <a:rPr lang="en-US" sz="1400" dirty="0" smtClean="0">
                <a:sym typeface="Wingdings" pitchFamily="2" charset="2"/>
              </a:rPr>
              <a:t></a:t>
            </a:r>
            <a:r>
              <a:rPr lang="en-US" sz="1400" b="1" dirty="0" smtClean="0">
                <a:solidFill>
                  <a:srgbClr val="FF0000"/>
                </a:solidFill>
              </a:rPr>
              <a:t>{</a:t>
            </a:r>
            <a:r>
              <a:rPr lang="en-US" dirty="0" smtClean="0"/>
              <a:t> </a:t>
            </a:r>
          </a:p>
          <a:p>
            <a:pPr marL="927100" lvl="2"/>
            <a:r>
              <a:rPr lang="en-US" sz="1400" dirty="0" smtClean="0"/>
              <a:t>_</a:t>
            </a:r>
            <a:r>
              <a:rPr lang="en-US" sz="1400" dirty="0"/>
              <a:t>id: </a:t>
            </a:r>
            <a:endParaRPr lang="en-US" sz="1400" dirty="0" smtClean="0"/>
          </a:p>
          <a:p>
            <a:pPr marL="927100" lvl="2"/>
            <a:r>
              <a:rPr lang="en-US" sz="1400" dirty="0" smtClean="0"/>
              <a:t>, </a:t>
            </a:r>
            <a:r>
              <a:rPr lang="en-US" sz="1400" dirty="0" err="1"/>
              <a:t>Emp_ID</a:t>
            </a:r>
            <a:r>
              <a:rPr lang="en-US" sz="1400" dirty="0"/>
              <a:t>: "10025AE336" </a:t>
            </a:r>
            <a:endParaRPr lang="en-US" sz="1400" dirty="0" smtClean="0"/>
          </a:p>
          <a:p>
            <a:pPr marL="927100" lvl="2"/>
            <a:r>
              <a:rPr lang="en-US" sz="1400" dirty="0" err="1" smtClean="0"/>
              <a:t>Personal_details</a:t>
            </a:r>
            <a:r>
              <a:rPr lang="en-US" sz="1400" dirty="0"/>
              <a:t>:{ </a:t>
            </a:r>
            <a:endParaRPr lang="en-US" sz="1400" dirty="0" smtClean="0"/>
          </a:p>
          <a:p>
            <a:pPr marL="927100" lvl="2"/>
            <a:r>
              <a:rPr lang="en-US" sz="1400" dirty="0"/>
              <a:t>	</a:t>
            </a:r>
            <a:r>
              <a:rPr lang="en-US" sz="1400" dirty="0" err="1" smtClean="0"/>
              <a:t>First_Name</a:t>
            </a:r>
            <a:r>
              <a:rPr lang="en-US" sz="1400" dirty="0"/>
              <a:t>: "</a:t>
            </a:r>
            <a:r>
              <a:rPr lang="en-US" sz="1400" dirty="0" err="1"/>
              <a:t>Radhika</a:t>
            </a:r>
            <a:r>
              <a:rPr lang="en-US" sz="1400" dirty="0"/>
              <a:t>", </a:t>
            </a:r>
            <a:endParaRPr lang="en-US" sz="1400" dirty="0" smtClean="0"/>
          </a:p>
          <a:p>
            <a:pPr marL="927100" lvl="2"/>
            <a:r>
              <a:rPr lang="en-US" sz="1400" dirty="0"/>
              <a:t>	</a:t>
            </a:r>
            <a:r>
              <a:rPr lang="en-US" sz="1400" dirty="0" err="1" smtClean="0"/>
              <a:t>Last_Name</a:t>
            </a:r>
            <a:r>
              <a:rPr lang="en-US" sz="1400" dirty="0"/>
              <a:t>: "Sharma", </a:t>
            </a:r>
            <a:endParaRPr lang="en-US" sz="1400" dirty="0" smtClean="0"/>
          </a:p>
          <a:p>
            <a:pPr marL="927100" lvl="2"/>
            <a:r>
              <a:rPr lang="en-US" sz="1400" dirty="0"/>
              <a:t>	</a:t>
            </a:r>
            <a:r>
              <a:rPr lang="en-US" sz="1400" dirty="0" err="1" smtClean="0"/>
              <a:t>Date_Of_Birth</a:t>
            </a:r>
            <a:r>
              <a:rPr lang="en-US" sz="1400" dirty="0"/>
              <a:t>: "1995-09-26" </a:t>
            </a:r>
            <a:endParaRPr lang="en-US" sz="1400" dirty="0" smtClean="0"/>
          </a:p>
          <a:p>
            <a:pPr marL="927100" lvl="2"/>
            <a:r>
              <a:rPr lang="en-US" sz="1400" dirty="0" smtClean="0"/>
              <a:t>	}</a:t>
            </a:r>
          </a:p>
          <a:p>
            <a:pPr marL="469900" lvl="1" indent="0">
              <a:buNone/>
            </a:pPr>
            <a:r>
              <a:rPr lang="en-US" sz="1400" dirty="0" smtClean="0"/>
              <a:t>	</a:t>
            </a:r>
            <a:r>
              <a:rPr lang="en-US" sz="1400" b="1" dirty="0" smtClean="0">
                <a:solidFill>
                  <a:srgbClr val="FF0000"/>
                </a:solidFill>
              </a:rPr>
              <a:t>}</a:t>
            </a:r>
            <a:endParaRPr lang="en-US" b="1" dirty="0">
              <a:solidFill>
                <a:srgbClr val="FF0000"/>
              </a:solidFill>
            </a:endParaRPr>
          </a:p>
        </p:txBody>
      </p:sp>
      <p:sp>
        <p:nvSpPr>
          <p:cNvPr id="5" name="Rectangle 4"/>
          <p:cNvSpPr/>
          <p:nvPr/>
        </p:nvSpPr>
        <p:spPr>
          <a:xfrm>
            <a:off x="4548553" y="3547987"/>
            <a:ext cx="4431323" cy="3046988"/>
          </a:xfrm>
          <a:prstGeom prst="rect">
            <a:avLst/>
          </a:prstGeom>
        </p:spPr>
        <p:txBody>
          <a:bodyPr wrap="square">
            <a:spAutoFit/>
          </a:bodyPr>
          <a:lstStyle/>
          <a:p>
            <a:r>
              <a:rPr lang="en-US" sz="2000" b="1" dirty="0" smtClean="0">
                <a:solidFill>
                  <a:srgbClr val="7030A0"/>
                </a:solidFill>
                <a:cs typeface="ＭＳ Ｐゴシック"/>
              </a:rPr>
              <a:t>2) </a:t>
            </a:r>
            <a:r>
              <a:rPr lang="en-US" sz="2000" b="1" dirty="0">
                <a:solidFill>
                  <a:srgbClr val="7030A0"/>
                </a:solidFill>
              </a:rPr>
              <a:t>Normalized</a:t>
            </a:r>
            <a:r>
              <a:rPr lang="en-US" sz="2000" dirty="0"/>
              <a:t> </a:t>
            </a:r>
            <a:r>
              <a:rPr lang="en-US" sz="2000" b="1" dirty="0" smtClean="0">
                <a:solidFill>
                  <a:srgbClr val="7030A0"/>
                </a:solidFill>
              </a:rPr>
              <a:t>Data </a:t>
            </a:r>
            <a:r>
              <a:rPr lang="en-US" sz="2000" b="1" dirty="0">
                <a:solidFill>
                  <a:srgbClr val="7030A0"/>
                </a:solidFill>
              </a:rPr>
              <a:t>Model</a:t>
            </a:r>
          </a:p>
          <a:p>
            <a:pPr marL="0" indent="0">
              <a:buNone/>
            </a:pPr>
            <a:r>
              <a:rPr lang="en-US" sz="1600" dirty="0"/>
              <a:t>sub documents in the original document, using references</a:t>
            </a:r>
            <a:r>
              <a:rPr lang="en-US" sz="1600" dirty="0" smtClean="0"/>
              <a:t>.</a:t>
            </a:r>
            <a:endParaRPr lang="en-US" sz="1800" dirty="0"/>
          </a:p>
          <a:p>
            <a:pPr marL="0" indent="0">
              <a:buNone/>
            </a:pPr>
            <a:r>
              <a:rPr lang="en-US" sz="1400" u="sng" dirty="0" smtClean="0"/>
              <a:t>Data Pattern</a:t>
            </a:r>
            <a:r>
              <a:rPr lang="en-US" sz="1400" dirty="0" smtClean="0">
                <a:sym typeface="Wingdings" pitchFamily="2" charset="2"/>
              </a:rPr>
              <a:t></a:t>
            </a:r>
          </a:p>
          <a:p>
            <a:pPr marL="0" indent="0">
              <a:buNone/>
            </a:pPr>
            <a:r>
              <a:rPr lang="en-US" sz="1400" b="1" dirty="0" smtClean="0"/>
              <a:t>Employee:</a:t>
            </a:r>
            <a:r>
              <a:rPr lang="en-US" sz="1400" dirty="0" smtClean="0"/>
              <a:t>{</a:t>
            </a:r>
          </a:p>
          <a:p>
            <a:pPr marL="0" indent="0">
              <a:buNone/>
            </a:pPr>
            <a:r>
              <a:rPr lang="en-US" sz="1400" dirty="0"/>
              <a:t>	</a:t>
            </a:r>
            <a:r>
              <a:rPr lang="en-US" sz="1400" dirty="0" smtClean="0"/>
              <a:t> </a:t>
            </a:r>
            <a:r>
              <a:rPr lang="en-US" sz="1400" dirty="0"/>
              <a:t>_id: &lt;ObjectId101</a:t>
            </a:r>
            <a:r>
              <a:rPr lang="en-US" sz="1400" dirty="0" smtClean="0"/>
              <a:t>&gt;</a:t>
            </a:r>
          </a:p>
          <a:p>
            <a:pPr marL="0" indent="0">
              <a:buNone/>
            </a:pPr>
            <a:r>
              <a:rPr lang="en-US" sz="1400" dirty="0"/>
              <a:t>	</a:t>
            </a:r>
            <a:r>
              <a:rPr lang="en-US" sz="1400" dirty="0" smtClean="0"/>
              <a:t>, </a:t>
            </a:r>
            <a:r>
              <a:rPr lang="en-US" sz="1400" dirty="0" err="1"/>
              <a:t>Emp_ID</a:t>
            </a:r>
            <a:r>
              <a:rPr lang="en-US" sz="1400" dirty="0"/>
              <a:t>: "10025AE336" </a:t>
            </a:r>
            <a:endParaRPr lang="en-US" sz="1400" dirty="0" smtClean="0"/>
          </a:p>
          <a:p>
            <a:pPr marL="0" indent="0">
              <a:buNone/>
            </a:pPr>
            <a:r>
              <a:rPr lang="en-US" sz="1400" dirty="0"/>
              <a:t>	</a:t>
            </a:r>
            <a:r>
              <a:rPr lang="en-US" sz="1400" dirty="0" smtClean="0"/>
              <a:t>} </a:t>
            </a:r>
            <a:endParaRPr lang="en-US" sz="1400" dirty="0"/>
          </a:p>
          <a:p>
            <a:pPr marL="0" indent="0">
              <a:buNone/>
            </a:pPr>
            <a:r>
              <a:rPr lang="en-US" sz="1400" b="1" dirty="0" err="1" smtClean="0"/>
              <a:t>Personal_details</a:t>
            </a:r>
            <a:r>
              <a:rPr lang="en-US" sz="1400" dirty="0"/>
              <a:t>:{ </a:t>
            </a:r>
            <a:endParaRPr lang="en-US" sz="1400" dirty="0" smtClean="0"/>
          </a:p>
          <a:p>
            <a:pPr marL="927100" lvl="2"/>
            <a:r>
              <a:rPr lang="en-US" sz="1400" dirty="0"/>
              <a:t>	</a:t>
            </a:r>
            <a:r>
              <a:rPr lang="en-US" sz="1400" dirty="0" err="1" smtClean="0"/>
              <a:t>First_Name</a:t>
            </a:r>
            <a:r>
              <a:rPr lang="en-US" sz="1400" dirty="0"/>
              <a:t>: "</a:t>
            </a:r>
            <a:r>
              <a:rPr lang="en-US" sz="1400" dirty="0" err="1"/>
              <a:t>Radhika</a:t>
            </a:r>
            <a:r>
              <a:rPr lang="en-US" sz="1400" dirty="0"/>
              <a:t>", </a:t>
            </a:r>
            <a:endParaRPr lang="en-US" sz="1400" dirty="0" smtClean="0"/>
          </a:p>
          <a:p>
            <a:pPr marL="927100" lvl="2"/>
            <a:r>
              <a:rPr lang="en-US" sz="1400" dirty="0"/>
              <a:t>	</a:t>
            </a:r>
            <a:r>
              <a:rPr lang="en-US" sz="1400" dirty="0" err="1" smtClean="0"/>
              <a:t>Last_Name</a:t>
            </a:r>
            <a:r>
              <a:rPr lang="en-US" sz="1400" dirty="0"/>
              <a:t>: "Sharma", </a:t>
            </a:r>
            <a:endParaRPr lang="en-US" sz="1400" dirty="0" smtClean="0"/>
          </a:p>
          <a:p>
            <a:pPr marL="927100" lvl="2"/>
            <a:r>
              <a:rPr lang="en-US" sz="1400" dirty="0"/>
              <a:t>	</a:t>
            </a:r>
            <a:r>
              <a:rPr lang="en-US" sz="1400" dirty="0" err="1" smtClean="0"/>
              <a:t>Date_Of_Birth</a:t>
            </a:r>
            <a:r>
              <a:rPr lang="en-US" sz="1400" dirty="0"/>
              <a:t>: "1995-09-26" </a:t>
            </a:r>
            <a:endParaRPr lang="en-US" sz="1400" dirty="0" smtClean="0"/>
          </a:p>
          <a:p>
            <a:pPr marL="927100" lvl="2"/>
            <a:r>
              <a:rPr lang="en-US" sz="1400" dirty="0" smtClean="0"/>
              <a:t>} </a:t>
            </a:r>
          </a:p>
        </p:txBody>
      </p:sp>
      <p:cxnSp>
        <p:nvCxnSpPr>
          <p:cNvPr id="7" name="Straight Connector 6"/>
          <p:cNvCxnSpPr/>
          <p:nvPr/>
        </p:nvCxnSpPr>
        <p:spPr bwMode="auto">
          <a:xfrm>
            <a:off x="4387363" y="3704492"/>
            <a:ext cx="0" cy="2890483"/>
          </a:xfrm>
          <a:prstGeom prst="line">
            <a:avLst/>
          </a:prstGeom>
          <a:solidFill>
            <a:schemeClr val="accent1"/>
          </a:solidFill>
          <a:ln w="12700" cap="sq" cmpd="tri" algn="ctr">
            <a:solidFill>
              <a:schemeClr val="tx1"/>
            </a:solidFill>
            <a:prstDash val="solid"/>
            <a:miter lim="800000"/>
            <a:headEnd type="none" w="med" len="med"/>
            <a:tailEnd type="none" w="med" len="med"/>
          </a:ln>
          <a:effectLst>
            <a:outerShdw blurRad="63500" sx="102000" sy="102000" algn="ctr" rotWithShape="0">
              <a:prstClr val="black">
                <a:alpha val="40000"/>
              </a:prstClr>
            </a:outerShdw>
          </a:effectLst>
        </p:spPr>
      </p:cxnSp>
      <p:grpSp>
        <p:nvGrpSpPr>
          <p:cNvPr id="14" name="Group 13"/>
          <p:cNvGrpSpPr/>
          <p:nvPr/>
        </p:nvGrpSpPr>
        <p:grpSpPr>
          <a:xfrm>
            <a:off x="3096820" y="944626"/>
            <a:ext cx="5883056" cy="2603361"/>
            <a:chOff x="3096820" y="573946"/>
            <a:chExt cx="5883056" cy="2164379"/>
          </a:xfrm>
        </p:grpSpPr>
        <p:pic>
          <p:nvPicPr>
            <p:cNvPr id="10" name="Picture 2" descr="C:\Users\Sanu\Desktop\mongodb-collection-documen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20" y="573946"/>
              <a:ext cx="5883056" cy="216437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846" y="1145550"/>
              <a:ext cx="19812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12984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667627"/>
            <a:ext cx="8382000" cy="276999"/>
          </a:xfrm>
        </p:spPr>
        <p:txBody>
          <a:bodyPr/>
          <a:lstStyle/>
          <a:p>
            <a:r>
              <a:rPr lang="en-US" dirty="0"/>
              <a:t>Mongo DB Fundamentals</a:t>
            </a:r>
            <a:r>
              <a:rPr lang="en-US" dirty="0" smtClean="0"/>
              <a:t>: Insert Document</a:t>
            </a:r>
            <a:endParaRPr lang="en-US" dirty="0"/>
          </a:p>
        </p:txBody>
      </p:sp>
      <p:sp>
        <p:nvSpPr>
          <p:cNvPr id="7" name="Rectangle 6"/>
          <p:cNvSpPr/>
          <p:nvPr/>
        </p:nvSpPr>
        <p:spPr>
          <a:xfrm>
            <a:off x="304800" y="1169856"/>
            <a:ext cx="8276492" cy="954107"/>
          </a:xfrm>
          <a:prstGeom prst="rect">
            <a:avLst/>
          </a:prstGeom>
        </p:spPr>
        <p:txBody>
          <a:bodyPr wrap="square">
            <a:spAutoFit/>
          </a:bodyPr>
          <a:lstStyle/>
          <a:p>
            <a:r>
              <a:rPr lang="en-US" sz="1800" dirty="0" smtClean="0"/>
              <a:t>Mongo DB </a:t>
            </a:r>
            <a:r>
              <a:rPr lang="en-US" sz="1800" dirty="0"/>
              <a:t>provides the following methods to insert documents into a collection</a:t>
            </a:r>
            <a:r>
              <a:rPr lang="en-US" sz="1800" dirty="0" smtClean="0"/>
              <a:t>:</a:t>
            </a:r>
          </a:p>
          <a:p>
            <a:endParaRPr lang="en-US" sz="1800" dirty="0"/>
          </a:p>
          <a:p>
            <a:r>
              <a:rPr lang="en-US" sz="2000" dirty="0" err="1" smtClean="0">
                <a:hlinkClick r:id="rId2"/>
              </a:rPr>
              <a:t>InsertOne</a:t>
            </a:r>
            <a:r>
              <a:rPr lang="en-US" sz="2000" dirty="0">
                <a:hlinkClick r:id="rId2"/>
              </a:rPr>
              <a:t>()</a:t>
            </a:r>
            <a:r>
              <a:rPr lang="en-US" sz="2000" dirty="0"/>
              <a:t> - </a:t>
            </a:r>
            <a:r>
              <a:rPr lang="en-US" sz="2000" dirty="0" smtClean="0"/>
              <a:t>Inserts </a:t>
            </a:r>
            <a:r>
              <a:rPr lang="en-US" sz="2000" dirty="0"/>
              <a:t>a single document into a collection</a:t>
            </a:r>
            <a:r>
              <a:rPr lang="en-US" sz="2000" dirty="0" smtClean="0"/>
              <a:t>.</a:t>
            </a:r>
            <a:endParaRPr lang="en-US" sz="2000"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503"/>
          <a:stretch/>
        </p:blipFill>
        <p:spPr bwMode="auto">
          <a:xfrm>
            <a:off x="304800" y="2939195"/>
            <a:ext cx="4443047" cy="32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36569"/>
          <a:stretch/>
        </p:blipFill>
        <p:spPr bwMode="auto">
          <a:xfrm>
            <a:off x="4836703" y="2939196"/>
            <a:ext cx="3984068" cy="333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550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Mongo DB Fundamentals: Document</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828"/>
          <a:stretch/>
        </p:blipFill>
        <p:spPr bwMode="auto">
          <a:xfrm>
            <a:off x="3686175" y="944626"/>
            <a:ext cx="5000625" cy="5515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1495309"/>
            <a:ext cx="3188677" cy="1200329"/>
          </a:xfrm>
          <a:prstGeom prst="rect">
            <a:avLst/>
          </a:prstGeom>
        </p:spPr>
        <p:txBody>
          <a:bodyPr wrap="square">
            <a:spAutoFit/>
          </a:bodyPr>
          <a:lstStyle/>
          <a:p>
            <a:r>
              <a:rPr lang="en-US" dirty="0">
                <a:hlinkClick r:id="rId3"/>
              </a:rPr>
              <a:t>insert()</a:t>
            </a:r>
            <a:r>
              <a:rPr lang="en-US" dirty="0"/>
              <a:t> - Inserts one or more documents into a collection</a:t>
            </a:r>
            <a:r>
              <a:rPr lang="en-US" dirty="0" smtClean="0"/>
              <a:t>.</a:t>
            </a:r>
            <a:endParaRPr lang="en-US" dirty="0"/>
          </a:p>
        </p:txBody>
      </p:sp>
      <p:sp>
        <p:nvSpPr>
          <p:cNvPr id="9" name="Rectangle 8"/>
          <p:cNvSpPr/>
          <p:nvPr/>
        </p:nvSpPr>
        <p:spPr>
          <a:xfrm>
            <a:off x="386862" y="4174086"/>
            <a:ext cx="2614246" cy="1569660"/>
          </a:xfrm>
          <a:prstGeom prst="rect">
            <a:avLst/>
          </a:prstGeom>
        </p:spPr>
        <p:txBody>
          <a:bodyPr wrap="square">
            <a:spAutoFit/>
          </a:bodyPr>
          <a:lstStyle/>
          <a:p>
            <a:r>
              <a:rPr lang="en-US" dirty="0" err="1">
                <a:hlinkClick r:id="rId3"/>
              </a:rPr>
              <a:t>InsertMany</a:t>
            </a:r>
            <a:r>
              <a:rPr lang="en-US" dirty="0">
                <a:hlinkClick r:id="rId3"/>
              </a:rPr>
              <a:t>()</a:t>
            </a:r>
            <a:r>
              <a:rPr lang="en-US" dirty="0"/>
              <a:t> - Insert multiple documents into a collection.</a:t>
            </a:r>
          </a:p>
        </p:txBody>
      </p:sp>
    </p:spTree>
    <p:extLst>
      <p:ext uri="{BB962C8B-B14F-4D97-AF65-F5344CB8AC3E}">
        <p14:creationId xmlns:p14="http://schemas.microsoft.com/office/powerpoint/2010/main" val="1819239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Mongo DB Fundamentals: </a:t>
            </a:r>
            <a:r>
              <a:rPr lang="en-US" dirty="0" smtClean="0"/>
              <a:t>Import Data in Document</a:t>
            </a:r>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48698"/>
            <a:ext cx="7197970" cy="31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0310" t="5557"/>
          <a:stretch/>
        </p:blipFill>
        <p:spPr bwMode="auto">
          <a:xfrm>
            <a:off x="3125253" y="944626"/>
            <a:ext cx="5713947" cy="321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 y="1257943"/>
            <a:ext cx="2614246" cy="1077218"/>
          </a:xfrm>
          <a:prstGeom prst="rect">
            <a:avLst/>
          </a:prstGeom>
        </p:spPr>
        <p:txBody>
          <a:bodyPr wrap="square">
            <a:spAutoFit/>
          </a:bodyPr>
          <a:lstStyle/>
          <a:p>
            <a:r>
              <a:rPr lang="en-US" sz="1600" dirty="0" err="1"/>
              <a:t>MongoDB</a:t>
            </a:r>
            <a:r>
              <a:rPr lang="en-US" sz="1600" dirty="0"/>
              <a:t> Compass can import data into a collection from either a </a:t>
            </a:r>
            <a:r>
              <a:rPr lang="en-US" sz="1600" b="1" dirty="0"/>
              <a:t>JSON</a:t>
            </a:r>
            <a:r>
              <a:rPr lang="en-US" sz="1600" dirty="0"/>
              <a:t> or </a:t>
            </a:r>
            <a:r>
              <a:rPr lang="en-US" sz="1600" b="1" dirty="0"/>
              <a:t>CSV</a:t>
            </a:r>
            <a:r>
              <a:rPr lang="en-US" sz="1600" dirty="0"/>
              <a:t> file.</a:t>
            </a:r>
            <a:endParaRPr lang="en-US" sz="1600" dirty="0"/>
          </a:p>
        </p:txBody>
      </p:sp>
    </p:spTree>
    <p:extLst>
      <p:ext uri="{BB962C8B-B14F-4D97-AF65-F5344CB8AC3E}">
        <p14:creationId xmlns:p14="http://schemas.microsoft.com/office/powerpoint/2010/main" val="3539642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DB Fundamentals: </a:t>
            </a:r>
            <a:r>
              <a:rPr lang="en-US" dirty="0" smtClean="0"/>
              <a:t>Query Document</a:t>
            </a:r>
            <a:endParaRPr lang="en-US" dirty="0"/>
          </a:p>
        </p:txBody>
      </p:sp>
      <p:sp>
        <p:nvSpPr>
          <p:cNvPr id="9" name="Rectangle 8"/>
          <p:cNvSpPr/>
          <p:nvPr/>
        </p:nvSpPr>
        <p:spPr>
          <a:xfrm>
            <a:off x="304800" y="1164159"/>
            <a:ext cx="8663354" cy="369332"/>
          </a:xfrm>
          <a:prstGeom prst="rect">
            <a:avLst/>
          </a:prstGeom>
        </p:spPr>
        <p:txBody>
          <a:bodyPr wrap="square">
            <a:spAutoFit/>
          </a:bodyPr>
          <a:lstStyle/>
          <a:p>
            <a:r>
              <a:rPr lang="en-US" sz="1800" dirty="0" err="1"/>
              <a:t>MongoDB</a:t>
            </a:r>
            <a:r>
              <a:rPr lang="en-US" sz="1800" dirty="0"/>
              <a:t> provides two methods for finding documents from a collection</a:t>
            </a:r>
            <a:r>
              <a:rPr lang="en-US" sz="1800" dirty="0" smtClean="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8776" y="1626267"/>
            <a:ext cx="4979377" cy="2526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52400" y="1667914"/>
            <a:ext cx="3836376" cy="1938992"/>
          </a:xfrm>
          <a:prstGeom prst="rect">
            <a:avLst/>
          </a:prstGeom>
        </p:spPr>
        <p:txBody>
          <a:bodyPr wrap="square">
            <a:spAutoFit/>
          </a:bodyPr>
          <a:lstStyle/>
          <a:p>
            <a:endParaRPr lang="en-US" dirty="0"/>
          </a:p>
          <a:p>
            <a:r>
              <a:rPr lang="en-US" dirty="0" err="1">
                <a:hlinkClick r:id="rId3"/>
              </a:rPr>
              <a:t>findOne</a:t>
            </a:r>
            <a:r>
              <a:rPr lang="en-US" dirty="0">
                <a:hlinkClick r:id="rId3"/>
              </a:rPr>
              <a:t>()</a:t>
            </a:r>
            <a:r>
              <a:rPr lang="en-US" dirty="0"/>
              <a:t> - returns a the first document that matched with the specified criteria</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8776" y="4262438"/>
            <a:ext cx="4979377" cy="190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5813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67627"/>
            <a:ext cx="8382000" cy="276999"/>
          </a:xfrm>
        </p:spPr>
        <p:txBody>
          <a:bodyPr/>
          <a:lstStyle/>
          <a:p>
            <a:r>
              <a:rPr lang="en-US" dirty="0"/>
              <a:t>Mongo DB Fundamentals: Query </a:t>
            </a:r>
            <a:r>
              <a:rPr lang="en-US" dirty="0" smtClean="0"/>
              <a:t>Document &amp; </a:t>
            </a:r>
            <a:r>
              <a:rPr lang="en-US" dirty="0"/>
              <a:t>Projection</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125"/>
          <a:stretch/>
        </p:blipFill>
        <p:spPr bwMode="auto">
          <a:xfrm>
            <a:off x="164124" y="3352799"/>
            <a:ext cx="4236576" cy="295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64123" y="1319463"/>
            <a:ext cx="3892062" cy="923330"/>
          </a:xfrm>
          <a:prstGeom prst="rect">
            <a:avLst/>
          </a:prstGeom>
        </p:spPr>
        <p:txBody>
          <a:bodyPr wrap="square">
            <a:spAutoFit/>
          </a:bodyPr>
          <a:lstStyle/>
          <a:p>
            <a:r>
              <a:rPr lang="en-US" sz="1800" dirty="0">
                <a:hlinkClick r:id="rId3"/>
              </a:rPr>
              <a:t>find()</a:t>
            </a:r>
            <a:r>
              <a:rPr lang="en-US" sz="1800" dirty="0"/>
              <a:t> - returns a cursor to the selected documents that matched with the specified criteria.</a:t>
            </a:r>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037" y="1195401"/>
            <a:ext cx="5229286" cy="3387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4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667627"/>
            <a:ext cx="8382000" cy="276999"/>
          </a:xfrm>
        </p:spPr>
        <p:txBody>
          <a:bodyPr/>
          <a:lstStyle/>
          <a:p>
            <a:r>
              <a:rPr lang="en-US" dirty="0"/>
              <a:t>Mongo DB Fundamentals: Query Document </a:t>
            </a:r>
            <a:r>
              <a:rPr lang="en-US" dirty="0" smtClean="0"/>
              <a:t>&amp; </a:t>
            </a:r>
            <a:r>
              <a:rPr lang="en-US" dirty="0"/>
              <a:t>Limit </a:t>
            </a:r>
            <a:r>
              <a:rPr lang="en-US" dirty="0" smtClean="0"/>
              <a:t>Records</a:t>
            </a:r>
            <a:endParaRPr lang="en-US" dirty="0"/>
          </a:p>
        </p:txBody>
      </p:sp>
      <p:sp>
        <p:nvSpPr>
          <p:cNvPr id="7" name="Rectangle 6"/>
          <p:cNvSpPr/>
          <p:nvPr/>
        </p:nvSpPr>
        <p:spPr>
          <a:xfrm>
            <a:off x="304800" y="1096724"/>
            <a:ext cx="8616462" cy="646331"/>
          </a:xfrm>
          <a:prstGeom prst="rect">
            <a:avLst/>
          </a:prstGeom>
        </p:spPr>
        <p:txBody>
          <a:bodyPr wrap="square">
            <a:spAutoFit/>
          </a:bodyPr>
          <a:lstStyle/>
          <a:p>
            <a:r>
              <a:rPr lang="en-US" sz="1800" dirty="0"/>
              <a:t>The method accepts one number type argument, which is the number of documents that you want to be displayed.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88881"/>
            <a:ext cx="4704037" cy="239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270" y="3847001"/>
            <a:ext cx="4422530" cy="2641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62707" y="4752118"/>
            <a:ext cx="3598985" cy="830997"/>
          </a:xfrm>
          <a:prstGeom prst="rect">
            <a:avLst/>
          </a:prstGeom>
        </p:spPr>
        <p:txBody>
          <a:bodyPr wrap="square">
            <a:spAutoFit/>
          </a:bodyPr>
          <a:lstStyle/>
          <a:p>
            <a:r>
              <a:rPr lang="en-US" dirty="0"/>
              <a:t>U</a:t>
            </a:r>
            <a:r>
              <a:rPr lang="en-US" dirty="0" smtClean="0"/>
              <a:t>se </a:t>
            </a:r>
            <a:r>
              <a:rPr lang="en-US" b="1" dirty="0" smtClean="0"/>
              <a:t>skip()</a:t>
            </a:r>
            <a:r>
              <a:rPr lang="en-US" dirty="0" smtClean="0"/>
              <a:t> to </a:t>
            </a:r>
            <a:r>
              <a:rPr lang="en-US" dirty="0"/>
              <a:t>skip the number of documents</a:t>
            </a:r>
          </a:p>
        </p:txBody>
      </p:sp>
    </p:spTree>
    <p:extLst>
      <p:ext uri="{BB962C8B-B14F-4D97-AF65-F5344CB8AC3E}">
        <p14:creationId xmlns:p14="http://schemas.microsoft.com/office/powerpoint/2010/main" val="1088829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600" dirty="0"/>
              <a:t>To sort documents in </a:t>
            </a:r>
            <a:r>
              <a:rPr lang="en-US" sz="1600" dirty="0" err="1"/>
              <a:t>MongoDB</a:t>
            </a:r>
            <a:r>
              <a:rPr lang="en-US" sz="1600" dirty="0"/>
              <a:t>, you need to use </a:t>
            </a:r>
            <a:r>
              <a:rPr lang="en-US" sz="1600" b="1" dirty="0"/>
              <a:t>sort()</a:t>
            </a:r>
            <a:r>
              <a:rPr lang="en-US" sz="1600" dirty="0"/>
              <a:t> method. The method accepts a document containing a list of fields along with their sorting order. To specify sorting order 1 and -1 are used. 1 is used for ascending </a:t>
            </a:r>
            <a:r>
              <a:rPr lang="en-US" sz="1600" dirty="0" smtClean="0"/>
              <a:t>order </a:t>
            </a:r>
            <a:r>
              <a:rPr lang="en-US" sz="1600" dirty="0"/>
              <a:t>while -1 is used for descending order</a:t>
            </a:r>
            <a:r>
              <a:rPr lang="en-US" sz="1600" dirty="0" smtClean="0"/>
              <a:t>.</a:t>
            </a:r>
          </a:p>
        </p:txBody>
      </p:sp>
      <p:sp>
        <p:nvSpPr>
          <p:cNvPr id="3" name="Title 2"/>
          <p:cNvSpPr>
            <a:spLocks noGrp="1"/>
          </p:cNvSpPr>
          <p:nvPr>
            <p:ph type="title"/>
          </p:nvPr>
        </p:nvSpPr>
        <p:spPr/>
        <p:txBody>
          <a:bodyPr/>
          <a:lstStyle/>
          <a:p>
            <a:r>
              <a:rPr lang="en-US" dirty="0"/>
              <a:t>Mongo DB Fundamentals: Query Document &amp; </a:t>
            </a:r>
            <a:r>
              <a:rPr lang="en-US" dirty="0" smtClean="0"/>
              <a:t>Sorting Records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43857"/>
            <a:ext cx="5180024" cy="939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2038717"/>
            <a:ext cx="311467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59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67627"/>
            <a:ext cx="8382000" cy="276999"/>
          </a:xfrm>
        </p:spPr>
        <p:txBody>
          <a:bodyPr/>
          <a:lstStyle/>
          <a:p>
            <a:r>
              <a:rPr lang="en-US" dirty="0"/>
              <a:t>Mongo DB Fundamentals</a:t>
            </a:r>
            <a:r>
              <a:rPr lang="en-US" dirty="0" smtClean="0"/>
              <a:t>:</a:t>
            </a:r>
            <a:r>
              <a:rPr lang="en-US" b="0" dirty="0"/>
              <a:t>  </a:t>
            </a:r>
            <a:r>
              <a:rPr lang="en-US" dirty="0"/>
              <a:t>Update</a:t>
            </a:r>
            <a:r>
              <a:rPr lang="en-US" dirty="0"/>
              <a:t> </a:t>
            </a:r>
            <a:r>
              <a:rPr lang="en-US" dirty="0"/>
              <a:t>Document</a:t>
            </a:r>
            <a:endParaRPr lang="en-US" dirty="0"/>
          </a:p>
        </p:txBody>
      </p:sp>
      <p:sp>
        <p:nvSpPr>
          <p:cNvPr id="3" name="Rectangle 2"/>
          <p:cNvSpPr/>
          <p:nvPr/>
        </p:nvSpPr>
        <p:spPr>
          <a:xfrm>
            <a:off x="304800" y="1146410"/>
            <a:ext cx="8382000" cy="584775"/>
          </a:xfrm>
          <a:prstGeom prst="rect">
            <a:avLst/>
          </a:prstGeom>
        </p:spPr>
        <p:txBody>
          <a:bodyPr wrap="square">
            <a:spAutoFit/>
          </a:bodyPr>
          <a:lstStyle/>
          <a:p>
            <a:r>
              <a:rPr lang="en-US" sz="1800" dirty="0" err="1"/>
              <a:t>MongoDB's</a:t>
            </a:r>
            <a:r>
              <a:rPr lang="en-US" sz="1800" dirty="0"/>
              <a:t> </a:t>
            </a:r>
            <a:r>
              <a:rPr lang="en-US" sz="1800" b="1" dirty="0"/>
              <a:t>update()</a:t>
            </a:r>
            <a:r>
              <a:rPr lang="en-US" sz="1800" dirty="0"/>
              <a:t> </a:t>
            </a:r>
            <a:r>
              <a:rPr lang="en-US" sz="1800" dirty="0" smtClean="0"/>
              <a:t>methods </a:t>
            </a:r>
            <a:r>
              <a:rPr lang="en-US" sz="1800" dirty="0"/>
              <a:t>are used to update document into a collection. </a:t>
            </a:r>
            <a:endParaRPr lang="en-US" sz="1800" dirty="0" smtClean="0"/>
          </a:p>
          <a:p>
            <a:r>
              <a:rPr lang="en-US" sz="1400" dirty="0" smtClean="0"/>
              <a:t>The </a:t>
            </a:r>
            <a:r>
              <a:rPr lang="en-US" sz="1400" dirty="0"/>
              <a:t>update() method updates the values in the existing </a:t>
            </a:r>
            <a:r>
              <a:rPr lang="en-US" sz="1400" dirty="0" smtClean="0"/>
              <a:t>document.</a:t>
            </a:r>
            <a:endParaRPr 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95904"/>
            <a:ext cx="8382000" cy="800100"/>
          </a:xfrm>
          <a:prstGeom prst="rect">
            <a:avLst/>
          </a:prstGeom>
          <a:noFill/>
          <a:ln w="69850">
            <a:solidFill>
              <a:srgbClr val="FF0000">
                <a:alpha val="5100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49" y="3470031"/>
            <a:ext cx="8477251" cy="1327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49" y="5084884"/>
            <a:ext cx="3552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854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602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Mongo DB </a:t>
            </a:r>
            <a:r>
              <a:rPr lang="en-US" dirty="0" smtClean="0"/>
              <a:t>Fundamentals: Update </a:t>
            </a:r>
            <a:r>
              <a:rPr lang="en-US" dirty="0"/>
              <a:t>Document</a:t>
            </a:r>
            <a:endParaRPr lang="en-US" dirty="0"/>
          </a:p>
        </p:txBody>
      </p:sp>
      <p:sp>
        <p:nvSpPr>
          <p:cNvPr id="2" name="Rectangle 1"/>
          <p:cNvSpPr/>
          <p:nvPr/>
        </p:nvSpPr>
        <p:spPr>
          <a:xfrm>
            <a:off x="304800" y="1190509"/>
            <a:ext cx="8557846" cy="369332"/>
          </a:xfrm>
          <a:prstGeom prst="rect">
            <a:avLst/>
          </a:prstGeom>
        </p:spPr>
        <p:txBody>
          <a:bodyPr wrap="square">
            <a:spAutoFit/>
          </a:bodyPr>
          <a:lstStyle/>
          <a:p>
            <a:r>
              <a:rPr lang="en-US" sz="1800" dirty="0"/>
              <a:t>The </a:t>
            </a:r>
            <a:r>
              <a:rPr lang="en-US" sz="1800" b="1" dirty="0" err="1"/>
              <a:t>findOneAndUpdate</a:t>
            </a:r>
            <a:r>
              <a:rPr lang="en-US" sz="1800" b="1" dirty="0"/>
              <a:t>()</a:t>
            </a:r>
            <a:r>
              <a:rPr lang="en-US" sz="1800" dirty="0"/>
              <a:t> method updates the values in the existing document.</a:t>
            </a:r>
            <a:endParaRPr lang="en-US" sz="1800" dirty="0"/>
          </a:p>
        </p:txBody>
      </p:sp>
      <p:sp>
        <p:nvSpPr>
          <p:cNvPr id="3" name="Rectangle 2"/>
          <p:cNvSpPr/>
          <p:nvPr/>
        </p:nvSpPr>
        <p:spPr>
          <a:xfrm>
            <a:off x="439615" y="1559841"/>
            <a:ext cx="8288215" cy="1077218"/>
          </a:xfrm>
          <a:prstGeom prst="rect">
            <a:avLst/>
          </a:prstGeom>
        </p:spPr>
        <p:txBody>
          <a:bodyPr wrap="square">
            <a:spAutoFit/>
          </a:bodyPr>
          <a:lstStyle/>
          <a:p>
            <a:r>
              <a:rPr lang="en-US" sz="1600" dirty="0" err="1"/>
              <a:t>db.employees.findAndModify</a:t>
            </a:r>
            <a:r>
              <a:rPr lang="en-US" sz="1600" dirty="0"/>
              <a:t>( {query:{"_id":</a:t>
            </a:r>
            <a:r>
              <a:rPr lang="en-US" sz="1600" dirty="0" err="1"/>
              <a:t>ObjectId</a:t>
            </a:r>
            <a:r>
              <a:rPr lang="en-US" sz="1600" dirty="0"/>
              <a:t>("63c4236024a848cb3fb047df")},update:{"emp_id":"40","emp_name":"Sourav Das", "</a:t>
            </a:r>
            <a:r>
              <a:rPr lang="en-US" sz="1600" dirty="0" err="1"/>
              <a:t>department":"DPDS</a:t>
            </a:r>
            <a:r>
              <a:rPr lang="en-US" sz="1600" dirty="0"/>
              <a:t>", "email":"sd922600.ttl@tatamotors.com", "</a:t>
            </a:r>
            <a:r>
              <a:rPr lang="en-US" sz="1600" dirty="0" err="1"/>
              <a:t>gender":"Male</a:t>
            </a:r>
            <a:r>
              <a:rPr lang="en-US" sz="1600" dirty="0"/>
              <a:t>", "</a:t>
            </a:r>
            <a:r>
              <a:rPr lang="en-US" sz="1600" dirty="0" err="1"/>
              <a:t>address":"Telco</a:t>
            </a:r>
            <a:r>
              <a:rPr lang="en-US" sz="1600" dirty="0"/>
              <a:t>"},</a:t>
            </a:r>
            <a:r>
              <a:rPr lang="en-US" sz="1600" dirty="0" err="1"/>
              <a:t>upsert</a:t>
            </a:r>
            <a:r>
              <a:rPr lang="en-US" sz="1600" dirty="0"/>
              <a:t>: true}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429" y="2798058"/>
            <a:ext cx="49625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22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Mongo DB </a:t>
            </a:r>
            <a:r>
              <a:rPr lang="en-US" dirty="0" smtClean="0"/>
              <a:t>Fundamentals: Update </a:t>
            </a:r>
            <a:r>
              <a:rPr lang="en-US" dirty="0"/>
              <a:t>Document</a:t>
            </a:r>
            <a:endParaRPr lang="en-US" dirty="0"/>
          </a:p>
        </p:txBody>
      </p:sp>
      <p:sp>
        <p:nvSpPr>
          <p:cNvPr id="2" name="Rectangle 1"/>
          <p:cNvSpPr/>
          <p:nvPr/>
        </p:nvSpPr>
        <p:spPr>
          <a:xfrm>
            <a:off x="304800" y="1190509"/>
            <a:ext cx="8557846" cy="369332"/>
          </a:xfrm>
          <a:prstGeom prst="rect">
            <a:avLst/>
          </a:prstGeom>
        </p:spPr>
        <p:txBody>
          <a:bodyPr wrap="square">
            <a:spAutoFit/>
          </a:bodyPr>
          <a:lstStyle/>
          <a:p>
            <a:r>
              <a:rPr lang="en-US" sz="1800" dirty="0"/>
              <a:t>The </a:t>
            </a:r>
            <a:r>
              <a:rPr lang="en-US" sz="1800" dirty="0" err="1"/>
              <a:t>updateMany</a:t>
            </a:r>
            <a:r>
              <a:rPr lang="en-US" sz="1800" dirty="0"/>
              <a:t>() method updates all the documents that matches the given filter.</a:t>
            </a:r>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11" y="1726956"/>
            <a:ext cx="4160464" cy="178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0851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600" dirty="0" err="1" smtClean="0"/>
              <a:t>MongoDB's</a:t>
            </a:r>
            <a:r>
              <a:rPr lang="en-US" sz="1600" dirty="0" smtClean="0"/>
              <a:t> </a:t>
            </a:r>
            <a:r>
              <a:rPr lang="en-US" sz="1600" b="1" dirty="0" smtClean="0"/>
              <a:t>remove()</a:t>
            </a:r>
            <a:r>
              <a:rPr lang="en-US" sz="1600" dirty="0" smtClean="0"/>
              <a:t> method is used to remove a document from the collection. remove() method accepts two parameters. One is deletion criteria and second is </a:t>
            </a:r>
            <a:r>
              <a:rPr lang="en-US" sz="1600" dirty="0" err="1" smtClean="0"/>
              <a:t>justOne</a:t>
            </a:r>
            <a:r>
              <a:rPr lang="en-US" sz="1600" dirty="0" smtClean="0"/>
              <a:t> flag.</a:t>
            </a:r>
          </a:p>
          <a:p>
            <a:pPr marL="0" indent="0">
              <a:buNone/>
            </a:pPr>
            <a:r>
              <a:rPr lang="en-US" sz="1600" b="1" dirty="0"/>
              <a:t>deletion criteria</a:t>
            </a:r>
            <a:r>
              <a:rPr lang="en-US" sz="1600" dirty="0"/>
              <a:t> − (Optional) deletion criteria according to documents will be removed.</a:t>
            </a:r>
          </a:p>
          <a:p>
            <a:pPr marL="0" indent="0">
              <a:buNone/>
            </a:pPr>
            <a:r>
              <a:rPr lang="en-US" sz="1600" b="1" dirty="0" err="1"/>
              <a:t>justOne</a:t>
            </a:r>
            <a:r>
              <a:rPr lang="en-US" sz="1600" dirty="0"/>
              <a:t> − (Optional) if set to true or 1, then remove only one document.</a:t>
            </a:r>
          </a:p>
          <a:p>
            <a:pPr marL="0" indent="0">
              <a:buNone/>
            </a:pPr>
            <a:endParaRPr lang="en-US" dirty="0" smtClean="0"/>
          </a:p>
        </p:txBody>
      </p:sp>
      <p:sp>
        <p:nvSpPr>
          <p:cNvPr id="3" name="Title 2"/>
          <p:cNvSpPr>
            <a:spLocks noGrp="1"/>
          </p:cNvSpPr>
          <p:nvPr>
            <p:ph type="title"/>
          </p:nvPr>
        </p:nvSpPr>
        <p:spPr/>
        <p:txBody>
          <a:bodyPr/>
          <a:lstStyle/>
          <a:p>
            <a:r>
              <a:rPr lang="en-US" dirty="0"/>
              <a:t>Mongo DB Fundamentals: </a:t>
            </a:r>
            <a:r>
              <a:rPr lang="en-US" dirty="0" smtClean="0"/>
              <a:t>Delete Document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71370"/>
            <a:ext cx="6072554" cy="1850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4478215"/>
            <a:ext cx="4759569" cy="1822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6226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dirty="0"/>
              <a:t>Aggregations operations process data records and return computed results. Aggregation operations group values from multiple documents together, and can perform a variety of operations on the grouped data to return a single result. In SQL count(*) and with group by is an equivalent </a:t>
            </a:r>
            <a:r>
              <a:rPr lang="en-US" sz="1800" dirty="0" smtClean="0"/>
              <a:t>of </a:t>
            </a:r>
            <a:r>
              <a:rPr lang="en-US" sz="1800" dirty="0" err="1"/>
              <a:t>MongoDB</a:t>
            </a:r>
            <a:r>
              <a:rPr lang="en-US" sz="1800" dirty="0"/>
              <a:t> aggregation</a:t>
            </a:r>
            <a:r>
              <a:rPr lang="en-US" sz="1800" dirty="0" smtClean="0"/>
              <a:t>.</a:t>
            </a:r>
          </a:p>
          <a:p>
            <a:pPr marL="0" indent="0">
              <a:buNone/>
            </a:pPr>
            <a:endParaRPr lang="en-US" sz="1800" dirty="0"/>
          </a:p>
          <a:p>
            <a:pPr marL="0" indent="0">
              <a:buNone/>
            </a:pPr>
            <a:endParaRPr lang="en-US" sz="1800" dirty="0"/>
          </a:p>
        </p:txBody>
      </p:sp>
      <p:sp>
        <p:nvSpPr>
          <p:cNvPr id="3" name="Title 2"/>
          <p:cNvSpPr>
            <a:spLocks noGrp="1"/>
          </p:cNvSpPr>
          <p:nvPr>
            <p:ph type="title"/>
          </p:nvPr>
        </p:nvSpPr>
        <p:spPr>
          <a:xfrm>
            <a:off x="304800" y="667627"/>
            <a:ext cx="8382000" cy="276999"/>
          </a:xfrm>
        </p:spPr>
        <p:txBody>
          <a:bodyPr/>
          <a:lstStyle/>
          <a:p>
            <a:r>
              <a:rPr lang="en-US" dirty="0"/>
              <a:t>Mongo DB Fundamentals: </a:t>
            </a:r>
            <a:r>
              <a:rPr lang="en-US" dirty="0"/>
              <a:t>Aggregation</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42" y="2365130"/>
            <a:ext cx="6940427" cy="227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794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dirty="0"/>
              <a:t>The aggregation pipeline is a framework for data aggregation modeled on the concept of data processing pipelines. Documents enter a multi-stage pipeline that transforms the documents into aggregated results.</a:t>
            </a:r>
            <a:endParaRPr lang="en-US" sz="1800" dirty="0"/>
          </a:p>
        </p:txBody>
      </p:sp>
      <p:sp>
        <p:nvSpPr>
          <p:cNvPr id="3" name="Title 2"/>
          <p:cNvSpPr>
            <a:spLocks noGrp="1"/>
          </p:cNvSpPr>
          <p:nvPr>
            <p:ph type="title"/>
          </p:nvPr>
        </p:nvSpPr>
        <p:spPr/>
        <p:txBody>
          <a:bodyPr/>
          <a:lstStyle/>
          <a:p>
            <a:r>
              <a:rPr lang="en-US" dirty="0"/>
              <a:t>Mongo DB Fundamentals: Aggregation </a:t>
            </a:r>
            <a:r>
              <a:rPr lang="en-US" dirty="0" smtClean="0"/>
              <a:t> Pipeline </a:t>
            </a:r>
            <a:r>
              <a:rPr lang="en-US" dirty="0"/>
              <a:t>Concept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30" y="2278673"/>
            <a:ext cx="7058763" cy="298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285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dirty="0"/>
              <a:t>Replication is the process of synchronizing data across multiple servers. </a:t>
            </a:r>
            <a:r>
              <a:rPr lang="en-US" sz="1800"/>
              <a:t>Replication provides redundancy and increases data availability with multiple copies of data on different database servers.</a:t>
            </a:r>
            <a:endParaRPr lang="en-US" sz="1800" dirty="0"/>
          </a:p>
        </p:txBody>
      </p:sp>
      <p:sp>
        <p:nvSpPr>
          <p:cNvPr id="3" name="Title 2"/>
          <p:cNvSpPr>
            <a:spLocks noGrp="1"/>
          </p:cNvSpPr>
          <p:nvPr>
            <p:ph type="title"/>
          </p:nvPr>
        </p:nvSpPr>
        <p:spPr>
          <a:xfrm>
            <a:off x="304800" y="667627"/>
            <a:ext cx="8382000" cy="276999"/>
          </a:xfrm>
        </p:spPr>
        <p:txBody>
          <a:bodyPr/>
          <a:lstStyle/>
          <a:p>
            <a:r>
              <a:rPr lang="en-US" dirty="0"/>
              <a:t>Mongo DB Fundamentals: </a:t>
            </a:r>
            <a:r>
              <a:rPr lang="en-US" dirty="0"/>
              <a:t>Replication</a:t>
            </a:r>
            <a:endParaRPr lang="en-US" dirty="0"/>
          </a:p>
        </p:txBody>
      </p:sp>
    </p:spTree>
    <p:extLst>
      <p:ext uri="{BB962C8B-B14F-4D97-AF65-F5344CB8AC3E}">
        <p14:creationId xmlns:p14="http://schemas.microsoft.com/office/powerpoint/2010/main" val="3964285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17500" y="762000"/>
            <a:ext cx="8382000" cy="276999"/>
          </a:xfrm>
          <a:ln/>
        </p:spPr>
        <p:txBody>
          <a:bodyPr/>
          <a:lstStyle/>
          <a:p>
            <a:r>
              <a:rPr lang="en-IN" altLang="en-US" dirty="0" smtClean="0"/>
              <a:t>References</a:t>
            </a:r>
          </a:p>
        </p:txBody>
      </p:sp>
    </p:spTree>
    <p:extLst>
      <p:ext uri="{BB962C8B-B14F-4D97-AF65-F5344CB8AC3E}">
        <p14:creationId xmlns:p14="http://schemas.microsoft.com/office/powerpoint/2010/main" val="21209512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Blue_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440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8" descr="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 y="928688"/>
            <a:ext cx="9148763" cy="592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Line 3"/>
          <p:cNvSpPr>
            <a:spLocks noChangeShapeType="1"/>
          </p:cNvSpPr>
          <p:nvPr/>
        </p:nvSpPr>
        <p:spPr bwMode="auto">
          <a:xfrm>
            <a:off x="0" y="914400"/>
            <a:ext cx="9144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eaLnBrk="0" hangingPunct="0"/>
            <a:endParaRPr lang="en-US">
              <a:solidFill>
                <a:srgbClr val="000000"/>
              </a:solidFill>
              <a:latin typeface="Arial" panose="020B0604020202020204" pitchFamily="34" charset="0"/>
            </a:endParaRPr>
          </a:p>
        </p:txBody>
      </p:sp>
      <p:sp>
        <p:nvSpPr>
          <p:cNvPr id="15365" name="Rectangle 9"/>
          <p:cNvSpPr>
            <a:spLocks noChangeArrowheads="1"/>
          </p:cNvSpPr>
          <p:nvPr/>
        </p:nvSpPr>
        <p:spPr bwMode="auto">
          <a:xfrm>
            <a:off x="228600" y="3657600"/>
            <a:ext cx="4953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v"/>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20000"/>
              </a:spcBef>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20000"/>
              </a:spcBef>
              <a:buFont typeface="Courier New" panose="02070309020205020404" pitchFamily="49" charset="0"/>
              <a:buChar char="o"/>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buFontTx/>
              <a:buNone/>
            </a:pPr>
            <a:r>
              <a:rPr lang="en-GB" altLang="en-US" sz="1600">
                <a:solidFill>
                  <a:srgbClr val="7B9FC7"/>
                </a:solidFill>
                <a:latin typeface="Arial" panose="020B0604020202020204" pitchFamily="34" charset="0"/>
                <a:cs typeface="Arial" panose="020B0604020202020204" pitchFamily="34" charset="0"/>
              </a:rPr>
              <a:t>For further information about Tata Technologies and what we can do to help you create better products for your customers, simply check out our website </a:t>
            </a:r>
            <a:r>
              <a:rPr lang="en-GB" altLang="en-US" sz="1600">
                <a:solidFill>
                  <a:srgbClr val="7B9FC7"/>
                </a:solidFill>
                <a:latin typeface="Arial" panose="020B0604020202020204" pitchFamily="34" charset="0"/>
                <a:cs typeface="Arial" panose="020B0604020202020204" pitchFamily="34" charset="0"/>
                <a:hlinkClick r:id="rId5"/>
              </a:rPr>
              <a:t>www.tatatechnologies.com</a:t>
            </a:r>
            <a:r>
              <a:rPr lang="en-GB" altLang="en-US" sz="1600">
                <a:solidFill>
                  <a:srgbClr val="7B9FC7"/>
                </a:solidFill>
                <a:latin typeface="Arial" panose="020B0604020202020204" pitchFamily="34" charset="0"/>
                <a:cs typeface="Arial" panose="020B0604020202020204" pitchFamily="34" charset="0"/>
              </a:rPr>
              <a:t/>
            </a:r>
            <a:br>
              <a:rPr lang="en-GB" altLang="en-US" sz="1600">
                <a:solidFill>
                  <a:srgbClr val="7B9FC7"/>
                </a:solidFill>
                <a:latin typeface="Arial" panose="020B0604020202020204" pitchFamily="34" charset="0"/>
                <a:cs typeface="Arial" panose="020B0604020202020204" pitchFamily="34" charset="0"/>
              </a:rPr>
            </a:br>
            <a:endParaRPr lang="en-GB" altLang="en-US" sz="1600">
              <a:solidFill>
                <a:srgbClr val="FFFFFF"/>
              </a:solidFill>
              <a:latin typeface="Arial" panose="020B0604020202020204" pitchFamily="34" charset="0"/>
              <a:cs typeface="Arial" panose="020B0604020202020204" pitchFamily="34" charset="0"/>
            </a:endParaRPr>
          </a:p>
        </p:txBody>
      </p:sp>
      <p:sp>
        <p:nvSpPr>
          <p:cNvPr id="15366" name="Text Placeholder 2"/>
          <p:cNvSpPr txBox="1">
            <a:spLocks/>
          </p:cNvSpPr>
          <p:nvPr/>
        </p:nvSpPr>
        <p:spPr bwMode="auto">
          <a:xfrm>
            <a:off x="304800" y="6477000"/>
            <a:ext cx="6705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57200">
              <a:spcBef>
                <a:spcPct val="20000"/>
              </a:spcBef>
              <a:buFont typeface="Wingdings" panose="05000000000000000000" pitchFamily="2" charset="2"/>
              <a:buChar char="v"/>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defTabSz="457200">
              <a:spcBef>
                <a:spcPct val="20000"/>
              </a:spcBef>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defTabSz="457200">
              <a:spcBef>
                <a:spcPct val="20000"/>
              </a:spcBef>
              <a:buFont typeface="Courier New" panose="02070309020205020404" pitchFamily="49" charset="0"/>
              <a:buChar char="o"/>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defTabSz="457200">
              <a:spcBef>
                <a:spcPct val="20000"/>
              </a:spcBef>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defTabSz="457200">
              <a:spcBef>
                <a:spcPct val="20000"/>
              </a:spcBef>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ct val="20000"/>
              </a:spcBef>
              <a:spcAft>
                <a:spcPct val="0"/>
              </a:spcAft>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ct val="20000"/>
              </a:spcBef>
              <a:spcAft>
                <a:spcPct val="0"/>
              </a:spcAft>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ct val="20000"/>
              </a:spcBef>
              <a:spcAft>
                <a:spcPct val="0"/>
              </a:spcAft>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ct val="20000"/>
              </a:spcBef>
              <a:spcAft>
                <a:spcPct val="0"/>
              </a:spcAft>
              <a:buChar char="»"/>
              <a:defRPr sz="1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FontTx/>
              <a:buNone/>
            </a:pPr>
            <a:r>
              <a:rPr lang="en-US" altLang="zh-CN" sz="700" dirty="0">
                <a:solidFill>
                  <a:srgbClr val="FFFFFF"/>
                </a:solidFill>
                <a:latin typeface="Arial" panose="020B0604020202020204" pitchFamily="34" charset="0"/>
                <a:cs typeface="Arial" panose="020B0604020202020204" pitchFamily="34" charset="0"/>
              </a:rPr>
              <a:t>©  Copyright </a:t>
            </a:r>
            <a:r>
              <a:rPr lang="en-US" altLang="zh-CN" sz="700" dirty="0" smtClean="0">
                <a:solidFill>
                  <a:srgbClr val="FFFFFF"/>
                </a:solidFill>
                <a:latin typeface="Arial" panose="020B0604020202020204" pitchFamily="34" charset="0"/>
                <a:cs typeface="Arial" panose="020B0604020202020204" pitchFamily="34" charset="0"/>
              </a:rPr>
              <a:t>2016 </a:t>
            </a:r>
            <a:r>
              <a:rPr lang="en-US" altLang="zh-CN" sz="700" dirty="0">
                <a:solidFill>
                  <a:srgbClr val="FFFFFF"/>
                </a:solidFill>
                <a:latin typeface="Arial" panose="020B0604020202020204" pitchFamily="34" charset="0"/>
                <a:cs typeface="Arial" panose="020B0604020202020204" pitchFamily="34" charset="0"/>
              </a:rPr>
              <a:t>Tata Technologies. All rights reserved. All other trademarks are trademarks of their respective owners.</a:t>
            </a:r>
          </a:p>
        </p:txBody>
      </p:sp>
    </p:spTree>
    <p:extLst>
      <p:ext uri="{BB962C8B-B14F-4D97-AF65-F5344CB8AC3E}">
        <p14:creationId xmlns:p14="http://schemas.microsoft.com/office/powerpoint/2010/main" val="628531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17500" y="762000"/>
            <a:ext cx="8382000" cy="276999"/>
          </a:xfrm>
          <a:ln/>
        </p:spPr>
        <p:txBody>
          <a:bodyPr/>
          <a:lstStyle/>
          <a:p>
            <a:r>
              <a:rPr lang="en-IN" altLang="en-US" dirty="0" smtClean="0"/>
              <a:t>Contents</a:t>
            </a:r>
          </a:p>
        </p:txBody>
      </p:sp>
      <p:sp>
        <p:nvSpPr>
          <p:cNvPr id="3" name="Title 1"/>
          <p:cNvSpPr txBox="1">
            <a:spLocks/>
          </p:cNvSpPr>
          <p:nvPr/>
        </p:nvSpPr>
        <p:spPr bwMode="auto">
          <a:xfrm>
            <a:off x="426257" y="1454089"/>
            <a:ext cx="8382000" cy="43499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lang="en-US" b="1" dirty="0">
                <a:solidFill>
                  <a:srgbClr val="FF9900"/>
                </a:solidFill>
                <a:latin typeface="Lucida Sans" pitchFamily="34" charset="0"/>
                <a:ea typeface="ＭＳ Ｐゴシック" pitchFamily="34" charset="-128"/>
                <a:cs typeface="ＭＳ Ｐゴシック"/>
              </a:defRPr>
            </a:lvl1pPr>
            <a:lvl2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2pPr>
            <a:lvl3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3pPr>
            <a:lvl4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4pPr>
            <a:lvl5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5pPr>
            <a:lvl6pPr marL="457200" algn="l" rtl="0" fontAlgn="base">
              <a:spcBef>
                <a:spcPct val="0"/>
              </a:spcBef>
              <a:spcAft>
                <a:spcPct val="0"/>
              </a:spcAft>
              <a:defRPr sz="2000" b="1">
                <a:solidFill>
                  <a:srgbClr val="204E97"/>
                </a:solidFill>
                <a:latin typeface="Arial" charset="0"/>
                <a:ea typeface="ＭＳ Ｐゴシック" pitchFamily="1" charset="-128"/>
              </a:defRPr>
            </a:lvl6pPr>
            <a:lvl7pPr marL="914400" algn="l" rtl="0" fontAlgn="base">
              <a:spcBef>
                <a:spcPct val="0"/>
              </a:spcBef>
              <a:spcAft>
                <a:spcPct val="0"/>
              </a:spcAft>
              <a:defRPr sz="2000" b="1">
                <a:solidFill>
                  <a:srgbClr val="204E97"/>
                </a:solidFill>
                <a:latin typeface="Arial" charset="0"/>
                <a:ea typeface="ＭＳ Ｐゴシック" pitchFamily="1" charset="-128"/>
              </a:defRPr>
            </a:lvl7pPr>
            <a:lvl8pPr marL="1371600" algn="l" rtl="0" fontAlgn="base">
              <a:spcBef>
                <a:spcPct val="0"/>
              </a:spcBef>
              <a:spcAft>
                <a:spcPct val="0"/>
              </a:spcAft>
              <a:defRPr sz="2000" b="1">
                <a:solidFill>
                  <a:srgbClr val="204E97"/>
                </a:solidFill>
                <a:latin typeface="Arial" charset="0"/>
                <a:ea typeface="ＭＳ Ｐゴシック" pitchFamily="1" charset="-128"/>
              </a:defRPr>
            </a:lvl8pPr>
            <a:lvl9pPr marL="1828800" algn="l" rtl="0" fontAlgn="base">
              <a:spcBef>
                <a:spcPct val="0"/>
              </a:spcBef>
              <a:spcAft>
                <a:spcPct val="0"/>
              </a:spcAft>
              <a:defRPr sz="2000" b="1">
                <a:solidFill>
                  <a:srgbClr val="204E97"/>
                </a:solidFill>
                <a:latin typeface="Arial" charset="0"/>
                <a:ea typeface="ＭＳ Ｐゴシック" pitchFamily="1" charset="-128"/>
              </a:defRPr>
            </a:lvl9pPr>
          </a:lstStyle>
          <a:p>
            <a:pPr marL="228600" indent="-228600">
              <a:spcBef>
                <a:spcPts val="1000"/>
              </a:spcBef>
              <a:buFont typeface="Arial" panose="020B0604020202020204" pitchFamily="34" charset="0"/>
              <a:buChar char="•"/>
            </a:pPr>
            <a:r>
              <a:rPr lang="en-US" b="0" dirty="0" smtClean="0">
                <a:solidFill>
                  <a:srgbClr val="00B050"/>
                </a:solidFill>
              </a:rPr>
              <a:t>Overview</a:t>
            </a:r>
          </a:p>
          <a:p>
            <a:pPr marL="228600" indent="-228600">
              <a:spcBef>
                <a:spcPts val="1000"/>
              </a:spcBef>
              <a:buFont typeface="Arial" panose="020B0604020202020204" pitchFamily="34" charset="0"/>
              <a:buChar char="•"/>
            </a:pPr>
            <a:r>
              <a:rPr lang="en-US" b="0" dirty="0">
                <a:solidFill>
                  <a:srgbClr val="00B050"/>
                </a:solidFill>
              </a:rPr>
              <a:t>Pros and Cons of </a:t>
            </a:r>
            <a:r>
              <a:rPr lang="en-US" b="0" dirty="0" smtClean="0">
                <a:solidFill>
                  <a:srgbClr val="00B050"/>
                </a:solidFill>
              </a:rPr>
              <a:t>NoSQL</a:t>
            </a:r>
          </a:p>
          <a:p>
            <a:pPr marL="228600" indent="-228600">
              <a:spcBef>
                <a:spcPts val="1000"/>
              </a:spcBef>
              <a:buFont typeface="Arial" panose="020B0604020202020204" pitchFamily="34" charset="0"/>
              <a:buChar char="•"/>
            </a:pPr>
            <a:r>
              <a:rPr lang="en-US" b="0" dirty="0" smtClean="0">
                <a:solidFill>
                  <a:srgbClr val="00B050"/>
                </a:solidFill>
              </a:rPr>
              <a:t>Types and Tools</a:t>
            </a:r>
          </a:p>
          <a:p>
            <a:pPr marL="228600" indent="-228600">
              <a:spcBef>
                <a:spcPts val="1000"/>
              </a:spcBef>
              <a:buFont typeface="Arial" panose="020B0604020202020204" pitchFamily="34" charset="0"/>
              <a:buChar char="•"/>
            </a:pPr>
            <a:r>
              <a:rPr lang="en-US" b="0" dirty="0" smtClean="0">
                <a:solidFill>
                  <a:srgbClr val="00B050"/>
                </a:solidFill>
              </a:rPr>
              <a:t>Mongo DB </a:t>
            </a:r>
          </a:p>
          <a:p>
            <a:pPr marL="228600" indent="-228600">
              <a:spcBef>
                <a:spcPts val="1000"/>
              </a:spcBef>
              <a:buFont typeface="Arial" panose="020B0604020202020204" pitchFamily="34" charset="0"/>
              <a:buChar char="•"/>
            </a:pPr>
            <a:r>
              <a:rPr lang="en-US" b="0" dirty="0">
                <a:solidFill>
                  <a:srgbClr val="00B050"/>
                </a:solidFill>
              </a:rPr>
              <a:t>Advantages, Uses</a:t>
            </a:r>
          </a:p>
          <a:p>
            <a:pPr marL="228600" indent="-228600">
              <a:spcBef>
                <a:spcPts val="1000"/>
              </a:spcBef>
              <a:buFont typeface="Arial" panose="020B0604020202020204" pitchFamily="34" charset="0"/>
              <a:buChar char="•"/>
            </a:pPr>
            <a:r>
              <a:rPr lang="en-US" b="0" dirty="0" smtClean="0">
                <a:solidFill>
                  <a:srgbClr val="00B050"/>
                </a:solidFill>
              </a:rPr>
              <a:t>Installation</a:t>
            </a:r>
          </a:p>
          <a:p>
            <a:pPr marL="228600" indent="-228600">
              <a:spcBef>
                <a:spcPts val="1000"/>
              </a:spcBef>
              <a:buFont typeface="Arial" panose="020B0604020202020204" pitchFamily="34" charset="0"/>
              <a:buChar char="•"/>
            </a:pPr>
            <a:r>
              <a:rPr lang="en-US" b="0" dirty="0" smtClean="0">
                <a:solidFill>
                  <a:srgbClr val="00B050"/>
                </a:solidFill>
              </a:rPr>
              <a:t>Mongo </a:t>
            </a:r>
            <a:r>
              <a:rPr lang="en-US" b="0" dirty="0">
                <a:solidFill>
                  <a:srgbClr val="00B050"/>
                </a:solidFill>
              </a:rPr>
              <a:t>DB Fundamentals</a:t>
            </a:r>
          </a:p>
          <a:p>
            <a:pPr marL="228600" indent="-228600">
              <a:spcBef>
                <a:spcPts val="1000"/>
              </a:spcBef>
              <a:buFont typeface="Arial" panose="020B0604020202020204" pitchFamily="34" charset="0"/>
              <a:buChar char="•"/>
            </a:pPr>
            <a:r>
              <a:rPr lang="en-IN" altLang="en-US" b="0" dirty="0">
                <a:solidFill>
                  <a:srgbClr val="00B050"/>
                </a:solidFill>
              </a:rPr>
              <a:t>References</a:t>
            </a:r>
          </a:p>
          <a:p>
            <a:pPr marL="228600" indent="-228600">
              <a:spcBef>
                <a:spcPts val="1000"/>
              </a:spcBef>
              <a:buFont typeface="Arial" panose="020B0604020202020204" pitchFamily="34" charset="0"/>
              <a:buChar char="•"/>
            </a:pPr>
            <a:endParaRPr lang="en-US" b="0" dirty="0" smtClean="0">
              <a:solidFill>
                <a:srgbClr val="00B050"/>
              </a:solidFill>
            </a:endParaRPr>
          </a:p>
        </p:txBody>
      </p:sp>
    </p:spTree>
    <p:extLst>
      <p:ext uri="{BB962C8B-B14F-4D97-AF65-F5344CB8AC3E}">
        <p14:creationId xmlns:p14="http://schemas.microsoft.com/office/powerpoint/2010/main" val="1691256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17500" y="762000"/>
            <a:ext cx="8382000" cy="276999"/>
          </a:xfrm>
          <a:ln/>
        </p:spPr>
        <p:txBody>
          <a:bodyPr/>
          <a:lstStyle/>
          <a:p>
            <a:r>
              <a:rPr lang="en-IN" altLang="en-US" dirty="0" smtClean="0"/>
              <a:t>Overview</a:t>
            </a:r>
          </a:p>
        </p:txBody>
      </p:sp>
      <p:sp>
        <p:nvSpPr>
          <p:cNvPr id="3" name="Title 1"/>
          <p:cNvSpPr txBox="1">
            <a:spLocks/>
          </p:cNvSpPr>
          <p:nvPr/>
        </p:nvSpPr>
        <p:spPr bwMode="auto">
          <a:xfrm>
            <a:off x="311956" y="1222132"/>
            <a:ext cx="8387543" cy="54014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lang="en-US" b="1" dirty="0">
                <a:solidFill>
                  <a:srgbClr val="FF9900"/>
                </a:solidFill>
                <a:latin typeface="Lucida Sans" pitchFamily="34" charset="0"/>
                <a:ea typeface="ＭＳ Ｐゴシック" pitchFamily="34" charset="-128"/>
                <a:cs typeface="ＭＳ Ｐゴシック"/>
              </a:defRPr>
            </a:lvl1pPr>
            <a:lvl2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2pPr>
            <a:lvl3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3pPr>
            <a:lvl4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4pPr>
            <a:lvl5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5pPr>
            <a:lvl6pPr marL="457200" algn="l" rtl="0" fontAlgn="base">
              <a:spcBef>
                <a:spcPct val="0"/>
              </a:spcBef>
              <a:spcAft>
                <a:spcPct val="0"/>
              </a:spcAft>
              <a:defRPr sz="2000" b="1">
                <a:solidFill>
                  <a:srgbClr val="204E97"/>
                </a:solidFill>
                <a:latin typeface="Arial" charset="0"/>
                <a:ea typeface="ＭＳ Ｐゴシック" pitchFamily="1" charset="-128"/>
              </a:defRPr>
            </a:lvl6pPr>
            <a:lvl7pPr marL="914400" algn="l" rtl="0" fontAlgn="base">
              <a:spcBef>
                <a:spcPct val="0"/>
              </a:spcBef>
              <a:spcAft>
                <a:spcPct val="0"/>
              </a:spcAft>
              <a:defRPr sz="2000" b="1">
                <a:solidFill>
                  <a:srgbClr val="204E97"/>
                </a:solidFill>
                <a:latin typeface="Arial" charset="0"/>
                <a:ea typeface="ＭＳ Ｐゴシック" pitchFamily="1" charset="-128"/>
              </a:defRPr>
            </a:lvl7pPr>
            <a:lvl8pPr marL="1371600" algn="l" rtl="0" fontAlgn="base">
              <a:spcBef>
                <a:spcPct val="0"/>
              </a:spcBef>
              <a:spcAft>
                <a:spcPct val="0"/>
              </a:spcAft>
              <a:defRPr sz="2000" b="1">
                <a:solidFill>
                  <a:srgbClr val="204E97"/>
                </a:solidFill>
                <a:latin typeface="Arial" charset="0"/>
                <a:ea typeface="ＭＳ Ｐゴシック" pitchFamily="1" charset="-128"/>
              </a:defRPr>
            </a:lvl8pPr>
            <a:lvl9pPr marL="1828800" algn="l" rtl="0" fontAlgn="base">
              <a:spcBef>
                <a:spcPct val="0"/>
              </a:spcBef>
              <a:spcAft>
                <a:spcPct val="0"/>
              </a:spcAft>
              <a:defRPr sz="2000" b="1">
                <a:solidFill>
                  <a:srgbClr val="204E97"/>
                </a:solidFill>
                <a:latin typeface="Arial" charset="0"/>
                <a:ea typeface="ＭＳ Ｐゴシック" pitchFamily="1" charset="-128"/>
              </a:defRPr>
            </a:lvl9pPr>
          </a:lstStyle>
          <a:p>
            <a:pPr>
              <a:spcBef>
                <a:spcPts val="1000"/>
              </a:spcBef>
            </a:pPr>
            <a:r>
              <a:rPr lang="en-US" sz="2000" i="1" kern="0" dirty="0" smtClean="0">
                <a:solidFill>
                  <a:srgbClr val="4F81BD"/>
                </a:solidFill>
                <a:latin typeface="Calibri" panose="020F0502020204030204" pitchFamily="34" charset="0"/>
              </a:rPr>
              <a:t>What is NoSQL?</a:t>
            </a:r>
          </a:p>
          <a:p>
            <a:pPr algn="just">
              <a:spcBef>
                <a:spcPts val="1000"/>
              </a:spcBef>
            </a:pPr>
            <a:r>
              <a:rPr lang="en-US" sz="1800" b="0" kern="0" dirty="0" smtClean="0">
                <a:solidFill>
                  <a:srgbClr val="4F81BD"/>
                </a:solidFill>
                <a:latin typeface="Calibri" panose="020F0502020204030204" pitchFamily="34" charset="0"/>
              </a:rPr>
              <a:t>A</a:t>
            </a:r>
            <a:r>
              <a:rPr lang="en-US" sz="1800" b="0" kern="0" dirty="0">
                <a:solidFill>
                  <a:srgbClr val="4F81BD"/>
                </a:solidFill>
                <a:latin typeface="Calibri" panose="020F0502020204030204" pitchFamily="34" charset="0"/>
              </a:rPr>
              <a:t> NoSQL database provides a mechanism for storage and retrieval of data that is modeled in means other than the tabular relations used in relational </a:t>
            </a:r>
            <a:r>
              <a:rPr lang="en-US" sz="1800" b="0" kern="0" dirty="0" smtClean="0">
                <a:solidFill>
                  <a:srgbClr val="4F81BD"/>
                </a:solidFill>
                <a:latin typeface="Calibri" panose="020F0502020204030204" pitchFamily="34" charset="0"/>
              </a:rPr>
              <a:t>databases</a:t>
            </a:r>
            <a:r>
              <a:rPr lang="en-US" sz="1800" b="0" kern="0" dirty="0">
                <a:solidFill>
                  <a:srgbClr val="4F81BD"/>
                </a:solidFill>
                <a:latin typeface="Calibri" panose="020F0502020204030204" pitchFamily="34" charset="0"/>
              </a:rPr>
              <a:t>. </a:t>
            </a:r>
            <a:r>
              <a:rPr lang="en-US" sz="2000" b="0" dirty="0"/>
              <a:t> </a:t>
            </a:r>
            <a:r>
              <a:rPr lang="en-US" sz="1800" b="0" kern="0" dirty="0">
                <a:solidFill>
                  <a:srgbClr val="4F81BD"/>
                </a:solidFill>
                <a:latin typeface="Calibri" panose="020F0502020204030204" pitchFamily="34" charset="0"/>
              </a:rPr>
              <a:t>NoSQL systems are also sometimes called </a:t>
            </a:r>
            <a:r>
              <a:rPr lang="en-US" sz="1800" kern="0" dirty="0">
                <a:solidFill>
                  <a:schemeClr val="accent2">
                    <a:lumMod val="75000"/>
                  </a:schemeClr>
                </a:solidFill>
                <a:latin typeface="Calibri" panose="020F0502020204030204" pitchFamily="34" charset="0"/>
              </a:rPr>
              <a:t>Not only SQL</a:t>
            </a:r>
            <a:r>
              <a:rPr lang="en-US" sz="1800" b="0" kern="0" dirty="0">
                <a:solidFill>
                  <a:srgbClr val="4F81BD"/>
                </a:solidFill>
                <a:latin typeface="Calibri" panose="020F0502020204030204" pitchFamily="34" charset="0"/>
              </a:rPr>
              <a:t> to emphasize that they may support SQL-like query languages. NoSQL databases are increasingly used in big data and real-time web applications.</a:t>
            </a:r>
          </a:p>
          <a:p>
            <a:pPr>
              <a:spcBef>
                <a:spcPts val="1000"/>
              </a:spcBef>
            </a:pPr>
            <a:r>
              <a:rPr lang="en-US" sz="1800" b="0" kern="0" dirty="0">
                <a:solidFill>
                  <a:srgbClr val="4F81BD"/>
                </a:solidFill>
                <a:latin typeface="Calibri" panose="020F0502020204030204" pitchFamily="34" charset="0"/>
              </a:rPr>
              <a:t>The data structures used by NoSQL </a:t>
            </a:r>
            <a:r>
              <a:rPr lang="en-US" sz="1800" b="0" kern="0" dirty="0" smtClean="0">
                <a:solidFill>
                  <a:srgbClr val="4F81BD"/>
                </a:solidFill>
                <a:latin typeface="Calibri" panose="020F0502020204030204" pitchFamily="34" charset="0"/>
              </a:rPr>
              <a:t>databases are</a:t>
            </a:r>
            <a:r>
              <a:rPr lang="en-US" sz="1800" b="0" kern="0" dirty="0">
                <a:solidFill>
                  <a:srgbClr val="4F81BD"/>
                </a:solidFill>
                <a:latin typeface="Calibri" panose="020F0502020204030204" pitchFamily="34" charset="0"/>
              </a:rPr>
              <a:t> key–value pair, wide column, graph, or </a:t>
            </a:r>
            <a:r>
              <a:rPr lang="en-US" sz="1800" b="0" kern="0" dirty="0" smtClean="0">
                <a:solidFill>
                  <a:srgbClr val="4F81BD"/>
                </a:solidFill>
                <a:latin typeface="Calibri" panose="020F0502020204030204" pitchFamily="34" charset="0"/>
              </a:rPr>
              <a:t>documents, which </a:t>
            </a:r>
            <a:r>
              <a:rPr lang="en-US" sz="1800" b="0" kern="0" dirty="0">
                <a:solidFill>
                  <a:srgbClr val="4F81BD"/>
                </a:solidFill>
                <a:latin typeface="Calibri" panose="020F0502020204030204" pitchFamily="34" charset="0"/>
              </a:rPr>
              <a:t>are different from </a:t>
            </a:r>
            <a:r>
              <a:rPr lang="en-US" sz="1800" b="0" kern="0" dirty="0" smtClean="0">
                <a:solidFill>
                  <a:srgbClr val="4F81BD"/>
                </a:solidFill>
                <a:latin typeface="Calibri" panose="020F0502020204030204" pitchFamily="34" charset="0"/>
              </a:rPr>
              <a:t>relational databases  and which makes some </a:t>
            </a:r>
            <a:r>
              <a:rPr lang="en-US" sz="1800" b="0" kern="0" dirty="0">
                <a:solidFill>
                  <a:srgbClr val="4F81BD"/>
                </a:solidFill>
                <a:latin typeface="Calibri" panose="020F0502020204030204" pitchFamily="34" charset="0"/>
              </a:rPr>
              <a:t>operations faster in NoSQL</a:t>
            </a:r>
            <a:r>
              <a:rPr lang="en-US" sz="1800" b="0" kern="0" dirty="0" smtClean="0">
                <a:solidFill>
                  <a:srgbClr val="4F81BD"/>
                </a:solidFill>
                <a:latin typeface="Calibri" panose="020F0502020204030204" pitchFamily="34" charset="0"/>
              </a:rPr>
              <a:t>.</a:t>
            </a:r>
          </a:p>
          <a:p>
            <a:endParaRPr lang="en-US" sz="2000" b="0" kern="0" dirty="0">
              <a:solidFill>
                <a:srgbClr val="4F81BD"/>
              </a:solidFill>
              <a:latin typeface="Calibri" panose="020F0502020204030204" pitchFamily="34" charset="0"/>
            </a:endParaRPr>
          </a:p>
          <a:p>
            <a:pPr>
              <a:spcBef>
                <a:spcPts val="1000"/>
              </a:spcBef>
            </a:pPr>
            <a:r>
              <a:rPr lang="en-US" sz="2000" i="1" kern="0" dirty="0">
                <a:solidFill>
                  <a:srgbClr val="4F81BD"/>
                </a:solidFill>
                <a:latin typeface="Calibri" panose="020F0502020204030204" pitchFamily="34" charset="0"/>
              </a:rPr>
              <a:t>When should NoSQL be </a:t>
            </a:r>
            <a:r>
              <a:rPr lang="en-US" sz="2000" i="1" kern="0" dirty="0" smtClean="0">
                <a:solidFill>
                  <a:srgbClr val="4F81BD"/>
                </a:solidFill>
                <a:latin typeface="Calibri" panose="020F0502020204030204" pitchFamily="34" charset="0"/>
              </a:rPr>
              <a:t>used?</a:t>
            </a:r>
            <a:endParaRPr lang="en-US" sz="2000" i="1" kern="0" dirty="0">
              <a:solidFill>
                <a:srgbClr val="4F81BD"/>
              </a:solidFill>
              <a:latin typeface="Calibri" panose="020F0502020204030204" pitchFamily="34" charset="0"/>
            </a:endParaRPr>
          </a:p>
          <a:p>
            <a:pPr marL="285750" indent="-285750">
              <a:buFont typeface="Arial" panose="020B0604020202020204" pitchFamily="34" charset="0"/>
              <a:buChar char="•"/>
            </a:pPr>
            <a:r>
              <a:rPr lang="en-US" sz="1800" b="0" kern="0" dirty="0">
                <a:solidFill>
                  <a:srgbClr val="4F81BD"/>
                </a:solidFill>
                <a:latin typeface="Calibri" panose="020F0502020204030204" pitchFamily="34" charset="0"/>
              </a:rPr>
              <a:t>When a huge amount of data needs to be stored and retrieved.</a:t>
            </a:r>
          </a:p>
          <a:p>
            <a:pPr marL="285750" indent="-285750">
              <a:buFont typeface="Arial" panose="020B0604020202020204" pitchFamily="34" charset="0"/>
              <a:buChar char="•"/>
            </a:pPr>
            <a:r>
              <a:rPr lang="en-US" sz="1800" b="0" kern="0" dirty="0">
                <a:solidFill>
                  <a:srgbClr val="4F81BD"/>
                </a:solidFill>
                <a:latin typeface="Calibri" panose="020F0502020204030204" pitchFamily="34" charset="0"/>
              </a:rPr>
              <a:t>The relationship between the data you store is not that important</a:t>
            </a:r>
          </a:p>
          <a:p>
            <a:pPr marL="285750" indent="-285750">
              <a:buFont typeface="Arial" panose="020B0604020202020204" pitchFamily="34" charset="0"/>
              <a:buChar char="•"/>
            </a:pPr>
            <a:r>
              <a:rPr lang="en-US" sz="1800" b="0" kern="0" dirty="0">
                <a:solidFill>
                  <a:srgbClr val="4F81BD"/>
                </a:solidFill>
                <a:latin typeface="Calibri" panose="020F0502020204030204" pitchFamily="34" charset="0"/>
              </a:rPr>
              <a:t>The data changes over time and is not structured.</a:t>
            </a:r>
          </a:p>
          <a:p>
            <a:pPr marL="285750" indent="-285750">
              <a:buFont typeface="Arial" panose="020B0604020202020204" pitchFamily="34" charset="0"/>
              <a:buChar char="•"/>
            </a:pPr>
            <a:r>
              <a:rPr lang="en-US" sz="1800" b="0" kern="0" dirty="0">
                <a:solidFill>
                  <a:srgbClr val="4F81BD"/>
                </a:solidFill>
                <a:latin typeface="Calibri" panose="020F0502020204030204" pitchFamily="34" charset="0"/>
              </a:rPr>
              <a:t>Support of Constraints and Joins is not required at the database </a:t>
            </a:r>
            <a:r>
              <a:rPr lang="en-US" sz="1800" b="0" kern="0" dirty="0" smtClean="0">
                <a:solidFill>
                  <a:srgbClr val="4F81BD"/>
                </a:solidFill>
                <a:latin typeface="Calibri" panose="020F0502020204030204" pitchFamily="34" charset="0"/>
              </a:rPr>
              <a:t>level.</a:t>
            </a:r>
            <a:endParaRPr lang="en-US" sz="1800" b="0" kern="0" dirty="0">
              <a:solidFill>
                <a:srgbClr val="4F81BD"/>
              </a:solidFill>
              <a:latin typeface="Calibri" panose="020F0502020204030204" pitchFamily="34" charset="0"/>
            </a:endParaRPr>
          </a:p>
          <a:p>
            <a:pPr marL="285750" indent="-285750">
              <a:buFont typeface="Arial" panose="020B0604020202020204" pitchFamily="34" charset="0"/>
              <a:buChar char="•"/>
            </a:pPr>
            <a:r>
              <a:rPr lang="en-US" sz="1800" b="0" kern="0" dirty="0">
                <a:solidFill>
                  <a:srgbClr val="4F81BD"/>
                </a:solidFill>
                <a:latin typeface="Calibri" panose="020F0502020204030204" pitchFamily="34" charset="0"/>
              </a:rPr>
              <a:t>The data is growing continuously and you need to scale the database regularly to handle the data.</a:t>
            </a:r>
            <a:endParaRPr lang="en-IN" sz="1800" b="0" kern="0" dirty="0">
              <a:solidFill>
                <a:srgbClr val="4F81BD"/>
              </a:solidFill>
              <a:latin typeface="Calibri" panose="020F0502020204030204" pitchFamily="34" charset="0"/>
            </a:endParaRPr>
          </a:p>
        </p:txBody>
      </p:sp>
    </p:spTree>
    <p:extLst>
      <p:ext uri="{BB962C8B-B14F-4D97-AF65-F5344CB8AC3E}">
        <p14:creationId xmlns:p14="http://schemas.microsoft.com/office/powerpoint/2010/main" val="1775755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17500" y="762000"/>
            <a:ext cx="8382000" cy="276999"/>
          </a:xfrm>
          <a:ln/>
        </p:spPr>
        <p:txBody>
          <a:bodyPr/>
          <a:lstStyle/>
          <a:p>
            <a:r>
              <a:rPr lang="en-US" b="0" dirty="0" smtClean="0"/>
              <a:t>Pros </a:t>
            </a:r>
            <a:r>
              <a:rPr lang="en-US" b="0" dirty="0"/>
              <a:t>and </a:t>
            </a:r>
            <a:r>
              <a:rPr lang="en-US" b="0" dirty="0" smtClean="0"/>
              <a:t>Cons of NoSQL</a:t>
            </a:r>
            <a:endParaRPr lang="en-IN" altLang="en-US" dirty="0" smtClean="0"/>
          </a:p>
        </p:txBody>
      </p:sp>
      <p:sp>
        <p:nvSpPr>
          <p:cNvPr id="5" name="TextBox 4"/>
          <p:cNvSpPr txBox="1"/>
          <p:nvPr/>
        </p:nvSpPr>
        <p:spPr>
          <a:xfrm>
            <a:off x="317500" y="1388225"/>
            <a:ext cx="4005118" cy="501675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solidFill>
                  <a:schemeClr val="accent6">
                    <a:lumMod val="75000"/>
                  </a:schemeClr>
                </a:solidFill>
              </a:rPr>
              <a:t>Pros: </a:t>
            </a:r>
            <a:r>
              <a:rPr lang="en-US" sz="1600" dirty="0">
                <a:solidFill>
                  <a:srgbClr val="273239"/>
                </a:solidFill>
                <a:latin typeface="urw-din"/>
              </a:rPr>
              <a:t>The main advantages are high scalability and high availability.</a:t>
            </a:r>
            <a:endParaRPr lang="en-US" sz="1600" dirty="0" smtClean="0">
              <a:solidFill>
                <a:schemeClr val="accent6">
                  <a:lumMod val="75000"/>
                </a:schemeClr>
              </a:solidFill>
            </a:endParaRPr>
          </a:p>
          <a:p>
            <a:pPr marL="457200" indent="-457200">
              <a:buAutoNum type="arabicPeriod"/>
            </a:pPr>
            <a:r>
              <a:rPr lang="en-US" sz="1600" b="1" dirty="0"/>
              <a:t>High scalability –</a:t>
            </a:r>
            <a:r>
              <a:rPr lang="en-US" sz="1600" dirty="0"/>
              <a:t> NoSQL databases use </a:t>
            </a:r>
            <a:r>
              <a:rPr lang="en-US" sz="1600" dirty="0" err="1"/>
              <a:t>sharding</a:t>
            </a:r>
            <a:r>
              <a:rPr lang="en-US" sz="1600" dirty="0"/>
              <a:t> for horizontal scaling. Partitioning of data and placing it on multiple machines in such a way that the order of the data is preserved is </a:t>
            </a:r>
            <a:r>
              <a:rPr lang="en-US" sz="1600" dirty="0" err="1"/>
              <a:t>sharding</a:t>
            </a:r>
            <a:r>
              <a:rPr lang="en-US" sz="1600" dirty="0"/>
              <a:t>. Vertical scaling means adding more resources to the existing machine whereas horizontal scaling means adding more machines to handle the data. </a:t>
            </a:r>
            <a:endParaRPr lang="en-US" sz="1600" dirty="0" smtClean="0"/>
          </a:p>
          <a:p>
            <a:pPr marL="457200" indent="-457200">
              <a:buAutoNum type="arabicPeriod"/>
            </a:pPr>
            <a:endParaRPr lang="en-US" sz="1600" b="1" dirty="0"/>
          </a:p>
          <a:p>
            <a:pPr marL="457200" indent="-457200">
              <a:buFontTx/>
              <a:buAutoNum type="arabicPeriod"/>
            </a:pPr>
            <a:r>
              <a:rPr lang="en-US" sz="1600" b="1" dirty="0"/>
              <a:t>High availability </a:t>
            </a:r>
            <a:r>
              <a:rPr lang="en-US" sz="1600" dirty="0"/>
              <a:t>– Auto replication feature in NoSQL databases makes it highly available because in case of any failure data replicates itself to the previous consistent state.</a:t>
            </a:r>
          </a:p>
          <a:p>
            <a:pPr marL="457200" indent="-457200">
              <a:buAutoNum type="arabicPeriod"/>
            </a:pPr>
            <a:endParaRPr lang="en-US" sz="1600" dirty="0" smtClean="0"/>
          </a:p>
        </p:txBody>
      </p:sp>
      <p:sp>
        <p:nvSpPr>
          <p:cNvPr id="6" name="TextBox 5"/>
          <p:cNvSpPr txBox="1"/>
          <p:nvPr/>
        </p:nvSpPr>
        <p:spPr>
          <a:xfrm>
            <a:off x="4796444" y="1388224"/>
            <a:ext cx="3903056" cy="267765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solidFill>
                  <a:schemeClr val="accent6">
                    <a:lumMod val="75000"/>
                  </a:schemeClr>
                </a:solidFill>
              </a:rPr>
              <a:t>Cons:</a:t>
            </a:r>
          </a:p>
          <a:p>
            <a:pPr marL="457200" indent="-457200">
              <a:buAutoNum type="arabicPeriod"/>
            </a:pPr>
            <a:r>
              <a:rPr lang="en-US" sz="1600" b="1" dirty="0"/>
              <a:t>Narrow focus </a:t>
            </a:r>
            <a:r>
              <a:rPr lang="en-US" sz="1600" dirty="0"/>
              <a:t>– NoSQL databases have a very narrow focus as it is mainly designed for storage but it provides very little functionality. </a:t>
            </a:r>
          </a:p>
          <a:p>
            <a:pPr marL="457200" indent="-457200">
              <a:buAutoNum type="arabicPeriod"/>
            </a:pPr>
            <a:r>
              <a:rPr lang="en-US" sz="1600" b="1" dirty="0"/>
              <a:t>Open-source</a:t>
            </a:r>
            <a:r>
              <a:rPr lang="en-US" sz="1600" dirty="0"/>
              <a:t> – NoSQL is open-source database. There is no reliable standard for NoSQL yet.</a:t>
            </a:r>
          </a:p>
          <a:p>
            <a:pPr marL="457200" indent="-457200">
              <a:buAutoNum type="arabicPeriod"/>
            </a:pPr>
            <a:r>
              <a:rPr lang="en-US" sz="1600" b="1" dirty="0"/>
              <a:t>Backup</a:t>
            </a:r>
            <a:r>
              <a:rPr lang="en-US" sz="1600" dirty="0"/>
              <a:t> – Backup is a great weak point for some NoSQL databases </a:t>
            </a:r>
            <a:r>
              <a:rPr lang="en-US" sz="1600" dirty="0" smtClean="0"/>
              <a:t>.</a:t>
            </a:r>
            <a:endParaRPr lang="en-US" sz="1600" dirty="0"/>
          </a:p>
        </p:txBody>
      </p:sp>
    </p:spTree>
    <p:extLst>
      <p:ext uri="{BB962C8B-B14F-4D97-AF65-F5344CB8AC3E}">
        <p14:creationId xmlns:p14="http://schemas.microsoft.com/office/powerpoint/2010/main" val="1153024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17500" y="762000"/>
            <a:ext cx="8382000" cy="276999"/>
          </a:xfrm>
          <a:ln/>
        </p:spPr>
        <p:txBody>
          <a:bodyPr/>
          <a:lstStyle/>
          <a:p>
            <a:r>
              <a:rPr lang="en-IN" altLang="en-US" dirty="0" smtClean="0"/>
              <a:t>Type</a:t>
            </a:r>
            <a:r>
              <a:rPr lang="en-US" b="0" dirty="0">
                <a:solidFill>
                  <a:srgbClr val="00B050"/>
                </a:solidFill>
              </a:rPr>
              <a:t> </a:t>
            </a:r>
            <a:r>
              <a:rPr lang="en-US" dirty="0"/>
              <a:t>and Tools</a:t>
            </a:r>
            <a:endParaRPr lang="en-IN" altLang="en-US" dirty="0"/>
          </a:p>
        </p:txBody>
      </p:sp>
      <p:sp>
        <p:nvSpPr>
          <p:cNvPr id="3" name="Title 1"/>
          <p:cNvSpPr txBox="1">
            <a:spLocks/>
          </p:cNvSpPr>
          <p:nvPr/>
        </p:nvSpPr>
        <p:spPr bwMode="auto">
          <a:xfrm>
            <a:off x="247162" y="1078230"/>
            <a:ext cx="3927534" cy="61555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lang="en-US" b="1" dirty="0">
                <a:solidFill>
                  <a:srgbClr val="FF9900"/>
                </a:solidFill>
                <a:latin typeface="Lucida Sans" pitchFamily="34" charset="0"/>
                <a:ea typeface="ＭＳ Ｐゴシック" pitchFamily="34" charset="-128"/>
                <a:cs typeface="ＭＳ Ｐゴシック"/>
              </a:defRPr>
            </a:lvl1pPr>
            <a:lvl2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2pPr>
            <a:lvl3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3pPr>
            <a:lvl4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4pPr>
            <a:lvl5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5pPr>
            <a:lvl6pPr marL="457200" algn="l" rtl="0" fontAlgn="base">
              <a:spcBef>
                <a:spcPct val="0"/>
              </a:spcBef>
              <a:spcAft>
                <a:spcPct val="0"/>
              </a:spcAft>
              <a:defRPr sz="2000" b="1">
                <a:solidFill>
                  <a:srgbClr val="204E97"/>
                </a:solidFill>
                <a:latin typeface="Arial" charset="0"/>
                <a:ea typeface="ＭＳ Ｐゴシック" pitchFamily="1" charset="-128"/>
              </a:defRPr>
            </a:lvl6pPr>
            <a:lvl7pPr marL="914400" algn="l" rtl="0" fontAlgn="base">
              <a:spcBef>
                <a:spcPct val="0"/>
              </a:spcBef>
              <a:spcAft>
                <a:spcPct val="0"/>
              </a:spcAft>
              <a:defRPr sz="2000" b="1">
                <a:solidFill>
                  <a:srgbClr val="204E97"/>
                </a:solidFill>
                <a:latin typeface="Arial" charset="0"/>
                <a:ea typeface="ＭＳ Ｐゴシック" pitchFamily="1" charset="-128"/>
              </a:defRPr>
            </a:lvl7pPr>
            <a:lvl8pPr marL="1371600" algn="l" rtl="0" fontAlgn="base">
              <a:spcBef>
                <a:spcPct val="0"/>
              </a:spcBef>
              <a:spcAft>
                <a:spcPct val="0"/>
              </a:spcAft>
              <a:defRPr sz="2000" b="1">
                <a:solidFill>
                  <a:srgbClr val="204E97"/>
                </a:solidFill>
                <a:latin typeface="Arial" charset="0"/>
                <a:ea typeface="ＭＳ Ｐゴシック" pitchFamily="1" charset="-128"/>
              </a:defRPr>
            </a:lvl8pPr>
            <a:lvl9pPr marL="1828800" algn="l" rtl="0" fontAlgn="base">
              <a:spcBef>
                <a:spcPct val="0"/>
              </a:spcBef>
              <a:spcAft>
                <a:spcPct val="0"/>
              </a:spcAft>
              <a:defRPr sz="2000" b="1">
                <a:solidFill>
                  <a:srgbClr val="204E97"/>
                </a:solidFill>
                <a:latin typeface="Arial" charset="0"/>
                <a:ea typeface="ＭＳ Ｐゴシック" pitchFamily="1" charset="-128"/>
              </a:defRPr>
            </a:lvl9pPr>
          </a:lstStyle>
          <a:p>
            <a:pPr>
              <a:spcBef>
                <a:spcPts val="1000"/>
              </a:spcBef>
            </a:pPr>
            <a:endParaRPr lang="en-US" sz="2000" b="0" kern="0" dirty="0">
              <a:solidFill>
                <a:srgbClr val="4F81BD"/>
              </a:solidFill>
              <a:latin typeface="Calibri" panose="020F0502020204030204" pitchFamily="34" charset="0"/>
            </a:endParaRPr>
          </a:p>
          <a:p>
            <a:r>
              <a:rPr lang="en-US" sz="2000" b="0" kern="0" dirty="0">
                <a:solidFill>
                  <a:srgbClr val="4F81BD"/>
                </a:solidFill>
                <a:latin typeface="Calibri" panose="020F0502020204030204" pitchFamily="34" charset="0"/>
              </a:rPr>
              <a:t>Types of NoSQL database: </a:t>
            </a:r>
          </a:p>
        </p:txBody>
      </p:sp>
      <p:graphicFrame>
        <p:nvGraphicFramePr>
          <p:cNvPr id="5" name="Diagram 4"/>
          <p:cNvGraphicFramePr/>
          <p:nvPr>
            <p:extLst>
              <p:ext uri="{D42A27DB-BD31-4B8C-83A1-F6EECF244321}">
                <p14:modId xmlns:p14="http://schemas.microsoft.com/office/powerpoint/2010/main" val="3769715885"/>
              </p:ext>
            </p:extLst>
          </p:nvPr>
        </p:nvGraphicFramePr>
        <p:xfrm>
          <a:off x="-1037829" y="1943101"/>
          <a:ext cx="6497515"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6376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667627"/>
            <a:ext cx="8382000" cy="276999"/>
          </a:xfrm>
        </p:spPr>
        <p:txBody>
          <a:bodyPr/>
          <a:lstStyle/>
          <a:p>
            <a:r>
              <a:rPr lang="en-US" b="0" dirty="0">
                <a:solidFill>
                  <a:srgbClr val="00B050"/>
                </a:solidFill>
              </a:rPr>
              <a:t>Mongo </a:t>
            </a:r>
            <a:r>
              <a:rPr lang="en-US" b="0" dirty="0" smtClean="0">
                <a:solidFill>
                  <a:srgbClr val="00B050"/>
                </a:solidFill>
              </a:rPr>
              <a:t>DB</a:t>
            </a:r>
            <a:endParaRPr lang="en-IN" dirty="0"/>
          </a:p>
        </p:txBody>
      </p:sp>
      <p:sp>
        <p:nvSpPr>
          <p:cNvPr id="4" name="Rectangle 3"/>
          <p:cNvSpPr/>
          <p:nvPr/>
        </p:nvSpPr>
        <p:spPr>
          <a:xfrm>
            <a:off x="304800" y="1208655"/>
            <a:ext cx="83820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800" b="1" kern="0" dirty="0">
                <a:solidFill>
                  <a:srgbClr val="003399"/>
                </a:solidFill>
                <a:latin typeface="Calibri" panose="020F0502020204030204" pitchFamily="34" charset="0"/>
                <a:cs typeface="ＭＳ Ｐゴシック"/>
              </a:rPr>
              <a:t>MongoDB</a:t>
            </a:r>
            <a:r>
              <a:rPr lang="en-IN" sz="1800" kern="0" dirty="0">
                <a:solidFill>
                  <a:srgbClr val="4F81BD"/>
                </a:solidFill>
                <a:latin typeface="Calibri" panose="020F0502020204030204" pitchFamily="34" charset="0"/>
                <a:cs typeface="ＭＳ Ｐゴシック"/>
              </a:rPr>
              <a:t> is a source-available cross-platform document-oriented database program. Classified as a NoSQL database program, MongoDB uses JSON-like documents with optional schemas. </a:t>
            </a:r>
            <a:endParaRPr lang="en-US" sz="1800" kern="0" dirty="0">
              <a:solidFill>
                <a:srgbClr val="4F81BD"/>
              </a:solidFill>
              <a:latin typeface="Calibri" panose="020F0502020204030204" pitchFamily="34" charset="0"/>
              <a:cs typeface="ＭＳ Ｐゴシック"/>
            </a:endParaRPr>
          </a:p>
          <a:p>
            <a:r>
              <a:rPr lang="en-US" sz="1800" kern="0" dirty="0">
                <a:solidFill>
                  <a:srgbClr val="4F81BD"/>
                </a:solidFill>
                <a:latin typeface="Calibri" panose="020F0502020204030204" pitchFamily="34" charset="0"/>
                <a:cs typeface="ＭＳ Ｐゴシック"/>
              </a:rPr>
              <a:t>MongoDB is available under General Public license for free, and it is also available under Commercial license from the manufacturer.</a:t>
            </a:r>
            <a:endParaRPr lang="en-IN" sz="1800" kern="0" dirty="0">
              <a:solidFill>
                <a:srgbClr val="4F81BD"/>
              </a:solidFill>
              <a:latin typeface="Calibri" panose="020F0502020204030204" pitchFamily="34" charset="0"/>
              <a:cs typeface="ＭＳ Ｐゴシック"/>
            </a:endParaRPr>
          </a:p>
        </p:txBody>
      </p:sp>
      <p:sp>
        <p:nvSpPr>
          <p:cNvPr id="5" name="Rectangle 4"/>
          <p:cNvSpPr/>
          <p:nvPr/>
        </p:nvSpPr>
        <p:spPr>
          <a:xfrm>
            <a:off x="304800" y="2789221"/>
            <a:ext cx="8382000" cy="369332"/>
          </a:xfrm>
          <a:prstGeom prst="rect">
            <a:avLst/>
          </a:prstGeom>
        </p:spPr>
        <p:txBody>
          <a:bodyPr wrap="square">
            <a:spAutoFit/>
          </a:bodyPr>
          <a:lstStyle/>
          <a:p>
            <a:r>
              <a:rPr lang="en-US" sz="1800" kern="0" dirty="0">
                <a:solidFill>
                  <a:srgbClr val="4F81BD"/>
                </a:solidFill>
                <a:latin typeface="Calibri" panose="020F0502020204030204" pitchFamily="34" charset="0"/>
                <a:ea typeface="+mn-ea"/>
                <a:cs typeface="ＭＳ Ｐゴシック"/>
              </a:rPr>
              <a:t>The following table shows the relationship of RDBMS terminology with MongoDB.</a:t>
            </a:r>
            <a:endParaRPr lang="en-IN" sz="1800" kern="0" dirty="0">
              <a:solidFill>
                <a:srgbClr val="4F81BD"/>
              </a:solidFill>
              <a:latin typeface="Calibri" panose="020F0502020204030204" pitchFamily="34" charset="0"/>
              <a:ea typeface="+mn-ea"/>
              <a:cs typeface="ＭＳ Ｐゴシック"/>
            </a:endParaRPr>
          </a:p>
        </p:txBody>
      </p:sp>
      <p:graphicFrame>
        <p:nvGraphicFramePr>
          <p:cNvPr id="6" name="Table 5"/>
          <p:cNvGraphicFramePr>
            <a:graphicFrameLocks noGrp="1"/>
          </p:cNvGraphicFramePr>
          <p:nvPr>
            <p:extLst>
              <p:ext uri="{D42A27DB-BD31-4B8C-83A1-F6EECF244321}">
                <p14:modId xmlns:p14="http://schemas.microsoft.com/office/powerpoint/2010/main" val="77526588"/>
              </p:ext>
            </p:extLst>
          </p:nvPr>
        </p:nvGraphicFramePr>
        <p:xfrm>
          <a:off x="304800" y="3222394"/>
          <a:ext cx="8382000" cy="3351159"/>
        </p:xfrm>
        <a:graphic>
          <a:graphicData uri="http://schemas.openxmlformats.org/drawingml/2006/table">
            <a:tbl>
              <a:tblPr>
                <a:tableStyleId>{775DCB02-9BB8-47FD-8907-85C794F793BA}</a:tableStyleId>
              </a:tblPr>
              <a:tblGrid>
                <a:gridCol w="3962400">
                  <a:extLst>
                    <a:ext uri="{9D8B030D-6E8A-4147-A177-3AD203B41FA5}">
                      <a16:colId xmlns="" xmlns:a16="http://schemas.microsoft.com/office/drawing/2014/main" val="503657317"/>
                    </a:ext>
                  </a:extLst>
                </a:gridCol>
                <a:gridCol w="4419600"/>
              </a:tblGrid>
              <a:tr h="291613">
                <a:tc>
                  <a:txBody>
                    <a:bodyPr/>
                    <a:lstStyle/>
                    <a:p>
                      <a:pPr algn="ctr" fontAlgn="t"/>
                      <a:r>
                        <a:rPr lang="en-IN" sz="1200" dirty="0">
                          <a:ln>
                            <a:solidFill>
                              <a:srgbClr val="0033CC"/>
                            </a:solidFill>
                          </a:ln>
                          <a:solidFill>
                            <a:schemeClr val="accent3"/>
                          </a:solidFill>
                          <a:effectLst/>
                        </a:rPr>
                        <a:t>RDBMS</a:t>
                      </a:r>
                      <a:endParaRPr lang="en-IN" sz="1200" b="1" dirty="0">
                        <a:ln>
                          <a:solidFill>
                            <a:srgbClr val="0033CC"/>
                          </a:solidFill>
                        </a:ln>
                        <a:solidFill>
                          <a:schemeClr val="accent3"/>
                        </a:solidFill>
                        <a:effectLst/>
                      </a:endParaRPr>
                    </a:p>
                  </a:txBody>
                  <a:tcPr marL="60960" marR="60960" marT="60960" marB="60960">
                    <a:solidFill>
                      <a:srgbClr val="6699FF"/>
                    </a:solidFill>
                  </a:tcPr>
                </a:tc>
                <a:tc>
                  <a:txBody>
                    <a:bodyPr/>
                    <a:lstStyle/>
                    <a:p>
                      <a:pPr algn="ctr" fontAlgn="t"/>
                      <a:r>
                        <a:rPr lang="en-IN" sz="1200" dirty="0">
                          <a:ln>
                            <a:solidFill>
                              <a:srgbClr val="0033CC"/>
                            </a:solidFill>
                          </a:ln>
                          <a:solidFill>
                            <a:schemeClr val="accent3"/>
                          </a:solidFill>
                          <a:effectLst/>
                        </a:rPr>
                        <a:t>MongoDB</a:t>
                      </a:r>
                      <a:endParaRPr lang="en-IN" sz="1200" b="1" dirty="0">
                        <a:ln>
                          <a:solidFill>
                            <a:srgbClr val="0033CC"/>
                          </a:solidFill>
                        </a:ln>
                        <a:solidFill>
                          <a:schemeClr val="accent3"/>
                        </a:solidFill>
                        <a:effectLst/>
                      </a:endParaRPr>
                    </a:p>
                  </a:txBody>
                  <a:tcPr marL="60960" marR="60960" marT="60960" marB="60960">
                    <a:solidFill>
                      <a:srgbClr val="6699FF"/>
                    </a:solidFill>
                  </a:tcPr>
                </a:tc>
                <a:extLst>
                  <a:ext uri="{0D108BD9-81ED-4DB2-BD59-A6C34878D82A}">
                    <a16:rowId xmlns="" xmlns:a16="http://schemas.microsoft.com/office/drawing/2014/main" val="3486062454"/>
                  </a:ext>
                </a:extLst>
              </a:tr>
              <a:tr h="291613">
                <a:tc>
                  <a:txBody>
                    <a:bodyPr/>
                    <a:lstStyle/>
                    <a:p>
                      <a:pPr fontAlgn="t"/>
                      <a:r>
                        <a:rPr lang="en-IN" sz="1200" dirty="0">
                          <a:ln>
                            <a:solidFill>
                              <a:srgbClr val="0033CC"/>
                            </a:solidFill>
                          </a:ln>
                          <a:solidFill>
                            <a:srgbClr val="C00000"/>
                          </a:solidFill>
                          <a:effectLst/>
                        </a:rPr>
                        <a:t>Database</a:t>
                      </a:r>
                      <a:endParaRPr lang="en-IN" sz="1200" b="1" dirty="0">
                        <a:ln>
                          <a:solidFill>
                            <a:srgbClr val="0033CC"/>
                          </a:solidFill>
                        </a:ln>
                        <a:solidFill>
                          <a:srgbClr val="C00000"/>
                        </a:solidFill>
                        <a:effectLst/>
                      </a:endParaRPr>
                    </a:p>
                  </a:txBody>
                  <a:tcPr marL="60960" marR="60960" marT="60960" marB="60960"/>
                </a:tc>
                <a:tc>
                  <a:txBody>
                    <a:bodyPr/>
                    <a:lstStyle/>
                    <a:p>
                      <a:pPr fontAlgn="t"/>
                      <a:r>
                        <a:rPr lang="en-IN" sz="1200" dirty="0">
                          <a:ln>
                            <a:solidFill>
                              <a:srgbClr val="0033CC"/>
                            </a:solidFill>
                          </a:ln>
                          <a:effectLst/>
                        </a:rPr>
                        <a:t>Database</a:t>
                      </a:r>
                      <a:endParaRPr lang="en-IN" sz="1200" b="1" dirty="0">
                        <a:ln>
                          <a:solidFill>
                            <a:srgbClr val="0033CC"/>
                          </a:solidFill>
                        </a:ln>
                        <a:solidFill>
                          <a:srgbClr val="CCCCCC"/>
                        </a:solidFill>
                        <a:effectLst/>
                      </a:endParaRPr>
                    </a:p>
                  </a:txBody>
                  <a:tcPr marL="60960" marR="60960" marT="60960" marB="60960"/>
                </a:tc>
                <a:extLst>
                  <a:ext uri="{0D108BD9-81ED-4DB2-BD59-A6C34878D82A}">
                    <a16:rowId xmlns="" xmlns:a16="http://schemas.microsoft.com/office/drawing/2014/main" val="3483879438"/>
                  </a:ext>
                </a:extLst>
              </a:tr>
              <a:tr h="291613">
                <a:tc>
                  <a:txBody>
                    <a:bodyPr/>
                    <a:lstStyle/>
                    <a:p>
                      <a:pPr fontAlgn="t"/>
                      <a:r>
                        <a:rPr lang="en-IN" sz="1200" dirty="0">
                          <a:ln>
                            <a:solidFill>
                              <a:srgbClr val="0033CC"/>
                            </a:solidFill>
                          </a:ln>
                          <a:solidFill>
                            <a:srgbClr val="C00000"/>
                          </a:solidFill>
                          <a:effectLst/>
                        </a:rPr>
                        <a:t>Table</a:t>
                      </a:r>
                      <a:endParaRPr lang="en-IN" sz="1200" b="1" dirty="0">
                        <a:ln>
                          <a:solidFill>
                            <a:srgbClr val="0033CC"/>
                          </a:solidFill>
                        </a:ln>
                        <a:solidFill>
                          <a:srgbClr val="C00000"/>
                        </a:solidFill>
                        <a:effectLst/>
                      </a:endParaRPr>
                    </a:p>
                  </a:txBody>
                  <a:tcPr marL="60960" marR="60960" marT="60960" marB="60960"/>
                </a:tc>
                <a:tc>
                  <a:txBody>
                    <a:bodyPr/>
                    <a:lstStyle/>
                    <a:p>
                      <a:pPr fontAlgn="t"/>
                      <a:r>
                        <a:rPr lang="en-IN" sz="1200" dirty="0">
                          <a:ln>
                            <a:solidFill>
                              <a:srgbClr val="0033CC"/>
                            </a:solidFill>
                          </a:ln>
                          <a:effectLst/>
                        </a:rPr>
                        <a:t>Collection</a:t>
                      </a:r>
                      <a:endParaRPr lang="en-IN" sz="1200" b="1" dirty="0">
                        <a:ln>
                          <a:solidFill>
                            <a:srgbClr val="0033CC"/>
                          </a:solidFill>
                        </a:ln>
                        <a:solidFill>
                          <a:srgbClr val="CCCCCC"/>
                        </a:solidFill>
                        <a:effectLst/>
                      </a:endParaRPr>
                    </a:p>
                  </a:txBody>
                  <a:tcPr marL="60960" marR="60960" marT="60960" marB="60960"/>
                </a:tc>
                <a:extLst>
                  <a:ext uri="{0D108BD9-81ED-4DB2-BD59-A6C34878D82A}">
                    <a16:rowId xmlns="" xmlns:a16="http://schemas.microsoft.com/office/drawing/2014/main" val="2025451082"/>
                  </a:ext>
                </a:extLst>
              </a:tr>
              <a:tr h="291613">
                <a:tc>
                  <a:txBody>
                    <a:bodyPr/>
                    <a:lstStyle/>
                    <a:p>
                      <a:pPr fontAlgn="t"/>
                      <a:r>
                        <a:rPr lang="en-IN" sz="1200" dirty="0">
                          <a:ln>
                            <a:solidFill>
                              <a:srgbClr val="0033CC"/>
                            </a:solidFill>
                          </a:ln>
                          <a:solidFill>
                            <a:srgbClr val="C00000"/>
                          </a:solidFill>
                          <a:effectLst/>
                        </a:rPr>
                        <a:t>Tuple/Row</a:t>
                      </a:r>
                      <a:endParaRPr lang="en-IN" sz="1200" b="1" dirty="0">
                        <a:ln>
                          <a:solidFill>
                            <a:srgbClr val="0033CC"/>
                          </a:solidFill>
                        </a:ln>
                        <a:solidFill>
                          <a:srgbClr val="C00000"/>
                        </a:solidFill>
                        <a:effectLst/>
                      </a:endParaRPr>
                    </a:p>
                  </a:txBody>
                  <a:tcPr marL="60960" marR="60960" marT="60960" marB="60960"/>
                </a:tc>
                <a:tc>
                  <a:txBody>
                    <a:bodyPr/>
                    <a:lstStyle/>
                    <a:p>
                      <a:pPr fontAlgn="t"/>
                      <a:r>
                        <a:rPr lang="en-IN" sz="1200" dirty="0">
                          <a:ln>
                            <a:solidFill>
                              <a:srgbClr val="0033CC"/>
                            </a:solidFill>
                          </a:ln>
                          <a:effectLst/>
                        </a:rPr>
                        <a:t>Document</a:t>
                      </a:r>
                      <a:endParaRPr lang="en-IN" sz="1200" b="1" dirty="0">
                        <a:ln>
                          <a:solidFill>
                            <a:srgbClr val="0033CC"/>
                          </a:solidFill>
                        </a:ln>
                        <a:solidFill>
                          <a:srgbClr val="CCCCCC"/>
                        </a:solidFill>
                        <a:effectLst/>
                      </a:endParaRPr>
                    </a:p>
                  </a:txBody>
                  <a:tcPr marL="60960" marR="60960" marT="60960" marB="60960"/>
                </a:tc>
                <a:extLst>
                  <a:ext uri="{0D108BD9-81ED-4DB2-BD59-A6C34878D82A}">
                    <a16:rowId xmlns="" xmlns:a16="http://schemas.microsoft.com/office/drawing/2014/main" val="2090870821"/>
                  </a:ext>
                </a:extLst>
              </a:tr>
              <a:tr h="291613">
                <a:tc>
                  <a:txBody>
                    <a:bodyPr/>
                    <a:lstStyle/>
                    <a:p>
                      <a:pPr fontAlgn="t"/>
                      <a:r>
                        <a:rPr lang="en-IN" sz="1200" dirty="0">
                          <a:ln>
                            <a:solidFill>
                              <a:srgbClr val="0033CC"/>
                            </a:solidFill>
                          </a:ln>
                          <a:solidFill>
                            <a:srgbClr val="C00000"/>
                          </a:solidFill>
                          <a:effectLst/>
                        </a:rPr>
                        <a:t>column</a:t>
                      </a:r>
                      <a:endParaRPr lang="en-IN" sz="1200" b="1" dirty="0">
                        <a:ln>
                          <a:solidFill>
                            <a:srgbClr val="0033CC"/>
                          </a:solidFill>
                        </a:ln>
                        <a:solidFill>
                          <a:srgbClr val="C00000"/>
                        </a:solidFill>
                        <a:effectLst/>
                      </a:endParaRPr>
                    </a:p>
                  </a:txBody>
                  <a:tcPr marL="60960" marR="60960" marT="60960" marB="60960"/>
                </a:tc>
                <a:tc>
                  <a:txBody>
                    <a:bodyPr/>
                    <a:lstStyle/>
                    <a:p>
                      <a:pPr fontAlgn="t"/>
                      <a:r>
                        <a:rPr lang="en-IN" sz="1200" dirty="0">
                          <a:ln>
                            <a:solidFill>
                              <a:srgbClr val="0033CC"/>
                            </a:solidFill>
                          </a:ln>
                          <a:effectLst/>
                        </a:rPr>
                        <a:t>Field</a:t>
                      </a:r>
                      <a:endParaRPr lang="en-IN" sz="1200" b="1" dirty="0">
                        <a:ln>
                          <a:solidFill>
                            <a:srgbClr val="0033CC"/>
                          </a:solidFill>
                        </a:ln>
                        <a:solidFill>
                          <a:srgbClr val="CCCCCC"/>
                        </a:solidFill>
                        <a:effectLst/>
                      </a:endParaRPr>
                    </a:p>
                  </a:txBody>
                  <a:tcPr marL="60960" marR="60960" marT="60960" marB="60960"/>
                </a:tc>
                <a:extLst>
                  <a:ext uri="{0D108BD9-81ED-4DB2-BD59-A6C34878D82A}">
                    <a16:rowId xmlns="" xmlns:a16="http://schemas.microsoft.com/office/drawing/2014/main" val="35667927"/>
                  </a:ext>
                </a:extLst>
              </a:tr>
              <a:tr h="291613">
                <a:tc>
                  <a:txBody>
                    <a:bodyPr/>
                    <a:lstStyle/>
                    <a:p>
                      <a:pPr fontAlgn="t"/>
                      <a:r>
                        <a:rPr lang="en-IN" sz="1200" dirty="0">
                          <a:ln>
                            <a:solidFill>
                              <a:srgbClr val="0033CC"/>
                            </a:solidFill>
                          </a:ln>
                          <a:solidFill>
                            <a:srgbClr val="C00000"/>
                          </a:solidFill>
                          <a:effectLst/>
                        </a:rPr>
                        <a:t>Table Join</a:t>
                      </a:r>
                      <a:endParaRPr lang="en-IN" sz="1200" b="1" dirty="0">
                        <a:ln>
                          <a:solidFill>
                            <a:srgbClr val="0033CC"/>
                          </a:solidFill>
                        </a:ln>
                        <a:solidFill>
                          <a:srgbClr val="C00000"/>
                        </a:solidFill>
                        <a:effectLst/>
                      </a:endParaRPr>
                    </a:p>
                  </a:txBody>
                  <a:tcPr marL="60960" marR="60960" marT="60960" marB="60960"/>
                </a:tc>
                <a:tc>
                  <a:txBody>
                    <a:bodyPr/>
                    <a:lstStyle/>
                    <a:p>
                      <a:pPr fontAlgn="t"/>
                      <a:r>
                        <a:rPr lang="en-IN" sz="1200" dirty="0">
                          <a:ln>
                            <a:solidFill>
                              <a:srgbClr val="0033CC"/>
                            </a:solidFill>
                          </a:ln>
                          <a:effectLst/>
                        </a:rPr>
                        <a:t>Embedded Documents</a:t>
                      </a:r>
                      <a:endParaRPr lang="en-IN" sz="1200" b="1" dirty="0">
                        <a:ln>
                          <a:solidFill>
                            <a:srgbClr val="0033CC"/>
                          </a:solidFill>
                        </a:ln>
                        <a:solidFill>
                          <a:srgbClr val="CCCCCC"/>
                        </a:solidFill>
                        <a:effectLst/>
                      </a:endParaRPr>
                    </a:p>
                  </a:txBody>
                  <a:tcPr marL="60960" marR="60960" marT="60960" marB="60960"/>
                </a:tc>
                <a:extLst>
                  <a:ext uri="{0D108BD9-81ED-4DB2-BD59-A6C34878D82A}">
                    <a16:rowId xmlns="" xmlns:a16="http://schemas.microsoft.com/office/drawing/2014/main" val="175779202"/>
                  </a:ext>
                </a:extLst>
              </a:tr>
              <a:tr h="607959">
                <a:tc>
                  <a:txBody>
                    <a:bodyPr/>
                    <a:lstStyle/>
                    <a:p>
                      <a:pPr fontAlgn="t"/>
                      <a:r>
                        <a:rPr lang="en-IN" sz="1200" dirty="0">
                          <a:ln>
                            <a:solidFill>
                              <a:srgbClr val="0033CC"/>
                            </a:solidFill>
                          </a:ln>
                          <a:solidFill>
                            <a:srgbClr val="C00000"/>
                          </a:solidFill>
                          <a:effectLst/>
                        </a:rPr>
                        <a:t>Primary Key</a:t>
                      </a:r>
                      <a:endParaRPr lang="en-IN" sz="1200" b="1" dirty="0">
                        <a:ln>
                          <a:solidFill>
                            <a:srgbClr val="0033CC"/>
                          </a:solidFill>
                        </a:ln>
                        <a:solidFill>
                          <a:srgbClr val="C00000"/>
                        </a:solidFill>
                        <a:effectLst/>
                      </a:endParaRPr>
                    </a:p>
                  </a:txBody>
                  <a:tcPr marL="60960" marR="60960" marT="60960" marB="60960"/>
                </a:tc>
                <a:tc>
                  <a:txBody>
                    <a:bodyPr/>
                    <a:lstStyle/>
                    <a:p>
                      <a:pPr fontAlgn="t"/>
                      <a:r>
                        <a:rPr lang="en-US" sz="1200" dirty="0">
                          <a:ln>
                            <a:solidFill>
                              <a:srgbClr val="0033CC"/>
                            </a:solidFill>
                          </a:ln>
                          <a:effectLst/>
                        </a:rPr>
                        <a:t>Primary Key (Default key _id provided by MongoDB itself)</a:t>
                      </a:r>
                      <a:endParaRPr lang="en-US" sz="1200" b="1" dirty="0">
                        <a:ln>
                          <a:solidFill>
                            <a:srgbClr val="0033CC"/>
                          </a:solidFill>
                        </a:ln>
                        <a:solidFill>
                          <a:srgbClr val="CCCCCC"/>
                        </a:solidFill>
                        <a:effectLst/>
                      </a:endParaRPr>
                    </a:p>
                  </a:txBody>
                  <a:tcPr marL="60960" marR="60960" marT="60960" marB="60960"/>
                </a:tc>
                <a:extLst>
                  <a:ext uri="{0D108BD9-81ED-4DB2-BD59-A6C34878D82A}">
                    <a16:rowId xmlns="" xmlns:a16="http://schemas.microsoft.com/office/drawing/2014/main" val="1917049442"/>
                  </a:ext>
                </a:extLst>
              </a:tr>
              <a:tr h="291613">
                <a:tc gridSpan="2">
                  <a:txBody>
                    <a:bodyPr/>
                    <a:lstStyle/>
                    <a:p>
                      <a:pPr algn="ctr" fontAlgn="t"/>
                      <a:r>
                        <a:rPr lang="en-IN" sz="1200" dirty="0">
                          <a:ln>
                            <a:solidFill>
                              <a:srgbClr val="0033CC"/>
                            </a:solidFill>
                          </a:ln>
                          <a:solidFill>
                            <a:srgbClr val="C00000"/>
                          </a:solidFill>
                          <a:effectLst/>
                        </a:rPr>
                        <a:t>Database Server and Client</a:t>
                      </a:r>
                      <a:endParaRPr lang="en-IN" sz="1200" b="1" dirty="0">
                        <a:ln>
                          <a:solidFill>
                            <a:srgbClr val="0033CC"/>
                          </a:solidFill>
                        </a:ln>
                        <a:solidFill>
                          <a:srgbClr val="C00000"/>
                        </a:solidFill>
                        <a:effectLst/>
                      </a:endParaRPr>
                    </a:p>
                  </a:txBody>
                  <a:tcPr marL="60960" marR="60960" marT="60960" marB="60960"/>
                </a:tc>
                <a:tc hMerge="1">
                  <a:txBody>
                    <a:bodyPr/>
                    <a:lstStyle/>
                    <a:p>
                      <a:endParaRPr lang="en-US"/>
                    </a:p>
                  </a:txBody>
                  <a:tcPr/>
                </a:tc>
                <a:extLst>
                  <a:ext uri="{0D108BD9-81ED-4DB2-BD59-A6C34878D82A}">
                    <a16:rowId xmlns="" xmlns:a16="http://schemas.microsoft.com/office/drawing/2014/main" val="374744470"/>
                  </a:ext>
                </a:extLst>
              </a:tr>
              <a:tr h="291613">
                <a:tc>
                  <a:txBody>
                    <a:bodyPr/>
                    <a:lstStyle/>
                    <a:p>
                      <a:pPr fontAlgn="t"/>
                      <a:r>
                        <a:rPr lang="en-IN" sz="1200" dirty="0" err="1">
                          <a:ln>
                            <a:solidFill>
                              <a:srgbClr val="0033CC"/>
                            </a:solidFill>
                          </a:ln>
                          <a:solidFill>
                            <a:srgbClr val="C00000"/>
                          </a:solidFill>
                          <a:effectLst/>
                        </a:rPr>
                        <a:t>mysqld</a:t>
                      </a:r>
                      <a:r>
                        <a:rPr lang="en-IN" sz="1200" dirty="0">
                          <a:ln>
                            <a:solidFill>
                              <a:srgbClr val="0033CC"/>
                            </a:solidFill>
                          </a:ln>
                          <a:solidFill>
                            <a:srgbClr val="C00000"/>
                          </a:solidFill>
                          <a:effectLst/>
                        </a:rPr>
                        <a:t>/Oracle</a:t>
                      </a:r>
                      <a:endParaRPr lang="en-IN" sz="1200" b="1" dirty="0">
                        <a:ln>
                          <a:solidFill>
                            <a:srgbClr val="0033CC"/>
                          </a:solidFill>
                        </a:ln>
                        <a:solidFill>
                          <a:srgbClr val="C00000"/>
                        </a:solidFill>
                        <a:effectLst/>
                      </a:endParaRPr>
                    </a:p>
                  </a:txBody>
                  <a:tcPr marL="60960" marR="60960" marT="60960" marB="60960"/>
                </a:tc>
                <a:tc>
                  <a:txBody>
                    <a:bodyPr/>
                    <a:lstStyle/>
                    <a:p>
                      <a:pPr fontAlgn="t"/>
                      <a:r>
                        <a:rPr lang="en-IN" sz="1200" dirty="0" err="1">
                          <a:ln>
                            <a:solidFill>
                              <a:srgbClr val="0033CC"/>
                            </a:solidFill>
                          </a:ln>
                          <a:effectLst/>
                        </a:rPr>
                        <a:t>mongod</a:t>
                      </a:r>
                      <a:endParaRPr lang="en-IN" sz="1200" b="1" dirty="0">
                        <a:ln>
                          <a:solidFill>
                            <a:srgbClr val="0033CC"/>
                          </a:solidFill>
                        </a:ln>
                        <a:solidFill>
                          <a:srgbClr val="CCCCCC"/>
                        </a:solidFill>
                        <a:effectLst/>
                      </a:endParaRPr>
                    </a:p>
                  </a:txBody>
                  <a:tcPr marL="60960" marR="60960" marT="60960" marB="60960"/>
                </a:tc>
                <a:extLst>
                  <a:ext uri="{0D108BD9-81ED-4DB2-BD59-A6C34878D82A}">
                    <a16:rowId xmlns="" xmlns:a16="http://schemas.microsoft.com/office/drawing/2014/main" val="2878274362"/>
                  </a:ext>
                </a:extLst>
              </a:tr>
              <a:tr h="291613">
                <a:tc>
                  <a:txBody>
                    <a:bodyPr/>
                    <a:lstStyle/>
                    <a:p>
                      <a:pPr fontAlgn="t"/>
                      <a:r>
                        <a:rPr lang="en-IN" sz="1200" dirty="0" err="1">
                          <a:ln>
                            <a:solidFill>
                              <a:srgbClr val="0033CC"/>
                            </a:solidFill>
                          </a:ln>
                          <a:solidFill>
                            <a:srgbClr val="C00000"/>
                          </a:solidFill>
                          <a:effectLst/>
                        </a:rPr>
                        <a:t>mysql</a:t>
                      </a:r>
                      <a:r>
                        <a:rPr lang="en-IN" sz="1200" dirty="0">
                          <a:ln>
                            <a:solidFill>
                              <a:srgbClr val="0033CC"/>
                            </a:solidFill>
                          </a:ln>
                          <a:solidFill>
                            <a:srgbClr val="C00000"/>
                          </a:solidFill>
                          <a:effectLst/>
                        </a:rPr>
                        <a:t>/</a:t>
                      </a:r>
                      <a:r>
                        <a:rPr lang="en-IN" sz="1200" dirty="0" err="1">
                          <a:ln>
                            <a:solidFill>
                              <a:srgbClr val="0033CC"/>
                            </a:solidFill>
                          </a:ln>
                          <a:solidFill>
                            <a:srgbClr val="C00000"/>
                          </a:solidFill>
                          <a:effectLst/>
                        </a:rPr>
                        <a:t>sqlplus</a:t>
                      </a:r>
                      <a:endParaRPr lang="en-IN" sz="1200" b="1" dirty="0">
                        <a:ln>
                          <a:solidFill>
                            <a:srgbClr val="0033CC"/>
                          </a:solidFill>
                        </a:ln>
                        <a:solidFill>
                          <a:srgbClr val="C00000"/>
                        </a:solidFill>
                        <a:effectLst/>
                      </a:endParaRPr>
                    </a:p>
                  </a:txBody>
                  <a:tcPr marL="60960" marR="60960" marT="60960" marB="60960"/>
                </a:tc>
                <a:tc>
                  <a:txBody>
                    <a:bodyPr/>
                    <a:lstStyle/>
                    <a:p>
                      <a:pPr fontAlgn="t"/>
                      <a:r>
                        <a:rPr lang="en-IN" sz="1200" dirty="0">
                          <a:ln>
                            <a:solidFill>
                              <a:srgbClr val="0033CC"/>
                            </a:solidFill>
                          </a:ln>
                          <a:effectLst/>
                        </a:rPr>
                        <a:t>mongo</a:t>
                      </a:r>
                      <a:endParaRPr lang="en-IN" sz="1200" b="1" dirty="0">
                        <a:ln>
                          <a:solidFill>
                            <a:srgbClr val="0033CC"/>
                          </a:solidFill>
                        </a:ln>
                        <a:solidFill>
                          <a:srgbClr val="CCCCCC"/>
                        </a:solidFill>
                        <a:effectLst/>
                      </a:endParaRPr>
                    </a:p>
                  </a:txBody>
                  <a:tcPr marL="60960" marR="60960" marT="60960" marB="60960"/>
                </a:tc>
                <a:extLst>
                  <a:ext uri="{0D108BD9-81ED-4DB2-BD59-A6C34878D82A}">
                    <a16:rowId xmlns="" xmlns:a16="http://schemas.microsoft.com/office/drawing/2014/main" val="2159572466"/>
                  </a:ext>
                </a:extLst>
              </a:tr>
            </a:tbl>
          </a:graphicData>
        </a:graphic>
      </p:graphicFrame>
    </p:spTree>
    <p:extLst>
      <p:ext uri="{BB962C8B-B14F-4D97-AF65-F5344CB8AC3E}">
        <p14:creationId xmlns:p14="http://schemas.microsoft.com/office/powerpoint/2010/main" val="2513289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4689230" y="1099701"/>
            <a:ext cx="4291131" cy="2077254"/>
          </a:xfrm>
          <a:prstGeom prst="roundRect">
            <a:avLst/>
          </a:prstGeom>
          <a:solidFill>
            <a:schemeClr val="accent1">
              <a:alpha val="2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800" dirty="0" smtClean="0"/>
          </a:p>
          <a:p>
            <a:pPr marL="285750" indent="-285750">
              <a:buFont typeface="Wingdings" pitchFamily="2" charset="2"/>
              <a:buChar char="Ø"/>
            </a:pPr>
            <a:r>
              <a:rPr lang="en-US" sz="1800" dirty="0"/>
              <a:t>Big Data</a:t>
            </a:r>
          </a:p>
          <a:p>
            <a:pPr marL="285750" indent="-285750">
              <a:buFont typeface="Wingdings" pitchFamily="2" charset="2"/>
              <a:buChar char="Ø"/>
            </a:pPr>
            <a:r>
              <a:rPr lang="en-US" sz="1800" dirty="0"/>
              <a:t>Content Management and Delivery</a:t>
            </a:r>
          </a:p>
          <a:p>
            <a:pPr marL="285750" indent="-285750">
              <a:buFont typeface="Wingdings" pitchFamily="2" charset="2"/>
              <a:buChar char="Ø"/>
            </a:pPr>
            <a:r>
              <a:rPr lang="en-US" sz="1800" dirty="0"/>
              <a:t>Mobile and Social Infrastructure</a:t>
            </a:r>
          </a:p>
          <a:p>
            <a:pPr marL="285750" indent="-285750">
              <a:buFont typeface="Wingdings" pitchFamily="2" charset="2"/>
              <a:buChar char="Ø"/>
            </a:pPr>
            <a:r>
              <a:rPr lang="en-US" sz="1800" dirty="0"/>
              <a:t>User Data Management</a:t>
            </a:r>
          </a:p>
          <a:p>
            <a:pPr marL="285750" indent="-285750">
              <a:buFont typeface="Wingdings" pitchFamily="2" charset="2"/>
              <a:buChar char="Ø"/>
            </a:pPr>
            <a:r>
              <a:rPr lang="en-US" sz="1800" dirty="0"/>
              <a:t>Data Hub</a:t>
            </a:r>
          </a:p>
          <a:p>
            <a:endParaRPr lang="en-US" sz="1800" dirty="0"/>
          </a:p>
        </p:txBody>
      </p:sp>
      <p:sp>
        <p:nvSpPr>
          <p:cNvPr id="4" name="Rounded Rectangle 3"/>
          <p:cNvSpPr/>
          <p:nvPr/>
        </p:nvSpPr>
        <p:spPr bwMode="auto">
          <a:xfrm>
            <a:off x="175847" y="1099699"/>
            <a:ext cx="4290645" cy="5354641"/>
          </a:xfrm>
          <a:prstGeom prst="roundRect">
            <a:avLst/>
          </a:prstGeom>
          <a:solidFill>
            <a:schemeClr val="accent1">
              <a:alpha val="32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218" name="Title 1"/>
          <p:cNvSpPr>
            <a:spLocks noGrp="1"/>
          </p:cNvSpPr>
          <p:nvPr>
            <p:ph type="title"/>
          </p:nvPr>
        </p:nvSpPr>
        <p:spPr>
          <a:xfrm>
            <a:off x="317499" y="623500"/>
            <a:ext cx="8382000" cy="276999"/>
          </a:xfrm>
          <a:ln/>
        </p:spPr>
        <p:txBody>
          <a:bodyPr/>
          <a:lstStyle/>
          <a:p>
            <a:r>
              <a:rPr lang="en-US" b="0" dirty="0" smtClean="0"/>
              <a:t>Advantages,</a:t>
            </a:r>
            <a:r>
              <a:rPr lang="en-US" b="0" dirty="0"/>
              <a:t> Uses</a:t>
            </a:r>
          </a:p>
        </p:txBody>
      </p:sp>
      <p:sp>
        <p:nvSpPr>
          <p:cNvPr id="2" name="Rectangle 1"/>
          <p:cNvSpPr/>
          <p:nvPr/>
        </p:nvSpPr>
        <p:spPr>
          <a:xfrm>
            <a:off x="317499" y="1437583"/>
            <a:ext cx="4148993" cy="5016758"/>
          </a:xfrm>
          <a:prstGeom prst="rect">
            <a:avLst/>
          </a:prstGeom>
        </p:spPr>
        <p:txBody>
          <a:bodyPr wrap="square">
            <a:spAutoFit/>
          </a:bodyPr>
          <a:lstStyle/>
          <a:p>
            <a:pPr marL="285750" indent="-285750">
              <a:buFont typeface="Wingdings" pitchFamily="2" charset="2"/>
              <a:buChar char="q"/>
            </a:pPr>
            <a:r>
              <a:rPr lang="en-US" sz="1600" b="1" dirty="0"/>
              <a:t>Schema less</a:t>
            </a:r>
            <a:r>
              <a:rPr lang="en-US" sz="1600" dirty="0"/>
              <a:t> − </a:t>
            </a:r>
            <a:r>
              <a:rPr lang="en-US" sz="1600" dirty="0" err="1"/>
              <a:t>MongoDB</a:t>
            </a:r>
            <a:r>
              <a:rPr lang="en-US" sz="1600" dirty="0"/>
              <a:t> is a document database in which one collection holds different documents. Number of fields, content and size of the document can differ from one document to another.</a:t>
            </a:r>
          </a:p>
          <a:p>
            <a:pPr marL="285750" indent="-285750">
              <a:buFont typeface="Wingdings" pitchFamily="2" charset="2"/>
              <a:buChar char="q"/>
            </a:pPr>
            <a:r>
              <a:rPr lang="en-US" sz="1600" dirty="0"/>
              <a:t>Structure of a single object is clear.</a:t>
            </a:r>
          </a:p>
          <a:p>
            <a:pPr marL="285750" indent="-285750">
              <a:buFont typeface="Wingdings" pitchFamily="2" charset="2"/>
              <a:buChar char="q"/>
            </a:pPr>
            <a:r>
              <a:rPr lang="en-US" sz="1600" dirty="0"/>
              <a:t>No complex joins.</a:t>
            </a:r>
          </a:p>
          <a:p>
            <a:pPr marL="285750" indent="-285750">
              <a:buFont typeface="Wingdings" pitchFamily="2" charset="2"/>
              <a:buChar char="q"/>
            </a:pPr>
            <a:r>
              <a:rPr lang="en-US" sz="1600" dirty="0"/>
              <a:t>Deep query-ability. </a:t>
            </a:r>
            <a:r>
              <a:rPr lang="en-US" sz="1600" dirty="0" err="1"/>
              <a:t>MongoDB</a:t>
            </a:r>
            <a:r>
              <a:rPr lang="en-US" sz="1600" dirty="0"/>
              <a:t> supports dynamic queries on documents using a document-based query language that's nearly as powerful as SQL.</a:t>
            </a:r>
          </a:p>
          <a:p>
            <a:pPr marL="285750" indent="-285750">
              <a:buFont typeface="Wingdings" pitchFamily="2" charset="2"/>
              <a:buChar char="q"/>
            </a:pPr>
            <a:r>
              <a:rPr lang="en-US" sz="1600" dirty="0"/>
              <a:t>Tuning.</a:t>
            </a:r>
          </a:p>
          <a:p>
            <a:pPr marL="285750" indent="-285750">
              <a:buFont typeface="Wingdings" pitchFamily="2" charset="2"/>
              <a:buChar char="q"/>
            </a:pPr>
            <a:r>
              <a:rPr lang="en-US" sz="1600" b="1" dirty="0"/>
              <a:t>Ease of scale-out</a:t>
            </a:r>
            <a:r>
              <a:rPr lang="en-US" sz="1600" dirty="0"/>
              <a:t> − </a:t>
            </a:r>
            <a:r>
              <a:rPr lang="en-US" sz="1600" dirty="0" err="1"/>
              <a:t>MongoDB</a:t>
            </a:r>
            <a:r>
              <a:rPr lang="en-US" sz="1600" dirty="0"/>
              <a:t> is easy to scale.</a:t>
            </a:r>
          </a:p>
          <a:p>
            <a:pPr marL="285750" indent="-285750">
              <a:buFont typeface="Wingdings" pitchFamily="2" charset="2"/>
              <a:buChar char="q"/>
            </a:pPr>
            <a:r>
              <a:rPr lang="en-US" sz="1600" dirty="0"/>
              <a:t>Conversion/mapping of application objects to database objects not needed.</a:t>
            </a:r>
          </a:p>
          <a:p>
            <a:pPr marL="285750" indent="-285750">
              <a:buFont typeface="Wingdings" pitchFamily="2" charset="2"/>
              <a:buChar char="q"/>
            </a:pPr>
            <a:r>
              <a:rPr lang="en-US" sz="1600" dirty="0"/>
              <a:t>Uses internal memory for storing the (windowed) working set, enabling faster access of data.</a:t>
            </a:r>
          </a:p>
        </p:txBody>
      </p:sp>
      <p:sp>
        <p:nvSpPr>
          <p:cNvPr id="3" name="Rectangle 2"/>
          <p:cNvSpPr/>
          <p:nvPr/>
        </p:nvSpPr>
        <p:spPr>
          <a:xfrm>
            <a:off x="622299" y="1099700"/>
            <a:ext cx="4066931" cy="338554"/>
          </a:xfrm>
          <a:prstGeom prst="rect">
            <a:avLst/>
          </a:prstGeom>
        </p:spPr>
        <p:txBody>
          <a:bodyPr wrap="square">
            <a:spAutoFit/>
          </a:bodyPr>
          <a:lstStyle/>
          <a:p>
            <a:r>
              <a:rPr lang="en-US" sz="1600" b="1" dirty="0">
                <a:solidFill>
                  <a:schemeClr val="accent6"/>
                </a:solidFill>
              </a:rPr>
              <a:t>Advantages </a:t>
            </a:r>
            <a:r>
              <a:rPr lang="en-US" sz="1600" b="1" dirty="0" smtClean="0">
                <a:solidFill>
                  <a:schemeClr val="accent6"/>
                </a:solidFill>
              </a:rPr>
              <a:t>over </a:t>
            </a:r>
            <a:r>
              <a:rPr lang="en-US" sz="1600" b="1" dirty="0">
                <a:solidFill>
                  <a:schemeClr val="accent6"/>
                </a:solidFill>
              </a:rPr>
              <a:t>RDBMS</a:t>
            </a:r>
          </a:p>
        </p:txBody>
      </p:sp>
      <p:sp>
        <p:nvSpPr>
          <p:cNvPr id="7" name="Rectangle 6"/>
          <p:cNvSpPr/>
          <p:nvPr/>
        </p:nvSpPr>
        <p:spPr>
          <a:xfrm>
            <a:off x="5173413" y="1132600"/>
            <a:ext cx="3322763" cy="338554"/>
          </a:xfrm>
          <a:prstGeom prst="rect">
            <a:avLst/>
          </a:prstGeom>
        </p:spPr>
        <p:txBody>
          <a:bodyPr wrap="square">
            <a:spAutoFit/>
          </a:bodyPr>
          <a:lstStyle/>
          <a:p>
            <a:r>
              <a:rPr lang="en-US" sz="1600" b="1" dirty="0">
                <a:solidFill>
                  <a:schemeClr val="accent6"/>
                </a:solidFill>
              </a:rPr>
              <a:t>Where to Use</a:t>
            </a:r>
          </a:p>
        </p:txBody>
      </p:sp>
    </p:spTree>
    <p:extLst>
      <p:ext uri="{BB962C8B-B14F-4D97-AF65-F5344CB8AC3E}">
        <p14:creationId xmlns:p14="http://schemas.microsoft.com/office/powerpoint/2010/main" val="2189619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17500" y="762000"/>
            <a:ext cx="8382000" cy="276999"/>
          </a:xfrm>
          <a:ln/>
        </p:spPr>
        <p:txBody>
          <a:bodyPr/>
          <a:lstStyle/>
          <a:p>
            <a:pPr>
              <a:spcBef>
                <a:spcPts val="1000"/>
              </a:spcBef>
            </a:pPr>
            <a:r>
              <a:rPr lang="en-US" dirty="0" smtClean="0"/>
              <a:t>Installation</a:t>
            </a:r>
            <a:endParaRPr lang="en-US" dirty="0"/>
          </a:p>
        </p:txBody>
      </p:sp>
      <p:sp>
        <p:nvSpPr>
          <p:cNvPr id="3" name="Title 1"/>
          <p:cNvSpPr txBox="1">
            <a:spLocks/>
          </p:cNvSpPr>
          <p:nvPr/>
        </p:nvSpPr>
        <p:spPr bwMode="auto">
          <a:xfrm>
            <a:off x="311957" y="1313412"/>
            <a:ext cx="7739843" cy="86177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lang="en-US" b="1" dirty="0">
                <a:solidFill>
                  <a:srgbClr val="FF9900"/>
                </a:solidFill>
                <a:latin typeface="Lucida Sans" pitchFamily="34" charset="0"/>
                <a:ea typeface="ＭＳ Ｐゴシック" pitchFamily="34" charset="-128"/>
                <a:cs typeface="ＭＳ Ｐゴシック"/>
              </a:defRPr>
            </a:lvl1pPr>
            <a:lvl2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2pPr>
            <a:lvl3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3pPr>
            <a:lvl4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4pPr>
            <a:lvl5pPr algn="l" rtl="0" eaLnBrk="0" fontAlgn="base" hangingPunct="0">
              <a:spcBef>
                <a:spcPct val="0"/>
              </a:spcBef>
              <a:spcAft>
                <a:spcPct val="0"/>
              </a:spcAft>
              <a:defRPr b="1">
                <a:solidFill>
                  <a:srgbClr val="FF9900"/>
                </a:solidFill>
                <a:latin typeface="Lucida Sans" pitchFamily="34" charset="0"/>
                <a:ea typeface="ＭＳ Ｐゴシック" pitchFamily="34" charset="-128"/>
                <a:cs typeface="ＭＳ Ｐゴシック"/>
              </a:defRPr>
            </a:lvl5pPr>
            <a:lvl6pPr marL="457200" algn="l" rtl="0" fontAlgn="base">
              <a:spcBef>
                <a:spcPct val="0"/>
              </a:spcBef>
              <a:spcAft>
                <a:spcPct val="0"/>
              </a:spcAft>
              <a:defRPr sz="2000" b="1">
                <a:solidFill>
                  <a:srgbClr val="204E97"/>
                </a:solidFill>
                <a:latin typeface="Arial" charset="0"/>
                <a:ea typeface="ＭＳ Ｐゴシック" pitchFamily="1" charset="-128"/>
              </a:defRPr>
            </a:lvl6pPr>
            <a:lvl7pPr marL="914400" algn="l" rtl="0" fontAlgn="base">
              <a:spcBef>
                <a:spcPct val="0"/>
              </a:spcBef>
              <a:spcAft>
                <a:spcPct val="0"/>
              </a:spcAft>
              <a:defRPr sz="2000" b="1">
                <a:solidFill>
                  <a:srgbClr val="204E97"/>
                </a:solidFill>
                <a:latin typeface="Arial" charset="0"/>
                <a:ea typeface="ＭＳ Ｐゴシック" pitchFamily="1" charset="-128"/>
              </a:defRPr>
            </a:lvl7pPr>
            <a:lvl8pPr marL="1371600" algn="l" rtl="0" fontAlgn="base">
              <a:spcBef>
                <a:spcPct val="0"/>
              </a:spcBef>
              <a:spcAft>
                <a:spcPct val="0"/>
              </a:spcAft>
              <a:defRPr sz="2000" b="1">
                <a:solidFill>
                  <a:srgbClr val="204E97"/>
                </a:solidFill>
                <a:latin typeface="Arial" charset="0"/>
                <a:ea typeface="ＭＳ Ｐゴシック" pitchFamily="1" charset="-128"/>
              </a:defRPr>
            </a:lvl8pPr>
            <a:lvl9pPr marL="1828800" algn="l" rtl="0" fontAlgn="base">
              <a:spcBef>
                <a:spcPct val="0"/>
              </a:spcBef>
              <a:spcAft>
                <a:spcPct val="0"/>
              </a:spcAft>
              <a:defRPr sz="2000" b="1">
                <a:solidFill>
                  <a:srgbClr val="204E97"/>
                </a:solidFill>
                <a:latin typeface="Arial" charset="0"/>
                <a:ea typeface="ＭＳ Ｐゴシック" pitchFamily="1" charset="-128"/>
              </a:defRPr>
            </a:lvl9pPr>
          </a:lstStyle>
          <a:p>
            <a:r>
              <a:rPr lang="en-US" sz="1600" b="0" kern="0" dirty="0" smtClean="0">
                <a:solidFill>
                  <a:srgbClr val="4F81BD"/>
                </a:solidFill>
                <a:latin typeface="Calibri" panose="020F0502020204030204" pitchFamily="34" charset="0"/>
              </a:rPr>
              <a:t>There </a:t>
            </a:r>
            <a:r>
              <a:rPr lang="en-US" sz="1600" b="0" kern="0" dirty="0">
                <a:solidFill>
                  <a:srgbClr val="4F81BD"/>
                </a:solidFill>
                <a:latin typeface="Calibri" panose="020F0502020204030204" pitchFamily="34" charset="0"/>
              </a:rPr>
              <a:t>are two </a:t>
            </a:r>
            <a:r>
              <a:rPr lang="en-IN" sz="1600" b="0" kern="0" dirty="0">
                <a:solidFill>
                  <a:srgbClr val="4F81BD"/>
                </a:solidFill>
                <a:latin typeface="Calibri" panose="020F0502020204030204" pitchFamily="34" charset="0"/>
              </a:rPr>
              <a:t>e</a:t>
            </a:r>
            <a:r>
              <a:rPr lang="en-IN" sz="1600" b="0" kern="0" dirty="0" smtClean="0">
                <a:solidFill>
                  <a:srgbClr val="4F81BD"/>
                </a:solidFill>
                <a:latin typeface="Calibri" panose="020F0502020204030204" pitchFamily="34" charset="0"/>
              </a:rPr>
              <a:t>dition in Mongo DB server,</a:t>
            </a:r>
            <a:r>
              <a:rPr lang="en-US" sz="1600" b="0" kern="0" dirty="0" smtClean="0">
                <a:solidFill>
                  <a:srgbClr val="4F81BD"/>
                </a:solidFill>
                <a:latin typeface="Calibri" panose="020F0502020204030204" pitchFamily="34" charset="0"/>
              </a:rPr>
              <a:t> Such as “</a:t>
            </a:r>
            <a:r>
              <a:rPr lang="en-US" sz="1600" kern="0" dirty="0" smtClean="0">
                <a:solidFill>
                  <a:srgbClr val="4F81BD"/>
                </a:solidFill>
                <a:latin typeface="Calibri" panose="020F0502020204030204" pitchFamily="34" charset="0"/>
              </a:rPr>
              <a:t>Enterprise</a:t>
            </a:r>
            <a:r>
              <a:rPr lang="en-US" sz="1600" b="0" kern="0" dirty="0" smtClean="0">
                <a:solidFill>
                  <a:srgbClr val="4F81BD"/>
                </a:solidFill>
                <a:latin typeface="Calibri" panose="020F0502020204030204" pitchFamily="34" charset="0"/>
              </a:rPr>
              <a:t>” and “</a:t>
            </a:r>
            <a:r>
              <a:rPr lang="en-US" sz="1600" kern="0" dirty="0" smtClean="0">
                <a:solidFill>
                  <a:srgbClr val="4F81BD"/>
                </a:solidFill>
                <a:latin typeface="Calibri" panose="020F0502020204030204" pitchFamily="34" charset="0"/>
              </a:rPr>
              <a:t>Community</a:t>
            </a:r>
            <a:r>
              <a:rPr lang="en-US" sz="1600" b="0" kern="0" dirty="0" smtClean="0">
                <a:solidFill>
                  <a:srgbClr val="4F81BD"/>
                </a:solidFill>
                <a:latin typeface="Calibri" panose="020F0502020204030204" pitchFamily="34" charset="0"/>
              </a:rPr>
              <a:t>”. </a:t>
            </a:r>
          </a:p>
          <a:p>
            <a:r>
              <a:rPr lang="en-US" sz="1600" b="0" kern="0" dirty="0" err="1" smtClean="0">
                <a:solidFill>
                  <a:srgbClr val="4F81BD"/>
                </a:solidFill>
                <a:latin typeface="Calibri" panose="020F0502020204030204" pitchFamily="34" charset="0"/>
              </a:rPr>
              <a:t>Additionaly</a:t>
            </a:r>
            <a:r>
              <a:rPr lang="en-US" sz="1600" b="0" kern="0" dirty="0" smtClean="0">
                <a:solidFill>
                  <a:srgbClr val="4F81BD"/>
                </a:solidFill>
                <a:latin typeface="Calibri" panose="020F0502020204030204" pitchFamily="34" charset="0"/>
              </a:rPr>
              <a:t> </a:t>
            </a:r>
            <a:r>
              <a:rPr lang="en-US" sz="1600" kern="0" dirty="0">
                <a:solidFill>
                  <a:srgbClr val="4F81BD"/>
                </a:solidFill>
                <a:latin typeface="Calibri" panose="020F0502020204030204" pitchFamily="34" charset="0"/>
                <a:hlinkClick r:id="rId2"/>
              </a:rPr>
              <a:t>MongoDB Atlas</a:t>
            </a:r>
            <a:r>
              <a:rPr lang="en-US" b="0" dirty="0"/>
              <a:t> </a:t>
            </a:r>
            <a:r>
              <a:rPr lang="en-US" sz="1600" b="0" kern="0" dirty="0">
                <a:solidFill>
                  <a:srgbClr val="4F81BD"/>
                </a:solidFill>
                <a:latin typeface="Calibri" panose="020F0502020204030204" pitchFamily="34" charset="0"/>
              </a:rPr>
              <a:t>is a hosted MongoDB service option in the cloud which requires no installation overhead and offers a free tier to get </a:t>
            </a:r>
            <a:r>
              <a:rPr lang="en-US" sz="1600" b="0" kern="0" dirty="0" smtClean="0">
                <a:solidFill>
                  <a:srgbClr val="4F81BD"/>
                </a:solidFill>
                <a:latin typeface="Calibri" panose="020F0502020204030204" pitchFamily="34" charset="0"/>
              </a:rPr>
              <a:t>started</a:t>
            </a:r>
            <a:endParaRPr lang="en-US" sz="1600" b="0" kern="0" dirty="0">
              <a:solidFill>
                <a:srgbClr val="4F81BD"/>
              </a:solidFill>
              <a:latin typeface="Calibri" panose="020F0502020204030204" pitchFamily="34" charset="0"/>
            </a:endParaRPr>
          </a:p>
        </p:txBody>
      </p:sp>
      <p:sp>
        <p:nvSpPr>
          <p:cNvPr id="7" name="Rectangle 6"/>
          <p:cNvSpPr/>
          <p:nvPr/>
        </p:nvSpPr>
        <p:spPr>
          <a:xfrm>
            <a:off x="311957" y="2653017"/>
            <a:ext cx="8061568" cy="3662541"/>
          </a:xfrm>
          <a:prstGeom prst="rect">
            <a:avLst/>
          </a:prstGeom>
          <a:ln>
            <a:solidFill>
              <a:schemeClr val="accent6">
                <a:lumMod val="60000"/>
                <a:lumOff val="40000"/>
              </a:schemeClr>
            </a:solidFill>
          </a:ln>
        </p:spPr>
        <p:txBody>
          <a:bodyPr wrap="square">
            <a:spAutoFit/>
          </a:bodyPr>
          <a:lstStyle/>
          <a:p>
            <a:r>
              <a:rPr lang="en-US" sz="1800" dirty="0">
                <a:solidFill>
                  <a:srgbClr val="00B050"/>
                </a:solidFill>
              </a:rPr>
              <a:t>Ways to install Mongo DB in Windows</a:t>
            </a:r>
          </a:p>
          <a:p>
            <a:endParaRPr lang="en-IN" sz="1800" dirty="0" smtClean="0">
              <a:solidFill>
                <a:srgbClr val="001E2B"/>
              </a:solidFill>
              <a:latin typeface="Euclid Circular A"/>
            </a:endParaRPr>
          </a:p>
          <a:p>
            <a:pPr marL="457200" indent="-457200">
              <a:buAutoNum type="arabicParenR"/>
            </a:pPr>
            <a:r>
              <a:rPr lang="en-IN" sz="1800" dirty="0" smtClean="0">
                <a:solidFill>
                  <a:srgbClr val="001E2B"/>
                </a:solidFill>
                <a:latin typeface="Euclid Circular A"/>
              </a:rPr>
              <a:t>Download and Run </a:t>
            </a:r>
            <a:r>
              <a:rPr lang="en-IN" sz="1800" dirty="0">
                <a:solidFill>
                  <a:srgbClr val="001E2B"/>
                </a:solidFill>
                <a:latin typeface="Euclid Circular A"/>
              </a:rPr>
              <a:t>the MongoDB </a:t>
            </a:r>
            <a:r>
              <a:rPr lang="en-IN" sz="1800" dirty="0" smtClean="0">
                <a:solidFill>
                  <a:srgbClr val="001E2B"/>
                </a:solidFill>
                <a:latin typeface="Euclid Circular A"/>
              </a:rPr>
              <a:t>Community .</a:t>
            </a:r>
            <a:r>
              <a:rPr lang="en-IN" sz="1800" dirty="0" err="1" smtClean="0">
                <a:solidFill>
                  <a:srgbClr val="001E2B"/>
                </a:solidFill>
                <a:latin typeface="Euclid Circular A"/>
              </a:rPr>
              <a:t>msi</a:t>
            </a:r>
            <a:r>
              <a:rPr lang="en-IN" sz="1800" dirty="0" smtClean="0">
                <a:solidFill>
                  <a:srgbClr val="001E2B"/>
                </a:solidFill>
                <a:latin typeface="Euclid Circular A"/>
              </a:rPr>
              <a:t> installer.</a:t>
            </a:r>
          </a:p>
          <a:p>
            <a:pPr marL="457200" indent="-457200">
              <a:buAutoNum type="arabicParenR"/>
            </a:pPr>
            <a:r>
              <a:rPr lang="en-IN" sz="1800" dirty="0">
                <a:solidFill>
                  <a:srgbClr val="001E2B"/>
                </a:solidFill>
                <a:latin typeface="Euclid Circular A"/>
              </a:rPr>
              <a:t>Install MongoDB </a:t>
            </a:r>
            <a:r>
              <a:rPr lang="en-IN" sz="1800" dirty="0" smtClean="0">
                <a:solidFill>
                  <a:srgbClr val="001E2B"/>
                </a:solidFill>
                <a:latin typeface="Euclid Circular A"/>
              </a:rPr>
              <a:t>Compass(</a:t>
            </a:r>
            <a:r>
              <a:rPr lang="en-IN" sz="1800" dirty="0" smtClean="0"/>
              <a:t>wizard)</a:t>
            </a:r>
            <a:r>
              <a:rPr lang="en-IN" sz="1800" dirty="0" smtClean="0">
                <a:solidFill>
                  <a:srgbClr val="001E2B"/>
                </a:solidFill>
                <a:latin typeface="Euclid Circular A"/>
              </a:rPr>
              <a:t>.</a:t>
            </a:r>
            <a:endParaRPr lang="en-IN" sz="1800" dirty="0">
              <a:solidFill>
                <a:srgbClr val="001E2B"/>
              </a:solidFill>
              <a:latin typeface="Euclid Circular A"/>
            </a:endParaRPr>
          </a:p>
          <a:p>
            <a:pPr marL="457200" indent="-457200">
              <a:buFontTx/>
              <a:buAutoNum type="arabicParenR"/>
            </a:pPr>
            <a:r>
              <a:rPr lang="en-US" altLang="en-US" sz="1800" dirty="0">
                <a:solidFill>
                  <a:srgbClr val="001E2B"/>
                </a:solidFill>
                <a:latin typeface="Euclid Circular A"/>
              </a:rPr>
              <a:t>Install </a:t>
            </a:r>
            <a:r>
              <a:rPr lang="en-US" altLang="en-US" sz="1800" dirty="0" err="1">
                <a:solidFill>
                  <a:srgbClr val="001E2B"/>
                </a:solidFill>
                <a:latin typeface="Euclid Circular A"/>
              </a:rPr>
              <a:t>mongosh</a:t>
            </a:r>
            <a:r>
              <a:rPr lang="en-US" altLang="en-US" sz="1800" dirty="0">
                <a:solidFill>
                  <a:srgbClr val="001E2B"/>
                </a:solidFill>
                <a:latin typeface="Euclid Circular A"/>
              </a:rPr>
              <a:t>: </a:t>
            </a:r>
            <a:r>
              <a:rPr lang="en-US" altLang="en-US" sz="1200" i="1" dirty="0">
                <a:solidFill>
                  <a:srgbClr val="1C2D38"/>
                </a:solidFill>
                <a:latin typeface="Arial Narrow" panose="020B0606020202030204" pitchFamily="34" charset="0"/>
              </a:rPr>
              <a:t>The MongoDB Shell, </a:t>
            </a:r>
            <a:r>
              <a:rPr lang="en-US" altLang="en-US" sz="1200" i="1" dirty="0" err="1">
                <a:solidFill>
                  <a:srgbClr val="1C2D38"/>
                </a:solidFill>
                <a:latin typeface="Arial Narrow" panose="020B0606020202030204" pitchFamily="34" charset="0"/>
              </a:rPr>
              <a:t>mongosh</a:t>
            </a:r>
            <a:r>
              <a:rPr lang="en-US" altLang="en-US" sz="1200" i="1" dirty="0">
                <a:solidFill>
                  <a:srgbClr val="1C2D38"/>
                </a:solidFill>
                <a:latin typeface="Arial Narrow" panose="020B0606020202030204" pitchFamily="34" charset="0"/>
              </a:rPr>
              <a:t>, is a fully functional JavaScript and Node.js 16.x REPL environment for interacting with MongoDB deployments. You can use the MongoDB Shell to test queries and operations directly with your </a:t>
            </a:r>
            <a:r>
              <a:rPr lang="en-US" altLang="en-US" sz="1200" i="1" dirty="0" smtClean="0">
                <a:solidFill>
                  <a:srgbClr val="1C2D38"/>
                </a:solidFill>
                <a:latin typeface="Arial Narrow" panose="020B0606020202030204" pitchFamily="34" charset="0"/>
              </a:rPr>
              <a:t>database</a:t>
            </a:r>
            <a:r>
              <a:rPr lang="en-US" altLang="en-US" sz="1050" i="1" dirty="0" smtClean="0">
                <a:solidFill>
                  <a:srgbClr val="1C2D38"/>
                </a:solidFill>
                <a:latin typeface="Arial Narrow" panose="020B0606020202030204" pitchFamily="34" charset="0"/>
              </a:rPr>
              <a:t>.</a:t>
            </a:r>
            <a:endParaRPr lang="en-US" altLang="en-US" sz="1600" i="1" dirty="0" smtClean="0">
              <a:solidFill>
                <a:srgbClr val="001E2B"/>
              </a:solidFill>
              <a:latin typeface="Arial Narrow" panose="020B0606020202030204" pitchFamily="34" charset="0"/>
            </a:endParaRPr>
          </a:p>
          <a:p>
            <a:pPr marL="457200" indent="-457200">
              <a:buFontTx/>
              <a:buAutoNum type="arabicParenR"/>
            </a:pPr>
            <a:r>
              <a:rPr lang="en-US" sz="1800" dirty="0">
                <a:solidFill>
                  <a:srgbClr val="001E2B"/>
                </a:solidFill>
                <a:latin typeface="Euclid Circular A"/>
              </a:rPr>
              <a:t>Open a new Command Interpreter and </a:t>
            </a:r>
            <a:r>
              <a:rPr lang="en-US" sz="1800" dirty="0" smtClean="0">
                <a:solidFill>
                  <a:srgbClr val="001E2B"/>
                </a:solidFill>
                <a:latin typeface="Euclid Circular A"/>
              </a:rPr>
              <a:t>enter </a:t>
            </a:r>
            <a:r>
              <a:rPr lang="en-US" sz="1800" u="sng" dirty="0" smtClean="0">
                <a:solidFill>
                  <a:srgbClr val="001E2B"/>
                </a:solidFill>
                <a:latin typeface="Euclid Circular A"/>
              </a:rPr>
              <a:t>mongosh.exe </a:t>
            </a:r>
            <a:r>
              <a:rPr lang="en-US" sz="1800" dirty="0">
                <a:solidFill>
                  <a:srgbClr val="001E2B"/>
                </a:solidFill>
                <a:latin typeface="Euclid Circular A"/>
              </a:rPr>
              <a:t>to connect to </a:t>
            </a:r>
            <a:r>
              <a:rPr lang="en-US" sz="1800" dirty="0" smtClean="0">
                <a:solidFill>
                  <a:srgbClr val="001E2B"/>
                </a:solidFill>
                <a:latin typeface="Euclid Circular A"/>
              </a:rPr>
              <a:t>MongoDB </a:t>
            </a:r>
            <a:r>
              <a:rPr lang="en-US" sz="1800" b="1" dirty="0" smtClean="0">
                <a:solidFill>
                  <a:srgbClr val="001E2B"/>
                </a:solidFill>
                <a:latin typeface="Euclid Circular A"/>
              </a:rPr>
              <a:t>OR</a:t>
            </a:r>
            <a:r>
              <a:rPr lang="en-US" sz="1800" dirty="0" smtClean="0">
                <a:solidFill>
                  <a:srgbClr val="001E2B"/>
                </a:solidFill>
                <a:latin typeface="Euclid Circular A"/>
              </a:rPr>
              <a:t> Start </a:t>
            </a:r>
            <a:r>
              <a:rPr lang="en-US" sz="1800" u="sng" dirty="0" smtClean="0">
                <a:solidFill>
                  <a:srgbClr val="001E2B"/>
                </a:solidFill>
                <a:latin typeface="Euclid Circular A"/>
              </a:rPr>
              <a:t>DB compass</a:t>
            </a:r>
            <a:endParaRPr lang="en-IN" sz="1800" u="sng" dirty="0">
              <a:solidFill>
                <a:srgbClr val="001E2B"/>
              </a:solidFill>
              <a:latin typeface="Euclid Circular A"/>
            </a:endParaRPr>
          </a:p>
          <a:p>
            <a:endParaRPr lang="en-US" b="1" dirty="0" smtClean="0"/>
          </a:p>
          <a:p>
            <a:r>
              <a:rPr lang="en-US" sz="1400" dirty="0" smtClean="0"/>
              <a:t>NOTE: </a:t>
            </a:r>
            <a:r>
              <a:rPr lang="en-US" sz="1400" i="1" dirty="0" smtClean="0">
                <a:solidFill>
                  <a:srgbClr val="FF0000"/>
                </a:solidFill>
              </a:rPr>
              <a:t>The </a:t>
            </a:r>
            <a:r>
              <a:rPr lang="en-US" sz="1400" i="1" dirty="0">
                <a:solidFill>
                  <a:srgbClr val="FF0000"/>
                </a:solidFill>
              </a:rPr>
              <a:t>MongoDB service starts upon successful </a:t>
            </a:r>
            <a:r>
              <a:rPr lang="en-US" sz="1400" i="1" dirty="0" smtClean="0">
                <a:solidFill>
                  <a:srgbClr val="FF0000"/>
                </a:solidFill>
              </a:rPr>
              <a:t>installation with windows service, if not, </a:t>
            </a:r>
            <a:r>
              <a:rPr lang="en-US" sz="1400" i="1" dirty="0">
                <a:solidFill>
                  <a:srgbClr val="FF0000"/>
                </a:solidFill>
              </a:rPr>
              <a:t>manually start the MongoDB </a:t>
            </a:r>
            <a:r>
              <a:rPr lang="en-US" sz="1400" i="1" dirty="0" smtClean="0">
                <a:solidFill>
                  <a:srgbClr val="FF0000"/>
                </a:solidFill>
              </a:rPr>
              <a:t>instance from the following </a:t>
            </a:r>
            <a:r>
              <a:rPr lang="en-US" sz="1400" i="1" dirty="0">
                <a:solidFill>
                  <a:srgbClr val="FF0000"/>
                </a:solidFill>
              </a:rPr>
              <a:t>path &lt;install directory&gt;\bin\</a:t>
            </a:r>
            <a:r>
              <a:rPr lang="en-US" sz="1400" i="1" dirty="0" err="1">
                <a:solidFill>
                  <a:srgbClr val="FF0000"/>
                </a:solidFill>
              </a:rPr>
              <a:t>mongod.cfg</a:t>
            </a:r>
            <a:r>
              <a:rPr lang="en-US" sz="1400" i="1" dirty="0" smtClean="0">
                <a:solidFill>
                  <a:srgbClr val="FF0000"/>
                </a:solidFill>
              </a:rPr>
              <a:t>.</a:t>
            </a:r>
          </a:p>
          <a:p>
            <a:endParaRPr lang="en-US" sz="1400" b="1" dirty="0"/>
          </a:p>
          <a:p>
            <a:r>
              <a:rPr lang="en-US" sz="1400" dirty="0"/>
              <a:t>NOTE: </a:t>
            </a:r>
            <a:r>
              <a:rPr lang="en-US" sz="1400" i="1" dirty="0">
                <a:solidFill>
                  <a:srgbClr val="FF0000"/>
                </a:solidFill>
              </a:rPr>
              <a:t>Be sure to add the path to your mongosh.exe binary to your PATH environment variable during installation</a:t>
            </a:r>
            <a:r>
              <a:rPr lang="en-US" sz="1400" i="1" dirty="0" smtClean="0">
                <a:solidFill>
                  <a:srgbClr val="FF0000"/>
                </a:solidFill>
              </a:rPr>
              <a:t>.</a:t>
            </a:r>
            <a:endParaRPr lang="en-US" sz="1400" i="1" dirty="0">
              <a:solidFill>
                <a:srgbClr val="FF0000"/>
              </a:solidFill>
            </a:endParaRPr>
          </a:p>
        </p:txBody>
      </p:sp>
    </p:spTree>
    <p:extLst>
      <p:ext uri="{BB962C8B-B14F-4D97-AF65-F5344CB8AC3E}">
        <p14:creationId xmlns:p14="http://schemas.microsoft.com/office/powerpoint/2010/main" val="3231561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790C73271F947468EA1F335FFF72529" ma:contentTypeVersion="0" ma:contentTypeDescription="Create a new document." ma:contentTypeScope="" ma:versionID="b2ed0e8412b3651788823ce6706e7ea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7081CB-3FE8-42C0-9956-A2FA05BB7003}">
  <ds:schemaRefs>
    <ds:schemaRef ds:uri="http://purl.org/dc/dcmitype/"/>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C66738DB-0AD2-4E19-AE33-6D7E99372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B029FC6-5F5D-40D4-867E-3987ADF6D1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17406</TotalTime>
  <Words>743</Words>
  <Application>Microsoft Office PowerPoint</Application>
  <PresentationFormat>On-screen Show (4:3)</PresentationFormat>
  <Paragraphs>202</Paragraphs>
  <Slides>27</Slides>
  <Notes>2</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Blank Presentation</vt:lpstr>
      <vt:lpstr>1_Blank Presentation</vt:lpstr>
      <vt:lpstr>PowerPoint Presentation</vt:lpstr>
      <vt:lpstr>PowerPoint Presentation</vt:lpstr>
      <vt:lpstr>Contents</vt:lpstr>
      <vt:lpstr>Overview</vt:lpstr>
      <vt:lpstr>Pros and Cons of NoSQL</vt:lpstr>
      <vt:lpstr>Type and Tools</vt:lpstr>
      <vt:lpstr>Mongo DB</vt:lpstr>
      <vt:lpstr>Advantages, Uses</vt:lpstr>
      <vt:lpstr>Installation</vt:lpstr>
      <vt:lpstr>Mongo DB Fundamentals: Database , Collection</vt:lpstr>
      <vt:lpstr>Mongo DB Fundamentals: Data Model Design</vt:lpstr>
      <vt:lpstr>Mongo DB Fundamentals: Insert Document</vt:lpstr>
      <vt:lpstr>Mongo DB Fundamentals: Document</vt:lpstr>
      <vt:lpstr>Mongo DB Fundamentals: Import Data in Document</vt:lpstr>
      <vt:lpstr>Mongo DB Fundamentals: Query Document</vt:lpstr>
      <vt:lpstr>Mongo DB Fundamentals: Query Document &amp; Projection</vt:lpstr>
      <vt:lpstr>Mongo DB Fundamentals: Query Document &amp; Limit Records</vt:lpstr>
      <vt:lpstr>Mongo DB Fundamentals: Query Document &amp; Sorting Records</vt:lpstr>
      <vt:lpstr>Mongo DB Fundamentals:  Update Document</vt:lpstr>
      <vt:lpstr>Mongo DB Fundamentals: Update Document</vt:lpstr>
      <vt:lpstr>Mongo DB Fundamentals: Update Document</vt:lpstr>
      <vt:lpstr>Mongo DB Fundamentals: Delete Document</vt:lpstr>
      <vt:lpstr>Mongo DB Fundamentals: Aggregation</vt:lpstr>
      <vt:lpstr>Mongo DB Fundamentals: Aggregation  Pipeline Concept</vt:lpstr>
      <vt:lpstr>Mongo DB Fundamentals: Replication</vt:lpstr>
      <vt:lpstr>References</vt:lpstr>
      <vt:lpstr>PowerPoint Presentation</vt:lpstr>
    </vt:vector>
  </TitlesOfParts>
  <Company>Tata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Archit Gupta</dc:creator>
  <cp:keywords>kbDoc</cp:keywords>
  <cp:lastModifiedBy>Sanu</cp:lastModifiedBy>
  <cp:revision>1358</cp:revision>
  <dcterms:created xsi:type="dcterms:W3CDTF">2009-01-21T10:36:41Z</dcterms:created>
  <dcterms:modified xsi:type="dcterms:W3CDTF">2023-01-15T19:26:29Z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0x0101000790C73271F947468EA1F335FFF72529</vt:lpwstr>
  </property>
</Properties>
</file>