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60"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D1FA1-3C5F-43B5-A0D0-99D8615EA491}" type="datetimeFigureOut">
              <a:rPr lang="en-IN" smtClean="0"/>
              <a:t>28-01-2023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9EED93-4E88-4C4C-B990-C423067119D0}" type="slidenum">
              <a:rPr lang="en-IN" smtClean="0"/>
              <a:t>‹#›</a:t>
            </a:fld>
            <a:endParaRPr lang="en-IN"/>
          </a:p>
        </p:txBody>
      </p:sp>
    </p:spTree>
    <p:extLst>
      <p:ext uri="{BB962C8B-B14F-4D97-AF65-F5344CB8AC3E}">
        <p14:creationId xmlns:p14="http://schemas.microsoft.com/office/powerpoint/2010/main" val="124135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9EED93-4E88-4C4C-B990-C423067119D0}" type="slidenum">
              <a:rPr lang="en-IN" smtClean="0"/>
              <a:t>4</a:t>
            </a:fld>
            <a:endParaRPr lang="en-IN"/>
          </a:p>
        </p:txBody>
      </p:sp>
    </p:spTree>
    <p:extLst>
      <p:ext uri="{BB962C8B-B14F-4D97-AF65-F5344CB8AC3E}">
        <p14:creationId xmlns:p14="http://schemas.microsoft.com/office/powerpoint/2010/main" val="1223773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BDDF24-4DF5-4944-829F-9E235665E054}" type="datetimeFigureOut">
              <a:rPr lang="en-IN" smtClean="0"/>
              <a:t>28-01-2023</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98AB74A-A7DB-4215-82AA-811BAC3B3916}"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8586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DDF24-4DF5-4944-829F-9E235665E054}"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AB74A-A7DB-4215-82AA-811BAC3B3916}"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5467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DDF24-4DF5-4944-829F-9E235665E054}"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AB74A-A7DB-4215-82AA-811BAC3B3916}"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616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DDF24-4DF5-4944-829F-9E235665E054}"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AB74A-A7DB-4215-82AA-811BAC3B3916}"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17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BDDF24-4DF5-4944-829F-9E235665E054}"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AB74A-A7DB-4215-82AA-811BAC3B3916}"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444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BDDF24-4DF5-4944-829F-9E235665E054}"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AB74A-A7DB-4215-82AA-811BAC3B3916}"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33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BDDF24-4DF5-4944-829F-9E235665E054}" type="datetimeFigureOut">
              <a:rPr lang="en-IN" smtClean="0"/>
              <a:t>28-01-2023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8AB74A-A7DB-4215-82AA-811BAC3B3916}"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2281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BDDF24-4DF5-4944-829F-9E235665E054}" type="datetimeFigureOut">
              <a:rPr lang="en-IN" smtClean="0"/>
              <a:t>28-01-2023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8AB74A-A7DB-4215-82AA-811BAC3B3916}"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038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DDF24-4DF5-4944-829F-9E235665E054}" type="datetimeFigureOut">
              <a:rPr lang="en-IN" smtClean="0"/>
              <a:t>28-01-2023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8AB74A-A7DB-4215-82AA-811BAC3B3916}" type="slidenum">
              <a:rPr lang="en-IN" smtClean="0"/>
              <a:t>‹#›</a:t>
            </a:fld>
            <a:endParaRPr lang="en-IN"/>
          </a:p>
        </p:txBody>
      </p:sp>
    </p:spTree>
    <p:extLst>
      <p:ext uri="{BB962C8B-B14F-4D97-AF65-F5344CB8AC3E}">
        <p14:creationId xmlns:p14="http://schemas.microsoft.com/office/powerpoint/2010/main" val="22626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BDDF24-4DF5-4944-829F-9E235665E054}"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AB74A-A7DB-4215-82AA-811BAC3B3916}"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6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00BDDF24-4DF5-4944-829F-9E235665E054}" type="datetimeFigureOut">
              <a:rPr lang="en-IN" smtClean="0"/>
              <a:t>28-01-2023</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898AB74A-A7DB-4215-82AA-811BAC3B3916}"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0437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0BDDF24-4DF5-4944-829F-9E235665E054}" type="datetimeFigureOut">
              <a:rPr lang="en-IN" smtClean="0"/>
              <a:t>28-01-2023</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98AB74A-A7DB-4215-82AA-811BAC3B3916}"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1518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56E4-68BE-4844-5A72-18533025B53E}"/>
              </a:ext>
            </a:extLst>
          </p:cNvPr>
          <p:cNvSpPr>
            <a:spLocks noGrp="1"/>
          </p:cNvSpPr>
          <p:nvPr>
            <p:ph type="ctrTitle"/>
          </p:nvPr>
        </p:nvSpPr>
        <p:spPr/>
        <p:txBody>
          <a:bodyPr/>
          <a:lstStyle/>
          <a:p>
            <a:r>
              <a:rPr lang="en-US" dirty="0" err="1"/>
              <a:t>toread</a:t>
            </a:r>
            <a:r>
              <a:rPr lang="en-US" dirty="0"/>
              <a:t>.</a:t>
            </a:r>
            <a:endParaRPr lang="en-IN" dirty="0"/>
          </a:p>
        </p:txBody>
      </p:sp>
      <p:sp>
        <p:nvSpPr>
          <p:cNvPr id="3" name="Subtitle 2">
            <a:extLst>
              <a:ext uri="{FF2B5EF4-FFF2-40B4-BE49-F238E27FC236}">
                <a16:creationId xmlns:a16="http://schemas.microsoft.com/office/drawing/2014/main" id="{CF7374B7-013A-FD3C-3481-4D899553B957}"/>
              </a:ext>
            </a:extLst>
          </p:cNvPr>
          <p:cNvSpPr>
            <a:spLocks noGrp="1"/>
          </p:cNvSpPr>
          <p:nvPr>
            <p:ph type="subTitle" idx="1"/>
          </p:nvPr>
        </p:nvSpPr>
        <p:spPr/>
        <p:txBody>
          <a:bodyPr/>
          <a:lstStyle/>
          <a:p>
            <a:r>
              <a:rPr lang="en-US" dirty="0"/>
              <a:t>Discover new worlds, connect with others - a community for book lovers.</a:t>
            </a:r>
            <a:endParaRPr lang="en-IN" dirty="0"/>
          </a:p>
        </p:txBody>
      </p:sp>
    </p:spTree>
    <p:extLst>
      <p:ext uri="{BB962C8B-B14F-4D97-AF65-F5344CB8AC3E}">
        <p14:creationId xmlns:p14="http://schemas.microsoft.com/office/powerpoint/2010/main" val="108150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E79243-A574-C3C7-7F65-97137BF7DC48}"/>
              </a:ext>
            </a:extLst>
          </p:cNvPr>
          <p:cNvSpPr txBox="1"/>
          <p:nvPr/>
        </p:nvSpPr>
        <p:spPr>
          <a:xfrm>
            <a:off x="911257" y="772998"/>
            <a:ext cx="10369485" cy="4708981"/>
          </a:xfrm>
          <a:prstGeom prst="rect">
            <a:avLst/>
          </a:prstGeom>
          <a:noFill/>
        </p:spPr>
        <p:txBody>
          <a:bodyPr wrap="square">
            <a:spAutoFit/>
          </a:bodyPr>
          <a:lstStyle/>
          <a:p>
            <a:r>
              <a:rPr lang="en-US" sz="2000" dirty="0"/>
              <a:t>Welcome to </a:t>
            </a:r>
            <a:r>
              <a:rPr lang="en-US" sz="2000" dirty="0" err="1"/>
              <a:t>toread</a:t>
            </a:r>
            <a:r>
              <a:rPr lang="en-US" sz="2000" dirty="0"/>
              <a:t>. – your one-stop destination for discovering your next favorite book! </a:t>
            </a:r>
          </a:p>
          <a:p>
            <a:endParaRPr lang="en-US" sz="2000" dirty="0"/>
          </a:p>
          <a:p>
            <a:r>
              <a:rPr lang="en-US" sz="2000" dirty="0"/>
              <a:t>Our goal is to provide an amazing experience that brings the reader closer to the books that they will love. We understand that not everyone has the time or resources to explore different genres of books. That’s why we offer book recommendations from experienced mentors who can provide advice and guidance. </a:t>
            </a:r>
          </a:p>
          <a:p>
            <a:endParaRPr lang="en-US" sz="2000" dirty="0"/>
          </a:p>
          <a:p>
            <a:r>
              <a:rPr lang="en-US" sz="2000" dirty="0"/>
              <a:t>You can join conversations in our community to discuss various books and share your thoughts and experiences. Moreover, we provide you with the opportunity to donate, lend, or give away your books to help others discover their next favorite read. </a:t>
            </a:r>
          </a:p>
          <a:p>
            <a:endParaRPr lang="en-US" sz="2000" dirty="0"/>
          </a:p>
          <a:p>
            <a:r>
              <a:rPr lang="en-US" sz="2000" dirty="0"/>
              <a:t>Our mission is to help you find the next great story and share your love of reading with others. We are excited to be part of your reading journey and hope that </a:t>
            </a:r>
            <a:r>
              <a:rPr lang="en-US" sz="2000" dirty="0" err="1"/>
              <a:t>toread</a:t>
            </a:r>
            <a:r>
              <a:rPr lang="en-US" sz="2000" dirty="0"/>
              <a:t> can help you discover new authors, genres, and books that you’ll love. So come join us and explore the world of books!</a:t>
            </a:r>
            <a:endParaRPr lang="en-IN" sz="2000" dirty="0"/>
          </a:p>
        </p:txBody>
      </p:sp>
    </p:spTree>
    <p:extLst>
      <p:ext uri="{BB962C8B-B14F-4D97-AF65-F5344CB8AC3E}">
        <p14:creationId xmlns:p14="http://schemas.microsoft.com/office/powerpoint/2010/main" val="328673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CB3976-FEED-CD92-3258-153E2F24FE8C}"/>
              </a:ext>
            </a:extLst>
          </p:cNvPr>
          <p:cNvSpPr txBox="1"/>
          <p:nvPr/>
        </p:nvSpPr>
        <p:spPr>
          <a:xfrm flipH="1">
            <a:off x="2217759" y="593365"/>
            <a:ext cx="6807568" cy="523220"/>
          </a:xfrm>
          <a:prstGeom prst="rect">
            <a:avLst/>
          </a:prstGeom>
          <a:noFill/>
        </p:spPr>
        <p:txBody>
          <a:bodyPr wrap="square" rtlCol="0">
            <a:spAutoFit/>
          </a:bodyPr>
          <a:lstStyle/>
          <a:p>
            <a:r>
              <a:rPr lang="en-US" sz="2800" dirty="0"/>
              <a:t>      Problems that we want to solve…</a:t>
            </a:r>
            <a:endParaRPr lang="en-IN" sz="2800" dirty="0"/>
          </a:p>
        </p:txBody>
      </p:sp>
      <p:sp>
        <p:nvSpPr>
          <p:cNvPr id="5" name="TextBox 4">
            <a:extLst>
              <a:ext uri="{FF2B5EF4-FFF2-40B4-BE49-F238E27FC236}">
                <a16:creationId xmlns:a16="http://schemas.microsoft.com/office/drawing/2014/main" id="{6822F398-7BE7-D715-295B-3FF09ACB59C7}"/>
              </a:ext>
            </a:extLst>
          </p:cNvPr>
          <p:cNvSpPr txBox="1"/>
          <p:nvPr/>
        </p:nvSpPr>
        <p:spPr>
          <a:xfrm flipH="1">
            <a:off x="820995" y="1512772"/>
            <a:ext cx="10550009" cy="3477875"/>
          </a:xfrm>
          <a:prstGeom prst="rect">
            <a:avLst/>
          </a:prstGeom>
          <a:noFill/>
        </p:spPr>
        <p:txBody>
          <a:bodyPr wrap="square" rtlCol="0">
            <a:spAutoFit/>
          </a:bodyPr>
          <a:lstStyle/>
          <a:p>
            <a:pPr marL="342900" indent="-342900">
              <a:buAutoNum type="arabicParenR"/>
            </a:pPr>
            <a:r>
              <a:rPr lang="en-US" sz="2000" dirty="0"/>
              <a:t>The reader not getting to read his could be </a:t>
            </a:r>
            <a:r>
              <a:rPr lang="en-US" sz="2000" dirty="0" err="1"/>
              <a:t>favourite</a:t>
            </a:r>
            <a:r>
              <a:rPr lang="en-US" sz="2000" dirty="0"/>
              <a:t> book due to no one recommending them that book.</a:t>
            </a:r>
          </a:p>
          <a:p>
            <a:pPr marL="342900" indent="-342900">
              <a:buAutoNum type="arabicParenR"/>
            </a:pPr>
            <a:endParaRPr lang="en-US" sz="2000" dirty="0"/>
          </a:p>
          <a:p>
            <a:pPr marL="342900" indent="-342900">
              <a:buFontTx/>
              <a:buAutoNum type="arabicParenR"/>
            </a:pPr>
            <a:r>
              <a:rPr lang="en-US" sz="2000" dirty="0"/>
              <a:t>The reader reading a book that he finds not useful due to bad recommendations .</a:t>
            </a:r>
          </a:p>
          <a:p>
            <a:pPr marL="342900" indent="-342900">
              <a:buFontTx/>
              <a:buAutoNum type="arabicParenR"/>
            </a:pPr>
            <a:endParaRPr lang="en-US" sz="2000" dirty="0"/>
          </a:p>
          <a:p>
            <a:pPr marL="342900" indent="-342900">
              <a:buFontTx/>
              <a:buAutoNum type="arabicParenR"/>
            </a:pPr>
            <a:r>
              <a:rPr lang="en-US" sz="2000" dirty="0"/>
              <a:t>Underprivileged children not being able to read books due to them not being able to access or afford them.</a:t>
            </a:r>
          </a:p>
          <a:p>
            <a:pPr marL="342900" indent="-342900">
              <a:buFontTx/>
              <a:buAutoNum type="arabicParenR"/>
            </a:pPr>
            <a:endParaRPr lang="en-US" sz="2000" dirty="0"/>
          </a:p>
          <a:p>
            <a:pPr marL="342900" indent="-342900">
              <a:buFontTx/>
              <a:buAutoNum type="arabicParenR"/>
            </a:pPr>
            <a:r>
              <a:rPr lang="en-US" sz="2000" dirty="0"/>
              <a:t>Readers not being able to share their love for books with others.</a:t>
            </a:r>
          </a:p>
          <a:p>
            <a:pPr marL="342900" indent="-342900">
              <a:buFontTx/>
              <a:buAutoNum type="arabicParenR"/>
            </a:pPr>
            <a:endParaRPr lang="en-IN" sz="2000" dirty="0"/>
          </a:p>
          <a:p>
            <a:pPr marL="342900" indent="-342900">
              <a:buAutoNum type="arabicParenR"/>
            </a:pPr>
            <a:endParaRPr lang="en-IN" sz="2000" dirty="0"/>
          </a:p>
        </p:txBody>
      </p:sp>
    </p:spTree>
    <p:extLst>
      <p:ext uri="{BB962C8B-B14F-4D97-AF65-F5344CB8AC3E}">
        <p14:creationId xmlns:p14="http://schemas.microsoft.com/office/powerpoint/2010/main" val="18908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6BAA1C-AD4D-ADD6-6293-02A3B64F9170}"/>
              </a:ext>
            </a:extLst>
          </p:cNvPr>
          <p:cNvSpPr txBox="1"/>
          <p:nvPr/>
        </p:nvSpPr>
        <p:spPr>
          <a:xfrm>
            <a:off x="1894788" y="377072"/>
            <a:ext cx="7569723" cy="523220"/>
          </a:xfrm>
          <a:prstGeom prst="rect">
            <a:avLst/>
          </a:prstGeom>
          <a:noFill/>
        </p:spPr>
        <p:txBody>
          <a:bodyPr wrap="square" rtlCol="0">
            <a:spAutoFit/>
          </a:bodyPr>
          <a:lstStyle/>
          <a:p>
            <a:r>
              <a:rPr lang="en-US" sz="2800" dirty="0"/>
              <a:t>                How we solve them</a:t>
            </a:r>
            <a:endParaRPr lang="en-IN" sz="2800" dirty="0"/>
          </a:p>
        </p:txBody>
      </p:sp>
      <p:sp>
        <p:nvSpPr>
          <p:cNvPr id="3" name="TextBox 2">
            <a:extLst>
              <a:ext uri="{FF2B5EF4-FFF2-40B4-BE49-F238E27FC236}">
                <a16:creationId xmlns:a16="http://schemas.microsoft.com/office/drawing/2014/main" id="{27C8E941-5D35-E949-F205-099704DD32F6}"/>
              </a:ext>
            </a:extLst>
          </p:cNvPr>
          <p:cNvSpPr txBox="1"/>
          <p:nvPr/>
        </p:nvSpPr>
        <p:spPr>
          <a:xfrm>
            <a:off x="762000" y="1320800"/>
            <a:ext cx="10535920" cy="4247317"/>
          </a:xfrm>
          <a:prstGeom prst="rect">
            <a:avLst/>
          </a:prstGeom>
          <a:noFill/>
        </p:spPr>
        <p:txBody>
          <a:bodyPr wrap="square" rtlCol="0">
            <a:spAutoFit/>
          </a:bodyPr>
          <a:lstStyle/>
          <a:p>
            <a:pPr marL="342900" indent="-342900">
              <a:buAutoNum type="arabicParenR"/>
            </a:pPr>
            <a:r>
              <a:rPr lang="en-US" dirty="0"/>
              <a:t>By providing the reader with a good recommendations with the help of mentors who are avid readers so that they can find books which are helpful.</a:t>
            </a:r>
          </a:p>
          <a:p>
            <a:pPr marL="342900" indent="-342900">
              <a:buAutoNum type="arabicParenR"/>
            </a:pPr>
            <a:endParaRPr lang="en-US" dirty="0"/>
          </a:p>
          <a:p>
            <a:pPr marL="342900" indent="-342900">
              <a:buAutoNum type="arabicParenR"/>
            </a:pPr>
            <a:r>
              <a:rPr lang="en-US" dirty="0"/>
              <a:t>Allowing users to share their love for books through discussions with other book lovers.</a:t>
            </a:r>
          </a:p>
          <a:p>
            <a:pPr marL="342900" indent="-342900">
              <a:buAutoNum type="arabicParenR"/>
            </a:pPr>
            <a:endParaRPr lang="en-US" dirty="0"/>
          </a:p>
          <a:p>
            <a:pPr marL="342900" indent="-342900">
              <a:buAutoNum type="arabicParenR"/>
            </a:pPr>
            <a:r>
              <a:rPr lang="en-US" dirty="0"/>
              <a:t>Providing free e-books to the readers so that it helps ease the accessibility and affordability to the reader.</a:t>
            </a:r>
          </a:p>
          <a:p>
            <a:pPr marL="342900" indent="-342900">
              <a:buAutoNum type="arabicParenR"/>
            </a:pPr>
            <a:endParaRPr lang="en-US" dirty="0"/>
          </a:p>
          <a:p>
            <a:pPr marL="342900" indent="-342900">
              <a:buAutoNum type="arabicParenR"/>
            </a:pPr>
            <a:r>
              <a:rPr lang="en-US" dirty="0"/>
              <a:t>Allowing the readers to lend or donate the books that they have read to the enthusiastic readers to help them love that book.</a:t>
            </a:r>
          </a:p>
          <a:p>
            <a:pPr marL="342900" indent="-342900">
              <a:buAutoNum type="arabicParenR"/>
            </a:pPr>
            <a:endParaRPr lang="en-US" dirty="0"/>
          </a:p>
          <a:p>
            <a:pPr marL="342900" indent="-342900">
              <a:buAutoNum type="arabicParenR"/>
            </a:pPr>
            <a:r>
              <a:rPr lang="en-US" dirty="0"/>
              <a:t>By organizing community services such as book oration for young children to introduce them to the world of books and inculcating book reading as a habit and mass book donation to the underprivileged children.</a:t>
            </a:r>
          </a:p>
          <a:p>
            <a:pPr marL="342900" indent="-342900">
              <a:buAutoNum type="arabicParenR"/>
            </a:pPr>
            <a:endParaRPr lang="en-IN" dirty="0"/>
          </a:p>
        </p:txBody>
      </p:sp>
    </p:spTree>
    <p:extLst>
      <p:ext uri="{BB962C8B-B14F-4D97-AF65-F5344CB8AC3E}">
        <p14:creationId xmlns:p14="http://schemas.microsoft.com/office/powerpoint/2010/main" val="40116384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86</TotalTime>
  <Words>392</Words>
  <Application>Microsoft Office PowerPoint</Application>
  <PresentationFormat>Widescreen</PresentationFormat>
  <Paragraphs>28</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Palatino Linotype</vt:lpstr>
      <vt:lpstr>Gallery</vt:lpstr>
      <vt:lpstr>toread.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toread.</dc:title>
  <dc:creator>shiva ganesh</dc:creator>
  <cp:lastModifiedBy>shiva ganesh</cp:lastModifiedBy>
  <cp:revision>2</cp:revision>
  <dcterms:created xsi:type="dcterms:W3CDTF">2023-01-27T12:05:54Z</dcterms:created>
  <dcterms:modified xsi:type="dcterms:W3CDTF">2023-01-27T21:34:33Z</dcterms:modified>
</cp:coreProperties>
</file>