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4" r:id="rId5"/>
    <p:sldId id="265" r:id="rId6"/>
    <p:sldId id="258" r:id="rId7"/>
    <p:sldId id="260" r:id="rId8"/>
    <p:sldId id="262" r:id="rId9"/>
    <p:sldId id="261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7565-3CB3-414F-A54B-F6E88A461B26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F4FD-1DEB-48FA-AF4F-0D4C5436F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7565-3CB3-414F-A54B-F6E88A461B26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F4FD-1DEB-48FA-AF4F-0D4C5436F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7565-3CB3-414F-A54B-F6E88A461B26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F4FD-1DEB-48FA-AF4F-0D4C5436F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7565-3CB3-414F-A54B-F6E88A461B26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F4FD-1DEB-48FA-AF4F-0D4C5436F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7565-3CB3-414F-A54B-F6E88A461B26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F4FD-1DEB-48FA-AF4F-0D4C5436F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7565-3CB3-414F-A54B-F6E88A461B26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F4FD-1DEB-48FA-AF4F-0D4C5436F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7565-3CB3-414F-A54B-F6E88A461B26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F4FD-1DEB-48FA-AF4F-0D4C5436F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7565-3CB3-414F-A54B-F6E88A461B26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F4FD-1DEB-48FA-AF4F-0D4C5436F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7565-3CB3-414F-A54B-F6E88A461B26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F4FD-1DEB-48FA-AF4F-0D4C5436F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7565-3CB3-414F-A54B-F6E88A461B26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F4FD-1DEB-48FA-AF4F-0D4C5436F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7565-3CB3-414F-A54B-F6E88A461B26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F4FD-1DEB-48FA-AF4F-0D4C5436F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67565-3CB3-414F-A54B-F6E88A461B26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DF4FD-1DEB-48FA-AF4F-0D4C5436F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1200" y="4191000"/>
            <a:ext cx="3352800" cy="2057400"/>
          </a:xfrm>
        </p:spPr>
        <p:txBody>
          <a:bodyPr>
            <a:noAutofit/>
          </a:bodyPr>
          <a:lstStyle/>
          <a:p>
            <a:r>
              <a:rPr lang="en-US" sz="1800" dirty="0" err="1" smtClean="0"/>
              <a:t>Jithendra</a:t>
            </a:r>
            <a:r>
              <a:rPr lang="en-US" sz="1800" dirty="0" smtClean="0"/>
              <a:t> </a:t>
            </a:r>
            <a:r>
              <a:rPr lang="en-US" sz="1800" dirty="0" err="1" smtClean="0"/>
              <a:t>Yenugula</a:t>
            </a:r>
            <a:r>
              <a:rPr lang="en-US" sz="1800" dirty="0"/>
              <a:t> </a:t>
            </a:r>
            <a:r>
              <a:rPr lang="en-US" sz="1800" dirty="0" smtClean="0"/>
              <a:t> 2017300</a:t>
            </a:r>
            <a:br>
              <a:rPr lang="en-US" sz="1800" dirty="0" smtClean="0"/>
            </a:br>
            <a:r>
              <a:rPr lang="en-US" sz="1800" dirty="0" err="1" smtClean="0"/>
              <a:t>Srikar</a:t>
            </a:r>
            <a:r>
              <a:rPr lang="en-US" sz="1800" dirty="0" smtClean="0"/>
              <a:t> </a:t>
            </a:r>
            <a:r>
              <a:rPr lang="en-US" sz="1800" dirty="0" err="1" smtClean="0"/>
              <a:t>Paida</a:t>
            </a:r>
            <a:r>
              <a:rPr lang="en-US" sz="1800" dirty="0" smtClean="0"/>
              <a:t>  2017336</a:t>
            </a:r>
            <a:br>
              <a:rPr lang="en-US" sz="1800" dirty="0" smtClean="0"/>
            </a:br>
            <a:r>
              <a:rPr lang="en-US" sz="1800" dirty="0" err="1" smtClean="0"/>
              <a:t>Nalam</a:t>
            </a:r>
            <a:r>
              <a:rPr lang="en-US" sz="1800" dirty="0" smtClean="0"/>
              <a:t> </a:t>
            </a:r>
            <a:r>
              <a:rPr lang="en-US" sz="1800" dirty="0" err="1" smtClean="0"/>
              <a:t>Abhinay</a:t>
            </a:r>
            <a:r>
              <a:rPr lang="en-US" sz="1800" dirty="0" smtClean="0"/>
              <a:t>  2017154</a:t>
            </a:r>
            <a:br>
              <a:rPr lang="en-US" sz="1800" dirty="0" smtClean="0"/>
            </a:br>
            <a:r>
              <a:rPr lang="en-US" sz="1800" dirty="0" err="1" smtClean="0"/>
              <a:t>Chaitanya</a:t>
            </a:r>
            <a:r>
              <a:rPr lang="en-US" sz="1800" dirty="0" smtClean="0"/>
              <a:t> </a:t>
            </a:r>
            <a:r>
              <a:rPr lang="en-US" sz="1800" dirty="0" err="1" smtClean="0"/>
              <a:t>Alladi</a:t>
            </a:r>
            <a:r>
              <a:rPr lang="en-US" sz="1800" dirty="0" smtClean="0"/>
              <a:t>  2017315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85800"/>
            <a:ext cx="8077200" cy="1499616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Heart Beat Monitor using </a:t>
            </a:r>
            <a:r>
              <a:rPr lang="en-US" sz="3600" b="1" dirty="0" err="1" smtClean="0"/>
              <a:t>Arduino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7432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Components: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696200" cy="2057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20x4 LCD Display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Ardunio UNO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Heart beat Sensor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Connecting wires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Variable resistors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Push Button</a:t>
            </a:r>
            <a:endParaRPr lang="en-US" sz="2000" dirty="0"/>
          </a:p>
        </p:txBody>
      </p:sp>
      <p:pic>
        <p:nvPicPr>
          <p:cNvPr id="4" name="Picture 3" descr="Arduino UN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962400"/>
            <a:ext cx="3254236" cy="2057400"/>
          </a:xfrm>
          <a:prstGeom prst="rect">
            <a:avLst/>
          </a:prstGeom>
        </p:spPr>
      </p:pic>
      <p:pic>
        <p:nvPicPr>
          <p:cNvPr id="5" name="Picture 4" descr="Heart Beat sens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0070" y="4057626"/>
            <a:ext cx="809943" cy="578531"/>
          </a:xfrm>
          <a:prstGeom prst="rect">
            <a:avLst/>
          </a:prstGeom>
        </p:spPr>
      </p:pic>
      <p:pic>
        <p:nvPicPr>
          <p:cNvPr id="6" name="Picture 5" descr="LC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1497" y="4224768"/>
            <a:ext cx="1388474" cy="1041355"/>
          </a:xfrm>
          <a:prstGeom prst="rect">
            <a:avLst/>
          </a:prstGeom>
        </p:spPr>
      </p:pic>
      <p:pic>
        <p:nvPicPr>
          <p:cNvPr id="7" name="Picture 6" descr="Heart Beat senso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3200" y="762000"/>
            <a:ext cx="2133600" cy="1524000"/>
          </a:xfrm>
          <a:prstGeom prst="rect">
            <a:avLst/>
          </a:prstGeom>
        </p:spPr>
      </p:pic>
      <p:pic>
        <p:nvPicPr>
          <p:cNvPr id="8" name="Picture 7" descr="LCD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43600" y="4191000"/>
            <a:ext cx="2463800" cy="184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0"/>
            <a:ext cx="3505200" cy="68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Circuit in Proteus</a:t>
            </a:r>
            <a:endParaRPr lang="en-US" sz="3600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3886200" y="3962400"/>
            <a:ext cx="1828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5400000">
            <a:off x="3886200" y="3886200"/>
            <a:ext cx="1905000" cy="228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5400000">
            <a:off x="4076700" y="3771900"/>
            <a:ext cx="1981200" cy="533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>
            <a:off x="4076700" y="3771900"/>
            <a:ext cx="1981200" cy="685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4076700" y="3771900"/>
            <a:ext cx="2133600" cy="685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5400000">
            <a:off x="4076700" y="3771900"/>
            <a:ext cx="2133600" cy="838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4648200" y="5638800"/>
            <a:ext cx="2286000" cy="152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1.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59" y="685800"/>
            <a:ext cx="8391013" cy="579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Heart Beat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have </a:t>
            </a:r>
            <a:r>
              <a:rPr lang="en-US" dirty="0" smtClean="0"/>
              <a:t>four pins on it.</a:t>
            </a:r>
          </a:p>
          <a:p>
            <a:r>
              <a:rPr lang="en-US" dirty="0" smtClean="0"/>
              <a:t>We can </a:t>
            </a:r>
            <a:r>
              <a:rPr lang="en-US" dirty="0" smtClean="0"/>
              <a:t>change How fast or slow heart is beating by changing the voltage at </a:t>
            </a:r>
            <a:r>
              <a:rPr lang="en-US" dirty="0" err="1" smtClean="0"/>
              <a:t>TestPin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TestPin</a:t>
            </a:r>
            <a:r>
              <a:rPr lang="en-US" dirty="0" smtClean="0"/>
              <a:t> voltage must vary between 0 to 5.</a:t>
            </a:r>
          </a:p>
          <a:p>
            <a:r>
              <a:rPr lang="en-US" dirty="0" smtClean="0"/>
              <a:t>So, when </a:t>
            </a:r>
            <a:r>
              <a:rPr lang="en-US" dirty="0" smtClean="0"/>
              <a:t>we apply 1V </a:t>
            </a:r>
            <a:r>
              <a:rPr lang="en-US" dirty="0" smtClean="0"/>
              <a:t>then Heart Beat will be Fast and when will you apply 4V then it will be very slow.</a:t>
            </a:r>
          </a:p>
          <a:p>
            <a:r>
              <a:rPr lang="en-US" dirty="0" smtClean="0"/>
              <a:t>OUT Pin will give us the Heart Beats, so when there’s a beat OUT will be HIGH otherwise LOW.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BS.jpg"/>
          <p:cNvPicPr>
            <a:picLocks noChangeAspect="1"/>
          </p:cNvPicPr>
          <p:nvPr/>
        </p:nvPicPr>
        <p:blipFill>
          <a:blip r:embed="rId2"/>
          <a:srcRect l="45000" t="5342" r="833" b="18086"/>
          <a:stretch>
            <a:fillRect/>
          </a:stretch>
        </p:blipFill>
        <p:spPr>
          <a:xfrm>
            <a:off x="914400" y="914400"/>
            <a:ext cx="7162800" cy="47384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2362200" cy="838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When executed</a:t>
            </a:r>
            <a:endParaRPr lang="en-US" sz="3600" dirty="0"/>
          </a:p>
        </p:txBody>
      </p:sp>
      <p:pic>
        <p:nvPicPr>
          <p:cNvPr id="5" name="Picture 4" descr="1.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62000"/>
            <a:ext cx="8534400" cy="5964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5638800" cy="838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When Push button pressed (for R1)</a:t>
            </a:r>
            <a:endParaRPr lang="en-US" sz="3600" dirty="0"/>
          </a:p>
        </p:txBody>
      </p:sp>
      <p:pic>
        <p:nvPicPr>
          <p:cNvPr id="6" name="Content Placeholder 5" descr="1.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243" y="830640"/>
            <a:ext cx="8340557" cy="58201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 this code, We have used a </a:t>
            </a:r>
            <a:r>
              <a:rPr lang="en-US" sz="1800" dirty="0" err="1" smtClean="0"/>
              <a:t>TimerOne</a:t>
            </a:r>
            <a:r>
              <a:rPr lang="en-US" sz="1800" dirty="0" smtClean="0"/>
              <a:t> Library which creates an interrupt after every 1sec.</a:t>
            </a:r>
          </a:p>
          <a:p>
            <a:r>
              <a:rPr lang="en-US" sz="1800" dirty="0" smtClean="0"/>
              <a:t>On each interrupt, it executes </a:t>
            </a:r>
            <a:r>
              <a:rPr lang="en-US" sz="1800" dirty="0" err="1" smtClean="0"/>
              <a:t>timerIsr</a:t>
            </a:r>
            <a:r>
              <a:rPr lang="en-US" sz="1800" dirty="0" smtClean="0"/>
              <a:t>() function, in which I have placed a check that whenever this interrupt will call we will increment </a:t>
            </a:r>
            <a:r>
              <a:rPr lang="en-US" sz="1800" dirty="0" err="1" smtClean="0"/>
              <a:t>TimeinSec</a:t>
            </a:r>
            <a:r>
              <a:rPr lang="en-US" sz="1800" dirty="0" smtClean="0"/>
              <a:t> variable.</a:t>
            </a:r>
          </a:p>
          <a:p>
            <a:r>
              <a:rPr lang="en-US" sz="1800" dirty="0" smtClean="0"/>
              <a:t>So, when </a:t>
            </a:r>
            <a:r>
              <a:rPr lang="en-US" sz="1800" dirty="0" err="1" smtClean="0"/>
              <a:t>TimeinSec</a:t>
            </a:r>
            <a:r>
              <a:rPr lang="en-US" sz="1800" dirty="0" smtClean="0"/>
              <a:t> will become equal to 10 then We are simply multiplying it with 6 and updating it on the LCD.</a:t>
            </a:r>
          </a:p>
          <a:p>
            <a:r>
              <a:rPr lang="en-US" sz="1800" dirty="0" smtClean="0"/>
              <a:t>Value of Heart Beat can be changed  from the variable resistor connected with Heart Beat Sensor.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1371600" cy="655638"/>
          </a:xfrm>
        </p:spPr>
        <p:txBody>
          <a:bodyPr/>
          <a:lstStyle/>
          <a:p>
            <a:r>
              <a:rPr lang="en-US" sz="2800" dirty="0" smtClean="0"/>
              <a:t>For R2</a:t>
            </a:r>
            <a:endParaRPr lang="en-US" dirty="0"/>
          </a:p>
        </p:txBody>
      </p:sp>
      <p:pic>
        <p:nvPicPr>
          <p:cNvPr id="6" name="Content Placeholder 5" descr="1.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022" y="794993"/>
            <a:ext cx="8369778" cy="580041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211</Words>
  <Application>Microsoft Office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Jithendra Yenugula  2017300 Srikar Paida  2017336 Nalam Abhinay  2017154 Chaitanya Alladi  2017315</vt:lpstr>
      <vt:lpstr>Components: </vt:lpstr>
      <vt:lpstr>Circuit in Proteus</vt:lpstr>
      <vt:lpstr>The Heart Beat Sensor</vt:lpstr>
      <vt:lpstr>Slide 5</vt:lpstr>
      <vt:lpstr>When executed</vt:lpstr>
      <vt:lpstr>When Push button pressed (for R1)</vt:lpstr>
      <vt:lpstr>Slide 8</vt:lpstr>
      <vt:lpstr>For R2</vt:lpstr>
      <vt:lpstr>END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Jithendra Yenugula  2017300 Srikar Paida  2017336 Nalam Abhinay  2017154 Chaitanya Alladi  2017315</dc:title>
  <dc:creator>Admin</dc:creator>
  <cp:lastModifiedBy>Admin</cp:lastModifiedBy>
  <cp:revision>24</cp:revision>
  <dcterms:created xsi:type="dcterms:W3CDTF">2019-04-02T17:54:19Z</dcterms:created>
  <dcterms:modified xsi:type="dcterms:W3CDTF">2019-04-04T04:53:46Z</dcterms:modified>
</cp:coreProperties>
</file>