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95" r:id="rId6"/>
    <p:sldId id="296" r:id="rId7"/>
    <p:sldId id="292" r:id="rId8"/>
    <p:sldId id="293" r:id="rId9"/>
    <p:sldId id="294" r:id="rId10"/>
    <p:sldId id="297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340" r:id="rId21"/>
    <p:sldId id="277" r:id="rId22"/>
    <p:sldId id="278" r:id="rId23"/>
    <p:sldId id="279" r:id="rId24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316BA-C5D4-42C2-BF85-ED0933694487}" v="11" dt="2020-10-12T10:02:57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Burra" userId="916e07f3-602e-418b-958c-8172685cc46f" providerId="ADAL" clId="{175316BA-C5D4-42C2-BF85-ED0933694487}"/>
    <pc:docChg chg="delSld modSld modMainMaster">
      <pc:chgData name="Lakshmi Burra" userId="916e07f3-602e-418b-958c-8172685cc46f" providerId="ADAL" clId="{175316BA-C5D4-42C2-BF85-ED0933694487}" dt="2020-10-12T10:02:57.135" v="7"/>
      <pc:docMkLst>
        <pc:docMk/>
      </pc:docMkLst>
      <pc:sldChg chg="modSp mod">
        <pc:chgData name="Lakshmi Burra" userId="916e07f3-602e-418b-958c-8172685cc46f" providerId="ADAL" clId="{175316BA-C5D4-42C2-BF85-ED0933694487}" dt="2020-10-12T10:02:50.462" v="1" actId="20577"/>
        <pc:sldMkLst>
          <pc:docMk/>
          <pc:sldMk cId="2976563948" sldId="256"/>
        </pc:sldMkLst>
        <pc:spChg chg="mod">
          <ac:chgData name="Lakshmi Burra" userId="916e07f3-602e-418b-958c-8172685cc46f" providerId="ADAL" clId="{175316BA-C5D4-42C2-BF85-ED0933694487}" dt="2020-10-12T10:02:50.462" v="1" actId="20577"/>
          <ac:spMkLst>
            <pc:docMk/>
            <pc:sldMk cId="2976563948" sldId="256"/>
            <ac:spMk id="2" creationId="{B5F4E837-5C5A-4278-B1A0-C0F0D73AAF85}"/>
          </ac:spMkLst>
        </pc:spChg>
      </pc:sldChg>
      <pc:sldChg chg="del">
        <pc:chgData name="Lakshmi Burra" userId="916e07f3-602e-418b-958c-8172685cc46f" providerId="ADAL" clId="{175316BA-C5D4-42C2-BF85-ED0933694487}" dt="2020-10-12T10:02:43.775" v="0" actId="47"/>
        <pc:sldMkLst>
          <pc:docMk/>
          <pc:sldMk cId="940477910" sldId="257"/>
        </pc:sldMkLst>
      </pc:sldChg>
      <pc:sldMasterChg chg="modSp">
        <pc:chgData name="Lakshmi Burra" userId="916e07f3-602e-418b-958c-8172685cc46f" providerId="ADAL" clId="{175316BA-C5D4-42C2-BF85-ED0933694487}" dt="2020-10-12T10:02:57.135" v="7"/>
        <pc:sldMasterMkLst>
          <pc:docMk/>
          <pc:sldMasterMk cId="1639859488" sldId="2147483648"/>
        </pc:sldMasterMkLst>
        <pc:spChg chg="mod">
          <ac:chgData name="Lakshmi Burra" userId="916e07f3-602e-418b-958c-8172685cc46f" providerId="ADAL" clId="{175316BA-C5D4-42C2-BF85-ED0933694487}" dt="2020-10-12T10:02:57.129" v="4"/>
          <ac:spMkLst>
            <pc:docMk/>
            <pc:sldMasterMk cId="1639859488" sldId="2147483648"/>
            <ac:spMk id="2" creationId="{47E569BE-2791-4A39-9116-FF18B6574AA0}"/>
          </ac:spMkLst>
        </pc:spChg>
        <pc:spChg chg="mod">
          <ac:chgData name="Lakshmi Burra" userId="916e07f3-602e-418b-958c-8172685cc46f" providerId="ADAL" clId="{175316BA-C5D4-42C2-BF85-ED0933694487}" dt="2020-10-12T10:02:57.135" v="7"/>
          <ac:spMkLst>
            <pc:docMk/>
            <pc:sldMasterMk cId="1639859488" sldId="2147483648"/>
            <ac:spMk id="3" creationId="{F4F8ED56-F99D-473B-8A3D-EC5D4B1F6A76}"/>
          </ac:spMkLst>
        </pc:sp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38:59.1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89 39 912,'0'0'505,"0"0"74,0 0-294,0 0 17,0 0 247,0 0-133,-1-4-261,-6-16-96,6 15-3,1 5 48,0 0 69,0 0 17,0 0 108,0 0 252,0 0-110,0 0-173,0 0-118,0 0-77,-42-6 219,6 3-399,35 3 21,22 1 74,-13-1 18,0 0-1,0 0 1,0 1 0,1 0-1,-2 1 1,1 0-1,0 0 1,0 0 0,-1 1-1,9 4 1,-14-6-5,23-2 6,-19 0-2,0 0-1,0 1 0,0 0 0,0 0 0,0 1 0,0-1 1,11 4-1,-15-2 0,-2-2 7,0 2-10,0-2-5,0 0 21,7 1-20,-1 0 0,1 0 0,-1 1 0,0 0 0,10 4 0,19 6 7,4-5-6,-12-1 3,0-2 0,45 2 0,-50-6 112,-44-10 195,6 9-323,-1 1 0,1 1 1,-1 1-1,1 0 1,-1 1-1,-23 8 0,31-8 22,0 0 0,-1-1 0,1 0-1,-1-1 1,-10 1 0,29-6 5,0-1 0,-1 0 0,0 0 0,0-1 1,10-8-1,-13 12-65,-3-4-602,-2-6-1270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27.0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327.9209"/>
      <inkml:brushProperty name="anchorY" value="-5593.61621"/>
      <inkml:brushProperty name="scaleFactor" value="0.5"/>
    </inkml:brush>
  </inkml:definitions>
  <inkml:trace contextRef="#ctx0" brushRef="#br0">73 0 5827,'0'0'0,"0"0"2257,0 0-1999,0 0 1711,0 0-592,0 0-609,0 0-450,0 2 7,0 1 1,0 3-275,0 5 98,0 6 203,-2 6-197,-2 5-22,-2 3-122,-3 3 5,-3 3-144,-1-2-2151,-2-5-3203,3-8-1203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50.8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0665.125"/>
      <inkml:brushProperty name="anchorY" value="-244872.60938"/>
      <inkml:brushProperty name="scaleFactor" value="0.5"/>
    </inkml:brush>
  </inkml:definitions>
  <inkml:trace contextRef="#ctx0" brushRef="#br0">22 37 4466,'0'0'0,"0"0"5699,0 0-5678,0 0 2650,0 0-358,0 0-683,0 0-745,-4-7 95,0 0-97,-1 0-395,2 1-357,0 1 5,2 2-139,0 2-96,2 2-18,6 3 144,7 7 45,11 5 69,9 5-82,11 4 50,8 3-109,8 2 29,8-1-31,5-1 23,3-2-26,-1-2 7,-6-4-20,-8-3-14,-11-4 2,-14-3-151,-11-4 154,-10-2 22,-7-2 88,-6-2 58,-3 0-8,-1-1 30,-1 1-24,0-1-160,-3 1 138,-1-1-125,-1 1 35,-3 0-11,0 0 0,-2 0 0,-2 2-19,-2 2 6,-2 4 34,-2 3-48,-1 5 17,-2 4 31,0 5-29,-1 3-8,0 3 3,0 2 15,-1 4-42,0 2 32,0 3-10,-2 4 20,-1 0-23,1 0 8,1-2 15,3-6 33,2-5-83,4-6 45,4-8-15,4-6 2,3-5 18,3-5-42,1-2 32,2-1-290,1-3-535,3-6-1114,9-9-1860,7-10-3549,0 2 199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51.3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2242.9375"/>
      <inkml:brushProperty name="anchorY" value="-246954.35938"/>
      <inkml:brushProperty name="scaleFactor" value="0.5"/>
    </inkml:brush>
  </inkml:definitions>
  <inkml:trace contextRef="#ctx0" brushRef="#br0">358 5 8404,'0'0'0,"0"0"992,0 0 748,0 0 439,0 0-1087,0 0-666,0 0 212,0-1-184,-1 0-268,1-1-127,-1 1 74,-1 1-138,-1 5 109,-2 7 264,-5 8 187,-5 8-237,-5 9-129,-6 7 54,-4 7-94,-5 4-74,-1 2-38,0 0-34,3-4 2,3-6-5,5-8-18,5-9 4,6-9-2,5-8-616,3-6-926,5-7-688,7-9-1260,10-12-2934,0 0 2827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52.02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0652.125"/>
      <inkml:brushProperty name="anchorY" value="-246204.4375"/>
      <inkml:brushProperty name="scaleFactor" value="0.5"/>
    </inkml:brush>
  </inkml:definitions>
  <inkml:trace contextRef="#ctx0" brushRef="#br0">129 2 8132,'0'0'0,"0"0"1809,0 0-692,0 0 1095,0 0-1102,0 0-742,0 0 147,-1 0-139,1-1-306,0 1-28,5 0-10,7-1 320,5 2 54,7 1-257,2 4-34,3 4 0,-2 3-94,-1 3 40,-3 3-15,-4 3-36,-5 4 68,-4 3-41,-5 4 89,-8 4-62,-10 4-35,-8 3-26,-9 2-35,-5 0-275,-3 0 93,-3-3 142,2-5-181,3-4 7,5-6-58,4-6-347,7-5 729,6-6-457,5-5-13,4-3 72,3-2 15,2-1-100,2-1 333,5 0 51,5 0 93,6 0-24,4 1-19,5-1 251,2 1-112,3-1-141,1 1 104,1 0-81,1 0 1,0 0 18,-1 2 123,-1 2-90,-4 0-116,-6 0 17,-6-1-16,-5 0-881,-6-1-963,-3 0-1459,-2-1-1860,-1-1 1948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53.12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2238.0625"/>
      <inkml:brushProperty name="anchorY" value="-248131.375"/>
      <inkml:brushProperty name="scaleFactor" value="0.5"/>
    </inkml:brush>
  </inkml:definitions>
  <inkml:trace contextRef="#ctx0" brushRef="#br0">208 599 8580,'0'0'0,"0"0"1921,0 0-1083,0 0 1411,0 0-1198,0 0-680,0 0-161,-11-5-66,0 1-138,-1-1 4,1 1-63,-1 2 69,2 3-24,-2 4 27,1 4-6,0 3 3,2 2-19,0 0-13,3 0-16,2-2-53,1-3-24,2-1 77,0-2-64,1-1 77,1-2-59,-1 0 20,0 0 68,1-1-39,-1 0 53,1 0 5,-1-2 20,1 1 15,-1-1 165,1 0-101,0 0 133,0 0-52,1-1-151,0-1-47,2-1 21,0 0-37,0-1 7,1 0-58,0-1 35,1 1 5,3-1-77,2-2 79,2 0-26,4-2 27,2 0-6,0-1-109,0 1 163,-3 1-54,-3 2 19,-3 2 0,-4 1 0,-3 2 37,-2 0-47,-1 1 146,0 1 32,-1-1 53,-2 0 89,-4 1-38,-7 3-299,-6 2 70,-5 4 16,-4 4-57,-1 2 1,1 4 0,1 3-3,3 2 0,5 3 18,3 2 14,6 1-40,4-1 14,4-1-62,8-4-3,6-5-40,7-5 121,5-5-1,6-4 99,4-7-40,4-7-93,1-8-46,-1-7 62,-4-6-9,-3-5 22,-7-4 35,-7-4-64,-6-1 2,-4-3-96,-7-2-50,-7 0-86,-6-1 128,-6 3 105,-5 2-9,-2 4 110,-2 3-62,-1 2-13,0 4 61,1 1-39,2 2 69,5 3-94,3 1 86,6 3-121,5 2 73,3 2-62,3 1-21,3 1 24,6 0-66,8 1 92,7 0-10,8 1 99,5 2-80,5 2 103,3 2 28,3 3 31,1 1-21,1 3 11,0 5-59,0 3-77,-3 3-1,-4 4-7,-6 0-78,-8 2 59,-7 1-469,-9 1-1062,-14 3-1385,-17 1-6083,-2-4 5696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53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903.375"/>
      <inkml:brushProperty name="anchorY" value="-248974.8125"/>
      <inkml:brushProperty name="scaleFactor" value="0.5"/>
    </inkml:brush>
  </inkml:definitions>
  <inkml:trace contextRef="#ctx0" brushRef="#br0">22 9 7876,'0'0'0,"0"0"1664,0 0-1306,0 0 2091,0 0-734,0 0-1064,0 0-301,-5-2-110,0 0-213,-1 1-11,2-1-198,3 1 49,6 1 160,9 0-54,9 1 214,12 1-147,10 0 53,6-1-69,5 0-21,-1 0-54,-4-1-1203,-6 0-53,-9 0-977,-9 3-896,-10 2-694,-7 1 505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54.1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5622.09375"/>
      <inkml:brushProperty name="anchorY" value="-250259.375"/>
      <inkml:brushProperty name="scaleFactor" value="0.5"/>
    </inkml:brush>
  </inkml:definitions>
  <inkml:trace contextRef="#ctx0" brushRef="#br0">0 47 6275,'0'0'0,"0"0"2033,0 0-2223,0 0 1925,0 0-426,0 0-1066,0 0 896,8 3-802,6 0-31,8 0 188,7-1-443,7 0 109,4-5-176,4-4-825,0-6-1546,-2-6-2269,-9 1-1642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54.6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7203.875"/>
      <inkml:brushProperty name="anchorY" value="-251482.6875"/>
      <inkml:brushProperty name="scaleFactor" value="0.5"/>
    </inkml:brush>
  </inkml:definitions>
  <inkml:trace contextRef="#ctx0" brushRef="#br0">0 1 9236,'0'0'0,"0"0"1281,0 0-1158,0 0 1917,0 0-1439,0 0-623,0 4 455,3 6 535,5 6-480,5 5-10,6 6 71,3 3-231,4 2-126,2 1-141,2-1 21,1 0-62,1 0 30,-1 0-29,-1 0-11,-1 0 21,-1 0-26,-3 0 8,-3 1-3,-4 0 18,-5 0-23,-5-2 8,-4-2 34,-2-2-29,-3-2 29,-5-1 49,-8-1-33,-7 0-5,-6 0-53,-8 1 50,-5 1-55,-4 0 34,-1-1 45,1 0-88,4-4-7,6-3-1,7-4-771,8-3-771,7-4-629,5-2-1350,5-4-6538,1-1 12614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55.56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8476.84375"/>
      <inkml:brushProperty name="anchorY" value="-253677.15625"/>
      <inkml:brushProperty name="scaleFactor" value="0.5"/>
    </inkml:brush>
  </inkml:definitions>
  <inkml:trace contextRef="#ctx0" brushRef="#br0">6 1 5330,'0'0'0,"0"0"4114,0 0-3436,0 0 48,0 0 1848,0 0-1435,0 0-528,-1 0 24,0 0 144,0 1-186,0-1-257,1 0 59,-1 1-22,1-1-26,0 0-160,0 0 7,0 0-218,0 0 16,3 1 19,5 3-16,7 1 61,10 2-16,10 1-11,10 0-13,9-2 3,6 0 90,3-3-138,-1-1 63,-5-1-20,-7-1-17,-10 1 25,-10 0-28,-10 0 9,-8 0-3,-6 0 93,-4 1 86,-3-1 112,0 0-40,-1-1-70,0 0 62,1 1-174,0-1 11,0 0-85,1-1-97,0 2-949,-1-1-541,-1 1-770,0-1-1213,0-1-3622,0 0 2653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56.0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0311.28125"/>
      <inkml:brushProperty name="anchorY" value="-255009.34375"/>
      <inkml:brushProperty name="scaleFactor" value="0.5"/>
    </inkml:brush>
  </inkml:definitions>
  <inkml:trace contextRef="#ctx0" brushRef="#br0">93 0 4930,'0'0'0,"0"0"2962,0 0-2410,0 0 520,0 0 1199,0 0-1684,0 0-425,0 0 463,0 5-1,0 8 729,0 10-422,0 11-254,-2 13-172,-3 9 330,-2 8-819,-3 5 93,-3 1-93,1-1 8,-1-4-48,2-8-5,2-10-281,3-12-1341,2-12-1036,4-15-287,8-16-1370,1-6-2253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56.3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8966.96875"/>
      <inkml:brushProperty name="anchorY" value="-254402.51563"/>
      <inkml:brushProperty name="scaleFactor" value="0.5"/>
    </inkml:brush>
  </inkml:definitions>
  <inkml:trace contextRef="#ctx0" brushRef="#br0">87 1 10517,'0'0'0,"0"0"1312,0 0-597,0 0 1404,0 0-1522,0 0-522,0 0 525,-8 23 193,-2 12-671,-1 10 441,-1 9-50,2 4-503,1 0 102,1-2-149,1-5 56,2-6-772,1-9-994,2-10-993,2-8-1110,5-10-2030,0-5 3215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28.17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84.49854"/>
      <inkml:brushProperty name="anchorY" value="-4601.8623"/>
      <inkml:brushProperty name="scaleFactor" value="0.5"/>
    </inkml:brush>
  </inkml:definitions>
  <inkml:trace contextRef="#ctx0" brushRef="#br0">58 423 7716,'0'0'0,"0"0"1936,0 0-1735,0 0 1597,0 0-1441,0 0-282,1-24-78,2-10-37,1-8-325,-1-6 274,0-2-96,0 1-197,-3 2-254,-2 7 545,-2 6-54,-2 10 145,0 8-52,0 6-178,0 6 53,0 7 139,-2 10 27,0 11 40,0 10 55,2 12 103,1 10-44,2 9-90,2 3 10,6 1 8,5-5-26,4-9-48,6-11 50,2-11-56,3-12 35,2-10 46,2-14-89,1-13-213,-1-13 3,0-10-356,-5-8 70,-5-5 201,-5-1 282,-6 1-30,-3 5 78,-4 6 32,0 8 163,-2 8 592,0 9-8,0 6 141,0 5-322,0 4-270,-1 4-256,-2 6-56,-1 10-18,0 7 23,0 7-29,2 5-8,0 2 3,4 1-3,4-2-56,4-5 34,4-5-87,1-6 5,3-7 88,0-6-30,2-5-490,2-5 107,1-7 13,0-5 66,-1-6-53,-3-2-69,-3-2 58,-3 1-116,-2 3 460,-4 4 33,-3 3 31,-1 5 319,-1 2 290,-2 3 122,1 1-429,-1 2-242,1 6 143,2 5 366,1 7-376,2 6 344,3 4-489,1 1 311,2-2-404,0-3 91,1-6-37,0-3-41,0-6-63,2-4 109,0-3-280,2-5-534,2-6 67,-1-8 269,-1-7-629,-2-6 552,-4-3 179,-4-1 360,-2 3-48,-3 4 91,0 6 496,-1 5 571,-1 5-169,0 4-55,1 3-182,-1 2-351,1 0-257,0 4-35,0 5 48,1 7 230,2 5-195,3 5-149,3 2 82,2 1-61,2-2-8,2-4-34,-2-4-30,0-5-611,-4-5-1529,-2-4-1264,-3-3-3633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56.7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7620.9375"/>
      <inkml:brushProperty name="anchorY" value="-253648.34375"/>
      <inkml:brushProperty name="scaleFactor" value="0.5"/>
    </inkml:brush>
  </inkml:definitions>
  <inkml:trace contextRef="#ctx0" brushRef="#br0">1 0 9172,'0'0'0,"0"0"2497,0 0-2128,0 0 1858,0 0-1277,0 0-1027,0 0 325,1 10 619,4 6-736,3 9 74,5 6-130,4 7 303,5 3-137,3 3-191,2 0 65,0-3-128,-1-4 7,-3-7-44,-5-6 7,-4-8-24,-4-6-50,-4-5 125,-2-3-21,-2-7 47,0-7-26,1-8 67,0-8-38,2-6 126,0-5 96,2-1-171,-1 1-13,1 4-75,1 5-27,-1 5 38,2 7-110,1 4-790,3 5-954,4 3-529,5 3-1448,4 1-1287,-3 2 1554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57.3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9312.28125"/>
      <inkml:brushProperty name="anchorY" value="-254973.60938"/>
      <inkml:brushProperty name="scaleFactor" value="0.5"/>
    </inkml:brush>
  </inkml:definitions>
  <inkml:trace contextRef="#ctx0" brushRef="#br0">1 103 7507,'0'0'0,"0"0"2466,0 0-1458,0 0 473,0 0-169,0 0-1277,0 0 202,1-15-20,3-3 92,3-2 49,3 3-113,2 3-13,3 4-37,1 4 40,1 3-147,-1 4 24,1 4-70,-2 6 33,-2 5 80,-2 6-118,-3 6 59,-4 3-112,-1 2-101,-2-1-406,-1-4-307,-1-6 467,0-7 179,0-5 144,0-5-40,0-6-429,1-6 127,0-7 307,1-5 6,4-2 40,5-3 47,4 1 30,3 1 219,2 3-115,-1 4 67,-2 4 155,-1 4-84,-4 2-170,-1 3-2,0 2 79,-1 4 22,1 6 277,0 7-296,0 7 235,-1 8-219,-1 5-200,-2 4 54,-3-1-38,0-3-19,-2-4-13,-1-8 3,0-8-1441,0-6 242,-1-8-735,1-8-3482,0-11-1065,-1-1 7230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57.6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0960.96875"/>
      <inkml:brushProperty name="anchorY" value="-256503.07813"/>
      <inkml:brushProperty name="scaleFactor" value="0.5"/>
    </inkml:brush>
  </inkml:definitions>
  <inkml:trace contextRef="#ctx0" brushRef="#br0">0 1 5763,'0'0'0,"0"0"4610,0 0-3866,0 0 545,0 0 560,0 0-1585,0 0-166,6 0 367,7 0 607,11 2-776,9 2-32,11-1 622,8 0-483,4-1-304,1 0-54,-4-1-24,-7-1-77,-11 0-1104,-10 0-548,-10 0 68,-8-1-175,-8-1-3534,-9-2-1215,-2 0 7782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57.92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2673.21875"/>
      <inkml:brushProperty name="anchorY" value="-257779.39063"/>
      <inkml:brushProperty name="scaleFactor" value="0.5"/>
    </inkml:brush>
  </inkml:definitions>
  <inkml:trace contextRef="#ctx0" brushRef="#br0">0 1 8980,'0'0'0,"0"0"1025,0 0-561,0 0 1150,0 0-886,0 0-754,0 0 372,3 7 593,1 7-370,2 8 10,-1 9-225,0 8-119,-1 6-192,-2 5 53,0 5-72,-2 1 32,-3-1-123,-1-3 91,-1-7-330,0-9-692,2-9-472,1-10-1027,0-7-1665,3-11-1785,1-3 6176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58.8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3953.03125"/>
      <inkml:brushProperty name="anchorY" value="-259605.21875"/>
      <inkml:brushProperty name="scaleFactor" value="0.5"/>
    </inkml:brush>
  </inkml:definitions>
  <inkml:trace contextRef="#ctx0" brushRef="#br0">1 105 8180,'0'0'0,"0"0"1088,0 0 524,0 0 36,0 0-164,0 0-1135,0 0 78,0-1 27,0 0-148,0-1-89,0 1-161,0 1 53,0-1-13,0 1-96,0 1 141,0 3 30,0 1-136,1 1 10,0-1-7,1 0-25,0-1 24,-1-2-26,0 0-11,0-2 40,-1 1 61,0-2 22,1 1-38,-1 0-2,1 0-56,-1 0-6,0 0 16,0-1-45,0 1 32,0 0 8,0 0-21,0 0 8,0 0-22,0 0 25,0 0-28,0 0 9,0 0-3,0 0-19,0 0 43,0 0-32,0 0 11,0 0-3,0 0 0,0 0 0,0 0 0,1 0-19,0 0 25,0 0-65,1 0 56,1 0 0,2 0 19,0 0-21,2 0 26,1 0-26,1 2 8,1 4 34,1 6-10,1 9 5,1 9-37,0 9 47,-2 8 22,-1 4-42,-2 2-4,-2-1-18,-2-7 3,0-8-3,-1-9 0,-1-10-19,0-7-69,1-6 112,2-8 94,3-9-6,4-10-80,3-10 48,3-8 0,1-9 184,2-6-125,0-4-46,1-1 110,-1 1 34,0 5-119,-1 9 98,-4 8-51,-2 10 201,-4 10-20,-4 6-263,-2 6-64,-2 3-91,-2 3-51,1 0-744,0 2-654,-1 5 363,1 8-690,0 9-1189,-3 11-1903,0-3-1708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59.5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5643.3125"/>
      <inkml:brushProperty name="anchorY" value="-260893.04688"/>
      <inkml:brushProperty name="scaleFactor" value="0.5"/>
    </inkml:brush>
  </inkml:definitions>
  <inkml:trace contextRef="#ctx0" brushRef="#br0">0 73 7347,'0'0'0,"0"0"2514,0 0-1159,0 0 891,0 0-474,0 0-999,0 0-148,0 0-89,0-5-291,0 0-181,2 4 278,1 6-105,0 8-58,1 8-104,-1 9 42,-1 6-117,0 3 29,-2-2-31,1-4-164,-1-9-309,0-7 246,-1-6-398,1-10 53,4-10 198,4-12-72,4-11 293,6-6 1,2-4 34,3-1 136,-1 5-72,1 5 66,-3 7 78,-3 8 110,-5 6-44,-4 5-68,-3 4-70,-1 3 13,-2 4 6,2 7 13,-1 7 35,0 6-27,0 5-46,-1 3-4,-1 0-60,-1-3-116,0-4 84,0-6-34,0-7-123,1-5 150,2-4-88,2-8 100,3-7 49,6-8-29,3-6 34,4-5-7,3-1 39,0 0-10,0 3 79,-2 6 111,-3 4 121,-5 7 52,-3 5-150,-3 3 35,-2 6 21,-1 8 248,1 9-181,1 8 13,0 8 94,2 7-17,-1 4-421,0 0 163,-3-2-185,0-5 39,-2-7-466,-1-10-842,-2-8-683,1-9-313,-1-12-4019,-1-4-128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59.91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7432.21875"/>
      <inkml:brushProperty name="anchorY" value="-262454.875"/>
      <inkml:brushProperty name="scaleFactor" value="0.5"/>
    </inkml:brush>
  </inkml:definitions>
  <inkml:trace contextRef="#ctx0" brushRef="#br0">4 1 7059,'0'0'0,"0"0"2049,0 0-1139,0 0 960,0 0-213,0 0-1572,0 0 427,7 3 588,2 5-668,1 8 331,1 8-256,-3 9 61,-2 10-61,-2 9-46,-2 8-26,-3 4-315,-4 3-45,-3-4-46,-2-6-26,0-10-38,0-10-346,3-12-988,2-10-506,2-8-609,2-11-888,1-11-3816,0-1 5374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6:00.17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6158.96875"/>
      <inkml:brushProperty name="anchorY" value="-261771.42188"/>
      <inkml:brushProperty name="scaleFactor" value="0.5"/>
    </inkml:brush>
  </inkml:definitions>
  <inkml:trace contextRef="#ctx0" brushRef="#br0">0 1 6019,'0'0'0,"0"0"3457,0 0-2427,0 0 918,0 0-486,0 0-918,0 0-368,3 5 715,1 6 54,2 8-375,-1 6-329,1 9 346,-1 6-70,-1 6-207,0 3-57,-2 1-50,-1-2-209,0-3 52,-1-6-49,0-8-32,0-8-178,-1-8-1185,1-6-421,0-9-393,-2-10-3121,0-2-3460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6:00.7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7464.6875"/>
      <inkml:brushProperty name="anchorY" value="-263509.3125"/>
      <inkml:brushProperty name="scaleFactor" value="0.5"/>
    </inkml:brush>
  </inkml:definitions>
  <inkml:trace contextRef="#ctx0" brushRef="#br0">1 47 9861,'0'0'0,"0"0"1936,0 0-932,0 0 994,0 0-61,0 0-1863,3-6 206,7-2-50,7-1-161,8 0 150,6 2-43,5 2-2,2 3 98,1 5-123,-1 7-16,-2 7-34,-4 6-72,-3 7 90,-6 4-106,-6 2 69,-6 2-96,-4-1 8,-4-1-117,-3-5-345,-1-4 16,0-7-50,-1-6-99,1-5 192,0-4 145,0-4 20,1-4 182,1-7-96,4-7 189,6-8-13,8-6 142,7-5-33,9-1 169,7-1 106,6 4-3,3 4 148,-1 4-391,-2 7-28,-6 4-121,-8 6-26,-8 3-43,-9 3-1321,-8 6-728,-12 8-584,-17 10-3316,-1 0 486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6:01.4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9542.65625"/>
      <inkml:brushProperty name="anchorY" value="-264821.34375"/>
      <inkml:brushProperty name="scaleFactor" value="0.5"/>
    </inkml:brush>
  </inkml:definitions>
  <inkml:trace contextRef="#ctx0" brushRef="#br0">719 11 5170,'0'0'0,"0"0"4434,0 0-4108,0 0 1397,0 0 321,0 0-787,0 0-567,11-2 282,0-1-305,1 1-91,-3 1-147,-2-1-159,-2 1-27,-3 1-11,-1 0 10,-3 4-97,-7 3 103,-10 6-240,-10 5 13,-14 3-125,-12 4-331,-10 2 48,-9 0 16,-5 0 409,-1-3-134,5-3 141,7-4-61,12-4 77,11-2-39,12-3 12,11-2 55,8-2-36,7 1 51,5 0-107,2 2 201,2 4 12,3 2 41,4 3 75,4 2-92,5 3-79,4 2 133,6 2-178,3 2 127,4 2 17,2 0-137,1 0 8,-2-2-119,-4-2 26,-4-3-16,-6-4-19,-5-3-32,-5-4-552,-4-3-498,-3-4-305,-3-2-107,-2-1-992,-2-2-1870,-5-2-3005,0 0 5582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28.4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039.18262"/>
      <inkml:brushProperty name="anchorY" value="-6034.58496"/>
      <inkml:brushProperty name="scaleFactor" value="0.5"/>
    </inkml:brush>
  </inkml:definitions>
  <inkml:trace contextRef="#ctx0" brushRef="#br0">1 72 10645,'0'0'0,"0"0"592,0 0-653,0 0 1232,0 0-131,24-6-410,16-1-422,15-2-160,11-2-10,5-2-1532,-2-1-3271,-12 3-3974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6:01.9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7937.40625"/>
      <inkml:brushProperty name="anchorY" value="-264197.5625"/>
      <inkml:brushProperty name="scaleFactor" value="0.5"/>
    </inkml:brush>
  </inkml:definitions>
  <inkml:trace contextRef="#ctx0" brushRef="#br0">0 0 6003,'0'0'0,"0"0"3761,0 0-3342,0 0 1049,0 0-94,0 0-571,0 0-649,0 2 81,0 4 1270,2 7-852,3 6 100,3 7-244,4 7-204,5 5-23,3 6 113,5 2-101,2 2-4,2-1 116,0-4-430,-1-6 91,-2-6-46,-5-6-5,-4-6-19,-4-6 25,-4-5-46,-4-4 32,-2-2-30,-3-2-346,0-1-574,-1 0-400,1 0-875,-2-1-1285,0-2-2571,1 1 887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6:02.5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9496.96875"/>
      <inkml:brushProperty name="anchorY" value="-265959.59375"/>
      <inkml:brushProperty name="scaleFactor" value="0.5"/>
    </inkml:brush>
  </inkml:definitions>
  <inkml:trace contextRef="#ctx0" brushRef="#br0">3 1 3009,'0'0'0,"0"0"5779,0 0-5099,0 0 1457,0 0-280,0 0-502,0 0-351,-1 0-279,0-1 164,0 1-446,1 0 26,5 3 500,6 2-575,8 4 63,9 1-321,9 0 85,9-1-104,6-3-93,3-2 43,1-2-40,-4-1-30,-7-3 27,-10 0-29,-9-1 45,-8 0-13,-8 1 23,-6 1 70,-2 0-93,-3 1-24,-1 0-145,0 0-768,-2 0-520,-4 1-504,-2 1-998,-1-1-1536,1 1-5608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6:03.2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1217.03125"/>
      <inkml:brushProperty name="anchorY" value="-267279.25"/>
      <inkml:brushProperty name="scaleFactor" value="0.5"/>
    </inkml:brush>
  </inkml:definitions>
  <inkml:trace contextRef="#ctx0" brushRef="#br0">144 22 6067,'0'0'0,"0"0"3553,0 0-3099,0 0 941,0 0 83,0 0-688,0 0-403,3-4 66,5-1 145,5-1-238,5 2 24,4 1 105,2 3-228,3 6 14,0 7-30,0 8-2,-2 7 34,-3 5-66,-4 5-109,-5 2-28,-5 3-58,-6 0 8,-8 2 67,-8 0-115,-8-2-243,-7-3-213,-5-6 96,-3-7 18,-3-8-237,-1-7 169,2-6 332,2-8-173,5-8-15,6-6 351,7-5-109,5-2 48,7 1 56,3 3 40,6 1 11,5 4 2,5 2 115,5 3-125,4 3-32,3 3 45,3 1 165,2 5-234,1 5 341,1 7-269,0 7 29,-2 4 123,0 6-27,-2 3 13,-4 0-15,-2 0 42,-5-3-200,-3-5 2,-5-6-66,-3-5-10,-3-6-78,-1-4-729,-1-3-674,-1-2-585,0-3-1448,1-4-7154,-1 0 12432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6:04.1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2745.4375"/>
      <inkml:brushProperty name="anchorY" value="-269198.5625"/>
      <inkml:brushProperty name="scaleFactor" value="0.5"/>
    </inkml:brush>
  </inkml:definitions>
  <inkml:trace contextRef="#ctx0" brushRef="#br0">393 500 6355,'0'0'0,"0"0"496,0 0 168,0 0 1279,0 0-711,0 0 198,0 0-696,0-9 122,0-3 724,0-1-649,-1 0-235,-1 1 38,-4 2-318,-4 2-192,-4 3-37,-6 2-185,-6 3 20,-7 6-20,-5 7-2,-3 8-18,-1 7 4,1 5 17,4 7-6,6 3 3,8 1 0,7-1-37,6-2-46,8-5 67,8-6 14,8-6 15,9-7-18,7-7 45,6-7-14,5-8-12,4-9-14,-1-8-296,-2-8 101,-5-4-48,-8-5 59,-9-2 96,-6-1 32,-7-1 0,-9 0 27,-8 0 31,-7-2-7,-7-1 5,-5-1-56,-3 1 72,0 1-24,1 3 45,5 5-47,5 5 71,5 7-2,6 5 95,4 5-42,3 3-130,7 2 58,7 1-46,10 0 65,9 0 112,9 0 26,7 0-34,4 1-112,2 1 87,1 3-127,-4 1 53,-5 1-37,-7 2-30,-9 2-29,-9 2-51,-8 2-269,-5 2-694,-7 3-493,-9 2-1075,-9-1-1914,0-1-4518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6:04.7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4202.34375"/>
      <inkml:brushProperty name="anchorY" value="-270035.25"/>
      <inkml:brushProperty name="scaleFactor" value="0.5"/>
    </inkml:brush>
  </inkml:definitions>
  <inkml:trace contextRef="#ctx0" brushRef="#br0">322 0 5410,'0'0'0,"0"0"1857,0 0-2147,0 0 1453,0 0 349,0 0-602,0 0-336,1 6-121,0 5 727,1 5-546,-1 5 81,-1 6 158,-3 6-326,-6 7 210,-6 7-330,-7 8 72,-6 8-88,-5 8-267,-6 9 166,-1 6-198,0 6 125,4 5-208,7 1 153,8-2-201,9-4 94,14-7-88,1-69 9,0 1 0,8 27 1,-6-31 4,0 1 1,1-1-1,9 15 0,28 31-3,11-8-17,8-8 24,3-10-288,3-9-981,-2-9 2,0-7-750,-3-10-1413,-4-9-3589,-13-2 4058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6:05.2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5792.5"/>
      <inkml:brushProperty name="anchorY" value="-272773.34375"/>
      <inkml:brushProperty name="scaleFactor" value="0.5"/>
    </inkml:brush>
  </inkml:definitions>
  <inkml:trace contextRef="#ctx0" brushRef="#br0">0 0 7123,'0'0'0,"0"0"1713,0 0-1924,0 0 2418,0 0-585,23 14-470,11 8-261,12 11-181,7 10-43,4 7 277,1 8-519,-1 7 108,-5 6-175,-6 6-214,-10 5-99,-10 4 8,-10 4-21,-9-1 0,-13 0-37,-11-3-158,-12-5-31,-8-6-247,-6-9-258,-3-10-392,-1-12-421,1-13-724,3-13-1542,6-16-4466,10-7 9338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6:05.8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7195"/>
      <inkml:brushProperty name="anchorY" value="-275366.3125"/>
      <inkml:brushProperty name="scaleFactor" value="0.5"/>
    </inkml:brush>
  </inkml:definitions>
  <inkml:trace contextRef="#ctx0" brushRef="#br0">0 1 8228,'0'0'0,"0"0"1296,0 0 38,0 0 419,0 0-510,0 0-424,0 0-744,0 0 141,4-1 14,6 3 613,6 2-336,8 4-158,7 4-144,4 5-58,3 4-83,-1 3 11,-3 3-48,-3 3-27,-7 1 5,-6 1-5,-5 1-19,-6-1-274,-4-1-54,-2-3-21,-2-4-256,-1-5 421,-1-7 32,1-4 59,0-4-11,1-2-5,1-5-16,5-7 152,9-8-27,9-7 222,8-7 0,7-3 181,4-1-77,3 3 240,-1 3-326,-2 6-7,-5 7-230,-8 6-64,-8 4-1382,-9 7-1601,-14 8-5962,-5 2 6418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7:15.00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9153.4375"/>
      <inkml:brushProperty name="anchorY" value="-276772.6875"/>
      <inkml:brushProperty name="scaleFactor" value="0.5"/>
    </inkml:brush>
  </inkml:definitions>
  <inkml:trace contextRef="#ctx0" brushRef="#br0">435 123 6115,'0'0'0,"0"0"1472,0 0-1586,0 0 1442,0 0 313,0 0-672,0 0-204,0 0-242,1-7-227,1-1-48,0-2 81,0 2-57,0 1-131,-1 2 153,0 1-36,-1 3 30,1 0 73,-1 1-169,0 0 72,0 0-120,0 1-27,-1-1 22,1 0-14,0 0-15,0 0-108,0 0 12,0 0 26,0-1-51,1-3-2,1-2-1,1-4-20,1-1 42,1 0-14,-1 1 6,-1 2 19,-1 3-24,0 1 7,-1 2 17,-1 1-43,0 1 13,-2 1-341,-4-1 134,-6 1 127,-8 4-11,-8 6 73,-8 8 26,-7 8-2,-3 7 24,-2 7-43,2 5-6,2 5 38,5 4-32,5 3-8,6 3 40,8 2-50,7-1-41,6-3 104,7-5-146,7-6 45,8-8 77,8-7-7,5-8 7,6-9 3,3-6-19,3-6-368,1-11-1501,-1-10-1258,-1-10-3806,-9 1 4841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7:15.8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7783.5"/>
      <inkml:brushProperty name="anchorY" value="-276126.5625"/>
      <inkml:brushProperty name="scaleFactor" value="0.5"/>
    </inkml:brush>
  </inkml:definitions>
  <inkml:trace contextRef="#ctx0" brushRef="#br0">378 615 4898,'0'0'0,"0"0"1153,0 0 298,0 0 382,0 0-689,0 0-116,0 0-396,0-5 216,1-2-63,-1 0-84,0 0-434,1-1 400,-2-1-91,-4 0-592,-2 0 259,-6 0-91,-3 1 24,-6 1-21,-5 2-179,-5 2 13,-4 2 22,-1 2-128,-1 5 149,2 4-48,3 5-78,6 5 65,6 3-99,6 5 8,6 3-62,4 2-42,7 1 120,9-2-469,7-4 175,8-5 358,6-8-155,5-6 110,4-9 77,0-10-77,-2-10 47,-4-9 25,-6-8-8,-8-6 23,-7-6-4,-6-4 20,-5-4-23,-6-2 26,-5 0 11,-6 2 72,-5 3-112,-3 4 150,-2 7 159,-1 6-98,0 7-67,3 6 5,4 7-85,5 5 112,4 5-205,3 3 42,4 2-223,1 2-1,4 0 61,5 0 140,10-3-1,9-2 51,8-4-24,9-2-8,5-2 3,2 1 53,0 2-72,-3 2-88,-6 4-1377,-6 7-456,-8 11-987,-9 9 6,-7 1-3106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7:16.4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9293.21875"/>
      <inkml:brushProperty name="anchorY" value="-276846.21875"/>
      <inkml:brushProperty name="scaleFactor" value="0.5"/>
    </inkml:brush>
  </inkml:definitions>
  <inkml:trace contextRef="#ctx0" brushRef="#br0">8 89 4498,'0'0'0,"0"0"5363,0 0-5977,0 0 3202,0 0-1804,0 0-701,0 0 80,-3-17-129,1-1-34,0 0 3,1 3-78,2 4-72,1 4 110,2 4 34,2 7 366,2 8-171,1 6-74,0 10-6,-2 6-123,-3 6-29,0 3-37,-3 0-185,0-4-82,-1-8 123,0-8-89,-1-8 158,1-9 163,0-12-41,2-12-7,5-13 48,4-7-17,4-6-12,2-1 60,1 3-55,0 5 18,-2 8-23,-3 9 23,-4 7-157,-1 6-29,-1 4 18,0 4 78,1 6 69,1 6 5,0 7 158,0 6-78,0 4-80,-2 2-103,-2 0-372,-1-2-840,-2-3-1507,1-7-894,-1-7 747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34.6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691.3042"/>
      <inkml:brushProperty name="anchorY" value="-7233.76904"/>
      <inkml:brushProperty name="scaleFactor" value="0.5"/>
    </inkml:brush>
  </inkml:definitions>
  <inkml:trace contextRef="#ctx0" brushRef="#br0">1 399 4290,'0'0'0,"0"0"960,0 0-1045,0 0 1307,0 0 197,0 0-784,0 0 491,0 0-29,0 0-217,0 1-296,0-2-165,1-3-96,4-6-339,5-8 99,5-7-91,5-5 13,2-6-42,2-4 47,2 0-15,-1-1-70,-1 3-109,-3 5-48,-5 4 264,-4 7-123,-4 7 49,-4 5-25,-2 5-69,-1 3 168,-2 2-184,1 0 40,-1 2-32,0-1-54,1 2 182,-1 3 0,-1 4 64,1 3-64,-1 1 24,1 3-45,1 0-8,1 2 18,5 1-26,3 1 45,4-1 5,2 1-56,1-2 75,-1 0-42,-1 0-25,-5-1-197,-2 0 277,-3 2-74,-5-1 45,-4 1 34,-7-1-7,-3-2-32,-5-2 47,-1-2-15,1-4 5,0-3 37,4-3-47,2-2-22,4-2-182,4-3-362,2-4 614,6-3-135,9-5 55,7-3 10,9-2 37,6 0-29,5-1 11,3 0 16,3 1-25,3 0 46,1 0 43,1 1-104,-3 1 15,-5 3-7,-8 3-3,-8 4 0,-9 3 112,-7 3-144,-5 1-120,-5 2-211,-5 0 326,-5 1-41,-3 1 38,0 1 43,0 3-8,1 4 5,4 3 0,2 4 130,4 4 20,3 1-148,7 2 70,6-1-101,8-2 42,5-4-53,6-5 51,6-3 77,2-5-58,3-5 42,-1-7-86,-1-6-517,-4-5-98,-5-3 159,-6-2-232,-8 1 198,-6 1 352,-6 2-80,-4 4 165,-6 3 65,-5 4 212,-5 4 81,-5 2-155,-2 2-69,-2 5 53,-1 4 176,1 4 40,2 4 59,2 5-208,3 5-8,4 3 122,3 3-271,3-1-12,2-2-4,3-6-126,2-6-25,6-6-17,5-5 183,6-9-18,6-9-22,2-6-58,0-5 71,-2-1-44,-4 2 50,-6 4 24,-4 4 50,-5 6 65,-2 3-182,-3 3-15,0 1 15,-1 2 40,1 5-13,1 5 139,3 5 19,2 6 282,3 4-315,4 5-58,2 3 181,2 1-128,0-1 3,0-2-110,-2-3 27,-1-6-53,-3-4 10,-1-6-5,-1-4-75,-3-5-34,1-2-32,-1-5 189,1-7-59,1-8-48,0-8 96,-1-10 6,-2-7-37,0-5-4,0-4 19,1 0 49,2 4-33,1 4-5,2 6 152,2 6 11,0 7-219,0 5 72,-1 7-144,-2 5-1070,-3 4-2465,-2 6-2597,-2 1 7435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7:17.2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0825.40625"/>
      <inkml:brushProperty name="anchorY" value="-278281.8125"/>
      <inkml:brushProperty name="scaleFactor" value="0.5"/>
    </inkml:brush>
  </inkml:definitions>
  <inkml:trace contextRef="#ctx0" brushRef="#br0">3 200 11397,'0'0'0,"0"0"1137,0 0 970,0 0-557,0 0-920,0 0-518,-2-1-269,3 0 18,6 0 91,11 1 37,12 3 94,14 3-91,12 1 109,11 1-13,8 0-13,5-2 82,4-2-79,2-1-49,-2-1 14,-4-1 8,-5-3-62,-9-1 38,-10-1-33,-12 0 65,-13 0-38,-10 1 51,-10 0 155,-6 1 293,-4-1 358,-2-2-318,-5-3-634,-4-4 71,-6-3-77,-4-4-296,-5-2 154,-4-1-42,-2 0 117,0 0 139,0 3-13,4 3 37,4 2 35,5 5-9,5 2-12,5 3 5,4 3-41,2 0-119,2 2 31,0-1-92,1 1-54,1 0 47,4 3 185,5 4-16,6 4 56,4 3 14,6 3-38,1 0 13,2 2 14,-1-2-43,-1 0 13,-3-1-5,-2-1-18,-3-1 4,-3-2 17,-4 0-43,-3-1-6,-3-1 57,-4 1-19,-1 1 8,-4 1 0,-6 3 75,-6 3-78,-4 1 65,-4 2-76,-1-1 41,1-1-14,2-1-34,3-3 10,2-3-192,3-3-525,3-2-889,2-2-405,3-3-1110,1-1-2489,2-2 1139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7:18.7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2943.75"/>
      <inkml:brushProperty name="anchorY" value="-279831.65625"/>
      <inkml:brushProperty name="scaleFactor" value="0.5"/>
    </inkml:brush>
  </inkml:definitions>
  <inkml:trace contextRef="#ctx0" brushRef="#br0">394 420 384,'0'0'0,"0"0"480,0 0 561,0 0-179,0 0-65,0 0-34,0 0-448,0 0-125,0-2-89,0 1 86,0 0-97,0 0 572,0 0 42,0-1 113,0 1 2,0 0-80,0 0 64,0 0-323,0 0 54,0 1-33,0-1 14,0 1-155,0-1 83,-2 0 80,0-1-307,-2-1-34,-1 0 183,-2-2-109,-2 0-37,-3 0-246,-4-1 65,-3 2-94,-4 1 53,-4 1-18,-4 1-33,-1 1 68,0 3-116,1 3 91,2 5-47,2 4-44,3 6 108,4 7-73,3 5 24,5 6-5,4 4 56,4 1-16,4-3-48,6-3 16,6-6 30,6-9 7,6-7 0,4-7 78,4-10-96,2-10 31,-1-10 46,-1-9-72,-4-7 174,-4-4-145,-7-4 104,-5 0-85,-5-1 211,-3 2 275,-6 3-145,-4 2-117,-5 3 417,-3 4-265,-3 3-376,-1 3 77,-1 4 38,1 5-182,1 2 57,3 4-78,3 2 53,2 3-56,4 2 73,1 1-116,3 1 54,0 0-56,2 0 51,-1-2-110,1-1-42,3-4 26,4-3 115,4-1 59,4-2-9,3 0-60,3 0 95,2 2-50,1 3-22,0 1 46,1 3-36,0 0 50,1 2-15,-1 0 6,0 1 0,-3 0-56,-2 1-3,-4 1-77,-4 1-1699,-2 0 69,-2 0-1324,-4 2-1864,-1 0 1320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7:20.1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4355.21875"/>
      <inkml:brushProperty name="anchorY" value="-280687.03125"/>
      <inkml:brushProperty name="scaleFactor" value="0.5"/>
    </inkml:brush>
  </inkml:definitions>
  <inkml:trace contextRef="#ctx0" brushRef="#br0">12 7 5042,'0'0'0,"0"0"689,0 0-188,0 0 1137,0 0-560,0 0-528,0 0-137,-2-1-53,0 0 41,-1 0 196,1 0-277,1 0-165,0 0-88,1 1 37,0 0-48,4 1 104,6 5 195,7 4-182,8 6-5,7 6 78,8 5-220,7 6 102,6 7-112,2 6 83,1 6-120,-3 7 53,-4 8 0,-8 7 34,-8 7-44,-11 5-3,-8 3-1,-8 3-2,-11 2 19,-9 1-43,-11 0 13,-7-2 14,-8-4-24,-4-6 45,0-8-51,2-11 16,4-13 51,4-11 40,7-12-64,6-10 267,5-7 240,6-5-187,4-5-29,3-1-174,3-1-37,-1-1-117,1 0-54,-4-1-2048,-2-5-5121,-1 0 1019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7:24.1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5752"/>
      <inkml:brushProperty name="anchorY" value="-283570.125"/>
      <inkml:brushProperty name="scaleFactor" value="0.5"/>
    </inkml:brush>
  </inkml:definitions>
  <inkml:trace contextRef="#ctx0" brushRef="#br0">10 747 5010,'0'0'0,"0"0"3026,0 0-3269,0 0 1195,0 0 1215,0 0-1511,0 0 8,0 0 435,0-1 137,0-2-110,0-3-211,1-3-360,1-6-403,2-6-16,2-7 237,2-7-186,3-8-176,3-8 37,1-7-48,1-9 2,-1-4-39,-2-2-177,-2 3 255,-3 9-87,-3 11 30,-3 13-168,-1 12 141,-1 10-125,0 8-413,-2 6 229,-4 10 71,-5 12 193,-5 15-40,-5 13 126,-2 11-28,1 8-98,5 2 107,4 1 0,5-6-57,6-6 22,6-9-83,7-10-53,6-11 160,5-9-501,6-9 261,4-10 128,5-10 7,3-10 36,0-9-35,-1-6-5,-4-4-38,-5-2 102,-8 2 79,-6 4 20,-7 4 60,-4 7 84,-3 7 92,-2 5 207,-2 4 63,0 4-317,-1 3-211,-2 0 26,-1 5-188,-4 7 151,-1 9-53,0 7-96,1 5 125,3 4 14,4-1-227,7-3 202,7-3 6,8-7 35,8-6-38,6-6-114,5-6 50,3-9-42,1-7-142,-2-8-91,-4-6 110,-5-4-101,-7-3 271,-6-1 92,-6 2 4,-4 4 113,-4 4 13,-2 5 115,-2 5 347,0 6-241,-1 2-34,0 4-40,1 1-302,-1 4-53,1 6 51,0 7 21,-1 7 29,1 5-40,0 4 35,0 1-66,1-2 74,0-4-118,3-5-114,4-6 29,3-6 129,5-5-567,5-9 452,3-8-305,3-8 65,0-7-558,-2-5 208,-2-2-224,-3 1 362,-4 3 209,-3 6 141,-4 7 142,-3 5 58,-3 5 1,-1 8 84,-2 8 689,-1 11-379,2 12 155,-1 13 11,2 13 437,-1 11-440,0 8-182,0 5-79,-1 1-86,-4-2-128,-4-7 82,-5-8-34,-5-14 9,-5-13 36,-3-14-48,-3-11 35,-3-14-48,-1-14-98,0-13-86,3-13 184,3-10-46,5-7 1,7-1 8,6 0 53,7 6 282,10 7-356,8 8 159,9 7 81,8 7-52,8 5-31,6 3-155,7 3 40,5 2-43,2 0-816,2 1-1747,0 0-1308,-13 2-2395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7:25.5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8176.4375"/>
      <inkml:brushProperty name="anchorY" value="-284746.25"/>
      <inkml:brushProperty name="scaleFactor" value="0.5"/>
    </inkml:brush>
  </inkml:definitions>
  <inkml:trace contextRef="#ctx0" brushRef="#br0">348 472 10501,'0'0'0,"0"0"384,0 0-317,0 0 2126,0 0-1505,0 0-597,-23-13 50,-6-1-120,-5 0-58,-3 4-27,0 8 24,-1 8 8,2 8-21,3 9-30,5 6-29,5 4 24,7 2-347,6-1-368,6-5 365,11-7-277,11-8-165,13-8 779,11-11-94,8-13-125,5-10-131,0-9-5,-3-8 373,-6-4-42,-7-5-22,-9-2 64,-8-1 94,-8-1-83,-5 5 88,-5 6 181,-3 9 510,-2 10 187,-2 11-216,-2 6-308,-3 8-378,-4 9-18,-2 10 34,-2 11-54,2 10-2,2 9 40,4 7-13,3 6 24,5 3-6,7 0 40,6-3-29,6-4-8,5-8 78,4-9-81,5-10 270,4-10-302,5-8 211,3-10-213,2-11 58,0-9-207,-4-7-23,-5-6-191,-9-3-51,-9 0 411,-7 1 0,-7 4 40,-3 4 238,-3 6 293,-1 6-14,-1 4 241,0 6-257,1 2-116,0 2-420,-1 4 62,0 5-35,0 8 8,-1 6-3,0 6-16,1 3 6,0 2-22,1-2 6,4-5-190,3-5 147,3-7 3,4-5 71,4-5 100,6-8-134,6-8 48,6-6-16,3-6 0,2-4-224,-1 0-48,-4-1 186,-6 3 81,-6 2 2,-7 4 91,-5 3-37,-6 4 146,-2 3-77,-2 3-64,-1 1 3,0 0 48,0 1-131,-1 0 77,1 2 142,0 0-136,0 2-62,0 0 0,0 1 9,0 0-28,0 0-28,0 0 63,0 0-77,0 1 136,0-1-59,0 0 3,0 0 3,0 0 16,1-1 31,0-3-44,1-3 71,2-4-77,1-7 24,2-6-45,1-6-121,2-5-42,0-2 78,-1 1-33,-1 2 123,-1 4 5,-2 7 6,-2 6-14,-1 6 99,-1 5 27,-1 3-115,0 2 3,0 4-62,-3 5-26,-2 8 58,-3 10-40,-2 10 51,0 12 6,2 12 55,2 10 6,4 9 39,6 6 12,6 5-113,5 2 35,4-1 3,1-3-43,-1-5 50,-2-8-52,-3-8 15,-5-11-5,-3-11 0,-5-11 149,-10-11-191,-8-10-30,-11-10-200,-7-11-86,-5-12 233,-1-9-270,1-9-101,3-5 344,8-3 144,8 1 418,7 3-482,10 2 214,13 4 26,13 2 16,11 3-128,11 1 229,5 3-90,5 1-192,3 2 117,1 2-141,-1 2-3,-4 1-1366,-6 1-3276,-10 4-2772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7:26.5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0689.25"/>
      <inkml:brushProperty name="anchorY" value="-286123.71875"/>
      <inkml:brushProperty name="scaleFactor" value="0.5"/>
    </inkml:brush>
  </inkml:definitions>
  <inkml:trace contextRef="#ctx0" brushRef="#br0">162 337 12614,'0'0'0,"0"0"1216,0 0-1381,0 0 2505,0 0-1287,0 0-679,-17-9-329,-4 2-106,-3 5-32,1 7-3,0 11-22,4 8-10,4 7-35,5 5-10,4 0-430,3-3 101,4-6 1,5-6-57,4-7-373,5-8 219,4-11 397,4-12-309,0-10 85,-2-10 376,-3-6 88,-4-5 54,-5-4 50,-4-1-21,-3 0 366,-1 6 362,-1 6-269,-1 9 867,0 9-502,0 8-808,1 7 97,-1 5-287,1 7 33,0 7 122,4 8-5,6 4-45,8 1-73,9-1 76,8-3-124,6-7 222,6-5-122,2-9 98,0-10-24,-6-7 26,-6-6 33,-8-5 10,-8 1-37,-7 0-5,-6 4 112,-5 5 95,-2 6-114,-2 5 65,0 4 36,0 3-256,-1 7 22,-1 10 37,-2 11-5,-3 10 2,0 13 22,-1 9 218,0 10 219,1 9-10,-2 6-270,1 5 165,-2 3 30,-2-1-277,-2-3-6,-1-6-11,-2-10-50,-1-9 10,0-13 14,0-12 50,1-13 25,-1-10 34,1-7-136,-2-10 42,0-10-92,0-11-54,2-10-46,4-11 62,4-8-80,7-8-13,9-4 133,12 1-43,13 3-18,9 6-9,10 9 20,6 9-9,5 9 78,3 9 15,-1 7-36,-3 5-4,-6 4 1,-7 3-59,-9 2-1366,-12 5-1387,-13 4-2063,-8 0-4131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7:27.71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2665.5"/>
      <inkml:brushProperty name="anchorY" value="-287620.6875"/>
      <inkml:brushProperty name="scaleFactor" value="0.5"/>
    </inkml:brush>
  </inkml:definitions>
  <inkml:trace contextRef="#ctx0" brushRef="#br0">390 25 6867,'0'0'0,"0"0"2353,0 0-1736,0 0 2419,0 0-1284,0 0-781,0 0-175,-7 0-138,-3 0 57,-5-1-320,-3 0-243,-2 0-18,-4 0-84,-2 0-50,-2 4-48,-1 5 27,-2 9-14,-1 7-34,0 11 48,1 7-110,2 6 126,5 4-134,7-2-109,6-4-195,6-7 24,6-8-195,9-10 121,6-7-214,8-10 544,7-11 6,6-13 58,5-12-248,2-11 267,-1-8 78,-3-4-79,-5 0 154,-6 2-97,-7 8 88,-6 9-6,-6 10 284,-4 9 53,-3 8-203,-2 5-72,-2 3-118,0 6-20,0 6 28,0 10 190,1 8-71,-1 8-97,1 4-3,2 0-45,2-2-32,1-4-32,3-8-70,3-8-394,3-7-24,4-8 184,5-10-78,6-11-82,3-9 218,3-7-12,0-5 103,-1-1 131,-3 2 64,-3 5 13,-6 7 46,-5 7 141,-6 7 224,-4 5-128,-2 3-146,-2 6 10,1 6 541,0 6-239,1 8-254,1 6 109,0 5-167,0 2-60,-1 0-44,0-3 20,-1-6-50,-1-6-24,0-7-50,1-6-9,1-4-227,4-9 417,5-8-115,6-9 27,5-8-86,5-3-162,2-2 21,-1 4 90,-2 5 22,-5 6 75,-6 8-89,-6 5 108,-4 7 23,-3 7 144,-1 10 209,-1 7-179,0 8 15,0 4-170,1 2 3,2-1-14,3-6-23,3-6-108,4-7-26,4-7-149,5-11-1404,5-11-2897,-4-2-2982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7:27.9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4803.5625"/>
      <inkml:brushProperty name="anchorY" value="-289205.3125"/>
      <inkml:brushProperty name="scaleFactor" value="0.5"/>
    </inkml:brush>
  </inkml:definitions>
  <inkml:trace contextRef="#ctx0" brushRef="#br0">79 1 10533,'0'0'0,"0"0"3137,0 0-3622,0 0 1595,0 0-6,0 0-1139,-6 24 203,-1 10 19,-2 9-152,0 4-32,-1 0 7,1-3-757,0-7-870,1-9-506,1-9-1858,2-8-3944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7:28.1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3455.1875"/>
      <inkml:brushProperty name="anchorY" value="-288269.9375"/>
      <inkml:brushProperty name="scaleFactor" value="0.5"/>
    </inkml:brush>
  </inkml:definitions>
  <inkml:trace contextRef="#ctx0" brushRef="#br0">0 0 10261,'0'0'0,"0"0"3425,0 0-3977,0 0 2481,0 0-971,0 0-1447,2 3 505,3 5-1179,4 4-1969,3 5-3284,-2-2 1715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7:29.0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4763.1875"/>
      <inkml:brushProperty name="anchorY" value="-289595.21875"/>
      <inkml:brushProperty name="scaleFactor" value="0.5"/>
    </inkml:brush>
  </inkml:definitions>
  <inkml:trace contextRef="#ctx0" brushRef="#br0">25 242 9620,'0'0'0,"0"0"2882,0 0-3306,0 0 1560,0 0-722,-1 15-470,0 5 154,-2 5-82,0 1-18,-1-2 23,0-4 30,1-6-9,1-5 81,0-4-134,1-3 25,1-6-161,2-7-240,4-8 264,6-7 33,4-3-140,3-2 132,1 2 34,1 5 45,-3 5-5,-3 6 27,-3 6 13,-3 3-3,-2 5 339,-2 7 128,1 7-221,0 6-96,2 6-51,3 3-118,2 1 60,4-2-65,2-5-114,2-6 13,4-6 117,4-9-544,4-9 368,2-11-504,-1-10-106,-1-7 295,-6-7 129,-6-4 213,-6-3 133,-5 2-13,-5 4 136,-3 7 211,-2 8 208,0 9 240,-1 7-62,0 5-140,0 4-268,0 3-290,1 2 37,-1 6-46,0 7 17,0 9-24,0 8 7,-1 10 241,1 9-237,1 7 100,-1 7 9,1 3-83,0 3 176,0-3-240,0-3 75,0-5-9,-2-9-4,-3-7 39,-2-11-29,-4-8-45,-2-10-62,-5-7-98,-3-7-315,-2-10-126,-3-9 86,1-8 192,2-10 146,4-5-79,6-4 119,4 0 158,5 2-42,8 3 26,9 5 0,10 3 298,10 4-103,8 3-8,8 3-24,5 1-35,6 2-144,5 1 37,1 0-1141,-2 1-5153,-13 3 248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35.4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304.34863"/>
      <inkml:brushProperty name="anchorY" value="-8180.66357"/>
      <inkml:brushProperty name="scaleFactor" value="0.5"/>
    </inkml:brush>
  </inkml:definitions>
  <inkml:trace contextRef="#ctx0" brushRef="#br0">237 276 6995,'0'0'0,"0"0"1217,0 0 223,0 0 142,0 0-661,0 0-238,0 0-299,-2-4 32,-2 0-141,-2 1 120,-2-1-414,-3 2 65,-3 2-94,-4 5 26,-2 5 25,-2 5-27,1 4 29,2 4-26,3 4-30,2 2-29,5 2 61,3 0-77,2-2-32,2-3 46,4-5-20,4-4-106,4-7 219,5-3-163,3-6-115,4-7-115,3-6 76,0-7 36,-1-6 99,-3-2-170,-5-3 245,-6-1 19,-3 1 18,-4 1 46,-5 1-27,-5 1 48,-6 3-145,-5 1 81,-5 2-66,-2 1 146,-1 3-43,-1 1 131,2 2 43,2 2-43,5 2 264,3 2-280,4 2-37,5 2-49,2 0-95,3 2 112,1-1-97,0-1-26,4 0-10,4-3 108,4-1-15,5-1 10,4-2 3,2 1-37,2-2 48,2 1-17,0 0 6,0 1 0,-2 3-56,-2 2-40,-5 2-1112,-4 6-436,-5 6-693,-3 8-472,-3-1-688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41:22.9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1601.875"/>
      <inkml:brushProperty name="anchorY" value="-299320.5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1771.65625"/>
      <inkml:brushProperty name="anchorY" value="-299755.1875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1897.0625"/>
      <inkml:brushProperty name="anchorY" value="-299595.6875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1809.34375"/>
      <inkml:brushProperty name="anchorY" value="-299397.75"/>
      <inkml:brushProperty name="scaleFactor" value="0.5"/>
    </inkml:brush>
  </inkml:definitions>
  <inkml:trace contextRef="#ctx0" brushRef="#br0">13 8 4722,'0'0'0,"0"0"1473,0 0-374,0 0 947,0 0-573,0 0-417,0 0-274,-3-2-326,0 0 43,0 0-219,1 1-269,0 0 85,5 2 24,7 5 411,-4-3-405</inkml:trace>
  <inkml:trace contextRef="#ctx0" brushRef="#br1">182 442 15332,'-1'2'0,"-23"25"3,2-2-3,2-4 0,3-4 0,4-4 0,3-5-75,4-2-53,2-3-213,3-2-489,0-1-512,1-1-661,6 0-1684,5-3-825,0 0 2428</inkml:trace>
  <inkml:trace contextRef="#ctx0" brushRef="#br2">308 283 15288,'-9'10'23,"-15"20"-39,1 1 24,15-22-2</inkml:trace>
  <inkml:trace contextRef="#ctx0" brushRef="#br3">220 85 15469,'60'15'26,"3"-1"-29,-3-2-69,-7-3 56,-9-3-301,-11-2 47,-10-1 140,-9-2 132,-7 0 28,-5-1 66,-2 0 11,-3 0 2,-2 0-128,-4 0 38,-3 1 18,-4 0-29,-4 3 11,-3 1 34,-1 2-66,-2 3 58,1 2-37,1 2 11,19-11-13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43:59.1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9201.125"/>
      <inkml:brushProperty name="anchorY" value="-337748.75"/>
      <inkml:brushProperty name="scaleFactor" value="0.5"/>
    </inkml:brush>
  </inkml:definitions>
  <inkml:trace contextRef="#ctx0" brushRef="#br0">418 1143 4226,'0'0'0,"-16"-23"592,-24-39-130,-14-29-524,-8-31 142,-4-26-397,5-20-582,10-15-339,11-6-1208,13 33 2341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44:30.2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7242.65625"/>
      <inkml:brushProperty name="anchorY" value="-351574.25"/>
      <inkml:brushProperty name="scaleFactor" value="0.5"/>
    </inkml:brush>
  </inkml:definitions>
  <inkml:trace contextRef="#ctx0" brushRef="#br0">229 401 12932,'24'-23'-646,"2"-10"526,-4-5-105,-3-6 183,-3-3-438,-4-1 605,-2 4-192,-3 5 86,-2 7 200,-3 9 224,-1 8 173,0 6-211,-2 4-213,1 4-146,-1 2 53,1 3-78,-3 5 278,-1 7-25,0 8-145,-1 6 129,1 7 49,1 4-240,1 3-35,2 0-19,5-2-10,5-4-22,3-5 24,4-6-138,1-7 2,2-6 86,0-6-163,1-4-136,-2-5-22,1-6 139,-3-7-405,-1-5 664,-2-5-672,-2-2 322,-3-1 257,-1 1 26,-1 3 131,-1 5 339,-1 4 158,-1 5 410,-2 4-387,-1 2-114,0 3-212,-1 0-135,2 3-99,2 4 344,4 5-112,6 5-250,5 3 159,7 3-26,4-1-150,2-3-7,-1-3-6,-1-5-64,-3-4-190,-2-3-98,-1-6 13,-2-6-152,-3-5 56,-3-4-210,-4-4-1,-4-3 102,-3 1 146,-2 0 20,-4 3 65,-3 4 143,-3 5 132,-3 4-82,-3 4 78,-1 1 18,-1 4-6,-2 5-12,-1 4 23,0 4-26,0 3 45,0 1-126,2 0-149,4-3 113,4-3-161,3-4 80,5-3 272,7-2-61,7-3 131,7-3-80,6-4 10,1-3 54,0 0 56,-2 1 42,-3 1 88,-4 2-92,-2 1 482,-2 3-475,-1 3 216,-2 7 197,0 6-66,-1 10 206,1 7-553,-2 8 75,-2 4 421,-2 4-576,-3 0-91,-3-2 131,-4-5-109,-3-6-30,-1-9-7,-1-8 15,0-7-26,-1-6-11,0-6-483,-2-7 435,0-7-379,-1-6 163,1-7 45,1-6 38,3-5-41,3-5 1,1-3-561,3 0 793,5 1-94,6 5-32,5 4 158,6 5-43,3 6 35,3 4-25,2 3-10,0 4-184,-3 1-1238,-5 0-1339,-5 0-4000,-6 3 5769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44:38.18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0134.21875"/>
      <inkml:brushProperty name="anchorY" value="-359837.84375"/>
      <inkml:brushProperty name="scaleFactor" value="0.5"/>
    </inkml:brush>
  </inkml:definitions>
  <inkml:trace contextRef="#ctx0" brushRef="#br0">196 351 3426,'0'0'0,"0"0"2257,0 0-1494,0 0 539,0 0 557,0 0-680,0 0-723,4-6 249,0-2 466,0-1-301,-1 0-230,-1 0 27,0 0 152,-2 1-304,-1-1-91,-3 2-130,-4 1-41,-4 1-229,-3 2 168,-2 1-176,-2 2-8,-1 3 38,0 5-1,-1 8 187,0 6-51,2 7-122,4 5 24,4 3 133,3 1-269,4-3 85,5-3-32,5-6 18,4-6-23,5-6-48,5-6 13,4-5-233,5-8-121,1-7-185,-1-7 50,-1-6 135,-4-5 28,-5-5-165,-6-4 3,-4-5-158,-4-2 91,-6-2 0,-6 0 241,-4 2 9,-5 4 388,-3 6-96,-2 7 202,0 5-24,1 7-114,3 4 171,3 5 18,4 2-96,3 3 112,4 2-109,1 1-118,2 0-99,2 1 148,6 0-20,9-1 439,10 1-44,10-1 134,9 0-16,7-1-248,5-1 186,1 1-124,0-1-7,-5 1-164,-5-1-14,-7 1-139,-10-1-7,-9 2-102,-8-1-558,-7 1-483,-7 0-872,-9 0-1662,-2 0-7079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48:48.3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954 2604 9747,'1313'-4'-207,"-1291"6"109,-22-2 97,0 0-1,0 0 0,0 0 1,0 0-1,0 0 0,0 0 1,0 0-1,0 0 0,0 0 0,0 0 1,0 0-1,0 0 0,0 0 1,0 0-1,0 0 0,0 0 1,0 1-1,0-1 0,0 0 1,0 0-1,0 0 0,0 0 0,0 0 1,0 0-1,0 0 0,0 0 1,0 0-1,0 0 0,0 0 1,0 0-1,0 0 0,0 1 1,0-1-1,0 0 0,0 0 0,0 0 1,0 0-1,0 0 0,0 0 1,0 0-1,0 0 0,0 0 1,0 0-1,0 0 0,0 0 1,0 0-1,1 0 0,-41 8 11,-624 73-5,-33 12-152</inkml:trace>
  <inkml:trace contextRef="#ctx0" brushRef="#br0">1097 1889 6086,'102'-30'7,"306"-58"4,-360 80 267,54-1-1,-190 14 334,1 4 0,-101 23 1,11-1-512,48-15 431</inkml:trace>
  <inkml:trace contextRef="#ctx0" brushRef="#br0">1103 1912 9428,'158'22'-322,"-127"-17"156,-1 3-1,1 0 1,-1 2 0,-1 1-1,0 1 1,-1 2-1,0 0 1,47 35 0,-67-43 137,-1 0 0,0 1 0,0 0 1,0 0-1,-1 0 0,0 1 0,-1 0 1,0 0-1,0 1 0,0-1 0,-1 1 0,-1 0 1,1 0-1,-1 0 0,-1 1 0,0-1 1,0 1-1,-1-1 0,0 1 0,-1 0 0,0-1 1,0 1-1,-1 0 0,0-1 0,-1 1 1,0-1-1,-1 1 0,0-1 0,0 0 0,-1 0 1,0 0-1,-10 14 0,-2 1 29,-2-2 0,0 0 0,-2-1 0,0-1-1,-1-1 1,-1-1 0,-1 0 0,-1-2 0,-39 21 0,-30 9 556,-125 44 0,162-69-144,-47 17 2,82-30-276</inkml:trace>
  <inkml:trace contextRef="#ctx0" brushRef="#br0">820 2963 8368,'41'-3'-25,"186"-26"0,-40 7-1,640-96-169,-822 117 194,0 0-1,0 0 1,-1-1 0,1 0 0,0 1-1,-1-2 1,7-3 0,-11 6 2,0 0 0,1 0-1,-1-1 1,1 1 0,-1 0 0,0-1 0,0 1 0,1 0 0,-1-1 0,0 1 0,0 0 0,1-1 0,-1 1 0,0 0 0,0-1 0,0 1 0,0-1 0,1 1 0,-1-1 0,0 1 0,0 0 0,0-1 0,0 1 0,0-1-1,0 1 1,0-1 0,0 1 0,0 0 0,-1-1 0,1 1 0,0-1 0,0 0 0,-2 0 7,1-1 1,0 1-1,-1 0 0,0-1 0,1 1 1,-1 0-1,0 0 0,1 0 0,-1 0 0,0 1 1,0-1-1,-2-1 0,-39-9 34,0 1 0,-1 3 0,1 1 0,-79 0-1,69 4-39,-825-4 54</inkml:trace>
  <inkml:trace contextRef="#ctx0" brushRef="#br0">1654 3470 11675,'420'-36'-86,"-354"26"50,118-33 0,-179 41 49,0 1 0,0-1 0,0 0 0,0 0 0,0-1 0,-1 0 0,1 1 0,-1-2 0,1 1-1,-1 0 1,6-8 0,-8 9 42,-1-1-1,0 1 1,1-1-1,-1 0 1,0 1-1,0-1 1,-1 0-1,1 0 1,0 0-1,-1 0 1,0 0-1,0 1 1,0-1-1,0 0 1,0 0-1,-1 0 1,1 0-1,-1 0 1,1 0-1,-1 1 1,0-1-1,-2-4 1,-7-10 45,0 0-1,-1 1 1,-1 0 0,0 1-1,-1 0 1,-1 1 0,-17-14-1,31 28-98,-80-68 140,-167-110 1,47 40-71,124 81-71,4-4 0,2-2 0,3-3-1,-113-145 1,153 173-5,1-1-1,2-1 1,2-2 0,2 0 0,2-1 0,1-1-1,2 0 1,3-2 0,1 1 0,6 20 2</inkml:trace>
  <inkml:trace contextRef="#ctx0" brushRef="#br0">1088 3993 8620,'128'22'-247,"93"17"-80,-196-34 276,4 0-90,0 2-1,0 1 1,-1 1 0,53 25 0,-62-19-190,-19-14 321,0-1 1,0 1-1,0-1 1,1 0-1,-1 1 1,0-1-1,0 1 1,0-1-1,0 0 1,0 1-1,0-1 1,0 1-1,0-1 1,0 1-1,0-1 0,0 0 1,0 1-1,0-1 1,-1 1-1,1-1 1,0 0-1,0 1 1,0-1-1,-1 0 1,1 1-1,0-1 1,0 0-1,-1 1 1,1-1-1,-4 3 2,1-1 0,-1 0 0,1-1 0,-1 1 0,1-1 0,-1 0 0,0 1 0,0-2 0,-4 2 0,-609 70 2140,412-55-1326,170-14-730,-232 25 1496,240-20-1412,22-2-212,18 2-264,16-1 133,0-1 0,0-1 0,45 2-1,102-5 151,-113-3-28,852-3-507,-1078 3 1319,-491 14-563,284 21 775,351-34-865,17 0-88,-1 0 0,1-1-1,-1 1 1,1 0-1,-1 1 1,1-1 0,-1 0-1,1 1 1,-1-1-1,1 1 1,0 0 0,-1 0-1,1 0 1,0 0-1,0 0 1,-3 3 0,4-4-14,1 0 0,0 0 1,0 0-1,0 1 1,0-1-1,0 0 0,0 0 1,0 1-1,0-1 1,0 0-1,0 0 0,0 0 1,0 1-1,0-1 0,0 0 1,0 0-1,0 1 1,0-1-1,0 0 0,0 0 1,1 0-1,-1 1 1,0-1-1,0 0 0,0 0 1,0 0-1,0 0 0,0 1 1,1-1-1,-1 0 1,0 0-1,0 0 0,0 0 1,1 0-1,-1 1 0,0-1 1,0 0-1,0 0 1,1 0-1,-1 0 0,0 0 1,0 0-1,0 0 1,1 0-1,-1 0 0,0 0 1,0 0-1,1 0 0,-1 0 1,0 0-1,0 0 1,0 0-1,1 0 0,-1 0 1,0 0-1,0 0 1,0 0-1,1-1 0,31 7-209,0-2 0,0-1-1,0-2 1,39-3 0,-1 0 127,339-10-779,445-73 1,-815 77 613,-39 8 251,0 0 1,-1 0-1,1 0 0,0 0 1,0 0-1,0 0 0,-1 0 0,1 0 1,0 0-1,0 0 0,0 0 0,0 0 1,0 0-1,-1-1 0,1 1 0,0 0 1,0 0-1,0 0 0,0 0 1,0 0-1,0-1 0,0 1 0,-1 0 1,1 0-1,0 0 0,0 0 0,0-1 1,0 1-1,0 0 0,0 0 0,0 0 1,0 0-1,0-1 0,0 1 1,0 0-1,0 0 0,0 0 0,0-1 1,0 1-1,0 0 0,0 0 0,0 0 1,0 0-1,1-1 0,-1 1 0,0 0 1,0 0-1,0 0 0,0 0 1,0 0-1,0-1 0,0 1 0,1 0 1,-1 0-1,0 0 0,0 0 0,0 0 1,0 0-1,1-1 0,-17-3 102,-1 0 0,1 1 0,-1 0 0,-21 0 0,3 0-36,-800-11 961,835 14-1026,-534 38 1188,494-33-1071,40-5-120,-1 0 0,1 0 1,0 0-1,-1 0 0,1 0 0,-1 0 1,1 0-1,0 0 0,-1 1 1,1-1-1,0 0 0,-1 0 0,1 0 1,0 0-1,-1 0 0,1 1 0,0-1 1,0 0-1,-1 0 0,1 1 1,0-1-1,0 0 0,-1 0 0,1 1 1,0-1-1,0 0 0,0 1 0,-1-1 1,1 0-1,0 1 0,0-1 1,0 0-1,0 1 0,0-1 0,0 1 1,11 8-311,14-3 153,0 0-1,1-2 0,0-1 0,-1-1 1,42-2-1,-31 1 73,676-17-266,-515 9-28,-88 4-33,-358-2 1738,-230 18-1071,-2-1 940,469-15-1216,14-4-36,16-9-115,-15 14 141,296-194-354,-191 131 272,-2-5-1,114-99 1,-163 117 125,66-80 0,-97 100-1,-1-2-1,-1-1 1,-2 0 0,19-43 0,-36 65 6,1 0 1,-2 0-1,0 0 0,0-1 1,-1 0-1,-1 0 0,0 0 1,0-20-1,-3 29 25,1 0 0,0-1 0,-1 1 0,0-1 0,0 1 0,-1 0 0,0 0 0,1 0 0,-2 0 1,1 0-1,0 0 0,-1 0 0,0 1 0,0-1 0,-1 1 0,1 0 0,-1 0 0,0 0 0,0 1 0,0-1 0,0 1 0,-1 0 0,-8-4 0,-3-1 57,-1 1-1,0 1 1,-1 1 0,1 1-1,-1 0 1,-24-2 0,-32 4-83</inkml:trace>
  <inkml:trace contextRef="#ctx0" brushRef="#br0">820 2963 8537,'50'3'-222,"81"-5"-49,-30 0 39,460-17-233,-676 18 956,-271 7-387,-112 29 249</inkml:trace>
  <inkml:trace contextRef="#ctx0" brushRef="#br0">1432 3109 8981,'267'58'-165,"-200"-39"-123,-1 2 1,-1 4-1,120 64 0,-178-86 219,0 1-1,0 0 1,0 0 0,-1 1 0,1 0 0,-1 0-1,-1 0 1,1 1 0,-1-1 0,0 1 0,0 1-1,0-1 1,-1 1 0,0 0 0,4 10 0,-7-15 57,0 0-1,-1 0 1,0 1 0,1-1 0,-1 0 0,0 0 0,0 0 0,0 0-1,0 0 1,0 0 0,-1 0 0,1 0 0,-1 0 0,1 0 0,-1 0 0,0 0-1,0 0 1,0 0 0,0 0 0,0 0 0,0-1 0,0 1 0,-1 0-1,1-1 1,-2 2 0,-4 3 1,0-1 0,0-1 0,0 0 0,-1 0 0,-11 5 0,-43 13 69,0-2-1,-2-3 0,-107 15 1,96-20 56,-55 10 104</inkml:trace>
  <inkml:trace contextRef="#ctx0" brushRef="#br0">1032 2721 8744,'1148'-97'68,"-1116"95"-80,-26 2 10,0 0 0,0-1 0,0 1 0,0-1 0,-1 0 0,1-1 0,0 0 0,-1 0 0,11-5 0,-15 7 5,-1 0 0,0 0 0,0 0 0,0 0 0,1 0 0,-1-1 0,0 1 0,0 0 0,0 0 0,0 0 0,1 0 0,-1-1 0,0 1 0,0 0 0,0 0 0,0 0 0,0-1 0,0 1 0,0 0 0,1 0 0,-1-1 0,0 1 0,0 0 0,0 0 0,0-1-1,0 1 1,0 0 0,0 0 0,0 0 0,0-1 0,0 1 0,-1 0 0,1 0 0,0-1 0,0 1 0,0 0 0,0 0 0,0 0 0,0-1 0,0 1 0,-1 0 0,1 0 0,0 0 0,0-1 0,0 1 0,0 0 0,-1 0 0,1 0 0,0 0 0,0 0 0,0-1 0,-1 1 0,1 0 0,0 0 0,0 0 0,-1 0 0,1 0 0,0 0 0,-1 0 0,-9-5 87,0 1 0,-1 1 0,0 0 0,0 0 0,0 1 0,0 0 0,-18 0 0,2 0-95,-663-16-130,452 20 131,5 5 105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48:54.711"/>
    </inkml:context>
    <inkml:brush xml:id="br0">
      <inkml:brushProperty name="width" value="0.25" units="cm"/>
      <inkml:brushProperty name="height" value="0.25" units="cm"/>
      <inkml:brushProperty name="color" value="#FFFFFF"/>
    </inkml:brush>
  </inkml:definitions>
  <inkml:trace contextRef="#ctx0" brushRef="#br0">1327 157 6871,'-91'49'90,"-299"200"52</inkml:trace>
  <inkml:trace contextRef="#ctx0" brushRef="#br0">1544 565 6157,'11'-11'14,"15"-12"17,-10 10-14</inkml:trace>
  <inkml:trace contextRef="#ctx0" brushRef="#br0">1439 718 5440,'1'-2'15,"4"-11"66</inkml:trace>
  <inkml:trace contextRef="#ctx0" brushRef="#br0">1391 760 6499,'2'-8'-28,"2"-24"-89,-1 0 0,-2-61 0,-2 82 90,1 0 1,-1-1-1,-1 1 0,0 0 0,-1 0 1,0 0-1,0 1 0,-1-1 1,-1 1-1,-9-17 0,10 21 49,-1 0-1,0 0 1,1 1-1,-2 0 1,1 0-1,-1 0 1,1 1-1,-1-1 1,0 1-1,-1 1 1,1-1-1,-1 1 1,1 1-1,-1-1 1,0 1-1,0 0 1,-12-2 0,6 3-2,-1-1 0,1 2 1,0-1-1,0 2 0,0 0 1,0 1-1,0 0 0,0 0 1,0 2-1,0 0 0,-22 10 1,18-5-1,0 0 0,1 2 0,0 0 1,1 1-1,0 0 0,1 1 0,-19 22 1,8-3 15,1 2 1,1 0-1,2 2 1,1 1 0,2 0-1,2 1 1,-12 43-1,6-4-14,3 2 0,4 0 0,3 0 0,-2 113 0,13-166-29,2 1 1,0-1-1,1 0 0,2 0 0,1 0 1,13 40-1,-15-58-2,0 1 0,1-1 0,0 0 0,0 0 0,1-1-1,0 0 1,0 1 0,1-2 0,0 1 0,0-1 0,0 1 0,1-2 0,0 1 0,0-1 0,1 0-1,0-1 1,-1 1 0,1-2 0,1 1 0,-1-1 0,0 0 0,17 3 0,-15-5 1,0 0 0,-1 0 0,1-1 0,0 0 0,0-1 0,-2 0 1</inkml:trace>
  <inkml:trace contextRef="#ctx0" brushRef="#br0">1446 711 5394,'-1'-8'-9,"-1"-4"57,-1 0 0,0 0 0,-1 0-1,-1 0 1,1 1 0,-2 0 0,0 0-1,0 0 1,-1 0 0,0 1 0,-1 1-1,0-1 1,0 1 0,-1 0 0,-11-8-1,16 14-8,1 1-1,0-1 0,-1 1 0,0 0 0,1 0 0,-1 0 0,0 1 0,0-1 1,0 1-1,0 0 0,0 0 0,0 0 0,-1 1 0,1-1 0,0 1 0,0 0 1,0 0-1,-1 1 0,1-1 0,0 1 0,0 0 0,0 0 0,0 0 0,0 1 1,0-1-1,0 1 0,0 0 0,1 0 0,-1 0 0,1 1 0,-7 4 0,0 4-38,1 0-1,-1 0 0,2 1 1,-1 0-1,2 1 0,0 0 1,0 0-1,-4 14 0,-13 40 97</inkml:trace>
  <inkml:trace contextRef="#ctx0" brushRef="#br0">1106 716 4393,'-101'34'174,"-16"-1"22,-64 2-96</inkml:trace>
  <inkml:trace contextRef="#ctx0" brushRef="#br0">1559 528 4633,'117'-9'-54</inkml:trace>
  <inkml:trace contextRef="#ctx0" brushRef="#br0">1530 433 6252,'-3'-3'-2,"0"1"0,0 0-1,0 0 0,0 0 0,0 1 0,-1-1 0,1 1 0,-1-1 0,0 1 0,-5-1 0,-8-1 3,0 1 1,0 0-1,-25 1 0,32 1 5,-18 1 18,0 2 0,0 0 0,1 2 0,0 1 0,0 1 0,0 1 0,1 2 0,0 0 1,-27 16-1,8-1 41,1 2 1,2 2 0,1 2 0,-43 40 0,55-41-46,1 1 0,2 1 0,1 2 0,8-10-6</inkml:trace>
  <inkml:trace contextRef="#ctx0" brushRef="#br0">1263 321 5230,'-11'2'0,"-92"25"-6,-246 59-21,324-79 10,21-3-26,42-3-57,9-8 95,0-1 0,0-2 0,-1-3 0,53-21 0,-13 5 3,-4 3 3</inkml:trace>
  <inkml:trace contextRef="#ctx0" brushRef="#br0">1552 562 4387,'-139'48'-6</inkml:trace>
  <inkml:trace contextRef="#ctx0" brushRef="#br0">1552 562 6490,'1'-5'-13,"1"-3"-4,0 1-1,-1 0 1,0 0-1,0 0 1</inkml:trace>
  <inkml:trace contextRef="#ctx0" brushRef="#br0">1597 518 5374,'-129'10'55,"-443"108"937,469-94-970,84-21 1,15-2-20,-1 0 1,0 0-1,1 0 1,-1 0-1,1 1 1,0 0-1,-6 3 1,9-1-95,13-4-56,26-1 134,0-3 0,1-1 0,-2-1 0,65-21 0,149-66-52,-161 58-50,-45 17 65</inkml:trace>
  <inkml:trace contextRef="#ctx0" brushRef="#br0">883 576 4969,'451'-31'-231,"-375"25"195</inkml:trace>
  <inkml:trace contextRef="#ctx0" brushRef="#br0">549 1270 6886,'5'0'-2,"13"-1"-10,1 0 1,-1-1-1,0-1 1,0-1-1,0 0 0,-7 0 5</inkml:trace>
  <inkml:trace contextRef="#ctx0" brushRef="#br0">744 766 5503,'786'-333'-227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33:16.9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31 1 1088,'0'0'0,"-3"4"7460,-1 3-8703,-3 8 525,-2 1-2475,2 0-272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10.5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1971.34375"/>
      <inkml:brushProperty name="anchorY" value="-393771.1875"/>
      <inkml:brushProperty name="scaleFactor" value="0.5"/>
    </inkml:brush>
  </inkml:definitions>
  <inkml:trace contextRef="#ctx0" brushRef="#br0">37 367 7251,'0'0'0,"0"0"641,0 0-225,0 0 1409,0 0-1519,0 0-202,0 0 270,0 0-73,-1-4-199,0-5 239,1-7 129,2-8-278,1-6 24,2-6-163,-1-3-42,-1-1 18,-1 1-34,0 4-48,-2 4 69,1 7-43,-2 6-5,-1 7 40,-2 4 43,0 4-49,-2 4 1,-1 8-56,-1 9 13,-1 11 29,2 11 8,1 11-37,3 7 51,5 5-35,5-1 11,4-5 15,5-9-98,2-12-120,2-11-139,1-12-122,1-14 167,1-14-119,-1-13-19,-2-10-161,-3-7 190,-5-3-141,-5 0 603,-2 2-115,-4 7 64,0 7 45,-2 9 345,0 8 314,1 7-346,-1 4 175,0 7-405,3 7 219,3 8 235,7 8-374,5 6 355,7 3-238,5 2-135,3-1 39,3-3-197,0-4 48,-3-6-80,-3-6-21,-6-6-521,-6-4-416,-4-6-45,-4-6-1331,-4-9-1986,-2 0 503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10.8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3747.28125"/>
      <inkml:brushProperty name="anchorY" value="-395080"/>
      <inkml:brushProperty name="scaleFactor" value="0.5"/>
    </inkml:brush>
  </inkml:definitions>
  <inkml:trace contextRef="#ctx0" brushRef="#br0">116 1 6675,'0'0'0,"0"0"1201,0 0 615,0 0 292,0 0-1372,0 0-2,0 0 125,-2-1-416,-1 1-336,-2 5 122,-2 8 1,-2 9-36,-3 9-76,0 9-70,-2 8-43,1 7 3,1 4-45,2 2-27,3-3-555,2-6-480,2-8-310,1-11-944,4-10-1500,4-10-767,0-7 3678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11.0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2375.5625"/>
      <inkml:brushProperty name="anchorY" value="-394372.125"/>
      <inkml:brushProperty name="scaleFactor" value="0.5"/>
    </inkml:brush>
  </inkml:definitions>
  <inkml:trace contextRef="#ctx0" brushRef="#br0">6 0 9092,'0'0'0,"0"0"785,0 0 223,0 0 497,0 0-1380,0 0 46,0 0 474,0 22-396,0 12-151,0 12-20,0 7-57,0 4-18,0-2-673,-1-5-837,0-10-1391,0-12-2176,-1-11 1603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35.9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627.89551"/>
      <inkml:brushProperty name="anchorY" value="-9219.20996"/>
      <inkml:brushProperty name="scaleFactor" value="0.5"/>
    </inkml:brush>
  </inkml:definitions>
  <inkml:trace contextRef="#ctx0" brushRef="#br0">1 85 4066,'0'0'0,"0"0"1120,0 0-1269,0 0 699,0 0 263,0 0-573,0 0 43,0 23-243,0 3 59,1 2-94,0-4 1,0-7-4,1-5-114,1-5-117,2-5-67,3-8 341,3-8-464,3-9-392,1-6 29,2-4 393,-1 0 402,0 4 134,-4 6 405,-2 7 369,-3 6-148,-2 4-362,-1 4-237,1 6 634,2 7-128,1 7-370,2 7-51,2 5-139,-1 3-83,-1 1-10,-1-3-27,-4-5-1062,-1-7-1622,-2-7-3430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11.2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1100.4375"/>
      <inkml:brushProperty name="anchorY" value="-393503.9375"/>
      <inkml:brushProperty name="scaleFactor" value="0.5"/>
    </inkml:brush>
  </inkml:definitions>
  <inkml:trace contextRef="#ctx0" brushRef="#br0">0 0 10453,'0'0'0,"0"0"880,0 0-466,0 0 375,0 0-1480,0 0-421,0 0-2623,12 30-3652,1 1 8931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11.6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2394.9375"/>
      <inkml:brushProperty name="anchorY" value="-394834.96875"/>
      <inkml:brushProperty name="scaleFactor" value="0.5"/>
    </inkml:brush>
  </inkml:definitions>
  <inkml:trace contextRef="#ctx0" brushRef="#br0">61 373 5651,'0'0'0,"0"0"4498,0 0-4968,0 0 2783,0 0-1528,0 0-785,-3-26 197,2-10-197,4-9-48,4-4-29,4-1 58,2 5-40,1 6-98,-1 7 85,-2 10 80,-3 7-24,-2 6-40,-2 5-414,-3 3-90,1 4-3,0 4 531,2 6-29,2 5 61,3 7 50,2 3-7,3 2-51,0 2 53,0 0 1,-1-2-20,-2-1 271,-3-4-4,-3-3-96,-2-4 230,-3-3 80,-3-2 133,-7-3-282,-5-1 39,-6-4-2,-6-1-368,-3-2 216,-2-1-233,1-1 4,2-4-193,5-2-795,6-4-458,6-4-1460,4-2-3525,5 1 3950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12.69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1065.0625"/>
      <inkml:brushProperty name="anchorY" value="-393498.25"/>
      <inkml:brushProperty name="scaleFactor" value="0.5"/>
    </inkml:brush>
  </inkml:definitions>
  <inkml:trace contextRef="#ctx0" brushRef="#br0">1 583 7075,'0'0'0,"0"0"288,0 0 2204,0 0-181,0 0-1570,0 0-68,0 0-33,11-14-400,9-10-227,8-10 30,8-9-40,6-6-78,2-6 96,0-2-517,-4 0 19,-7 1 79,-9 4-218,-8 7 418,-6 8 137,-7 10 13,-6 10-104,-6 6 155,-4 7-14,-4 6 62,-3 8-67,0 8 24,0 6-8,2 7 0,4 6 168,3 5-86,4 4-20,2 3 28,3 3 100,5-1-124,4-1-50,5-5 89,5-5-73,5-7-16,3-7-14,4-7-36,3-7-49,4-6-27,4-9 41,3-8 77,3-10-152,1-7 144,-1-5-101,-5-4-83,-7-1 23,-8 2 23,-9 5 156,-6 5-23,-7 7 261,-5 5 419,-5 5-253,-2 4-281,-3 3 110,0 4-286,-2 5 11,0 7-53,1 6 77,0 7-102,4 4 108,2 4-33,2 1-82,3-1 63,5-4-42,4-5-194,5-8 148,4-5-130,4-7-59,4-9 222,5-8-54,2-9 136,1-5-215,-1-3 292,-4 0-90,-5 2 126,-7 4 10,-5 6 488,-4 6-77,-5 4 35,-1 3 12,-1 2 73,-2 2-152,1 1-549,0 3 2,2 6 50,0 7 9,3 4 72,3 6-70,1 1 83,1 1-80,1-5 5,-2-5-21,0-6 3,-3-6-59,0-3 53,1-4 57,0-6-36,2-7 54,2-7-69,1-5-54,1-2 70,-1-1-8,-2 4 2,-1 4-16,-2 6 6,-3 5 16,-1 3-6,-1 3 264,-1 5-317,-1 5 200,2 5-173,0 6 82,2 4-63,2 3-172,2-1-1221,2-2-841,2-6-1171,1-5-2758,0-5 4786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13.15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3476.9375"/>
      <inkml:brushProperty name="anchorY" value="-394780.625"/>
      <inkml:brushProperty name="scaleFactor" value="0.5"/>
    </inkml:brush>
  </inkml:definitions>
  <inkml:trace contextRef="#ctx0" brushRef="#br0">56 62 2785,'0'0'0,"0"0"6419,0 0-7040,0 0 3561,0 0-1654,0 0-860,-13 26 148,0 10-120,-1 8-190,3 5-214,7 0 89,6-1-160,7-4 37,6-6-371,5-9 83,5-8-102,5-8 182,9-13-56,8-13 43,9-13-212,7-10 193,1-9-66,-2-4-20,-10-3 310,-11 2-203,-13 2 243,-11 6 11,-11 7 413,-8 8 585,-7 9-46,-5 6-600,-2 7 186,-2 6-258,-1 8-197,1 9 44,1 10-71,3 8 48,2 9 95,4 3-212,2 2 13,4-3-49,0-5-71,4-8 15,1-10-476,1-7-503,1-8-258,0-6-489,-1-8-487,-1-10-1196,-1-1-2982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13.3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5138.875"/>
      <inkml:brushProperty name="anchorY" value="-396364.09375"/>
      <inkml:brushProperty name="scaleFactor" value="0.5"/>
    </inkml:brush>
  </inkml:definitions>
  <inkml:trace contextRef="#ctx0" brushRef="#br0">0 1 7491,'0'0'0,"0"0"2354,0 0-2691,0 0 1554,0 0-86,0 0 635,30 2-845,16 1-52,17 0-693,10 0-114,8-1-417,1-2-2745,-2-4-4106,-16 0 2422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14.6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6927.96875"/>
      <inkml:brushProperty name="anchorY" value="-397639.9375"/>
      <inkml:brushProperty name="scaleFactor" value="0.5"/>
    </inkml:brush>
  </inkml:definitions>
  <inkml:trace contextRef="#ctx0" brushRef="#br0">117 195 9156,'0'0'0,"0"0"849,0 0 186,0 0 694,0 0-1215,0 0-84,0 0-102,-6 2-341,-4 7 71,-4 9-60,-3 10 23,0 12-8,0 9-15,4 7-70,3 3 37,3-2 22,3-9-65,3-9-15,1-13-222,4-9-277,4-11 306,4-10 294,3-11-64,1-11-133,1-7 0,-3-5-124,-3-4 156,-4 0 133,-4 0 3,-4 3 34,-5 3 0,-4 5 78,-1 6-96,-1 5 199,1 7 148,2 5 21,3 4-342,1 3 17,3 5-361,1 7 419,2 7-144,4 5 10,6 3 49,6 1-184,6-4-190,4-5 325,5-6-188,1-8 228,3-11-132,0-12 100,-1-9 12,-1-9 15,-3-4-186,-4-3 130,-4 1 27,-5 1 64,-5 5 8,-6 5 24,-2 7-21,-4 6 82,-1 7 331,0 5-277,-1 4-27,0 4 253,0 5-479,0 8 295,1 11-42,0 11 117,3 14 88,2 16-128,3 17 86,4 16-83,2 13 95,2 8-308,-1 2-3,-2-3-33,-3-9 30,-3-15 43,-3-16-48,-3-17-38,-5-18 30,-4-15 61,-6-13-112,-5-8-75,-5-10-485,-6-10-59,-3-11 709,-1-11-308,0-12 106,3-9 88,5-6-217,7-2 236,6 1-131,9 4 152,11 5-133,9 4-425,11 6-160,10 3-733,9 3-873,6 2-1880,-7 9 554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15.1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8570.65625"/>
      <inkml:brushProperty name="anchorY" value="-399311.34375"/>
      <inkml:brushProperty name="scaleFactor" value="0.5"/>
    </inkml:brush>
  </inkml:definitions>
  <inkml:trace contextRef="#ctx0" brushRef="#br0">260 0 6947,'0'0'0,"0"0"2689,0 0-3025,0 0 3068,0 0-1641,0 0-677,0 0 5,-26 0-283,-4 5-131,-5 5 16,0 7-21,2 7 113,5 4-127,4 4 25,5 1-65,6-1-4,4-5 52,4-5-223,3-7-382,1-6-163,6-6 385,6-8 266,7-8 67,5-8-296,3-5 371,0-1-102,-2 1 88,-4 4 25,-4 5-41,-5 5 16,-3 5-5,-3 4 0,-1 2 0,2 3 75,1 5 165,5 3-136,5 4-115,7 2-2,6 0-1209,8-2-2147,5-4-1460,-6-3 2662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16.0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9992.125"/>
      <inkml:brushProperty name="anchorY" value="-400754.6875"/>
      <inkml:brushProperty name="scaleFactor" value="0.5"/>
    </inkml:brush>
  </inkml:definitions>
  <inkml:trace contextRef="#ctx0" brushRef="#br0">0 77 7491,'0'0'0,"0"0"1169,0 0-598,0 0 843,0 0-1174,1-13-208,5-2 13,4-1-37,5 2-69,3 3 77,4 4 163,3 6 48,2 7 279,2 8-327,1 8 413,0 7-197,0 7-197,-2 5-124,-5 4-2,-6-1-58,-5-2-12,-5-7 1,-3-8-115,-3-8-24,-2-8 19,1-5-51,-2-8-697,-2-8 478,1-10 211,0-8-203,1-7-18,3-4 199,5-1-274,4 2 235,5 5 2,2 5 224,1 8-71,1 7-1,-2 5-66,-1 5 183,-1 5 17,-2 7 2,-1 9 273,0 7-225,0 7 249,-2 6-257,0 3 40,-1 2-71,-1-4-46,-1-5-11,-2-8-2,0-8-22,-2-7-88,1-6-442,0-4 287,2-8 185,4-8 50,5-7 67,5-5-56,3-4-50,1-1-268,0 3 219,-2 3 105,-4 7-14,-6 5 96,-4 6 467,-3 4 114,-3 2 356,-2 3-684,-1 3-165,0 6-50,0 5 58,1 6-94,-1 5 124,1 3-54,0 2-93,0-1-46,3-3-32,2-4-37,3-6 6,3-6-6,4-4-243,6-8 312,7-8-85,6-9 85,4-8-31,4-6-25,0-4-122,-3 0 162,-4 2 0,-7 4 22,-7 6 58,-8 6 118,-5 7 493,-4 4-167,-3 4 66,-2 2 18,0 2-493,0 1-64,0 4-123,0 5 116,0 5 63,1 5-35,1 4 115,2 1-141,2 0-30,1-4 6,1-5-105,1-6-1037,3-4-531,3-11-590,2-12-2539,-2 0 54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16.2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2489.8125"/>
      <inkml:brushProperty name="anchorY" value="-402234.28125"/>
      <inkml:brushProperty name="scaleFactor" value="0.5"/>
    </inkml:brush>
  </inkml:definitions>
  <inkml:trace contextRef="#ctx0" brushRef="#br0">1 1 10565,'0'0'0,"0"0"1168,0 0-1288,0 0 387,0 0-1497,0 0 78,3 11-2343,1 0-3025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16.8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3766.40625"/>
      <inkml:brushProperty name="anchorY" value="-403527.15625"/>
      <inkml:brushProperty name="scaleFactor" value="0.5"/>
    </inkml:brush>
  </inkml:definitions>
  <inkml:trace contextRef="#ctx0" brushRef="#br0">1 41 8212,'0'0'0,"0"0"512,0 0 1195,0 0-135,0 0-1233,1 24 338,2 7 17,1 5-363,0 0-187,0-2-69,0-7-49,-2-5-23,-1-8 0,0-6-358,-1-3-48,2-5-288,1-7 3,2-8-43,3-9-22,5-8 545,5-3-213,4-1 298,3 3 83,0 5 24,0 6 11,-3 8 5,-5 5 130,-3 4 337,-3 6 43,-2 6-97,-1 7-135,0 5 149,1 5-246,1 3 51,2 3-3,1-1-269,1-2 97,1-4-63,0-6-178,0-6 237,2-5-266,3-8 266,4-9-98,2-8-62,3-7 6,1-5-27,0-3 115,0 1-54,-4 4 59,-4 4 5,-5 6 19,-5 7 35,-5 5 29,-3 3 181,-3 3 214,-1 1-104,-1 4-376,1 5 189,2 4 160,1 4-264,4 5 131,2 1-134,3 2-61,1-2-5,1-3-46,0-4-48,-1-6-792,0-4-395,-1-9-517,0-11-2482,-4-1-1927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36.6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129.08301"/>
      <inkml:brushProperty name="anchorY" value="-10647.21582"/>
      <inkml:brushProperty name="scaleFactor" value="0.5"/>
    </inkml:brush>
  </inkml:definitions>
  <inkml:trace contextRef="#ctx0" brushRef="#br0">0 1 5106,'0'0'0,"0"0"1169,0 0-1177,0 0 747,0 0 443,0 0-1177,2-1 99,1 2 51,0 3 224,0 3-182,0 3-74,0 2-123,1 1 59,1 1-33,0-1-31,1-2-64,2-3-60,1-2 124,3-2-24,0-2-270,1-2 46,-1 0 175,-3 0 67,-2 0 68,-3-1 33,-2 1 206,-1-1 731,-1 1-194,-1 0-206,1 0-488,-2 0 63,-2 0-140,-1 1-44,-2 2-12,-1 4-4,-1 5-2,1 5 38,2 7 7,1 6 0,3 6 41,0 6 45,2 5 26,3 4 72,4 2-239,1 2 148,3 0-127,2-2 69,0-4-96,0-5 27,1-5-49,-1-8 30,0-6-48,1-6-192,2-8-1721,2-5-1539,-2-4-3934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17.09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5824.75"/>
      <inkml:brushProperty name="anchorY" value="-404912.34375"/>
      <inkml:brushProperty name="scaleFactor" value="0.5"/>
    </inkml:brush>
  </inkml:definitions>
  <inkml:trace contextRef="#ctx0" brushRef="#br0">0 0 7619,'0'0'0,"0"0"4979,0 0-4371,0 0 2089,0 0-3049,1 1 576,3 4-245,3 4 26,4 5-1974,3 5-272,-1 4-3681,-2-2 192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18.2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7155.65625"/>
      <inkml:brushProperty name="anchorY" value="-406274.3125"/>
      <inkml:brushProperty name="scaleFactor" value="0.5"/>
    </inkml:brush>
  </inkml:definitions>
  <inkml:trace contextRef="#ctx0" brushRef="#br0">1 1 2657,'0'0'0,"0"0"3874,0 0-3493,0 0 2175,0 0-555,0 0-1387,0 0 293,0 0 323,0-1-462,0 4-405,1 5 285,0 6 209,1 7-857,-1 6 234,0 6-119,-1 4-75,1 2 0,-1-2-42,0-4-105,0-7-216,0-8-171,0-6-119,0-6-270,0-7 189,2-9 353,3-10 287,3-8-124,3-5 95,1-2-147,3 0 172,-1 5-76,-1 6 62,-2 7 80,-3 6-170,-3 6-113,-1 2 344,0 6-40,0 5 137,1 6-41,2 6-34,0 4-62,1 2-5,0 3-24,-1-2-296,0-3 101,-1-5-215,-2-6-249,1-4-51,0-5 102,1-5 213,3-8 333,2-7 1,2-5 53,1-4-125,2-2-73,-1 2 126,-2 2 8,-1 5 38,-3 6 34,-3 4-6,-2 4 44,-2 2 194,-1 2 58,-1 4-300,-1 5 530,1 4-184,-1 5-120,2 4 126,1 3-254,2 2-24,3 0-59,2-3-15,1-4 15,1-5-83,0-6 62,-1-3-58,1-6 90,2-8 179,1-6-198,1-8 35,1-4 64,2-5-101,-1-2 31,2-1-28,-1 0-14,1 4 21,-1 3-8,-2 6-34,-3 7-46,-3 5-26,-3 4 133,-2 6 107,-1 7 199,0 7 500,2 8-963,1 6 335,2 4-106,1 4-114,0-2-22,0-4-766,-1-6-891,-3-8-2371,-2-7-2465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18.3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9120.40625"/>
      <inkml:brushProperty name="anchorY" value="-407808.9375"/>
      <inkml:brushProperty name="scaleFactor" value="0.5"/>
    </inkml:brush>
  </inkml:definitions>
  <inkml:trace contextRef="#ctx0" brushRef="#br0">1 0 8100,'0'0'0,"0"0"2673,0 0-2988,0 0 854,0 0 96,0 0-859,6 16-1179,6 5-918,6 7-2714,-1-4 2677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19.8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0443.15625"/>
      <inkml:brushProperty name="anchorY" value="-409168.03125"/>
      <inkml:brushProperty name="scaleFactor" value="0.5"/>
    </inkml:brush>
  </inkml:definitions>
  <inkml:trace contextRef="#ctx0" brushRef="#br0">1 42 7507,'0'0'0,"0"0"2097,0 0-2129,0 0 2532,0 0-1563,0 0-1092,-1 0 366,3 0-211,4 3 72,5 1 18,5 4 38,5 1-98,5 2-25,5 4 3,2 1 48,2 1-72,-4 2-51,-4 1-565,-6 0 734,-7 0-268,-5 0 182,-6 0 27,-6-1 53,-6 1-45,-2-2 37,-3 0 8,-1-1 34,2-1 12,3 0-150,2 1 26,3 1-34,2 1-53,4 2 50,5 1 1,6 1-57,5 1-18,4-1-316,2-1 348,-1-1-83,-2-3 157,-4-2-31,-4-2 36,-5-3 14,-4-1 241,-7 0-68,-8-1-170,-8-1 207,-6-1-239,-5-1 106,-3-3-90,-1-2 96,1-7-104,4-5 31,5-6-28,7-5-14,6-3-91,5-4 43,8-1 56,9-3-112,8-1 93,9-1-104,6 0 142,6 0-136,4 2 135,0 3-39,0 3 13,-2 4 0,-5 5 0,-4 6-37,-7 4 10,-6 4 32,-6 2 158,-3 2 144,-2 2-67,0 5 37,0 6-60,2 5-116,-1 5-26,1 3 34,-2 0-130,-1-1 74,-1-4-45,-2-4-27,0-5 27,-1-5-234,0-3-103,0-3-151,2-5-51,5-7 446,3-8-83,6-8 10,4-6-18,3-4-499,2-1 587,0 2-50,-2 5 76,-3 7 44,-5 7 15,-6 6 0,-4 5 41,-4 4 549,-2 3-379,1 5 387,2 3-270,4 4-197,4 1 38,6 1-54,5-1-91,6-2 43,6-3 37,5-3 81,3-3-206,2-6 48,0-4-59,-3-5-253,-5-2 163,-8-1-420,-8 0 321,-9 1 246,-5 2-73,-9 1 51,-9 2 131,-7 4-113,-7 1-15,-4 2 5,-3 2-27,2 3 25,2 1 10,4 3-3,7 0-16,4 3 6,5 1 34,4 1-10,3 3 154,6 1 220,7 3-484,7 2 198,8 3-35,9 4 32,8 1 274,6 3 57,3 2-203,-3-1 59,-6-1-285,-9-2 164,-11-4-100,-9-3-33,-8-4 104,-11-2-15,-9-4-161,-12-3-192,-8-4 270,-6-3-192,-5-7 2,-1-5 3,1-8 104,3-6 43,4-8-43,6-9 21,6-7-80,7-3 41,6-2 39,8 2-69,11 5 5,11 4 35,10 7 43,9 4 306,6 6-194,4 4 58,0 4-159,0 3 2,-5 3-30,-8 1-1661,-10 1-1919,-14-2-5119,-8 2 8382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20.0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3223.5"/>
      <inkml:brushProperty name="anchorY" value="-410396.28125"/>
      <inkml:brushProperty name="scaleFactor" value="0.5"/>
    </inkml:brush>
  </inkml:definitions>
  <inkml:trace contextRef="#ctx0" brushRef="#br0">1 1 9845,'0'0'0,"0"0"4209,0 0-3528,0 0-486,19 3-22,11 3-2377,10 4-1656,8 3-5277,-6-2 10561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20.8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4672.71875"/>
      <inkml:brushProperty name="anchorY" value="-411709.46875"/>
      <inkml:brushProperty name="scaleFactor" value="0.5"/>
    </inkml:brush>
  </inkml:definitions>
  <inkml:trace contextRef="#ctx0" brushRef="#br0">7 4 1873,'0'0'0,"0"0"3041,0 0-2595,0 0 2291,0 0 270,0 0-1508,0 0-298,0-1 98,0 0-101,0 0-451,-1 1-502,1-1 6,-1 4-171,-1 7-40,1 9 131,0 8-83,0 9-8,1 4-88,0 2 21,3-2-13,2-4-299,2-7-45,3-9-43,3-7-493,3-6 376,4-9-8,5-9-246,2-9-24,2-6-114,-2-4 501,-3-3 32,-6 2 390,-6 2-81,-4 6 185,-5 6 392,-1 5 64,-3 6-136,1 3 104,-1 2-144,0 2-206,0 1-208,0 4 41,1 6-38,0 6 187,1 5-147,4 3 53,5 1 6,4-1-118,4-3 35,5-4-147,5-5 113,3-5-415,6-4 63,2-7-188,3-7-21,0-6-304,-4-4 469,-5-4-135,-9-2 349,-8-1 197,-7 1 94,-6 2 21,-6 2 555,-6 4-787,-2 4 931,-3 5-190,1 3-397,0 3-2,1 5-118,1 7 155,2 7-19,1 7 160,3 6-243,2 4-143,3 3 90,5 1-123,6-2-45,8-5-680,9-7-430,10-8-53,11-11-1041,9-13-1304,7-11-2290,-10-2 6737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22.02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6810.28125"/>
      <inkml:brushProperty name="anchorY" value="-413288.75"/>
      <inkml:brushProperty name="scaleFactor" value="0.5"/>
    </inkml:brush>
  </inkml:definitions>
  <inkml:trace contextRef="#ctx0" brushRef="#br0">59 252 1665,'0'0'0,"0"0"5330,0 0-5415,0 0 2593,0 0-587,0 0-1054,0 0-467,-13 14 368,0 7-162,0 5-158,3 3-315,2 2 62,6 0-11,7 0-32,5-3-176,8-4 51,6-4-27,6-7-37,7-5 47,7-8 97,5-8-139,4-9-27,1-7-106,0-6-54,-5-7 99,-6-5-75,-10-5-218,-10-5 250,-9-3-125,-7 2 205,-4 4 59,-5 8 29,-3 9 62,0 11 232,-1 8 219,0 7-345,-1 5-117,0 9-29,-1 7-75,-1 9 64,1 9 50,2 7-68,1 5 26,2 2 66,5 1-95,7-3 50,6-4-53,8-6-5,8-6-19,6-7-16,5-8-72,5-5-56,2-5-102,1-6 134,0-7-197,-3-5-54,-4-4 459,-8-3-480,-10-2 421,-7 0-29,-8 1 30,-6 2 63,-3 3 360,-5 5-79,-1 3 365,-1 4-275,0 3-144,-1 1-106,0 4-124,-2 5 54,-1 7 102,0 6-33,0 6-55,3 5-54,1 4-64,3 1-8,1 0-24,1-3-35,2-5-10,3-6-318,4-8-155,3-5 174,5-5 53,5-7-16,2-8-93,2-7 238,0-7-76,-4-6 86,-5-5 59,-4-2-70,-5 0 214,-4 2-62,-1 5 64,-3 5 289,0 6 143,-1 5-207,0 4-158,0 3 24,1 1-29,1 2-41,0 1 12,0-1-6,3 1-56,4 0 72,5 1 69,3 0-93,4 1 334,2 1-321,3 2 163,1 6 102,2 7 319,2 6-341,-1 6-266,-2 3 18,-3 1-22,-3-1-50,-5-2-24,-5-5 43,-3-5-334,-4-5 22,-2-4-137,-1-5 153,-4-2-222,-4-5-1016,-4-6 1442,-4-5-260,-1-5-179,-1-6 242,2-4 204,4-5-305,2-2 184,5-2 112,5 1 57,7 2 15,8 4 8,8 5 190,6 5 40,7 4 18,3 4-103,0 5-60,-2 3-82,-5 3-61,-7 1-48,-8 2-967,-6 1-1055,-9 0-975,-5 1-3258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22.2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9632.0625"/>
      <inkml:brushProperty name="anchorY" value="-414405.5625"/>
      <inkml:brushProperty name="scaleFactor" value="0.5"/>
    </inkml:brush>
  </inkml:definitions>
  <inkml:trace contextRef="#ctx0" brushRef="#br0">1 26 7523,'0'0'0,"0"0"4162,0 0-4146,0 0 942,0 0 990,0 0 130,39 3-1243,23 1-349,23 0-329,16-1-120,6-4-1328,-3-6-1697,-13-9-2252,-22 0-4091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06.9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5193.125"/>
      <inkml:brushProperty name="anchorY" value="-387984.4375"/>
      <inkml:brushProperty name="scaleFactor" value="0.5"/>
    </inkml:brush>
  </inkml:definitions>
  <inkml:trace contextRef="#ctx0" brushRef="#br0">35 754 1553,'0'0'0,"0"0"4370,0 0-4931,0 0 2176,0 0-402,0 0-412,0 0-174,0 0-120,-7 4-283,0 0 37,1 0 153,0-1-113,2-1-31,2 0 218,0-1 5,2-1 9,0 0 234,0 0-138,0 0-190,0 0 3,1-1-38,-1 1 148,0 0-28,0 0-58,0 0-200,0 0-171,1 0-5,5-3 71,7-5-68,11-7 303,10-9-253,11-8-61,11-9 0,8-6-73,7-3 52,4-2-57,0 0 35,-3 4-29,-4 3 26,-8 4-45,-7 4 51,-7 5-17,-6 4 6,-6 5-37,-6 4 10,-4 5 33,-2 2-12,-3 2 6,-3 3 0,-1 1-93,-4 1 8,-2 2 28,-2 1-124,-4 0 112,-1 1 37,-1 1 8,-1 0 24,0 0 53,-1-1 24,-3 0-95,-4-3-174,-8-1 194,-6-2-15,-8 0-163,-7-1 149,-6 1-125,-5 0 72,-1 2 91,-1 2-27,3 1 16,4 0 18,5 1-23,6 1 8,5-1-41,7 1 49,5-1 21,6 0-43,3 1-2,4-1-19,1 1-16,2-1-16,0 0-35,0 0-85,-1-1 134,3 0-159,4-2 236,6-1-126,7-1 81,7-1 18,5 1-80,3 1-11,3 1-130,0 1 12,0 2-199,-4 0 238,-4 2-268,-5 1 342,-5 2-8,-5 1 11,-3 1 87,-4 3 17,-3 1-19,-2 3 67,-1 5-1,-2 4 60,0 5 191,0 4 62,-1 3-171,-2 1 27,0 1-88,-1-1 15,1-1-66,-1-2-21,1-3-72,1-4 15,1-5-10,0-4-18,1-6-145,0-4-781,0-2-703,0-5-1759,0-9-4406,0 0 6483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08.9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7259.65625"/>
      <inkml:brushProperty name="anchorY" value="-388944.125"/>
      <inkml:brushProperty name="scaleFactor" value="0.5"/>
    </inkml:brush>
  </inkml:definitions>
  <inkml:trace contextRef="#ctx0" brushRef="#br0">1 280 304,'0'0'0,"0"0"5731,0 0-6070,0 0 2164,0 0-94,0 0-1333,0 0 341,0 0 224,0 0-416,0-1 24,0-1 120,0 1-203,0-3-181,2-2-65,1-6-20,2-5-254,2-6 85,0-4-39,-1-4 58,0-1-16,-2 0 26,-2 3-98,0 5 104,-1 7 78,-1 6-41,0 4-71,0 4 23,-1 3-69,1 2-3,0 9-114,0 11 141,0 13 45,0 14 65,0 13-46,0 9-91,0 4 46,0 1 34,0-4-106,0-6 71,0-9-42,0-11 11,0-10-40,0-11 29,0-9-86,0-7-330,0-5-432,0-4-126,0-4-48,1-7-1048,1-10-1785,2-9-1366,0 3 4685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37.46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637.31738"/>
      <inkml:brushProperty name="anchorY" value="-12731.64355"/>
      <inkml:brushProperty name="scaleFactor" value="0.5"/>
    </inkml:brush>
  </inkml:definitions>
  <inkml:trace contextRef="#ctx0" brushRef="#br0">8 1 2401,'0'0'0,"0"0"1601,0 0-1607,0 0 871,0 0 399,0 0-695,0 0-169,-2 0-104,1 0 411,-1 0 248,1 0-200,0 0-51,1 0-258,-1 0-241,1 0-122,0 0-13,0 0-57,3 0 27,5 0 157,6 3-82,8 4-3,7 6 80,5 6-157,4 6-27,1 5 3,-1 7 45,-2 4-72,-4 5 42,-7 4 44,-5 3-70,-7 0 42,-5 2-50,-4-1 14,-4-2-6,-2-2 37,-4-4-48,-1-5 17,0-5 50,0-7-72,0-5 42,0-6-31,1-5 8,1-3 34,-1-4-29,1-2 48,-1-1-69,-1 0 21,-1-1-8,0 0-224,-2 0-254,-2 0-1360,-1-1-2834,3 0-726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09.6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8584.75"/>
      <inkml:brushProperty name="anchorY" value="-390575.84375"/>
      <inkml:brushProperty name="scaleFactor" value="0.5"/>
    </inkml:brush>
  </inkml:definitions>
  <inkml:trace contextRef="#ctx0" brushRef="#br0">26 1 7924,'0'0'0,"0"0"1440,0 0-559,0 0 981,0 0-1435,0 0-67,0 0 189,0 17 281,0 12-667,0 9 317,-1 8-258,-1 4-76,0 2-132,-1-1 23,-1-3-40,1-6-13,-1-6 22,1-9-9,1-7-53,1-8-171,0-6-178,1-4-132,0-1 279,0-6-81,1-4 387,3-4-61,2-3 2,2-1 16,2 2-5,0 3-56,0 3-3,1 3-77,1 3 168,2 5-34,3 5 146,4 6 96,4 5-131,1 3-79,0 1 2,0-1 5,-2-3-45,-2-5-61,0-4 90,-1-4-13,-1-7 61,1-6-87,0-9 28,0-7-178,-2-4 30,-3-4 92,-3-2 4,-5 0 4,-2 2 44,-4 2 26,-1 4-24,-2 5 29,-1 6-26,-2 5 231,-1 3 84,-2 5-254,-1 2-59,-2 5 9,0 7-22,-1 9 37,0 9 27,2 9 88,2 9-115,2 6 190,2 4-224,2-1 13,3-4-8,5-7-46,2-9-44,3-11 84,0-9-140,1-7-668,-1-8 94,0-11-281,-3-11-1037,-2-11-1943,-3 1-2469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09.8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0297.3125"/>
      <inkml:brushProperty name="anchorY" value="-392470.65625"/>
      <inkml:brushProperty name="scaleFactor" value="0.5"/>
    </inkml:brush>
  </inkml:definitions>
  <inkml:trace contextRef="#ctx0" brushRef="#br0">1 0 5795,'0'0'0,"0"0"4626,0 0-5042,0 0 2056,0 0-933,0 0-312,0 0 486,15 9-615,13 2-98,12 0 17,12-2-209,10-3-1278,8-7-1457,5-5-3313,-13-2 2182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23.5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1560.46875"/>
      <inkml:brushProperty name="anchorY" value="-415649.78125"/>
      <inkml:brushProperty name="scaleFactor" value="0.5"/>
    </inkml:brush>
  </inkml:definitions>
  <inkml:trace contextRef="#ctx0" brushRef="#br0">0 0 5555,'0'0'0,"0"0"3937,0 0-4201,0 0 2452,0 0-996,0 0-445,0 0 121,2 0-599,1 0-64,2 1 22,4 3 333,3 2-306,6 2 18,5 4-77,4 1-142,3 3-42,2 0-1,2 0-10,0-2 0,0-2-74,-2-4-222,-4-3 77,-4-3 53,-5 0-210,-5-2 366,-5-1-20,-4 1 185,-2-1 77,-3 0-83,0 1-74,-2 0 59,-2 1-158,-4 4 24,-3 6-51,-4 7 64,-2 9 166,-1 9-120,1 6-46,1 7-2,4 2-46,4 0-29,1-4 61,3-5-58,2-9-318,1-8-339,0-8-335,0-6-225,-1-6-166,-2-3-1125,-4-3-1569,-4-3 726,1-1 2993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3:24.9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3045.8125"/>
      <inkml:brushProperty name="anchorY" value="-417514.5625"/>
      <inkml:brushProperty name="scaleFactor" value="0.5"/>
    </inkml:brush>
  </inkml:definitions>
  <inkml:trace contextRef="#ctx0" brushRef="#br0">6 250 1473,'0'0'0,"0"0"1648,0 0-279,0 0 416,0 0-136,0 0-177,0 0-682,-3-4-398,0 0-202,5 0 495,6 1-87,9 1-347,9 0 330,9-2-525,7-3 128,6-4-53,5-5-152,3-5 135,1-5-84,0-2-14,-3 0-14,-7 1-36,-8 4-49,-9 6-269,-11 5 427,-7 6-142,-8 2-733,-8 3 559,-8 5-188,-8 4 378,-5 5 19,-5 5 35,-1 2 10,3 2 153,4 0-6,5-1-8,7-2-120,4 0 34,5-2 20,2-1-105,5-1 107,5-1-90,5-2 7,2 0-2,4-3-172,1-2 161,1-3-186,2-2 146,1-5-64,1-6 93,3-7-136,-1-6 25,1-4 44,-1-3 94,-3 0-5,-3 4 10,-5 4 22,-4 5 32,-5 6 234,-3 4 86,-2 4-214,-2 1-125,-1 4 86,1 4 178,2 6-168,1 7-29,3 6-46,1 5 78,1 2-123,2 2-19,0-3 3,-1-4-8,0-6 0,-2-6-93,-1-6-142,-1-4-77,0-6 250,0-5 9,2-7 8,1-6-342,0-3 269,0-3-60,-2 0-100,-1 2 225,-1 2-70,-2 4 102,-1 3-227,-1 5 125,0 2 30,-1 4 98,0 1-96,0 1 1,-1 0-263,1 1 295,0-1-65,0 2 40,0 2 94,0 1-6,0 2-10,0 2-48,0-1 50,0 0-56,0 0 73,0-3-97,0-1-139,0-2-186,0-1 115,-2 0-241,-3-1 121,-1-2 87,-2-4-47,1-4 359,0-6-42,1-4 32,3-3 46,1-2-30,3 1 48,4 2 61,4 3 115,3 3-26,2 5 36,1 3-23,0 3 120,1 3-54,0 2-146,0 6 344,1 5 115,0 6-321,-2 7-144,-2 6-23,-4 3-97,-2 2 14,-4 0-105,-3-3-28,-4-4 151,-3-6-181,-2-6 115,-1-5-260,0-5-1,0-4-199,0-4-218,2-4 739,1-3-122,3-2 10,1-3 69,2 1-37,0 0 67,1 1 18,1 3-2,0 2 23,1 2 70,2 3 19,1 0 205,2 5-240,2 4 251,2 4-93,0 5-140,0 4-10,-3 2-120,-1 1 24,-2-3-165,-2-3 154,-1-4-127,-2-4-169,0-4 67,0-3-35,0-1 40,-1-1-216,1-4-104,0-1 523,0-1-186,0-1 188,1 1-15,1 1-64,1 2-33,0 2 156,2 4 340,0 7-127,0 9-214,0 8 1,0 9-206,-2 5-5523,-1-6 4328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19.99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92557.96875"/>
      <inkml:brushProperty name="anchorY" value="-447695.84375"/>
      <inkml:brushProperty name="scaleFactor" value="0.5"/>
    </inkml:brush>
  </inkml:definitions>
  <inkml:trace contextRef="#ctx0" brushRef="#br0">1 0 8756,'0'0'0,"0"0"32,0 0 318,0 0 1514,0 0-2149,0 0 538,0 0-287,0 0-1,0 0-424,0 0-1171,0 0-998,0 2-389,0 0-170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21.69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93827.96875"/>
      <inkml:brushProperty name="anchorY" value="-448969.25"/>
      <inkml:brushProperty name="scaleFactor" value="0.5"/>
    </inkml:brush>
  </inkml:definitions>
  <inkml:trace contextRef="#ctx0" brushRef="#br0">0 9 8436,'0'0'0,"0"0"1857,0 0-1644,0 0 1217,0 0 467,0 0-640,0 0-422,1 0-358,1 0 78,0 0 13,1 0 129,-1 0-479,0 0 57,0 0 37,0 0-165,1 0 11,-1 0-102,1 0 2,1 0-26,2-1 3,5 0 165,6-1 120,6 1-266,8 0-1,5 0 30,7 0-99,4 1 45,3 0-16,2 0 22,-2 0-24,-2 0-11,-7 1 2,-6 1-2,-6-1 0,-7 1-18,-7-1 4,-5 0 17,-5 0-6,-2 0 3,-3-1 0,-1 2 56,0-1-53,0 1 0,0 0-19,1 0-35,-1 2 8,-4 5-5,-4 6 56,-7 8-16,-6 8-29,-6 7 29,-5 6-48,-4 4 32,-2 1 27,0 0-28,1-2 31,3-3-65,3-3 75,2-2-24,3-4 8,3-3 0,4-5 37,3-3-47,3-5 15,3-4-5,4-4 0,3-5-75,1-2-53,3-3-64,0 0 48,0-2 54,1 0-92,1 1 33,6-1 175,6 1-52,8-1 26,6-1-19,7-1 24,3-1 11,2 0-21,0 1-30,-3 1 27,-2 0 8,-6 1-40,-4 1 14,-4 2 12,-5 2-60,-3 0-431,-4 1 65,-2-1-123,-2-1-248,0-1-253,-2-1-78,1 0-101,2-1-422,1-4-1067,2-5-2209,-2 0 1307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22.17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95670.6875"/>
      <inkml:brushProperty name="anchorY" value="-450884.9375"/>
      <inkml:brushProperty name="scaleFactor" value="0.5"/>
    </inkml:brush>
  </inkml:definitions>
  <inkml:trace contextRef="#ctx0" brushRef="#br0">3 1 7668,'0'0'0,"0"0"960,0 0-541,0 0 2115,0 0-1085,0 0-993,0 0-112,0 0-109,-1 1-53,0 1-212,3 2 78,6 3 264,7 3-64,7 1-18,5 1 298,4-1-312,2-2 48,0-2-109,-2-2-150,-3-2 73,-3-1-92,-2-1 41,-6-1-32,-3 0 7,-5-1-20,-3 1-481,-3 1-293,-1-1-265,-2 0-325,0 0-896,0 0-1759,-1 0-2650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22.85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97266.65625"/>
      <inkml:brushProperty name="anchorY" value="-452240.625"/>
      <inkml:brushProperty name="scaleFactor" value="0.5"/>
    </inkml:brush>
  </inkml:definitions>
  <inkml:trace contextRef="#ctx0" brushRef="#br0">421 0 9588,'0'0'0,"0"0"417,0 0-244,0 0 219,0 0 969,0 0-1548,0 0 382,4 5-145,0 3 356,1 4-219,-2 5 85,0 5-128,-1 5 88,-2 4-125,-5 5 90,-5 4-178,-6 3 69,-6 0-83,-7 1 1,-4-1-22,-4-3-16,-2-3-483,1-6 117,1-4-7,3-7-1,4-7 78,4-4 299,3-5-155,4-5-177,3-4 135,4-6 223,4-3-32,3-2-45,3-3 64,1-1-2,2 1-20,3 0 46,1 1-13,2 3 5,1 2 37,1 2 83,2 3-2,0 2-105,2 3 147,2 0-11,1 2-181,3 1 152,1 0-34,2 2 138,1 3 21,0 3 153,0 2-54,-2 3-197,-2 3 24,-3 0-97,-1 1-2,-3 1-5,-2 0-22,-2 1 43,-3 0-88,0 0 46,-2-1-54,-2 0 13,0-1-733,-1-1 432,1-2-635,0-2-620,2-3-906,1-3-1171,0-3-79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23.51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95934.125"/>
      <inkml:brushProperty name="anchorY" value="-451613.15625"/>
      <inkml:brushProperty name="scaleFactor" value="0.5"/>
    </inkml:brush>
  </inkml:definitions>
  <inkml:trace contextRef="#ctx0" brushRef="#br0">6 1 6723,'0'0'0,"0"0"1617,0 0-1158,0 0 947,0 0-248,0 0-1116,-2 7 14,1 7 3,-1 9-70,1 7-7,3 6 23,4 4 86,4 1-118,6-1 78,4-4-43,4-6-27,3-9 8,2-7-23,3-11-70,3-11-113,3-11-215,-1-10 51,-2-7 133,-5-2 8,-7-2-217,-7 4 447,-6 6-28,-5 6 97,-3 8 237,-2 6 633,-1 4-481,0 5-334,0 4-63,0 7-27,0 9-5,0 12 125,1 9 21,1 12 190,3 11-8,1 9 501,1 6-469,-1 3-208,-1-1 114,-1-6-106,-3-7-56,-4-9 16,-5-10-49,-4-11-7,-3-10 0,-3-10 53,-3-8 21,-1-11-151,-1-11 122,1-12-43,1-10-101,5-8 32,4-7-35,5-3 25,6-1-9,8 2-16,7 5-50,7 5 88,4 6-86,4 8-85,4 8 80,2 7-1022,3 6-830,-1 7-2043,-2 7-4137,-8 2 9515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23.86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97692.6875"/>
      <inkml:brushProperty name="anchorY" value="-453287.53125"/>
      <inkml:brushProperty name="scaleFactor" value="0.5"/>
    </inkml:brush>
  </inkml:definitions>
  <inkml:trace contextRef="#ctx0" brushRef="#br0">27 1 7251,'0'0'0,"0"0"2481,0 0-2315,0 0 586,0 0 830,0 0-1195,0 0-339,-2-1 91,1 4-144,-1 6 458,1 8-151,0 7 68,1 9 148,-1 8-286,1 6 16,-2 4-32,1 3 51,-2-2-150,0-3-47,0-8-11,0-8-65,1-9 14,1-9-195,1-6-1010,-1-7-676,1-9-1187,1-11-6448,-1 0 11004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50.66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123.55762"/>
      <inkml:brushProperty name="anchorY" value="-14833.32617"/>
      <inkml:brushProperty name="scaleFactor" value="0.5"/>
    </inkml:brush>
  </inkml:definitions>
  <inkml:trace contextRef="#ctx0" brushRef="#br0">211 452 2753,'0'0'0,"0"0"4082,0 0-3903,0 0 2011,0 0-832,0 0-520,0 0-470,0 0-74,0 0 28,-9-13 12,-3 0 199,-2-2-330,-1 3 203,1 3 45,1 2-318,0 4-66,-1 2-51,0 7-46,-1 7 22,-1 7 8,0 9-40,1 6 32,2 4 8,5 1-77,2-1-14,3-5 0,4-6-5,4-8-93,4-7 45,4-7 168,6-14-51,6-15-47,7-15 39,6-13-72,3-9-224,0-5 174,-2-2 26,-5 1 83,-7 2 6,-7 3 82,-7 6-75,-6 9 64,-4 8 1,-3 11 55,-1 10 80,-2 7 225,0 6-486,-2 4 45,-1 7 8,-2 9-45,-1 8 104,1 10-29,1 6-6,1 5 25,2 2-9,2-2-34,3-3 47,4-6-71,4-4 21,5-7-45,2-7-46,5-5 160,2-6-13,4-4-8,1-5-8,3-6-53,0-5-99,-1-4-107,-4-1-445,-3 0 133,-6 0-35,-5 2 86,-5 1 352,-4 2-38,-1 2 132,-5 2 74,-2 2 24,-2 3 58,-2 1 9,-1 2 21,0 1-58,1 0-20,0 4-34,2 5 267,1 4 181,3 5-224,1 5-2,4 4-75,6 2-161,7 0 38,7-3 14,7-4-49,4-7-21,5-6-13,3-9-206,4-11-504,1-8-94,0-8-519,-1-5-94,-6-2 976,-6 1 193,-7 2 258,-9 4 35,-7 4 27,-5 5 229,-3 4-120,-2 5 328,-1 3 323,-1 4-395,0 1-112,-2 3-232,-2 4 262,-2 4 552,-3 5-379,0 5 82,-1 4-66,1 6-182,2 5 65,2 7-163,2 7-222,3 6 112,1 3-127,1 0 47,2-4-16,0-6 3,2-10-37,0-10-8,1-10-94,-1-7-1077,1-9-241,0-9-451,1-12-2787,-2-1 2315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24.21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96396.75"/>
      <inkml:brushProperty name="anchorY" value="-452477.46875"/>
      <inkml:brushProperty name="scaleFactor" value="0.5"/>
    </inkml:brush>
  </inkml:definitions>
  <inkml:trace contextRef="#ctx0" brushRef="#br0">1 19 2513,'0'0'0,"0"0"7155,0 0-7731,0 0 1667,0 0 489,0 0-695,0 0-743,4 0-3,6 0 359,7-1 28,8 1-272,8-1 12,7-1 212,5-1-265,0 0-231,-1 0 63,-5 1-64,-8 0-349,-8 1-1134,-8 0-203,-7 1-424,-5 1-949,-10 1-1455,-1 1 3066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24.44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98034.3125"/>
      <inkml:brushProperty name="anchorY" value="-453733.75"/>
      <inkml:brushProperty name="scaleFactor" value="0.5"/>
    </inkml:brush>
  </inkml:definitions>
  <inkml:trace contextRef="#ctx0" brushRef="#br0">1 64 6659,'0'0'0,"0"0"1137,0 0-449,0 0 1398,0 0-538,24 3-628,9 0-56,11-1-581,4-6-147,3-4-114,-2-5-324,-4-3-2801,-8 0-2491,-11 2 206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26.19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99661.875"/>
      <inkml:brushProperty name="anchorY" value="-454939.9375"/>
      <inkml:brushProperty name="scaleFactor" value="0.5"/>
    </inkml:brush>
  </inkml:definitions>
  <inkml:trace contextRef="#ctx0" brushRef="#br0">5 13 6195,'0'0'0,"0"0"1953,0 0-1569,0 0 840,0 0 860,0 0-883,0 0-630,-1-1-70,0 0 217,0 0 31,1 1-319,-1-1-187,1 1-129,-1 0-31,2-1-88,4 1 16,8-1 45,9 0 2,9-1-71,8 1 61,6-1-59,1 2 17,0 2-62,-4 3 53,-6 5 0,-6 5-18,-8 4 26,-7 5 105,-7 6-142,-6 5 48,-9 3-35,-8 2 24,-7 2-63,-7-2-151,-4-3 172,1-5-99,1-6-64,5-7 171,5-6-38,7-6 35,4-3-21,5-3-11,3-1-147,2-6 227,2-5-299,6-7 259,4-7-61,6-6 55,5-5 12,5-3-1,0 0-34,3 0 29,-1 4-49,-3 2 52,-3 6-16,-4 4 23,-4 4-23,-4 4 64,-3 5-38,-3 2 14,-2 3-3,-2 2 18,-1 1-4,0 1-17,-1 0 6,0 1-59,0 0 16,0 0 10,0 1-23,0-1 45,0 1 5,0 5 1,0 6 188,0 6-71,0 8-61,0 6 116,0 7-114,-2 5-2,0 3-20,1-1-36,-1-4 7,1-6-80,0-7-15,1-9-57,3-8-400,6-7-1179,6-11-456,8-10-2319,-1-1-1920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26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01447.53125"/>
      <inkml:brushProperty name="anchorY" value="-456587.96875"/>
      <inkml:brushProperty name="scaleFactor" value="0.5"/>
    </inkml:brush>
  </inkml:definitions>
  <inkml:trace contextRef="#ctx0" brushRef="#br0">0 18 6371,'0'0'0,"0"0"2705,0 0-2988,0 0 1060,0 0 1437,0 0-1510,0 0 147,11 4-154,5 1 164,6-1-500,3 0-39,3-1-287,1-1-3,0-4-883,1-4-1406,-3-3-1483,-3-3-5762,-5 1 11662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27.18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02977.21875"/>
      <inkml:brushProperty name="anchorY" value="-457840.0625"/>
      <inkml:brushProperty name="scaleFactor" value="0.5"/>
    </inkml:brush>
  </inkml:definitions>
  <inkml:trace contextRef="#ctx0" brushRef="#br0">45 0 10197,'0'0'0,"0"0"816,0 0-410,0 0 1536,0 0-931,0 0-672,-9 3-339,0 4 16,0 6-6,2 7-39,1 6 34,3 7 30,2 4-46,5 3 17,6 0-6,4-2-38,5-7 49,4-7-54,5-8-77,4-8-146,5-10-135,3-11-386,1-9-130,0-8-15,-4-5 12,-5-2 435,-7-1 362,-6 2 56,-7 4 70,-5 6 82,-3 6 265,-3 6 229,-2 5 104,0 5-131,0 2 77,-1 2-210,2 1-205,-1 1-158,1 5 58,0 4 391,0 8-81,2 7-24,2 7 102,-1 9-14,1 8-13,0 7-179,-1 8 200,-1 5-88,0 4-178,0 4-132,-1 0 81,1-1-155,-1-6 22,-2-7 7,-1-11-8,-3-9-53,0-12 91,-2-10-67,-1-9 59,-2-5-91,-1-6-67,-3-2-227,-3-5-204,-3-7-167,-2-7 265,-1-8-5,-1-7-12,2-8 38,5-6 329,5-3 36,4-1 12,10 0-113,10 2 150,12 2-33,11 1 12,11 2 2,7 0 205,6 1-152,3 2 132,1 1-129,-3 3-56,-6 3-80,-10 4-1276,-12 6-2333,-20 5-7147,-10 7 13270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28.52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04986.09375"/>
      <inkml:brushProperty name="anchorY" value="-459258.53125"/>
      <inkml:brushProperty name="scaleFactor" value="0.5"/>
    </inkml:brush>
  </inkml:definitions>
  <inkml:trace contextRef="#ctx0" brushRef="#br0">1 1 3458,'0'0'0,"0"0"2817,0 0-2782,0 0 1186,0 0-1162,0 0 709,-1 10-170,4 6-43,4 6-40,5 4-291,6 2 75,2 2-118,5-2-15,0 0 36,1-4-90,0-4 158,-1-3-161,2-6 51,0-3-34,3-4-145,3-4 40,2-4-39,2-5-126,0-6 34,1-3-18,-3-4-37,-2 1 122,-5 1 19,-5 3 19,-6 4 39,-7 4 31,-3 3 31,-4 3 69,-3 2-146,0 1-9,-1 0-2,2 1-26,1 1 23,5 2 104,2 2-66,4 3 26,2 2-61,3 1 91,0 0-104,0-3 13,0-1-6,-1-3-2,0-2 19,-1-1 13,-1-2-2,-2 0-17,0-3 6,-1-2-22,0-1 24,2-2-26,0 0 8,2-1-3,2 0-19,0 1 43,-1 2-69,0 1 77,-1 2-43,-2 2 32,-1 0 235,0 1-141,-2 0-56,-1 0 114,-1 1 51,0-1 304,0 0-450,-1 1 21,2 0-35,-1 2-51,2 1 46,1 3-73,2 2 60,0 2-38,2 4-8,2 3 21,2 3-26,-1 0 7,2 1 17,-3-2-43,-1-2 13,-3-5-98,-3-4-11,-3-3-3,0-5-248,-1-7 257,2-9 79,2-8 16,1-6-23,1-6-97,-1-2-29,0 1-654,-3 4 216,-1 5-551,-3 8-802,-1 7-431,-3 9-2604,-1 3 4980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29.3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07664.59375"/>
      <inkml:brushProperty name="anchorY" value="-460581.875"/>
      <inkml:brushProperty name="scaleFactor" value="0.5"/>
    </inkml:brush>
  </inkml:definitions>
  <inkml:trace contextRef="#ctx0" brushRef="#br0">1 36 9925,'0'0'0,"0"0"1744,0 0-1250,0 0-278,0 0-109,14 1 464,11 1-409,13 1-79,11 0 48,11-1-56,5 0-67,3-2 18,-3-3-28,-7-3-14,-9-2-203,-10 0 112,-10 1 123,-10 1-40,-9 1 99,-5 2 53,-4 2 45,-2 0 313,-1 1-27,0 0-531,-2 0 579,-1 1-310,-1-1-96,-3 3-55,-3 5-20,-2 7-26,-4 8 3,-2 8-59,-1 7 72,-1 6-24,-1 5 8,0 3-19,0-1 25,1-3-28,1-5 28,2-9-9,5-9 3,3-8-317,5-8 164,3-5 47,1-3-489,2-4 635,3-5-262,4-5 142,6-5 70,7-2-1,4-2 8,6 1 3,3 2 19,3 2 32,2 5 122,1 4-144,3 4 14,0 3 88,2 6-144,-2 5 45,-3 2 40,-5 3 40,-6 0 29,-6 0-152,-6-2 30,-6-2-240,-4-3-761,-3-3-1217,-2-1-1746,-1-3-3898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30.31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09797.71875"/>
      <inkml:brushProperty name="anchorY" value="-462261.3125"/>
      <inkml:brushProperty name="scaleFactor" value="0.5"/>
    </inkml:brush>
  </inkml:definitions>
  <inkml:trace contextRef="#ctx0" brushRef="#br0">16 1 5186,'0'0'0,"0"0"2145,0 0-2222,0 0 821,0 0 1479,0 0-1623,0 0-405,-1 1-83,0 0-46,-1 1-76,1-1 15,0 0 51,1-1 40,-1 1 179,1 0 48,0-1-19,0 0-19,0 0-103,-1 0-11,1 0-43,-1 1-32,0-1-51,0 1-8,1-1-39,0 1 26,0-1-30,0 1-10,-1-1 22,0 2-9,0-1 3,0 2 75,1-1-59,-1 0 133,1-1-37,0 1-21,0-1 104,0 0 79,0-1 76,0 0-123,0 0-30,0 0 81,4 0 60,6 0-33,7 0-95,7 0-156,5 0 36,5 0 12,5 0-105,5 0 14,2 0 10,3 0-8,0-1-15,-2 0 4,-4 0-2,-5 1 0,-8-1 0,-7 1 0,-7 0 0,-4 0 0,-6 0 0,-3 0 56,-2 0 22,0 0 15,-2 0 337,1 0-169,-1 0-61,1 0-85,0 0-24,-1 0 13,1 0-30,0 0-47,0 0-24,0 0-278,0 0-560,0 0-961,0 0-1007,0-1-2869,0-1-1018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31.58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11613.59375"/>
      <inkml:brushProperty name="anchorY" value="-463551.78125"/>
      <inkml:brushProperty name="scaleFactor" value="0.5"/>
    </inkml:brush>
  </inkml:definitions>
  <inkml:trace contextRef="#ctx0" brushRef="#br0">437 4 6195,'0'0'0,"0"0"1216,0 0-373,0 0-24,0 0 1348,0 0-1081,0 0-529,0-1-95,1 0 55,0-1 6,0 2-248,0 6 304,-1 8 331,0 10-502,0 10 48,-4 9-338,-6 7 71,-6 4-82,-7 3-83,-6 1-16,-5-4-3,-3-3-24,-1-7-330,-1-8 74,3-9-211,3-8-28,3-8-4,3-5 27,4-7 64,3-6 22,5-6 391,3-3-199,4-4-48,3-1 191,4-1 46,4 0-83,7 1 113,5 1-70,6 4 40,4 2 26,3 5-63,3 3 77,1 5 107,0 6 194,1 8 235,0 6-159,-3 6-153,-1 5 29,-4 3-7,-3 2-289,-4-1 83,-3-3-59,-3-4-1077,0-5-1188,0-7-2174,-2-5-3715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32.27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12896.3125"/>
      <inkml:brushProperty name="anchorY" value="-465495"/>
      <inkml:brushProperty name="scaleFactor" value="0.5"/>
    </inkml:brush>
  </inkml:definitions>
  <inkml:trace contextRef="#ctx0" brushRef="#br0">48 1 7652,'0'0'0,"0"0"1664,0 0-1437,0 0 1176,0 0-237,0 0-261,0 0-780,-9 2-32,0 7-21,-1 7 123,2 8 32,1 7-72,3 5-174,3 4 104,5 1-82,5-3 0,6-4-1,4-7-2,5-9-56,5-6-114,5-10 47,4-10-229,4-9-182,0-8 321,-2-5-358,-5-2-1179,-9-2 1808,-8 2-268,-8 2 226,-4 5-3,-5 5 283,-1 5 166,-1 5 173,-1 4-6,0 4-274,1 1-323,1 5 37,-1 7-47,1 11 181,0 11 263,-1 11-63,1 13 195,-1 10-6,-1 9 11,-3 5-592,-2 1 469,-6-1-469,-3-5 90,-5-7-106,-2-10-59,-2-11-120,-1-12-403,0-12 403,1-10-147,1-10-88,1-10-56,1-12 568,2-10-61,4-8-8,4-7 294,5-3-363,3 0 359,7 0-239,7 4 34,7 4-7,6 5-100,5 4 28,3 6-33,3 5-13,2 4-53,1 6-305,1 3-962,-2 3-868,-2 2-1640,-5 6-3396,-7 0 8600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52.5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185.8125"/>
      <inkml:brushProperty name="anchorY" value="-16407.8418"/>
      <inkml:brushProperty name="scaleFactor" value="0.5"/>
    </inkml:brush>
  </inkml:definitions>
  <inkml:trace contextRef="#ctx0" brushRef="#br0">79 309 6435,'0'0'0,"0"0"1024,0 0-765,0 0 704,0 0-584,0 0-320,24-5-3,8-1-80,5 3 35,0 5-17,-4 7 25,-6 6 88,-7 5-99,-8 4-3,-6 1-18,-9 2-94,-10 0 5,-7-1-231,-7-3 285,-4-2-264,-2-5 285,-2-3 11,2-3 21,3-3 46,4-2-27,5-3 86,6-1 236,5 0 217,4-1-211,3-1 33,2 1-271,2-1-100,4 1 10,8 0 69,7-2-64,8-2 43,5-2-66,5-4 37,2-3 5,1-4-59,0-3 19,-2-1-8,-2-2-467,-5 1 171,-4 0-489,-6 1 30,-6 1-237,-5 2 362,-4 1 273,-3 2-310,-3 2 723,-1 4-131,-1 3 270,1 2 325,-1 2-357,0 2-166,1 1 46,-1 4 181,-1 3 272,1 6-119,-1 3 343,1 5-107,1 2-346,0 2-189,3-2-28,2-2-63,3-5 21,2-4-29,2-5-740,3-3 324,2-5-513,2-7-157,1-5-515,0-6 282,-3-5 548,-2-2 653,-3 0 49,-3 2 63,-4 3 961,-1 6 50,-3 5 585,-1 3-614,0 4-189,0 1-422,-1 4-19,0 5 689,1 4-576,1 7-94,0 4-40,2 5-189,0 3-57,2-1-52,-1-2 2,0-6-46,-1-5-82,1-6-333,0-5-417,2-5-299,2-8 1199,5-6-780,2-6 203,5-3 302,1-1 229,0 1-11,-1 4 38,-3 4 23,-2 5 14,-2 4 521,-1 3 263,1 4-229,2 4 392,3 3-835,2 2 323,3 0-368,0-1 5,0-2-32,-1-3-43,-2-2 102,-3-4-126,-1-7 171,-4-6-237,-3-5 72,-3-4-27,-2-2 0,-4 2 56,-3 1 21,-4 4-58,-3 3 58,-2 5 337,-1 4-227,-2 2-193,0 6 44,-1 7 76,0 8 172,1 7 218,2 8-176,3 4-280,4 5-11,2 0-98,5-2 82,4-6-199,6-9-17,5-8 128,7-14-29,8-14 107,7-15-24,6-13 13,1-10-225,-3-8-140,-6-3-198,-10-2 72,-8 2-117,-8 4 194,-7 8 465,-5 10-14,-5 10 81,-1 10 976,0 8-740,0 6-212,-1 7-97,0 7-21,-2 10 200,0 9-8,2 9-40,1 9-50,3 6 50,3 4 16,5 1-117,4-1 130,6-4-79,4-6-145,4-6 62,3-8 26,1-9-32,3-9-23,2-5-12,3-11-74,3-9-93,2-9-259,0-6 63,-4-5-263,-5-1 493,-7 2 70,-5 3 34,-6 5 134,-5 6 67,-3 6 418,-2 4-371,-1 4 6,0 1-243,3 3 51,2 6 245,3 5 107,2 5-294,1 3-24,0 2-39,-2 0 10,-3-4 8,-1-4-59,-3-5-112,-1-3 67,0-4-197,1-1-22,0-4 16,3-5-34,3-6 194,4-5 56,5-4-79,5-2 74,5-1 53,4 2-16,2 4-7,-2 4-14,-2 5 21,-4 4 11,-4 3 128,-3 4 414,-4 5-147,-3 4 74,-4 6-135,-2 3-1,-3 3-176,-1 2-87,-4-1 125,-5-3-126,-4-2-74,-3-5-54,-2-5-611,-1-3-544,0-4-875,1-6-1331,3-7-662,4-1 1382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32.67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14562.15625"/>
      <inkml:brushProperty name="anchorY" value="-467227.25"/>
      <inkml:brushProperty name="scaleFactor" value="0.5"/>
    </inkml:brush>
  </inkml:definitions>
  <inkml:trace contextRef="#ctx0" brushRef="#br0">1 0 5410,'0'0'0,"0"0"865,0 0 354,0 0 1057,0 0-897,0 0-312,0 0-200,0 0-194,0 0 122,0 0-283,0 1-32,0 1-205,0 3-51,1 7 184,0 6 326,2 9-515,1 8 29,0 5 187,-1 4-193,0 1 7,-1-2-113,0-4-32,-2-7-38,1-7-52,-1-8-9,0-7-114,-1-5-1036,1-4-1373,-3-6-1378,-4-8-5092,-1 1 7652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35.56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15837.9375"/>
      <inkml:brushProperty name="anchorY" value="-468867.71875"/>
      <inkml:brushProperty name="scaleFactor" value="0.5"/>
    </inkml:brush>
  </inkml:definitions>
  <inkml:trace contextRef="#ctx0" brushRef="#br0">1 616 5186,'0'0'0,"0"0"1937,0 0-1195,0 0 378,0 0 1108,0 0-1035,0 0-353,3-8 243,2-6-346,3-5-316,3-6-178,2-4 0,2-5-107,2-4-131,0-4 88,-1-2-74,-1 0 18,-2 4-42,-4 5 10,-2 7 14,-2 8-43,-2 8-24,-2 5-13,-1 3-206,0 4-280,-1 1 198,1 2-68,-1 5 239,1 6 162,0 7-88,0 7 48,5 7 29,3 5-29,5 3 29,5 1-82,2-1 42,2-1-258,-1-4-116,-3-3 95,-5-4-124,-4-3 238,-9-4-70,-8-3-250,-9-5-88,-8-4 157,-8-5-440,-4-5 688,-3-6 48,1-6 118,5-4 61,6-4 0,8-1 83,7 0-78,6 1 8,10 2-39,10 3 44,8 4 97,8 3 85,8 2 40,6 2-186,6 2 4,3-2-47,4-3 40,0-3 2,0-5-18,-5-4-30,-5-3 8,-9 0-359,-11-1-236,-8 2 64,-8 1 209,-8 3-241,-6 3 609,-6 3-192,-5 4 135,-2 2 1,-3 3 2,1 5 3,0 4 75,4 5 72,4 5-17,4 2 276,4 4 55,7 1-204,7 2-36,6-2-109,6-3-40,3-6 0,3-5 142,3-8-25,2-11-77,2-10-101,4-11 5,1-9 42,2-6-92,-1-7 47,-2-3-72,-4-4-93,-5 0 99,-6 0-56,-5 4 71,-7 6 38,-3 10 30,-5 11 146,-2 9 168,-1 8-430,1 6 217,0 10 315,4 11 533,3 12-723,3 10 392,1 10-384,2 7 19,-1 4-109,-3 4-116,-3 2 6,-3-3-32,-3-4-34,-1-9 7,-3-12-248,-1-12 70,-4-10 58,-1-12-456,-1-14-237,0-12 698,2-13 22,1-10 56,2-9 120,5-5-77,6 0 10,8 2-2,6 6-22,5 7 6,6 9-22,4 10 25,4 8-65,1 7-18,0 4-876,-1 8-3022,-8 1-2384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36.70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18548.71875"/>
      <inkml:brushProperty name="anchorY" value="-469673.65625"/>
      <inkml:brushProperty name="scaleFactor" value="0.5"/>
    </inkml:brush>
  </inkml:definitions>
  <inkml:trace contextRef="#ctx0" brushRef="#br0">0 1 1569,'0'0'0,"0"0"6579,0 0-6705,0 0 1804,0 0 345,0 0-1556,0 0-417,0 4 137,0 6-126,0 9 318,0 10-293,2 7 196,3 8-74,4 5-55,4 2-132,4 0-5,2-6-29,2-7 18,1-10-8,1-10 3,3-10 19,2-14-24,4-13-11,1-11-54,-1-8-61,-2-5-23,-4-1-20,-4 1 169,-6 3-51,-3 6 61,-5 8 46,-3 6-67,-3 8 24,-1 5-83,-1 4-34,-1 3-32,1 7 151,0 8-28,2 10 146,3 11-16,2 13 69,3 13 24,3 11-76,0 11 63,1 7 53,-4 4-165,-2-1-21,-3-5-38,-3-9 75,-5-13-45,-3-12-40,-4-15 31,-3-13 81,-3-11-136,-2-11 26,-3-12-66,0-12 31,-1-12-68,2-11 92,3-10-28,3-8 10,5-5-19,4-2-13,7 3 40,8 4-32,8 8-64,6 7 18,6 8 28,5 6-740,7 6-701,5 4-2196,5 4-4930,-8 5 10769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36.96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20420.65625"/>
      <inkml:brushProperty name="anchorY" value="-471311.90625"/>
      <inkml:brushProperty name="scaleFactor" value="0.5"/>
    </inkml:brush>
  </inkml:definitions>
  <inkml:trace contextRef="#ctx0" brushRef="#br0">1 43 9941,'0'0'0,"0"0"848,0 0-896,0 0 2180,0 0-1762,0 0-311,0 0 307,13 0 298,7 0-427,8 0 236,5-1-236,3 0-221,2-2 19,-2 0-49,-2-2-1026,-3-1-849,-5-1-1427,-5-2-2879,-6 2 3759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37.21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22021.4375"/>
      <inkml:brushProperty name="anchorY" value="-472540.09375"/>
      <inkml:brushProperty name="scaleFactor" value="0.5"/>
    </inkml:brush>
  </inkml:definitions>
  <inkml:trace contextRef="#ctx0" brushRef="#br0">14 1 3522,'0'0'0,"0"0"2641,0 0-2876,0 0 1102,0 0 462,0 0-1129,0 0 635,-3 12-141,0 10 242,0 10-448,1 9-192,0 9-109,1 6-118,1 4-63,2-1 4,2-3-196,1-9-1274,2-13-1047,3-11-2386,-2-9 2353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37.68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23314.125"/>
      <inkml:brushProperty name="anchorY" value="-474316.21875"/>
      <inkml:brushProperty name="scaleFactor" value="0.5"/>
    </inkml:brush>
  </inkml:definitions>
  <inkml:trace contextRef="#ctx0" brushRef="#br0">458 1 3682,'0'0'0,"0"0"3681,0 0-4276,0 0 1297,-6 25 693,-3 11-1040,-4 9-29,-5 5-185,-4 3 19,-5-1-128,-4-2 30,-6-3-70,-2-3 16,-2-6-8,-1-7-131,2-7-149,3-8 296,5-8-214,6-10-135,8-10-201,6-10 526,5-8-99,6-4 105,9-1 31,6 0-2,7 5 24,3 7 218,3 6 126,0 7 72,1 6-168,1 9 135,1 8 236,1 9-499,1 8-62,2 7 3,0 5 136,1 3-216,-1 1-21,-1-4-521,-1-8-2982,-2-8 910,-6-9-2862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38.3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24652.5625"/>
      <inkml:brushProperty name="anchorY" value="-476210.375"/>
      <inkml:brushProperty name="scaleFactor" value="0.5"/>
    </inkml:brush>
  </inkml:definitions>
  <inkml:trace contextRef="#ctx0" brushRef="#br0">47 22 6339,'0'0'0,"0"0"3217,0 0-3547,0 0 1685,0 0 198,0 0-1393,-9 2-62,0 5-20,-1 6-78,2 9 112,3 7-70,1 8 215,2 6-265,5 4 85,4 1-85,6-3 16,4-6-8,7-10 19,4-8-25,8-11-140,8-14-297,9-13 0,8-13 253,4-10 22,-2-7-1822,-6-3 1678,-10 0-232,-12 3 565,-12 6 94,-10 7 915,-7 10 237,-4 8-397,-3 7-27,-1 5-427,-1 9-374,1 10 36,1 13 373,0 14-241,0 14 244,1 13-40,-1 12-190,-2 10-144,-2 5-64,-1 1-3,-3-5 24,-2-10-47,-2-13 15,-2-14-5,-2-16-112,-3-14-117,-2-11-12,-2-14-159,-1-13-19,1-13 443,2-13-80,4-11 216,5-8-170,4-5 60,6-1-18,7 4 56,7 6-71,7 8-15,4 10-90,3 8 59,1 10-62,0 6-58,0 7-601,-1 3-675,-2 7-314,-2 6-2079,-1 6-2400,-5-1 7279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38.56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26462.75"/>
      <inkml:brushProperty name="anchorY" value="-477890.46875"/>
      <inkml:brushProperty name="scaleFactor" value="0.5"/>
    </inkml:brush>
  </inkml:definitions>
  <inkml:trace contextRef="#ctx0" brushRef="#br0">0 0 5747,'0'0'0,"0"0"1200,0 0-18,0 0 491,4 22-30,1 8-746,2 8 295,0 4-370,0 2 58,-1-2-234,-2-2-225,-1-5-247,-1-6-67,-2-8-67,1-6-38,-2-7-164,1-4-818,0-3-375,0-9-1241,-1-8-2313,1-11-1403,0 2 6968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38.89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27776.875"/>
      <inkml:brushProperty name="anchorY" value="-479455.25"/>
      <inkml:brushProperty name="scaleFactor" value="0.5"/>
    </inkml:brush>
  </inkml:definitions>
  <inkml:trace contextRef="#ctx0" brushRef="#br0">1 4 6787,'0'0'0,"0"0"1473,0 0-1121,0 0 1721,0 0-859,0 0-761,0 0 126,6-1 897,5 0-961,7 0 199,5 1-316,4 1-187,6 0-118,2 0-29,1 1-66,0-1-9,-3-1-1384,-4 1-935,-8-1-956,-6 0-2442,-6 0 2329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39.10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29379.125"/>
      <inkml:brushProperty name="anchorY" value="-480729.6875"/>
      <inkml:brushProperty name="scaleFactor" value="0.5"/>
    </inkml:brush>
  </inkml:definitions>
  <inkml:trace contextRef="#ctx0" brushRef="#br0">0 7 592,'0'0'0,"0"0"7540,0 0-7452,0 0 2185,0 0 115,0 0-1455,0 0-124,2 14-4,6 1-194,8 0-307,10-3-312,12-6-346,14-10-1453,15-10-839,14-12-4408,-9 2 2823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39:03.5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20 325 208,'0'0'440,"0"0"-106,0 0-65,0 0 19,0 0 107,0 0 96,-5-17 496,7 17-971,-2 0 11,0 0-14,0 0-26,48 0 8,-46 0-26,0 0 1,0-1 0,0 1 0,0-1 0,0 1 0,0-1 0,0 0 0,0 0-1,0 0 1,0 0 0,-1 0 0,1 0 0,0-1 0,-1 1 0,1 0 0,-1-1-1,1 0 1,-1 1 0,0-1 0,0 0 0,0 1 0,0-1 0,0 0 0,2-3-1,-2-2 6,1 0-1,-1 0 0,0 0 0,-1-1 1,0-10-1,0 15 144,0-6 289,-1 3-271,1-1 0,0 1-1,0-1 1,0 1 0,1-1 0,2-8 0,-26-31-115,23 21-23,0 25-17,0 0 0,39 0-104,31-11 128,-28 3-2,-37 7 52,0 0 0,0 0 0,-1 0 0,1 0 0,0-1 0,-1 1-1,7-4 1,-10 4-33,1-1-1,-1 1 1,0 0-1,1 0 1,-1-1-1,0 1 1,0 0-1,0-1 1,0 0-1,0 1 1,0-1 0,0 1-1,0-1 1,-1 0-1,1 0 1,-1 1-1,1-1 1,-1 0-1,0 0 1,0 0-1,0 1 1,0-4-1,-3 3 50,1 1-1,-1-1 0,0 1 1,0-1-1,0 1 0,0 0 1,-1 0-1,1 1 0,0-1 1,-4 0-1,-13 1-58,-2 0-103,0 0-1,0 1 0,-43 9 0,44-5 94,8-1 76,-1 0 1,0-2 0,1 1-1,-28 0 1,41-3-92,0 0-9,0 0-18,0 0 8,24 0 11,-16 0 14,0 0 6,0 0 1,-1 0-1,1 0 0,-1-1 1,1 0-1,-1-1 1,1 1-1,-1-1 0,9-4 1,-14 4 2,-2 2 12,-16-8 242,-8 8-516,13 0-2263,7 0-153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53.27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263.50977"/>
      <inkml:brushProperty name="anchorY" value="-17843.42383"/>
      <inkml:brushProperty name="scaleFactor" value="0.5"/>
    </inkml:brush>
  </inkml:definitions>
  <inkml:trace contextRef="#ctx0" brushRef="#br0">162 68 5394,'0'0'0,"0"0"5955,0 0-6070,0 0 2706,0 0-1313,0 0-803,0 0-171,-13 3-112,-3 3-128,-2 3 32,-1 4 19,0 3-83,2 4 139,1 3-118,1 4 19,4-1-80,3 0-19,3-4 38,2-3-147,2-4 99,1-4-110,2-4 11,3-2-697,3-3 439,3-2-39,4-8-375,2-6 312,1-7-294,-1-7 230,-1-5-219,-3-3 549,-2 0 214,-1 2 19,-3 3 130,-1 5 393,-3 6 288,-1 6 95,-1 5-60,-1 4-276,0 3-311,0 1-139,-1 2-91,1 0-22,1 0-138,1 0 35,3 1 55,3 5 36,2 3 31,2 4-2,1 3-14,-1 1-13,-1 3 3,-2 2 72,-2 1-78,-3 2 8,-2 0-96,-1-3-50,-1-4 157,0-5-445,-1-5 375,1-4-199,-1-3-356,3-6 612,2-7-110,5-6 139,3-7-88,4-2 72,3 1-21,0 2 5,-1 3 56,0 5-35,-3 6 145,-2 3-41,-1 3 38,-1 3 144,-1 5 240,-1 6-339,0 5 64,-1 6-229,-1 4 87,0 1-151,-1 0-897,1-3-384,3-6-960,4-6-3818,0-4 1376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39.73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31010.625"/>
      <inkml:brushProperty name="anchorY" value="-481993.5"/>
      <inkml:brushProperty name="scaleFactor" value="0.5"/>
    </inkml:brush>
  </inkml:definitions>
  <inkml:trace contextRef="#ctx0" brushRef="#br0">54 0 9060,'0'0'0,"0"0"3666,0 0-3997,0 0 1833,0 0 912,0 0-2043,-13 1-480,-1 4 309,2 7 107,2 6-291,6 6 19,4 3 13,5 3-56,5 1 13,4 0-24,4-3 6,5-3-433,3-7-82,5-6-78,3-4-325,2-9 211,1-8-344,-2-8 18,-4-5 301,-5-4 236,-5-3 528,-7-1-100,-4 1 172,-5 1 331,-1 5 79,-3 5 358,-1 5-208,-1 6-192,1 3-219,-1 2-53,2 2 24,0 6 50,1 7 508,2 10-364,0 13-271,1 12 252,0 14-124,-1 13 141,-1 10-91,-1 6-304,-4 2 88,-4-2-85,-4-8-9,-4-11-18,-3-14-35,-1-13-122,-2-15-248,0-11 247,1-9-37,-1-11-194,1-12-270,1-11 758,2-10-171,3-9 96,4-7-14,3-6-10,5-1 22,7 1-28,10 2-47,7 5 13,7 5-64,6 5-1422,5 4-251,3 5-1830,0 5-1350,-8 7 2470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40.33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32685.75"/>
      <inkml:brushProperty name="anchorY" value="-483587.5625"/>
      <inkml:brushProperty name="scaleFactor" value="0.5"/>
    </inkml:brush>
  </inkml:definitions>
  <inkml:trace contextRef="#ctx0" brushRef="#br0">1 0 6771,'0'0'0,"0"0"1025,0 0-972,0 0 2612,0 0-1664,0 0-617,0 0-173,2 0-41,7 0-42,7 0 371,10 0 214,9 1 148,6 1-717,4 2-69,0 3-16,-3 2-62,-7 1 6,-10 2-41,-8 3 30,-11 2 8,-12 4 91,-11 4-118,-11 1-15,-6 0 2,-3 0-139,1-2 0,2-4 105,6-3-151,5-4 124,6-4 0,6-3 111,4-3-44,4-2-17,2-1 64,2 0-39,0-1 31,4 0 11,6 1 128,7-2 59,8-1-83,7-1 240,7-1-125,6-2-161,8 0 89,4-2 165,3 0 246,0 0-673,-3 1 201,-5 1-102,-8 3 2,-10 1-2,-11 1 0,-9 1 206,-8 1-190,-4 0-8,-6 1-296,-5-1-561,-4 1-626,-2 0-694,-3 1-1836,-1 0-3608,3-1 8962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41.66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34586.375"/>
      <inkml:brushProperty name="anchorY" value="-485077.21875"/>
      <inkml:brushProperty name="scaleFactor" value="0.5"/>
    </inkml:brush>
  </inkml:definitions>
  <inkml:trace contextRef="#ctx0" brushRef="#br0">184 8 7251,'0'0'0,"0"0"1057,0 0-337,0 0 1759,0 0-1047,0 0-733,0 0-296,0-1 368,0-1 59,0 0-427,0 1-54,0 0-55,0 2-70,0 7-104,0 7 192,0 9-139,0 11-122,-4 9 93,-6 8-171,-8 4 27,-6 3-368,-5-3-237,0-6-236,2-11-639,6-12-1268,7-12-2548,6-9-1327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43.03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33132.25"/>
      <inkml:brushProperty name="anchorY" value="-484286.78125"/>
      <inkml:brushProperty name="scaleFactor" value="0.5"/>
    </inkml:brush>
  </inkml:definitions>
  <inkml:trace contextRef="#ctx0" brushRef="#br0">1 661 3185,'0'0'0,"0"0"6772,0 0-7770,0 0 2126,0 0 337,18-23-1204,7-9-226,7-11 56,3-6-14,-2-6-23,-4-3-28,-6-2-26,-7 0 118,-6 1-150,-5 3 85,-4 7 384,-4 7-372,-3 10 337,-2 10-132,1 9-73,-1 6-215,1 7-191,-1 10 260,0 13-99,-1 13 51,-1 13-6,1 12 3,0 9-37,1 4 29,1 0 8,2-7-59,2-10 56,1-14-18,2-12 5,0-12-93,3-11-105,3-14 268,6-13-89,4-12 35,3-11 0,2-6 0,0-4-37,-2 0-177,-3 2 161,-3 6-3,-5 9 56,-2 10-8,-3 8 8,-2 8-94,-1 6 102,0 8-53,-1 11 53,2 9-13,0 10 23,3 8 33,1 7 10,2 6-55,1 0-1,1-1-2,-1-8-3,0-8-19,-1-11 6,-2-10 15,1-8-79,0-9-144,1-9 205,3-11-203,1-7 5,0-6-226,0-1 37,-1 2 273,-1 5 42,-1 6 24,-2 7 32,-1 5-190,0 4 281,1 6 394,2 6-293,4 5 179,3 5-229,7 4-70,6 1-8,8 1 24,6-3-14,6-5-12,5-5 42,1-6-88,1-9 26,-3-8-159,-4-6-200,-7-5-140,-9-2-92,-10-3 116,-8 0 364,-7 0 48,-7 0 15,-7 1 41,-4 3 69,-2 4 56,0 6 102,1 5-172,2 5-52,1 8 10,1 8 77,2 9 329,1 7-70,1 7-67,2 5 147,1 4-309,1 2-22,-1-2-42,2-3-62,-1-8-7,2-9 15,3-8-101,5-9 104,5-10-16,7-11-32,6-9 51,4-8-54,2-5-208,0-1 283,-3 0-301,-5 5 258,-7 6-2,-5 7 2,-6 7 49,-4 5 138,-2 6 112,0 8 35,2 7-14,1 9-210,4 6 154,2 7-151,3 5 39,0 4-162,-1 3 79,-3 0-31,-2-2-14,-4-6-13,-1-9 40,-2-9-50,-1-8 15,0-10-98,-1-10-1001,1-12 990,2-11-51,2-10-21,4-6-190,2-4 177,2 2 194,2 5-58,1 7-38,1 10 41,-1 9 58,1 7 130,0 9 268,0 8-158,1 8-136,1 6 27,-1 4-118,0 2-13,-3-3-227,-3-2-781,-3-7-820,-3-5-2758,-2-4 319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43.31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35974.25"/>
      <inkml:brushProperty name="anchorY" value="-485607.84375"/>
      <inkml:brushProperty name="scaleFactor" value="0.5"/>
    </inkml:brush>
  </inkml:definitions>
  <inkml:trace contextRef="#ctx0" brushRef="#br0">1 0 1169,'0'0'0,"0"0"9908,0 0-11279,0 0 3222,0 0 406,0 0-1043,0 0-437,33 14-158,15 2-513,12 1-20,6-3-76,3-3-1648,-3-4-1702,-7-4-5013,-15-1 5696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45.0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37689.8125"/>
      <inkml:brushProperty name="anchorY" value="-486961.28125"/>
      <inkml:brushProperty name="scaleFactor" value="0.5"/>
    </inkml:brush>
  </inkml:definitions>
  <inkml:trace contextRef="#ctx0" brushRef="#br0">55 112 2753,'0'0'0,"0"0"609,0 0-543,0 0 1575,0 0-166,0 0-429,0 0 611,-1 0-494,0-1 107,0 0 24,0 1-507,1-1 352,-1 0-184,1 1-85,0 0-288,0 0 15,-1 0-253,-1 1-373,-1 5-3,-3 8 40,-1 8-16,-1 8 5,0 6-53,2 1 72,2-1-42,1-4-44,2-5 33,1-8-51,5-6 32,6-6-291,6-6 83,6-7 72,5-7-238,4-7-18,2-5-115,-1-5 75,-4-1 136,-4 1 146,-6 3 158,-6 5 30,-5 6 47,-4 6 16,-3 4 94,-1 3 256,-1 2-291,0 2-45,0 3-46,0 5-5,0 7 67,1 8 15,0 5-36,0 3-60,0 0 54,0-4-58,1-6 15,1-6-42,3-6 29,4-5-366,4-4 236,5-7-276,4-7-58,3-8-438,-1-5-152,0-6 291,-3-2-24,-4 0 443,-2 1 133,-5 6 217,-3 5-12,-3 7 102,-2 5 449,-2 5 81,0 4-308,0 4-217,2 6 313,4 6 45,3 4-254,4 5-37,5 1-16,7 0-69,5-3-62,8-3 33,6-5 20,6-5-82,4-7-29,4-8-88,2-7-281,-2-8 278,-5-5-2230,-10-4 2019,-12-1-64,-11-1-582,-12 2 991,-13 3-70,-10 3 525,-6 6-50,-3 5-40,0 4 221,3 5-309,5 6-240,5 8 42,4 9 369,3 7 197,7 6-294,7 6-85,7 3-221,8 1 40,7-2-91,8-4-545,6-5-631,7-9-1108,3-6-3340,-8-7 3386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46.63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40203.8125"/>
      <inkml:brushProperty name="anchorY" value="-488483.375"/>
      <inkml:brushProperty name="scaleFactor" value="0.5"/>
    </inkml:brush>
  </inkml:definitions>
  <inkml:trace contextRef="#ctx0" brushRef="#br0">1 744 7523,'0'0'0,"0"0"1745,0 0-1980,0 0 1892,-1-24-606,3-13-666,4-13-295,2-10 54,1-9 104,1-7-181,0-3-30,-3-1-29,0 7 35,-3 8-35,-2 14 30,0 14-46,-2 13 50,0 11 246,0 8-368,-1 11 30,1 13 76,-2 13 17,0 16-59,1 13 61,0 12-37,0 8 11,1 2 16,-1-3-43,1-10-6,1-13 20,1-15-46,0-14-6,0-12-279,3-9-166,0-9 272,3-11 158,1-7-59,1-6-32,1-2-187,0 0 141,-1 2 169,-1 6-88,-2 5 79,-1 6 22,-1 5 14,1 7 429,0 8-102,2 6-37,1 5-120,4 4-138,2 0 138,4-1-206,4-3 60,2-5 15,2-6-10,3-4-33,2-5 12,3-7-44,-1-6 49,-2-4-614,-5-5-11,-8-4 753,-6-1-288,-10-3-65,-9 0 273,-9 2-54,-4 5 153,-4 4-52,-1 6 25,2 4-77,1 4-54,2 6 197,1 5-194,3 7 306,3 5-87,2 6-60,3 5-47,3 2-86,2 0 54,1-3-99,3-4 64,5-5-77,4-6 39,6-6-50,4-4-80,5-4-109,4-5 23,2-7-316,0-5 103,-2-5 325,-4-3-47,-3-2-19,-6 0 173,-5 0-31,-4 3 15,-3 4 96,-3 6 179,-2 4 142,-1 5-25,1 2 9,-1 2-443,0 6 162,1 7-93,2 7 48,1 6-13,2 4-70,3 1 59,1-2-40,4-2-8,3-6 3,6-7-3,8-4-19,8-7-32,10-8 9,8-7-174,6-8-102,1-4-578,-3-4 952,-8-1-1473,-13 0 950,-12 1 513,-12 3-14,-11 2 466,-8 3-33,-5 5 487,-2 4-306,-1 4-369,2 3-111,2 3-100,0 6-60,1 6 95,1 7 96,2 6-117,0 4 46,2 3 5,1 1-6,1-1-72,0-4-53,3-4 11,3-6-48,4-6-177,4-4-7,4-7-105,4-6-354,2-8-187,0-7-478,-2-6-343,-2-4 671,-5-2 676,-2 0 124,-4 3 196,-2 3 37,-2 6 328,-1 7 83,-2 4 128,-1 5-13,1 6 410,-1 9-55,2 7 2,1 8-505,2 8-60,1 4 2,3 3-203,2-1 33,2-3-113,0-5 6,2-6-46,0-8 46,3-6 77,2-5-171,4-6-18,3-7-561,2-6 188,-1-6-73,0-6-38,-3-4-135,-3-5 560,-5-5-283,-3-3 312,-5-2 75,-2 1 6,-4 4 146,-1 7 395,-1 7-67,-2 9 126,0 7-390,-1 4 211,1 4 69,-1 4-291,1 7 97,0 10 746,0 13-373,0 12-51,0 13 243,0 11-368,0 7-283,2 2-189,4-3 18,6-8-317,7-15-1955,8-15-1700,-2-14-6952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48.0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43279"/>
      <inkml:brushProperty name="anchorY" value="-490016.25"/>
      <inkml:brushProperty name="scaleFactor" value="0.5"/>
    </inkml:brush>
  </inkml:definitions>
  <inkml:trace contextRef="#ctx0" brushRef="#br0">9 9 12870,'0'0'0,"0"0"1585,0 0-1532,0 0 2175,0 0-734,0 0-1073,-4-2-333,0 0-80,4 0-205,9 0 248,12 1-83,14 3 88,13 2-16,12 2-48,6 3 16,4 2 10,-1 1-23,-8 1 8,-10-1-3,-12-2-112,-14 0-286,-10 1 113,-10 2 74,-11 4 192,-13 6-120,-10 4-2,-10 4 98,-8 3-15,-4 0 7,-2-2 40,2-1 27,4-4-24,7-4 11,8-5 34,8-4-47,8-5 15,6-3-5,5-4-112,3-1 32,3-1-128,0 0 106,3 3 113,5 1 453,7 2-285,9 2 117,8 1-117,8 0-104,6 0-14,4-1-8,1-1-5,-2-3-56,-6-1 16,-5-1-475,-8-1-426,-9-1-1178,-7 0-949,-7-1-2481,-4 1-874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48.30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45137.4375"/>
      <inkml:brushProperty name="anchorY" value="-491790.71875"/>
      <inkml:brushProperty name="scaleFactor" value="0.5"/>
    </inkml:brush>
  </inkml:definitions>
  <inkml:trace contextRef="#ctx0" brushRef="#br0">0 0 9284,'0'0'0,"0"0"3138,0 0-3530,0 0 1120,0 0 1537,0 0-1828,0 0-223,26 3-41,7-1-167,8 1-89,3-1-2318,1 0-1364,-3-2-4294,-9 0 7432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48.7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46670.875"/>
      <inkml:brushProperty name="anchorY" value="-493072.65625"/>
      <inkml:brushProperty name="scaleFactor" value="0.5"/>
    </inkml:brush>
  </inkml:definitions>
  <inkml:trace contextRef="#ctx0" brushRef="#br0">397 1 11781,'0'0'0,"0"0"593,0 0-636,0 0 798,0 0 1246,-7 27-2156,-2 10 379,-4 10-176,-3 5-8,-5 3-32,-6 0-8,-6-2-763,-6-3 926,-3-4-536,0-9-246,3-9 496,6-9-195,5-9-178,7-10-307,6-11 296,7-8 70,5-7 351,7-3-60,7-1 84,6 0 30,5 4 70,3 5-73,3 6 64,2 5 1,1 4 111,1 5 139,0 5-50,1 7-9,-1 6-216,-1 6 153,-1 5-190,-1 3-267,-3 0-600,-4-3-3719,-5-6-1662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54.17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897.98242"/>
      <inkml:brushProperty name="anchorY" value="-19322.33789"/>
      <inkml:brushProperty name="scaleFactor" value="0.5"/>
    </inkml:brush>
  </inkml:definitions>
  <inkml:trace contextRef="#ctx0" brushRef="#br0">263 3 4402,'0'0'0,"0"0"2225,0 0-971,0 0 968,0 0-541,0 0-720,0 0-78,0 0-152,0-1 45,0 1-200,0-1-56,0 1-66,0 0-126,0 0-29,-3 0-339,-6 0 32,-5 1-107,-8 5 32,-5 3 59,-4 6 19,-2 3-38,3 2 35,2 2-66,5 0 18,6-1-83,5-1-16,4-1-130,4-2-81,3-2 108,3-3-361,6-2 66,4-3 41,5-2 216,5-3-40,1 0 178,0-2 92,-3-1 58,-3 1-3,-6-1-8,-3 1 25,-4 0-9,-3 0 40,-1 3 494,-6 4-344,-5 3-38,-4 5 19,-3 2-42,-1 2-51,1 1 13,0 1-46,4-1-44,3-3 10,3-2-64,3-2-22,3-3-71,2-3 53,3-1-283,4-2 99,4-1-174,3-1 340,1-1 63,0 0 32,-2 0 14,-2-1-51,-4 1 72,-2 0-43,-2 2 33,-2 2 66,-1 3 280,-1 3-355,1 2 30,-1 2-14,1 0-13,2-1-19,2-1-31,3-3 63,5-3-21,7-6-197,8-9-1305,9-11-4869,-2-1 1336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49.3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47997.125"/>
      <inkml:brushProperty name="anchorY" value="-494829.40625"/>
      <inkml:brushProperty name="scaleFactor" value="0.5"/>
    </inkml:brush>
  </inkml:definitions>
  <inkml:trace contextRef="#ctx0" brushRef="#br0">20 0 9220,'0'0'0,"0"0"881,0 0-823,0 0 1001,0 0-37,0 0-611,-6 22-224,-1 9-38,2 10-42,3 5 8,5 2-62,5 1-18,3-5-35,4-6 5,1-10-210,4-9-316,3-9 340,5-13 21,7-12 69,7-11-74,4-9 69,2-6 109,-1-3-1189,-7 2 1226,-6 3-172,-9 6 92,-9 9 324,-6 7 722,-5 7-242,-4 6 93,-2 7-427,0 9-144,0 12 611,0 10-581,2 11 173,0 8-254,0 6-130,-1 3 24,-5 2-65,-7-2-63,-7-7 16,-5-7-49,-4-11-44,-3-12-252,0-9 179,1-10 25,2-11-105,4-11 152,6-10 49,5-10 7,6-7 8,7-4 3,8-1-112,9 2 69,6 6-7,3 7 18,4 8-22,0 7-178,1 7-864,-1 6-177,-1 6-536,-2 7-1216,-2 9-1177,-6 0 496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49.56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49744.375"/>
      <inkml:brushProperty name="anchorY" value="-496390.90625"/>
      <inkml:brushProperty name="scaleFactor" value="0.5"/>
    </inkml:brush>
  </inkml:definitions>
  <inkml:trace contextRef="#ctx0" brushRef="#br0">81 0 6531,'0'0'0,"0"0"992,0 0 617,0 0 590,-2 22-972,-1 8-24,0 9-779,-1 6 296,-1 2 433,0 1-689,-2-1-360,0-1 112,-1-2-184,-1-5-8,1-6-21,1-7-299,2-8-833,1-6-957,2-6-934,1-9-3428,0-2 2803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49.90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48394.125"/>
      <inkml:brushProperty name="anchorY" value="-495614.5625"/>
      <inkml:brushProperty name="scaleFactor" value="0.5"/>
    </inkml:brush>
  </inkml:definitions>
  <inkml:trace contextRef="#ctx0" brushRef="#br0">0 1 13302,'0'0'0,"0"0"1137,0 0-897,0 0 1489,0 0-14,0 0-1750,0 0 299,7 8 646,5 3-518,6 3-261,4 1-56,3 0 15,2-2-106,-2-3-29,-2-2-779,-3-2-363,-5-2-788,-5-1-271,-3-1-110,-4 1-1224,-2 1-889,-1-2 1390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6:50.17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49879.3125"/>
      <inkml:brushProperty name="anchorY" value="-497003"/>
      <inkml:brushProperty name="scaleFactor" value="0.5"/>
    </inkml:brush>
  </inkml:definitions>
  <inkml:trace contextRef="#ctx0" brushRef="#br0">0 1 6195,'0'0'0,"0"0"3361,0 0-3715,0 0 2200,0 0-464,0 0-136,0 0-638,19 7-149,6 0-272,6 1 82,2-1-146,-1-3-115,-3-1 10,-5-2-557,-4-2-538,-5-3-946,-3-2-1119,-2-3-2408,-3 1 2861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00.64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56445.25"/>
      <inkml:brushProperty name="anchorY" value="-503130.28125"/>
      <inkml:brushProperty name="scaleFactor" value="0.5"/>
    </inkml:brush>
  </inkml:definitions>
  <inkml:trace contextRef="#ctx0" brushRef="#br0">5 0 3362,'0'0'0,"0"0"944,0 0-392,0 0 710,0 0 165,0 0-624,0 0-15,0 0 95,0 0-30,-1 0-124,0 0-70,0 0 88,0 0 0,1 0-112,-1 0-150,1 0 75,0 0-130,0 0-81,0 0-148,0 0-119,0 0-74,0 0-13,0 0-46,0 0-85,0 0 21,3 0-13,4 1 150,7 0-6,7 2-27,4 2 16,5 2 14,2 2-24,1 1 26,-1 2-26,-3 2-11,-2 1 21,-5 3 11,-4 3-21,-6 3 45,-4 3 42,-5 5-10,-6 5 46,-9 4-105,-7 3-5,-7 1 16,-3 0-10,-2-4-17,0-5 6,4-7-3,4-6 0,6-7 0,5-6 0,5-4-56,4-4-78,2-2 150,1-1-237,3-5 71,6-6 161,7-10-35,8-8 3,8-8 7,6-7 36,4-3-30,2-1 10,1 2-20,-3 2 23,-5 7-8,-7 5 3,-7 7 0,-6 6 19,-7 7 32,-4 4 10,-4 4 0,-1 2 3,-2 3-18,0 0 4,0 1-20,0 0-14,0 0 21,1-1 161,-1 1-140,1-1-42,0 1-5,0 6-8,0 6-3,-1 8 0,-3 8 74,1 9-20,-1 8 159,1 7-42,1 3 21,1-1-37,2-3-177,3-6 49,3-8 85,3-9-144,2-9 11,1-7 13,3-6-160,1-4-179,4-5-574,3-7-1144,1-5-1008,1-5-2916,-5 2 1056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01.48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58378.75"/>
      <inkml:brushProperty name="anchorY" value="-504953.6875"/>
      <inkml:brushProperty name="scaleFactor" value="0.5"/>
    </inkml:brush>
  </inkml:definitions>
  <inkml:trace contextRef="#ctx0" brushRef="#br0">1 1 6707,'0'0'0,"0"0"1697,0 0-1793,0 0 2716,0 0-1297,0 0-763,0 0 321,0 0 228,0 0-391,0 0 8,0 0 71,0 0-188,0 0-228,0 1 41,0-1 39,0 0-135,0 1-14,0-1-56,0 0-67,0 0-116,0 0 81,0 0-164,0 0 82,0 0 8,0 0-43,0 0 35,0 0-48,0 0 13,0 0-42,0 0 29,0 0-11,0 0-15,0 0 4,1 0 36,-1 0-49,1 0 16,-1 0-5,0 0-18,0 0 23,0 0-8,0 0-15,0 0 4,1 0-20,0 0 23,4 0 11,3 0 35,6 0-9,7 0-12,5 0-14,7 0-16,5 0 21,3 0 11,4 0-21,0 0 7,0 0-2,-4 0 19,-5 0-43,-4 0 51,-7 0-35,-7 0 10,-5 0-2,-6 0 38,-3 0-49,-3 0 16,-1 0 70,-1 0-78,0 0 46,-1 0 5,2 0-58,-1 0 55,1 0-56,0 0-2,0 0 0,0 0-78,0 0-72,0 0-189,0 0-291,0 0-494,0 0-242,0 1-913,0 1-624,0 2-2619,0 0-985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02.78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60145.8125"/>
      <inkml:brushProperty name="anchorY" value="-506236.65625"/>
      <inkml:brushProperty name="scaleFactor" value="0.5"/>
    </inkml:brush>
  </inkml:definitions>
  <inkml:trace contextRef="#ctx0" brushRef="#br0">54 22 592,'0'0'0,"0"0"1777,0 0-672,0 0-238,0 0 101,0 0-325,0 0-181,1 0 39,-1 0-74,1 0 179,-1 0-35,0 0 18,1 0 3,-1 0 150,0 0 50,0 0-266,0 0-80,0 0 84,0 0-119,0 0-80,0 0-203,0 0-26,0-1-30,0 0 13,0 1 310,0-1-256,0 0 74,0 1-93,0-1 37,0 1-127,0-1 71,0 1-63,0 0-22,0 0 5,0 0 14,0-1-25,0 0 28,0-1-46,0-1 13,0 0 14,0 1-25,0 1 46,0 0 267,0 0-280,-1 1-14,-2 4-34,-2 7-62,-3 9 104,-2 10-15,0 9 119,1 7-160,3 3 91,1 0-66,5-2 15,4-6-5,4-8 0,4-10 19,4-8-24,4-7 7,6-11-77,6-10-34,2-10-144,4-8-190,1-5-256,-2-4 109,-3-1 147,-5 1-200,-6 2 222,-5 3 103,-6 5 161,-4 7 120,-4 6 21,-3 6 48,-1 5 181,0 3 158,-1 2-88,0 2-67,0 0-13,0 2-137,1 4-60,0 5 268,0 7 212,0 7-310,0 6 173,0 7 97,0 7-16,0 7 108,1 7 89,-1 7-168,1 5 40,0 3-203,0 1 126,-1-3-105,1-2-234,-1-4 66,-3-4-74,-3-4-46,-5-5 11,-3-7 30,-2-7-67,-3-9 58,-2-8-74,-1-7-54,-1-7-229,-1-5-54,-2-9 35,0-9-7,1-12 148,1-11-2,5-9 141,5-7 25,6-3-17,9 0-42,9 2-25,9 4 97,9 4-70,7 5 62,4 5-54,1 7-58,-1 6 90,-2 6-181,-2 5-1609,-4 5-237,-2 4-526,-2 4-1379,-7 1-2240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03.31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61846.9375"/>
      <inkml:brushProperty name="anchorY" value="-508047.8125"/>
      <inkml:brushProperty name="scaleFactor" value="0.5"/>
    </inkml:brush>
  </inkml:definitions>
  <inkml:trace contextRef="#ctx0" brushRef="#br0">20 15 1105,'0'0'0,"0"0"7971,0 0-7563,0 0 1769,0 0-1211,0 0 686,0 0-1012,-6 0-221,0-2-182,0 1-237,5-2 88,8 1-104,11 0 360,10 0-346,9 1 397,7 0-41,3 3-410,-2 3 152,-5 3-104,-8 2 14,-8 3 124,-9 3 20,-7 4-91,-6 5-22,-9 4 40,-7 5-55,-7 1-22,-4 0 5,-1-4-80,2-4 59,2-5-21,5-5 24,5-7-25,4-3-103,3-3 66,3-1-26,2 0 98,5 1-8,7-1 9,8 0 151,10-1-61,9-1 8,9 0 40,6-3-88,5-4 8,0-2 14,0-2-84,-7 0 62,-7 0-58,-12 3-60,-10 2-730,-9 2 165,-10 3-824,-11 4-1628,-10 4-4100,-1 0 3345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05.46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63776"/>
      <inkml:brushProperty name="anchorY" value="-509632.875"/>
      <inkml:brushProperty name="scaleFactor" value="0.5"/>
    </inkml:brush>
  </inkml:definitions>
  <inkml:trace contextRef="#ctx0" brushRef="#br0">110 0 5106,'0'0'0,"0"0"1729,0 0-1513,0 0 2263,0 0-609,0 0-1232,0 0 23,0 0 340,0 0-182,0 0-294,0 0 65,0 0-78,0 0-50,0 0-158,0 0-128,0 0-107,0 5-42,0 9-22,0 12 91,-2 12-104,-2 11 35,-4 8-48,-3 4 29,-3 0-11,-1-2-16,1-7 43,0-7-50,3-10-97,3-11-702,3-8-460,3-8-535,1-4-813,5-8-1420,1-2-2941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06.56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62405.8125"/>
      <inkml:brushProperty name="anchorY" value="-508906.25"/>
      <inkml:brushProperty name="scaleFactor" value="0.5"/>
    </inkml:brush>
  </inkml:definitions>
  <inkml:trace contextRef="#ctx0" brushRef="#br0">1 1 4482,'0'0'0,"0"0"1825,0 0-1961,0 0 1382,0 0 1184,0 0-1525,0 0-305,0 0 48,0-1-170,0 3-270,1 6 203,1 6 72,2 8-342,1 8 19,3 6 112,3 7-144,2 3-122,3 1 71,2-3-90,1-7 2,2-9-21,0-8 21,1-8-45,2-9-5,3-10 74,4-11-24,3-7-63,2-7 20,0-4-84,-1-1 95,-4 0-13,-3 3 61,-5 4 6,-5 5 2,-4 7-15,-5 6-33,-3 5-104,-1 3 177,0 8 52,1 9 588,4 11-174,1 13-133,2 12 5,1 10-146,-3 9-46,-2 4-54,-3 1-124,-3-4 47,-3-9 51,-5-9-56,-5-10 152,-5-10-61,-4-9-70,-5-8 6,-2-7-8,-2-6-3,0-9-75,2-9-34,3-8 61,4-7-43,5-5-24,6-1 9,3-1-6,7 2 18,9 2-98,7 4 48,6 4 38,5 4-89,5 4-45,3 4-942,1 3-37,3 4-574,-1 2-1219,-2 3-1993,-9 2 542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54.8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172.70508"/>
      <inkml:brushProperty name="anchorY" value="-21113.76758"/>
      <inkml:brushProperty name="scaleFactor" value="0.5"/>
    </inkml:brush>
  </inkml:definitions>
  <inkml:trace contextRef="#ctx0" brushRef="#br0">88 16 3249,'0'0'0,"0"0"6019,0 0-6125,0 0 2925,0 0-1415,0 0-521,0 0-395,-6-4-314,-1-1-145,-2 0-5,0 3-5,-1 5-25,-1 7 102,0 6 46,2 6-121,1 5 43,3 1-35,2 2-31,4-2-12,5-3 1,6-6-246,7-5-5,5-6-51,7-7-653,3-8 368,3-10-1006,0-6 925,-4-5-402,-5-2-86,-7 0 476,-6 4 594,-6 3 16,-5 6 358,-2 6 555,-3 4-22,0 4-298,0 2-163,0 1-195,0 2-107,0 5 417,0 4 349,-1 4-547,1 5 147,-1 5-89,2 4 23,0 5-31,4 2-28,3 4-217,3 1 377,1 1-366,0 1 77,-2-1-154,-3-3 162,-2-2-93,-2-6-26,-4-7 66,-7-5-80,-4-7-32,-6-5-422,-3-7-90,-2-7-3,0-10 83,1-10-107,3-7 448,5-5 59,5-2 6,4 2 26,7 1-19,6 5-13,6 4 21,6 4-7,4 5-92,2 4-794,2 4-676,0 4-813,-2 4-976,-5 1-600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06.86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64373.4375"/>
      <inkml:brushProperty name="anchorY" value="-510527.03125"/>
      <inkml:brushProperty name="scaleFactor" value="0.5"/>
    </inkml:brush>
  </inkml:definitions>
  <inkml:trace contextRef="#ctx0" brushRef="#br0">0 34 7059,'0'0'0,"0"0"3538,0 0-3530,0 0 1344,0 0 708,0 0-1558,0 0-414,9 0 1030,6-1-347,8 0-387,8 0-184,6 1-107,4-1-85,3 1 3,0-2-702,-3-1-1054,-6-4-1478,-7-2-2222,-8 1-829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07.12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66010.5"/>
      <inkml:brushProperty name="anchorY" value="-511763.5625"/>
      <inkml:brushProperty name="scaleFactor" value="0.5"/>
    </inkml:brush>
  </inkml:definitions>
  <inkml:trace contextRef="#ctx0" brushRef="#br0">71 0 7299,'0'0'0,"0"0"2145,0 0-2054,0 0 2305,0 0-916,0 0-874,-14 28 88,0 11-46,0 10-66,2 7-268,3 2-220,4 1-68,3-3-9,4-5-242,4-8-1466,5-10-790,4-10-1241,3-12-2433,-1-7 4616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07.51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64739.875"/>
      <inkml:brushProperty name="anchorY" value="-511002.875"/>
      <inkml:brushProperty name="scaleFactor" value="0.5"/>
    </inkml:brush>
  </inkml:definitions>
  <inkml:trace contextRef="#ctx0" brushRef="#br0">427 0 9636,'0'0'0,"0"0"1969,0 0-2259,0 0 2418,0 0-268,-8 30-1551,-3 13 177,-5 12-110,-5 7-320,-5 4 78,-5 2-94,-7-3-40,-3-4-11,-3-10-133,0-11 72,4-12-11,6-11 0,5-11-90,8-13-571,7-12 493,6-11 174,8-7-54,9-4 32,8-1 24,6 4-7,4 7 2,1 8 18,-1 7-60,-1 7 130,-2 7-22,0 8 12,-1 8 2,1 7-19,2 5 24,2 4-250,1 1-918,3 0-593,2-3-704,3-6-1851,-7-7-245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08.10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66051.75"/>
      <inkml:brushProperty name="anchorY" value="-512794.09375"/>
      <inkml:brushProperty name="scaleFactor" value="0.5"/>
    </inkml:brush>
  </inkml:definitions>
  <inkml:trace contextRef="#ctx0" brushRef="#br0">60 1 6675,'0'0'0,"0"0"1633,0 0-1009,0 0 1204,0 0-668,0 0-802,0 0-68,-11 12 191,-1 9-284,0 8 102,1 7-104,4 6-145,1 2 76,5 1-148,4-4 20,7-7 7,6-8-120,7-8-170,8-10 210,8-13-469,9-11 210,7-12 241,5-9-939,1-5 944,-4-3-422,-7 2 499,-9 6-309,-11 6 387,-10 9 24,-9 8 543,-6 6 276,-3 5-96,-3 8-523,-1 10 106,-1 11 436,-1 13-340,0 11 14,0 11-13,-1 10-254,-3 8-139,-3 3-31,-4 1 4,-3-7-87,-1-9 80,-1-15 10,1-14 16,1-13 38,2-11 10,0-13-167,0-12-62,2-13 8,2-11 58,4-11-20,2-8 28,3-6-42,7-1 70,8 3-97,5 5 48,6 7-15,3 8-54,2 10-22,-1 7-426,-1 9-70,0 5-904,-2 4-125,-1 6-1166,0 4-1313,-6 0-1053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08.55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67858.25"/>
      <inkml:brushProperty name="anchorY" value="-514333.4375"/>
      <inkml:brushProperty name="scaleFactor" value="0.5"/>
    </inkml:brush>
  </inkml:definitions>
  <inkml:trace contextRef="#ctx0" brushRef="#br0">82 1 5699,'0'0'0,"0"0"2001,0 0-2316,0 0 2249,0 0 262,0 0-1772,0 0 112,0 0 448,0 0 14,0 0-440,0 0-25,0 0 102,0 1-208,0-1-147,0 2-130,0 2-94,-1 5 27,-1 6 127,0 8-58,-2 10 27,1 9 16,-1 8-43,0 6-5,0 4 37,-1 1-51,0-2 35,-2-6 27,0-6-158,0-9 67,2-9-45,0-9-11,0-7-35,2-6 83,0-4-64,2-3-34,-1-1-233,1 0-499,0-4-808,1-6-896,-1-6 586,1-7-1896,2-7-971,0 3 791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09.06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66510.5"/>
      <inkml:brushProperty name="anchorY" value="-513570.5625"/>
      <inkml:brushProperty name="scaleFactor" value="0.5"/>
    </inkml:brush>
  </inkml:definitions>
  <inkml:trace contextRef="#ctx0" brushRef="#br0">204 13 6051,'0'0'0,"0"0"1248,0 0 113,0 0-929,0 0 833,0 0-289,0 0-442,0-2 298,0 0 369,0 0-996,0 1 153,0 0 501,0 0-96,0 0-355,0 0-56,-1 1-42,-2-1-278,-2 1-6,-3-1-71,-2 1-14,-2 1-2,-3 4 15,-1 4-4,-2 6 39,-1 7-29,-1 7 29,1 8-7,0 7 20,4 4-4,4 3 2,3-1-56,4-3 53,4-7-37,6-6 48,5-8-13,6-6 117,4-8 98,6-5-244,4-4 63,4-7-138,4-7-195,1-6-681,0-4-327,-1-4-708,-3-1-288,-8 0-843,-6 0-581,-7 5 637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09.31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67984.25"/>
      <inkml:brushProperty name="anchorY" value="-515151.25"/>
      <inkml:brushProperty name="scaleFactor" value="0.5"/>
    </inkml:brush>
  </inkml:definitions>
  <inkml:trace contextRef="#ctx0" brushRef="#br0">1 45 7652,'0'0'0,"0"0"1712,0 0-1325,0 0 2265,0 0-1363,0 0-1081,0 0 683,6 2 96,6 2-611,6 0 46,6 0-273,5-2-122,6 0-6,4-2-579,6-4-925,5-4-368,4-5-1404,4-7-2463,-10 3 2013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09.90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69672.5"/>
      <inkml:brushProperty name="anchorY" value="-516377.03125"/>
      <inkml:brushProperty name="scaleFactor" value="0.5"/>
    </inkml:brush>
  </inkml:definitions>
  <inkml:trace contextRef="#ctx0" brushRef="#br0">1 3 8820,'0'0'0,"0"0"1137,0 0 447,0 0-1453,0 0 1059,0 0-104,0 0-1276,-1-2 369,3 2-174,3 4 1228,7 8-932,5 8 230,5 10-424,5 8 34,5 6-74,6 5-54,5-1-7,7-2 15,5-8-26,5-10 7,1-9-132,0-11-655,-1-10 292,-5-11-561,-5-9-179,-11-7 49,-10-5 546,-10-3 542,-8-3 14,-6 0 100,-6 1 9,-2 5 80,-2 6 277,-1 6 280,1 8-282,1 6 207,0 4-375,0 4-102,0 7-24,-1 9 131,-2 8 213,-2 10-166,-3 8 183,-1 11-68,-2 8-71,-3 10-14,-2 7-115,-1 6-47,-1 3 116,0 0-154,2-4-8,2-7 57,2-8 460,3-13-354,3-12-203,4-13-11,2-11-26,2-8-48,1-7-513,1-4-1368,1-6-1454,-1-10-9615,1 1 16375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11.30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71406.125"/>
      <inkml:brushProperty name="anchorY" value="-518658.78125"/>
      <inkml:brushProperty name="scaleFactor" value="0.5"/>
    </inkml:brush>
  </inkml:definitions>
  <inkml:trace contextRef="#ctx0" brushRef="#br0">419 24 6611,'0'0'0,"0"0"2065,0 0-2334,0 0 2253,0 0-151,0 0-1374,0 0-157,0-7 95,0 1 379,-2 0-370,-2 1-214,-6 6-176,-5 7 0,-8 9-11,-7 8-7,-7 8 2,-5 6 18,-4 5-42,-1 2 51,1 1-16,5-4-14,8-3-13,10-4-147,8-6 59,11-4-101,12-5 23,13-2-252,12-4-7,10-1 287,7-3-153,3 0-16,0 0 163,-4 0-128,-7 0 285,-10 3-42,-10 1 42,-9 5 94,-6 5 144,-10 6-73,-8 7 36,-9 7-212,-7 7 97,-5 4-77,-3 2 52,-1-1-52,2-4 164,3-7 84,7-8-166,6-9-88,6-8-203,7-9 174,9-5-33,10-5-159,11-7 15,8-3 230,6-4-336,2-1-59,-2 1-119,-4 3-249,-8 3 261,-7 2 166,-8 4 104,-6 6 218,-4 8 351,-5 9-25,-6 8 544,-1 7-546,-1 6 263,2 2-60,2 1-201,2-3-70,4-5-84,7-8-123,9-8 98,8-8 166,9-9-403,9-14 0,11-14-1115,8-15-1609,7-16-2471,-11 4 620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11.78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72989.875"/>
      <inkml:brushProperty name="anchorY" value="-521252.34375"/>
      <inkml:brushProperty name="scaleFactor" value="0.5"/>
    </inkml:brush>
  </inkml:definitions>
  <inkml:trace contextRef="#ctx0" brushRef="#br0">16 1 9941,'0'0'0,"0"0"1968,0 0-1829,0 0 2540,0 0-1044,0 0-1520,-6 1 74,1 6-125,0 8 83,7 11 72,6 9-235,8 4 42,7 3-20,5-2-6,3-5-38,2-8-100,1-8-796,1-8 294,2-11-345,1-12 238,1-9-581,-1-9-57,-3-5 553,-7-1 722,-6 1 6,-8 4 227,-5 6 525,-5 7 670,-3 7-264,-1 5-40,-2 3-542,0 6-365,-3 6 23,-3 9 201,-3 9 237,-3 9-71,-2 11-156,-1 8 75,0 10-90,1 8-1,1 4-95,2 2-182,3-4 8,2-9-75,3-12 30,2-12-32,1-14-441,1-10-1331,0-11-1123,3-12-2569,1-4-2086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55.2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718.95313"/>
      <inkml:brushProperty name="anchorY" value="-22539.76367"/>
      <inkml:brushProperty name="scaleFactor" value="0.5"/>
    </inkml:brush>
  </inkml:definitions>
  <inkml:trace contextRef="#ctx0" brushRef="#br0">1 0 2305,'0'0'0,"0"0"6035,0 0-6051,0 0 1262,0 0 1584,0 0-2408,0 0-86,0 8-59,0 6 511,0 5-562,0 4-159,0 0 104,0-1-198,0-5 46,0-4-94,0-4-165,0-5-648,3-4-185,5-6 582,6-7-29,7-6-158,3-3-87,4-1 674,-1 3 13,-2 4 49,-5 5-30,-5 4 75,-5 4 294,-4 5 421,-4 5-117,-1 6 114,-2 4-461,1 4 21,-1 2-181,0-1-67,0-3-32,1-5-806,-1-6-990,1-11-3483,0-2 235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13.36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74557.5625"/>
      <inkml:brushProperty name="anchorY" value="-523321.5625"/>
      <inkml:brushProperty name="scaleFactor" value="0.5"/>
    </inkml:brush>
  </inkml:definitions>
  <inkml:trace contextRef="#ctx0" brushRef="#br0">0 605 11141,'0'0'0,"0"0"2753,0 0-3081,0 0 1366,6-28-1195,3-11 189,4-11-54,-1-7 6,0-4-2,-4-3-297,-2 0 29,-2 2 180,-5 7 100,-2 9-18,-3 11 43,-1 12-6,1 9 78,-1 8-115,0 10 0,0 12-21,0 12 55,2 11 94,1 13-42,2 9 2,2 6-72,4 2 18,4-3-28,4-8 4,3-10-20,3-12-14,3-13 21,4-10-437,7-13 274,4-12-383,7-12-628,1-8-167,0-6-121,-4-4 134,-7 1 650,-8 4 492,-9 7 152,-6 8 866,-6 7 711,-2 6-217,-3 5-595,-1 5-2,-1 7-86,0 5 262,0 7-534,1 4-112,0 2-21,4 2-160,5-2 199,7-2-234,7-3 91,7-7 101,6-4-128,6-5-85,4-8-89,3-8-116,3-8-503,-2-6-186,-4-3-96,-9-3-163,-10 1 625,-9 2 554,-12 3-34,-10 6 714,-8 4-223,-6 6 13,-3 3-168,0 5 2,-1 5-15,3 7 162,2 6-253,5 7 45,4 5 37,4 5-263,3 4 20,7 0-55,5-1 2,7-5-5,7-6-37,7-8-195,8-6-3,9-9-219,7-10-4,6-9 135,2-7 155,1-7-915,-4-4 1157,-7-1-170,-11 1 104,-11 2 19,-11 6 546,-9 6 649,-5 7 16,-5 5-269,-1 4-105,-3 2-544,0 2-226,-2 4-54,0 5-48,1 7-6,0 7 17,2 7 50,1 5 62,0 4-107,4 1 0,5 1-3,4-3-5,8-6-18,5-7-855,6-9 468,6-10-356,4-12-12,2-12-204,-1-13-775,-5-9 746,-7-6 400,-6-4 614,-8 1-112,-5 4 776,-5 7-154,-2 9 776,-3 8-24,-1 8-398,0 6-464,1 5-186,2 3-78,3 5 16,4 7 259,6 6-393,8 5 38,8 1-18,9 0-33,11-3 25,9-5-28,8-6-10,5-7-34,4-9-311,-1-9-25,-6-6-313,-11-5-62,-14-3 108,-14-1 340,-12 0 297,-15 2 0,-11 4 97,-9 4 233,-6 5-98,-1 4-85,-1 5-80,2 2 32,4 5-22,5 8-90,4 8 63,4 10 276,5 10 143,7 10-263,5 10-12,5 7-132,3 9 39,1 6 556,-1 2-537,-3-1-54,-5-8-20,-3-9 68,-8-12-68,-9-11 23,-10-12-80,-10-10-53,-11-9-306,-7-10 153,-4-13 84,0-12 80,3-14 45,6-15 37,10-12-21,9-8 141,9-3 17,14 2 263,12 7-178,14 7-286,10 9 105,10 8-38,7 6-40,3 6-5,2 4-38,-3 4-1392,-7 3-1810,-11 1-8813,-11 5 14987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13.58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78289.4375"/>
      <inkml:brushProperty name="anchorY" value="-524191.53125"/>
      <inkml:brushProperty name="scaleFactor" value="0.5"/>
    </inkml:brush>
  </inkml:definitions>
  <inkml:trace contextRef="#ctx0" brushRef="#br0">1 3 10325,'0'0'0,"0"0"4322,0 0-4669,0 0 1017,0 0-745,0-3-782,10 5 593,12 3-896,14 6-2405,12 6-3651,-5-1 6138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14.0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79718.9375"/>
      <inkml:brushProperty name="anchorY" value="-525509.625"/>
      <inkml:brushProperty name="scaleFactor" value="0.5"/>
    </inkml:brush>
  </inkml:definitions>
  <inkml:trace contextRef="#ctx0" brushRef="#br0">188 1 10629,'0'0'0,"0"0"736,0 0 411,0 0-640,0 0 806,0 0-1273,0 0 80,-15 9 13,-4 6 11,-4 7-141,-1 7 10,0 6-7,2 3 31,2 2-48,4-3-21,4-4 6,5-7-25,2-8-256,5-7-712,6-12 579,10-12 485,7-13-183,7-10-356,3-7 409,-1-2 77,-3 2 69,-5 7-13,-5 7-19,-5 9 326,-6 8-245,-3 5 87,-2 5-58,1 7 645,1 7-466,3 8-185,4 8-32,6 4-98,5 3-30,8 0-1008,7-4-1006,9-7-653,8-8-5798,-8-6 9356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15.94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1331.125"/>
      <inkml:brushProperty name="anchorY" value="-527028"/>
      <inkml:brushProperty name="scaleFactor" value="0.5"/>
    </inkml:brush>
  </inkml:definitions>
  <inkml:trace contextRef="#ctx0" brushRef="#br0">1 568 8660,'0'0'0,"0"0"1505,0 0 167,0 0-925,0 0 611,0 0-595,0 0-592,9-12-27,6-7-90,6-8-36,2-6-18,2-6 3,-1-4-22,-3-6-256,-5-3-189,-4-2 243,-4 0-134,-4 3 190,-2 8-217,-2 8 51,-3 9 94,-1 9 39,-4 8 126,-1 5-64,-3 7 30,-3 8 124,0 9 132,-1 9-49,1 9 67,3 8-125,3 6 37,3 4-72,3 1-3,3-1 35,6-5-50,5-6 15,4-7-5,4-9 0,4-8 0,3-9 0,4-5-38,4-7 49,2-7-296,1-6 103,0-4-101,-5-4-55,-4-2 367,-8 0-93,-7 2 83,-5 2 85,-4 4 427,-3 3-115,-1 5 8,-1 2-77,-1 3 298,1 2-615,0 0 20,0 4-26,-1 7-24,-2 5 0,1 6-37,-1 4 48,1 1 21,0 0-43,2-4-58,0-4 53,1-6-190,3-5-207,3-4 199,6-5-23,4-7 210,5-7-87,3-4-279,0-5-7,-1-2-168,-3-2 421,-5 0 129,-3 1 36,-4 2 172,-4 5 151,-1 5 267,-2 5 35,-2 4-152,1 3 174,-1 2-449,1 5-134,-1 6 20,1 7 149,-1 7-241,1 6 25,2 5-30,3 3 17,4-1-46,4-2 13,4-4-5,3-7 0,5-7-486,5-7 476,3-8-801,2-9 397,-1-9-1277,-3-8 405,-6-5 101,-6-5 862,-7 0-152,-4 0 542,-5 5-112,-2 5 677,-2 6-288,0 7 513,0 4-372,0 4 201,0 4-150,1 7-205,0 6 317,2 7-296,2 5-114,3 4-25,3 2-106,4 1 56,5-2-155,6-3 80,7-5-30,8-7 286,9-6-322,7-7 15,7-8-213,4-8 101,-2-5-119,-4-5 177,-8-1-52,-10-1 2,-12 0 99,-11 2 46,-9 3 141,-6 3 397,-4 4-213,-2 3 168,-1 4 56,0 3-353,0 2 92,0 1-230,1 0-117,-1 3-35,1 4-27,0 4 35,1 5 5,1 3 0,4 2 22,7 0-6,6-1 41,7-3 45,7-5-49,6-3-36,4-5-103,2-5 25,1-5-146,-5-5-94,-6-5-38,-10-2 91,-8-3 227,-6-1 14,-11-1-41,-8-1-67,-8 2 113,-4 2 16,-3 3 90,0 5-37,2 4-56,2 3 19,2 4-86,2 7 40,1 6 41,1 8 42,1 6 48,3 5-8,1 2-85,3 0-11,3-4 16,1-3-30,2-7 9,2-6-40,4-5-28,4-6 63,4-6-22,4-8 45,4-7-48,1-6-114,1-4 181,-1-3-99,-2 0 70,-2 1 2,-4 5 1,-2 5 2,-3 6 0,-4 6 0,-2 4 0,-2 3 186,-1 4-127,0 6 216,3 6-115,3 8-72,3 5-32,6 4-56,3 2 8,4-1-8,2-4-19,3-5 25,1-8-177,2-5-5,-1-6-27,-2-8-58,-2-8 143,-4-6-63,-2-6 5,-4-5 21,-3-2 48,0-3 25,-2 1-153,1 0 198,-1 5-140,1 6 100,-2 6 29,0 6-27,-1 5 89,0 6 311,2 8 83,1 8-149,1 7 11,3 4-100,1 3-36,1-1-148,2-2 17,-1-4-35,-2-8-315,-3-4-1723,-3-11-3599,-4-3-1205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16.1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5171.25"/>
      <inkml:brushProperty name="anchorY" value="-528253.6875"/>
      <inkml:brushProperty name="scaleFactor" value="0.5"/>
    </inkml:brush>
  </inkml:definitions>
  <inkml:trace contextRef="#ctx0" brushRef="#br0">1 1 11637,'0'0'0,"0"0"593,0 0-95,0 0-271,0 0-208,0 0 0,0 0-628,29 7-2019,13 5-2598,1-1 715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16.85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6555"/>
      <inkml:brushProperty name="anchorY" value="-529553.375"/>
      <inkml:brushProperty name="scaleFactor" value="0.5"/>
    </inkml:brush>
  </inkml:definitions>
  <inkml:trace contextRef="#ctx0" brushRef="#br0">212 2 10181,'0'0'0,"0"0"928,0 0 1,0 0 391,0 0-672,0 0 254,0 0-913,-24-2 129,-5 3-86,-2 5-35,2 6-13,5 7 22,5 7-65,7 7 75,5 7-24,4 4 27,6 2-43,7 1 13,7-1-24,5-3 25,5-4-233,2-6-83,-1-5-213,-3-7-368,-6-7-176,-6-6 558,-7-4-25,-12-6-1278,-9-5 1127,-10-6-60,-6-2 831,-3-1-113,1 0 1292,4 2-537,5 2 379,8 4-445,5 3-59,5 2-336,3 1-249,6 1-125,7-1 78,9 1 29,10-1-48,7-2-744,6-2 343,5-1-295,1-3 883,-1-1-238,-4 0 131,-8 0 35,-9 2 234,-8 1 1356,-8 3-931,-5 2 45,-3 1 104,-3 1-35,0 1-296,-1 0-133,0 5-184,1 6-104,-1 10 530,-2 15 169,-1 13-40,-2 14-153,-2 9-36,-2 7-527,-1 1 25,-1-6-62,0-10-253,2-14-699,2-16-357,3-13-367,3-15-313,1-16-2461,1-17-2903,1-1 6377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17.59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7918"/>
      <inkml:brushProperty name="anchorY" value="-531724.6875"/>
      <inkml:brushProperty name="scaleFactor" value="0.5"/>
    </inkml:brush>
  </inkml:definitions>
  <inkml:trace contextRef="#ctx0" brushRef="#br0">1 0 6563,'0'0'0,"0"0"1121,0 0-729,0 0 21,0 0 230,27 1 379,13 2-230,13 5-415,12 4 372,7 5-237,4 3-349,-1 2 123,-4 1-270,-10-2 24,-13-4-19,-13-3-24,-13-5 137,-15-4 90,-15-2-187,-18-3-26,-13 0-166,-11-1 184,-4-1-29,2-2 11,6 1-14,10 1 25,10 0 10,9 0-40,8 2-43,5 0-101,6-1 80,8 3 80,8 1 51,8 1-81,8 1 14,7 0 14,4-2-9,4 0-16,-2-2-69,-4 0-93,-6-3 133,-8-1-48,-9-3 109,-8-2 105,-6-1-156,-4-2 113,-4 0 170,-4 1 81,-2 1-46,-2 2-213,-1 3-30,0 1-8,-1 5-13,0 4 112,0 9-106,2 6 18,1 7-43,2 3 8,2 0-5,2-2 0,1-6-18,2-5 4,0-7-263,3-4 18,7-6 278,7-6-112,6-6 28,5-7-257,3-3 164,-1-3 105,-2 1 2,-3 2 33,-5 4-1,-4 5-16,-4 5 43,-3 2-13,-2 8 602,-1 8-188,0 8-135,0 7 25,2 5-133,1 4-161,3 1 19,1-2-40,3-4-1678,3-7-662,6-8-3332,-3-6 907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18.05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0174.8125"/>
      <inkml:brushProperty name="anchorY" value="-533427.875"/>
      <inkml:brushProperty name="scaleFactor" value="0.5"/>
    </inkml:brush>
  </inkml:definitions>
  <inkml:trace contextRef="#ctx0" brushRef="#br0">144 1 4834,'0'0'0,"0"0"5715,0 0-4912,0 0 1254,0 0-1238,0 0 573,0 0-727,-10 13 116,-6 7 215,-4 8-407,-1 7-2,0 4-27,3 3-592,2 2 126,6-2-92,3-5 1,3-6-96,4-8-329,8-7 201,8-7 47,9-5-170,8-9 61,7-7-581,4-8 272,1-6-374,-3-4 240,-5-5 201,-7-1 202,-8-3 77,-8 2 174,-6 1-13,-4 5 93,-6 6-19,-3 7 422,-4 7-229,-3 5-190,-3 6 176,-2 10 451,-2 8 202,0 9-263,0 7-126,4 5-133,3 3-211,4 0-72,5-5-19,7-5-626,8-9-500,10-8-792,9-11-2193,-2-5-6625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57:18.4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1612.375"/>
      <inkml:brushProperty name="anchorY" value="-535035.5625"/>
      <inkml:brushProperty name="scaleFactor" value="0.5"/>
    </inkml:brush>
  </inkml:definitions>
  <inkml:trace contextRef="#ctx0" brushRef="#br0">74 0 6771,'0'0'0,"0"0"288,0 0 598,0 0 1192,29 8-528,12 8-357,12 7-305,5 9-15,2 9-348,-5 6 172,-6 6-444,-9 5-10,-12 3-91,-10 2 21,-14 2 190,-15 0-355,-14 0 96,-10-2-56,-9 0-53,-5-2 13,-3-3-8,2-6-299,3-7 254,3-7 21,5-8-531,5-7-171,6-7-595,7-5 185,7-5-1767,4-7-4858,4-1 6126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04.29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57 0 2785,'0'0'1190,"0"0"27,0 0-3,0 0-158,0 0-216,0 0-98,-5 1 5730,4-1-6429,1 0-1,-1 0 1,1 0-1,-1 1 0,1-1 1,0 0-1,-1 0 1,1 1-1,-1-1 0,1 0 1,-1 0-1,1 1 1,0-1-1,-1 0 0,1 1 1,0-1-1,-1 1 0,1-1 1,0 0-1,0 1 1,-1-1-1,1 1 0,0-1 1,0 1-1,0-1 1,-1 2-1,-15 111-242,9-67 213,-4 55 1,9-28-247,-2 76 523,3-51-3333,1-100 2760,1 0-1,-1 0 1,1 0-1,-1 1 1,1-1 0,0 0-1,0 1 1,0-1-1,0 0 1,0 1-1,0-1 1,0 1-1,0 0 1,3-3 0,5-6-1087,16-28-2733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56.1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188.50977"/>
      <inkml:brushProperty name="anchorY" value="-23959.33008"/>
      <inkml:brushProperty name="scaleFactor" value="0.5"/>
    </inkml:brush>
  </inkml:definitions>
  <inkml:trace contextRef="#ctx0" brushRef="#br0">3 5 2993,'0'0'0,"0"0"5331,0 0-5379,0 0 2564,0 0-838,0 0-683,0 0-758,-1-1-119,0 0-78,0 0-94,5-1 70,6 3-5,6 4 2,6 4 3,5 3 19,4 4-24,2 4 26,1 0-45,-1 2 32,-4-1-29,-3-1 7,-7-1-2,-5-1-18,-6-3-70,-3 0 56,-4-2 34,-1 0-10,-1-1 46,-2 0-30,0-3-8,-1 0 40,1-2-51,0-1 54,1-1 39,0-1 9,1-1-110,0 1-2,1 0 32,0 0-17,0 2 6,0 1 0,0 3 19,0 2-6,2 3-15,2 0 4,2 1-2,2-1 0,0-2 94,-1-2-83,0-2 85,-2-2-24,-1-1-67,-1-3 40,-1-1-34,-1-1-11,-1 0 21,0-1 49,0-1-14,-1 1 400,1 0-19,0-1-63,0 1-241,1 0-82,-1 1-35,1 2-179,2 2 193,3 3-49,4 4-21,5 4 32,4 1 8,3 2 16,2-2-21,-1-2 7,-4-2-2,-4-4 0,-6-2 56,-3-1 134,-11 3 207,-14 6-495,-18 7 162,-16 7-326,-14 8-896,-9 4-1141,-4 0-4489,14-7 768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04.90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41 1 2321,'0'0'566,"0"0"-3,0 0 90,0 0-218,0 0-165,0 0-46,0 0 101,0 0 99,0 10 411,-2 89 1128,-4 0 0,-23 114-1,26-196-1914,4-25-1120,1-21-1118,-2 6-41,0-2-618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05.32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1 352,'0'0'4912,"0"0"-3362,0 0-550,0 0 417,0 0-579,0 0-614,0 0-168,28 4 784,138-2-945,-119-2-6105,-47 0 2921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05.83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 4770,'0'0'1449,"0"0"-65,0 0 185,0 0-622,0 0-450,58 4 1309,-38-4-1911,12 0-656,-10 0-2869,-22 0 1456,0 0-361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06.180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24 2081,'0'0'2961,"0"0"-2833,0 0 721,0 0-97,0 0 48,0 0 145,44 0-625,-18 0-192,-5 0-16,2 0-96,-2-5-16,-2 1-208,-6-2-1793,-1-2-1056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07.25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5 1 2657,'0'0'1105,"0"0"-452,0 0 286,0 0-226,0 0-260,-1 5 3941,-3 31-4428,5-22 54,0 0 1,0 1-1,1-1 1,1 0 0,1 0-1,0 0 1,0-1 0,8 15-1,-9-21-32,1 0 0,0 0 1,0 0-1,1-1 0,-1 1 0,2-1 0,-1 0 0,0-1 0,1 1 1,0-1-1,1 0 0,-1-1 0,1 1 0,0-1 0,0-1 1,10 5-1,-12-6-114,0-1 1,1 0-1,-1 0 1,1 0-1,-1 0 1,0-1-1,1 0 1,-1 0 0,1-1-1,-1 1 1,0-1-1,1 0 1,-1-1-1,0 1 1,0-1-1,0 0 1,0 0 0,0-1-1,0 0 1,-1 1-1,1-2 1,-1 1-1,0 0 1,1-1-1,-2 0 1,1 0-1,0 0 1,3-6 0,0 1 25,-1 0 1,0-1-1,0 0 1,5-16-1,3-24 3582,-17 72-3424,-1 1 1,-1-1-1,-12 31 0,-7 37 13,1 17-52,-10 56 74,33-160 603,0 4-3035,7-12-1970,9-15 1428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07.59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57 6963,'0'0'1065,"0"0"199,0 0 252,0 0-756,0 0-568,0 0 56,14-1 2948,51 0-3190,96-16 44,-160 17-136,0-1-1,0 1 1,0 0-1,0-1 0,0 1 1,0-1-1,0 1 1,0-1-1,0 1 1,0-1-1,0 0 0,0 1 1,0-1-1,0 0 1,-1 0-1,1 0 1,0 0-1,-1 0 0,1 0 1,0 0-1,0-2 1,4-13-4719,-5 11 1232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08.064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32 0 2721,'0'0'2495,"0"0"-1364,0 0 93,0 0-79,0 0-566,0 0-171,0 0-80,0 0-85,0 18 520,1 57 936,1-26-1328,-3 0 1,-1 1 0,-17 91 0,9-89 0,8-31-903,2-21 461,0 0-1,0 0 1,0 0 0,0 0 0,0 0-1,0 0 1,0-1 0,0 1 0,0 0-1,0 0 1,0 0 0,0 0 0,0 0 0,1 0-1,-1 0 1,0 0 0,0 0 0,0 0-1,0 0 1,0 0 0,0 0 0,0-1 0,1 1-1,-1 0 1,0 0 0,0 0 0,0 0-1,0 0 1,0 0 0,0 0 0,0 0 0,1 0-1,-1 0 1,0 0 0,0 1 0,0-1-1,0 0 1,0 0 0,0 0 0,0 0-1,1 0 1,-1 0 0,0 0 0,0 0 0,0 0-1,0 0 1,0 0 0,20-31-2563,3-9-1025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09.20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360 20 2577,'0'0'598,"0"0"29,0 0 176,0 0-355,0 0-165,-20 3 74,-62 11 83,74-12-226,0 1-1,0-1 0,0 1 1,0 1-1,1-1 0,-1 2 0,1-1 1,0 1-1,0 0 0,0 0 0,1 1 1,0-1-1,0 2 0,0-1 0,-8 13 1,-1 2-65,1 1 1,1 1 0,1 0-1,1 1 1,1 0 0,1 0 0,-7 33-1,4-5 13,3 1 0,-4 82 0,13-132-138,-2 13 79,2 0 1,0 0 0,1-1-1,4 23 1,-4-33-99,0 0 1,1-1 0,-1 1-1,1-1 1,1 1-1,-1-1 1,1 1 0,-1-1-1,1 0 1,0 0-1,1-1 1,-1 1 0,1-1-1,-1 1 1,1-1 0,0 0-1,0-1 1,6 4-1,1 0 9,1-1-1,0 0 0,0-1 0,1 0 0,-1-1 1,1 0-1,16 0 0,92 0-8,-71-4-52,-40 0 53,1 0 0,-1-1-1,1-1 1,-1 0-1,0 0 1,0-1 0,0 0-1,-1 0 1,15-10-1,-6 2 9,0 0 1,0-1-1,26-26 0,-32 27 2,-1 1 0,-1-2 1,0 0-1,-1 0 1,0-1-1,-1 0 1,-1 0-1,0-1 1,-1 0-1,0 0 0,-1 0 1,-1-1-1,0 0 1,-2 0-1,0 0 1,0 0-1,-2-24 1,0 23-10,1 7 71,0-1 1,-1 1 0,-1-1 0,0 1 0,0 0-1,-1-1 1,0 1 0,-1 0 0,0 0 0,-1 0-1,-8-17 1,0 9 42,-1-1 0,-1 2-1,0 0 1,-1 1 0,-1 0 0,0 1 0,-1 1-1,-1 1 1,0 0 0,-1 1 0,0 1 0,-1 1-1,0 1 1,-1 1 0,0 0 0,0 2 0,-38-8-1,49 13-127,0 0 0,0 1-1,0 0 1,-1 0-1,1 1 1,-13 3-1,21-4-30,-1 1-1,1 0 0,0 0 1,0 0-1,0 0 0,-1 0 1,1 0-1,0 1 0,0-1 1,1 1-1,-1 0 0,0-1 1,0 1-1,1 0 0,-1 0 0,1 0 1,0 0-1,-1 0 0,1 0 1,0 0-1,0 1 0,1-1 1,-1 0-1,0 1 0,1-1 1,-1 0-1,1 1 0,0-1 1,0 1-1,0 4 0,0-6-120,1 0-1,-1 1 1,1-1-1,-1 0 0,1 0 1,0 0-1,-1 0 1,1 1-1,0-1 1,0 0-1,0 0 1,0 0-1,0-1 0,0 1 1,0 0-1,0 0 1,0 0-1,0-1 1,0 1-1,0-1 0,1 1 1,-1-1-1,0 1 1,0-1-1,1 0 1,-1 1-1,0-1 1,1 0-1,-1 0 0,0 0 1,1 0-1,-1 0 1,0 0-1,3-1 1,-1 1-164,33 1-4297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10.41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39 8 1953,'0'0'1502,"0"0"-638,0 0 305,0 0-198,0 0-331,-9-1 7077,-21-6-8300,179 22 199,-123-16 436,-1 0 0,1-1 0,33-9 0,-55 11-39,-3 0 3,-1 0 0,0 0 22,0 0 79,0 0 1,0 0-12,-4 7 14,-59 75 89,28-38-208,1 0 1,3 2-1,2 2 1,-28 59-1,57-107-24,0 1 0,0-1-1,-1 0 1,1 1 0,0-1-1,0 1 1,0-1 0,0 1-1,0-1 1,0 1-1,0-1 1,0 1 0,0-1-1,0 1 1,0-1 0,0 0-1,0 1 1,0-1 0,1 1-1,-1-1 1,0 1 0,0-1-1,0 0 1,1 1-1,-1-1 1,0 1 0,0-1-1,1 0 1,-1 1 0,0-1-1,1 0 1,-1 1 0,1-1-1,-1 0 1,23 6-197,35-6 512,-46-1-262,13-2 75,0 0 0,0-2-1,26-8 1,34-7 50,-29 12-128,-56 8 13,0 0 8,0 0-6,0 0-18,0 0-5,0 0-192,0 0-849,0 0-1483,0 0-1884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12.810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13 3730,'0'0'4551,"0"0"-2614,0 0-502,0 0-213,0 0-376,0 0-251,34-12 291,-29 12-885,0 0 1,0 1 0,0-1-1,0 1 1,0 1 0,0-1-1,0 1 1,-1 0 0,1 0-1,0 0 1,-1 0 0,0 1-1,1 0 1,-1 0 0,0 0-1,0 0 1,-1 1 0,1-1-1,-1 1 1,0 0 0,0 0 0,0 0-1,0 1 1,-1-1 0,0 1-1,0-1 1,0 1 0,0 0-1,-1 0 1,1 0 0,-1 0-1,-1 0 1,1 0 0,-1 8-1,2-3 7,-1-1 1,-1 1-1,0 0 0,0-1 0,-1 1 0,0 0 0,0-1 0,-1 1 1,-1-1-1,0 0 0,0 1 0,-1-1 0,0-1 0,0 1 0,-1 0 1,0-1-1,0 0 0,-12 12 0,-26 27-320,42-46 275,1-1-62,0 0-85,0 0-70,0 0-133,1-3-141,4-9 472,1-1 0,0 2-1,1-1 1,1 1 0,-1 0 0,2 0-1,15-16 1,8-10 31,8-12 14,-23 29 2,0-1 1,-1 0-1,23-44 1,-43 172 155,-5 109 181,9-215-364,0 1 1,0-1-1,1 1 0,-1-1 1,0 1-1,1-1 0,-1 0 1,1 1-1,0-1 0,-1 0 1,1 1-1,0-1 0,0 0 1,-1 0-1,1 0 0,0 0 1,0 0-1,1 0 1,-1 0-1,0 0 0,0 0 1,0 0-1,1-1 0,-1 1 1,0 0-1,0-1 0,1 1 1,-1-1-1,1 0 0,-1 1 1,1-1-1,1 0 0,1 1-439,0-1-1,0 1 1,1-1-1,-1 0 0,0-1 1,0 1-1,0-1 0,1 0 1,-1 0-1,5-2 1,17-15-3180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1:02.6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570.5332"/>
      <inkml:brushProperty name="anchorY" value="-26064.68555"/>
      <inkml:brushProperty name="scaleFactor" value="0.5"/>
    </inkml:brush>
  </inkml:definitions>
  <inkml:trace contextRef="#ctx0" brushRef="#br0">302 393 3490,'0'0'0,"0"0"832,0 0-915,0 0 934,0 0 499,0 0-960,0 0 71,0 0 300,0-1 218,0 0-147,0 0-109,0 0-91,0 1-26,0 0 29,0-1-184,0 1-96,0 0 205,0 0-37,-3 0-526,-4 0 67,-6 0-88,-6 3 16,-5 4-10,-4 3 2,-3 5-19,0 5 24,0 1-26,1 2 8,4 1-22,4-1 24,6-1-26,5-2-86,4-2 99,4-3-128,6-1 37,6-4 62,8-3 34,8-2-154,8-7-436,6-8 119,4-7 135,1-8-283,-1-5 19,-4-1 176,-7 0 198,-7 3 138,-8 4 115,-6 6 101,-6 5 417,-3 5 341,-2 4-291,-1 3 297,-1 1-753,1 0-27,0 5-45,0 4-29,1 6 34,2 6-85,3 5 46,4 4-55,3 0 52,2-4-35,1-4-45,1-5 106,-1-6-34,0-5-342,3-4-160,1-8 211,3-7-147,1-5 230,1-5-380,-3 0 436,-2 0-25,-4 3 201,-3 4 18,-4 5 30,-3 4 451,-2 3 117,-2 3-248,0 1-102,2 2-106,3 5 344,6 6-190,6 5-247,7 4 4,3 0-79,4-2-14,0-4 17,2-4 10,0-5-22,1-6 9,1-7-171,1-8-363,0-7-448,-4-5 376,-5-2-64,-6-1 88,-7-1 123,-6 3 253,-5 3 200,-6 4 3,-5 5 214,-6 4-142,-3 5-78,-3 2 6,-3 4-69,-3 6 88,0 4-49,1 5 36,2 5-9,2 3 3,4 4 0,5 2 19,3 1-25,4-2 28,2-4 28,6-5 329,5-6-240,6-6 128,7-9-32,5-10-126,6-10-112,3-9-312,1-6-167,-1-5-223,-3-1 148,-5-1-12,-5 1-36,-6-1 205,-5 1 426,-6 0-92,-3 3 250,-2 2 192,-3 5-117,-2 7 634,-2 6-138,-1 7-376,2 6 3,-1 3-233,1 3-128,-1 2 1,1 1-76,0 2 70,0 4-24,0 2 46,1 3 269,2 4-131,0 4 317,1 5-63,0 6 13,4 6-161,5 8-140,3 6 85,5 4-81,2 2 76,2-3-190,0-4 0,-1-7-8,-1-8-27,-2-9-13,-2-9-501,-2-7-887,-2-7-2056,-3-4-4649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13.27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102 0 5795,'0'0'2657,"0"0"-1579,0 0 130,0 0-85,0 0-466,-34 40 1781,25-26-2384,1 0 0,1 0 0,0 1 0,1 0-1,0 0 1,1 0 0,1 1 0,-3 21 0,2 9-147,1 75 0,4-119 78,0 0 0,0 0 0,1 0-1,-1 1 1,0-1 0,1 0 0,-1 0 0,1 0 0,0 0 0,0 0-1,0 0 1,0 0 0,0 0 0,0 0 0,0 0 0,1-1 0,-1 1 0,1 0-1,-1-1 1,1 1 0,0-1 0,-1 0 0,1 0 0,0 1 0,0-1-1,0 0 1,0 0 0,0-1 0,0 1 0,0 0 0,0-1 0,0 1-1,1-1 1,-1 0 0,0 0 0,0 1 0,0-2 0,1 1 0,-1 0-1,0 0 1,3-1 0,6-1-174,-1 1 0,0-1-1,0-1 1,0 0 0,0-1-1,-1 1 1,16-9 0,-16 6-790,1 0 1,0 0 0,-1-1-1,-1 0 1,1-1 0,13-15-1,-9 2-3132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13.62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3 60 3378,'0'0'4530,"0"0"-3506,0 0 641,0 0-641,0 0-607,0 0-145,-2 0-272,2 0 32,0 0-32,11 0 0,10 0 208,9 0-96,5 0-112,5 0-80,9-15-400,-1-4-1617,1-6-3026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13.984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47 1 4066,'0'0'5157,"0"0"-3482,0 0-722,0 0 21,0 0-625,-2 7-288,-10 42 151,1 1 0,-6 94 0,13-36-8376,4-107 3337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14.32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3 1 5619,'0'0'2550,"0"0"-1397,0 0 52,0 0-161,0 0-610,0 16-151,-1 71 802,-1-21-732,3-1 0,3 1 0,12 68 0,-11-109-232,-5-18-8910,0-16 4049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14.66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 5314,'0'0'1185,"0"0"-417,0 0 401,0 0-929,0 0 176,0 0 417,46 8-417,-18-4-192,0-2-144,4-2-80,3 0 0,-2 0-768,-8 0-2178,-6-6-3505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15.05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142 0 4882,'0'0'1195,"0"0"-453,0 0 571,0 0-345,0 0-738,0 14 575,0 18-576,1-19-118,0 0 1,-1 0-1,0 0 1,-2 0-1,1 0 1,-1 0-1,-1 0 1,0-1-1,-1 1 0,-1-1 1,-11 22-1,5-15-853,-1-1-1,-1 0 0,-1-1 0,-18 16 1,6-12-3292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16.15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33 44 3490,'0'0'1219,"0"0"104,0 0 48,0 0-378,0 0-313,-1-4-56,1 3-730,-1-1 370,1 0 0,-1-1 0,1 1 0,-1-1 0,0 1 1,0 0-1,0 0 0,0-1 0,0 1 0,0 0 0,-1 0 0,1 0 0,-1 0 0,1 0 1,-1 1-1,-4-4 0,5 8-266,0 0 0,0-1-1,0 1 1,0 0 0,1 0 0,-1 0 0,1 0 0,-1 0 0,1 0 0,0-1 0,0 1-1,1 4 1,-1-5 0,-1 29-17,0-20 10,1 1 0,0 0 0,0-1 1,1 1-1,1 0 0,3 12 1,-4-21-29,1 0-1,-1 0 1,0 0 0,1 0 0,0-1-1,-1 1 1,1-1 0,0 1 0,0-1-1,1 0 1,-1 0 0,0 0 0,1 0-1,-1 0 1,1 0 0,0-1 0,0 1 0,-1-1-1,1 0 1,0 1 0,0-2 0,0 1-1,0 0 1,0 0 0,0-1 0,1 0-1,-1 0 1,4 0 0,2 0-162,0 0 0,0 0 0,0-1-1,0-1 1,0 1 0,0-1 0,-1-1 0,1 0 0,-1 0 0,1-1 0,-1 0-1,0 0 1,-1-1 0,14-10 0,-12 7 5,0 0 0,-1-1 0,0 0 0,0 0 1,-1-1-1,-1 0 0,1 0 0,-2-1 0,1 1 0,6-23 0,-9 22 169,8-16 42,-11 26 53,0 1 98,0 0 24,0 6 64,18 192 2137,-1-33-1505,-16-151-856,3 86 165,-8 109 1,4-203-183,-2-1-1,1 1 0,0 0 1,-1 0-1,0 0 0,-4 7 1,5-12-8,1-1 0,0 1 1,-1 0-1,1 0 0,-1 0 1,1 0-1,0-1 1,-1 1-1,0 0 0,1-1 1,-1 1-1,1 0 0,-1-1 1,0 1-1,0-1 0,1 1 1,-1-1-1,0 1 1,0-1-1,1 1 0,-1-1 1,0 0-1,0 1 0,0-1 1,0 0-1,0 0 1,0 0-1,1 0 0,-1 0 1,0 0-1,0 0 0,0 0 1,0 0-1,0 0 0,0 0 1,0-1-1,1 1 1,-1 0-1,0 0 0,0-1 1,0 1-1,0-1 0,1 1 1,-1-1-1,0 1 1,1-1-1,-1 0 0,0 1 1,1-1-1,-1 0 0,1 1 1,-2-2-1,-4-7-40,1 1 0,0-1 1,0 0-1,1-1 0,0 1 0,0-1 0,1 0 0,0 0 1,1 0-1,0 0 0,1 0 0,0-11 0,-1-10-23,2 0 0,7-56 0,-4 71-83,0 1 0,2-1-1,0 1 1,1 0 0,0 1-1,1 0 1,1 0 0,12-18 0,-4 10-965,0 1 0,2 0-1,0 2 1,25-21 0,-6 10-2385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16.69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145 8 6547,'0'0'1048,"0"0"559,0 0 249,0 0-788,0 0-727,0-1-215,-1 1-1,1-1 1,-1 1-1,0-1 1,1 1-1,-1-1 1,1 1-1,-1-1 1,0 1-1,1 0 1,-1-1-1,0 1 1,1 0-1,-1 0 1,0-1-1,0 1 1,1 0-1,-1 0 1,0 0-1,-1 0 1,-3 4-119,-1-1 0,1 2 0,0-1 0,0 0 0,0 1 0,0 0 0,1 0 0,0 1 0,0-1 0,0 1 0,1 0 0,-4 9 0,-4 8-42,-14 47 0,16-38-21,2-1-1,1 2 1,1-1 0,2 1-1,1-1 1,3 37-1,-1-68 27,1 0 0,-1 1 0,0-1 0,0 0 0,1 0 0,-1 1 0,0-1 0,1 0 0,0 0 0,-1 0 0,1 0 0,-1 0 0,1 0 0,0 0 0,0 0 0,0 0 0,0 0 0,0 0-1,0 0 1,0 0 0,0-1 0,0 1 0,0 0 0,0-1 0,2 2 0,1-1-82,0 0 1,0 0-1,0-1 0,0 1 1,0-1-1,0 0 0,-1 0 0,8-1 1,-2 0-123,1-1 1,-1 0 0,0 0-1,-1-1 1,1 0 0,14-8-1,-10 2-882,-1 0-1,0-1 1,15-17-1,-2-2-2653</inkml:trace>
  <inkml:trace contextRef="#ctx0" brushRef="#br0" timeOffset="1">101 114 4978,'0'0'1937,"0"0"-1873,0 0 1633,0 0-625,0 0-975,0 0 591,30 28-96,-7-20-48,8-4-336,6-4-160,7 0-96,14-4-528,7-17-993,5-4-2032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17.41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28 1 6467,'0'0'1609,"0"0"-796,0 0 625,0 0-509,0 0-732,-1 0-158,0 0 1,0 0-1,1 1 0,-1-1 0,0 1 1,0-1-1,0 1 0,1-1 0,-1 1 0,0-1 1,1 1-1,-1-1 0,0 1 0,1 0 1,-1-1-1,1 1 0,-1 0 0,1 0 0,-1 0 1,-3 18 175,0 0 1,1 0 0,1 0 0,1 1 0,3 36-1,-2-12-194,0-41-38,1 0 0,-1 1 0,0-1 0,1 0 0,0 1 0,0-1 0,0 0 0,0 0 0,0 0 0,1 1 0,-1-2 0,1 1 1,0 0-1,0 0 0,0 0 0,0-1 0,1 1 0,-1-1 0,1 0 0,-1 0 0,1 0 0,0 0 0,0 0 0,0 0 0,0-1 0,0 1 0,0-1 0,0 0 0,0 0 0,0 0 0,1-1 1,-1 1-1,0-1 0,1 1 0,-1-1 0,1 0 0,-1 0 0,0-1 0,1 1 0,-1-1 0,0 0 0,1 0 0,-1 0 0,0 0 0,0 0 0,0-1 0,0 1 0,0-1 0,0 0 0,3-2 0,-2 0 86,0 0 0,0 0 0,0 0 0,0-1 0,-1 1-1,1-1 1,-1 0 0,-1 0 0,1 0 0,-1 0 0,1 0-1,-1-1 1,-1 1 0,3-10 0,-4 15-45,2 0-27,-2 0-31,0 0 12,0 0 6,0 0 0,0 0-10,0 0-140,0 0-621,0 0-1206,0 0-1376,2 0-1559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17.914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239 0 1121,'0'0'4740,"0"0"-3115,0 0-139,0 0 376,0 0-936,-17 24 1270,-8 11-2041,1 0-1,2 1 1,1 2 0,-28 73 0,27-48-162,2 2-1,-14 90 1,29-71-350,5-84 207,0 0-183,0 0-41,0 0-66,0 0-83,0 0-205,0 0-417,2-5-3825,5-11 338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1:03.9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921.3457"/>
      <inkml:brushProperty name="anchorY" value="-27571.72461"/>
      <inkml:brushProperty name="scaleFactor" value="0.5"/>
    </inkml:brush>
  </inkml:definitions>
  <inkml:trace contextRef="#ctx0" brushRef="#br0">4 283 5106,'0'0'0,"0"0"1345,0 0-75,0 0 749,0 0-834,0 0-393,0 0-362,-1 0-131,0 0-169,0 0 1,3 0-91,7 0 56,9-1-96,10-2 214,10-2 103,10-1-320,7-2 73,5-2-70,2 1 43,-1-1-54,-1 1 16,-4 2-42,-2 1 47,-4 2-34,-4 0 30,-5 0-9,-5 0 3,-6 0 0,-5-1-19,-4 1-13,-4-1-184,-3 0 163,-4 0-22,-1-1 81,-4 0-73,-1-1 64,-2-1-149,-1-1 61,-4 0 89,-3-2-30,-7 0-96,-5-1 144,-5 0-30,-6 0 49,-3 0 48,-1 2-11,-1 1 139,3 1-57,3 1 25,5 2-3,4 1 150,5 1-62,5 1 27,4 1-283,3 1 24,2-1-43,0 1-77,1 0 56,0 1-3,0-1 38,4 0 48,5 1 63,5 3 6,8 1-106,5 2 108,5 2-148,3 1 42,1-1-72,-1 1 90,0-1-47,-3 0 16,-2 0-3,-2 0-75,-4 0-128,-3 0 257,-5 0-142,-5-1 104,-5 1 13,-2 0-2,-4 3-33,-1 3 105,-6 2-32,-4 5-62,-7 4 171,-4 4-184,-3 1 40,-1 0 43,1-2-75,3-5 61,3-4-74,5-6 2,4-5-2,3-3-302,3-4-1184,3-5-1716,7-8-6117,0-1 10068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18.50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77 0 448,'0'0'1027,"0"0"-613,0 0 373,0 0 32,0 0-227,0 0 57,0 0 103,0 0-125,0 0-96,0 0-22,0 0-37,0 0 83,0 0 6,0 0-153,0 0-173,0 29 328,1 7 19,0-15-321,-1-1 0,-1 0 1,-5 29-1,5-43-338,0 0 0,-1 0 0,0 0 0,0 0 0,-1-1 1,0 1-1,0-1 0,0 0 0,-1 1 0,1-1 0,-1-1 0,0 1 1,-1 0-1,1-1 0,-8 6 0,2-6-1919,5-3-815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19.31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32 0 5122,'0'0'2241,"0"0"-1203,0 0 654,0 0-148,0 0-879,-5 38 1610,6-36-2252,0 0 0,-1 0 0,1 0 0,0 0 0,0-1 0,0 1 0,0 0 0,0 0 0,0-1 0,1 1 0,-1-1-1,0 1 1,1-1 0,-1 1 0,1-1 0,0 0 0,-1 0 0,1 0 0,0 0 0,0 0 0,0 0 0,0-1 0,2 2 0,58 17 83,-46-15-90,-14-4-27,-1 0 0,0 0 0,0 1 0,0-1 0,0 0 0,0 1 0,0-1 0,0 0 0,0 1 0,0-1 0,0 1 0,0 0 0,0-1 0,0 1 0,-1 0 0,1-1 0,0 1 0,0 0 0,-1 0 0,1 0 0,0 0 0,-1-1 1,1 1-1,-1 0 0,1 0 0,-1 0 0,1 0 0,-1 0 0,0 1 0,0-1 0,1 0 0,-1 0 0,0 0 0,0 0 0,0 0 0,0 0 0,0 0 0,-1 0 0,1 0 0,0 0 0,0 1 0,-1-1 0,1 0 0,0 0 0,-1 0 0,1 0 0,-1 0 0,0-1 0,1 1 1,-1 0-1,0 0 0,1 0 0,-1 0 0,-1 0 0,-55 59 4,45-49-3,0 1 1,0 0-1,1 1 1,1 0-1,0 1 1,0 0-1,-11 24 1,21-38-46,1 0 0,-1 1 0,0-1 0,0 1-1,0-1 1,0 0 0,1 1 0,-1-1 0,0 0 0,1 1 0,-1-1 0,0 0-1,0 1 1,1-1 0,-1 0 0,1 1 0,-1-1 0,0 0 0,1 0 0,-1 0 0,0 1-1,1-1 1,-1 0 0,1 0 0,-1 0 0,1 0 0,-1 0 0,1 0 0,-1 0 0,0 0-1,1 0 1,-1 0 0,1 0 0,-1 0 0,1 0 0,0 0 0,24 0 24,-20-1-129,19 0 181,0-2 1,-1 0 0,38-11 0,23-5-862,-59 11-3831,-18 2 1539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20.06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164 1 1008,'0'0'4293,"0"0"-2639,0 0-186,0 0 255,0 0-744,-24 19 48,11-6-946,0 0 1,1 0-1,0 1 0,2 0 0,-1 1 0,2 0 0,0 1 1,0 0-1,2 0 0,0 1 0,1 0 0,1 0 1,0 1-1,1-1 0,1 1 0,1 0 0,0 0 0,2 0 1,0 0-1,4 30 0,-4-47-95,1 0 1,-1 1-1,1-1 1,-1 0-1,1 0 1,0 1-1,-1-1 1,1 0-1,0 0 0,0 0 1,0 0-1,0 0 1,0 0-1,0 0 1,0-1-1,1 1 1,-1 0-1,0 0 1,0-1-1,0 1 0,1-1 1,-1 1-1,0-1 1,1 0-1,-1 1 1,1-1-1,1 0 1,44 1-466,-33-1 350,-3 0-149,0-1 0,0 0 0,0 0 1,0-1-1,0-1 0,21-7 0,-26 7-297,0 1-1,0-1 1,-1-1 0,1 1-1,-1-1 1,0 0-1,0 0 1,6-7 0,4-8-4500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20.44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50 5907,'0'0'752,"0"0"-256,0 0 1329,0 0-1153,0 0-223,0 0 559,86 4-624,-46-4-176,6 0-192,10-6-16,2-9-448,7 1-896,-5-5-2546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21.21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21 1681,'0'0'3191,"0"0"-1575,0 0 148,0 0 98,0 0-830,11 0 569,53 1-1343,-4 0-169,0-2 0,-1-2 0,76-15 0,-132 17-108,-3 1 30,0 0 5,-4 41 21,-5-17 33,-1 0 0,-1-1 0,-1-1 0,-16 24 0,-20 38 36,-61 109 118,106-187-242,-2 2-20,0 0 0,0 0-1,1 1 1,1-1-1,-1 1 1,1 0 0,1 0-1,0 0 1,0 0 0,-1 15-1,4-23 23,0 0 1,0-1-1,0 1 0,0 0 0,0-1 0,0 1 0,0-1 0,0 1 1,0-1-1,0 0 0,0 1 0,0-1 0,0 0 0,1 0 0,-1 0 1,0 0-1,0 0 0,0 0 0,2 0 0,35 0-40,-30-1 53,217-17 172,-132 8-103,-48 7 1599,-45 3-1489,0 0-46,0 0-7,0 0 16,0 0-43,0 0 5,0 0 35,0 0 0,0 0-24,0 0 30,0 0 34,0 0 19,0 0-17,0 0 25,0 0-24,0 0 8,0 0-51,0 0-48,0 0-54,0 0 4,0 0-35,0 0-190,0 0-454,0 0-135,0 0-214,0 0-389,0 0-627,0 0-1905,0 0-3997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45.47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0 3554,'0'0'643,"0"0"-331,0 0 379,0 0 248,0 0-414,0 0-343,0 0-43,0 0 143,0 0 17,0 0-75,0 0 48,0 0 113,0 0-15,0 0-76,0 0-3,0 0 7,0 0-55,0 0-21,0 0-57,0 0-5,0 0-50,0 0-78,0 0-72,0 0-118,0 0-485,0 0-843,0 0-1126,0 0-1464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55.40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19 3 3474,'0'0'795,"0"0"-438,0 0 329,0 0 341,0 0-245,0 0-342,0-3 1671,0 6 1442,0 13-3541,1 37 69,-3 0 0,-10 63 1,10-197 1176,-1-7-7324,3 88 2916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56.55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22 82 4786,'0'0'326,"0"0"-182,0 0 245,0 0 321,0 0-345,-4 0-287,-13 1 660,28 0 1141,38 1-812,49-3-553,193-29-1,-100 4-170,376-3 0,-357 36-342,111-3 465,-321-6-2587,0-7-1505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57.69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10 4514,'0'0'1489,"0"0"-937,0 0 198,0 0 480,0 0-78,-1-8-369,1 8-780,0 0-1,0 1 1,1-1 0,-1 0 0,0 0-1,0 0 1,0 0 0,0 0 0,0 0 0,0 0-1,0 0 1,0 0 0,0 0 0,1 0-1,-1 0 1,0 0 0,0 0 0,0 0 0,0 0-1,0 0 1,0 0 0,1 0 0,-1 0-1,0 0 1,0 0 0,0 0 0,0 0 0,0 0-1,0 0 1,0 0 0,1 0 0,-1 0-1,0 0 1,0 0 0,0 0 0,0 0 0,0 0-1,0 0 1,0 0 0,0 0 0,0 0-1,1-1 1,-1 1 0,0 0 0,0 0 0,0 0-1,0 0 1,0 0 0,0 0 0,0 0 0,0 0-1,0-1 1,0 1 0,0 0 0,0 0-1,0 0 1,0 0 0,0 0 0,0 0 0,0 0-1,0-1 1,0 1 0,125 147 1599,-94-107-1564,1 0 0,3-2-1,47 41 1,-78-76-58,0 0 0,0 0 0,0 0 0,1 0 0,-1-1 0,1 0 0,-1 0 0,1 0 1,0 0-1,0-1 0,-1 0 0,7 1 0,-8-2-9,0 0 0,-1-1 0,1 1 0,-1 0 0,1-1 0,0 0 0,-1 0 0,1 0 0,-1 0 0,0 0 0,1 0 0,-1 0 0,0-1 0,0 1 0,0-1 0,0 0-1,0 1 1,0-1 0,0 0 0,0 0 0,-1-1 0,1 1 0,-1 0 0,2-4 0,7-15-151,-1 0-1,-1-1 1,0 0-1,-2-1 0,4-29 1,8-23 228,-20 101 2135,-4 35-2042,-22 38 52,-5-1 0,-4-2 0,-4-2 0,-103 170 1,136-253-194,6-7-3,-1-1-1,0 1 1,0-1 0,1 1 0,0 0 0,0 0 0,0 0-1,0 0 1,1 0 0,-2 6 0,3-9-26,0-1-14,0 0 8,0 0-2,0 0-49,0 0-178,0-42-3729,0 10 129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9:59.874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38 4 320,'0'0'1041,"0"0"-137,0 0-72,0 0-58,0 0-94,0-3 168,0 4 2797,-14 446-2180,14-342-1310,-10 463 1058,-3-369-839,13-145-342,14 99 0,-9-124-33,2-1-1,0 0 1,2 0 0,1-1-1,16 29 1,47 73-63,-70-119 115,-1 0 0,0 0 0,0-1 0,-1 1-1,0 0 1,0 0 0,-1 0 0,-1 0 0,-2 13 0,2 15 208,0-23-237,0-10-23,1-1-1,-1 1 1,1-1-1,0 1 1,0-1 0,1 1-1,-1-1 1,1 1 0,0-1-1,0 0 1,0 1 0,1-1-1,2 6 1,-3-10-12,1 0 10,0 2 6,-1-10 1560,1-29-3759,-2-21-3494,0 19-364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1:04.6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89.14453"/>
      <inkml:brushProperty name="anchorY" value="-28965.19922"/>
      <inkml:brushProperty name="scaleFactor" value="0.5"/>
    </inkml:brush>
  </inkml:definitions>
  <inkml:trace contextRef="#ctx0" brushRef="#br0">368 307 1905,'0'0'0,"0"0"3906,0 0-3717,0 0 1230,0 0 19,0 0-520,0 0-667,0 0-14,0 0 142,0 0 155,-1-1-115,-1-1-169,-3-1-151,-4 0 195,-4 0-172,-5 1-135,-3 0 21,-4 1-3,0 1 49,1 3 285,1 3 146,3 2-245,2 4 264,3 3-135,3 3-185,3 3-94,3 3-82,2 1 6,4 1 4,5-1 14,6-1-58,4-5 36,5-5-87,4-5-32,2-4-89,2-7-149,-2-7 17,-3-7-225,-4-7-19,-6-5 179,-5-4 198,-7-4 157,-10-2-115,-10 0-112,-9-1 54,-7 2-67,-5 3 69,-2 4 222,1 4-43,5 4 402,5 5-383,8 3 77,6 3 499,7 2-288,5 1-168,4 0-89,6 0-34,6-2 8,5 1-67,5-1 94,4 0-48,1 3 34,0 1-8,0 2 3,-1 2-37,0 1-46,0 4 105,-1 3-36,0 3 14,0 1-74,-1 2-1884,-2 0-1148,-1-3-594,-6-2 773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01.32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 4162,'0'0'1358,"0"0"-835,0 0 355,0 0 269,0 0-339,7 3 2180,29 8-3020,24-5 154,0-3 0,67-6 0,-127 3-122,9 0 6,0 0 1,-1-1-1,1 0 0,14-5 1,-35 12 100,1 1 0,-1 0 0,1 1 0,1 0 0,0 0 0,0 1 1,-17 20-1,-56 86-64,7-11 33,70-97-103,3-4 4,1-1 1,-1 0-1,1 1 1,0-1-1,0 1 0,0 0 1,0-1-1,1 1 1,-1 0-1,1 0 1,-1 0-1,0 7 1,28-10 361,58 0-86,0-3 1,123-21-1,-171 17-983,-35 7-848,-17 0-3072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07.09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23 1186 7267,'0'0'1414,"0"0"-885,0 0-316,0 0-216,0 0-21,0 0 8,0 41 841,0-32-712,-1 0 0,-1 1 0,0-1 0,-4 14 0,3-14-90,0 1 1,1 0 0,1-1-1,-2 17 1,3-26 8,0 0 10,0 0 12,0 0 74,0 0 8,2-17-29,6 5-84,1-1 0,-1 1 1,2 0-1,0 1 1,0 0-1,1 1 0,0 0 1,20-13-1,2-5-1,174-131-6,10-8 45,309-349 191,-458 446-243,146-121-9,-149 137 361,-65 54-328,1-1 1,-1 1 0,0 0 0,1-1-1,-1 1 1,0-1 0,1 1 0,-1 0-1,0-1 1,1 1 0,-1-1 0,0 1-1,0-1 1,0 1 0,1-1 0,-1 1-1,0-1 1,0 1 0,0-1 0,0 1-1,0-1 1,0 1 0,0-1 0,0 1-1,0-1 1,0 1 0,0-1 0,0 1-1,-1-1 1,1 1 0,0-1 0,0 1-1,0-1 1,-1 1 0,1-1 0,0 1-1,0 0 1,-1-1 0,1 1 0,-1-1-1,1 1 1,0 0 0,-1-1 0,1 1-1,-1 0 1,1 0 0,0-1 0,-1 1-1,0 0 1,-23-9-91,10 7 74,0 1 0,-1 0 0,1 1 1,0 0-1,0 1 0,0 1 0,0 1 0,0 0 1,0 0-1,-22 10 0,23-8 3,0-1 1,-1 0-1,0-1 1,1 0-1,-1-1 0,0-1 1,-26 0-1,40-1 113,0 0-7,0 0-41,0 0-21,0 0-13,0 0-3,0 0 2,0 0 9,0 0-27,0 0-77,19 1-91,40 15 212,-47-12-52,0 0 0,1-1 1,-1 0-1,0-1 0,19 1 0,6-3 50,0-2 0,44-6 0,-81 8-67,1 0 1,0 1-1,-1-1 1,1 0-1,-1 1 1,1-1-1,-1 1 1,0-1-1,1 1 1,-1-1-1,1 1 1,-1-1-1,0 1 1,1 0-1,-1-1 1,0 1-1,0-1 1,1 1-1,-1 0 1,0-1-1,0 1 1,0 0-1,0-1 1,0 1-1,0 0 1,0-1-1,0 1 1,0 0-1,0 0 1,-1 30 75,1-25-71,-15 214 193,14-176-9382,1-47 5596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08.40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67 4370,'0'0'1361,"0"0"-774,0 0 314,0 0 228,0 0-377,49-20 2362,-29 17-3115,0 0 0,1 1 0,-1 1 0,0 1 0,28 3 0,-46-2 2,1-1-1,0 1 1,0 0-1,-1 0 1,1 0-1,0 1 1,-1-1 0,1 0-1,-1 1 1,0 0-1,1 0 1,-1-1-1,0 1 1,0 1-1,0-1 1,-1 0-1,1 0 1,0 1-1,-1-1 1,1 1-1,-1-1 1,0 1 0,0 0-1,0-1 1,0 1-1,-1 0 1,1 0-1,0 4 1,1 10 57,0 0-1,-1 0 1,-2 26 0,0-36-33,0 2-10,-1 0 0,0-1 0,-1 1 0,0-1 0,0 1 0,-1-1-1,0 0 1,-1-1 0,1 1 0,-8 7 0,-18 37 3,36-62-111,1 1 0,0-1 1,1 1-1,-1 1 0,16-13 1,10-11-17,-5 2 24,-1-1 0,-1-1-1,-2-2 1,-1 0 0,28-58-1,-61 120 351,1 1 0,1 0-1,2 1 1,-4 38 0,10-49-221,-1-8-3,1 0 0,0 1 0,1-1-1,0 0 1,1 0 0,4 14 0,-5-22-22,1 0-1,-1 0 1,1 0 0,0 0 0,-1-1-1,1 1 1,1 0 0,-1-1 0,0 0 0,1 1-1,-1-1 1,1 0 0,-1 0 0,1 0 0,0-1-1,0 1 1,0-1 0,0 0 0,0 1 0,0-1-1,1 0 1,-1-1 0,0 1 0,0-1 0,1 1-1,3-1 1,5 0 6,-1 0 1,1 0-1,-1-1 0,1-1 0,-1 1 1,0-2-1,1 0 0,-1 0 0,-1-1 0,16-7 1,-14 4-1158,-1 0 1,1 0 0,-1-1 0,18-16 0,-14 7-6737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16.31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1 864,'0'0'430,"0"0"-225,0 0 129,0 0 74,0 0-224,0 0-45,26 19 205,-24-18-174,1 1 0,-1-1 0,1 0 0,-1 1 0,1-1 0,-1 0 0,1 0 0,0-1 0,-1 1 1,1 0-1,0-1 0,0 0 0,-1 0 0,1 1 0,0-2 0,0 1 0,3-1 0,24 4 336,-11 2-413,0 0 0,0-1 0,1-1 0,-1-1 0,1-1 0,31-1 0,119-22-110,-54 5 157,183 7 137,-290 10-245,96-2 1395,-87 2-3777,-34 0 728,-2 0-542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23.57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0277.625"/>
      <inkml:brushProperty name="anchorY" value="-534887.625"/>
      <inkml:brushProperty name="scaleFactor" value="0.5"/>
    </inkml:brush>
  </inkml:definitions>
  <inkml:trace contextRef="#ctx0" brushRef="#br0">1 1 6867,'0'0'0,"0"0"1057,0 0-318,0 0 912,0 0-429,0 0-867,0 0-232,0 0-41,0 0-98,0 0-32,0 0-32,0 0 43,0 0-91,0 1-758,0 1 158,1 1-694,3 2-1107,2 0-620,0-1 76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23.82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1564.8125"/>
      <inkml:brushProperty name="anchorY" value="-536177.875"/>
      <inkml:brushProperty name="scaleFactor" value="0.5"/>
    </inkml:brush>
  </inkml:definitions>
  <inkml:trace contextRef="#ctx0" brushRef="#br0">6 1 4066,'0'0'0,"0"0"960,0 0-821,0 0 1187,0 0-53,0 0-484,0 0-231,-1 4-9,0 1-362,0 0-123,0 0-42,1-1-33,-1 0-96,1-1-13,0 0-694,0-1-517,0 2 48,1 0-160,1 1-1351,-1-1 828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24.06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0294.3125"/>
      <inkml:brushProperty name="anchorY" value="-534960.25"/>
      <inkml:brushProperty name="scaleFactor" value="0.5"/>
    </inkml:brush>
  </inkml:definitions>
  <inkml:trace contextRef="#ctx0" brushRef="#br0">17 0 3410,'0'0'0,"0"0"608,0 0 112,0 0 286,0 0-355,0 0-323,0 0 14,-3 6 180,-1-1-316,1 1-105,0-2-87,1 0-17,1-1-701,0-1-796,1 0-1402,0 0 69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24.3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9007.375"/>
      <inkml:brushProperty name="anchorY" value="-533723.8125"/>
      <inkml:brushProperty name="scaleFactor" value="0.5"/>
    </inkml:brush>
  </inkml:definitions>
  <inkml:trace contextRef="#ctx0" brushRef="#br0">49 0 3506,'0'0'0,"-8"25"992,-3 10-1157,2-4 760,1-6 66,2-7-562,3-6 13,1-5-59,1-4 59,1-1 142,0-1-281,0-1 94,1 1-72,-1-1 10,1 2-42,1 1-513,2-1-322,1 2-652,2-2-1114,-1 0 2291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24.57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7715.25"/>
      <inkml:brushProperty name="anchorY" value="-532629.0625"/>
      <inkml:brushProperty name="scaleFactor" value="0.5"/>
    </inkml:brush>
  </inkml:definitions>
  <inkml:trace contextRef="#ctx0" brushRef="#br0">0 0 2801,'0'0'0,"0"0"577,0 0-151,0 0 100,0 0 466,0 0-621,0 0 416,0 3 264,0-1-213,0 1-336,0 0-233,0-1-151,0 0-108,0 0 6,0 1-90,0 1-745,0 1-614,0 0-397,0 2-809,0-1 148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24.77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8985.25"/>
      <inkml:brushProperty name="anchorY" value="-533945.5"/>
      <inkml:brushProperty name="scaleFactor" value="0.5"/>
    </inkml:brush>
  </inkml:definitions>
  <inkml:trace contextRef="#ctx0" brushRef="#br0">3 1 4130,'0'0'0,"0"0"976,0 0-111,0 0 293,0 0-409,0 0-450,0 0-29,-1 0 52,1 1-271,-1 0-35,1 0-224,0-1-1988,-1 1-925,1-1-242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1:12.6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272.29297"/>
      <inkml:brushProperty name="anchorY" value="-29996.46484"/>
      <inkml:brushProperty name="scaleFactor" value="0.5"/>
    </inkml:brush>
  </inkml:definitions>
  <inkml:trace contextRef="#ctx0" brushRef="#br0">256 65 3794,'0'0'0,"0"0"2513,0 0-1699,0 0 784,0 0 45,0 0-717,0 0-152,0 0-692,-4-10 428,-3-1 61,-1 0-328,-1 0 287,-2 3-500,1 1 365,-1 3-310,1 2-82,-2 1 21,-2 1-24,-2 4-19,-2 3 6,0 4-3,-1 4-19,0 4 43,2 3-32,1 3-45,2 3 69,4 0-6,4 1-90,1 0 86,3-2-30,5-4-67,2-4 77,3-5-7,4-4-16,3-5-310,3-6 238,3-6-108,2-8 65,2-6 6,-2-6-95,-2-2 124,-3-3 109,-3 2-67,-4 2-5,-4 4 118,-2 6-38,-3 6 53,-1 4-10,-1 4-33,-1 3 12,1 1 12,-1 1 70,2 5 19,1 5 112,3 6-176,3 6-35,3 3 5,3 1-13,0-2-19,1-4 25,-2-4-9,-1-6-16,-1-4-13,0-4 40,2-6-256,3-7 112,2-7-157,3-7-38,2-4-144,0-3-136,2 1 176,-1 3 456,0 3-202,-3 6 208,-1 5-62,-1 4-16,-2 5 65,-1 2 34,0 4 29,1 5 371,1 5-306,1 3 36,-1 4 49,0 1-251,-4 1 166,-4-1 258,-4-2-96,-2-1-173,-4-1 98,-4-3-210,-5-2-3,-4-4-120,-2-1-313,-2-3-460,-1-2-772,3-3-984,2-5-3007,3-1 5141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24.97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7712.875"/>
      <inkml:brushProperty name="anchorY" value="-532679.8125"/>
      <inkml:brushProperty name="scaleFactor" value="0.5"/>
    </inkml:brush>
  </inkml:definitions>
  <inkml:trace contextRef="#ctx0" brushRef="#br0">1 1 4530,'0'0'0,"0"24"993,1 10-1084,-1-4 235,1-6-320,-1-6-4496,0-7 4390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26.84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8985.125"/>
      <inkml:brushProperty name="anchorY" value="-534090.9375"/>
      <inkml:brushProperty name="scaleFactor" value="0.5"/>
    </inkml:brush>
  </inkml:definitions>
  <inkml:trace contextRef="#ctx0" brushRef="#br0">0 64 5907,'0'0'0,"0"0"832,0 0-840,0 0 278,0 0-318,1-4 21,2-1 40,1-1-77,2 0-293,1-1-292,2 1-236,-1 1 199,1 1 302,-2 1 117,0 0 240,-1 1-2,-1 0-14,1 0 73,-1 1-41,1-1 14,0 1-3,-2 0 0,-1 0 130,-1 0 524,-1 1-11,0-1-13,0 1-116,-1 0-300,0 0-150,0 0 35,0 0-1,1 0-119,-1 0 112,0 0 130,1 0 131,-1 0 126,0 0 55,0 0-36,0 0-167,0 0-63,0 0-107,0 1 147,0 3 40,0 4 29,0 4-146,-1 4-65,0 4 48,-1 2-119,0 2 87,-1 1-122,1 1 72,0 1-43,0 0 10,0 0 36,1 1-49,-1-1-58,0 1 34,1 1-15,0-2-17,0 0-13,1-1 3,-1-1-22,1-2 6,0-2 15,0-1-42,1-1 88,-2-2-64,1 0 3,-1-2 0,0 0 15,0 0-42,0-1 51,-1 0-54,1 0 54,-1-1-54,1 0 35,1-1-10,-1-1 2,1-1 0,0 0-56,0 1 72,0 0-62,0 0 57,0 0-16,0 1-14,0-2 24,0 1-7,1-2 20,0 0-42,0-1 51,1-1-54,0-1 54,-1 0-16,1 1-14,0-1 24,0 1 30,0 0-64,1 2 21,-1-1-8,0 1 0,1 0 56,-1-1-72,-1 0 24,1-1-46,0 0 49,-1-1-16,1-1 5,-1 1 0,0-1 0,1 0 0,-1 0 0,1 0 0,0 0-19,0 0 6,0 0-41,0 0 68,0 0-22,0-1 8,0 0 0,0 0 18,0 0-23,-1 0 8,0-1 34,-1 1-29,1-1 11,0 0-22,-1 0 6,0-1 34,0 0-48,0 1 35,0-1-29,0 0 26,0 0-26,0 0 45,0 1-13,1 0 79,-1-1-20,1 1-9,-1 0-31,0 0 44,0 0-71,1 0-16,-1 0 21,0 1-11,0 0 22,0 0 13,0 1-40,-1-1 32,1 1-11,0-1-16,0 0 6,0 0-3,0-1-19,0-1 99,0 0-66,0-2 172,0 0 84,0 0 39,0 0 78,0 0 5,0 0-50,0 0-113,0 0 180,0 0-231,0 0-135,0 0 72,0 0-115,0 0-11,0 0 19,0-1-29,0-1-235,0-2-494,0-2-621,0-2-1529,-1-3-2938,-1 2 522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27.60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0390.75"/>
      <inkml:brushProperty name="anchorY" value="-536384"/>
      <inkml:brushProperty name="scaleFactor" value="0.5"/>
    </inkml:brush>
  </inkml:definitions>
  <inkml:trace contextRef="#ctx0" brushRef="#br0">1 132 3922,'0'0'0,"0"0"2385,0 0-2390,0 0 1504,0 0-296,0 0-915,0 0-98,0 0 36,0 0 225,0 0-245,0 0-41,0 1 537,0 2-318,0 2-13,0 4-3,1 2-163,1 1-53,2 2-50,1 1-73,0 0 33,1 0-73,1 0 56,0-1-18,1 1 42,0-2-47,1 0-22,0-1 5,-1-1 14,0-2-25,0-2 9,1-1-3,0-1 19,1-2-25,1 0 28,2 0 10,-1-2-40,2 0 13,-1 0-5,0-1 56,0 0-72,0 0 99,1-1-105,0-3 70,2-2 54,0-3-92,0-3 127,1-3-76,-1-3-13,1-2 24,-1-2 64,1-1-75,1-2-47,-1 1-6,-1 1-6,-2 3 17,-1 2 13,-1 3 53,-1 2-69,-2 0 24,1 2 67,-1-1-133,1 0 42,-1 0-35,0 1 24,-2 3 30,-2 1-27,-2 2-8,-1 2-16,-1 2 3,-1 0-638,0 2-585,-3 2-618,-5 5-3444,0-1-26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29.97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2200.6875"/>
      <inkml:brushProperty name="anchorY" value="-537541.125"/>
      <inkml:brushProperty name="scaleFactor" value="0.5"/>
    </inkml:brush>
  </inkml:definitions>
  <inkml:trace contextRef="#ctx0" brushRef="#br0">37 165 4370,'0'0'0,"0"0"608,0 0 1,0 0 1325,0 0-995,0 0-382,0 0 220,0 0 258,-1 0-360,1 0-112,-1 0 69,1 0-82,-1 0-134,0 1-37,1 0-187,-1 0 5,0 2-221,-1 2 16,0 6 19,0 6 21,-2 7 51,1 6-30,-2 3-24,1 4 46,1 2-91,1-1 27,0 0 7,1-4-4,1-3-36,0-5 12,0-6-25,0-4 6,0-5-3,0-4-56,1-3-78,-1-3-37,0-1-127,0 0 66,0-2 7,0-4 257,1-6-50,2-7-62,0-7 85,0-7-141,0-6 96,-1-4 43,-1-4-33,-1-2 54,1 2 6,-1 3-1,-1 3 3,1 4 0,0 5-56,1 3-3,2 6 54,1 4-19,3 4-123,2 4-112,3 3 43,0 2-27,1 3 78,0 2 109,0 0-27,-1 3 38,-1 2-99,-1 4-139,-1 4 147,-1 4 0,-2 2 149,-2 3 22,-1 0-14,-1 0-5,-5-1 78,-3-1-6,-5-2-51,-4-2 0,-2-2 35,-1-3-88,1-2 46,0-3-54,2-1-99,2-3-253,4 0-422,2-1-405,2 0-1009,3 0-79,1-1-1541,0 1 4113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30.45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0907.5625"/>
      <inkml:brushProperty name="anchorY" value="-536340.5"/>
      <inkml:brushProperty name="scaleFactor" value="0.5"/>
    </inkml:brush>
  </inkml:definitions>
  <inkml:trace contextRef="#ctx0" brushRef="#br0">121 1 4066,'0'0'0,"0"0"1537,0 0-972,0 0 1119,0 0-604,0 0-712,0 0 38,-3 1-150,-2 0-192,-2 2 5,-1 1 22,-1 0 208,-1 2 128,0 2-227,0 2 48,0 1 0,0 4-11,1 2-90,1 4-85,1 3 74,1 3-144,2 1 40,2 0-54,0-2 30,2-3-85,1-3 24,3-5-404,3-5-522,5-3 32,5-4-886,4-5-413,4-7-3876,-3 0 7570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31.04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9627.375"/>
      <inkml:brushProperty name="anchorY" value="-535362.625"/>
      <inkml:brushProperty name="scaleFactor" value="0.5"/>
    </inkml:brush>
  </inkml:definitions>
  <inkml:trace contextRef="#ctx0" brushRef="#br0">1 17 4290,'0'0'0,"0"0"1457,0 0-1532,0 0 1054,0 0-581,0 0-438,5-1 194,3 1 220,4 0 141,2 1-262,0 3 83,0 4 120,-1 4-157,-3 3-59,-2 3 203,-4 3-387,-1 3 62,-3 1-124,-4 1-111,-2-2-313,-2-3 321,-1-4-211,1-5 117,1-5-10,3-3 21,1-2-171,1-2-435,2-5 265,0-4-468,3-7-63,5-6-148,5-5-226,3-2-8,2-2 1700,-1 2-406,-1 2 1152,-3 5-253,-3 6 302,-4 4-68,-2 5-231,-2 4-152,-1 1 82,-1 2 102,-1 1-353,1 1-186,-1 4 21,1 4 318,0 4-217,-1 6 140,0 3-332,0 2-56,0 3-37,0-1-85,2-1-22,2-2-37,2-5-237,3-4-1449,2-5 621,1-4-2222,-1-3-420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31.4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1119.75"/>
      <inkml:brushProperty name="anchorY" value="-536874.3125"/>
      <inkml:brushProperty name="scaleFactor" value="0.5"/>
    </inkml:brush>
  </inkml:definitions>
  <inkml:trace contextRef="#ctx0" brushRef="#br0">0 1 3314,'0'0'0,"0"0"912,0 0-429,0 0 627,0 0-617,0 0-53,0 0-82,15 0-27,5 1-83,3 2 280,1 5-10,-2 3-190,-2 3 181,-2 6-228,-3 2 399,-3 5-531,-3 2-58,-2 5 136,-3 3-14,-2 3 22,-1 3-203,-4 0 24,-5 0-56,-6-1-88,-4-4-128,-6-3-494,-2-5-768,-4-8-1817,6-6-2936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22.69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0268.875"/>
      <inkml:brushProperty name="anchorY" value="-534825.6875"/>
      <inkml:brushProperty name="scaleFactor" value="0.5"/>
    </inkml:brush>
  </inkml:definitions>
  <inkml:trace contextRef="#ctx0" brushRef="#br0">0 0 1521,'0'0'0,"0"0"560,0 0-149,0 0 210,0 0-162,0 0 499,1 0-664,0 0 156,0 0-1,0 0-63,0 0-36,0 0 29,0 0-88,-1 0 98,0 0-31,0 0-65,0 0 59,0 0 91,0 0-83,0 0-42,0 0 31,0 0-127,0 0-78,0 0-59,0 0 6,0 0-105,0 0-66,0 0-42,0 0-913,1 0-774,0 0-939,0 0-747,0 0 2625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23.27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1550"/>
      <inkml:brushProperty name="anchorY" value="-536095.6875"/>
      <inkml:brushProperty name="scaleFactor" value="0.5"/>
    </inkml:brush>
  </inkml:definitions>
  <inkml:trace contextRef="#ctx0" brushRef="#br0">3 0 3410,'0'0'0,"0"0"1792,0 0-1866,0 0 1280,0 0-70,0 0-682,0 0-348,0 1 76,-1-1 194,1 2-267,-1 1-74,1 1 77,0 1-133,0 1 34,0 0-13,0 2-205,0 1-1380,0 1-1392,0-2-1323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36.97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2434.3125"/>
      <inkml:brushProperty name="anchorY" value="-538702.375"/>
      <inkml:brushProperty name="scaleFactor" value="0.5"/>
    </inkml:brush>
  </inkml:definitions>
  <inkml:trace contextRef="#ctx0" brushRef="#br0">49 10 1681,'0'0'0,"0"0"5794,0 0-6367,0 0 1501,0 0-71,0 0-129,0 0-528,0 0 22,0 1 428,0 0 105,1 1-418,-1-1 228,1 0-173,-1-1-130,0 0 314,0 0-122,0 0-30,0 0-93,0 0 77,0 0-88,0 0 24,0 0-120,0 0-80,0 0-21,0 0-136,0 0 31,0 0-316,-2 0-420,-3-1-328,-2-1-1331,-4-1-1777,-2-2-4038,1 0 10136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1:13.9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940.93359"/>
      <inkml:brushProperty name="anchorY" value="-31405.85547"/>
      <inkml:brushProperty name="scaleFactor" value="0.5"/>
    </inkml:brush>
  </inkml:definitions>
  <inkml:trace contextRef="#ctx0" brushRef="#br0">1 436 3906,'0'0'0,"0"0"1344,0 0-989,0 0 1646,0 0 197,0 0-1040,0 0-555,-1-8-416,3-5 18,2-7-114,4-5-83,2-5-16,4-3 16,1-5-67,0-1 57,-2-1-374,-2 0-43,-3 3 421,-4 3-106,-1 6-397,-2 6 301,-2 8 130,-1 5-156,-3 4-28,-1 4 217,-2 6 2,-1 6 27,0 8 211,1 8 130,2 9 276,2 7-433,1 5 75,5 2-145,5 0-15,6-4 50,6-5-133,5-9 22,3-9-12,3-9-20,1-10-126,3-12-209,0-11-228,-2-11-646,-2-7 474,-5-6-58,-6-4 382,-6 0-873,-5 1 1454,-4 6-355,-2 7 179,-2 8 40,-1 8 144,-1 8 411,0 4-629,-2 6 194,-1 6 435,-1 6 114,-1 7-263,1 6 205,1 5-46,2 2-346,2 3 67,0 0-209,4-3-13,5-4-64,2-5 27,3-7-14,3-6-53,2-4-59,1-5-23,3-6-244,1-6-178,0-4 72,-1-5-8,-3-1 480,-3-2-209,-4 2-20,-2 3 245,-3 4-43,-3 3 59,-1 5 163,-2 2 125,-1 2 331,0 1-357,-1 3-169,1 6 9,1 6 266,4 8-483,1 4 136,3 3-12,1 1-52,0-2 54,-1-4-91,0-6 26,-1-5-103,0-6 7,1-3 49,2-4 18,3-5-95,3-8 50,2-6-75,2-5-336,-2-3 318,-2 0-3,-3 2 56,-3 6 112,-4 4 50,-3 5 52,-2 4 218,-1 3-149,-1 2-147,0 1 64,2 4 376,1 5-21,3 4-267,1 5-51,1 2-74,1 1-56,-1-3-33,-1-3 22,-2-5-10,-1-5-92,1-2-253,1-7-362,4-7 791,2-8-506,3-7 339,0-6 47,-1-3-50,-2 1 11,-1 3 112,-2 6 77,-3 6-128,-2 7 160,-2 5 64,0 3-222,1 4 94,3 4 694,1 3-616,3 4 15,0 2 56,2-1-231,-1 0 42,-1-2-40,0-3-72,-1-2-1961,-3-5-1481,-1-2-3099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37.30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1116.625"/>
      <inkml:brushProperty name="anchorY" value="-537422.6875"/>
      <inkml:brushProperty name="scaleFactor" value="0.5"/>
    </inkml:brush>
  </inkml:definitions>
  <inkml:trace contextRef="#ctx0" brushRef="#br0">127 0 3714,'0'0'0,"0"0"3473,0 0-3715,0 0 2256,0 0-125,0 0-1070,0 0-627,-1 1-40,0-1-56,-2 0-93,0 1 2,-2 0-21,-1 1-16,-2-1-35,-1 1-365,0 0-366,-2 1-181,-2-1-104,0 1-640,-2 1-209,-1-1-600,3 0-7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37.52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9720.4375"/>
      <inkml:brushProperty name="anchorY" value="-536180.1875"/>
      <inkml:brushProperty name="scaleFactor" value="0.5"/>
    </inkml:brush>
  </inkml:definitions>
  <inkml:trace contextRef="#ctx0" brushRef="#br0">4 0 704,'0'0'0,"0"0"865,0 0-244,0 0 238,0 0-232,0 0-381,0 0 106,0 0-176,0 1-192,0 0-8,-1 0-1249,0 0-1410,-1 0 2546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37.7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8447.125"/>
      <inkml:brushProperty name="anchorY" value="-534915.1875"/>
      <inkml:brushProperty name="scaleFactor" value="0.5"/>
    </inkml:brush>
  </inkml:definitions>
  <inkml:trace contextRef="#ctx0" brushRef="#br0">74 0 5539,'0'0'0,"0"0"2113,0 0-1607,0 0 2085,0 0-1479,0 0-514,0 0-320,-2 0-169,-1 0-77,-1 0-27,-1 0-39,-2 0-329,-1 0-638,-1 0-399,-2 1-1159,-2 0-946,1 1-630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37.99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7103.3125"/>
      <inkml:brushProperty name="anchorY" value="-533648.5625"/>
      <inkml:brushProperty name="scaleFactor" value="0.5"/>
    </inkml:brush>
  </inkml:definitions>
  <inkml:trace contextRef="#ctx0" brushRef="#br0">49 1 2577,'0'0'0,"0"0"1313,0 0-673,0 0 641,0 0-393,0 0-298,0 0-38,-8 0-451,0 0-45,-1 0-37,1 0-54,1 0-869,2 0-2183,2 0-1148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38.26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5784.9375"/>
      <inkml:brushProperty name="anchorY" value="-532378.5625"/>
      <inkml:brushProperty name="scaleFactor" value="0.5"/>
    </inkml:brush>
  </inkml:definitions>
  <inkml:trace contextRef="#ctx0" brushRef="#br0">114 1 4514,'0'0'0,"0"0"1089,0 0-785,0 0 1811,0 0-1312,0 0-325,0 0-206,-9 0-243,-1 0 1,-1 0-46,-1 0-16,2 0-315,0 0-659,0 0-242,1 0-420,-2 0-440,-1 0-477,3 0 2273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38.52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4401.8125"/>
      <inkml:brushProperty name="anchorY" value="-531108.5625"/>
      <inkml:brushProperty name="scaleFactor" value="0.5"/>
    </inkml:brush>
  </inkml:definitions>
  <inkml:trace contextRef="#ctx0" brushRef="#br0">7 1 1345,'0'0'0,"0"0"2049,0 0-1812,0 0 1452,0 0-731,0 0-163,0 0-59,-1 0 211,0 0 11,-1 0-88,1 0-241,0 0-175,1 0-252,-1 0-178,1 0 6,0 0-140,0 0-810,0 0-1476,0 0-2996,0 0 2548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39.86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3124.8125"/>
      <inkml:brushProperty name="anchorY" value="-529838.5625"/>
      <inkml:brushProperty name="scaleFactor" value="0.5"/>
    </inkml:brush>
  </inkml:definitions>
  <inkml:trace contextRef="#ctx0" brushRef="#br0">21 224 3298,'0'0'0,"0"0"2401,0 0-1980,0 0 2191,0 0-1009,0 0-570,0 0-404,-1 1-322,0 0 19,0 0-372,0 2 36,1 2-30,-1 4 48,1 4-16,-2 4 45,0 5-48,0 1 54,-1 1-54,1-1 35,1-2-10,0-3-17,0-5 6,1-4-41,0-3-138,0-3-205,0-2 29,0-4-67,0-4-758,0-6 588,0-5 399,0-6-253,0-4 443,0-3-90,0-1 95,-1-1-13,1 0 8,-1 2 0,3 1-37,4 2-46,4 3 86,5 3-30,4 3 11,4 3 19,1 3-6,0 4-53,1 1-3,1 2 17,-1 2-9,-1 2 40,-3 1-66,-3 1 2,-4 0 16,-3 3-45,-4 2-229,-3 3 157,-2 3 162,-2 2-12,-5 3 114,-4 2-59,-4 0 6,-4 0-19,-3 0 3,-1-2 34,1-2-29,-1-1 328,2-3-261,1 0 205,1-2-56,3-1-152,1-2-27,3 0-58,2-1-32,2-1 21,2 0-123,2 1-339,0 0-375,2 1-687,0 0-930,1-1-1181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44.65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4435.375"/>
      <inkml:brushProperty name="anchorY" value="-531133.5625"/>
      <inkml:brushProperty name="scaleFactor" value="0.5"/>
    </inkml:brush>
  </inkml:definitions>
  <inkml:trace contextRef="#ctx0" brushRef="#br0">43 1 608,'0'0'0,"0"0"881,0 0-188,0 0 278,0 0-258,0 0-444,0 0-135,0 0 18,0 0 144,0 0-256,0 0 67,0 0 87,0 0 41,0 0-43,0 0 59,0 0-147,0 0-32,0 0-35,0 1 75,0-1 30,0 1-118,0-1 96,0 0 5,0 0-39,0 0 34,0 0-11,0 0 22,0 0-6,0 0-53,0 0-40,0 0-10,0 0-22,0 0 21,0 0-8,0 0 22,0 0 13,0 0-59,0 0 38,0 0 5,0 0-40,0 0 13,0 0-61,0 1 35,0-1 5,0 1 16,0-1-3,0 0-34,0 0 48,0 0-35,0 0-8,0 0 21,0 0-8,0 0-53,0 0 54,0 0-38,0 0 66,0 0-36,0 0-63,0 0 95,0 1-33,0-1 30,0 0-6,0 1 3,0-1 0,0 0 0,0 0 0,0 0 19,0 0-25,0 0 28,0 0-28,0 0 47,0 0-90,0 0 65,0 0-21,0 0 43,0 0-49,0 0-21,0 0 42,0 0-15,0 0 43,0 0-49,0 0-21,0 0 42,0 0 23,0 0-7,0 0-69,0 0 22,0 0 83,0 0-140,0 0 158,0 0-85,0 0-11,0 0 5,0 0-24,0 0 118,0 0-91,0 0 32,0 0 67,0 0 34,0 0 14,0 0-35,0 0-24,0 0-13,0 0 18,0 0 11,0 0 16,0 0-21,0 0-67,0 0 19,0 0-30,0 0 24,0 0-26,0 0 8,0 0-3,0 0-38,0 0 49,0 0-16,0 0 23,0 0-23,0 0 8,0 0 15,0 0-23,0 0 26,0 0-7,0 0 2,0 0 0,0 0-19,0 0 25,0 0-28,0 0 46,0 0-50,0 1-4,0-1 1,-1 1-3,-1 0 0,0 1 0,-2-1-19,1 1 43,0-1-32,-1 1 48,1-1-50,1 0 34,-1 0-86,1-1 118,0 1-112,1-1 110,0 0-70,1 0 40,0 0-11,-1 0-34,1 1 47,-2 0-34,0-1 11,1 1-3,0 0 0,0-1 56,0 0-16,1 0 176,0 0-67,0 0 12,0 0 39,0 0-182,0 0 92,0 0 2,0 0 13,3 0 57,3 0-52,5 0-36,2 0-9,3 0-77,1 0 19,0 0-30,-1 0-13,-2 0 21,-1 0-7,-2 0-54,-2 0 72,-2 0-62,-2 0 38,-2 1 8,-1-1-21,-1 1 8,-1 0-22,0-1 43,0 1-13,-1-1 42,1 0-10,0 0 23,0 0-4,0 0 2,-1 0 0,1 0 37,0 0-10,0 0-51,1 1 72,-1-1-24,0 1-48,0-1 91,0 1-67,-1 0 2,0 1 20,-1 0 28,-1-1-44,0 1-41,-1 0 30,-1 1-51,-1 1 32,-1 0-30,0 0 9,0 2-3,0 0 0,0 0 0,1-1 19,1 1 13,0 0-40,1 1 32,0-1-29,1 1 7,0 0-2,0 1-18,0-1 23,1 0-8,1-1-34,0-2 29,0 0 8,1-1-78,0-1 44,0 0 2,0-1 16,0 1-3,1 0-16,-1 0 25,0 1 28,1-1-26,2 1 67,2-1-56,2 0-1,3-1 38,3 0 24,1 0-5,2-1-13,1 0-33,0 0 27,1 0-48,-2 0 32,0 0-29,-1 0 7,-1-1-2,-2 0 19,-1 0-24,-3 0 45,-2 1-51,-3 0 16,-1 0-5,-1 0 0,-1 0 0,-1 0-37,1 0 10,-1 0 14,1 0-491,0 0-289,-1 0-693,-1 0-669,-2-1-377,1-1-1578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0:45.85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5939.875"/>
      <inkml:brushProperty name="anchorY" value="-532580.8125"/>
      <inkml:brushProperty name="scaleFactor" value="0.5"/>
    </inkml:brush>
  </inkml:definitions>
  <inkml:trace contextRef="#ctx0" brushRef="#br0">0 26 2497,'0'0'0,"0"0"1921,0 0-1419,0 0 1320,0 0-744,0 0-331,0 0-166,0-1-202,0-1 75,1 0-326,3-2-62,4 0-52,3 1 31,3-1-18,3 2 42,1 0-29,1 1-8,-1 0-16,-1 4-16,-1 3 3,-1 4-59,-3 3 72,-1 4 32,-3 2-27,-2 3 107,-2 0 102,-2 0-174,-1 0 61,-2-1-114,-4-2 101,-2-2-110,-3-2 52,0-2-17,-1-3 3,0-2-19,3-2 6,2-2-22,2-2 25,2-1-28,1-1 28,1 0-9,0-1 22,1 1 13,-1 0 72,0-2 131,3-3-313,3-4 102,3-3-58,3-3-33,3-2 64,2-1-39,1-1 31,1-1-64,-1 1-223,-2 1 116,-1 1-106,-2 2 211,-1 2 13,-2 1 24,-2 3 24,-2 1-3,-2 3 22,-2 0-6,-1 2 22,0 1-6,-1 1 3,-1 1 112,1 0-13,-1 0 122,1 0-141,0 0-45,0 0-64,0 1-49,0-1 44,0 0-57,0 0-2,-1 3 55,-1 2 1,-1 4-16,0 2-11,-1 3 40,1 3-32,0 2 29,0 2-45,1 0 88,1 2-64,0-1 21,1 0-61,0-2 72,1-1-43,3-3-23,2-2 63,5-4-21,4-3 45,3-2-29,4-2-8,2-2-426,-1-1-871,0-3-2804,-6 0-1647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43:18.234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121 23 7587,'0'0'203,"0"0"123,0 0 263,0 0-191,-3-4-115,2 2-236,-1 0 0,0 1 1,1-1-1,-1 1 0,0 0 1,0 0-1,0-1 1,0 1-1,0 0 0,0 0 1,0 1-1,0-1 0,0 0 1,0 1-1,-1-1 1,1 1-1,-3 0 0,-31 1-2361,14 0-536,0 0-2224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39:05.5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25 96,'0'0'270,"0"0"-148,0 0-68,0 0-22,0 0-6,0 0 28,0 0 31,0 0 152,0 0 113,0 0 85,5-19 1502,6 17-1956,1 0 0,-1 1 1,24 0-1,-35 1 43,0 0-3,0 0 6,0 0-8,0 0-9,0 0-20,0 0-1,0 0 22,0 0 7,0 0 9,0 0-3,0 0 32,0 0 29,0 0-101,0 0-24,0 0-21,0 0-16,43 0-83,-15 6-838,-20-3-598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1:14.2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338.31641"/>
      <inkml:brushProperty name="anchorY" value="-32502.23438"/>
      <inkml:brushProperty name="scaleFactor" value="0.5"/>
    </inkml:brush>
  </inkml:definitions>
  <inkml:trace contextRef="#ctx0" brushRef="#br0">0 153 7395,'0'0'0,"0"0"2113,0 0-2241,0 0 1388,0 0 642,31-10-1294,15-5-237,15-8-304,7-3-19,2-2-1073,-6 0-2715,-14 5-6104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14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7678"/>
      <inkml:brushProperty name="anchorY" value="-534129.0625"/>
      <inkml:brushProperty name="scaleFactor" value="0.5"/>
    </inkml:brush>
  </inkml:definitions>
  <inkml:trace contextRef="#ctx0" brushRef="#br0">151 11 4802,'0'0'0,"0"0"1361,0 0-1495,0 0 652,0 0 824,0 0-358,0 0-399,0 0-201,2-2 187,1 0 461,-1 0-546,0 1 178,0-1 265,-2 1-468,1 0-370,-1 1 749,0 0 262,0 0-897,0 0 297,0 0 16,0 0-190,0 0-51,0 0-63,0 3-108,-3 5 78,-3 7 6,-4 8-3,-1 9-70,-2 6 78,0 5-27,0 5 8,1 3-93,-1 1 82,1 1-122,-1-1-22,2-3 22,1-5-51,1-7 13,3-6-24,2-9 6,2-7-152,1-7-761,0-3-165,2-4-419,-1-4-497,1-8-1018,-1-8-2618,0-1 247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15.01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6259.0625"/>
      <inkml:brushProperty name="anchorY" value="-533425.5625"/>
      <inkml:brushProperty name="scaleFactor" value="0.5"/>
    </inkml:brush>
  </inkml:definitions>
  <inkml:trace contextRef="#ctx0" brushRef="#br0">3 201 9268,'0'0'0,"0"0"2033,0 0-2166,0 0 1533,0 0-719,0 0-126,0 0-553,-2 0 116,2 4-65,5 3 217,5 2-268,5 4 129,5 0-152,3 0 74,4-1-45,4-2 11,3-4-3,3-1-38,3-6 12,4-5-25,3-7-293,2-7 101,1-7-48,-1-3-221,-4-3 363,-5 0 106,-7 3-21,-5 2 51,-6 4-6,-6 5 3,-5 6 37,-4 5-47,-4 3 34,-2 3 45,0 2-50,-1 3 55,0 8 452,1 9-278,0 10 35,0 10 93,-1 9-56,1 5-205,-2 4-107,-2 4 53,-1 0-71,-2-1 15,0-3-5,0-5 0,1-8 0,1-8-19,1-10-88,1-8-218,2-8-281,-1-5 156,3-6-1,4-6 179,5-7-286,3-5-34,3-3 264,1 0 93,0 1 208,-3 4-37,-3 4 51,-1 4 31,-2 4-7,-1 3 117,-1 5 304,1 5-173,1 6 131,1 5-124,1 4-114,0 2-45,1 1-56,1-2 24,0-3-89,0-5 6,2-4 14,1-5-9,3-3-16,2-7-13,3-7-371,2-7-194,0-7 31,-1-4-23,-2-3-62,-3-2 448,-4-1 19,-4 2 186,-5 2-26,-3 3 62,-2 4 7,-2 5 374,0 5 120,-2 5-11,-2 3 107,-3 3-507,-3 7 94,-1 6 319,-3 7-95,1 8-65,2 4-95,1 4 58,3 1-160,2 1-144,2-3-21,6-2-67,7-6-123,9-6-1091,10-7-408,10-6-2068,-3-5-4427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15.87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8721.125"/>
      <inkml:brushProperty name="anchorY" value="-535292"/>
      <inkml:brushProperty name="scaleFactor" value="0.5"/>
    </inkml:brush>
  </inkml:definitions>
  <inkml:trace contextRef="#ctx0" brushRef="#br0">311 360 6051,'0'0'0,"0"0"3826,0 0-4072,0 0 2975,0 0-1640,0 0-409,0 0-440,-9-9 147,-4-1 37,-4-1-48,-1 3-47,-3 1 148,-2 3-141,-3 5 46,-1 7-182,-2 6 216,1 7-165,2 6-155,2 6 83,4 5-209,6 1 54,5 0-42,3-3 23,5-5-101,6-5 104,5-7-128,6-6 19,5-6-9,7-10-207,4-10-35,6-11-470,3-11 195,1-7-331,-2-7 491,-2-4-58,-4-2 162,-6-1 125,-4 0 70,-7 0-5,-5 3 125,-5 5 42,-4 7 33,-2 9 205,-1 9 208,-1 9 254,-1 6-310,-3 6-181,-3 9-195,-4 9 232,-4 10 168,-2 10-26,-1 9-25,1 7 1,2 6-97,4 2-237,3 0 62,4-3-94,2-5 34,4-7-50,6-9-24,6-8 43,5-9-54,8-8-170,7-5 47,7-9-175,7-8-219,4-8 127,3-6-375,-3-5 400,-6-3-94,-7-1 201,-11-1 125,-8 2 200,-9 4-22,-5 4 140,-3 7 157,-3 5 74,-1 6 163,0 3-181,-1 3-45,-3 5-177,-2 6-74,-3 9 360,-1 8-25,1 7-12,3 5 42,1 3-66,3 0-318,2-3 13,4-6-26,4-6-291,4-8-556,6-7-305,4-10-1570,5-14-3321,-4-2 273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16.06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0482.9375"/>
      <inkml:brushProperty name="anchorY" value="-536819.625"/>
      <inkml:brushProperty name="scaleFactor" value="0.5"/>
    </inkml:brush>
  </inkml:definitions>
  <inkml:trace contextRef="#ctx0" brushRef="#br0">3 0 3794,'0'0'0,"0"0"8115,0 0-8235,0 0 2988,0 0-1787,0 0-1094,-3 1-25,5 4-351,4 3-1748,7 4-782,5 3-3892,-1-2 3783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16.51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1806.5"/>
      <inkml:brushProperty name="anchorY" value="-538143.1875"/>
      <inkml:brushProperty name="scaleFactor" value="0.5"/>
    </inkml:brush>
  </inkml:definitions>
  <inkml:trace contextRef="#ctx0" brushRef="#br0">1 3 8948,'0'0'0,"0"0"2737,0 0-2726,0 0 2796,0 0-2180,0 0-691,4 0 242,5 0-180,7 0-1,6 0 78,5 3-22,4 5 67,3 5 3,1 6 77,1 5 19,-3 4-262,-5 2 24,-5 2 35,-8 0-491,-5 0-176,-5-4-200,-3-3 112,-5-7 427,-2-5 61,-4-6 147,-1-6-66,0-8-60,-1-8 281,3-6 24,2-6 341,2-4-80,1-1-176,6 1-123,4 1 22,6 2-64,4 4-46,4 4 48,3 3-205,1 4-1024,0 3-1305,0 4-1831,-6 2-718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16.89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3517"/>
      <inkml:brushProperty name="anchorY" value="-539410.1875"/>
      <inkml:brushProperty name="scaleFactor" value="0.5"/>
    </inkml:brush>
  </inkml:definitions>
  <inkml:trace contextRef="#ctx0" brushRef="#br0">0 231 5827,'0'0'0,"0"0"1568,0 0-1325,0 0 1686,0 0-1291,0 0-614,0 0 389,10-4-183,8-3-145,10-6-80,8-6-5,4-4-106,1-3-761,-3 0 80,-7 0-337,-9 2 823,-8 4 266,-5 4 334,-6 4 323,-5 4-105,-3 3 180,-4 3-321,-3 4-110,-3 5 506,-1 7 148,-2 6-226,2 5-121,1 6-319,4 3-100,3 2 17,3 0-198,4-3-98,3-3-112,7-5-582,7-8-315,6-6-905,8-7-1362,8-11-1313,-5-2 3639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18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5093.75"/>
      <inkml:brushProperty name="anchorY" value="-540758.3125"/>
      <inkml:brushProperty name="scaleFactor" value="0.5"/>
    </inkml:brush>
  </inkml:definitions>
  <inkml:trace contextRef="#ctx0" brushRef="#br0">99 256 1249,'0'0'0,"0"0"7219,0 0-7208,0 0 3030,0 0-1363,0 0-1040,0 0 53,-17 17-35,-3 7-299,0 7-90,3 4 32,4 0-291,4-2 40,6-3-8,8-6-48,9-6-24,11-7 43,10-7-54,11-9-208,10-12-501,8-10 72,5-9-214,-1-6 128,-4-5 102,-9-2 120,-13 0-153,-12 0 713,-12 3-93,-8 5 117,-9 6 149,-7 7 284,-5 7 23,-4 7 112,-3 6-125,-2 5-552,-2 7 322,-2 9-2,0 9-126,1 8 163,3 9 65,3 8-55,5 7-84,4 3-124,3 1 47,4-2 47,5-3-206,8-6 65,7-7-46,9-9 6,8-10-3,9-8-56,6-8-152,7-11-446,3-9 246,-1-8-32,-4-5-40,-7-4 525,-9-2-130,-10 0 85,-10 2 72,-9 2 112,-6 5 477,-3 5 212,-3 4-361,-3 6 368,-3 4-149,-1 3-256,-2 3-256,-2 5-152,-2 6 103,-1 6-111,0 6-27,2 3-10,3 1-22,3 1 2,3-1-2,2-5-74,1-3-36,4-5-50,4-5-197,5-3-44,5-4 92,4-6-283,3-6 45,3-6-99,-1-3-21,-1-4 336,-4 0 217,-4 0 12,-5 2 105,-4 4 5,-2 4 136,-4 4 208,-1 3 62,-1 3-185,-1 3-210,1 6 90,-1 7 155,2 9 78,2 6-214,2 6-72,3 4-43,1 0-5,2-2-8,1-4-19,0-6 6,-1-8-171,-3-6-811,-1-5 781,-2-9-39,-2-9-923,-1-11 954,-1-9 110,-1-7-403,0-3 392,-1-1 89,2 3 10,2 4 18,3 6 137,2 6-19,2 6 14,2 6 2,2 4 18,2 4 201,1 6-19,3 5 337,1 8 26,1 5-286,1 5-197,0 4 99,-1 1-208,0 0-6,-2-2-42,-3-5-54,-3-4 11,-3-6-8,-4-5-37,-3-4 29,0-3-48,0-6 69,1-8-170,3-8 125,3-7 32,2-4-48,3-1 21,3 0 14,1 3-6,1 4 22,0 5-25,1 6 46,-1 4 6,0 4 111,1 4 46,1 3-62,0 5 177,2 5-52,-1 6-71,-2 5-29,-1 2 76,-4 3-178,-5-2 16,-4-2-66,-3-5-9,-3-5-469,-3-5-262,-4-5-552,-5-10-1734,-5-11-995,-3-11 539,2 0-336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18.3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8086.0625"/>
      <inkml:brushProperty name="anchorY" value="-542178"/>
      <inkml:brushProperty name="scaleFactor" value="0.5"/>
    </inkml:brush>
  </inkml:definitions>
  <inkml:trace contextRef="#ctx0" brushRef="#br0">0 67 4898,'0'0'0,"0"0"2273,0 0-205,0 0-390,0 0-424,0 0-662,0 0-440,2-17-90,0 0-265,-3-1-3020,0 4-7522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18.55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9357.6875"/>
      <inkml:brushProperty name="anchorY" value="-543381.625"/>
      <inkml:brushProperty name="scaleFactor" value="0.5"/>
    </inkml:brush>
  </inkml:definitions>
  <inkml:trace contextRef="#ctx0" brushRef="#br0">0 4 13894,'0'0'0,"0"0"2674,0 0-2821,0 0 3813,0 0-2813,0 0-509,0 0 398,31 0-859,11-1 71,10 0-3278,2 0-2308,-8 0-8563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19.7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00852.1875"/>
      <inkml:brushProperty name="anchorY" value="-544648.125"/>
      <inkml:brushProperty name="scaleFactor" value="0.5"/>
    </inkml:brush>
  </inkml:definitions>
  <inkml:trace contextRef="#ctx0" brushRef="#br0">43 248 1169,'0'0'0,"0"0"8820,0 0-9712,0 0 2776,0 0 629,0 0-1771,0 0-585,0-5 214,0-1 301,0 1-506,-1 2-105,-2 7 27,-2 8 240,-3 9-192,-1 7-152,1 7 67,2 4-75,3 0 13,7-2-79,8-5-73,9-7-133,7-8-513,8-6 78,4-10-266,-1-9-6,-3-10 229,-10-8 801,-7-5-142,-12-5 459,-11-2 544,-11 1-111,-10 1 383,-6 3-231,-3 4-177,-1 4 35,2 6-13,6 5-46,6 5-192,8 5-562,4 2 108,5 1-412,7 5 89,8 4 233,10 3-322,12 3-23,12-2 41,12-2-29,9-3-201,10-6 526,8-9-480,3-8 101,0-6 139,-5-4-206,-9-3 180,-13 0 95,-13 1 142,-13 4 29,-12 5 82,-8 5 6,-6 5 286,-4 4-227,-2 3-11,-2 8-51,0 10 78,-1 14 512,1 16-219,3 18 99,3 17 45,5 17-146,3 13-12,3 10 55,0 2-473,-1-3 98,-2-11-90,-3-14 6,-5-18-6,-2-20 74,-5-17 55,-7-17 100,-10-11-301,-8-12 96,-9-14-227,-6-12-114,-2-12 226,-1-10-157,3-10-248,6-8 74,8-3 257,10 1-67,8 2-19,14 5-93,15 6-350,15 5-40,15 4-295,14 3-575,13 2-567,10 0-1869,8 1-2597,-16 8 7464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1:16.2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998.47266"/>
      <inkml:brushProperty name="anchorY" value="-33619.70313"/>
      <inkml:brushProperty name="scaleFactor" value="0.5"/>
    </inkml:brush>
  </inkml:definitions>
  <inkml:trace contextRef="#ctx0" brushRef="#br0">1 44 6243,'0'0'0,"0"0"1649,0 0-1663,0 0 1391,0 0-705,0 0-594,0 0 63,7-5-56,4-3-61,5 0 14,3 0-44,2 1 12,1 3-25,0 1 62,2 3-57,-1 5 57,0 8 208,-2 7 408,-4 8-587,-4 6 37,-4 5-58,-4 3 42,-2-2-77,-3-2 6,-3-7-22,-1-8 2,-2-6-2,2-7 0,-1-4 0,1-4-130,1-3-76,1-5-733,0-6 758,1-5-118,5-5 149,4-4 65,7-1 13,4 0-51,4 1-37,1 3 102,0 4 58,-1 4-32,-3 4 37,-2 4-8,-2 4 227,-2 2 347,-1 5 158,-1 6-12,-1 7-431,-1 7 58,1 5-176,-1 4-123,-1 2-13,-2-4 8,-1-4-10,-2-8-36,-1-5-26,0-7-88,1-3 115,1-5-78,4-7-88,4-7-290,5-8-57,4-5 67,1-2-2,2-1 18,-3 4-56,-2 4 486,-4 5-67,-5 7 82,-2 4 20,-4 3-19,-2 3 269,-1 1 203,1 3-155,1 4 576,3 6-458,2 5 26,2 5-304,0 3-83,3 1-74,0-1 0,-1-5-49,1-4 12,-3-6 31,1-4-10,0-3-14,3-7-125,3-8-302,3-6-146,2-6 109,1-4-152,-1-1 227,-3 2-104,-2 3 205,-4 5 339,-4 4-13,-4 5 15,-2 4 297,-2 3 235,-2 2-201,0 3-173,2 4 483,0 6-421,2 4 23,1 5 14,1 5-171,0 2-123,2 0 83,0-1-114,-1-6 66,0-5-40,0-5 10,0-5-58,1-4-264,4-5-245,4-8-137,3-9-160,3-8 78,3-4 146,0-3-231,-1 2 452,-3 4 428,-4 7-88,-4 6 186,-3 5 307,-2 5 51,0 4 272,0 2 131,0 4-222,0 5-82,0 5-38,0 6-194,-1 5-236,0 3 54,-1 0-152,-2-4 32,0-5-16,-2-7-18,0-4-33,0-5 46,0-2-54,1-4 54,1-4-73,2-6 41,2-4 5,3-4-3,0 1-34,2-1-27,-1 3 5,-1 2 70,0 4-78,-2 4 27,0 2-8,-1 3 75,2 1-22,0 3 11,1 4 75,1 4 202,1 4-127,1 5 146,-1 2-93,-2 0-139,-1-2 2,-3-2-68,-3-4-289,-3-3-1006,-5-4-3860,-1-2-468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19.97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03297.375"/>
      <inkml:brushProperty name="anchorY" value="-546036.625"/>
      <inkml:brushProperty name="scaleFactor" value="0.5"/>
    </inkml:brush>
  </inkml:definitions>
  <inkml:trace contextRef="#ctx0" brushRef="#br0">48 1 4178,'0'0'0,"0"0"6899,0 0-7152,0 0 2883,0 0-440,0 0-1944,0 0 304,-7 24 525,-1 13-619,-1 12-243,1 8 1,1 4-212,3 2 20,1-3-169,2-7-1230,0-10 137,4-12-665,3-11-752,5-14-1657,0-6-2945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20.81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02010.125"/>
      <inkml:brushProperty name="anchorY" value="-545270.6875"/>
      <inkml:brushProperty name="scaleFactor" value="0.5"/>
    </inkml:brush>
  </inkml:definitions>
  <inkml:trace contextRef="#ctx0" brushRef="#br0">7 0 1713,'0'0'0,"0"0"7507,0 0-7619,0 0 2084,0 0-278,0 0-947,0 0 53,-1 27-250,-1 10 138,1 10-157,0 4-350,0 1-50,0-2-107,3-5-13,2-7-27,5-7 21,4-9-306,5-7-492,6-6 404,6-8-500,7-8 268,3-8-404,1-7 558,-1-2-98,-6-2 247,-7 1 345,-7 3-8,-7 5 352,-6 4 704,-3 4-104,-3 4 53,-2 2-370,0 3-174,0 2-256,0 6 115,0 6 237,0 6-93,1 7-157,0 5-281,0 4 273,1 1-294,3-2 8,4-4-24,4-5-6,3-6-2,2-7-37,3-5-27,2-5-51,3-7-138,2-8 15,3-9-127,-1-7 159,-1-6-90,-4-3 160,-3 0 69,-4 2-13,-4 5 91,-4 7-3,-3 7 5,-2 5 190,-2 5-16,-1 3-208,-1 3 50,2 3-45,2 6 21,3 7 142,3 7-40,2 5 21,3 4-75,0 1-53,2 2 11,0-2 7,0-3-23,-2-4-11,-2-6-389,-3-7-284,-1-4 281,-1-7-101,2-7-273,2-9 294,2-7 141,1-7-301,0-4 407,1-2-233,1 0 409,-1 4 1,0 5-21,-1 6 101,-1 7-45,-1 6 34,1 4 291,0 6 272,1 6-450,3 6 386,3 3-176,2 3-64,1-1-256,0-2 27,-2-5-30,-3-4-1517,-5-9-1399,-5-2-7797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21.0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04527.1875"/>
      <inkml:brushProperty name="anchorY" value="-546977.25"/>
      <inkml:brushProperty name="scaleFactor" value="0.5"/>
    </inkml:brush>
  </inkml:definitions>
  <inkml:trace contextRef="#ctx0" brushRef="#br0">1 35 5475,'0'0'0,"0"0"4642,0 0-5080,0 0 1209,0 0 1137,38 1-1706,20-2-9,20-2-127,9-2-439,3-3-2503,-9-2-2695,-18 2 1735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21.79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06292.6875"/>
      <inkml:brushProperty name="anchorY" value="-548212.6875"/>
      <inkml:brushProperty name="scaleFactor" value="0.5"/>
    </inkml:brush>
  </inkml:definitions>
  <inkml:trace contextRef="#ctx0" brushRef="#br0">39 2 6931,'0'0'0,"0"0"2193,0 0-1344,0 0 1746,0 0-1720,0 0-152,0 0 329,0-1-593,0 1 10,0 1 171,0 4-373,0 7 710,0 10-364,0 9-245,-1 11 161,0 8-300,-2 7-56,0 6-125,-2 2-37,0-2-59,-1-4-347,1-10-1027,1-9-10,1-12-1164,2-10-702,0-14-1352,1-7-1808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22.12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04984.5625"/>
      <inkml:brushProperty name="anchorY" value="-547548.4375"/>
      <inkml:brushProperty name="scaleFactor" value="0.5"/>
    </inkml:brush>
  </inkml:definitions>
  <inkml:trace contextRef="#ctx0" brushRef="#br0">0 34 8196,'0'0'0,"0"0"1633,0 0 634,0 0-1040,0 0-261,0 0-475,0 0-403,16-9 59,8-1 8,8 1-153,8 4 30,4 6 6,3 9-65,0 7 38,-3 8-14,-4 5 40,-8 6-47,-8 2-4,-9 2 1,-6 0-22,-9 0 43,-10-2 80,-8-2-21,-8-3-80,-7-4-67,-3-3-118,-3-6-591,2-5-404,4-4-768,5-5-1408,9-4-2624,7-3 4841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23.3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06376.6875"/>
      <inkml:brushProperty name="anchorY" value="-549278"/>
      <inkml:brushProperty name="scaleFactor" value="0.5"/>
    </inkml:brush>
  </inkml:definitions>
  <inkml:trace contextRef="#ctx0" brushRef="#br0">1 110 3474,'0'0'0,"0"0"928,0 0 561,0 0 7,0 0-527,27 19 146,6 7-461,5 5 87,-1 3-461,-5-1-146,-8-2-59,-7-3 21,-7-4-40,-6-3 66,-7-4-55,-6-3-38,-5-4 30,-3-3-14,-1-4 3,-1-1 19,2-5-6,2-3-71,4-5-73,4-4-40,4-3-333,8-4 69,9-4-602,10-1-68,9-2-426,7 2 10,6 1 355,4 2 1260,2 4-134,0 5-11,-5 4 464,-5 4-20,-9 4 60,-9 3 249,-8 6 813,-7 5-10,-5 6-400,-3 4-268,-3 5 225,-2 3-390,-3 3-213,0 0 200,0 0-424,0-1-275,3-3 64,1-3-93,2-5 10,5-4-192,5-5-376,7-4-184,6-5-317,5-8-262,5-8 286,-1-10-639,-3-7 634,-8-6 188,-6-6 625,-10-4 200,-10-3 635,-8 2 502,-5 3 637,-4 7-323,1 7-136,0 9-18,4 7-153,5 6-309,4 5-651,3 3-64,3 3-357,4 6 282,5 6-53,7 5 35,7 2 2,7 0-221,7-1-291,6-3 462,6-5 23,4-4-183,1-4 61,-2-3-3,-5-1-8,-7-1 59,-9-1 40,-8 1 30,-7-1 15,-6 4 38,-4 5 271,-2 7 57,-1 9-35,0 9 123,0 9-219,-1 8 11,1 9 232,0 8-246,0 7-85,0 3-106,-2-1 31,-4-4 14,-2-8-27,-3-11 29,-4-11-26,-3-12-11,-2-10-16,-4-9-222,-3-8-180,-3-8 92,-2-10-106,2-10 173,1-9-144,6-7-64,5-4 243,7-2-42,6 1 151,8 3-275,10 4 257,8 3-64,8 3-169,7 3-93,5 2 54,5 1-182,2 2 197,1 1 236,1 2 103,-3 1-5,-4 4 42,-7 1 14,-6 4-2,-9 3 2,-7 2 56,-6 2 227,-4 1-43,-3 1 67,-1 1-102,-1 1 163,-1 0 6,1 2-54,0 0-107,1 4-63,-3 5-180,0 6 321,0 4-144,1 5 50,0 3-79,2 0-148,3-1-18,5-4-45,7-4-763,8-6-777,10-7 379,10-11-1806,9-10-1230,-7-1 1550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24.7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09161.875"/>
      <inkml:brushProperty name="anchorY" value="-550859.5625"/>
      <inkml:brushProperty name="scaleFactor" value="0.5"/>
    </inkml:brush>
  </inkml:definitions>
  <inkml:trace contextRef="#ctx0" brushRef="#br0">93 344 6051,'0'0'0,"0"0"1953,0 0-523,0 0 1456,0 0-2147,0 0-168,0 0-21,-13 2-134,-3 5 22,-1 5-196,1 7-18,3 4 33,4 5-41,4 2-46,2 0-42,4-1-85,6-5-38,4-5-15,5-6-41,7-5-48,7-8-7,10-11 108,7-10-538,8-9 104,2-9-150,0-7 19,-4-7 6,-7-4 162,-8-4 179,-11 0-208,-10 5 509,-7 7-146,-6 10 285,-3 10 384,-4 10 409,-3 8-174,-1 6-369,-2 5-402,-1 8 158,0 9 71,-2 9 188,2 10-284,3 6 233,1 8-204,3 3 38,3 2-199,6-2-63,6-3 6,6-6 3,6-7-24,4-9 7,4-9-77,3-7-90,4-7 2,2-9-402,2-8 146,0-7-48,-2-5 75,-6-3 93,-7-1 35,-8-1 280,-7 2-53,-6 3 109,-4 3-38,-2 3 148,-2 5 15,-2 4 321,-1 4-177,0 2-2,0 2-142,-2 4-210,-1 7 48,1 6-17,0 5-4,1 5 76,2 4-95,1 0 13,3 1-24,4-1 3,5-3-97,5-4 84,5-6-180,4-6 14,4-4-235,5-7 171,2-9-232,3-7-86,1-8-74,-2-5 229,-4-4 72,-6 0 251,-5 1 78,-8 5 36,-5 5 364,-5 6 464,-2 5 2,-2 5-306,-1 4-350,-1 5-67,1 7 107,0 8 222,1 7-305,-1 6-2,1 4-134,-1 0 3,-1-2-13,-1-3-22,-1-7 6,0-5-40,-1-6-9,0-6-186,-1-3-99,-1-8-469,-1-7 546,2-7-266,2-7 176,1-3 0,2-2 226,4 1-76,4 4 186,4 3-64,3 6 64,3 4 5,3 4 19,3 4-3,3 3 59,2 3 283,2 6-246,3 5 334,2 6-112,1 5 59,0 3-46,-1 3-173,-3 3-65,-5 0-68,-8 0 42,-6-3-78,-5-3 4,-4-6-134,-3-6-59,-2-5 120,-1-4 67,-2-5-165,0-7-204,0-6 466,0-7-306,1-4 252,2-5-139,4 0 99,4 2-27,2 4 26,1 4 14,2 6 16,0 5 16,0 3 91,1 4 69,2 2-32,1 6 131,3 6 133,2 6-162,-1 4-89,0 2 6,-2 1-110,-3-1-69,-4-3-5,-4-4-475,-3-6-822,-5-4-710,-6-7-2694,-1-3-3937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24.91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12208.6875"/>
      <inkml:brushProperty name="anchorY" value="-552409.0625"/>
      <inkml:brushProperty name="scaleFactor" value="0.5"/>
    </inkml:brush>
  </inkml:definitions>
  <inkml:trace contextRef="#ctx0" brushRef="#br0">37 33 11093,'0'0'0,"0"0"2433,0 0-1942,0 0 3468,0 0-2734,0 0-764,0 0 33,-1-6-513,0-1 49,0 1-772,0 1-1699,-5 1-1558,-7 1-5080,-1 2 5827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25.1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10902.4375"/>
      <inkml:brushProperty name="anchorY" value="-551107.0625"/>
      <inkml:brushProperty name="scaleFactor" value="0.5"/>
    </inkml:brush>
  </inkml:definitions>
  <inkml:trace contextRef="#ctx0" brushRef="#br0">1 75 9412,'0'0'0,"0"0"3490,0 0-3941,0 0 1966,0 0 710,0 0-1619,33-1 122,13-1-520,9-5-176,3-2-184,-5-3-2222,-9-2-956,-12-2-3606,-12 3 2150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25.33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12513.75"/>
      <inkml:brushProperty name="anchorY" value="-552302.875"/>
      <inkml:brushProperty name="scaleFactor" value="0.5"/>
    </inkml:brush>
  </inkml:definitions>
  <inkml:trace contextRef="#ctx0" brushRef="#br0">1 11 14102,'0'0'0,"0"0"913,0 0-580,0 0 3248,0 0-4102,0 0-212,16-4-809,21 1-2682,0 0-9074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1:16.4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934.07813"/>
      <inkml:brushProperty name="anchorY" value="-35194.37891"/>
      <inkml:brushProperty name="scaleFactor" value="0.5"/>
    </inkml:brush>
  </inkml:definitions>
  <inkml:trace contextRef="#ctx0" brushRef="#br0">0 2 12726,'0'0'0,"0"0"368,0 0-299,0 0 609,0 0-1014,0 0-718,27-1-3652,0 0-3702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27.06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13874.25"/>
      <inkml:brushProperty name="anchorY" value="-553562.6875"/>
      <inkml:brushProperty name="scaleFactor" value="0.5"/>
    </inkml:brush>
  </inkml:definitions>
  <inkml:trace contextRef="#ctx0" brushRef="#br0">5 83 7027,'0'0'0,"0"0"1121,0 0 447,0 0 695,0 0-1385,0 0-265,0 0 260,-2-9-132,-1-2-351,4-3-94,4 0-51,6 2-106,6 2-38,4 3 60,5 2-25,4 6-142,3 7 100,2 7-76,-2 7-18,-4 6 6,-4 4-6,-7 5-150,-6 0-199,-7 1-270,-8-2 131,-7-4-179,-5-7 229,-3-8 230,0-6-3,0-5-589,2-9-190,5-8 430,3-7-171,3-5 413,5-3 105,5-1 216,4 3-54,4 3 75,1 4 80,3 5 109,0 4 238,1 4-19,1 3-47,0 5 81,1 6-119,0 5 91,1 5-123,0 4-134,-2 3-40,-3 2-95,-3 0-41,-3-1 3,-4-3-45,-3-3-270,-1-5-75,-2-6 41,0-4 42,-1-3 96,0-4-170,3-6-596,2-5 278,5-5 641,4-2-241,2-2 251,3 1 32,0 3 72,-1 2 157,1 5 150,-2 3 102,1 2-236,1 3 158,1 1-128,4 1-81,2 1-15,5 2-174,5 0 62,5 0 26,4-2-87,2-2 103,-2-4-106,-2-5 50,-5-4-53,-7-3-117,-9-3-43,-6 0-35,-7-1 187,-5 1-3,-6 2 11,-6 2 83,-5 4-40,-4 3 239,-3 3 47,-3 2-281,-2 3 394,-2 5-329,1 6 175,1 4-200,1 4 128,5 4-155,5 0-31,4-1-14,5-2-24,3-3 21,6-5-64,6-4-93,8-3-125,7-4-422,8-4-24,5-6-345,3-5 447,2-3 501,-1-4-78,-5 1-295,-5 1 600,-6 3-174,-8 4 139,-7 3 411,-4 4 205,-3 3-141,-3 1-259,0 1-106,-2 1-108,1 0-50,2 3 0,1 5 553,3 5-385,2 4-24,2 5-134,3 1 1,4 0-35,5-2 3,5-5-3,5-4 0,5-6 0,4-5-299,5-9-419,1-7 233,1-6-260,-3-6 81,-5-4 328,-6-1-43,-7-1 184,-7 2 209,-4 4-30,-6 5 459,-3 6 141,-2 6 43,-3 4 40,-1 3-409,0 6-28,-1 8 1141,0 9-725,1 10 141,0 10-35,0 7-461,1 7 144,0 5-275,-1 1-163,1-1 35,-3-7-480,-1-8-451,-1-13 157,-2-11-528,-1-12-690,-1-14-3358,-1-14 1901,3-2 1896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28.74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16814.9375"/>
      <inkml:brushProperty name="anchorY" value="-555323.8125"/>
      <inkml:brushProperty name="scaleFactor" value="0.5"/>
    </inkml:brush>
  </inkml:definitions>
  <inkml:trace contextRef="#ctx0" brushRef="#br0">0 30 2417,'0'0'0,"0"0"2769,0 0-1886,0 0 1809,0 0-1136,0 0-703,0 0-20,27-5 183,9 5-557,8 4 165,4 7-474,-2 4-51,-4 4-67,-7 3-27,-8 0-2,-9-1-3,-7-2-94,-5-2-197,-8-3 51,-7-2 155,-7-3-203,-5-3 181,-2-2 22,0-1 31,2-2 20,4-1 36,4 1-7,4-1-14,4 1-162,2-1-198,3 1-216,3-1 694,5 1-281,7-1 110,7 0-101,9-1-198,8-4 406,5-2-78,4-1 35,-1 0-29,-1 1 47,-6 1-15,-6 2 80,-7 2 258,-6 4 62,-7 5 208,-3 7 203,-3 7 16,-3 7-75,-2 6-358,-1 4-256,-1 3 233,-1 0-347,-2-2 39,-4-5-36,-2-8-22,-2-7-184,-2-7-81,-2-8-604,-1-10-404,0-10 241,0-10 133,3-9-219,3-8-587,3-6-56,3-3-162,3 1 527,7 3 655,5 6 212,6 6 553,5 7 30,5 7 655,3 6-63,2 6 80,2 5 63,0 4-12,-1 5-236,-2 6-60,-2 5-36,-5 6-269,-6 2 144,-6 2-77,-5 0-152,-4 0-30,-3-3-21,-4-3-42,-3-4 7,-3-4-61,-2-4 53,0-3-18,1-2 5,0-1-56,2-2-208,2-3 224,3-1 50,1-2-106,1-3 120,5 0-53,4-2 34,6 0 11,8-1 16,6 1 203,8-1 653,6 2-901,4 1 216,2 2-115,0 1 91,-3 1 154,-6 2 185,-7 2 279,-8 0-655,-8 2 551,-7 0-106,-5 0-253,-3 0-190,-1 1-72,-2-1-27,1 1 102,-1 3-110,1 3 57,0 2-36,1 2-47,0 1 13,0 1-8,2-1-19,2 0 25,4-1-9,4-3 3,4-1-19,6-3 43,5-2-50,6 0-41,5-4-101,3-3-368,1-4 226,0-5 57,-3-2-25,-5-4 321,-6-2-67,-8 1 243,-6 0 392,-7 3 237,-3 1-293,-3 4 477,-2 3-138,0 3-342,-1 3 38,1 2-297,0 2-234,1 0-27,-1 4-96,1 5 85,0 5 62,0 4-110,1 3 59,2 1-18,4-1-17,3-2 6,6-4-3,5-4-75,6-4-53,6-3-195,5-6-157,1-5-176,-1-6-121,-4-5-79,-8-4 565,-7-3 144,-7-1 9,-6 0 151,-4 3 139,-2 5 360,-2 4 6,-1 4 66,0 5-165,0 2-264,1 2-139,0 4 13,1 5-29,1 9 187,0 10 133,0 10 179,1 9-312,3 9 53,3 6 424,2 5-490,1 3-22,-2 1-91,-1-2-37,-2-4-21,-6-8-1,-5-9-76,-8-12-204,-6-12-133,-7-9-34,-6-10-161,-4-13 203,-1-11 99,-1-10 69,4-11 222,6-9-51,8-6-24,8-2 109,11 2 171,12 3 86,13 6 122,10 6 299,9 5-240,8 4-187,3 3-131,2 3-61,-1 1-80,-4 0-82,-7 1-1740,-11 1-1118,-11 1-4106,-8 4 1190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28.9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20329.875"/>
      <inkml:brushProperty name="anchorY" value="-556612.75"/>
      <inkml:brushProperty name="scaleFactor" value="0.5"/>
    </inkml:brush>
  </inkml:definitions>
  <inkml:trace contextRef="#ctx0" brushRef="#br0">0 0 12358,'0'0'0,"0"0"0,0 0-353,0 0 319,0 0-1396,29 3-2724,1 0-2720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29.41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21659.25"/>
      <inkml:brushProperty name="anchorY" value="-557888.6875"/>
      <inkml:brushProperty name="scaleFactor" value="0.5"/>
    </inkml:brush>
  </inkml:definitions>
  <inkml:trace contextRef="#ctx0" brushRef="#br0">1 55 6995,'0'0'0,"0"0"1969,0 0-2166,0 0 1160,0 0 171,0 0-1281,0 0 782,3 10-46,2 6-218,1 5-189,1 2-62,0 2-46,0-2-79,0-3 34,-2-3-34,0-6-11,1-4-53,1-3-118,6-5 179,6-8-229,6-7-44,8-8 289,4-4-58,3-4 66,0 1 125,-2 3 249,-3 4 69,-6 7 189,-6 5-128,-5 5-21,-4 4-179,-3 4-69,-4 6 248,-2 6 8,-2 6-179,-2 4-45,-7 4-275,-9 2 26,-8-2-1485,-11-4-318,-8-6-1736,4-6-7694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29.5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23227.9375"/>
      <inkml:brushProperty name="anchorY" value="-559301.5625"/>
      <inkml:brushProperty name="scaleFactor" value="0.5"/>
    </inkml:brush>
  </inkml:definitions>
  <inkml:trace contextRef="#ctx0" brushRef="#br0">0 0 10293,'0'0'0,"0"0"2689,0 0-3007,0 0 1756,0 0-984,0 0-459,0 0 37,26 7-1278,13 3-2489,13 5-6109,-5 0 11513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30.1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24661.9375"/>
      <inkml:brushProperty name="anchorY" value="-560618.0625"/>
      <inkml:brushProperty name="scaleFactor" value="0.5"/>
    </inkml:brush>
  </inkml:definitions>
  <inkml:trace contextRef="#ctx0" brushRef="#br0">0 2 2257,'0'0'0,"0"0"9348,0 0-10159,0 0 2922,0 0 260,0 0-1682,0-1-609,0 1 357,0 2-279,0 4 621,0 5-529,0 7 185,0 7-88,0 8-232,0 7 82,0 7 54,0 7-118,2 4-34,1 4 8,2 0 8,3 0-62,1-2-37,0-4 120,1-3-133,-1-6 42,-1-7-32,-2-8 25,0-9-46,-2-7 13,-1-6-5,-1-6 56,-1-2-72,-1-3-144,0 0-371,0-3-317,0-3-726,-1-4-134,1-2-698,-4-3-1850,-3 0-2941,0 3 6964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30.63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25997.6875"/>
      <inkml:brushProperty name="anchorY" value="-562627.875"/>
      <inkml:brushProperty name="scaleFactor" value="0.5"/>
    </inkml:brush>
  </inkml:definitions>
  <inkml:trace contextRef="#ctx0" brushRef="#br0">1 108 1169,'0'0'0,"0"0"7939,0 0-8142,0 0 2999,0 0-104,0 0-1849,0 0-488,0-2 448,0 0 38,1 0-297,3 1 5,4 1-116,5 4 15,3 5-72,4 6-59,4 5-23,1 5-337,1 5 129,2 4-41,-2 1-18,0-1-30,-3-2 8,-3-4 14,-2-5-6,-2-6-15,-1-6 42,0-5-51,1-3 16,3-3-61,2-6-96,4-6-51,5-7-31,3-6-57,4-7 104,4-4-16,3-5 102,3-1-211,2 0 141,0 2 120,0 5 1,-5 5-25,-6 6 72,-8 6 17,-8 6-41,-7 5 35,-7 3-11,-4 2 3,-3 3-37,-5 2-232,-8 5 119,-8 6-1002,-8 5-1663,-8 3-2849,4-3-3059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34.97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28081"/>
      <inkml:brushProperty name="anchorY" value="-563876.25"/>
      <inkml:brushProperty name="scaleFactor" value="0.5"/>
    </inkml:brush>
  </inkml:definitions>
  <inkml:trace contextRef="#ctx0" brushRef="#br0">284 254 320,'0'0'0,"0"0"2401,0 0-2483,0 0 1343,0 0-329,0 0-548,0 0 269,0 0 401,1-1-152,0 0-128,0 0 167,-1 1-154,1-1-162,-1 1 100,0 0-119,0-1-8,1 1-76,-2 0-113,-2 1 63,-6-1-552,-6 2 173,-7 4-98,-5 6 64,-4 5 18,-2 5 110,0 7 85,1 4-16,5 7-171,4 4 17,7 4-17,5 2-80,5-3 3,7-5-5,7-8-40,7-9 29,8-9-67,6-11-242,6-13-196,6-16-354,3-13-187,0-11 94,-3-9-209,-4-3 502,-6-2 19,-8 2-171,-8 0-109,-6 2 754,-5 2-421,-4 4 363,-3 6 251,-3 10 400,0 9-216,-1 9 626,1 8-391,1 7-310,0 11 413,1 10 444,1 12-425,1 12 190,0 10-217,1 10-23,2 8-339,3 7-65,4 3-98,3-2 6,5-7-14,4-9-38,2-14-26,4-13-274,2-13 167,3-11-608,3-13-243,3-12-240,1-10 881,0-8-511,-2-5-783,-3-3 1683,-6 0-157,-6 2 93,-6 4 336,-7 7 387,-4 6 728,-2 7-74,-3 5 90,0 5-341,0 2-254,-1 3-546,-3 5-49,-3 6 206,-2 9 56,-1 7-251,-1 7 53,2 5-247,2 1 2,3 0-35,1-3-2,2-5-22,4-6-200,3-7 1,4-7-183,4-5 209,5-7-1230,2-8 1308,0-8-1541,-1-7 1069,-4-7-727,-5-6 910,-3-5 358,-7-4-1,-6-2 68,-6 1 47,-5 2 233,-2 5 645,-2 6-318,0 6 462,1 8-410,2 5 148,2 6-178,4 3-146,3 3-78,3 1-481,3 1 124,2 1-313,1 1 312,3 5-104,4 3 241,6 3-246,7 3 101,8 0-31,9-1 20,8-2 33,7-1-46,2-4-39,0-1 10,-4-1 29,-8-1-48,-7 0-2,-10-1 18,-8 0 273,-7 0 15,-5 1 126,-4 3 131,-1 2-177,-2 5-66,1 4-152,-1 4 104,1 1-158,0 1-88,1 0 3,0-2-13,3-2-22,4-4-31,5-4 7,6-4-61,6-3-264,8-6-265,5-6 38,4-9-5,1-7 61,-2-7-90,-6-6 405,-7-3 50,-8-1 174,-8 3 13,-5 4 182,-4 6 256,-5 5 368,-2 5-435,-1 5 331,-1 4-323,-1 3-135,1 3-175,-2 3-66,-1 6-114,0 9 130,-1 7 45,3 7-104,1 4 41,3 2 4,1-2-23,4-2-179,3-6-230,5-5 110,4-8-373,5-6 546,5-6-304,5-7-347,2-9 558,2-9-192,-1-7-48,-3-5 517,-5-2-117,-5-1 77,-6 2 1,-4 3 151,-3 5 350,-2 5-147,-2 7-40,-1 5 81,0 4-295,1 4-84,1 1-9,3 3-18,2 4 333,4 5-59,2 7 75,2 7 51,0 6-123,-1 5-258,-1 1 31,-3 1-13,-2-3-48,-2-5-5,-2-6-19,-1-7-184,-1-6-6,-1-5 102,0-3-21,2-7-65,1-7-274,5-10 75,4-8 386,6-7-328,5-1 288,4 0 54,1 6-88,0 6 95,-3 8-26,-5 6 46,-3 6-12,-4 3 81,-2 5 184,-1 4-11,-2 6 19,0 5-126,-1 5 19,1 3-69,-2 2-24,-1 0-91,-2 0-16,-2-2-526,-1-4-472,0-5-720,-1-5-862,1-5-1696,0-3-1067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37.21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1238.375"/>
      <inkml:brushProperty name="anchorY" value="-565634.25"/>
      <inkml:brushProperty name="scaleFactor" value="0.5"/>
    </inkml:brush>
  </inkml:definitions>
  <inkml:trace contextRef="#ctx0" brushRef="#br0">33 492 7411,'0'0'0,"0"0"1777,0 0-654,0 0 1681,0 0-1977,0 0-565,0 0 301,0 0 61,-3 11-37,-2 6-96,-1 6 21,0 5-256,1 1-176,1 1-21,2-2-56,0-2 2,3-4-5,4-5-131,3-4-186,3-5-67,5-3-299,4-6 69,3-7 32,3-6 35,0-7 33,-2-5 239,-3-3 48,-5-2 246,-5 1-54,-5 2 72,-2 4 102,-3 6 347,-2 6 151,1 4-183,-1 4-105,0 3-138,0 3-110,1 6-23,-1 6 514,1 8-304,0 5-88,0 4-74,0 3-92,1-1-7,2-1-46,2-4 27,1-5-365,0-7-307,1-6 47,2-6-258,4-8 56,5-10-85,5-8 632,3-5-894,-1-5 552,0 1 590,-5 2-69,-3 4 77,-5 7 371,-4 5 253,-4 5-13,0 4-166,-2 3-159,2 1 314,3 3-242,4 4-54,5 4 597,6 1-687,6 1-129,4-1 30,4-3-88,2-2 66,1-4-58,1-3-19,-2-4 5,-3-6-136,-6-3-74,-7-5-6,-7-1 83,-6-3 83,-5 1 18,-8 2-32,-4 2 73,-6 3-22,-3 4 64,-4 3-72,-1 3-32,-2 4 64,0 5 32,1 6 29,2 6 91,0 6-2,4 5 63,1 5-144,4 1-10,4-1-22,3-3-58,3-6-6,1-6 17,3-6-121,6-5-170,5-4-126,7-7-224,4-8-198,4-7 73,-1-7 216,-1-3 285,-3-1 104,-4 1 134,-5 2 5,-4 6 32,-5 5 259,-2 5 264,-2 5-78,-1 3-151,-1 2-94,0 2-62,1 4 1,2 4 568,3 6-501,4 4 103,6 2 105,6 2-254,5-1-147,4-4-2,4-3 15,2-5-52,-1-4-172,-1-7 124,-3-7-236,-3-7-122,-6-7 213,-4-5-5,-6-3 24,-4-2-51,-4-1 243,-2 3-128,-2 1 142,-1 5-17,0 5 8,0 5 78,0 5-78,1 4 27,0 3-45,-1 1-83,2 3 59,3 3 31,3 5 158,3 3 72,2 3 86,3 4-86,2 2-96,3 2 64,2 2-29,2 0-88,3-3-67,0-2 32,-2-4-38,-1-5-10,-4-4 22,-2-3-9,-2-3 96,1-5-63,0-6-14,1-5-32,1-5 5,-2-3-80,-2-4 3,-3 0-5,-3-1 53,-4 1-72,-3 2 117,-6 3-15,-3 4 26,-4 4 90,-4 5-154,-1 4 51,-2 2 149,-1 6-67,0 5 49,0 7 85,1 6 13,2 4 21,2 5-261,4 1 40,3-1-26,3-3-25,2-5-32,3-6 27,3-6 8,6-5-2,5-8-17,6-8 24,5-8-176,4-9-79,2-6 50,0-5 157,-1-5-160,-5-2-72,-4-3 171,-6-3-211,-5-2 27,-5 1 251,-4 2-80,-1 7 130,-1 9-26,-1 8 162,-1 10 182,0 6-118,0 6-170,-2 5 53,1 8-88,-2 8 446,1 10-206,1 10 325,1 9-210,0 7 91,1 8-6,2 2-320,3 3-37,3-4 122,4-4-242,4-8 71,2-9 12,2-11-68,0-10-71,2-8 93,1-8-165,3-10-140,4-10 167,2-8-65,1-6-112,-1-4-224,-1 0 411,-4 2 11,-4 4 101,-4 5-43,-4 6 80,-4 6-39,-3 5 12,-3 3-2,0 3 0,0 4 393,1 6-132,1 4-50,0 7 10,0 3-103,-1 5-52,-1 2-47,-2 0-32,0-1 39,-2-3-52,0-6 15,0-5-229,0-6-104,0-4 53,0-3 3,2-3 125,4-1 80,3-3 43,5-4 19,6-3-166,3-2 145,4-2 4,2 0-76,0 0 84,0 2 30,-1 3-8,-4 3 27,-3 2 144,-5 3 71,-3 1 215,-2 2-49,-2 5 88,-2 3-109,-2 5 16,-1 3-65,-1 2-153,-2 1-92,-1-1-80,-1-1-29,-4-3-656,-3-3-379,-3-4-718,0-3-659,0-6-4196,2-1 297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37.39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4884.75"/>
      <inkml:brushProperty name="anchorY" value="-567122.0625"/>
      <inkml:brushProperty name="scaleFactor" value="0.5"/>
    </inkml:brush>
  </inkml:definitions>
  <inkml:trace contextRef="#ctx0" brushRef="#br0">36 0 13158,'0'0'0,"0"0"1825,0 0-971,0 0 2798,0 0-3081,0 0-331,-2 0-984,-5 0-2637,-6 0-3809,-1 0-2240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1:17.4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257.75781"/>
      <inkml:brushProperty name="anchorY" value="-36462.68359"/>
      <inkml:brushProperty name="scaleFactor" value="0.5"/>
    </inkml:brush>
  </inkml:definitions>
  <inkml:trace contextRef="#ctx0" brushRef="#br0">272 290 848,'0'0'0,"0"0"3858,0 0-3548,0 0 1480,0 0-61,0 0-492,0 0-607,1-3 341,-1-1-50,1-2-401,-1-1 109,1-1-274,-1-1 286,-2 0-359,-5 0-116,-2 2-105,-6 1-50,-2 2-190,-5 2 102,-2 4 87,-2 7-84,-1 7 34,-1 5 29,2 7-66,2 4 95,4 2-47,6 0-40,6-2-6,3-6-171,6-5 308,8-6-137,6-6-232,7-5 206,8-8-78,5-11 169,4-11-287,2-9-506,0-8 118,-4-3 293,-4-3-147,-7 0 475,-6 2-254,-5 3 321,-7 5-139,-3 6 160,-3 6-40,-2 8 53,-1 7 419,0 5 294,0 4-654,0 2-32,0 4 8,1 6 125,0 8 348,-1 7-425,1 8 133,4 8 163,5 5-453,6 3 178,4-2-159,3-4 31,1-8-13,0-10 0,-2-8 0,-1-7-19,1-6-125,2-10-58,2-8-329,3-10-440,1-6-254,-2-6-533,-3-2 333,-4 1 1052,-6 4-105,-4 6 505,-3 7 48,-4 7 335,-2 6-108,-1 4 223,-1 4-239,2 7 656,0 5-43,3 6-558,-1 5 230,2 4-395,1 1-58,-1 0-113,1-3-45,-1-6-952,-2-5-2687,0-5-3084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40.97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3579.25"/>
      <inkml:brushProperty name="anchorY" value="-565852.0625"/>
      <inkml:brushProperty name="scaleFactor" value="0.5"/>
    </inkml:brush>
  </inkml:definitions>
  <inkml:trace contextRef="#ctx0" brushRef="#br0">721 40 1313,'0'0'0,"0"0"6547,0 0-6257,0 0 2424,0 0-927,0 0-680,0 0-88,-9-3-13,-1-2-288,-1 1 181,-1-1-421,1 0-14,0 1 136,-1 0-24,0 1-250,-1 0-33,-2 2-117,-2-1-96,-3 2-21,-4-1-43,-4 1-32,-5 4 5,-3 4-23,-3 5 42,-1 6-14,-2 7 6,1 9 75,-1 11-96,1 12 87,1 14 49,2 15-126,4 15 137,3 10-156,7 4 46,6 0-16,7-6 0,5-9 0,7-10 19,7-12-24,4-14 26,5-14-26,2-13 26,1-12-26,2-11 8,2-7-60,3-6-169,4-8-1039,3-7-1099,2-6-1645,-2-4-3507,-7 3 2380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41.97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1901"/>
      <inkml:brushProperty name="anchorY" value="-565860.375"/>
      <inkml:brushProperty name="scaleFactor" value="0.5"/>
    </inkml:brush>
  </inkml:definitions>
  <inkml:trace contextRef="#ctx0" brushRef="#br0">82 3 6627,'0'0'0,"0"0"2561,0 0-2932,0 0 2687,0 0-1059,0 0-975,0 0 31,0-1 226,0 1-62,0-1-237,0 1-138,0 0-30,0 0-54,0 0 4,4 6 12,5 7 201,6 9-75,8 11 16,6 11-90,5 10-33,5 11 78,0 8-67,-2 8-54,-7 6 17,-8 6-30,-7 3 6,-12-3-134,-13-6-167,-11-8 169,-9-10-103,-7-10 142,-3-12-132,-2-8 25,1-9 85,2-7 82,5-4-36,5-5 58,6-4-70,7-2 41,5-3-294,5-2-981,4-1-633,4 0-1017,7-2-3449,1 1 6353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46.37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0569.75"/>
      <inkml:brushProperty name="anchorY" value="-565845.4375"/>
      <inkml:brushProperty name="scaleFactor" value="0.5"/>
    </inkml:brush>
  </inkml:definitions>
  <inkml:trace contextRef="#ctx0" brushRef="#br0">280 1 4626,'0'0'0,"0"0"1201,0 0-1159,0 0 1975,0 0-1251,0 0-673,0 0 390,0 0 190,-1 0-444,-1 0 176,0 0-18,1 0-45,-1 0-22,1 1-51,-1 2 49,0 5 336,-1 3-209,-2 6-215,-1 6 87,0 6 121,-2 7-289,0 7 224,0 6-90,-1 5-200,1 3 136,-1 3-185,2 1 236,0 1-54,0-2-72,1 1-64,0-1 88,0 0-16,1-1-162,0-1 162,1 0-56,1-1 16,1-1 56,0 0-147,0 1 64,1 0-23,0 1-73,-1 1 78,0-2-46,-2-2 14,0-3-40,-1-3 47,0-4-52,-1-3 34,0-2-11,0-1 59,-1 1-72,-1 1 61,1 1-55,-2 1 34,1 0-11,0 0-34,1-1-27,-1-2 42,2 0-15,1-2 5,0-1 0,1-2 37,1-3-47,0-4 15,1-6-61,1-5 53,0-6-18,1-3 5,0-4-37,0-2-83,0-1 40,0-2-38,0 0 102,0 1 8,0-1 21,0 0-18,1 0 8,1-2-41,0 0 68,2-1-97,-1 0 67,1 2 16,-2 0-24,0 0-27,-1 2 65,0-1-41,-1 1-24,0 0 46,0 1-54,-1-1 73,2 0-41,-1 0 32,1 0-7,1 0-17,-1 0 24,1 0-7,1 0 2,-2 0 18,1 0-23,-1 0 8,1 0 15,-2 0-23,1 0 26,-1 0-26,0 0 8,0 0-3,0 0 37,0 0-29,1 0-8,-1 0 3,0-1 34,1 1-48,-1-1-2,0 1 18,0-1-269,0 0-464,0-2-686,0-2-2014,-2-3-3082,0 1 2471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47.4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29056.75"/>
      <inkml:brushProperty name="anchorY" value="-566841.375"/>
      <inkml:brushProperty name="scaleFactor" value="0.5"/>
    </inkml:brush>
  </inkml:definitions>
  <inkml:trace contextRef="#ctx0" brushRef="#br0">2 1 11877,'0'0'0,"0"0"881,0 0-1009,0 0 1670,0 0-91,0 0-1499,-2 3 232,3 3 24,6 3 118,7 3-222,8 2-11,8-1 113,8 0-84,5-1-84,5-3-12,1-3-4,1-1-6,-4-2-19,-4-2 43,-7-1-51,-8 0 17,-7 0-6,-7-1 93,-6 1 30,-3 0 34,-4 0-95,-3-1-6,-5 1-59,-6 1-45,-7 3 27,-5 2 23,-6 4-26,-4 2 30,-1 4-9,-2 1-16,2 3 6,1 1 16,4 0-25,3-1 9,4-2-22,5-2 6,5-3-40,4-4-9,4-3-167,4-2 26,1-2-37,2-2 77,1 1 107,4-2 67,6 1-9,6 0 52,8 0-12,7 0-31,5-1 29,4-1-29,1-2-67,0 0 93,-2 0-32,-3-1-7,-4 0 23,-5 1-8,-5 1 22,-7 0-24,-5 1 45,-5 1-88,-3 0 64,-3 1-227,0 0-627,-1 1-690,0-1-1031,0 0-1037,0 2-4311,1 0 9659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48.3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0833.3125"/>
      <inkml:brushProperty name="anchorY" value="-568397.375"/>
      <inkml:brushProperty name="scaleFactor" value="0.5"/>
    </inkml:brush>
  </inkml:definitions>
  <inkml:trace contextRef="#ctx0" brushRef="#br0">75 1 4434,'0'0'0,"0"0"1457,0 0-1644,0 0 1497,0 0-640,0 0-775,2-1 575,2 3 314,-1 3-239,2 3 207,-1 4-288,0 6 438,-1 5-304,0 5-164,-1 7-116,0 4-102,-2 5-67,1 3-106,-1 3 171,0 2-134,0 2 42,0 2 9,0 0 32,0 2-102,0-1 182,-1 0-150,1-2 30,-1 0 10,0-2 49,-1-2 23,-1 0-189,0-1 171,-1-1-22,0 0-50,-1 0-91,-1-1 118,-1-1-44,0-1-79,-1-2 8,1-2 10,0-3-26,0-3-11,1-3 21,0-3-26,1-2 7,1-3-2,2-2 19,0-1-43,1-2 51,1-1-35,0-3 10,0-1-39,0-1 48,0-2-17,0-2 6,-1-2 0,1-3-56,0-1-171,0-2-122,0-1 2,0-1 168,0 0-130,0-1-289,-1 1-306,0-3-852,-2-5-3678,0 0-458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48.8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29488.4375"/>
      <inkml:brushProperty name="anchorY" value="-568858.8125"/>
      <inkml:brushProperty name="scaleFactor" value="0.5"/>
    </inkml:brush>
  </inkml:definitions>
  <inkml:trace contextRef="#ctx0" brushRef="#br0">1 0 7764,'0'0'0,"0"0"3025,0 0-2876,0 0 1476,0 0-1102,0 0-342,3 21 113,2 7 247,4 5-242,2 2-59,2-1 190,2-1-219,0-3 10,0-3-80,0-3-79,0-4-22,-1-4 16,1-4 27,1-3-65,3-5 116,3-4-166,4-7 144,5-8-102,2-7 12,2-7 34,1-6-32,-2-2 48,-3-2 80,-3 3 296,-4 5-40,-6 6-226,-4 6-89,-5 7-64,-2 4-21,-2 4-192,1 2-584,1 2-425,2 0-802,2 1-860,2 0-1307,1 0-2731,-3-1 8435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51.41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1362.5"/>
      <inkml:brushProperty name="anchorY" value="-570136.8125"/>
      <inkml:brushProperty name="scaleFactor" value="0.5"/>
    </inkml:brush>
  </inkml:definitions>
  <inkml:trace contextRef="#ctx0" brushRef="#br0">17 66 6499,'0'0'0,"0"0"1120,0 0-1269,0 0 1446,0 0-678,0 0-614,0 0 208,12-1-23,1 1 85,1-1 55,-1 1 15,-4 0 153,-2-1 354,-3 1-55,-2-1-103,-2 1-158,0-1-18,0 1-257,-1 0-13,1 1-106,-3 5-97,-2 5 112,-5 8 33,-2 5 10,-2 6-69,1 3-107,1 2 26,3 0-55,3-2-8,3-5 18,1-4-64,3-5 1,4-7-340,4-4-205,3-4 56,2-6-346,3-8-193,1-6-94,-3-8-300,-2-7 383,-4-4 204,-3-4-15,-3 0 879,-2 0-67,-1 3 147,0 4 320,2 6 87,2 6-188,2 5 189,3 5 34,2 5-122,2 2-11,2 3 169,2 3-76,1 7-26,1 5 237,1 7-146,1 6-227,-2 4 13,-2 3-117,-3 1 74,-2 1-197,-4-3 0,-3-4-64,-2-6 8,-2-5 11,0-6-25,-2-6-103,1-3-8,-1-3 13,1-3-123,0-3-525,1-5 405,3-2 312,3-2-357,3-1 197,3 0 40,2 2-37,2 1 0,0 3 227,0 2-67,1 2 32,-2 3 0,0 1 0,0 2 56,-2 3 77,-1 3 19,0 3-34,-1 2-60,0 1 73,-1-1-120,-1-1 15,0-3-26,1-2 3,1-3-115,3-7-547,2-7-280,2-8-278,2-6 180,-2-7-127,0-3 89,-3-2 371,-2 1 493,-4 5 166,-3 7 397,-2 6 488,-3 7 196,-1 5-455,-1 5-165,-2 8 369,-2 6-14,-2 7 235,-1 7-307,-1 5 106,0 4-261,1 3-29,1 0-80,2 1-328,2-1 66,4-3-79,4-3-86,6-5 21,3-5-50,4-8-102,4-5-141,3-5 88,3-7-358,1-5 267,-1-5-149,-1-4-165,-6-1 423,-4-1 70,-5-1 70,-4 1 7,-4 2 30,-2 2 13,-1 3 90,-2 2 369,0 4-155,-1 2-21,0 2-37,1 0-17,-1 2-21,1 4-221,-1 4 266,-2 6-53,-1 5 113,0 3-97,1 3-171,1 1-64,1-2 3,0-4-34,1-6-126,0-4-171,0-5 40,1-3-384,1-5 83,3-8-345,2-6 102,0-7 120,0-5-475,0-5 820,-2-3-311,-1-1 599,-1 1 20,-1 4 134,0 5 254,0 8 370,0 6 289,0 5-270,-1 4-238,0 3-285,1 2-117,-1 1-22,3 4 486,1 3-333,1 4-6,4 3-45,1 0-78,2 0 14,3-1-67,0-3-40,2-3 8,-1-3-457,-1-2-991,-3-5-1724,-3-5-3479,-4-1 6840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51.62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3861.4375"/>
      <inkml:brushProperty name="anchorY" value="-571633.5"/>
      <inkml:brushProperty name="scaleFactor" value="0.5"/>
    </inkml:brush>
  </inkml:definitions>
  <inkml:trace contextRef="#ctx0" brushRef="#br0">0 0 9877,'0'0'0,"0"0"1760,0 0-1792,0 0 513,0 0 322,0 0-614,0 0-125,27 6-24,8 1-574,9 0-2093,2-2-3080,-7 0 1505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52.59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5322.25"/>
      <inkml:brushProperty name="anchorY" value="-572933.125"/>
      <inkml:brushProperty name="scaleFactor" value="0.5"/>
    </inkml:brush>
  </inkml:definitions>
  <inkml:trace contextRef="#ctx0" brushRef="#br0">167 41 1969,'0'0'0,"0"0"2545,0 0-1998,0 0 1635,0 0-328,0 0-1024,0 0 109,0-2 174,0 0-372,0-1 39,0 1-186,0-1 169,0 2-136,-1 0-221,0 1 101,-1-1-160,-2 1 37,-2 0-446,-3 2 105,-4 5-75,-3 4 40,-2 7 99,-3 8 85,1 6 96,2 6-72,3 5-117,4 2-3,4 0-104,3-1 40,4-4 19,5-5-65,5-5 22,3-7-45,4-6 10,1-6-98,4-5-11,2-3-190,1-4-157,1-5-322,0-6 258,-1-4-254,-1-6 89,-3-3 459,-2-4-25,-4-2 94,-5-3-19,-3-1 107,-3-1 46,-2-1-65,-2 1 139,-3 0-59,-3 2 59,-3 4 6,-2 4-20,-1 6 102,-1 5 8,-1 4 3,-1 5 155,-1 3-342,-1 3 106,-2 5 126,-2 6 120,1 5-79,1 5-185,1 4 0,4 0-72,5 0-1001,2-5-1605,8-5-2034,3-5-1498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53.6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3961.0625"/>
      <inkml:brushProperty name="anchorY" value="-571795.25"/>
      <inkml:brushProperty name="scaleFactor" value="0.5"/>
    </inkml:brush>
  </inkml:definitions>
  <inkml:trace contextRef="#ctx0" brushRef="#br0">188 5 2177,'0'0'0,"0"0"3105,0 0-2969,0 0 1969,0 0-333,0 0-1247,0 0-170,0-1 416,0 0-114,1 0-246,-2 0 37,-5 1-472,-4 2 157,-4 3 355,-5 4-98,-2 3-1,-1 2 38,0 2-88,2 1-256,4 0-62,3 1 35,4-1-123,4 0 51,2 0-336,5-2 262,5 1-337,4-3 93,4-1-34,1-2 37,0-1 139,-1-2-37,-3-1 95,-4-2 110,-2 0-8,-3-1 32,-2-1-2,0 2 2,-2 2 93,0 3 142,-4 1-129,-3 3 276,-3 2-283,-2 1 221,-2 1-48,-1 0-211,1 0 11,3 0-72,2-1-10,3-2 15,2-1-194,3 0-244,4-1 209,4-2-216,3-1-53,4-2-25,2-2 51,-1-2-40,-1-2 238,-3 0 250,-3 0-21,-2 0 109,-3 1 78,-1 4 77,-1 4 622,0 5-243,-1 7-243,1 6 222,-1 3-294,2 3 357,1 1-557,3-4 56,2-3-144,5-7-77,8-7-923,10-11-1241,10-15-4805,-3-2 3540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1:17.6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058.04688"/>
      <inkml:brushProperty name="anchorY" value="-37743.17188"/>
      <inkml:brushProperty name="scaleFactor" value="0.5"/>
    </inkml:brush>
  </inkml:definitions>
  <inkml:trace contextRef="#ctx0" brushRef="#br0">1 0 9828,'0'0'1,"0"0"1919,0 0-2875,0 0-1158,6 7-3748,0 0 3409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54.52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5292.5"/>
      <inkml:brushProperty name="anchorY" value="-573824.3125"/>
      <inkml:brushProperty name="scaleFactor" value="0.5"/>
    </inkml:brush>
  </inkml:definitions>
  <inkml:trace contextRef="#ctx0" brushRef="#br0">124 1 5907,'0'0'0,"0"0"3281,0 0-3454,0 0 2910,0 0-1491,0 0-1203,0 0 170,-2 2-184,-1 4 67,0 4-122,2 3 20,3 3-44,5 2-30,4 2-126,3-1-135,3 1 309,1-1-123,-1-1-104,-2-1 78,-2-1 154,-3 0-48,-4 0 83,-2 0 3,-3 0 21,0 1 539,-3 2 53,-3 0-223,-3 1-351,-3 1 561,-3 2 102,-1 1-692,-2 3 216,-1 1-53,-2 3-69,0 3-128,-1 1 53,0 3-27,1 0-16,3-2 6,2-4-3,4-8 0,3-7 0,4-7 0,1-4 19,3-4-25,1-2-47,3-2 69,6 1-5,3 0 2,3-1-16,1-1 6,2-1-96,-1 0 7,0 0 86,-3 0-48,-1 2 38,-1 0-9,-2 1 22,-2 1-43,0 2 88,-1 2 29,-2 5 518,-2 2-254,-1 3 145,-1 3-139,-5 1-187,-6 1-157,-8-1-67,-11-2-1142,-10-5-1313,-11-4-2742,6-4-3619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55.41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3922.0625"/>
      <inkml:brushProperty name="anchorY" value="-573432.375"/>
      <inkml:brushProperty name="scaleFactor" value="0.5"/>
    </inkml:brush>
  </inkml:definitions>
  <inkml:trace contextRef="#ctx0" brushRef="#br0">141 1 4594,'0'0'0,"0"0"2321,0 0-2670,0 0 1192,0 0 74,0 0-644,0 0-137,16 7-8,1 3 32,0 3 253,-3 0-87,-3 0 213,-7-1 80,-6-1-88,-7-2-371,-6-1-6,-5-2-82,-3-3-56,-2-1 64,0-1-80,0-1 24,3 0 30,4-1-11,3-2 42,5-1 176,4 0-327,3-1 106,2-1-208,5 0 141,4 1-13,6-1 21,4 2 1,3 0-36,2 2 11,-1 0 52,1 2-18,-2 2 9,-3 2-18,-3 3-14,-4 2 40,-3 1-32,-4 2 48,-2-1-32,-1-1 10,-4-2 55,-5-1-74,-3-2 25,-4-2-45,-3-2 29,-1-2 8,1-5 35,0-4 402,2-3-373,4-1 339,3-1-339,3 1-50,4 2-180,5 3-1424,6 3-3383,1 3-1631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56.71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2592.1875"/>
      <inkml:brushProperty name="anchorY" value="-572203.9375"/>
      <inkml:brushProperty name="scaleFactor" value="0.5"/>
    </inkml:brush>
  </inkml:definitions>
  <inkml:trace contextRef="#ctx0" brushRef="#br0">1 135 6451,'0'0'0,"0"0"2065,0 0-1569,0 0 2540,0 0-1867,0 0-449,0 0-37,0-3 446,0 0-350,0 0-155,0 0 94,0 2-108,0-1-276,0 2-110,0 0-27,0-1-165,0 4-18,1 5-6,1 9 123,0 11 55,2 9-138,0 8-24,1 7-16,0 2 32,0-1-50,-1-3 15,0-6-24,-2-8 6,-1-9-96,0-8-516,-1-8-26,0-6-253,0-4 264,0-6-302,0-8-2038,0-8 2110,-1-8-816,1-7-675,0-4 475,0-3 1280,2-1 321,1 1 138,2 2 139,1 4 782,0 5 327,0 4 257,-1 3-64,0 4-483,-1 1-77,2 1 80,0 1-563,1 1 400,0 3 101,1 1-427,0 2 36,2 2-100,1 0-106,2 2-73,3 2-82,2 0 144,3 3-144,0 0 27,1 3-27,-2 5 3,-2 5-3,-2 6 18,-4 4-23,-4 4 45,-3 2-13,-2 0 5,-4-1 131,-4-2-94,-5-2 54,-5-3 5,-4-3-115,-4-2 147,-4-3-179,-3-3 36,-1-2-71,0-2-42,1-2-421,3-2-241,5 0-1024,6 0-643,5-1-3837,4 1 2754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1:59.07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3894.375"/>
      <inkml:brushProperty name="anchorY" value="-573625.25"/>
      <inkml:brushProperty name="scaleFactor" value="0.5"/>
    </inkml:brush>
  </inkml:definitions>
  <inkml:trace contextRef="#ctx0" brushRef="#br0">100 281 5811,'0'0'0,"0"0"1472,0 0-1456,0 0 2788,0 0-1633,0 0-941,0 0 2,-9-3 45,0 0 1,-1-1-227,1 2 114,-1-1-98,1 2 21,0 0-8,0 1 56,1 0-16,1 1 27,2 0-81,2 0 25,2 0-48,0-1 66,1 1 54,0-1 42,0 0 257,1 0-553,3 0 158,9 0 66,10 1 110,11-1 51,12 1-76,10 0-172,7-1 28,5 1-79,5-1 13,3 1 67,2-1-97,4 1 33,3 1-11,2-1 0,3 2 19,2 0-25,0 1 28,-1-1-28,-3 0 9,-5 0-3,-6 0-37,-6 1 47,-5-1-15,-4 1 5,-3 0 0,0 0 0,0 0 0,1 1 0,-1-1 0,-3 2 0,-5 0 0,-5 0-37,-6 0 66,-6 0-40,-6-1 14,-5 0 16,-4 0-25,-3-2 9,-4 0 16,-2 0-25,-3-2 9,-1 0-3,-2-1 19,-2 1-43,-1-1 50,0 1 4,-1-1 55,0 0 99,0 0 312,-1 0 107,1 0-98,-3-1-527,-3-3 97,-5-1-48,-4-3 98,-4-1-160,-2-2 54,-3-1-19,-1-1 0,1 0 0,-1-2-19,1 0-13,1-1 22,1-2-121,-1 0 128,2-1-42,-1-2-99,1-1 32,-2-1 96,1 0-14,-1 0-100,1 1 71,0 1 30,1 4 26,2 2-40,2 5 54,3 2-16,3 4 5,4 1-19,2 3-13,2 0-16,2 0-16,1 2 77,0 3 163,1 4-61,3 4 32,4 4 34,5 2-122,5 1 18,4 1-47,5 0-30,3-2 42,4-2-52,2-1 15,3-4-42,0-2-83,2-3 58,-1-3-61,-1-1 129,-2-2-76,-5-1-47,-5-1 34,-6 1 78,-6-1 13,-7 1-16,-3 0 48,-4-1 5,-1 1-18,-1 0 64,0 0-75,0 0 24,0 0-46,0 0 86,1 0-82,0 0 44,0 0-31,0 1-11,0 1-16,-1 3 21,-3 2 124,-3 3-17,-5 3-6,-3 3-28,-2 1-30,-2 2-32,-1 1 24,-2 2 26,1 1-82,-1 1 46,-1 2-17,0 0 59,-1 2-91,0 1 30,0-1 8,1 0-6,2-2-16,2-4 6,5-4-22,2-5 25,5-3-28,2-4-10,3-2-109,1-3-251,1 0-907,1-2-1108,0-2-2667,-1 0-4028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2:00.29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6930.875"/>
      <inkml:brushProperty name="anchorY" value="-575265.75"/>
      <inkml:brushProperty name="scaleFactor" value="0.5"/>
    </inkml:brush>
  </inkml:definitions>
  <inkml:trace contextRef="#ctx0" brushRef="#br0">107 131 5811,'0'0'0,"0"0"1056,0 0-167,0 0 1765,0 0-1728,0 0-510,0 0 291,-15-14-13,-2-3 117,-1-3-222,0 0-31,4 2-297,4 3 294,2 4-256,4 4-56,2 2-134,1 3-87,1 1-9,1 1-122,-1 0-46,1 2-32,2 5 131,3 5 51,5 6 29,5 5-35,4 4 110,3 4-126,3 2 59,2-2-37,0-2 7,1-4-58,-1-6-320,0-6-304,0-5-198,2-8-429,0-7-377,-1-7-228,-4-6-300,-3-4 870,-5-4 728,-5-1 54,-5 0-182,-3 4 892,-3 4 709,-1 6 264,-1 5-339,-2 5 276,-2 2-140,-2 4 350,-3 5-43,-2 4-82,-1 5-372,-1 5 196,-2 4-254,0 3-107,0 4-144,0 6 43,-1 5-104,-1 5-368,0 5 63,1 1-63,-1-2 18,3-2 49,0-6 42,3-6 29,1-6-207,3-8 63,2-7-66,2-7-569,1-4-1128,0-4-574,-1-7-3132,1-1-2346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2:01.33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8245.1875"/>
      <inkml:brushProperty name="anchorY" value="-577070.375"/>
      <inkml:brushProperty name="scaleFactor" value="0.5"/>
    </inkml:brush>
  </inkml:definitions>
  <inkml:trace contextRef="#ctx0" brushRef="#br0">50 40 5491,'0'0'0,"0"0"2161,0 0-2372,0 0 1163,0 0-944,0 0 91,4 12-54,0 1-29,-1 1 78,1-2-25,-4-3 48,-3-3-29,-3-2-26,-3-2 63,-1-3-39,0-4 218,1-2-43,2-3-312,1-2 155,3 0-101,1 0 0,2 0 0,3 2-3,2 0 0,3 3 18,2 1 14,1 2 35,0 2 29,0 1-43,-1 1 35,-1 0-85,-2 2 24,-1 3-11,-1 2 168,-3 4 83,0 2-51,-2 3-27,-1 2-101,-4-1-13,-3 0 13,-3-1-48,-2-3 51,1-4 39,2-3-47,1-3 74,2-2-133,2-4-16,2-4 38,1-5-57,2-3 16,0-1-5,1 1 56,2 1 115,0 4 120,1 2-24,-2 3 21,0 3-168,0 0-120,-1 2 24,0 2-24,-1 3 467,1 4-395,-1 2 48,0 2-123,0 0 1,0-1-796,-1-2-1422,0-4-3582,0-1 835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2:05.0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6955.6875"/>
      <inkml:brushProperty name="anchorY" value="-575891.5625"/>
      <inkml:brushProperty name="scaleFactor" value="0.5"/>
    </inkml:brush>
  </inkml:definitions>
  <inkml:trace contextRef="#ctx0" brushRef="#br0">212 15 4530,'0'0'0,"0"0"2113,0 0-1643,0 0 1888,0 0-1275,0 0-792,0 0-91,0-1 3,0 0-51,0-1-107,0 1 166,0 0-35,0 1 200,0 0 118,0 0-209,0 0-71,0 0 15,0 0-21,0 0 0,0 0-112,0 0 51,0 0 72,0-1-136,0 1-86,0 0 59,0-1-67,0 1 17,0 0-6,0 0 0,0 0-19,0 0 6,0 0 15,0 0-42,0 0 70,0 0-41,0 0 14,0 0-3,0 0 37,0 0-48,0 0 91,0 0-101,0 0 88,0 0-9,0 0 22,0 0-21,0 0-48,0 0-25,0 0 4,0 0-6,0 0 0,0 0 37,0 0 8,0 0 19,0 0-21,0 0-11,0 0 3,0 0-3,0 0 37,0 0 9,0 0-20,0 0 9,0 0-3,0 0 0,0 0 56,0 0 21,0 0-114,0 0 37,0 0-35,0 0 25,0 0 10,0 0-40,0 0 32,0 0-11,0 0 3,0 0-18,0 0 4,0 0 36,0 0-49,0 0 72,0 0-39,0 0 12,0 0-20,-1 0 60,-2 0-111,-3 0 34,-3 0-143,-3 0 92,-3 1 4,-3 2-41,0 3 91,-1 3-64,-1 3 3,1 3 18,1 3-27,1 3 46,3 2 6,3 3-20,4 2 9,3 0-3,4 0 0,6-3 19,6-2-43,6-4-62,4-4-95,4-5-91,2-3-302,0-4 374,0-4-504,-3-5 186,-4-4 86,-4-5-430,-4-4 246,-5-3 248,-3-3-417,-3-2-154,-5-3 411,-4 0-56,-5 0 418,-3 3 164,-2 3 204,2 4 124,1 5 45,4 3-107,2 5-147,4 3-74,2 2-14,2 1-85,4 1 94,7 1-33,5-1 67,4 1-35,5 2 163,3 2-8,0 5 86,0 3-147,-2 3 234,-2 3 153,-3 2-113,-2 2-413,-5 1 160,-4-1-114,-4 1-4,-2-1 76,-3-1-118,-3-3-355,-3-1 136,-2-5 8,-2-3-109,0-3 187,2-4 55,1-2-122,2-5-755,2-6 998,4-4-209,5-3 76,5-2-281,4 0 328,3 3-37,2 1-136,0 4 16,0 3 213,-3 2-13,-2 4 16,-2 1 158,-2 4 367,-1 4 110,-1 4 224,-1 5-109,2 3-97,1 4 500,3 0-772,1 0-130,2-3-93,1-4-134,0-4-3,2-5-10,3-7-209,4-8-482,3-10-99,4-7 229,-1-7 273,-1-4-428,-5-1 417,-4 1-50,-6 5 351,-5 6-48,-5 8 225,-4 6 474,-2 5 27,-2 4-622,-3 3 246,-3 4 475,-4 6-254,-1 5 91,-3 4-307,1 5 64,2 3-186,3 4 375,5 2-117,7 1 30,7-1-518,6-3 165,3-4-135,1-7-225,-1-6 99,0-5-176,0-5 24,-2-5-107,-1-7-238,-1-5 44,-3-4 247,-3-3-26,-2-3 24,-2-1 83,-3 1 71,0 0 59,-2 4 142,0 3-32,-1 4 58,0 4 326,0 4-35,-1 2-136,1 2 0,0 4 67,0 4 83,0 6-116,-1 4-106,0 4-64,0 2-13,-1 0-46,0-1-10,0-2-75,0-4-411,0-4-261,1-4 45,1-4 96,0-6-286,-1-6-1440,1-7 1860,1-7 167,-1-6-749,0-5 603,1-5 451,1-3-67,2 0 293,1 3 956,1 6-780,1 7 854,-1 7-253,-1 7-270,1 5 43,0 3 3,2 3-38,3 4-343,2 4-145,3 3 0,1 1-253,1 0 79,1-1-74,-1-4-267,1-2-1325,-4-2-1733,-3-2-4213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2:05.2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9371.5625"/>
      <inkml:brushProperty name="anchorY" value="-577274.1875"/>
      <inkml:brushProperty name="scaleFactor" value="0.5"/>
    </inkml:brush>
  </inkml:definitions>
  <inkml:trace contextRef="#ctx0" brushRef="#br0">1 0 7267,'0'0'0,"0"0"2049,0 0-2259,0 0 2045,0 0-1152,0 0-574,28 2-10,10 1-88,6 0-1668,0-1-3623,-8 0 282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2:06.2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40832.1875"/>
      <inkml:brushProperty name="anchorY" value="-578556.0625"/>
      <inkml:brushProperty name="scaleFactor" value="0.5"/>
    </inkml:brush>
  </inkml:definitions>
  <inkml:trace contextRef="#ctx0" brushRef="#br0">3 54 6723,'0'0'0,"0"0"2369,0 0-1568,0 0 2128,0 0-1507,0 0-595,0 0-221,-1-5 151,1 0-223,-1 0-241,1 0-117,0 7-120,-1 6 179,1 10 718,1 8-724,2 7 19,5 4-117,4 1-115,4-2-3,3-4-29,2-6-352,3-8-630,2-7 457,3-7-676,1-9-397,0-8 227,-1-7-121,-3-8 785,-4-5-499,-4-3 470,-4-2 552,-4 1 147,-3 4 10,-3 5 342,-1 7 437,-2 6-13,-1 6 179,0 4-379,-1 4 101,1 1-419,0 1 30,-2 2 267,-2 6 146,-4 5-82,-2 7 181,-2 8-46,-3 7-36,-2 7-78,0 7 37,0 6-205,1 4-411,1-1 69,3-4-56,3-7-23,3-10-14,2-11-166,3-10-1354,0-7-857,1-6-838,-2-7-4880,0-2 5729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2:07.6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42281.5"/>
      <inkml:brushProperty name="anchorY" value="-580345.4375"/>
      <inkml:brushProperty name="scaleFactor" value="0.5"/>
    </inkml:brush>
  </inkml:definitions>
  <inkml:trace contextRef="#ctx0" brushRef="#br0">3 1 5106,'0'0'0,"0"0"2241,0 0-2446,0 0 1016,0 0 232,0 0-1174,0 0 745,0 8 312,1 7-558,-1 7 638,1 8-393,-2 6 121,1 7-235,-1 7 301,0 5-322,0 7-89,1 4-109,0 3-26,-1 3-233,1 0 171,0-2-157,0-2 192,0-3-225,0-3 14,0-3 11,1-2 24,1 1-65,0-2 41,0-1-13,-1-1-17,0-3 6,0 0-3,-1-1 37,0-1-29,0 0-8,0-1 3,0-2 15,0-2-23,0-2-11,0-2 21,1-1-7,0-1 2,0 1 18,0 0-23,-1 0 8,0 1 15,1-1-23,-1 0 8,0 2-3,0 0 0,0 3 0,-1 1 0,-1 1 0,0 1 0,0-1 0,0-1 0,1-3 0,0-5 0,0-3 0,1-6 0,-1-4 0,1-4-56,1-5-59,-1-4 69,0-4-7,0-3-259,0-2 245,0-1-216,3-1 230,5-2 8,4-2-203,7-3-6,4-2-82,5-2 123,4 0 87,4 0 110,5-1 0,6 1 14,7 0 2,9 0 112,9-1-88,9 1-6,8 0-15,9 1 18,5 2-45,6 1 14,1 1 12,-2 1-4,-5 2 2,-7 0 0,-9 2 0,-6 0 18,-8-1 14,-6-1 91,-5 0-24,-4 0-43,-3-1-40,-2 1 45,0-1-37,-3 1-8,-3 1-35,-5 0 27,-7 0-10,-8 0-92,-7 1-458,-7 1-174,-6-1-319,-4 1-751,-6 0-976,-8 0-4845,-1 0 8396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1:18.5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340.28906"/>
      <inkml:brushProperty name="anchorY" value="-39026.73438"/>
      <inkml:brushProperty name="scaleFactor" value="0.5"/>
    </inkml:brush>
  </inkml:definitions>
  <inkml:trace contextRef="#ctx0" brushRef="#br0">129 101 8180,'0'0'0,"0"0"672,0 0 673,0 0-604,0 0-84,0 0-553,0 0-27,-19 6-40,-4 4-2,-1 2-24,2 3 7,5 1 17,5 0-24,4 0-11,4 0 2,4 1-2,5 0-18,6 1-33,5 0-216,4 1-34,3 1-454,1 1 544,0 0-186,-2-1 415,-2-1-231,-6-4 199,-4-3 6,-5-4 56,-2-1 217,-3-2-207,-5-1-36,-4 0-9,-2-1-29,-1-1-278,2 0 377,1-1-125,2-1 135,2-2-120,2-3 41,2-6-70,2-6 72,3-5 32,6-5-64,3-5-32,4-3 64,3-3-24,2-1 8,0-2 18,2 1 14,-1 2-40,-2 3 88,-4 7 366,-3 7 178,-5 6-61,-4 7 13,-2 3-256,-2 4 406,-1 1-302,-1 1-240,0 2-96,0 6-37,1 6 304,-1 8 128,1 8-280,0 7-25,0 4 38,0 3-178,0-2-28,0-4 1,0-9-86,0-7 97,0-9-70,0-6-296,1-4-195,-1-4 72,1 0-182,0-5 212,1-4 82,1-4 0,1-2 110,1-2-155,0 0 424,2 1-88,1 1 61,1 1 0,2 1 22,2 1-24,2 1 82,2 1 32,1 3-135,0 1 26,-1 3 5,-1 1-848,-2 2-2521,-3 3-638,-2 1 558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2:09.0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45693.1875"/>
      <inkml:brushProperty name="anchorY" value="-583968.9375"/>
      <inkml:brushProperty name="scaleFactor" value="0.5"/>
    </inkml:brush>
  </inkml:definitions>
  <inkml:trace contextRef="#ctx0" brushRef="#br0">1439 1 4882,'0'0'0,"0"0"2241,0 0-2334,0 0 1918,0 0-822,0 0-792,0 0-67,-12 0-67,-3 0 201,-3 0 450,-1 2-115,-1 3-186,-1 3 206,-2 5 55,-1 5-355,-1 4-71,-3 6 42,-2 4-168,-1 4 43,-1 3-75,1 4-77,1 1 18,1 2-13,0 0-19,1 0 25,0-1-28,0-1-10,-2-2 3,-1-1-3,0-2 19,-2-2-25,0-2 9,0-1 16,0-3-43,2-2 32,2-1-30,2-3 28,3-1-102,0-2 66,2-1-173,0-1 217,0-2-108,1 0 110,0 0-26,0-1-28,2 0 12,1 0 31,1-1-10,1 2 5,1 1 0,0-1-94,2 2 121,0 0-40,0-1 13,2 0 0,1-1 18,2-2-23,0-2 45,1-2-13,0-2-51,0-1 53,1-2-37,-1 0 48,0 0-51,-1-1 54,-1 2 2,-1 0-37,-1 3 32,-2 1 8,-2 4-21,-2 2 83,0 3 68,-1 0-90,3-1 16,1 0-5,2-1-40,3-3-46,1-1-8,1-2-21,1-2-16,1-2-202,2-2-113,1-1 93,0-2 68,1-1-97,0 1 149,0 0 14,0-1 75,0 0-14,1 1 49,-1 0-49,1 1 35,0 0 27,0-1-9,0-1 6,0 1 0,0 0 0,0 1 0,0 2 19,-1 1-6,0 1-15,0 3 4,0 0 36,0 0 63,0 0-128,-1-2 43,1 1-16,-1-2 0,0 1 0,0-1 0,0-1 0,-1-1 38,1-2-49,0-1 16,1-1-42,1-1 48,0-1 21,-1 0-43,2-1 16,-1-1-528,4-4-1288,7-9-2298,0 0-4064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2:10.31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43011.25"/>
      <inkml:brushProperty name="anchorY" value="-584432.5625"/>
      <inkml:brushProperty name="scaleFactor" value="0.5"/>
    </inkml:brush>
  </inkml:definitions>
  <inkml:trace contextRef="#ctx0" brushRef="#br0">444 5 8036,'0'0'0,"0"0"912,0 0-429,0 0 1243,-27-1-1670,-12-1 248,-10 1 195,-5 1-163,0 1 297,2 1 18,5 1-385,8 0 127,8-1-1,8 0-91,8-1-175,7 0-102,4 0-6,3 0-52,2-1-49,0 0 104,0 0 22,1 0-22,-1 0-23,-1 0 7,1 0-42,-1 0 47,0 0 22,0 0-42,0 0 52,0 0-52,0 0 15,0 0 32,0 0-10,0 0 5,0 0 75,0 0-78,0 0 46,0 0-33,0 0-10,0 0 22,0 0 47,0 0-87,0 0-46,0 1-102,2 0 59,4 2 86,4 1 10,7 0-13,4 1-8,4 1 22,5 0-28,2-1 9,3-1-3,1-2 0,1 0 0,0-1 0,0-1 37,-1 0-47,-2 0-4,-3-2-18,-3 0 40,-4 0-50,-4 0 34,-5 0 8,-3 0-3,-3 1 22,-2 1-25,-3 0 9,-1-1-22,-2 1 43,-1 1-32,0-1 11,0 0 90,0 0 30,-1 0-59,1 0 6,1 1-4,0 2 353,1 2-232,-1 4 200,1 4-163,-1 2 11,0 4-6,-1 3-24,0 2-87,0 2-51,0 1 7,0-1 9,0-2-43,0-5-43,0-5-26,0-4 2,0-5-677,0-2-910,0-7-510,0-7-2955,0-1-4213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2:11.13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44402"/>
      <inkml:brushProperty name="anchorY" value="-585984.9375"/>
      <inkml:brushProperty name="scaleFactor" value="0.5"/>
    </inkml:brush>
  </inkml:definitions>
  <inkml:trace contextRef="#ctx0" brushRef="#br0">3 1 4338,'0'0'0,"0"0"2305,0 0-2614,0 0 2091,0 0-235,0 0-891,0 0-162,-1 12 216,1 5-300,-1 6 228,1 3 45,-1 4-309,1 3-68,1 3 324,1 5-171,1 3-331,1 5 11,0 2-11,-1 0 56,-1 0 112,-1 0-139,0-2-98,0-1-11,-1 0 64,0-1-101,0 1 13,-1-1-6,1-1-20,0-1 4,0-2 73,0-2-59,0-4 3,0-4 0,0-5-3,0-4-19,1-5 24,0-5-26,1-3 8,0-3-3,0 0 0,-1 0 0,1 0 0,-1 1 18,0 2-4,0 2-17,0 1 24,0 2-7,-1 2 58,1 0-72,-1 0 117,0 0-109,0-1 16,-1 0 69,1 0-23,0-1-84,0-1 65,0-1-62,0-4 17,0-2-25,0-4 6,0-1-321,0-2-189,0-2-506,0-6-167,0-7-1341,0-8-365,0-6-2810,0 3 3393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2:11.59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45706.875"/>
      <inkml:brushProperty name="anchorY" value="-588590.125"/>
      <inkml:brushProperty name="scaleFactor" value="0.5"/>
    </inkml:brush>
  </inkml:definitions>
  <inkml:trace contextRef="#ctx0" brushRef="#br0">1 251 7764,'0'0'0,"0"0"688,0 0-429,0 0 1485,0 0-1029,0 0 24,0 0-42,8 13-89,3 2 326,4 3-305,2 1-231,0-1 309,0 0-547,-2-2 8,-1-1-93,-2-2-75,-2-1 48,0-3-40,-2-1 48,0-3-70,1-1 41,1-2-13,3-1 2,3-4-19,4-6 6,3-5-116,2-7 52,3-5 53,0-4-93,2-2 87,0-3-44,-1-1 68,-1 0-18,-4 0 8,-2 3-74,-5 2-316,-2 4-493,-5 4-107,-4 5-1083,-2 5-1502,-3 4-4519,-1 5 9244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2:12.85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47527.25"/>
      <inkml:brushProperty name="anchorY" value="-589609.6875"/>
      <inkml:brushProperty name="scaleFactor" value="0.5"/>
    </inkml:brush>
  </inkml:definitions>
  <inkml:trace contextRef="#ctx0" brushRef="#br0">1 0 4786,'0'0'0,"0"0"240,0 0 38,0 0 1464,0 0-1443,0 0-38,0 0 681,0 0-344,0 0-238,0 1 16,0 0 269,3 1-170,1 1 27,1 0 149,2 1-86,4 0-60,2 1-185,4 0-29,3 1-158,2 3-42,2 2-94,2 3 185,-1 6-118,-1 4 77,-2 6-56,-4 4-39,-3 3 66,-6 3-43,-3 1-24,-4 1 46,-5-1-91,-7-3 8,-4-3-61,-4-5-62,-1-4-5,0-6 107,3-6 2,2-4 6,4-4-14,4-3-125,2-2 147,2-1-182,2-1 72,0-3-98,2-4-350,3-6 357,5-6 4,5-6-431,5-3 367,4-5-89,2-3 115,0 0 184,0 0-64,-2 1 128,-2 2-30,-2 3 33,-4 4 69,-3 6-112,-3 5 168,-3 4 155,-3 5-171,-2 2 141,-1 3-21,-1 2-125,-1 0 96,1 1 2,-1 0 35,1 0 51,0-1 45,-1 0-138,1 1-198,0-1 125,0 0 57,0 3 108,-1 3-207,-2 5 109,-1 4 19,-2 5 64,0 6-88,0 3-62,1 3 72,1 3-47,0 1-43,2 1 69,1-3-118,1-2 36,0-5-89,2-3 3,3-6-5,3-5 34,1-3-66,3-4 2,4-3-525,1-1-433,2-3-506,0-2-1332,-3-3-3489,-4 0 1427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2:16.96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49298.75"/>
      <inkml:brushProperty name="anchorY" value="-591408.875"/>
      <inkml:brushProperty name="scaleFactor" value="0.5"/>
    </inkml:brush>
  </inkml:definitions>
  <inkml:trace contextRef="#ctx0" brushRef="#br0">3 0 5619,'0'0'0,"0"0"1008,0 0-1064,0 0 341,0 0 1033,0 0-896,0 0-25,0 0 97,0 7 77,0 1-126,0 0-44,0 0 68,0-3 177,0-1 23,0-1-140,0-2 90,0 1-107,0 2-197,0 1 165,0 5-27,0 5 62,0 5-234,0 6 52,-1 7 142,1 4-275,-1 5 32,1 3-72,0 1-179,-1 0 65,1-2-33,0-5 41,0-6-68,0-8 22,0-7-64,0-8 72,0-4-341,0-4 79,0-5-21,0-6-287,0-7-311,0-9 297,0-6 66,0-7-450,0-6 149,0-3 107,0-2 175,0 2 222,2 3-23,1 4-6,2 5 255,2 6 57,2 4-170,0 5 159,2 5 24,1 3-26,0 5 34,2 3-82,0 2 98,1 2-31,2 5 28,1 4-4,0 4 95,1 4 48,0 3-194,-3 0 26,-2 0 22,-3-1-16,-4-1 61,-3-3-128,-2-2 96,-4-2-70,-4-2 57,-8-2-16,-5-1 5,-6-2-38,-5 0-100,-3 0-161,-1 1-411,1-1-1691,2 1-1774,7-2 1704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2:17.84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0572.9375"/>
      <inkml:brushProperty name="anchorY" value="-592920.1875"/>
      <inkml:brushProperty name="scaleFactor" value="0.5"/>
    </inkml:brush>
  </inkml:definitions>
  <inkml:trace contextRef="#ctx0" brushRef="#br0">0 2 6787,'0'0'0,"0"0"832,0 0 692,0 0 698,0 0-1016,0 0-710,0 0 449,0 0-44,0-1-351,0 1-158,0 0-248,0 1 134,0 6 175,0 7 244,0 8-201,0 7-157,0 6-158,0 4-69,0 3-77,0 0-11,0-1 13,0-4-45,0-6-5,0-6-57,0-6-527,0-7-713,1-6-243,0-2 14,1-7-195,0-7-315,1-8-1449,0-9 1863,-1-8-2695,0 4 4551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2:18.1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1858.25"/>
      <inkml:brushProperty name="anchorY" value="-594470.8125"/>
      <inkml:brushProperty name="scaleFactor" value="0.5"/>
    </inkml:brush>
  </inkml:definitions>
  <inkml:trace contextRef="#ctx0" brushRef="#br0">0 208 2225,'0'0'0,"3"-19"1793,1-11-859,-1 0 936,2 0-376,2 4-352,3 5-622,2 3 110,4 5-265,2 3-125,3 4 6,2 3-20,3 1-58,0 3 35,1 4-13,-2 2 20,-2 4-116,-4 1-22,-6 2 18,-3 0-87,-5 1 117,-2-1-74,-5 2-33,-5-1-8,-6 0-21,-6 0-53,-3-1-62,-2-1-173,0-3-350,3-2-138,3-1-1094,4-3-1006,5-1-2030,4-1 4228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2:18.51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3248.625"/>
      <inkml:brushProperty name="anchorY" value="-595747.6875"/>
      <inkml:brushProperty name="scaleFactor" value="0.5"/>
    </inkml:brush>
  </inkml:definitions>
  <inkml:trace contextRef="#ctx0" brushRef="#br0">140 1 5346,'0'0'0,"0"0"1089,0 0-1009,0 0 2436,0 0-1374,0 0-731,0 0 277,-11 1 120,-2 3-250,-3 3-171,-2 6 31,1 3 44,0 6 162,2 5-472,2 3-74,4 2-54,3 3-16,3-1-64,2-1-208,2-4-523,5-6-278,4-7-693,5-5-1289,3-5-346,-2-4-1195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2:19.0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1906.25"/>
      <inkml:brushProperty name="anchorY" value="-594818.5625"/>
      <inkml:brushProperty name="scaleFactor" value="0.5"/>
    </inkml:brush>
  </inkml:definitions>
  <inkml:trace contextRef="#ctx0" brushRef="#br0">0 50 4434,'0'0'0,"0"0"3362,0 0-3624,0 0 1727,0 0-155,0 0-1164,0 0 4,14-3 10,2 1-35,3 3 147,-1 3 19,-1 6-144,-4 4-80,-4 4 71,-3 3 22,-2 3-63,-3 2-33,-2 1 8,-4-2-64,-2-3-3,-2-3-2,1-6-97,0-4-47,2-4-105,2-3-333,1-7-549,2-7 709,1-7-835,3-4 323,5-6-552,4-1 549,3-1 80,0 1 769,1 2-1,-3 4 1068,-2 5 131,-3 4 199,-2 5 588,-3 4-627,-2 3-284,0 2-204,-1 1-329,-1 4-467,1 4 494,2 6 261,1 6-501,1 6 0,3 5-195,1 4-29,1 0-67,0-1-1393,-1-3 878,-1-7-2262,-1-7-1641,-2-6-936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1:19.0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033.08984"/>
      <inkml:brushProperty name="anchorY" value="-40387.22656"/>
      <inkml:brushProperty name="scaleFactor" value="0.5"/>
    </inkml:brush>
  </inkml:definitions>
  <inkml:trace contextRef="#ctx0" brushRef="#br0">2 50 8228,'0'0'0,"0"0"2145,0 0-1774,0 0 1440,0 0-557,0 0-1145,0-1 9,-1 2-65,1 6 57,0 6 343,2 9-296,3 7-18,3 3-104,3-1 32,1-4-78,1-7 19,0-6-8,3-6-168,4-9-139,4-12 11,4-10-264,2-8-9,2-4-106,-2 0 502,-2 2 72,-2 5 79,-5 6-26,-5 7 59,-2 6 21,-3 4-5,-1 3 173,0 3 251,-1 5 13,1 6 40,-1 6-13,0 4-142,-2 4-202,-3 1 29,-1 1 8,-2-1-125,-4-5-56,-6-4-457,-7-5-1224,-6-7-1662,-6-10-3399,4-3 4212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2:19.29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3418.8125"/>
      <inkml:brushProperty name="anchorY" value="-596328.4375"/>
      <inkml:brushProperty name="scaleFactor" value="0.5"/>
    </inkml:brush>
  </inkml:definitions>
  <inkml:trace contextRef="#ctx0" brushRef="#br0">181 1 5090,'0'0'0,"0"0"2802,0 0-3232,0 0 2586,0 0-209,0 0-1221,0 0-248,12 10 490,3 5-122,2 6-78,-1 3-8,-2 3-317,-3 3-421,-4 2 191,-8 4-136,-10 3 6,-12 5-94,-12 2-666,-9 0-1796,-8-1-916,-6-5-5788,10-10 9033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06.27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1968.875"/>
      <inkml:brushProperty name="anchorY" value="-595544"/>
      <inkml:brushProperty name="scaleFactor" value="0.5"/>
    </inkml:brush>
  </inkml:definitions>
  <inkml:trace contextRef="#ctx0" brushRef="#br0">73 46 5715,'0'0'0,"0"0"992,0 0-952,0 0 1636,0 0 52,0 0-605,0 0-706,0 0 55,0-6 179,0-1-24,0-1 0,0 0-115,0 2-96,0 1 224,0 2-189,0 2-106,0 0 31,0 1-99,0 0-90,0 0-72,0 1-121,0-1 25,0 0-75,0 0-40,0 1 45,0 2 1,0 3 55,0 4-13,0 4-179,0 3-320,-2 4-648,-5 4-798,-8 4-1382,-10 3-2270,1-5 1318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06.53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0626.5625"/>
      <inkml:brushProperty name="anchorY" value="-594414.5625"/>
      <inkml:brushProperty name="scaleFactor" value="0.5"/>
    </inkml:brush>
  </inkml:definitions>
  <inkml:trace contextRef="#ctx0" brushRef="#br0">320 0 7139,'0'0'0,"0"0"3282,0 0-3437,0 0 1991,0 0 247,0 0-970,0 0-927,0 0 239,-3 1-33,-2 2-438,-4 2 97,-6 4-139,-6 4-502,-4 4-591,-4 4-148,-3 4-229,-3 3-411,-1 4-224,-2 3-624,-1 5-1559,7-7 4801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06.7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49036.8125"/>
      <inkml:brushProperty name="anchorY" value="-593406"/>
      <inkml:brushProperty name="scaleFactor" value="0.5"/>
    </inkml:brush>
  </inkml:definitions>
  <inkml:trace contextRef="#ctx0" brushRef="#br0">109 0 3506,'0'0'0,"0"0"1744,0 0-783,0 0 1288,0 0-584,0 0-697,0 0-421,-10 15 320,-2 3-710,-1 2-106,0 2-11,1-1-56,0 2-1323,1 0-1380,-3 3-1984,3-5 778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06.94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47658.4375"/>
      <inkml:brushProperty name="anchorY" value="-592324.3125"/>
      <inkml:brushProperty name="scaleFactor" value="0.5"/>
    </inkml:brush>
  </inkml:definitions>
  <inkml:trace contextRef="#ctx0" brushRef="#br0">70 1 5442,'0'0'0,"0"0"897,0 0 111,0 0 996,0 0-801,0 0-880,0 0 74,-10 21-207,-2 5-206,0 5 45,1 0-29,3 0-168,2-1-1259,2-2-454,1 0-1078,1 0 38,0-6 952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07.15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46318.5"/>
      <inkml:brushProperty name="anchorY" value="-591330.3125"/>
      <inkml:brushProperty name="scaleFactor" value="0.5"/>
    </inkml:brush>
  </inkml:definitions>
  <inkml:trace contextRef="#ctx0" brushRef="#br0">0 0 1505,'0'0'0,"0"0"1744,0 0-932,0 0 695,0 24-331,0 9-84,0 5 466,0 4-950,0-2 142,0-2 95,1-3-236,0-3-4,0-3-301,1-5-18,0-5-185,-1-3-95,0-5-6,0-2-667,-1-4-1012,0-2-1039,-3-2-2922,0 0 3191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07.68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47592.4375"/>
      <inkml:brushProperty name="anchorY" value="-593000.125"/>
      <inkml:brushProperty name="scaleFactor" value="0.5"/>
    </inkml:brush>
  </inkml:definitions>
  <inkml:trace contextRef="#ctx0" brushRef="#br0">1 85 11125,'0'0'0,"0"0"1057,0 0-916,0 0 747,0 0 534,0 0-533,0 0-396,18 21 30,8 5 88,5 5-541,4 0 663,-1-1-586,1-1 10,-3-3-42,0-1 5,-2-1-85,-2-2-33,-2-2 6,-1-1-8,-2-1 38,-1-3-49,-1-3 17,-1-3-6,0-3-57,2-3-281,2-6 263,3-8-77,5-7 96,4-8 37,3-8 14,2-4 2,2-4 3,0-2 38,0 2-49,-4 3-2,-3 3 18,-3 5 422,-5 6-251,-5 4 99,-4 4-131,-5 6-118,-4 4-10,-4 3-10,-2 2-44,-2 1-325,-2 2-1235,0-1-883,-1 1-907,-2 3-3324,0 0 2590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08.4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49878.25"/>
      <inkml:brushProperty name="anchorY" value="-594194.4375"/>
      <inkml:brushProperty name="scaleFactor" value="0.5"/>
    </inkml:brush>
  </inkml:definitions>
  <inkml:trace contextRef="#ctx0" brushRef="#br0">372 14 5074,'0'0'0,"0"0"2001,0 0-1531,0 0 1763,0 0-94,0 0-682,0 0-654,-1-3 462,0 0-126,0 1-339,-1 0-34,-1 0-139,-2 1-171,-2 1-320,-4 0 19,-5 2-166,-6 5 30,-5 7-19,-7 9 0,-6 10 0,-2 9-75,-1 10 59,4 7 16,6 7-80,9 6 46,8 5-92,12 4 81,11 1-27,11-1 26,9-6-79,6-7-163,4-11-163,2-12-80,2-14-557,-1-12 87,1-12-287,0-15-561,-1-13-1387,-2-11-3760,-9 1 5457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09.29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1208.25"/>
      <inkml:brushProperty name="anchorY" value="-596352.5625"/>
      <inkml:brushProperty name="scaleFactor" value="0.5"/>
    </inkml:brush>
  </inkml:definitions>
  <inkml:trace contextRef="#ctx0" brushRef="#br0">110 170 4578,'0'0'0,"0"0"961,0 0-1066,0 0 978,0 0-476,0 0-519,0-3 186,0 0-211,1-1-339,0 0 185,1 1-6,0 0 30,0 1 261,0 1-14,-1-1 22,-1 1 176,1 0 419,-1 1 40,0 0 174,0 0-41,-1 0 270,1 0-259,0 0-174,0 0 105,0 0-166,0-1-184,0 1 49,0-1-52,0 1 6,0 0 203,0 0-321,0 0 30,0 0-203,-2 2-51,-2 5-37,-3 5 16,-3 9-67,-2 7 94,-2 9 45,1 6 8,0 4 24,1 1-114,2-2 71,1-7-64,3-9 17,2-9-25,1-8 6,2-7-41,1-9 30,0-13 8,2-14-2,2-13-17,3-11-144,1-6-202,2-1 197,2 1 127,0 5 39,2 8-30,0 8 58,0 10-15,0 8-14,-1 8 6,0 6 16,2 4 69,2 7 149,1 7 38,3 9-35,1 8 40,-1 9 83,0 9-211,-2 7-8,-3 5 14,-3 3-148,-4-1 60,-3-4-62,-3-7-361,-2-7-439,-2-9-721,-4-9-1317,-6-9-2610,0-7 1387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09.88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2680.375"/>
      <inkml:brushProperty name="anchorY" value="-598057.0625"/>
      <inkml:brushProperty name="scaleFactor" value="0.5"/>
    </inkml:brush>
  </inkml:definitions>
  <inkml:trace contextRef="#ctx0" brushRef="#br0">1 259 8708,'0'0'0,"0"0"1601,0 0-1495,0 0 241,0 0 1166,0 0-1433,18 22 259,8 7 10,8 2 54,5-1-392,3-6 48,2-6 5,1-7-40,3-10-27,2-11-85,1-12-166,-1-10-389,-2-8-202,-6-5-164,-8-1 105,-8 0-17,-8 3 732,-8 6 133,-5 5 176,-3 6 691,-2 7 219,-2 6-256,1 5 143,-1 4-282,1 3 16,0 1-485,1 1-62,-1 1-88,1 4-24,0 5 13,0 5-8,1 4 22,-1 5-43,0 3-24,1 2-13,4 2 74,3 1-80,4 2 27,3-1-755,2 0 886,0-3-635,-3-2 341,-1-5-184,-5-4 347,-2-5-43,-3-4 83,-1-2 48,-4-3 11,-4 0 58,-4-1-106,-6-1 53,-3-1-37,-4 0 8,-2-2-22,-1 0-13,0-2-53,1-4-212,3-3-503,5-4-899,5-3-758,5-4-580,3 2-1091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1:19.26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631.23438"/>
      <inkml:brushProperty name="anchorY" value="-41824.03906"/>
      <inkml:brushProperty name="scaleFactor" value="0.5"/>
    </inkml:brush>
  </inkml:definitions>
  <inkml:trace contextRef="#ctx0" brushRef="#br0">0 2 12758,'0'0'0,"0"0"1585,0 0-169,0 0 1188,0 0-966,0 0-1099,0 0-200,0-1-280,0 1-30,0 0-120,0-1-685,3 2-1977,1 4-996,1 5-6394,-1 0 7528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10.46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4456.1875"/>
      <inkml:brushProperty name="anchorY" value="-599467.75"/>
      <inkml:brushProperty name="scaleFactor" value="0.5"/>
    </inkml:brush>
  </inkml:definitions>
  <inkml:trace contextRef="#ctx0" brushRef="#br0">26 240 5811,'0'0'0,"0"0"1568,0 0-1698,0 0 2464,0 0-957,4 25-404,2 10 20,2 8-75,0 3-243,0 0-144,-1-2-441,-2-5-7,-1-6-72,-1-8-6,-1-7-173,-1-7-400,0-6-177,-1-8-76,-1-12-1770,-3-11 1292,-2-13 360,-3-9-929,-2-9 724,-2-5-185,1-1 1014,2 2 251,3 6 475,2 7 814,2 9 173,2 8 322,0 8-650,3 7-229,4 5-260,6 4-314,6 3-152,5 2 272,4 3-217,3 3-4,1 6 173,-1 4-190,-3 6 118,-4 3-147,-5 3 96,-6 1-107,-4 0 30,-5-1 8,-6-2-25,-7-2 28,-5-3-102,-5-3 29,-4-3-31,-2-3-33,-1-2-29,2-2-424,3-3-163,5-2-355,4 0-456,5-1-894,4-1-1603,2 1-202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11.34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5754.625"/>
      <inkml:brushProperty name="anchorY" value="-600797.4375"/>
      <inkml:brushProperty name="scaleFactor" value="0.5"/>
    </inkml:brush>
  </inkml:definitions>
  <inkml:trace contextRef="#ctx0" brushRef="#br0">0 151 4978,'0'0'0,"0"0"2065,0 0-1120,0 0 1309,0 0-760,0 0-963,0 0-246,2-8 22,3-1-69,6-2-76,5 2-50,5 2-82,4 2 127,3 2-26,3 3-64,0 5 285,0 5-216,-3 5 0,-4 3 59,-7 4-195,-5 1 18,-5 1 6,-6 1 46,-7-2-52,-6-1-18,-3-3 24,-2-4-10,2-4 2,1-3 37,4-3-66,2-3-35,4-1 45,1-1-93,3-4-253,0-4-25,1-6 155,5-5 51,5-8-27,4-4-146,5-4 232,1-2 34,1 2 70,0 1-6,-2 4 48,-3 6-29,-4 4 30,-3 7 47,-4 4 118,-3 4-11,-1 4-24,-2 0 163,0 2-329,-1 3 28,0 4-1,0 8 3,-2 7 446,0 7-276,0 6-42,1 5 115,0 1-235,4 1-26,5-4-1,4-5-69,6-6-712,6-8-790,6-7-1316,6-9-2963,-5-4 1966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11.60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7537.375"/>
      <inkml:brushProperty name="anchorY" value="-602298.375"/>
      <inkml:brushProperty name="scaleFactor" value="0.5"/>
    </inkml:brush>
  </inkml:definitions>
  <inkml:trace contextRef="#ctx0" brushRef="#br0">67 1 6115,'0'0'0,"0"0"4274,0 0-4781,0 0 1851,0 0 954,0 0-1690,-9 27-248,-1 8 179,-1 7-286,1 2-189,1-1-42,3-3-102,2-5-1406,1-6-1102,1-8-2913,0-8-362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11.78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6201.3125"/>
      <inkml:brushProperty name="anchorY" value="-601358.0625"/>
      <inkml:brushProperty name="scaleFactor" value="0.5"/>
    </inkml:brush>
  </inkml:definitions>
  <inkml:trace contextRef="#ctx0" brushRef="#br0">1 1 8868,'0'0'0,"0"0"3314,0 0-3194,0 0 1304,0 0-1837,5 5-646,3 7-2007,2 6-3035,0 0 3401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12.39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7504.4375"/>
      <inkml:brushProperty name="anchorY" value="-602681"/>
      <inkml:brushProperty name="scaleFactor" value="0.5"/>
    </inkml:brush>
  </inkml:definitions>
  <inkml:trace contextRef="#ctx0" brushRef="#br0">1 510 5507,'0'0'0,"0"0"3585,0 0-4070,0 0 1330,6-22 193,4-10-1313,6-9 339,6-6-504,4-5 205,5-1-608,3 1 371,0 3 501,-4 5-114,-4 7 173,-7 8 166,-5 7 220,-6 7 28,-4 6 146,-3 5 123,-1 2-192,-1 2-323,-1 3-136,-3 2-104,-4 5 0,-3 3 3,0 3 219,1 2-156,1 3 41,3-1-46,2 1-10,2-1-56,2 0-6,0-1-2,5-2-3,3 0 0,5-2-94,5-1 46,2-1 19,1-3-27,1 0 67,-1-3-19,-2-2 8,-3-1 0,-4-1 0,-3 0-19,-3 0 24,-3 0 11,-1 1 184,-2 1 454,1 3-211,-1 0 5,-1 1 107,-3 1-189,-5 1-76,-4 0-95,-3 1-80,-2-2-102,-1 0 1,-2-2-12,1-2-618,0-2-609,2-1-573,1-6-1852,5-7-5577,3-1 11529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13.99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8943.125"/>
      <inkml:brushProperty name="anchorY" value="-603846.5"/>
      <inkml:brushProperty name="scaleFactor" value="0.5"/>
    </inkml:brush>
  </inkml:definitions>
  <inkml:trace contextRef="#ctx0" brushRef="#br0">145 0 4530,'0'0'0,"0"0"1665,0 0-1308,0 0 2205,0 0-674,0 0-850,0 0-221,0 0 351,0 0-85,0 0-32,0 0-250,0 0-97,0 0-178,-1 1-270,-3 3-16,-5 5-227,-5 6 30,-5 6-43,-1 3 3,-1 5-3,2 3-38,4 2-7,3 2 56,5 0-132,3-2 23,7-3 82,7-2-48,6-4-131,6-3-651,4-7-29,4-4-133,1-5-171,1-6-22,-3-6 217,-3-7 39,-7-6 113,-6-4 730,-6-4 28,-6-3 60,-8-2 9,-8-2 213,-5 1 126,-4 1 180,-3 3-217,-1 3-68,0 5 521,3 5-465,4 5-10,4 3-32,5 3-107,5 2-147,3 2-96,2 0-61,2 1-146,3 0-231,8 0 633,6-1-165,8 0 109,6-1-43,5 1 35,3 1-29,0-1 8,-2 1 15,-2 1-23,-2 2 8,-4 3-3,-4 3 37,-4 4 270,-3 4 130,-4 3-111,-3 5-38,-4 4 69,-3 3-159,-1 0-30,-3 0-53,0-2-89,-1-4 1,-1-5-27,-1-6 21,1-5-26,0-4 45,1-3-88,0-2-11,1-3-242,0-3-217,4-6 214,3-7-144,5-4 227,3-3-492,4-2 300,3 2 362,2 2-18,2 3 39,0 4-4,-1 6 42,-2 3-32,-2 3 29,-1 6 198,-1 4-1,1 7 33,-1 5 3,0 5-54,0 4 16,-2 1 48,0-1-128,-2-1-53,-2-5-65,-1-5 9,-1-5-30,0-4 25,0-5-177,2-6-285,3-8-283,0-5-283,0-6-4437,-3 2 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15.2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61042.25"/>
      <inkml:brushProperty name="anchorY" value="-605419.875"/>
      <inkml:brushProperty name="scaleFactor" value="0.5"/>
    </inkml:brush>
  </inkml:definitions>
  <inkml:trace contextRef="#ctx0" brushRef="#br0">19 32 10597,'0'0'0,"0"0"1601,0 0-1420,0 0 2143,0 0-718,0 0-400,0 0-825,-6-8-141,1-1 27,-1 0-312,4 4-145,10 8 254,12 10 334,13 12-91,12 10-89,8 9-162,3 5 19,2 1-62,-4-2-10,-6-5-19,-7-8-35,-8-9-664,-6-8 150,-6-8-67,-5-10 45,-1-10 61,-2-12-125,-2-10 211,-2-8 48,-2-5-214,-3-3 150,-1 2 360,-2 4 24,-1 6 59,0 8 26,-1 9 206,1 7 18,0 5 195,-1 5-173,0 2-142,1 1-71,-1 3-17,-1 6 8,0 6 273,-1 10-171,-1 8 159,-1 10 241,-1 10-328,-3 8 40,-2 9 152,-3 8-321,-1 5 100,-2 2-57,-1-2-31,1-4-30,2-7-14,1-8-55,3-9 50,3-9-55,2-10-4,2-10-74,1-9-541,2-9-673,1-4-312,0-9-694,1-10-2758,1-1-1945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15.50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62683.5"/>
      <inkml:brushProperty name="anchorY" value="-607707.25"/>
      <inkml:brushProperty name="scaleFactor" value="0.5"/>
    </inkml:brush>
  </inkml:definitions>
  <inkml:trace contextRef="#ctx0" brushRef="#br0">75 1 8964,'0'0'0,"0"0"624,0 0-541,0 0 2396,0 0-1391,0 0-402,8 24 389,1 6-363,0 8-144,-1 3-34,-3 3-441,-5 2-55,-9 2-70,-8 0-2007,-8-2-874,-8-5-3778,3-9 1507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29.17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77297.9375"/>
      <inkml:brushProperty name="anchorY" value="-621051.4375"/>
      <inkml:brushProperty name="scaleFactor" value="0.5"/>
    </inkml:brush>
  </inkml:definitions>
  <inkml:trace contextRef="#ctx0" brushRef="#br0">1 0 14215,'0'0'0,"0"0"1264,0 0-1381,0 0 1066,0 0-3955,0 0-4899,0 0 2721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19.49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61338.8125"/>
      <inkml:brushProperty name="anchorY" value="-606875.3125"/>
      <inkml:brushProperty name="scaleFactor" value="0.5"/>
    </inkml:brush>
  </inkml:definitions>
  <inkml:trace contextRef="#ctx0" brushRef="#br0">27 18 5122,'0'0'0,"0"0"1105,0 0 167,0 0 999,0 0-1004,0 0-576,0 0 387,0 0 101,0-3-315,0-1-87,0 1 39,0 0-258,0 1-9,0 1-159,-1 0-230,0 5-96,-2 9-13,0 10 413,-2 12-275,1 10 217,0 7-147,2 5 23,0 1-306,1 0 139,0-5-134,2-6 30,1-9 8,0-9-25,0-9-28,0-8-329,-1-5-320,0-5-342,0-2-314,0-2 29,-2-5-1411,-1-7-622,-2-7 206,0 2-3257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1:19.9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1916.88672"/>
      <inkml:brushProperty name="anchorY" value="-43118.04297"/>
      <inkml:brushProperty name="scaleFactor" value="0.5"/>
    </inkml:brush>
  </inkml:definitions>
  <inkml:trace contextRef="#ctx0" brushRef="#br0">0 93 5202,'0'0'0,"0"0"2658,0 0-2578,0 0 1800,0 0-578,0 0-752,0 0-222,24-11 51,8 0-62,6 0 94,1 1 14,0 5-129,-3 6-14,-3 8-57,-4 7-68,-5 7 88,-5 5-69,-6 3-202,-5 1 39,-4-1-344,-3-3-192,-1-6-152,-2-6 182,-2-5-1,-1-6-818,-2-7 898,1-9-640,1-9 937,2-8-19,4-7 112,5-2 13,4 1 30,5 1-24,3 5-11,1 6-35,1 5-1486,0 6-1968,-4 6-912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20.0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60043.9375"/>
      <inkml:brushProperty name="anchorY" value="-606078.375"/>
      <inkml:brushProperty name="scaleFactor" value="0.5"/>
    </inkml:brush>
  </inkml:definitions>
  <inkml:trace contextRef="#ctx0" brushRef="#br0">42 251 6403,'0'0'0,"0"0"848,0 0-634,0 0 2366,0 0-1276,0 0-853,0 0 317,-8-23-82,-1-2-86,0-4-210,2 2-33,2 4-119,2 4-75,3 2-158,5 3-2,6 1-14,4 1 14,7 0-43,5 2 50,5 1-90,3 2 64,3 2-21,0 2 23,-1 1-79,-3 4 80,-4 5-9,-4 4 22,-4 5 72,-6 3 75,-5 2-35,-4 2-56,-4 1 19,-5 1-11,-7-1 19,-6-1-99,-8-1 85,-4-3 8,-4-2-95,-3-4 31,-1-2-13,2-4-93,2-2-30,5-2-90,5-2-113,6 0-87,4-1-417,5 1-248,3 0-1192,2 0-2127,6 0-341,0 0 4436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20.39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61369.375"/>
      <inkml:brushProperty name="anchorY" value="-607397.5625"/>
      <inkml:brushProperty name="scaleFactor" value="0.5"/>
    </inkml:brush>
  </inkml:definitions>
  <inkml:trace contextRef="#ctx0" brushRef="#br0">158 0 6915,'0'0'0,"0"0"1713,0 0-1886,0 0 2518,0 0-1377,0 0-589,0 0-158,-16 5 35,-5 5 150,-3 5-17,-1 5-15,3 6 72,3 6-228,5 6 142,5 5-274,3 6-1,4 5 102,6 1-62,6 1-127,6-5 20,6-6-15,4-8-22,4-10-554,3-9-142,4-8-966,3-13-1464,2-12-3576,-9-2 4819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20.97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62774.6875"/>
      <inkml:brushProperty name="anchorY" value="-609223.5"/>
      <inkml:brushProperty name="scaleFactor" value="0.5"/>
    </inkml:brush>
  </inkml:definitions>
  <inkml:trace contextRef="#ctx0" brushRef="#br0">116 286 10197,'0'0'0,"0"0"1280,0 0-1344,0 0 1468,0 0-689,0 0-147,-1 24-112,0 10-147,-1 9-39,1 4-193,0-1-66,0-6 5,1-6-16,0-9-37,0-9-158,0-7-125,-1-5 136,-1-7 56,-2-10-1156,-1-11 1052,-2-12-104,-1-10 27,0-9-262,1-6 552,0-2-120,3 1 89,1 6 52,1 6 65,1 10 341,1 7 115,4 9-232,1 6-206,2 6 35,2 5-74,2 4-12,3 2-36,3 5 63,1 4 16,2 5-2,0 4 5,0 4 56,-2 3-72,-2 2 43,-4 1-126,-3 0 35,-3-2-16,-3 0-74,-1-3 95,-6-1-50,-5-1 34,-6-2-8,-6-1-15,-5-2-14,-4-2-17,-1-1-127,0-2-21,3-1-227,4-1-729,6-2-610,6-2-1471,4-1-2387,5-2 5464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21.61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61389.375"/>
      <inkml:brushProperty name="anchorY" value="-608064.875"/>
      <inkml:brushProperty name="scaleFactor" value="0.5"/>
    </inkml:brush>
  </inkml:definitions>
  <inkml:trace contextRef="#ctx0" brushRef="#br0">1 128 6355,'0'0'0,"0"0"1297,0 0-748,0 0 868,0 0-929,0 0-547,8-9 163,5 0-104,5-1-77,2 2 61,1 3 16,0 4 107,-1 5 346,-2 6-295,-4 6 223,-2 5-210,-5 4-72,-2 3-22,-4 1-45,-4 0-13,-2-2 37,-3-4-51,0-6 54,1-5-17,2-4-31,2-5 48,1-1-73,1-7-519,2-6-265,5-9-109,5-6 526,4-5-1316,3-3 870,2-1 656,0 0 19,-2 2 128,-1 3 240,-4 4 616,-3 5-66,-4 6 480,-3 6-104,-1 3-278,-2 4-15,-1 1-409,1 2-109,-1 2-278,0 7-5,1 7 1003,0 8-675,0 9-8,1 6 22,4 5-206,2 0-176,2-2 21,4-5-736,2-9-1181,2-9-1781,2-11-3769,-3-5 6459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21.9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63054.0625"/>
      <inkml:brushProperty name="anchorY" value="-609569.1875"/>
      <inkml:brushProperty name="scaleFactor" value="0.5"/>
    </inkml:brush>
  </inkml:definitions>
  <inkml:trace contextRef="#ctx0" brushRef="#br0">6 1 7908,'0'0'0,"0"0"816,0 0-877,0 0 1707,0 0-560,0 0-590,24 14 3,5 7-70,4 5 292,-1 6-132,-5 3-205,-6 3 182,-6 2-462,-6 3 72,-6 0 16,-8 1-155,-7 0 84,-6-1-124,-5-4 14,-2-4-9,0-4-487,0-7-12,4-5-791,3-6-270,5-6-649,4-3-1816,4-3-1986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22.39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61778.5625"/>
      <inkml:brushProperty name="anchorY" value="-608895.875"/>
      <inkml:brushProperty name="scaleFactor" value="0.5"/>
    </inkml:brush>
  </inkml:definitions>
  <inkml:trace contextRef="#ctx0" brushRef="#br0">1 0 9780,'0'0'0,"0"0"1265,0 0-1420,0 0 1377,0 0-312,0 0-507,0 24-291,3 7 147,1 7-59,3 2-54,2-4 4,1-4-171,-1-8 45,0-8-24,1-6-56,2-5-115,5-8 67,7-9-123,6-9 51,5-8-411,3-4-520,0-2 386,-2 2-370,-4 5 1235,-5 6-298,-7 6 164,-6 6 751,-6 4-44,-4 4-15,-1 3-104,-2 6 386,0 6-384,-1 7-154,0 5-89,-1 6-39,-2 2-214,-5 2-3,-5-1-106,-5-3-75,-6-6-865,-5-7-1162,-6-6-1407,-4-9-5154,6-3 9399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22.60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63246.1875"/>
      <inkml:brushProperty name="anchorY" value="-610459.0625"/>
      <inkml:brushProperty name="scaleFactor" value="0.5"/>
    </inkml:brush>
  </inkml:definitions>
  <inkml:trace contextRef="#ctx0" brushRef="#br0">0 4 9076,'0'0'0,"0"0"4818,0 0-5135,0 0 2793,0 0-105,0 0-1592,0-1-792,0 0 176,1 0-438,2 0-2508,1 6-399,0 5-4144,0 0 1627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25.4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64531.875"/>
      <inkml:brushProperty name="anchorY" value="-611749.3125"/>
      <inkml:brushProperty name="scaleFactor" value="0.5"/>
    </inkml:brush>
  </inkml:definitions>
  <inkml:trace contextRef="#ctx0" brushRef="#br0">17 232 3121,'0'0'0,"0"0"1697,0 0-1494,0 0 1622,0 0-555,0 0-763,0 0-182,-2-1 462,1 0-85,-1 0 53,0 0 141,1 0 115,-1-2-210,1 0-113,0-3-608,0-2 360,0-3-224,0-2-229,0-3 50,1-1-34,-1 1 16,1 1-25,0 3 9,0 3-22,0 3 6,0 3-22,1 1-87,-1 2 135,0 0-120,0 1 94,0-1-46,0 1-80,0-1 155,0 1-50,0-1 36,0 0 33,0 0-46,0 1 54,0 0 21,0 1-80,0 0 46,0 0-17,0-1 22,0 0 13,0-1-22,0 1 9,0-1-3,0 0-37,0-1 47,0 1-34,0 0-8,0 0 40,0 0-50,0 0 15,0 0-5,0 0 0,0 0 0,0 0-37,0 0-9,0 0 57,0 0-19,0 0-11,0 0 6,0 0-96,0 0-236,2-1 25,5-3 291,6-3-3,5-3-94,4-2-308,3-2 402,1 0-67,0 2 99,-2 1-29,-3 4-41,-3 2 14,-2 3 11,-2 5 50,0 8 249,-2 9-12,0 9-164,-1 8 154,-4 6-184,-1 2 51,-3-1-75,-1-5 16,-2-6 10,0-7-60,0-9-1,-1-7 16,1-5-45,-1-7-603,3-9 339,3-9-267,4-8 659,2-5-619,1-1 115,2 1 451,-1 4-96,-1 6 15,-2 6 19,-2 6-23,1 6 60,0 3 225,3 6 181,2 6-221,2 7-61,2 5-22,0 3 64,0 3-83,-3-1-29,-1-1-67,-4-4 33,-1-4-54,-3-5 13,-2-4-621,0-4 400,1-3-713,2-7 174,2-8 262,3-7-230,2-5-587,0-2 883,-1 2 93,0 3 326,-3 7-21,-2 4 42,-1 5 321,0 3 469,1 5-40,1 5-446,3 5 286,5 4-389,4 2 434,6 1-603,5-1 51,3-3 8,2-5 8,1-2-61,-1-4 40,-2-6-88,-5-4-108,-5-7-159,-7-3 147,-6-5 128,-5-2-19,-5-1 40,-6 0-3,-5 0 40,-4 4 46,-4 3 138,-2 5-15,-1 4-153,-2 4-23,0 5 71,0 5-50,2 7 71,2 7 1,3 6 40,4 6-83,3 4-48,4-1-27,2-3-18,1-5-56,4-7 69,3-6-230,6-6 105,5-7-134,7-9-360,5-7 118,5-8 255,2-3-162,-2-2-494,-4 2 75,-5 2 35,-7 3 802,-5 5-132,-5 4 186,-3 4 696,-4 3-226,-1 2-38,0 2-18,1 3-268,1 4 497,3 4-701,3 5 178,4 2-104,4 2 80,5 1-176,4-2 16,5-4 8,4-3-11,4-4-15,3-5-145,3-7-109,1-6-707,0-7 317,-6-5 363,-6-2-891,-8-1 1281,-8 0-224,-7 2 167,-5 2 116,-3 4 389,-3 4 272,0 4-254,-1 4 1,1 2-17,0 3-364,0 1-127,1 2-23,-1 5-40,-2 6 541,0 8 104,1 9-53,0 10 53,0 8-138,1 8-187,0 5-11,1 4-259,0-2-31,1-4-46,0-10 16,0-9-422,1-12-1019,0-10 62,-1-11 45,0-12-1678,0-15-995,-1-11 2358,0-12 179,-1 4 1366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25.90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67429.4375"/>
      <inkml:brushProperty name="anchorY" value="-613305.3125"/>
      <inkml:brushProperty name="scaleFactor" value="0.5"/>
    </inkml:brush>
  </inkml:definitions>
  <inkml:trace contextRef="#ctx0" brushRef="#br0">0 145 464,'0'0'0,"0"0"3234,0 0-2466,0 0 1004,13-23 887,3-3-1119,4-2-652,1 3 230,1 6-592,1 6-116,0 5-196,0 5 98,0 6-181,-1 6-46,-2 4 195,-4 4-346,-5 3 68,-3 2-141,-5 0-66,-7 0 85,-7 0-53,-7-1-172,-5-3 71,-2-2 60,0-3 89,3-2-131,3-4 10,5-1 89,5-3 5,3-1-184,3-2-427,4 0-38,6 0 516,6 0 103,8-3 54,6-2 99,7-2-14,3-3 49,2-1 7,-1 0-18,-2 0 26,-5 2-26,-7 2 63,-6 3 150,-5 1 465,-5 1-28,-2 3 364,-2 4-265,-1 6 25,1 9-305,1 7-75,1 9 19,-1 5-231,-1 6-71,-1 2 9,-1 0-131,-3-2 32,-4-5-147,-3-8-784,-3-10-419,-3-8-347,-1-12-2176,-3-13-1821,3-4 4739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26.94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69086.375"/>
      <inkml:brushProperty name="anchorY" value="-615025.6875"/>
      <inkml:brushProperty name="scaleFactor" value="0.5"/>
    </inkml:brush>
  </inkml:definitions>
  <inkml:trace contextRef="#ctx0" brushRef="#br0">1 383 5282,'0'0'0,"0"0"961,0 0-916,0 0 2260,24 0-1448,10 3-454,7 4 314,2 4-271,-2 3-308,-5 3 15,-8 2-161,-9 1-67,-7 1-29,-10-1-22,-9-2 94,-9-1-85,-8-1 29,-4-4 104,-3-1-32,2-4 16,3-1 0,5-1 0,5-2 0,6-1-19,4 0-106,3 1 29,2 0-16,4 2 130,4 1 207,6 0 4,10-1-37,11 0 62,12-1 316,11-2-575,10 0 93,6-3-80,1-3 54,-2-3-41,-5-5-24,-11-2 65,-12 0-22,-12-2 344,-11 1-115,-10-1 502,-6 1-485,-5 1 501,-5 3-614,-1 1 219,-1 4-152,1 1-141,1 3-94,2 1-79,2 0-30,0 2-134,0 0 108,2 5 146,4 4-62,6 4 52,7 3-9,10 2 227,9-1-120,8-2-45,7-4 18,5-4-69,3-4-3,1-4-114,-2-5 85,-8-3-293,-8-4 138,-12-2-128,-11-1 366,-9-3-107,-10-1 178,-9-2-167,-8 1-38,-6 1 9,-4 4-14,-2 4-56,-2 3 72,0 4-99,1 3 123,3 7-19,3 5 27,3 6 16,4 7 16,1 4-77,5 4 98,3 1-69,2-2 21,3-6 14,3-5-62,3-7 94,5-5-30,6-7 11,6-11 19,6-9-24,4-11 7,1-8-95,1-7-67,-3-6 88,-3-5-16,-3-4-294,-6-2 70,-5-1-19,-3 1-138,-5 7 133,-2 9 384,-2 11-54,-2 12 345,1 9 109,-1 8-48,1 7-354,0 11 199,3 11 796,2 12-854,3 11 301,2 11-32,3 11-147,2 6-327,2 3 68,1-2-84,3-8-516,2-11-808,2-15-643,5-13-2435,-5-13-3242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1:20.71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3618.40625"/>
      <inkml:brushProperty name="anchorY" value="-44295.98828"/>
      <inkml:brushProperty name="scaleFactor" value="0.5"/>
    </inkml:brush>
  </inkml:definitions>
  <inkml:trace contextRef="#ctx0" brushRef="#br0">1 220 4322,'0'0'0,"0"0"5042,0 0-5172,0 0 2467,0 0-1246,0 0-1251,-1-12-195,1-8-192,3-5-283,1-3 49,2-1 412,1 1-164,0 4 522,-1 4-40,-2 6 75,-1 4 22,-2 4 186,0 4 360,-1 1-333,0 2 128,0 3-334,-1 4 86,-1 5 555,0 5-340,-1 3 228,1 3-144,1 1 132,0-1-468,1-2 5,3-3 50,1-5-96,4-4-29,3-4 270,5-3-308,5-5 28,5-4-49,2-6-336,1-3 73,-2-3-100,-5 0-24,-3 1 302,-6 1 59,-4 2 74,-5 1 38,-2 3-56,-1 2 58,-2 2 38,0 3 120,-1 2-67,-3 0-176,-2 1 128,-3 3-126,0 2 369,-1 4-107,0 2-82,1 3 279,2 0-461,3-1 67,1-2-70,2-3 19,2-2-66,2-3-412,4-2 339,4-3-256,6-5 107,3-6-67,1-4-2,1-1 280,-3 0 47,-3 3-15,-3 4 42,-3 3 11,-2 4 16,1 2-2,1 3 39,2 5 83,0 4-133,1 4-30,0 4-424,-1 1-1438,-1 1-3465,-2-4 803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27.6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71881.8125"/>
      <inkml:brushProperty name="anchorY" value="-616589.4375"/>
      <inkml:brushProperty name="scaleFactor" value="0.5"/>
    </inkml:brush>
  </inkml:definitions>
  <inkml:trace contextRef="#ctx0" brushRef="#br0">7 1 7155,'0'0'0,"0"0"3266,0 0-3176,0 0 2496,0 0-1095,0 0-1064,0 0-296,0 1 106,1 5-162,-1 9 512,0 9-219,-1 8-227,-1 7 25,-1 5-49,1 4-77,3-1-37,5-3 23,6-5-31,7-7 8,6-7-97,5-9-47,7-6-104,3-6-316,2-7 230,-2-7-15,-4-6 73,-5-4 140,-8-4 117,-5-1-3,-8 0 91,-4 3-56,-3 3 97,-3 5 532,0 4-93,-1 5-103,-1 2-487,1 3 113,-2 2-147,0 6-19,-3 6 113,0 7-38,0 6 16,0 2-19,2 0 24,1-1-26,2-6 8,0-5-246,1-5-1051,0-5 472,0-4-232,0-6-80,0-6-325,1-9 122,-1-5 799,-3-7-1399,-4-4 659,-4-5-262,-4 0 825,-2 1 761,-1 5 220,1 6 1786,2 8-763,4 7 98,3 5 80,3 4-1059,2 3-170,2 4-67,1 5 770,2 4-615,4 3 560,5 1-449,5 0-109,4-1 8,3-4-141,3-3-120,1-3-49,1-4-895,0-5-1044,-4-6-2206,-6-1-2865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27.85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73580.125"/>
      <inkml:brushProperty name="anchorY" value="-618074.125"/>
      <inkml:brushProperty name="scaleFactor" value="0.5"/>
    </inkml:brush>
  </inkml:definitions>
  <inkml:trace contextRef="#ctx0" brushRef="#br0">1 123 9652,'0'0'0,"0"0"1601,0 0-1756,0 0 2426,0 0-1455,35-9-770,18-2 108,16-4-151,13-3-390,10 0-1240,6-1-2116,2 1-2780,-19 4 5053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28.13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75460.625"/>
      <inkml:brushProperty name="anchorY" value="-619222.375"/>
      <inkml:brushProperty name="scaleFactor" value="0.5"/>
    </inkml:brush>
  </inkml:definitions>
  <inkml:trace contextRef="#ctx0" brushRef="#br0">59 0 6243,'0'0'0,"0"0"848,0 0-74,0 0 2075,-4 27-1363,0 8-160,-1 9-515,1 4-37,0 0-521,0-4-31,2-4-155,0-7-59,1-8-73,0-8-604,1-7-340,0-6 57,0-9-427,0-9-2047,-2-12 2711,0-9-267,-3-11-1205,0-8 154,-2-9 405,0 10 1212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28.40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74131.9375"/>
      <inkml:brushProperty name="anchorY" value="-618031.375"/>
      <inkml:brushProperty name="scaleFactor" value="0.5"/>
    </inkml:brush>
  </inkml:definitions>
  <inkml:trace contextRef="#ctx0" brushRef="#br0">0 92 544,'0'0'0,"0"-5"3970,0-7-2372,0-2 753,0-2-156,0 2-514,0 2-659,0 3-561,4 4-226,3 1-126,7 3-106,7 4-27,7 6 16,5 6 8,5 7-21,4 5-105,-1 4 86,-1 1 43,-5 0-32,-8-1-3,-8-3-54,-7-2 52,-13-3 36,-12-3 46,-12-1-45,-10-3 0,-8-3-374,-4-2-438,1-4-178,4-2-931,5-2-1622,9-2-2742,8 0 7316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28.98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75425.4375"/>
      <inkml:brushProperty name="anchorY" value="-619583.875"/>
      <inkml:brushProperty name="scaleFactor" value="0.5"/>
    </inkml:brush>
  </inkml:definitions>
  <inkml:trace contextRef="#ctx0" brushRef="#br0">0 100 9284,'0'0'0,"0"0"641,0 0 615,0 0 964,0 0-1508,0 0-594,17 4 324,10 4-137,11 2 564,7 4-895,3 2 274,-1 1-64,-6 1-219,-8 0 64,-10 0-29,-8 0 38,-8 1 82,-9 0-77,-9 2-9,-7 0-34,-7-2-163,-1-1 62,0-4-104,3-4-164,5-4 63,4-2 4,5-2-213,4-4-290,3-5-601,5-7 832,8-7-162,8-7 135,7-6-450,6-4 382,2-3 538,2 1 67,-1 1 32,-2 3 405,-5 6 380,-5 6 212,-6 6 228,-6 7-195,-5 4-48,-3 4-118,-3 3-560,0 0-77,-1 3-187,-1 5 16,1 6 237,-1 7 57,-1 7 37,0 5-86,1 2-210,1 1-38,0-1-26,5-5 10,7-6-306,8-6-1052,11-7-1603,10-9-4928,-4-3 4552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29.87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78567.9375"/>
      <inkml:brushProperty name="anchorY" value="-622321.4375"/>
      <inkml:brushProperty name="scaleFactor" value="0.5"/>
    </inkml:brush>
  </inkml:definitions>
  <inkml:trace contextRef="#ctx0" brushRef="#br0">1 85 3249,'0'0'0,"0"0"7716,0 0-7825,0 0 2104,0 0 993,0 0-1358,0 0-592,0 0-16,0 0 112,0 0-315,0 0-280,0 0-187,0 0-296,0 0-395,0-4-888,0-6-833,2-8-3014,4-9-998,1 1-1856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30.05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79853.0625"/>
      <inkml:brushProperty name="anchorY" value="-623506.5625"/>
      <inkml:brushProperty name="scaleFactor" value="0.5"/>
    </inkml:brush>
  </inkml:definitions>
  <inkml:trace contextRef="#ctx0" brushRef="#br0">0 1 11269,'0'0'0,"0"0"1953,0 0-2110,0 0 733,0 0 110,0 0-1343,7 5 212,3 6-1892,5 7-2735,-2-1-978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30.24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81167.625"/>
      <inkml:brushProperty name="anchorY" value="-624827.875"/>
      <inkml:brushProperty name="scaleFactor" value="0.5"/>
    </inkml:brush>
  </inkml:definitions>
  <inkml:trace contextRef="#ctx0" brushRef="#br0">4 12 10005,'0'0'0,"0"0"5458,0 0-6032,0 0 1799,0 0 386,0 0-2350,-2-3-909,1 0-876,4 0-1950,0 1-4580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30.88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82440.8125"/>
      <inkml:brushProperty name="anchorY" value="-626086.8125"/>
      <inkml:brushProperty name="scaleFactor" value="0.5"/>
    </inkml:brush>
  </inkml:definitions>
  <inkml:trace contextRef="#ctx0" brushRef="#br0">5 283 11349,'0'0'0,"0"0"1745,0 0-1550,0 0 1413,0 0-1656,0 0 190,8 23 493,3 14-318,2 13-221,0 9 136,-1 5-176,-2 2 22,-2-3-67,-3-6 13,-2-10-46,-1-12 30,-1-10-123,-2-11-525,1-6 237,-2-7 99,-3-10-998,-5-11 171,-3-13 910,-1-15-382,0-13-59,2-11 72,2-7 76,4-3 492,2 2-39,6 7 66,6 9 65,5 9 359,7 9-23,4 9 106,3 8-104,1 8-261,1 7-59,0 7-80,0 5 2,2 9 65,-2 7 91,-1 9-60,-3 8-103,-5 7 13,-6 4-163,-5 3 78,-5-1 80,-7-3-46,-7-3 59,-9-6-13,-6-5 79,-5-6-95,-3-7 69,-2-5-3,3-5-18,2-2-48,5-2-6,5-1-320,6 0-173,5-1-1091,4-1-1959,3 1-3347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31.2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83783.125"/>
      <inkml:brushProperty name="anchorY" value="-627497.25"/>
      <inkml:brushProperty name="scaleFactor" value="0.5"/>
    </inkml:brush>
  </inkml:definitions>
  <inkml:trace contextRef="#ctx0" brushRef="#br0">141 1 8036,'0'0'0,"0"0"736,0 0-840,0 0 1734,0 0-1088,-19 11-454,-3 7 699,-3 9-328,1 7 410,4 5-434,5 6-8,5 5-174,4 3-178,8 1-59,8-1-2,8-3-70,7-8-1217,7-9-384,6-11-341,3-12-2388,-7-7-695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22.5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300.01111"/>
      <inkml:brushProperty name="anchorY" value="1212.05786"/>
      <inkml:brushProperty name="scaleFactor" value="0.5"/>
    </inkml:brush>
  </inkml:definitions>
  <inkml:trace contextRef="#ctx0" brushRef="#br0">231 60 304,'0'0'0,"0"0"3298,0 0-3661,0 0 1494,0 0 451,0 0-755,0 0 3,0 0-491,1-1-11,1 0-115,0 0-69,1-1 67,0 1-64,-1-1 112,1 0 117,-1 1-11,-1 0-189,0 0-88,0 0 257,-1 0 188,0 0-45,0-1 22,0 0 23,0-1-380,0 0 444,0-1-93,0 0-248,0 0-173,0-1 352,0 1-203,0 0-45,0 1-54,0 1-50,0 0-32,0 1-35,0 0 24,0 1-48,0 0 50,0 0-34,0 1 67,0-1-19,0 0 27,0 0 69,0 0 56,-1 0 8,1 0-69,-1 0-51,-1 0 48,0 0-133,-3 1-1,-3 2-4,-2 2-25,-2 2 24,-1 1-7,0 0 2,-1 1 0,0 2-19,0 1 24,-2 4 11,-1 2-21,-1 2 8,1 2-59,1 1 53,2-1-74,3-1 77,3-2-118,1 1 129,3 0-40,0 0 31,1 1-4,1 0 2,0 0-38,1 0 49,0-1-54,0 1 54,1 0-17,0 2-12,-1 0-33,1 0 8,1 1 33,2-1 7,3 0-149,2-1 176,3-1-189,2-1 130,3-1-40,0-1-45,1-3-77,1-1-113,1-2 118,0-2-139,1-2 209,2-3-118,-1-2-110,2-1 73,-2-1 135,1-1-135,-2-1 31,-3-1 105,-3 0 21,-3-1 0,-5 1 120,-2 0-14,-2 0 124,-2 1-49,0 1-34,-2 0-24,-3 0-465,-5 0-1347,-5 1-3081,1 0-1002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1:21.0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5319.85938"/>
      <inkml:brushProperty name="anchorY" value="-45485.0625"/>
      <inkml:brushProperty name="scaleFactor" value="0.5"/>
    </inkml:brush>
  </inkml:definitions>
  <inkml:trace contextRef="#ctx0" brushRef="#br0">60 99 4418,'0'0'0,"0"0"5138,0 0-4705,0 0 1773,0 0-365,0 0-1052,0 0-514,-8 7 11,-3 6 90,-1 8-85,2 6-230,2 5-21,3 1 8,1-3-56,3-3 13,2-8-5,5-5-168,5-6-82,7-9-212,7-10-365,6-11-550,3-11-63,1-10-188,-2-8-842,-4-6-262,-6-4-2205,-6 10 5773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31.7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85112.1875"/>
      <inkml:brushProperty name="anchorY" value="-629311.6875"/>
      <inkml:brushProperty name="scaleFactor" value="0.5"/>
    </inkml:brush>
  </inkml:definitions>
  <inkml:trace contextRef="#ctx0" brushRef="#br0">52 287 10981,'0'0'0,"0"0"1249,0 0-1364,0 0 2014,0 0-1629,0 0 416,0 28-57,1 11-458,0 7 0,0 2-43,1-1-126,0-7-7,1-7-6,0-9-378,-1-9-734,0-6 186,-1-8 329,-1-10-1137,-2-11-824,-3-11 2564,-2-10-809,-3-10-699,-2-7 785,1-6 50,2-1 740,2 2-60,2 7 265,3 8 448,4 10 149,4 10-285,3 8-200,4 7 107,3 6-174,3 3-221,2 4-17,2 1 22,0 5 278,0 4 274,0 6-282,-3 5 95,-2 4-101,-4 3-18,-5 3-169,-2 2 25,-5-1-94,-5 0 0,-8-2 13,-7-2-26,-5-2-104,-3-2-65,-2-4-642,2-3-1041,3-3-1278,4-4-1621,6-3 3120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32.3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86388.375"/>
      <inkml:brushProperty name="anchorY" value="-630706.125"/>
      <inkml:brushProperty name="scaleFactor" value="0.5"/>
    </inkml:brush>
  </inkml:definitions>
  <inkml:trace contextRef="#ctx0" brushRef="#br0">0 114 5426,'0'0'0,"0"0"4851,0 0-4726,0 0 473,0 0-444,11 3-119,4 5 16,5 2 312,4 3-238,0 3 201,-1 3-222,-2 1 26,-4 1-12,-4 1-25,-5 0 6,-3-1-3,-3 1 37,-4-2-141,-2-2 24,-2-3-125,0-5 141,0-3-29,1-3 10,2-2 22,0-2-43,1-1-118,1-6-378,0-5 117,1-8-195,2-6 4,5-7-644,4-4 661,2-2 257,2-1 248,0 2 16,1 3 128,-3 5 539,-2 5 78,-3 6 332,-2 7-487,-3 4 205,-2 4-240,-1 3-3,0 1-194,0 3-124,1 5-52,1 7 370,3 8 32,2 10-512,2 6 22,2 7-14,1 3-46,-1 0-28,0-5-1394,-1-5-202,-1-11-1505,0-9-1531,-1-8 528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32.5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88027.5625"/>
      <inkml:brushProperty name="anchorY" value="-632268.4375"/>
      <inkml:brushProperty name="scaleFactor" value="0.5"/>
    </inkml:brush>
  </inkml:definitions>
  <inkml:trace contextRef="#ctx0" brushRef="#br0">18 1 5603,'0'0'0,"0"0"752,0 0-261,0 0 1923,0 0-1648,0 0 144,0 0-294,14 27-229,0 10 200,1 9-158,-5 6-346,-8 3-11,-8 2-61,-8 0-1127,-4-5-1103,0-9-2912,2-11 440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32.79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86740.0625"/>
      <inkml:brushProperty name="anchorY" value="-631457"/>
      <inkml:brushProperty name="scaleFactor" value="0.5"/>
    </inkml:brush>
  </inkml:definitions>
  <inkml:trace contextRef="#ctx0" brushRef="#br0">1 25 10309,'0'0'0,"0"0"1184,0 0-1288,0 0 1451,0 0-717,0 0-585,30-4 198,15-1-152,11 0-102,6 1-365,-1 1-1977,-4 1-1798,-12 1-3214,-13 1 9074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33.0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88398.9375"/>
      <inkml:brushProperty name="anchorY" value="-632703.1875"/>
      <inkml:brushProperty name="scaleFactor" value="0.5"/>
    </inkml:brush>
  </inkml:definitions>
  <inkml:trace contextRef="#ctx0" brushRef="#br0">0 72 6739,'0'0'0,"0"0"3106,0 0-3568,0 0 2009,0 0-63,0 0-1524,0 0 240,7 4 171,7 2 79,11 0-332,13-2-86,16-4-5,13-7-473,13-8-696,7-6-1416,4-5-2485,-16 3 673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33.5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90206.6875"/>
      <inkml:brushProperty name="anchorY" value="-633901.5"/>
      <inkml:brushProperty name="scaleFactor" value="0.5"/>
    </inkml:brush>
  </inkml:definitions>
  <inkml:trace contextRef="#ctx0" brushRef="#br0">20 268 8548,'0'0'0,"0"0"784,0 0-821,0 0 2083,0 0-1616,0 0 205,0 26 274,-1 8-511,1 9 376,1 2-529,3-1-93,1-3-120,2-6 22,0-7-100,-1-8 44,-1-7-559,-1-7-308,-1-3-244,-2-2 318,0-6 133,-1-7-162,-4-9-859,-3-10 1032,-3-11-40,-1-7-651,1-7 480,1-3 806,2 1-56,3 3 832,4 6 113,5 6-503,5 8 585,4 6 75,3 6-635,1 7 344,1 4-219,0 5-234,-1 3-84,-2 3 153,0 2-83,-2 2 345,-2 4-337,-2 5 40,-2 4-181,-2 4-38,-3 3 16,-1 2-53,-3 2 14,-4 0 12,-6 0-42,-3-1-5,-5-1 0,-3-3-227,-1-3-67,2-4-200,2-4-707,4-3-936,3-4-646,4-2-2977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3:34.17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91494.625"/>
      <inkml:brushProperty name="anchorY" value="-635224.25"/>
      <inkml:brushProperty name="scaleFactor" value="0.5"/>
    </inkml:brush>
  </inkml:definitions>
  <inkml:trace contextRef="#ctx0" brushRef="#br0">1 167 6195,'0'0'0,"0"0"1056,0 0-1176,0 0 1009,0 0 909,0 0-1481,0 0 921,25 8-341,7 3-676,5 3 299,-2 2-488,-5 1 320,-7 0-370,-7 0 514,-7 0-267,-6 2-76,-5 0-63,-6 0-15,-4-1-83,-1-3-19,0-4 19,0-4-160,2-2-85,3-3-3,1-1-331,1-3 106,2-3-330,2-5 289,1-4-156,4-5 288,5-2 278,4-4 64,4-3 32,3-1 32,3 0-21,2-2 8,0 0-3,0 1 37,-1 2 195,-2 2 171,-5 4-54,-2 4 262,-5 4 64,-4 5 88,-2 4 30,-2 2-260,-1 2 44,-1 2-289,0-1-118,1 1-1,-1 0-191,1 4 65,-1 4-30,1 7 153,0 7 124,-1 7 68,0 5-358,0 4 96,0 1-101,5 0 31,6-4-50,9-6-621,12-8-852,14-8-1254,13-12-3185,-5-4 52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5:01.4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93330.8125"/>
      <inkml:brushProperty name="anchorY" value="-636668.8125"/>
      <inkml:brushProperty name="scaleFactor" value="0.5"/>
    </inkml:brush>
  </inkml:definitions>
  <inkml:trace contextRef="#ctx0" brushRef="#br0">275 22 6195,'0'0'0,"0"0"1248,0 0-522,0 0 784,0 0 248,0 0-1771,-3-3 731,1 0-481,-1-1-53,0 2 160,2-1 70,0 1 21,0 1 101,1 0-77,-1 1-8,-1-1-203,-2 1-227,-2 0 51,-3-1-77,-4 1-65,-1 0 73,-4 1-46,0 4-5,-2 4 40,0 5-50,-1 5 15,0 6 14,2 5 13,0 5-40,2 5 69,3 6-77,3 3 80,3 4-24,4 0-48,2 0 53,6-1-37,6-4-8,5-2-53,5-4 106,5-3-53,3-4 0,3-5-91,1-3 81,0-5-310,0-3-454,0-5 432,-2-4-485,-1-4-69,-1-4-473,0-4-749,-3-6-310,-5 0-3102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5:02.7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94746.9375"/>
      <inkml:brushProperty name="anchorY" value="-638723.6875"/>
      <inkml:brushProperty name="scaleFactor" value="0.5"/>
    </inkml:brush>
  </inkml:definitions>
  <inkml:trace contextRef="#ctx0" brushRef="#br0">353 4 4610,'0'0'0,"0"0"384,0 0-317,0 0 1080,0 0-645,0 0-534,-16-3 229,-4 3-125,-5 1 120,-1 5 43,0 3 51,2 3 573,2 3-232,3 2-345,3 3-218,4 1-5,3 3-56,4 1-57,2 1-4,4 3 15,5 2 48,6 1-31,5 2 31,3 1-64,4 0-55,0 0-100,-2-2-202,-2-2 178,-5-4 156,-5-4-28,-3-3 121,-6-4 69,-9-3-32,-6-3-19,-8-4 121,-7-3-75,-4-2-86,-3-3-10,1-5 31,0-3 41,5-4 64,5 0-14,7-1 67,5 2 208,6 1-466,3 2 111,5 1-85,5 1 24,7 3-30,8 1 46,8 1 24,7 1-117,7 1-318,5 0-101,3-2 77,1-2 158,0-3 82,-2-3 48,-4-2-16,-5-3 89,-8-1 12,-7 0 1,-9 1 98,-7 0 30,-6 1 90,-2 1 150,-4 1 59,-2 2 407,-3 2-66,-3 2-176,0 2 32,-1 3-264,1 0 176,0 2-347,2 2-91,2 6-42,1 6-67,2 7 101,3 4-53,4 5-37,7 2 69,6-1-43,6-3-61,8-4 112,5-7-187,5-5 112,2-8-223,2-8-108,-2-9 395,-4-5-485,-4-5 454,-9-2-268,-7 1 230,-6 2 88,-7 1 35,-3 2 98,-2 3 430,-2 2-264,-2 3 386,-1 3-7,-1 2-304,-2 3 28,0 1-321,0 2-39,-1 2-28,-1 6-30,0 5 21,1 6 11,1 6-3,2 3 59,2 3-90,5 1-65,4 0 110,6-1-59,5-3-19,5-5 46,2-6-36,3-5 31,3-5-588,4-8-261,1-9-632,2-8-1457,-6 0-2873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5:03.0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96789"/>
      <inkml:brushProperty name="anchorY" value="-640531.5625"/>
      <inkml:brushProperty name="scaleFactor" value="0.5"/>
    </inkml:brush>
  </inkml:definitions>
  <inkml:trace contextRef="#ctx0" brushRef="#br0">40 0 7523,'0'0'0,"0"0"1121,0 0-1065,0 0 1892,0 0-1746,-2 6 30,-2 7 267,-1 8-248,0 6 48,0 7 48,1 6-94,0 4-138,1 4-94,1 1-5,0-1-13,1-3-246,0-5-1368,0-9-764,1-9-1149,-1-8-1909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1:21.2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793.61328"/>
      <inkml:brushProperty name="anchorY" value="-46656.09375"/>
      <inkml:brushProperty name="scaleFactor" value="0.5"/>
    </inkml:brush>
  </inkml:definitions>
  <inkml:trace contextRef="#ctx0" brushRef="#br0">65 1 2001,'0'0'0,"0"0"3698,0 0-2559,0 0 432,0 0-55,0 0-332,0 0-202,-12 19-227,-2 10 56,0 11-363,3 9 150,2 6-323,4 5-254,6-2 22,4-3-38,3-6 14,2-9-6,0-9-16,1-9-50,-1-8-1089,2-7 344,2-6-541,4-8-803,5-8-1156,3-6 1791,1-4-932,-4 3 45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5:03.6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95479.3125"/>
      <inkml:brushProperty name="anchorY" value="-639743.5625"/>
      <inkml:brushProperty name="scaleFactor" value="0.5"/>
    </inkml:brush>
  </inkml:definitions>
  <inkml:trace contextRef="#ctx0" brushRef="#br0">0 21 9044,'0'0'0,"0"0"1025,0 0-430,0 0 981,0 0-1837,0 0 317,6-1-37,7 0-30,7 0 6,7-1 5,6-1 0,2 0 0,0 0 18,0 0-4,0 1-17,-3 1 6,-3 0-78,-2 2 96,-3 5 118,-4 5 5,-2 7 197,-4 6-253,-4 6 67,-3 5-61,-3 4-12,-3 3 20,0 1-28,-3-1 84,-3-1-193,-1-4 78,0-6-30,0-7-16,1-6-13,2-7 22,1-5-28,1-4-103,0-1 29,1-7-371,2-6 363,3-6-69,3-6 133,2-3-24,3 1 72,0 3-16,-1 5 45,-1 5-48,-2 6 54,0 2 77,0 4 240,2 5-229,2 4-8,2 7 2,3 6 43,3 4-72,1 3 24,0 1-138,-1-4 36,-2-3-18,-3-7 19,-2-4-24,-2-5 45,-1-6 136,0-8-224,-1-8 37,0-5-613,-3-6-1460,-1-1-2459,-3 3-2428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5:04.7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97501.25"/>
      <inkml:brushProperty name="anchorY" value="-641359"/>
      <inkml:brushProperty name="scaleFactor" value="0.5"/>
    </inkml:brush>
  </inkml:definitions>
  <inkml:trace contextRef="#ctx0" brushRef="#br0">81 99 5907,'0'0'0,"0"0"1953,0 0-990,0 0 1235,0 0-861,0 0-577,0 0 27,-1-5 16,1 0-11,-1 0-501,0 0-75,-2 2-157,-2 5-46,-2 5 33,-4 8-38,0 5-8,-1 6 21,2 3-26,2 1 7,2 1-39,3-1 10,1-4-42,4-4-270,2-5-803,5-5 249,2-5-380,4-4 337,2-6 151,1-6 150,-2-8 264,-3-6 22,-4-4 168,-4-4 135,-2-1 30,-2 0 102,-1 2 428,-3 3 55,-1 4 90,-2 3-334,1 4-210,1 2-88,1 3-9,0 1-18,3 2-18,2 1 4,5 2-2,2 1 19,5 1-6,2 2 41,3 2 212,2 5-2,2 4-21,0 6-112,1 6 50,-2 4-42,-2 5 26,-5 5-101,-3 3 105,-4 1-92,-3 1-29,-3-1 64,-2-5-61,-1-6-19,-1-8 24,-1-7 45,2-6-13,-1-5 45,1-3 158,0-6-341,-1-7-321,1-5 509,0-4-183,0-3-14,4 1 41,3 1 39,2 4-13,3 3-11,1 4-13,0 4 40,2 4 43,1 2 176,1 2 29,1 6-13,2 5-115,-1 5-96,0 5-19,-2 5-8,-2 3-415,-1 2-836,-2 1-1187,-1-5-3341,-3-5 1690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5:06.2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99251.4375"/>
      <inkml:brushProperty name="anchorY" value="-642976.8125"/>
      <inkml:brushProperty name="scaleFactor" value="0.5"/>
    </inkml:brush>
  </inkml:definitions>
  <inkml:trace contextRef="#ctx0" brushRef="#br0">0 230 10117,'0'0'0,"0"0"880,0 0-859,0 0 1871,0 0-1559,4-12-349,2 0 51,3 0-32,3 1-11,0 4 154,3 2 17,0 2 61,1 5-138,0 4 119,0 5-189,-1 5 110,-3 4-151,-2 5 42,-2 2 1,-4 3-23,-1 1-254,-2-2-2,-2-3-54,-1-4-168,-1-5-144,1-5 328,-1-5 94,2-4-203,0-1-67,0-5 483,1-5-342,2-3 289,4-3-57,5-1 20,3 1 58,4 2-16,1 3 45,0 2 401,2 3-393,1 2 550,1 2-438,0 0-85,0 0 80,-1 1-85,-1-1 56,1 1 58,-1-4-53,0-3-53,-1-6 34,-2-5-71,-3-3-1,-3-4-115,-4-1 86,-3 0-50,-3 1 31,-1 4 48,-3 3-13,-1 5 83,-2 3 389,1 5-424,-1 1 112,0 3-165,-2 3-6,0 6 30,-1 6 40,1 6 82,1 7-149,2 5 163,2 4-163,0 1 11,4-3-25,3-5 20,4-6-47,2-8-79,4-6-501,4-7 229,4-10 197,7-11 115,5-9 45,3-7 48,-1-3-319,-2 0 226,-3 2 104,-4 6-35,-4 5 46,-5 6 405,-4 6-451,-5 5 80,-3 4 161,-2 2 271,-1 4 6,0 6-197,0 5 37,-2 8-115,0 5-54,0 6-122,-2 3 9,1 0-33,-2-3 21,-2-4-26,0-6-11,0-6 77,0-7-61,0-4-16,1-3 5,1-3-173,0 0-64,1-4-197,0-4 42,0-6-48,3-6 304,5-4-181,6-5-62,6-3 324,4-2-86,3 0 130,1 1-23,0 4 32,-5 4-6,-5 7 22,-5 5 31,-5 6 217,-4 4 333,-3 2-135,-1 1-396,-1 4-24,0 4-23,0 8 258,-1 6-61,1 5-3,-1 6-6,1 3-111,1 0 48,0-2-134,2-4 17,3-5-30,1-8 2,0-5-2,2-6 0,3-4 131,3-9 37,7-9-77,6-11 32,2-9-142,2-7 38,-1-4-374,-5-3 139,-5 2-62,-5 3 323,-5 7-90,-3 9 45,-4 8 150,-1 8 311,-2 6-210,0 5 106,0 2-135,1 6-246,3 8 288,3 7-85,1 8-105,2 6-52,0 6 26,-3 3-56,-1 3 32,-3-2-30,-1-3-458,-3-8 467,-2-8-238,0-8-192,-1-8 270,2-4-41,0-5-98,0-3-203,4-6 334,4-5-115,6-6 245,6-2-21,3-2 56,2 1-43,0 2 54,-1 3-72,-2 4 21,-2 4-27,-4 3-1769,-2 4-1549,-3 6-1161,-3 1 2243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5:06.7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02129.9375"/>
      <inkml:brushProperty name="anchorY" value="-644270.8125"/>
      <inkml:brushProperty name="scaleFactor" value="0.5"/>
    </inkml:brush>
  </inkml:definitions>
  <inkml:trace contextRef="#ctx0" brushRef="#br0">76 116 11221,'0'0'0,"0"0"784,0 0-223,0 0 1837,0 0-2219,0 0-219,0 11 200,0 11 133,2 11-140,-1 11-159,1 6 92,-1 6-44,-1-1-50,1-3-21,-1-8 2,0-10-584,-2-12 296,-2-8-119,-2-12-580,-2-13-259,-1-13 1102,0-13-159,1-10 186,1-8-259,2-6 51,2-1-121,1 3 489,1 5-72,4 9 46,3 10 140,2 8 263,3 9-292,2 6 182,3 7-54,1 2 123,2 4-330,1 4 82,0 3-75,-2 3 8,-3 3 51,-3 2-15,-4 2-31,-4 2 68,-4 1-4,-5 1 4,-8 1 39,-5 0-122,-6 1 55,-2-1-95,0-1-32,0 0 23,3-1-685,4-2-608,5-2-1566,5-2-787,3-4-416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5:07.86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00784.4375"/>
      <inkml:brushProperty name="anchorY" value="-643240.9375"/>
      <inkml:brushProperty name="scaleFactor" value="0.5"/>
    </inkml:brush>
  </inkml:definitions>
  <inkml:trace contextRef="#ctx0" brushRef="#br0">158 156 0,'0'0'0,"0"0"6707,0 0-6200,0 0 2070,0 0-186,0 0-1359,0 0-392,0 0-376,-4-1-234,-4 1 4,-4-1-34,-4 1 38,-2 3-30,-2 2 197,1 4-93,2 3 19,2 3-112,3 2-9,4 0-60,3 0 10,2-3 29,3-1-29,3-4-83,7-3-480,4-2 150,6-6 90,3-6-45,1-4-32,0-3 277,-2-2-8,-3-1 184,-3 1-37,-5 1 24,-4 1 0,-3 2 56,-2 2 22,-1 2 15,-1 4 505,-1 1 7,0 2 49,1 2-171,-1 0-187,1 0-312,0 1-27,0 0-42,3 4 85,2 3-48,4 5 56,5 2-13,6 0 5,7-1-19,9-3-13,7-3-35,7-6 27,6-6-253,0-6 183,-4-4-402,-7-3-616,-11-2 775,-11-2 263,-9-2 26,-7 0 69,-5 1 270,-6 3 619,-1 2-516,-3 5 425,1 3-170,0 4-345,2 3-288,2 1 19,1 5-196,1 7 95,0 11 92,2 11-47,-1 11 42,1 10 11,1 5-21,1 4 8,-1 0-3,0-2 18,-1-4-4,-2-5 2,-3-8 37,-4-10 46,-5-8-48,-4-10-38,-4-7-8,-3-9-189,-1-10 32,2-8-376,4-8 416,6-5-30,4-4 89,9-1-43,8-1-16,9 0 80,8 0-83,8 0-10,5-1 58,5-1-21,3 0 64,0 1-16,-1 1-29,-4 3-102,-9 3 139,-7 5-403,-9 5 379,-7 5 43,-5 4 63,-2 3 60,-4 3-6,-3 2 8,-2 1-131,-2 2-18,-2 1 53,0 4 32,0 6-8,1 6-11,3 7 249,1 6-54,3 6 160,2 2-72,5 2-157,4-1-120,3-4 21,3-6-62,3-6-63,1-7-619,3-5-652,3-10-1031,2-11-2920,-5-1 711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5:08.1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02893.5625"/>
      <inkml:brushProperty name="anchorY" value="-644672.0625"/>
      <inkml:brushProperty name="scaleFactor" value="0.5"/>
    </inkml:brush>
  </inkml:definitions>
  <inkml:trace contextRef="#ctx0" brushRef="#br0">94 0 9652,'0'0'0,"0"0"417,0 0-207,0 0 1909,0 0-1604,0 0 170,0 0-186,29 4 323,6 4-286,6 4 40,-3 4-288,-4 3 110,-8 3-182,-8 2-51,-7 4-122,-13 5-32,-14 5-545,-16 4-824,-17 2-472,-17 2-1086,-19-1-3188,10-9 1841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5:09.1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01529.9375"/>
      <inkml:brushProperty name="anchorY" value="-643818.5625"/>
      <inkml:brushProperty name="scaleFactor" value="0.5"/>
    </inkml:brush>
  </inkml:definitions>
  <inkml:trace contextRef="#ctx0" brushRef="#br0">2 9 6707,'0'0'0,"0"0"1601,0 0-785,0 0 1214,0 0-805,0 0-1068,0 0 78,-1-2-27,0 0 32,4 0-237,5 0 992,7 2-592,7 5 29,5 9 11,3 9-307,2 11 99,1 11-27,-1 10-152,-3 11 8,-4 9-11,-5 10 70,-5 7-115,-6 5 56,-5 4-74,-3 0 18,-5-1-27,-3-3 24,-3-5 49,0-4-70,0-7 24,0-6-27,1-7 24,2-9-7,2-7 2,1-9 0,2-6 18,1-8-42,1-5 51,0-5-72,0-5 77,1-4-62,-1-3 57,0-2-54,0-2 54,0-2-16,0-1 5,0 0 37,0-1-48,0 1 91,0-1-120,0 1-149,0-1-353,0-3-512,0-5-1005,-1-4-1353,-3-3-267,0 1-2456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5:09.7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03016.25"/>
      <inkml:brushProperty name="anchorY" value="-646717.5"/>
      <inkml:brushProperty name="scaleFactor" value="0.5"/>
    </inkml:brush>
  </inkml:definitions>
  <inkml:trace contextRef="#ctx0" brushRef="#br0">1 1 5715,'0'0'0,"0"0"3121,0 0-2932,0 0 1978,0 0-316,0 0-1210,0 0-105,0 0 438,0 0-97,0 0-394,0 0-179,0 0-120,0 0-77,0 2-75,1 6 104,4 8 486,5 6-678,3 7 248,4 3-27,2 4-106,1 0-59,0-1 13,-2-4 6,-1-4-24,-2-5-11,-2-5 21,-2-5-45,-1-3-5,0-4-150,0-2-109,2-2-16,4-3 157,4-6-203,5-6 329,2-5-78,3-4-416,1-3 598,2-1-160,1 0 93,-1 1-6,-2 2 44,-3 3-30,-5 4 29,-5 3 254,-5 5-91,-5 2 43,-4 3-22,-3 2-50,-1 1-62,0 1-61,-1 1-26,0-1 74,0 1-27,0-1 49,1 1 7,0-1-18,0 0-30,0 0-29,0 0-51,0 0 11,0 0-82,0 0-820,0 0-1451,-4 4-1508,0 1-8426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7:34.99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04871"/>
      <inkml:brushProperty name="anchorY" value="-648071.6875"/>
      <inkml:brushProperty name="scaleFactor" value="0.5"/>
    </inkml:brush>
  </inkml:definitions>
  <inkml:trace contextRef="#ctx0" brushRef="#br0">14 1146 208,'0'0'0,"0"0"2913,0 0-3230,0 0 1464,0 0-354,0 0-279,0 0-124,0 0-27,0-8-150,0 0 198,0-1-11,-1 2-29,0 1 112,0 2-126,0 2 60,-1 0-20,1 2-183,0 0 15,0 0-34,0 1-56,1-1-25,-1 0-90,0 1 59,0-1-43,1 0-45,-1 0 87,1 0-103,0 0 13,0 0 13,0 0-7,0 0 20,0 0-42,0 0-42,0 0 84,0 0-84,2 0 82,3-2 13,6 0-40,7-3 17,9-2 106,9-2-144,9-3 104,7-1-70,6-2 38,4 1-10,2-1 20,1 2-23,0 1-11,-2 0 59,-2 1-38,-1 0 70,-2-1-75,0-1 117,-1-1-15,3-2-12,0-1-47,2-1-6,1-1-21,0 0 41,2 1-89,0 2 64,3 1-59,3 0 35,1 0 45,3 0-106,-1 0 34,1 0-13,1 0 38,0 0-12,2 1 6,1 0-18,1 1-14,1 1 2,0-1-2,1 1 19,0-1 13,1 0-21,3 0-11,1 0 40,3 1-14,3 0 6,2 1-18,4 0-14,3 1 2,2 1-20,1 0 23,-1 0-8,-1 0 3,-1 0 19,-1 1-24,-1 0 7,-2 2-2,-2 1-56,-3 1 128,-3 2-77,-5 1 8,-4 1-1,-2 0-20,-4 0 23,-2 1-8,-1 1 3,-1 0 0,0 2 19,1 1-24,1 0 26,4 1-26,3 0 7,2-1-2,3 1-18,0 0 4,2-1 17,1 1-6,0 0-15,3 2 42,-1-1-51,0 1 35,0 0-11,-1-1 3,0-1 19,-1-1-24,-1 0 7,-2-1-2,-2 0 19,-3 1-24,-3 0 7,-1 1 17,0 0-24,0 2 7,2-1-2,3 1 0,1 0 0,0-1-18,-1 2 4,-1-1 17,-2 1-6,-1 0 3,-2 1-74,-2 0 95,0-1-32,0-2-119,-1-1 148,0-2-106,-1-2-61,-4-1 93,-5-1-35,-6 0 67,-9-1-128,-10-1-16,-11 0 205,-9-1 27,-7-2-16,-5-2-18,-3-1-30,-1-2 5,-1-1 32,0-1-47,-1-1 15,1 1-5,-1-1 56,2 1-72,1 0 24,2-1-8,1-1-19,3 0 25,2 0-9,3-1-16,4 0 25,3-1 28,4-1-44,2 0 15,2-1-5,1 2 0,1 0 0,0 2 0,2 1 0,1 1 0,2 2 0,3 1-19,2 0 25,4 2-9,5 1 3,4 1 0,3 0-56,2 1 53,-1 2 1,-1-1 18,-4 2-22,-3 0 9,-5 0-3,-4 1 19,-5 0-6,-4 0-16,-4 0 6,-3 0 16,-3 0 31,-2 0-63,-1 0 21,-3 0-8,0 0-37,-3 0 47,-2 0 22,-2 0-24,-3 0 48,-2 0-50,-1 0-4,-2 0 57,0 0-37,0 0 31,-1 0-8,1 0-15,-1 0 60,1 0-36,0 0 162,0-1-83,-1-3-136,-4-3 6,-4-3 5,-4-4-48,-5-2 13,-4-2 70,-2-1-96,-4-2 106,-1-1-69,0 1 21,1 1-23,1 1 23,1 2-26,3 3 26,2 2 48,3 2-31,3 3-25,4 2 65,4 1-78,3 3 24,2 0-8,1 1-75,1 1 59,1-1-134,0 0 38,-1 1 3,1-1-43,-1 1 181,3 3-53,4 3 43,3 4 13,4 3 35,5 3-27,3 2 10,3 2-20,3 1 4,1-1-20,-1 1-14,-1-2 40,-3-1-88,-4-2 64,-5-2-22,-5-2-31,-4 0-8,-4 1 55,-3 2 76,-6 5 148,-8 4 23,-8 6-161,-4 4 37,-5 4-37,-2 2-91,1 1 6,3-1-8,4-2-3,4-3 0,6-5-19,5-5-106,4-6 10,4-4-328,2-4-491,1-3-738,6-4-1034,5-4-1013,0-2 1003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2:57:37.2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5477.0625"/>
      <inkml:brushProperty name="anchorY" value="-648953.1875"/>
      <inkml:brushProperty name="scaleFactor" value="0.5"/>
    </inkml:brush>
  </inkml:definitions>
  <inkml:trace contextRef="#ctx0" brushRef="#br0">512 9 4322,'0'0'0,"0"0"96,0 0 75,0 0 389,0 0 248,0 0-621,0 0 48,0 0 208,-1-1 261,-1-1-328,1 0-136,0 1 75,0 0 251,0 0-230,1 1-83,0 0-28,0 0-84,0 0 32,-1 0-165,1 0 158,-1 0-73,0 0 115,0 0-66,-1 0-33,-1 0-45,-2 0-29,-3 0-35,-2 0 5,-2 1-5,-3 2 0,-1 2 0,-2 1 0,1 1 0,-2 2-19,0 0 25,-2 3-9,-1 1 3,-2 2 0,-1 1 0,2 0-19,0 0 25,3 0-65,1-1 94,2-1-49,1 1 17,1-2-3,2-1-19,1-1-13,3 0 22,1-1-9,1 1 22,2 0-43,1 0 32,1 1-11,1-1 3,1 0 0,0-1 19,1 2-25,0 1 28,-1 1-9,1 4 22,-1 2-6,0 3-16,0 2 6,0 0-3,1 0 0,-1-2-19,1-2 6,0-2 16,0-4-6,0-3 3,0-4 0,0-3 0,0-3 0,0-1 19,1-1-25,-1-1 158,0 0-45,0-4 21,0-6-149,0-6 42,0-6-21,0-3 0,0-1 0,0 0 19,0 1-25,0 3 28,0 2 10,0 3-40,0 2 50,0 2-52,-1 0 15,0 1-5,-2 0 0,0 0 19,-2 1-6,0 1 3,1 0-19,-1 3 6,1 0 35,0 2-12,0 2-31,0-1 48,0 2-54,0 0 54,0 0-54,1 1 278,1 1 31,1 1-255,1 0-21,-1 0-6,1 0-54,1 0-119,-1 0 69,0 0-48,0 2 104,2 3 26,3 5-2,3 3 27,3 5 69,2 4-112,1 1 37,0 1 6,0-1-43,1-1-24,-1-2-1097,-1-4-1837,-3-5-2906,-2-4 4893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1:21.8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8196.50781"/>
      <inkml:brushProperty name="anchorY" value="-48365.38672"/>
      <inkml:brushProperty name="scaleFactor" value="0.5"/>
    </inkml:brush>
  </inkml:definitions>
  <inkml:trace contextRef="#ctx0" brushRef="#br0">0 492 4498,'0'0'0,"0"0"1345,0 0-561,0 0 216,0 0-319,0 0-153,0 0 144,5 6-250,3 4 50,6 2 203,4 1 83,5 1-740,4-2 268,2-3-134,3-2-101,1-3 29,-2-2-91,-2-1-314,-4-3 84,-5-6-308,-6-4-19,-3-4 119,-5-5 175,-3-1 290,-2-1-46,-3 1 44,-2 1 20,-3 3 52,-2 5 397,0 4-54,-2 3-386,-2 4 354,0 3-143,-3 6 111,0 5-5,-1 7-293,0 6 443,1 5-257,2 1-216,3 0 33,4-5-70,2-4-14,3-7 1,2-6-283,6-5 117,5-9-125,8-11 64,5-12-358,3-9-439,0-11 87,-2-9-875,-4-6-16,-6-7-661,-6 0 103,-3 3 2818,-4 10-534,-2 14 2178,0 13 167,-1 12-893,0 8-59,0 11-278,0 11 257,1 12 117,0 13-459,1 15 248,5 13-518,6 12-292,6 7-332,7 3 51,5-5-93,5-9-177,1-13-1389,-3-18-382,-5-15-3386,-7-13-985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15.2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61 316 1088,'0'0'113,"-37"-127"-49,23 85 32,5 0 48,9 0 208,0 9-352,0 4-1361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15.7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42 4898,'0'-42'14047,"0"45"-14261,2 11 224,0 1 1,1-1-1,1 0 0,0 0 0,1-1 1,0 1-1,9 16 0,10 25 98,21 81 167,-14-40-75,44 94 0,-67-178-250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18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13974,'0'0'5104,"0"10"-4834,5 62-4,3 0 0,33 134 1,-23-124-149,36 150 18,21 102-80,-67-257-133,-25-96-51,-9-14-3,1 0 0,2-2 0,2 0 0,1-1 0,1-2 0,3 0 1,1 0-1,1-2 0,3 1 0,1-2 0,2 1 0,2-1 0,-2-58 0,8 78 8,0-1 0,2 1 0,1 0 0,0 1 0,1-1-1,2 0 1,10-25 0,-14 39 89,1 1 0,0 0 0,0 1 0,0-1 0,1 1 0,0-1 0,0 1 0,1 0 0,-1 1 0,1-1 0,0 1 0,0 0 0,1 0 0,-1 0 0,1 1 0,0 0 0,0 0 0,0 0 0,0 1 0,0 0 0,1 0 0,-1 1 0,1-1 0,-1 1 0,1 1 0,-1-1 0,10 2 0,-12-1-1,-1 0-1,0 1 0,0 0 1,0-1-1,0 1 1,0 0-1,0 1 0,0-1 1,0 0-1,0 1 1,-1 0-1,1 0 1,0 0-1,-1 0 0,0 0 1,3 3-1,0 1 2,0 0 0,0 1 0,-1-1 0,0 1 0,-1 0 0,5 11 0,-1 1 31,-2 1 0,0-1-1,-1 1 1,2 31 0,-4-33 35,-1 0 0,0-1 0,-2 1-1,0 0 1,-1 0 0,0 0 0,-2-1 0,0 0-1,-1 1 1,-1-1 0,0-1 0,-11 21 0,13-30-309,-32 46 1022,35-51-912,0-1 1,0 1-1,-1-1 1,1 1-1,0-1 1,0 0 0,-1 0-1,1 0 1,-1 0-1,1 0 1,-1 0-1,1 0 1,-1 0-1,0-1 1,1 1-1,-1-1 1,0 1-1,0-1 1,1 0-1,-1 1 1,0-1-1,0 0 1,0 0-1,1 0 1,-1-1-1,0 1 1,0 0-1,1-1 1,-1 1-1,-2-1 1,-6-10-5143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18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5683,'0'0'1123,"28"-10"432,92-35-186,-107 41-1157,0 0 0,0 1-1,0 0 1,1 1 0,-1 1 0,1 0 0,-1 1 0,19 1 0,-1 1 247,-25-2-408,0 0 0,0 1 0,-1 0 0,1 0 0,0 0 0,0 1 0,-1 0-1,1 0 1,-1 0 0,1 1 0,-1 0 0,0 0 0,0 0 0,0 0 0,-1 1 0,1 0 0,-1 0-1,0 0 1,0 1 0,0-1 0,0 1 0,-1 0 0,0 0 0,0 0 0,-1 1 0,3 6 0,1 3 41,-1 1 0,-1 0 1,-1 0-1,0 1 1,-1-1-1,-1 0 1,0 1-1,-3 19 1,2-29-103,-1-1 1,0 0-1,0 0 1,-1 0 0,0 0-1,0 0 1,0 0 0,-1-1-1,1 1 1,-1-1-1,-1 1 1,1-1 0,-1 0-1,0 0 1,0-1-1,0 1 1,-1-1 0,0 0-1,1 0 1,-2 0 0,1-1-1,0 0 1,-1 0-1,1 0 1,-1-1 0,0 1-1,0-1 1,0-1 0,0 1-1,-10 0 1,15-2-20,0-1 1,1 0-1,-1 1 1,0-1-1,1 0 1,-1 0-1,1 0 1,-1 1-1,1-1 0,-1 0 1,1 0-1,-1 0 1,1 0-1,0 0 1,0 0-1,-1 0 1,1 0-1,0 0 1,0 0-1,0 0 1,0 0-1,0 0 1,0 0-1,0 0 1,1-1-1,1-31-216,0 26 134,0 0 1,0 1 0,0-1-1,1 1 1,0 0 0,0 0-1,1 0 1,0 0 0,4-5 0,47-51-2075,-33 38 641,16-16-1479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20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155 544 8340,'0'0'7529,"-25"5"-6470,17 1-1039,1 0-1,-1 1 1,1 0 0,0 1 0,0-1 0,1 1 0,0 1-1,-4 8 1,-3 4 28,2 1 0,-11 29 1,18-37-69,0 0 0,1 0 1,0 0-1,1 1 1,1 0-1,0-1 1,1 1-1,2 15 0,-2-29-6,0 0-1,1 0 1,-1 0-1,1 0 0,-1 0 1,1 0-1,-1 0 0,1 0 1,0 0-1,0-1 0,-1 1 1,1 0-1,0 0 0,0-1 1,0 1-1,0 0 0,-1-1 1,1 1-1,0-1 0,0 1 1,0-1-1,0 0 0,1 1 1,-1-1-1,0 0 0,0 0 1,0 1-1,0-1 0,0 0 1,0 0-1,0 0 0,0-1 1,0 1-1,0 0 0,1 0 1,-1 0-1,0-1 1,1 0-1,2 1-101,-1-1 0,0 0-1,1 0 1,-1 0 0,0 0 0,1-1 0,-1 1 0,0-1 0,0 0 0,0 0-1,4-4 1,0-3-163,-1 0-1,0 0 1,-1-1-1,0 0 0,0 0 1,-1-1-1,0 1 1,-1-1-1,3-14 0,-3 3-367,0-1-1,-1-1 0,-3-34 1,1 54 677,-1 1 0,1 0 0,-1 0 1,0-1-1,0 1 0,-1 0 0,1 0 0,0 0 1,-1 0-1,0 0 0,0 1 0,0-1 1,0 0-1,0 1 0,0 0 0,-4-4 0,3 4 478,1 1 0,0-1 1,0 1-1,-1-1 0,1 1 0,0 0 0,-1 0 0,1 0 0,-1 0 0,0 1 0,1-1 0,-1 1 0,-4-1 0,8 3-494,-1 0 1,0-1 0,1 1-1,0 0 1,-1-1 0,1 1-1,0-1 1,0 1 0,0-1-1,0 1 1,0-1 0,0 0-1,1 0 1,-1 1 0,2 0-1,3 1-20,0 0 0,0 0 0,0-1-1,0 0 1,1 0 0,-1-1-1,1 1 1,-1-2 0,1 1 0,0-1-1,-1 1 1,1-2 0,-1 1-1,1-1 1,-1 0 0,12-4-1,-7 2 20,-1-1-1,0 0 1,-1-1-1,1 0 1,-1 0-1,0-1 0,0 0 1,-1-1-1,13-13 1,16-20 9,-2-3 0,45-70 0,45-104-54,-118 205 49,-3 4 10,0 1 0,0 0 0,0-1 0,-1 0-1,0 1 1,-1-1 0,0 0 0,0-1 0,0 1 0,0-10 973,-4 20-374,-16 33-559,2 2 0,1 0 0,2 1 0,1 1 0,-11 74 0,12-28-57,0 145-1,11-225-17,1-1 0,0 1 1,0 0-1,0-1 0,1 1 0,-1-1 0,1 1 0,0-1 0,5 8 0,-6-11 8,-1 0-1,1 0 1,-1 0-1,1 0 1,-1-1-1,1 1 1,0 0 0,-1 0-1,1-1 1,0 1-1,0 0 1,0-1-1,0 1 1,0 0-1,0-1 1,-1 1-1,1-1 1,0 0-1,0 1 1,0-1-1,1 0 1,-1 0-1,0 1 1,0-1-1,0 0 1,0 0 0,0 0-1,0 0 1,0-1-1,0 1 1,0 0-1,0 0 1,0-1-1,0 1 1,0 0-1,0-1 1,0 1-1,0-1 1,0 1-1,0-1 1,0 0-1,-1 1 1,1-1 0,0 0-1,0 1 1,-1-1-1,1 0 1,0 0-1,-1 0 1,2-1-1,7-13-56,0 0 0,-2-1 0,1 0 0,-2 0 0,0-1 0,4-17 0,11-29-302,-21 62 369,0 1 0,0-1-1,0 1 1,0-1 0,1 1-1,-1-1 1,0 1 0,0-1-1,0 1 1,1-1 0,-1 1-1,0 0 1,1-1 0,-1 1-1,0 0 1,1-1 0,-1 1-1,1 0 1,-1-1 0,0 1-1,1 0 1,-1 0 0,1-1-1,-1 1 1,1 0 0,-1 0-1,1 0 1,-1 0-1,1 0 1,-1 0 0,1-1-1,-1 1 1,1 0 0,-1 0-1,1 1 1,-1-1 0,1 0-1,-1 0 1,1 0 0,-1 0-1,1 0 1,-1 1 0,1-1-1,-1 0 1,0 0 0,1 1-1,-1-1 1,1 0 0,-1 0-1,1 2 1,23 25 160,-11-12-44,-4-6-97,0 0 1,1 0 0,1-1-1,-1 0 1,1-1 0,1 0 0,-1-1-1,1 0 1,0-1 0,1 0 0,-1-1-1,1-1 1,-1 0 0,1 0 0,0-1-1,17 0 1,-24-3-15,-1 0 0,1 0-1,-1 0 1,0-1 0,1 0 0,-1 0 0,0-1-1,0 1 1,0-1 0,-1 0 0,1 0 0,-1-1-1,1 1 1,-1-1 0,0 0 0,-1 0 0,7-9 0,9-12 72,-2 0 0,15-29 0,-16 25-39,79-146 17,-83 148-47,-1 0 0,-1 0 0,-1-1 0,8-51 0,-15 28 138,-2 50-48,-6 3 448,2 2-502,0 0-1,0 0 0,1 1 0,0-1 1,-1 1-1,2 0 0,-1 0 1,0 0-1,-3 10 0,-14 56-113,17-60 99,-6 34-30,2 2 0,1-1 0,3 1 0,2 0 0,8 79 0,-5-114-22,0 0 0,0-1 0,2 1 0,-1-1 0,1 0 1,1 0-1,0 0 0,1-1 0,0 1 0,0-1 0,1-1 0,0 1 1,1-1-1,16 15 0,-17-18 6,0 0 0,1 0 0,0-1 1,0 0-1,1-1 0,-1 0 0,1 0 0,0 0 0,0-1 0,0-1 1,0 1-1,0-2 0,1 1 0,-1-1 0,1-1 0,-1 0 1,1 0-1,-1 0 0,11-3 0,-11 0-2,0 0 0,-1 0-1,1-1 1,-1-1 0,0 1 0,0-1 0,0 0 0,-1-1-1,0 0 1,0 0 0,12-14 0,4-8-176,34-49 0,-49 66 140,-1-1 0,0 0 0,0 0 0,-1-1-1,-1 0 1,0 0 0,0 0 0,-2-1 0,1 1 0,-2-1 0,0 0 0,0-15 0,-2 28 74,0 0 0,0 0 0,0 0 0,0 0 0,-1 1-1,1-1 1,0 0 0,-1 0 0,1 0 0,-1 1 0,1-1 0,-1 0 0,1 1 0,-1-1 0,1 0-1,-1 1 1,0-1 0,1 1 0,-1-1 0,0 1 0,1-1 0,-1 1 0,0-1 0,0 1 0,1 0-1,-1-1 1,0 1 0,0 0 0,0 0 0,0-1 0,0 1 0,1 0 0,-1 0 0,0 0 0,0 0-1,0 0 1,0 1 0,0-1 0,1 0 0,-1 0 0,0 0 0,-1 1 0,-1-1 38,1 1 1,-1 0 0,0-1-1,1 1 1,-1 0-1,1 0 1,-1 1-1,1-1 1,-1 0-1,1 1 1,0-1 0,0 1-1,-3 2 1,-2 7-48,0 0 0,1 1 1,0 0-1,1 0 0,1 1 0,0-1 1,0 1-1,1 0 0,-2 18 0,1 16 83,1 59 0,3-84-38,0-12-36,1 0-1,-1 0 1,2 0 0,-1 0-1,2 0 1,-1 0-1,1 0 1,6 12 0,-7-19-69,-1 0 0,1 0 0,0 0 1,0 0-1,0 0 0,0-1 0,0 1 0,1-1 1,-1 1-1,1-1 0,0 0 0,0 0 0,-1 0 1,1-1-1,0 1 0,1-1 0,-1 1 0,0-1 1,0 0-1,1 0 0,-1-1 0,0 1 0,1-1 1,-1 1-1,1-1 0,-1 0 0,0 0 0,7-2 1,-6 1-217,1 0 1,-1-1-1,0 1 1,0-1 0,0 0-1,0 0 1,0-1-1,0 1 1,0-1 0,-1 0-1,0 0 1,1 0-1,-1 0 1,0-1 0,0 0-1,-1 1 1,3-5-1,-4 7 231,39-53-4068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21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10533,'0'0'7443,"-6"22"-7019,3-10-352,-7 31 459,1 0 0,-3 46 0,12-15-98,-2 26-1642,11-116-2746,-2 5 3545,24-62-950,-23 49 1212,1 2-1,21-38 0,-23 65 3759,9 22-3336,-10-16 191,26 51 100,-24-45-549,0 0-1,1-1 1,0 0-1,22 26 1,-31-42-45,0 0 1,0 0 0,0 1-1,1-1 1,-1 0 0,0 0 0,0 0-1,0 0 1,1 0 0,-1 0-1,0 0 1,0 0 0,1 0 0,-1 1-1,0-1 1,0 0 0,0 0 0,1 0-1,-1 0 1,0 0 0,0 0-1,1 0 1,-1-1 0,0 1 0,0 0-1,1 0 1,-1 0 0,0 0-1,0 0 1,0 0 0,1 0 0,-1 0-1,0-1 1,0 1 0,0 0-1,1 0 1,-1 0 0,0 0 0,0-1-1,0 1 1,0 0 0,10-15-368,5-29 595,-11 32-263,1-1 85,-3 6-21,0 0-1,1 0 1,0 0-1,0 0 1,0 0 0,1 1-1,0 0 1,0 0-1,1 0 1,-1 0-1,10-8 1,-12 13 8,-1 1 0,1-1-1,0 1 1,-1 0 0,1 0 0,-1 0 0,1 0-1,-1 0 1,1 0 0,0 0 0,-1 0 0,1 0 0,-1 1-1,1-1 1,-1 1 0,1-1 0,-1 1 0,1 0-1,-1-1 1,0 1 0,1 0 0,-1 0 0,0 0-1,1 0 1,-1 0 0,0 0 0,0 0 0,0 1 0,0-1-1,1 2 1,32 47 592,-29-41-535,14 23 101,-1 1 0,-2 1 0,13 38 0,-28-69 466,2 3-1927,6-20-9647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24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 8388,'0'0'4951,"3"5"-4553,3 6-22,0 1 0,-1 0 1,0 1-1,-1-1 0,-1 1 1,0 0-1,2 18 0,5 108 1229,-7-78-1148,8 610 1330,-14-622-1765,-2 1 0,-13 53-1,14-84-4,-1 1-1,-1-1 1,-1 0-1,0-1 1,-1 1-1,-1-2 1,-1 1-1,-14 17 1,22-32-35,0 0 1,0-1-1,0 1 1,-1-1-1,1 0 1,-1 0-1,1 0 1,-1 0-1,0 0 1,0-1-1,0 1 1,0-1-1,0 0 1,0 1-1,0-1 1,0-1-1,-1 1 1,1 0-1,0-1 1,-1 0-1,1 0 1,0 0-1,-1 0 1,1 0-1,0-1 1,0 1-1,-1-1 1,1 0-1,-4-2 1,2 1-38,1 0 1,-1-1-1,0 0 1,1 0 0,0 0-1,0-1 1,0 1-1,0-1 1,0 0-1,1 0 1,0 0-1,0-1 1,0 1 0,0-1-1,1 0 1,-1 1-1,-1-7 1,1-1 24,0-1 1,1 1-1,0 0 0,1 0 1,1-1-1,-1 1 0,2-1 1,0 1-1,1-1 1,0 1-1,0 0 0,1 0 1,1 0-1,0 0 0,1 1 1,0 0-1,1 0 1,11-16-1,45-54-39,88-88 0,39-49 108,-174 199-62,7-9 68,30-53 1,-47 71-85,0 0-1,0-1 1,-1 0 0,-1 0 0,0 0 0,0 0 0,-1 0 0,0 0 0,-1-17 0,-1 27 8,-1 0-1,0 0 0,0 0 1,0-1-1,0 1 0,0 0 1,0 1-1,0-1 0,0 0 1,-1 0-1,1 0 1,0 1-1,0-1 0,-1 0 1,1 1-1,0-1 0,-1 1 1,1 0-1,-1-1 0,1 1 1,0 0-1,-1 0 0,1 0 1,-1 0-1,1 0 0,-1 0 1,1 1-1,0-1 0,-3 1 1,-48 8-754,35-1 737,1 2 0,1 0 0,0 1-1,0 0 1,1 1 0,1 1 0,0 0-1,0 1 1,2 0 0,-1 1 0,2 0 0,-12 22-1,21-34 45,-1-1 0,1 1 0,0 0-1,0-1 1,0 1 0,0 0 0,1 0-1,-1 0 1,1 0 0,0-1 0,0 1-1,0 0 1,0 0 0,0 0-1,0 0 1,1 0 0,0 3 0,0-5-14,1 1 0,-1-1 0,0 1-1,1-1 1,-1 0 0,0 1 0,1-1 0,0 0 0,-1 0 0,1 0 0,0 0 0,-1-1 0,1 1 0,0 0 0,0-1 0,0 1 0,-1-1 0,1 1-1,0-1 1,0 0 0,0 0 0,0 0 0,0 0 0,2-1 0,15 0-136,1-1-1,-1-1 1,0-1-1,0-1 1,0 0 0,-1-2-1,28-13 1,24-7-684,-61 23 695,2 1-1,-1 0 1,0 1-1,1 0 1,16-1 0,-24 3 200,0 0-1,0 0 1,0 1 0,0-1 0,0 1 0,0-1 0,0 1 0,0 0 0,0 0 0,-1 0 0,1 0 0,0 1 0,-1-1 0,1 1 0,-1 0 0,0 0 0,1 0 0,-1 0 0,0 0 0,0 0 0,0 0 0,0 1 0,2 4 0,7 15 726,-1 1 0,11 41-1,-14-40-390,1-1 0,19 39 0,-26-62-402,-1 0-1,0 0 1,0 0-1,1 0 1,-1 0 0,0 0-1,1 0 1,-1 0-1,0 0 1,1 0-1,-1 0 1,0 0-1,0 0 1,1 0 0,-1 0-1,0 0 1,1 0-1,-1 0 1,0 0-1,0 0 1,1 0-1,-1-1 1,0 1 0,0 0-1,1 0 1,-1 0-1,0 0 1,0-1-1,0 1 1,1 0-1,-1 0 1,0-1-1,0 1 1,0 0 0,1-1-1,5-11-42,0 0 0,-1-1 1,0 0-1,4-19 0,4-10-30,109-260-1824,-119 303 4199,0 12-1283,1 29-729,-1-23 111,25 164 806,-23-156-1153,2 0 1,1 0 0,1-1-1,21 41 1,-23-57-1186,-1-11 370,-2-23 37,-6-39 378,-1 44 197,-1 0 1,-1 0-1,-1 0 0,0 0 1,-1 1-1,-2 0 0,-10-17 0,10 19 99,1 0-1,0 0 0,1-1 0,1 0 0,0 0 1,1-1-1,1 1 0,-3-36 0,7 50 59,0 1 0,1 0 0,-1-1 0,0 1 0,1 0 0,0-1 0,0 1 0,0 0 0,0 0 0,0 0 0,0 0 0,0 0 0,1 0 0,-1 0 0,1 0 0,-1 0 0,1 0 0,0 1 0,0-1 0,-1 1 0,1 0-1,0-1 1,1 1 0,-1 0 0,0 0 0,0 0 0,0 0 0,1 1 0,-1-1 0,0 0 0,5 1 0,9-3 15,1 1 0,-1 1 0,29 2 0,-22-1 24,-4 0 34,0 1-1,0 1 0,0 1 0,0 0 0,-1 1 1,1 1-1,-1 1 0,0 0 0,-1 2 0,0 0 1,0 1-1,0 0 0,-1 2 0,-1-1 0,0 2 1,0 0-1,-1 1 0,19 23 0,-23-23-30,0 0 0,-1 0-1,0 1 1,-1 0 0,0 1 0,-2 0-1,0 0 1,0 0 0,-1 1-1,-1 0 1,-1 0 0,0 0-1,-1 0 1,-1 0 0,0 1 0,-3 21-1,2-37-49,0 1 0,0-1 0,0 1 0,0-1 0,0 1 0,0-1 0,-1 1 0,1-1 0,0 0 0,-1 1 0,0-1 0,1 0 0,-1 1 0,0-1 0,1 0 0,-1 0 0,0 1 0,0-1 0,0 0 0,0 0 0,0 0 0,0 0 0,0 0 0,-1 0 0,1-1 0,0 1 0,0 0 0,-1-1 0,1 1 0,0-1 0,-1 1 0,1-1 0,-1 1 0,1-1 0,-1 0 0,1 0 0,-1 0 0,1 0 0,0 0 0,-1 0 0,1 0 0,-1 0 0,1-1 0,-1 1 0,1 0 0,0-1 0,-1 1 0,1-1 0,0 0 0,-1 0 0,1 1 0,0-1 0,0 0 0,0 0 0,-1 0 0,1 0 0,0 0 0,0 0 0,1 0 0,-1-1 0,0 1 0,0 0 0,-1-3 0,-2-5-56,1-1 0,-1 0 0,1 1 0,1-1 0,0-1 0,0 1 0,1 0 0,1 0 0,-1-1 0,2 1 0,-1 0 0,2 0 0,2-15 0,-2 17 47,0 0 1,1 0-1,0 1 0,0-1 0,0 1 0,1 0 1,0 0-1,1 0 0,0 0 0,0 1 1,0 0-1,1 0 0,-1 0 0,2 1 0,-1-1 1,0 1-1,11-5 0,-7 5 43,1 0 0,0 1 0,0 0 0,1 1 0,-1 0 0,1 1 1,-1 0-1,1 1 0,0 1 0,0-1 0,-1 2 0,1 0 0,20 4 0,-23-4 51,0 2 1,0-1-1,0 1 1,0 1-1,0-1 0,-1 1 1,0 1-1,0 0 1,0 0-1,-1 0 0,1 1 1,-1 0-1,-1 1 1,1 0-1,-1 0 0,0 0 1,8 14-1,-7-7-29,0 1-1,-1 0 0,-1 1 1,0-1-1,-1 1 0,-1 0 1,0 0-1,-1 0 0,-1 26 1,-1-41 23,0-19 209,1-201-366,-1 218 80,0 0 0,-1 0 0,1 0 0,0 0 0,1 0 0,-1 0 1,0 0-1,0 0 0,0 0 0,1 0 0,-1 0 0,0 0 0,1 1 1,-1-1-1,1 0 0,-1 0 0,1 0 0,-1 0 0,1 1 0,0-1 1,-1 0-1,1 0 0,0 1 0,1-2 0,-1 2 8,0 0 0,0 0-1,0 0 1,0 0-1,0 0 1,1 0 0,-1 1-1,0-1 1,0 0 0,0 0-1,0 1 1,0-1 0,0 1-1,-1-1 1,1 1 0,0-1-1,0 1 1,1 1 0,35 37 240,-26-22-367,0 0 1,-2 1-1,0 1 1,0 0 0,-2 0-1,0 0 1,-2 1-1,0 0 1,4 40-1,-8-22-3853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25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49 172 6515,'0'0'9746,"-10"-26"-5880,11 21-3872,0-1 1,0 1 0,0 0-1,1-1 1,0 1 0,0 0 0,0 0-1,1 0 1,-1 0 0,1 1-1,0-1 1,1 1 0,-1-1 0,1 1-1,0 0 1,0 0 0,0 1-1,0-1 1,1 1 0,-1 0-1,1 0 1,0 1 0,0-1 0,5-1-1,6-3-18,0 1-1,1 0 1,-1 1-1,1 1 1,0 1-1,28-3 0,-35 5 9,0 1 0,0 0-1,0 1 1,0 0-1,0 0 1,0 1 0,0 0-1,0 1 1,-1 0-1,1 1 1,-1 0 0,0 0-1,10 7 1,-10-4 23,-1 0 1,1 0 0,-2 1-1,1 0 1,-1 0-1,0 1 1,-1 0 0,0 0-1,-1 0 1,0 1-1,0 0 1,4 13 0,-1 0 1,-2 0 1,0 1 0,-1-1 0,-2 1-1,0 1 1,-2-1 0,0 0 0,-2 0-1,0 1 1,-2-1 0,-1 0 0,-1 0-1,0-1 1,-2 0 0,-1 0 0,-1 0-1,-1-1 1,-1 0 0,0-1 0,-2 0-1,-1-1 1,-28 33 0,24-34-51,0 0 0,-2-1 1,0-1-1,-1-1 0,-1-1 0,-25 14 1,31-20 21,-1-1 1,-1-1 0,1 0 0,-1-2 0,0 0 0,-1 0-1,1-2 1,-1-1 0,-24 1 0,42-3 8,0 0 1,0-1-1,-1 1 0,1-1 1,0 1-1,0-1 0,0 1 1,0-1-1,0 0 0,0 1 1,0-1-1,0 0 0,0 0 1,0 0-1,0 0 1,0 0-1,0 0 0,1 0 1,-1 0-1,0 0 0,1 0 1,-1-1-1,1 1 0,0 0 1,-1 0-1,1-1 0,0 1 1,0 0-1,-1 0 0,1-1 1,0 1-1,0 0 0,0-1 1,1 1-1,-1 0 1,0 0-1,1-3 0,-1 2-10,0-1-1,1 0 1,-1 0 0,1 1-1,-1-1 1,1 0-1,0 1 1,0-1 0,0 0-1,1 1 1,-1 0 0,0-1-1,1 1 1,0 0-1,-1-1 1,1 1 0,3-2-1,3 0 0,1 1-1,-1 0 0,1 1 1,-1 0-1,1 0 0,0 1 1,-1 0-1,1 1 0,0 0 1,0 0-1,0 0 0,-1 2 1,1-1-1,13 4 0,-6 0 23,1 1-1,-1 0 0,0 1 1,0 0-1,-1 1 0,21 16 0,-2 4 62,-2 2-1,-1 1 1,-1 1-1,-2 2 0,42 67 1,-39-58-89,-31-42-175,7 6-415,0-40-16898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2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11829,'0'0'10245,"0"-12"-10741,0-16-1281,0-5-3329,0-3-7412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26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6531,'0'0'11154,"0"23"-9334,-1 6-1309,-1 17 78,6 48 0,5 210 1144,-9-177-3400,-1-24-4415,1-135-836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1:22.1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0039.86328"/>
      <inkml:brushProperty name="anchorY" value="-49880.73828"/>
      <inkml:brushProperty name="scaleFactor" value="0.5"/>
    </inkml:brush>
  </inkml:definitions>
  <inkml:trace contextRef="#ctx0" brushRef="#br0">38 1 11685,'0'0'0,"0"0"401,0 0 578,0 0 899,0 0-1006,0 0-15,30 19-505,9 11 144,6 10-387,0 8 150,-4 6-115,-8 5 155,-9 5-232,-8 2 71,-9 3-100,-11-1-17,-12 0-37,-11-2-51,-7-4-343,-7-4-356,-2-6-315,0-5-530,1-8-974,4-10-4069,8-9 1278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2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9957,'0'0'10095,"0"12"-9815,1 37 187,3 0 0,1 0 1,23 85-1,-20-102-447,2 0-1,2 0 1,0-1-1,2-1 1,2 0 0,33 48-1,-45-73-43,-1-1 0,2 1-1,-1-1 1,0 0 0,1 0-1,-1-1 1,1 1 0,0-1 0,0 0-1,7 2 1,-10-4-6,1 0 0,0 0 1,0 0-1,-1-1 0,1 1 0,0-1 1,0 1-1,0-1 0,0 0 0,0 0 1,-1-1-1,1 1 0,0-1 0,0 1 0,0-1 1,-1 0-1,1 0 0,0 0 0,-1 0 1,1-1-1,-1 1 0,1-1 0,2-1 0,5-6-87,-1-1 1,0 0-1,-1 0 0,0 0 0,0-1 0,-1-1 0,6-13 0,37-89-631,-47 109 703,5-18-71,-1-1 0,-1 0-1,-1 0 1,-1 0 0,-1 0 0,-1 0 0,-2-39 0,-1 57 148,1 0 0,-1 1 0,0-1 0,0 0 0,-1 1-1,0-1 1,0 0 0,0 1 0,-1 0 0,0 0 0,0 0 0,0 0-1,0 0 1,-1 0 0,0 1 0,0 0 0,0 0 0,-1 0 0,1 0-1,-1 0 1,0 1 0,0 0 0,0 0 0,0 1 0,0-1 0,-1 1-1,-8-2 1,5 1 40,0 1-1,0 0 1,-1 0-1,1 1 1,-1 0-1,1 1 1,-1 0-1,1 0 1,-1 1-1,1 1 1,-1-1-1,1 1 1,0 1-1,0 0 1,0 0-1,-13 7 1,5 0-53,1 1 0,-20 17 1,30-23-222,1-1 0,0 1 1,0 1-1,1-1 1,-1 1-1,1-1 0,0 1 1,1 0-1,-5 12 1,7-13-2451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3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4786,'0'0'4530,"0"-4"-3969,0 10-4227,0 7 2289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31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163 137 3249,'0'0'8252,"-19"-19"-2647,15 20-5460,0 0 0,-1 0-1,1 1 1,0-1 0,0 1-1,1 0 1,-1 0-1,0 0 1,1 1 0,-1-1-1,1 1 1,-1 0-1,1 0 1,0 0 0,1 0-1,-1 0 1,0 1-1,1-1 1,0 1 0,0 0-1,-3 6 1,-6 12-211,1 1 1,-9 30 0,10-21 80,2 0 1,1 1 0,2 0-1,1-1 1,3 65-1,0-95-32,0 0 0,0 0 0,0 0 0,0 0 1,1 0-1,-1 0 0,1 0 0,-1 0 0,1 0 0,0 0 0,-1 0 0,1 0 0,0 0 0,0 0 0,0-1 0,1 1 0,-1 0 0,0-1 0,1 1 0,-1-1 0,1 1 1,-1-1-1,1 0 0,0 1 0,0-1 0,0 0 0,-1 0 0,1-1 0,0 1 0,0 0 0,0 0 0,0-1 0,0 1 0,0-1 0,0 0 0,1 0 0,-1 0 0,0 0 1,0 0-1,0 0 0,0 0 0,0-1 0,0 1 0,0-1 0,0 1 0,0-1 0,0 0 0,0 0 0,0 0 0,0 0 0,-1 0 0,1 0 0,0-1 0,-1 1 0,1 0 1,-1-1-1,1 1 0,-1-1 0,2-2 0,9-13-134,-1 0 0,-1-1 0,-1 0 0,0 0 1,-1-1-1,-1 0 0,-1 0 0,-1-1 0,0 1 1,-2-1-1,0 0 0,-1-1 0,-1 1 0,-3-40 0,-8 22 186,8 33-37,0 1 0,0-1 0,1 0 0,0 0 0,0 1 0,0-1 0,0 0 0,1 0 0,0 0 0,0 0 0,0 0 0,0 0 0,1 0 0,0 0 0,0 0 0,0 1 0,1-1-1,0 0 1,0 1 0,3-7 0,2 3-7,0 0-1,0 0 1,0 1-1,1 0 0,0 0 1,1 1-1,-1 0 0,1 1 1,0-1-1,1 2 1,-1-1-1,1 2 0,0-1 1,0 1-1,0 0 0,1 1 1,-1 1-1,19-2 1,-17 3 16,-1 0 0,1 0 0,0 1 0,-1 1 0,1 0 0,0 0 1,-1 1-1,0 1 0,0 0 0,0 0 0,0 1 0,-1 0 0,0 1 1,0 0-1,0 1 0,14 13 0,-12-8 68,0 1 0,-1 1 0,-1 0 0,0 1 0,-1-1 0,0 2-1,-1 0 1,-1 0 0,7 24 0,-6-12 44,-2 0-1,-1 0 1,-1 1-1,0 55 1,-4-84-108,0 1 0,0-1 0,0 0 0,-1 1 0,1-1 0,0 0 0,0 1 0,0-1 0,0 0 0,0 0 0,-1 1 0,1-1 0,0 0 0,0 1 0,0-1 0,-1 0 0,1 0 0,0 0 0,0 1 0,-1-1 0,1 0 0,0 0 0,-1 0 0,1 0 0,0 0 0,-1 1 0,1-1 0,0 0 0,0 0 0,-1 0 0,1 0 0,0 0 0,-1 0 0,1 0 0,0 0 0,-1 0 0,1 0 0,0 0 0,-1 0 0,1 0 0,0-1 0,-1 1 0,1 0 0,0 0 0,-1 0 0,1 0 0,-1-1 0,-14-10 43,13 3-74,0 1 0,0-1 1,0 0-1,1 1 1,0-1-1,1 0 1,0 0-1,0 0 1,0 0-1,1 0 1,0 1-1,1-1 0,0 0 1,0 1-1,1-1 1,4-9-1,-4 9-55,1 1-1,0-1 0,0 1 1,1-1-1,0 1 0,1 1 1,-1-1-1,1 1 0,0 0 1,1 0-1,-1 1 0,1-1 1,0 2-1,14-8 0,-17 10 71,1 1-1,-1-1 1,1 1 0,-1 0-1,1 0 1,-1 0-1,1 1 1,0 0-1,-1 0 1,1 0-1,0 0 1,-1 1 0,1 0-1,-1 0 1,1 0-1,-1 0 1,1 1-1,-1 0 1,0 0 0,1 0-1,-1 0 1,-1 1-1,1-1 1,0 1-1,0 0 1,-1 0 0,0 1-1,0-1 1,5 7-1,6 9 81,0 1-1,-1 1 0,-1 0 0,12 33 1,-12-29-150,-11-23-5,-1-1 3,0-1-1,1 1 1,-1-1 0,0 1-1,0-1 1,0 1-1,1-1 1,-1 1 0,0-1-1,0 1 1,1-1 0,-1 0-1,0 1 1,1-1-1,-1 0 1,0 1 0,1-1-1,-1 0 1,1 1-1,-1-1 1,0 0 0,1 0-1,-1 1 1,1-1-1,-1 0 1,1 0 0,-1 0-1,1 0 1,-1 0 0,2 0-1,5 0-4225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32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13990,'0'0'4514,"-14"140"-3697,14-85-481,0 5 96,0 13 32,0 5-95,0 1-225,0-6-112,0-10-32,0-17-16,0-17-369,0-14-879,4-15-945,1-2-1313,0-32-3233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3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12294,'0'0'4482,"0"24"-4213,1-1-143,7 129 962,0-23-99,8 55-615,-16-183-407,0 0 1,0 0-1,0 0 0,0 0 0,0 0 0,0 0 1,1 0-1,-1 0 0,0 0 0,1 0 0,-1-1 1,1 1-1,-1 0 0,1 0 0,-1 0 0,1 0 0,-1-1 1,1 1-1,0 0 0,-1 0 0,3 0 0,-3-1-53,1 0 0,0 0 0,-1 0-1,1 0 1,0-1 0,-1 1 0,1 0-1,0 0 1,-1-1 0,1 1-1,-1 0 1,1-1 0,-1 1 0,1-1-1,-1 1 1,1-1 0,-1 1 0,1-1-1,-1 1 1,1-1 0,-1 1 0,1-2-1,20-40-1841,8-54 719,-21 62 1027,3 0 0,15-33 0,-26 66 219,0 1 0,0 0 0,0 0 0,1 0 0,-1-1 0,0 1 0,0 0 0,1 0 0,-1 0 0,0 0 0,0 0 0,1 0 0,-1-1 0,0 1 0,0 0 0,1 0 0,-1 0 0,0 0 0,1 0 0,-1 0 1,0 0-1,0 0 0,1 0 0,-1 0 0,0 1 0,1-1 0,-1 0 0,0 0 0,0 0 0,1 0 0,-1 0 0,0 0 0,0 1 0,1-1 0,-1 0 0,0 0 0,0 0 0,0 1 0,1-1 0,-1 0 0,0 0 0,0 0 0,0 1 0,0-1 0,1 0 0,-1 0 1,0 1-1,0-1 0,0 0 0,0 1 0,0-1 0,0 0 0,0 0 0,0 1 0,0-1 0,0 0 0,0 1 0,0-1 0,11 25 294,-9-20-83,129 253 2003,-128-261-2821,0-14 443,-2-20 123,0 13-12,0 0 0,2 0 0,0 1 0,8-26 0,-11 48 9,1 0 1,0 0 0,0-1 0,0 1-1,0 1 1,0-1 0,0 0 0,0 0-1,0 0 1,0 0 0,0 1-1,1-1 1,-1 1 0,0-1 0,0 1-1,1-1 1,-1 1 0,0-1 0,1 1-1,-1 0 1,1 0 0,-1 0 0,0 0-1,1 0 1,-1 0 0,0 0 0,1 1-1,-1-1 1,0 0 0,1 1-1,1 0 1,48 14 445,-46-13-403,8 3-32,-1 0-101,1 0 1,0-1-1,0 0 0,0-1 0,1 0 1,-1-1-1,1-1 0,19 0 0,-32-2-75,0 1 0,-1-1 1,1 1-1,-1-1 0,1 1 0,-1-1 0,0 1 0,1-1 0,-1 0 0,1 1 0,-1-1 0,0 1 0,0-1 0,1 0 0,-1 0 0,0 1 0,0-1 0,0 0 0,0 1 0,0-1 0,0 0 1,0 0-1,0 1 0,0-1 0,0 0 0,0 1 0,0-1 0,0 0 0,-1-1 0,0 0-896,-2-23-7227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33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1 257 13526,'0'0'624,"125"0"129,-51-21-433,10-2-224,9-10-96,12-7-256,8-8-1505,10 0-1120,1 4-6131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33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14182,'0'0'4138,"-5"19"-2588,0-2-1280,-1-1-117,2 1 0,0-1 0,1 1 0,1 0 0,-1 28 0,3 484 631,-10-544-6467,1-25 313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33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6659,'0'0'8980,"0"-3"-8393,0-5-455,0 1 0,0 0 0,1 0 1,0 0-1,0 0 0,1 0 0,0 0 0,5-12 0,-5 16-124,0 1 0,0-1 1,0 0-1,0 0 0,0 1 0,1-1 0,-1 1 0,1 0 1,-1 0-1,1 0 0,0 0 0,0 0 0,0 0 0,0 1 0,0 0 1,1-1-1,-1 1 0,0 0 0,0 1 0,1-1 0,-1 0 1,5 1-1,4-1 98,-1 1 0,1 0 1,-1 1-1,1 1 0,-1 0 0,1 0 1,-1 1-1,0 0 0,0 1 1,0 0-1,11 7 0,-6-2 60,-1 1-1,0 0 0,0 1 1,-1 1-1,0 1 1,18 21-1,-14-12-62,-1 1-1,-1 1 1,-1 0 0,-1 1-1,-1 0 1,-1 1 0,-2 1 0,-1 0-1,7 29 1,-9-11-40,-2 1 1,-3 0-1,-3 59 0,2-101-108,-1 0 0,-1 0 0,1 0 0,0-1-1,-1 1 1,0 0 0,0-1 0,0 1-1,0 0 1,-1-1 0,0 0 0,1 1-1,-1-1 1,0 0 0,0 0 0,-1 0 0,1 0-1,-1 0 1,0 0 0,1-1 0,-1 1-1,0-1 1,0 0 0,-1 0 0,1 0 0,0 0-1,-1-1 1,-6 3 0,6-3-388,-1 0 1,0-1-1,0 1 1,0-1-1,0 0 1,0-1-1,0 1 1,0-1-1,1 0 1,-1 0 0,0 0-1,0-1 1,1 0-1,-1 0 1,1 0-1,-1 0 1,1-1-1,0 1 1,0-1-1,0 0 1,-5-7-1,-15-14-4054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3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3 122 416,'0'0'13999,"0"-1"-13992,0 1 0,0 0 0,-1 0 1,1-1-1,0 1 0,0 0 0,0-1 1,-1 1-1,1 0 0,0-1 0,0 1 1,0-1-1,0 1 0,0 0 0,0-1 1,0 1-1,0-1 0,0 1 0,0 0 1,0-1-1,0 1 0,0 0 0,0-1 1,0 1-1,0-1 0,0 1 0,0 0 1,1-1-1,-1 1 0,0 0 0,1-1 1,3-3 38,1 1-1,0 0 1,0 0 0,0 0 0,0 0 0,0 1-1,1 0 1,-1 0 0,1 1 0,8-2 0,7-3 183,35-12 389,0 3-1,1 1 0,0 4 0,1 2 0,117-1 0,-171 9-585,1 0 0,-1 1 0,0 0-1,1 0 1,-1 0 0,1 0-1,-1 1 1,0-1 0,0 1-1,0 0 1,0 0 0,0 1 0,-1-1-1,1 1 1,0 0 0,-1 0-1,0 0 1,0 0 0,0 1 0,0-1-1,-1 1 1,1 0 0,-1-1-1,0 1 1,0 0 0,0 1 0,0-1-1,-1 0 1,0 0 0,1 8-1,3 14 127,-2 0-1,-1-1 0,-1 1 0,-3 33 0,1-16-77,-1-20-130,0 1-1,-2-1 0,-1 0 0,0 0 1,-2-1-1,0 0 0,-2 0 1,-1-1-1,-13 24 0,14-37-1420,6-22-3682,3-10 540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35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6819,'0'0'6723,"0"-16"-5850,2 10-800,-1 1 0,1 0 0,0 0 0,0-1 0,0 1 0,1 1 1,0-1-1,0 0 0,0 1 0,0-1 0,1 1 0,5-6 0,52-44 118,-50 46-174,0 0 0,0 1 0,1 1-1,0 0 1,0 0 0,0 1-1,1 1 1,0 0 0,0 0 0,0 1-1,0 1 1,0 1 0,0-1 0,24 3-1,-34-1 6,0 1 0,0 0-1,0 0 1,0 1 0,0-1-1,0 1 1,-1-1 0,1 1-1,0 0 1,-1 0 0,1 0-1,-1 0 1,0 1 0,1-1-1,-1 0 1,-1 1 0,1 0-1,0-1 1,0 1 0,-1 0-1,0 0 1,1 0 0,-1 0 0,0 0-1,0 5 1,5 11 172,-1 1 1,5 34-1,-6-18-172,-2-1-1,-1 1 0,-6 62 1,4-92-35,0 0 0,0 0 0,-1 0 1,0-1-1,0 1 0,0 0 0,0-1 0,-1 1 1,-6 8-1,10-62-1884,7 22 1857,1 0 0,1 0 0,2 1 0,0 0 0,2 1 0,0 1 0,2 0 0,0 1 0,33-33 0,-45 51 35,-3 2 4,1 0 0,-1 1 0,1-1-1,-1 1 1,1-1 0,0 1 0,-1 0-1,1 0 1,0 0 0,0 0 0,0 0 0,0 0-1,0 0 1,0 1 0,0-1 0,0 1-1,4-1 1,-4 2 82,0 1-1,0 0 1,-1-1-1,1 1 1,0 0 0,0 0-1,-1 0 1,0 0 0,1 0-1,-1 0 1,0 1-1,0-1 1,0 0 0,0 1-1,0-1 1,-1 1-1,2 3 1,1 4 111,23 52 239,56 96 0,-82-158-447,0 0 0,0 1 0,0-1 0,0 1 0,1-1 0,-1 0 0,0 1 0,0-1 0,0 0 0,0 1 0,1-1 0,-1 0 0,0 1-1,0-1 1,0 0 0,1 1 0,-1-1 0,0 0 0,1 0 0,-1 1 0,0-1 0,1 0 0,-1 0 0,0 0 0,1 1 0,-1-1 0,0 0 0,1 0 0,-1 0 0,1 0 0,-1 0 0,0 0 0,1 0 0,-1 0-1,1 0 1,-1 0 0,0 0 0,1 0 0,-1 0 0,1 0 0,-1 0 0,0 0 0,1 0 0,-1 0 0,0-1 0,1 1 0,-1 0 0,0 0 0,1 0 0,-1-1 0,0 1 0,1 0 0,-1-1 0,0 1-1,0 0 1,1 0 0,-1-1 0,0 1 0,0 0 0,0-1 0,1 1 0,-1-1 0,0 1 0,0 0 0,0-1 0,0 1 0,0-1 0,9-34-390,-7 25 481,6-26-97,2-1-1,2 1 1,1 1 0,20-38-1,-33 73 45,1 0-1,-1-1 1,0 1-1,0 0 1,1 0 0,-1 0-1,0 0 1,1-1-1,-1 1 1,0 0 0,0 0-1,1 0 1,-1 0-1,0 0 1,1 0-1,-1 0 1,0 0 0,1 0-1,-1 0 1,0 0-1,1 0 1,-1 0 0,0 0-1,1 0 1,-1 1-1,0-1 1,0 0 0,1 0-1,-1 0 1,0 0-1,0 1 1,1-1-1,-1 0 1,0 0 0,0 0-1,1 1 1,-1-1-1,0 0 1,0 0 0,0 1-1,1-1 1,-1 0-1,0 1 1,0-1-1,0 0 1,0 1 0,11 15 113,-10-15-55,36 63 754,-19-31-658,1-1-1,43 54 1,-61-84-184,0-1 1,0 0 0,0 1 0,0-1 0,0 0-1,0 0 1,0 0 0,0 0 0,0 0 0,0 0-1,1 0 1,-1 0 0,0 0 0,1 0 0,-1-1-1,1 1 1,-1-1 0,1 1 0,-1-1 0,1 0-1,-1 1 1,1-1 0,-1 0 0,1 0 0,-1 0-1,1 0 1,-1 0 0,1 0 0,0-1-1,-1 1 1,1-1 0,-1 1 0,1-1 0,-1 1-1,0-1 1,1 0 0,-1 1 0,0-1 0,1 0-1,-1 0 1,0 0 0,2-2 0,3-5-11,1-1 0,-2 1 0,1-1 0,-2 0 0,7-15 1,0 0 84,66-129-16,-77 152 490,2 17-407,0 0 0,2-1 0,-1 0 0,2 0 0,0 0 0,7 15 0,-3-8-63,0 2-41,-5-12-38,0 1-1,1 0 1,1-1-1,0 0 1,0-1-1,16 21 1,-22-32-70,0-1 0,0 1 1,0 0-1,0 0 1,0-1-1,0 1 1,0 0-1,0-1 1,0 1-1,0 0 1,0-1-1,0 1 0,0 0 1,0 0-1,0-1 1,1 1-1,-1 0 1,0 0-1,0-1 1,0 1-1,0 0 1,1 0-1,-1-1 0,0 1 1,0 0-1,0 0 1,1 0-1,-1 0 1,0-1-1,0 1 1,1 0-1,-1 0 1,0 0-1,1 0 0,-1 0 1,0 0-1,0 0 1,1 0-1,-1 0 1,0 0-1,1 0 1,-1 0-1,0 0 1,1 0-1,-1 0 0,0 0 1,0 0-1,1 0 1,-1 0-1,0 0 1,1 0-1,-1 0 1,0 0-1,0 1 1,1-1-1,-1 0 1,0 0-1,0 0 0,0 1 1,1-1-1,-1-31-4670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15:55.4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1930.20313"/>
      <inkml:brushProperty name="anchorY" value="-66021.03906"/>
      <inkml:brushProperty name="scaleFactor" value="0.5"/>
    </inkml:brush>
  </inkml:definitions>
  <inkml:trace contextRef="#ctx0" brushRef="#br0">0 1 14391,'0'0'0,"0"0"128,0 0-75,0 0-128,0 0 70,0 0-2311,0 0-2014,0 0-4174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36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6659,'0'0'12038,"30"51"-12247,-12-33-1743,-6 3-2498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36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1 945 15495,'0'0'206,"6"-18"7,96-229 966,-71 184-1182,96-215-99,-114 243-303,-2 0-1,-1-2 1,-2 1 0,-1-1-1,-2 0 1,0-42-1,-5 77 392,0 0 0,0 0 0,0 1-1,0-1 1,0 0 0,-1 0-1,1 0 1,0 0 0,-1 0-1,0 1 1,1-1 0,-1 0-1,0 0 1,0 1 0,0-1-1,0 1 1,0-1 0,0 1-1,0-1 1,-1 1 0,1 0-1,-2-2 1,1 2 66,0 1 0,1-1 0,-1 1 0,0 0-1,0 0 1,1 0 0,-1 0 0,0 0 0,0 0 0,1 0 0,-1 0-1,0 1 1,1-1 0,-1 0 0,0 1 0,1 0 0,-1-1 0,0 1 0,1 0-1,-1 0 1,1 0 0,0 0 0,-1 0 0,1 0 0,-2 2 0,-6 5 7,1 1 1,1 0-1,-1 0 1,1 1-1,1 0 1,0 0-1,0 0 1,1 1-1,-6 15 1,-1 8 162,-13 67 1,14-26 25,4 1 1,5 145-1,3-171-158,-1-19 5,9 58-1,-7-81-86,-1 0 1,1 0-1,0 0 0,1-1 0,0 1 1,0-1-1,1 1 0,-1-1 0,2 0 1,-1-1-1,1 1 0,8 9 0,-11-15-28,0 0 0,0 1 0,1-1 0,-1 0-1,0 0 1,1 0 0,-1 0 0,0-1 0,1 1-1,-1 0 1,1-1 0,-1 0 0,1 0 0,-1 0 0,1 0-1,-1 0 1,1 0 0,-1 0 0,0-1 0,1 0-1,-1 1 1,3-2 0,1 0-25,0 0 1,-1-1-1,1 0 0,-1 0 1,0 0-1,0 0 0,8-7 1,3-7-23,0-2 0,16-22 0,8-10 14,-40 50 70,1 0 0,0 1-1,-1-1 1,1 1 0,0-1-1,-1 1 1,1-1 0,0 1-1,0 0 1,-1-1 0,1 1 0,0 0-1,0 0 1,0-1 0,0 1-1,0 0 1,-1 0 0,1 0 0,0 0-1,0 0 1,0 0 0,0 0-1,0 0 1,-1 1 0,1-1-1,0 0 1,0 0 0,0 1 0,-1-1-1,1 1 1,0-1 0,0 0-1,-1 1 1,1 0 0,0-1-1,-1 1 1,1-1 0,0 1 0,0 0-1,27 34 912,-19-23-571,27 33 497,-5-6-506,59 58 0,-90-96-366,1-1 1,-1 1-1,1 0 1,-1-1-1,1 0 1,-1 1-1,1-1 0,0 1 1,-1-1-1,1 0 1,0 1-1,0-1 1,-1 0-1,1 0 1,0 1-1,-1-1 0,1 0 1,0 0-1,0 0 1,0 0-1,-1 0 1,1 0-1,0 0 0,0 0 1,-1 0-1,1-1 1,0 1-1,0 0 1,-1 0-1,1-1 0,0 1 1,-1 0-1,1-1 1,0 1-1,-1-1 1,1 1-1,-1-1 0,1 1 1,-1-1-1,1 1 1,-1-1-1,1 0 1,0 0-1,15-35-334,-13 29 370,17-50-40,-10 25-48,2 1-1,2-1 0,19-32 1,-33 64 79,0-1-1,1 1 1,-1 0 0,1-1 0,-1 1 0,1 0-1,-1-1 1,1 1 0,-1 0 0,1 0 0,-1-1 0,1 1-1,-1 0 1,1 0 0,-1 0 0,1 0 0,-1 0-1,1-1 1,0 1 0,-1 0 0,1 0 0,-1 1 0,1-1-1,-1 0 1,1 0 0,0 0 0,-1 0 0,1 0-1,-1 1 1,1-1 0,-1 0 0,1 0 0,-1 1-1,1-1 1,0 1 0,16 13-23,-15-13 44,9 8-218,-3-2 252,0-1 0,0 0 0,0 0 0,14 6 0,-19-11-404,-1 0 0,1 0 0,0 0 0,0-1 0,0 1 0,0-1 0,0 1 0,0-1 1,0 0-1,0 0 0,0 0 0,3-1 0,13-6-6204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3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15175,'0'0'5747,"5"23"-6612,18-2-367,-2 4-2258,-5 2-5586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38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1 651 1008,'0'0'12729,"5"-25"-12550,34-165 875,-21 109-698,-4-1 0,-3 0 0,-1-109 1417,-15 209-930,-4 20-850,3 1 1,1 0-1,2 0 0,1 1 1,2-1-1,2 0 0,7 42 1,-6-58-14,1 0 1,1-1-1,1 1 1,1-1 0,18 38-1,-22-54 1,0 0 0,0 0-1,1 0 1,0 0-1,0-1 1,1 1 0,-1-1-1,1 0 1,0-1-1,0 1 1,1-1 0,-1 0-1,1 0 1,0-1-1,0 0 1,1 0 0,-1 0-1,0-1 1,1 0-1,0 0 1,-1 0 0,1-1-1,11 1 1,-5-3-12,1 0 1,-1 0-1,1-2 0,-1 1 1,0-2-1,0 0 1,-1 0-1,1-1 0,-1-1 1,0 0-1,0-1 0,19-14 1,5-7-144,-2-2 0,45-49-1,-65 64 104,-4 7 23,-1-1 0,-1-1 0,0 0 0,0 0 0,0 0 0,-2-1-1,12-23 1,-18 34 94,0 0 0,0 0 0,0 0-1,0-1 1,0 1 0,0 0 0,0 0 0,0 0-1,0-1 1,0 1 0,-1 0 0,1 0-1,0 0 1,0-1 0,0 1 0,0 0 0,0 0-1,0 0 1,0 0 0,-1-1 0,1 1 0,0 0-1,0 0 1,0 0 0,0 0 0,-1 0-1,1 0 1,0 0 0,0-1 0,0 1 0,-1 0-1,1 0 1,0 0 0,0 0 0,0 0 0,-1 0-1,1 0 1,0 0 0,0 0 0,0 0-1,-1 0 1,1 0 0,0 0 0,0 0 0,0 0-1,-1 0 1,1 0 0,0 1 0,0-1-1,0 0 1,0 0 0,-1 0 0,-12 4 115,7 0-122,0 0 1,-1 1-1,2 0 0,-1 0 1,0 0-1,1 1 0,0 0 0,1 0 1,-1 0-1,1 0 0,0 1 1,1 0-1,-1-1 0,1 1 0,1 1 1,-4 14-1,-1 6-81,1 0 0,1 1-1,0 31 1,3 20-137,13-96-1165,9-13 1025,68-92-512,-76 106 641,1 1-1,0 0 1,1 1 0,0 1-1,27-18 1,-40 30 189,0-1 1,-1 1-1,1-1 0,0 1 1,-1 0-1,1-1 0,0 1 0,0 0 1,-1 0-1,1 0 0,0 0 1,0 0-1,-1 0 0,1 0 1,0 0-1,0 0 0,0 0 1,-1 0-1,1 0 0,0 0 1,0 0-1,-1 1 0,1-1 0,0 0 1,0 1-1,-1-1 0,1 1 1,-1-1-1,1 0 0,0 1 1,-1 0-1,1-1 0,-1 1 1,1-1-1,-1 1 0,1 0 1,-1-1-1,1 1 0,-1 0 1,0-1-1,1 1 0,-1 0 0,0 0 1,13 45 1102,-8-24-760,-2-11-271,1 1 1,1-1 0,0 0-1,0-1 1,9 13-1,-13-21-75,1 0 0,-1 0 0,1 0-1,-1 0 1,1-1 0,0 1 0,-1 0 0,1-1 0,0 1-1,0-1 1,0 0 0,0 0 0,1 0 0,-1 0-1,0 0 1,0 0 0,0 0 0,1-1 0,-1 1-1,1-1 1,-1 0 0,0 1 0,1-1 0,-1 0 0,0-1-1,1 1 1,-1 0 0,1-1 0,-1 1 0,0-1-1,0 0 1,1 0 0,-1 1 0,3-3 0,3-2 3,0-1 1,-1 0 0,0 0 0,0-1-1,0 0 1,-1 0 0,10-14-1,37-63-4,-46 73 2,1-3-50,-1 0 0,0-1 0,-1 0 0,0 0 1,4-22-1,-4-11 2366,-25 198-1500,18-118-815,0-4-11,0 0 0,2-1 0,1 1 0,9 43-1,-10-65 9,1 1 0,0-1 0,0 1-1,1-1 1,0 0 0,0 0-1,0 0 1,1-1 0,0 1 0,0-1-1,0 0 1,1 0 0,-1 0-1,1-1 1,0 1 0,1-1 0,-1 0-1,1-1 1,0 1 0,0-1-1,0-1 1,0 1 0,0-1 0,11 3-1,-6-3-39,2 0-1,-1-1 1,0 0-1,0-1 1,0 0-1,0-1 1,0-1-1,0 0 1,0 0-1,0-1 1,0 0-1,-1-1 1,1-1-1,-1 0 1,0 0-1,11-8 1,2-3 21,-1-1 1,0-1-1,-2-1 0,0-1 1,32-39-1,-50 55 19,0 0-1,-1 0 1,1 0 0,-1 0-1,1 0 1,-1 0 0,-1 0-1,1-1 1,0 1 0,-1-1-1,0 1 1,0-1 0,-1 0-1,1 1 1,-1-10 0,-1 14 48,1-1 0,-1 0 1,1 1-1,-1-1 0,0 1 0,1-1 1,-1 1-1,0-1 0,0 1 0,1-1 1,-1 1-1,0 0 0,0-1 0,0 1 1,1 0-1,-1 0 0,0-1 0,0 1 1,0 0-1,0 0 0,0 0 1,1 0-1,-1 0 0,-1 1 0,-25 2 919,24 0-920,0 0 0,-1-1 0,2 1 0,-1 1-1,0-1 1,1 0 0,-1 1 0,1-1 0,0 1-1,0 0 1,0 0 0,-1 5 0,-16 53 18,17-56-50,-3 24-95,0 0-1,2 0 1,1 0-1,3 31 1,-1-35-480,1-92 183,0 24 104,-1 0-1,-9-58 1,6 60 502,3 39-69,5 1-14,11 1-61,0 1 0,0 1 0,0 0 0,-1 1 0,0 1 0,1 0 0,-2 1 0,1 0-1,17 12 1,-3-1 16,0 2 0,-2 1-1,36 32 1,-58-48-102,-1 0-1,1 0 1,-1 1 0,0-1-1,0 1 1,0 0-1,0 0 1,-1 0 0,0 1-1,0-1 1,-1 1 0,1 0-1,-1-1 1,0 1-1,-1 0 1,1 0 0,-1 1-1,-1-1 1,1 0-1,-1 0 1,0 0 0,-1 7-1,0-11-33,0 1 0,0-1-1,-1 0 1,1 0-1,-1 0 1,1 0 0,-1-1-1,0 1 1,1 0-1,-1-1 1,0 1 0,0-1-1,0 1 1,0-1-1,-1 0 1,1 0 0,0 0-1,-1 0 1,1-1-1,0 1 1,-1 0 0,1-1-1,-1 0 1,1 0-1,0 1 1,-1-1 0,1-1-1,-1 1 1,-2-1-1,-1 1-51,0 0-1,0 0 1,0-1-1,0 0 0,1 0 1,-1-1-1,0 1 0,0-1 1,1 0-1,-1-1 0,-8-5 1,5-1 116,0 0 0,0-1 0,1 0 0,0-1 0,1 0 0,0 0 1,1-1-1,0 1 0,1-2 0,0 1 0,-3-15 0,4 11 20,0-1 0,1 1-1,1-1 1,1 1 0,0-1-1,1 0 1,1 1 0,4-25 0,-2 29 17,1 1 0,0 0 0,1-1 0,1 1 0,-1 1 0,2-1 0,-1 1 0,2 0 0,-1 1 0,15-14 0,2-1 8,1 2 0,44-32-1,-62 50-125,3-2-434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39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8340,'0'0'11253,"147"-69"-11205,-54 37-48,13 1-1729,6 4-3729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9:58:39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17208,'0'0'2033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47:45.8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201 281 3762,'0'0'512,"0"0"99,0 0 411,0 0 56,0 0-452,0 0-228,0 0 112,-12-5 117,-66-31 1878,93 40-2537,0-1 0,0 0 0,0 0 0,0-2 0,23 1 0,122 0 260,-146-2-251,-13 0-1,-51 1 51,-48-1-273,89-1 262,0 0 0,0 0 0,0-1 0,1-1 0,-1 1 0,0-1 0,1-1 0,-11-5 0,-78-37 248,97 47-301,-1 1 1,1 0-1,0-1 0,0 1 0,0-1 0,1 1 0,-1-1 0,0 1 0,1-1 0,-1 1 0,1-1 0,-1 1 0,1-1 0,-1 1 1,1-1-1,0 0 0,0 1 0,0-1 0,0 0 0,0 0 0,0 0 0,0 1 0,0-1 0,3 1 0,11 2 56,0-2-1,1 0 1,-1 0-1,1-1 1,-1-1-1,25-3 1,11 1-10,-17-2-3,1-1 1,-1-1-1,0-2 1,0-1-1,54-24 1,-30 12 21,-30 11-29,1 2 0,0 0 1,59-6-1,251 10-795,-182 6 512,201-2-1189,-357 1 1458,1-1 0,-1 1 0,0 0 0,0-1 1,0 1-1,0 0 0,0 0 0,0 0 0,0 0 0,0 0 0,0 0 0,0 0 0,-1 0 1,1 0-1,0 0 0,-1 1 0,1-1 0,-1 0 0,1 0 0,-1 1 0,1-1 1,-1 0-1,0 1 0,0-1 0,0 2 0,6 41-48,-5-40 11,3 25-17,-2-21 41,-1 0 0,0-1 0,0 1 0,-1 0 1,0-1-1,0 1 0,0 0 0,-3 11 0,1-18 26,1 0 0,0 0 0,-1 0 0,1 0 0,-1 0 0,0 0 0,1 0 0,-1 0-1,0-1 1,0 1 0,1-1 0,-1 1 0,0-1 0,0 0 0,0 1 0,-1-1 0,-38 3-13,37-2 17,-225-1 1300,229 0-1308,-1 0-1,1 0 1,0 0-1,-1 0 1,1 0 0,0 0-1,-1 0 1,1 0-1,0 0 1,-1 0 0,1 0-1,0 0 1,0 0-1,-1-1 1,1 1 0,0 0-1,-1 0 1,1 0-1,0 0 1,0-1-1,-1 1 1,1 0 0,0 0-1,0-1 1,0 1-1,-1 0 1,1 0 0,0-1-1,0 1 1,0 0-1,0 0 1,0-1 0,-1 1-1,1 0 1,0-1-1,0 1 1,0 0-1,0-1 1,0 1 0,0 0-1,0-1 1,0 1-1,0 0 1,0 0 0,0-1-1,0 1 1,1 0-1,-1-1 1,0 1 0,0 0-1,0-1 1,0 1-1,0 0 1,1 0-1,-1-1 1,0 1 0,0 0-1,0 0 1,1-1-1,-1 1 1,1 0 0,315-96 414,-290 90-396,-20 5-8,0-1 0,0 1 0,0-1 0,0 0 0,0-1 0,0 1 0,0-1 0,8-6 0,-14 9 22,0 0 63,0 0 39,0-46 2131,-12 34-2077,11 11-170,0 0 0,0 1 0,0-1 0,0 0 0,0 1 0,0-1 0,0 0 0,0 0 0,0 0 1,1 0-1,-1 0 0,0 0 0,1 0 0,-1 0 0,1 0 0,-1 0 0,1 0 0,-1 0 0,1 0 0,0-2 0,0 2-23,0 1-15,0 0-41,0 0 0,0 0-7,0 0-46,0 0-24,0 0-16,0 0-6,32 29-93,-25-22 99,-5-4 89,1-1 1,-1 1 0,0-1 0,1 0-1,-1 0 1,1 0 0,0 0-1,0 0 1,0-1 0,0 0 0,0 1-1,0-1 1,5 1 0,-7-2-32,-1 0 132,0 0 52,0 0 44,0 0 21,-2-1-79,0 0 1,-1 0 0,1 0 0,0 0-1,0 0 1,0-1 0,0 1 0,0-1-1,1 1 1,-1-1 0,0 0 0,-2-3-1,4-8 139,0 10-182,0-1-1,0 0 1,0 0 0,0 0 0,1 0-1,-1 0 1,3-7 0,-2 10-54,-1 0 0,1 0 1,0 0-1,0 0 0,0 0 0,0 0 1,0 0-1,0 0 0,0 0 1,0 0-1,0 0 0,1 1 0,-1-1 1,0 1-1,0-1 0,1 1 1,-1-1-1,0 1 0,1 0 0,-1-1 1,0 1-1,1 0 0,-1 0 1,1 0-1,-1 0 0,2 0 0,-2 1 12,-1-1-1,1 0 0,-1 1 1,1-1-1,-1 0 0,1 1 1,-1-1-1,1 1 0,-1-1 1,1 1-1,-1-1 0,1 1 1,-1-1-1,0 1 0,1 0 1,-1-1-1,0 1 0,0-1 1,1 1-1,-1 0 0,0-1 0,0 1 1,0 0-1,0-1 0,0 1 1,0 0-1,0 1 0,1 23 52,-1-22-66,0 12-81,0 0-1,-1 0 1,-1 0-1,0-1 1,-1 1 0,0-1-1,-7 18 1,8 5-357,2-36 500,12-20 100,-3-1-113,0 0 0,-1-1 0,-1 0 0,-1 0 0,-1-1 0,-1 1 0,-1-1 0,1-40-1,-4 62-37,0 0 32,-26 3-17,13-2-2,0 1-1,0 0 1,1 1-1,-16 5 1,-37 14 138,-1-3 0,0-3 0,-1-3 0,-1-2 0,1-4 0,-72-1 0,88-4 211,33-1-295,-1 0 1,0-1-1,1-1 1,-27-5-1,29 1 173,0-1 0,0-1 0,0 0 0,1-2 0,-26-17 0,28 16-129,-1 1 0,0 1-1,-1 0 1,0 1 0,0 0 0,-27-7-1,-11 7-110,0 2 0,-1 3 0,-82 6 1,124-4 23,-3 2-18,-1 0 0,1 1 0,0 1 0,0 0 0,0 1 0,1 1 0,-1 0 0,1 1 0,-14 9-1,-2 0-54,17-11 94,0-1 0,1 0 0,-1-1 0,-1-1 0,1 0 0,0-1 0,0 0 0,-22-2 0,26 1-21,-3 4-99,12 35-443,-1-5 607,0-17-91,1 0 0,0 0 1,2 0-1,0 0 0,5 22 0,-5-34 4,0 0-1,0 0 1,0 0 0,0-1-1,1 1 1,0-1 0,0 0 0,0 1-1,0-1 1,1-1 0,0 1 0,0-1-1,0 1 1,0-1 0,0 0-1,1 0 1,-1-1 0,1 1 0,-1-1-1,1 0 1,0-1 0,7 3-1,18 1 45,0-2-1,0 0 1,0-2-1,0-2 1,42-4-1,-16-3 28,-1-3 0,80-24 0,-21 4-40,-101 27-27,-1 1 0,1 1 0,0 0 0,1 0 0,-1 1 0,0 1 0,0 0 0,0 1 0,0 1 0,1 0 0,-2 0 0,19 7 0,-14-5 67,0 0-1,1-1 1,-1 0-1,1-2 0,0 0 1,0-1-1,25-3 0,-43 67-240,2-34 127,-1-21-101,-1-1 1,1 1-1,-2 0 0,1 0 1,-3 11-1,2-18 165,0-1 0,0 0 0,0 0-1,0 1 1,0-1 0,0 0 0,0 0 0,0 0 0,-1-1 0,1 1-1,0 0 1,-1 0 0,1-1 0,-1 1 0,1-1 0,-1 1-1,1-1 1,-1 1 0,1-1 0,-1 0 0,1 0 0,-1 0-1,1 0 1,-1 0 0,1 0 0,-1 0 0,0 0 0,1-1-1,-1 1 1,0-1 0,-2 0 11,0 1-1,0-1 1,0 0-1,0 0 1,0-1-1,0 1 1,1-1-1,-1 0 1,1 0-1,-6-3 1,-49-67 475,58 73-494,0-1-1,0 0 1,0 0 0,0 0-1,0 1 1,0-1 0,0 0-1,0 0 1,0 0 0,0 0-1,0 1 1,0-1-1,0 0 1,0 0 0,0 0-1,0 0 1,-1 0 0,1 1-1,0-1 1,0 0 0,0 0-1,0 0 1,0 0 0,0 0-1,-1 0 1,1 0-1,0 0 1,0 0 0,0 1-1,0-1 1,-1 0 0,1 0-1,0 0 1,0 0 0,0 0-1,0 0 1,-1 0 0,1 0-1,0 0 1,0 0-1,0 0 1,-1 0 0,1 0-1,0-1 1,7 22-49,5-12-13,-1-1 0,1-1 0,0 0-1,1 0 1,0-1 0,0-1 0,0 0 0,0 0 0,1-2 0,0 0 0,28 3 0,-26-5 87,1-1 0,0-1-1,-1-1 1,1 0 0,-1-1-1,0-1 1,1 0 0,-2-1-1,19-8 1,184-61 24,-49 18 29,-168 56-59,1-1 1,-1 1-1,1-1 1,-1 1-1,1-1 1,-1 0-1,0 0 1,1 0-1,-1 0 1,0 0-1,0 0 1,1 0-1,-1 0 1,0 0-1,2-3 1,-3 3 5,0 0-1,0 0 1,0 1 0,1-1-1,-1 0 1,0 0 0,0 0-1,0 1 1,0-1 0,0 0-1,0 0 1,-1 0 0,1 1-1,0-1 1,0 0 0,-1 0 0,1 0-1,0 1 1,-1-1 0,1 0-1,0 1 1,-2-2 0,0-1 5,-1 0 1,1 1 0,-1-1-1,0 1 1,0 0 0,0 0-1,-1 0 1,1 0 0,0 0-1,-1 0 1,-5-1-1,-1 0-4,1 1-1,0 0 0,-1 1 0,-13-1 1,15 3-197,0 1 1,-1-1 0,1 1 0,0 1-1,0 0 1,0 0 0,-14 8 0,-22 8 225,13-10-48,0-2 0,-1-1 0,-54 3 0,-100-8-188,96-3 58,68 2 291,0-1-1,1-1 1,-1 0 0,1-2 0,0-1 0,0-1 0,0 0 0,1-2-1,0 0 1,0-1 0,-29-19 0,34 18-136,-1 0-1,0 1 1,-1 1-1,0 0 1,0 2-1,-1 0 1,0 0 0,0 2-1,0 0 1,0 1-1,-34 0 1,-400 5-995,448-2 992,0-1 0,-1 1 0,1-1-1,0 1 1,0-1 0,0-1 0,0 1-1,0 0 1,0-1 0,0 0 0,1 0 0,-1 0-1,1 0 1,-7-6 0,8 5-14,0 1-1,0-1 1,0 0 0,0 1 0,1-1-1,-1 0 1,1 0 0,0 0 0,0 0-1,-1-6 1,1 6-4,1-1-1,-1 1 1,0-1-1,-1 1 1,1 0 0,-1 0-1,1 0 1,-1 0-1,0 0 1,-4-5 0,5 7-16,1 1 1,0 0 0,-1 0 0,1 0 0,0-1-1,0 1 1,-1 0 0,1 0 0,0 0 0,-1 0-1,1 0 1,0 0 0,-1 0 0,1 0 0,0 0-1,-1 0 1,1 0 0,0 0 0,-1 0 0,1 0-1,0 0 1,-1 0 0,1 0 0,0 0 0,0 0-1,-1 0 1,1 1 0,0-1 0,-1 0-1,1 0 1,0 0 0,0 0 0,-1 1 0,1-1-1,0 0 1,0 0 0,-1 1 0,1-1 0,0 0-1,0 0 1,0 1 0,0-1 0,-1 0 0,1 1-1,0-1 1,0 0 0,0 1 0,0-1 0,0 0-1,0 1 1,0-1 0,-3 13 55,2-9-41,-5 27-11,1 0 1,-1 49-1,6-71-5,1 0 0,-1 0 0,1-1-1,1 1 1,0 0 0,0-1 0,1 1 0,0-1-1,0 1 1,1-1 0,0 0 0,0-1-1,11 14 1,0 1 647,-13-19-655,0 1 0,0-1 1,0 0-1,1 0 0,-1 0 1,1 0-1,0 0 0,-1-1 1,1 1-1,1-1 0,-1 0 1,0 0-1,0 0 0,1 0 0,-1-1 1,1 1-1,5 1 0,29 3 38,0-1-1,1-2 0,-1-1 1,51-5-1,-2 0 3,-6 2-22,90 3-20,-169-2-14,-1 0-1,0 0 1,0 0 0,0 0-1,0 1 1,0-1 0,0 0-1,0 1 1,0-1 0,0 1-1,0-1 1,0 1 0,0 0-1,0-1 1,0 1 0,0 0-1,0 0 1,0-1 0,-1 1-1,1 0 1,0 0 0,-1 0-1,1 0 1,0 0-1,-1 0 1,1 0 0,-1 0-1,0 0 1,1 0 0,-1 0-1,0 1 1,0-1 0,0 0-1,0 0 1,0 0 0,0 0-1,0 0 1,0 1 0,0-1-1,0 0 1,0 0 0,-1 0-1,1 0 1,-1 0 0,1 0-1,-1 0 1,1 0 0,-1 0-1,1 0 1,-1 0 0,0 0-1,-1 1 1,-31 21-1840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47:52.7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580 57 2753,'0'0'1105,"0"0"-59,0 0 122,0 0-418,0 0-134,0 0-85,-1-3-45,-2-11-57,2 10 9,-12-4 3725,-15-9-3065,0 13-1086,0 1 1,0 0-1,0 3 0,-1 0 1,-31 5-1,27 2-80,1 2 0,-44 18 0,24-8 22,35-12-8,-1 1 0,1 1 0,0 1 1,1 0-1,0 1 0,-19 18 0,34-24-8,0 1-1,0 0 0,1 0 0,-1 0 0,1 0 1,1 7-1,-1-6-55,1 0 64,1 0 1,-1-1-1,1 1 1,0-1-1,1 0 0,-1 0 1,1 0-1,1 0 1,-1 0-1,1 0 1,0-1-1,0 0 0,10 10 1,4 3 22,1 0 0,27 20 0,-32-31 13,0 1 1,0-1-1,0-1 0,1-1 1,-1 0-1,2-1 1,-1 0-1,0-1 0,1-1 1,-1 0-1,1-2 0,-1 1 1,1-2-1,20-3 1,-26 1 4,0 0 0,0-1 0,0 0 1,0-1-1,-1 0 0,1 0 0,-1-1 1,-1-1-1,1 1 0,8-10 0,17-10 31,-29 23-5,-1 0 0,1-1 0,-1 1 0,0-1 0,0 0 0,0 0 0,-1 0 0,1 0 0,-1-1 0,0 1 0,0-1 0,-1 0 0,1 0 0,1-6 0,-3 6 0,0 0 1,-1 0 0,0-1-1,0 1 1,0 0 0,0 0-1,-1-1 1,0 1 0,0 0-1,0 0 1,-1 0 0,0 0-1,0 0 1,0 0 0,-3-4-1,0 0-13,2 4-7,0 0 0,1-1 1,-1 0-1,1 1 0,0-1 0,0 0 1,1 0-1,0 0 0,0 0 0,0-8 1,1 10 7,-1 1 0,1-1 0,-1 0 0,0 0 0,0 0 0,0 1 0,-1-1-1,1 0 1,-1 1 0,0-1 0,0 1 0,-2-3 0,-6-10 3,57 17-669,-26 5 489,0 1-1,-1 0 0,1 2 0,20 11 1,32 13-451,-72-32 620,0-1-1,0 0 0,0 1 1,0-1-1,0 1 0,0-1 1,-1 1-1,1-1 0,0 1 1,0 0-1,0-1 1,0 1-1,-1 0 0,1 0 1,0 0-1,-1-1 0,1 1 1,-1 0-1,1 0 0,-1 0 1,1 0-1,-1 0 0,1 0 1,-1 0-1,0 0 0,0 0 1,0 0-1,1 0 0,-1 3 1,-1-1 14,0 0-1,1 0 1,-1 0 0,-1 0 0,1-1 0,0 1 0,-1 0 0,1 0 0,-1-1 0,-3 4 0,-5 7 56,-1-1 0,-1-1 0,-12 11 0,-3-1 11,15-13-66,0 1-1,1 0 1,0 0 0,1 1 0,0 0 0,1 1 0,0 0 0,0 1-1,1-1 1,-6 14 0,9 4-48,5-26 45,0-1 1,0 1-1,0-1 0,-1 1 1,1-1-1,-1 1 0,1-1 1,-1 0-1,0 1 0,0-1 1,0 0-1,0 1 0,-1-1 1,1 0-1,0 0 1,-1 0-1,0 0 0,-2 2 1,-7 5 2,0 0 1,0 0-1,-1-1 1,0-1 0,-1 0-1,1-1 1,-21 7 0,28-11-7,0 0 1,-1-1 0,1 0-1,-1 0 1,0 0 0,1 0-1,-1-1 1,0 0 0,0 0-1,1-1 1,-1 0 0,0 0-1,1 0 1,-1 0 0,1-1 0,-1 0-1,1 0 1,0-1 0,0 1-1,-8-6 1,7 3 13,1 1 1,0-1-1,-1 0 1,2 0-1,-1 0 1,-5-9-1,8 11-26,1 1 0,-1-1 1,1 0-1,0 0 0,0 0 0,0 1 0,1-1 1,-1 0-1,1 0 0,-1 0 0,1 0 0,0 0 1,0 0-1,0 0 0,1 0 0,-1 0 0,2-6 1,0 7 4,-1-1 1,1 1 0,0 0-1,0 0 1,0 0-1,0 0 1,0 0 0,0 0-1,0 1 1,0-1 0,1 1-1,-1-1 1,1 1 0,-1 0-1,1 0 1,-1 0-1,1 0 1,0 1 0,4-1-1,56-9-62,-62 10 64,191-7-258,-192 8 246,0 0 1,0 1-1,0-1 1,0 0-1,-1 0 0,1 0 1,0 0-1,-1 0 1,1 0-1,0 0 1,-1 0-1,0 0 1,1 0-1,-1 0 0,1-1 1,-1 1-1,0 0 1,0 0-1,1 0 1,-1-1-1,-1 2 1,-8 4-1,0-1 1,-1 0-1,1 0 1,-1-1-1,0-1 1,0 1-1,0-2 1,-21 3 0,-9-2-17,-46-2 0,52-1 87,29 0-24,0 1 0,1-2 0,-1 1 0,0-1 0,0 0 1,1 0-1,-1 0 0,0-1 0,1 0 0,-1 0 0,1 0 1,0-1-1,0 1 0,0-1 0,0-1 0,0 1 0,1-1 0,-1 0 1,1 0-1,0 0 0,0 0 0,1-1 0,-1 0 0,1 1 1,0-1-1,0 0 0,1-1 0,-1 1 0,1 0 0,0-1 1,1 0-1,-1 1 0,1-1 0,0 0 0,0-9 0,1 7-39,1 1 0,0-1 1,0 0-1,1 0 0,-1 0 0,2 1 0,-1-1 0,1 1 0,0 0 0,1 0 0,-1 0 0,2 0 0,-1 0 0,1 1 0,0 0 0,0 0 0,0 0 0,1 1 0,10-9 0,-6 8-7,0-1 0,0 1 0,0 1 1,1 0-1,0 0 0,0 1 0,0 1 0,0 0 0,1 0 0,0 1 0,-1 0 0,20 1 0,-10 1-7,-12-1-7,0 1 0,0 0-1,0 1 1,16 3 0,-21-2 22,0-1-1,0 1 1,0 0-1,0 0 0,0 0 1,-1 1-1,1-1 1,-1 1-1,0 0 1,0 0-1,0 0 1,0 0-1,3 5 1,6 7 29,-1 1-1,-1 1 1,0 0 0,11 28 0,-18-37-7,0 0 1,0 1-1,-1-1 1,0 1-1,-1-1 1,0 1-1,0 0 1,-1-1-1,0 1 1,0 0-1,-1-1 1,-4 17-1,3-19-14,-1 1 1,0-1-1,-1-1 1,0 1-1,1 0 1,-2-1-1,1 0 0,-1 0 1,1 0-1,-1 0 1,-1-1-1,1 0 1,-7 4-1,0 0 14,-1-1 0,1 0 0,-1-1 0,0-1 1,-18 6-1,24-9-15,-39 4-125,46-5 113,0-1 1,0 1-1,0-1 1,0 0-1,0 1 1,-1-1-1,1 0 1,0 1-1,0-1 1,0 1-1,0-1 1,0 0-1,0 1 1,0-1-1,0 1 1,0-1-1,1 0 1,-1 1-1,0-1 1,0 1-1,0-1 1,0 0-1,0 1 0,1-1 1,-1 0-1,0 1 1,0-1-1,1 0 1,-1 1-1,0-1 1,0 0-1,1 0 1,-1 1-1,0-1 1,1 0-1,-1 0 1,0 0-1,1 1 1,12 13-26,-5-10 35,0 0 0,1 0-1,0 0 1,0-1-1,0-1 1,1 1 0,-1-2-1,0 1 1,1-1-1,-1-1 1,1 1 0,0-2-1,-1 1 1,1-1-1,-1-1 1,0 0 0,1 0-1,-1-1 1,0 0-1,0 0 1,15-9 0,5-4-52,-1 0 0,-1-2 1,0-1-1,-2-1 0,26-25 1,-39 34-38,0-1 1,-1 0-1,14-19 1,-22 26 84,0-1 1,0 1-1,0-1 1,-1 0 0,1 0-1,-1 0 1,-1 0-1,1 0 1,-1 0 0,0-1-1,0-11 1,-6-20 260,5 38-239,0-1 0,0 0-1,-1 1 1,1-1 0,0 0 0,0 1-1,0-1 1,-1 1 0,1-1 0,0 1-1,-1-1 1,1 0 0,0 1-1,-1-1 1,1 1 0,-1 0 0,1-1-1,-1 1 1,1-1 0,-1 1 0,1 0-1,-1-1 1,1 1 0,-1 0 0,0-1-1,1 1 1,-1 0 0,1 0-1,-1 0 1,0 0 0,1 0 0,-1 0-1,1 0 1,-1-1 0,0 2 0,1-1-1,-1 0 1,0 0 0,1 0 0,-1 0-1,1 0 1,-1 0 0,0 1-1,1-1 1,-1 0 0,1 1 0,-1-1-1,1 0 1,-1 1 0,1-1 0,-1 1-1,1-1 1,-1 0 0,1 1 0,-1-1-1,1 1 1,0 0 0,-1-1-1,1 1 1,0-1 0,-1 2 0,-10 13-27,1 0 0,0 1 0,1 1 1,-13 32-1,-8 16-32,19-47 23,-1-1 0,0 0 0,-1 0-1,0-1 1,-18 15 0,30-69-498,3 31 511,1 0 1,0 0 0,0 0 0,0 1-1,1 0 1,0 0 0,0 0 0,1 0-1,0 0 1,10-9 0,-10 11-31,-1 0-1,1 0 1,-1 1 0,1-1-1,0 1 1,0 0 0,1 0 0,-1 1-1,1 0 1,-1 0 0,1 0 0,0 0-1,11 0 1,-17 2 33,1 0-1,0 1 1,-1-1 0,1 0 0,-1 1-1,0-1 1,1 1 0,-1-1-1,1 1 1,-1-1 0,0 1-1,1 0 1,-1-1 0,0 1-1,1-1 1,-1 1 0,0 0-1,0-1 1,0 1 0,0 0 0,1-1-1,-1 1 1,0 0 0,0-1-1,0 1 1,-1 1 0,1 24 97,0-20-88,-1 11 12,-1-1 0,0 1 0,-1-1 0,-1 0 0,-1 0 0,0-1 0,-1 1 0,-15 26 0,3-3 1,18-147-88,2 89 86,-2 1 0,1-1 0,-2 0 0,-6-36 0,5 48-16,0 0-1,-1 0 1,0 0 0,0 0-1,0 0 1,-1 1 0,0-1-1,0 1 1,-1 0 0,1 0-1,-2 0 1,1 1 0,0 0-1,-1 0 1,-7-5 0,1 3 43,0 0-1,-1 0 1,1 2 0,-1-1 0,-1 2-1,1-1 1,0 2 0,-1 0 0,0 1-1,0 0 1,0 1 0,0 0 0,-14 2 0,3 1-21,1 0 0,-1 2 1,1 1-1,0 1 0,0 1 1,-36 17-1,54-21-38,0 0 0,0 1 0,1 0 0,-1 0 0,1 1 0,0-1 0,0 1-1,1 0 1,0 1 0,-1-1 0,2 1 0,-1 0 0,1-1 0,0 2 0,0-1 0,0 0 0,1 0-1,0 1 1,0 0 0,-1 13 0,0 5-35,1 1 0,1 0-1,1 0 1,5 31 0,-4-54 40,-1-1-1,1 1 1,0-1 0,0 0-1,0 1 1,0-1 0,0 0-1,1 0 1,-1 0 0,1 0-1,-1 0 1,1 0 0,0 0-1,0-1 1,0 1 0,0-1 0,0 1-1,0-1 1,0 0 0,0 1-1,0-1 1,1 0 0,-1-1-1,1 1 1,-1 0 0,0-1-1,5 1 1,9 2-9,-1-1 1,1-1-1,18-1 1,-26 0 34,7-2 6,0-1-1,-1 0 0,1-1 1,-1-1-1,0 0 1,-1-1-1,1-1 1,-1 0-1,14-10 1,17-7-13,-19 11 4,-15 6-16,1 1-1,0 1 1,0-1-1,0 2 0,1 0 1,0 0-1,0 1 0,0 1 1,0 0-1,18-1 1,-30 3-35,0 0 4,0 0 10,0 0 32,0 0 16,0 8 13,0-1 0,-1 0 0,0 0 1,-1 1-1,0-1 0,0 0 0,0 0 1,-1 0-1,-6 11 0,-1 4-4,8 8-214,2-29 210,0-1 24,0 0-7,0 0 20,0 0-15,0 0-16,0 0-6,-20 8-522,9-8-1266,-3 0-1861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8:47:53.6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0 268 2161,'565'-267'0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17.46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6225.14063"/>
      <inkml:brushProperty name="anchorY" value="-150473.45313"/>
      <inkml:brushProperty name="scaleFactor" value="0.5"/>
    </inkml:brush>
  </inkml:definitions>
  <inkml:trace contextRef="#ctx0" brushRef="#br0">340 27 6339,'0'0'0,"0"0"3089,0 0-3529,0 0 1102,0 0 1243,0 0-1129,0 0-592,0 0 16,-2 0 94,1 0-100,-1 0-191,0 0 210,1 0-55,0 0 34,1 0 91,0 0 125,0 0 8,0 0 104,0 0 35,0 0-96,0 0-152,0 0 339,-1 0-188,-1-2-495,-1-2 131,-1 0-57,-1-1 11,-2 0 16,-2 2-40,-4 1-24,-2 0-181,-6 4 140,-5 4 4,-3 7-78,-1 4 142,1 4-80,1 3 63,5 0-71,5 2-16,6-1-73,4 1-39,4 0 61,7 0-62,5 0 57,7-1-54,6-1 185,4 1-17,4-2-5,1 0 29,-1 0-101,-2-1 29,-5-1-69,-4-1-114,-6-1 196,-4-1-140,-4 0 25,-8-1-41,-6 0-49,-7-2 123,-7-1 147,-5-3 18,-2-4-45,-3-2 43,1-2-33,2-2 65,5-1 74,5-1 19,5-1 134,6 0-14,5-1-248,2 1 21,3 1-58,1 0-35,2-1-107,8 0 121,7-2 31,9-1-8,8-2-7,6-1 4,4-1-39,2-1-158,1-1-69,1-1-30,-3-1-135,-2-2 143,-4 0 174,-7-1-29,-5 0-198,-7 2-64,-6 0 510,-6 3-88,-4 1 13,-2 1 133,-3 3-37,0 1 35,-1 2 181,0 1-69,0 1 50,0 1-138,1 0-35,0 2-147,-1 3-5,0 4 8,-1 7 8,-1 5-21,-1 7 8,1 5-41,1 2 30,0 1-29,4-2-30,3-5-10,3-6 18,2-7-138,3-6-17,3-12-992,2-14-2489,-1-3-6148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17.66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7791.5625"/>
      <inkml:brushProperty name="anchorY" value="-152357.59375"/>
      <inkml:brushProperty name="scaleFactor" value="0.5"/>
    </inkml:brush>
  </inkml:definitions>
  <inkml:trace contextRef="#ctx0" brushRef="#br0">1 0 1409,'0'0'0,"0"0"11477,0 0-12774,0 0 3127,0 0-498,0 0-1794,-1 5 283,3 4-2694,3 4-3431,-1-1 1464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24.1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.06262"/>
      <inkml:brushProperty name="anchorY" value="-726.28241"/>
      <inkml:brushProperty name="scaleFactor" value="0.5"/>
    </inkml:brush>
  </inkml:definitions>
  <inkml:trace contextRef="#ctx0" brushRef="#br0">19 0 2913,'0'0'0,"0"0"801,0 0 559,0 0-84,0 0-335,0 0-399,0 0-94,0 0-114,0 0 55,-1 0-122,0 0 16,0 0 272,0 0 66,1 0-39,0 0-25,0 0 12,0 0-177,0 0-27,0 0-170,-1 0-93,1 0-62,-1 2-35,1 3-18,0 7 18,0 7 30,-1 8-27,1 7 66,0 5-74,-1 4 24,1 1-26,-1-1 42,-1-3-51,1-5 35,1-5 8,-1-6-21,0-6-11,0-3 2,0-4-2,1-3 0,0-3 0,-1-1-18,1-2 23,-1-1-325,1 0-430,0-1-101,0-1-707,0 1-598,0-1-701,0 1-2825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18.1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9071.625"/>
      <inkml:brushProperty name="anchorY" value="-153666.23438"/>
      <inkml:brushProperty name="scaleFactor" value="0.5"/>
    </inkml:brush>
  </inkml:definitions>
  <inkml:trace contextRef="#ctx0" brushRef="#br0">8 1 7459,'0'0'0,"0"0"5299,0 0-4950,0 0 724,0 0-697,-2 25-251,1 8-61,-1 7 35,1 2-62,0-2-39,1-5 47,0-6 38,-1-7-48,1-8 55,0-5-52,1-5-41,-1-3 11,0-5-587,3-6 390,4-7-409,4-5 705,4-5-246,3 0 115,1 1 27,-1 4-46,-2 5 91,-3 5-101,-5 5 106,-2 3-32,-2 3 11,0 2-37,0 6 178,1 5 116,1 7-25,0 5 136,0 5 491,0 3-955,0 0 197,-1-1-103,0-4-30,-1-4-16,-1-6-409,0-6-1770,1-4-1799,2-8-4735,0-2 9334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19.0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0551.90625"/>
      <inkml:brushProperty name="anchorY" value="-155302.54688"/>
      <inkml:brushProperty name="scaleFactor" value="0.5"/>
    </inkml:brush>
  </inkml:definitions>
  <inkml:trace contextRef="#ctx0" brushRef="#br0">83 25 576,'0'0'0,"0"0"9797,0 0-10795,0 0 3140,0 0 478,0 0-2142,0 0-401,-2 0 83,-1 0-157,0 0 34,1 1-48,0 1 596,1 2-60,2 1-191,1 0-195,1 0 101,-1-1-206,1 0 108,-1-2-57,-1-1-5,0 0 190,0-1-188,-1 0-66,0 0 206,0 0-260,0 0 174,1-1-53,0 1-99,0 0 256,1 0-210,0 0 12,3 0 110,3-1-152,6-1 160,4-4-197,4-2 58,1-1-58,-2 0-27,-4 1-13,-5 2 74,-4 1 14,-4 3-38,-2 1 16,-1 0-397,-3 1 448,-4 3-264,-6 5 211,-7 6 2,-6 4 3,-4 6 27,-2 4-25,1 2 9,4 1-3,3 3 0,6 1 0,5 1 19,4 1-25,3-2 9,3 0-96,5-4-105,6-4 249,6-6-83,6-7 51,8-4 106,9-11-66,7-11 63,6-10-146,4-10 118,-1-7-78,-4-3-16,-5-3 61,-9 1-2,-8 3-72,-9 4 23,-7 6-66,-6 5-96,-3 6 5,-3 5 177,-2 5-599,-3 4 537,-2 3 8,-3 2-133,-1 1 82,-1 3-5,-1 4 35,1 4 48,-1 3-49,1 6 1,1 3 112,1 4-73,1 4 196,2 4 2,2 2-67,3 1-101,1-1 46,5-3 498,6-3-221,3-6-185,7-4 126,3-7-280,4-6 166,4-3-209,4-7-1064,1-5-616,-1-5-1767,-5-2-3612,-6 1 2001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31.39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3151.0625"/>
      <inkml:brushProperty name="anchorY" value="-161943.26563"/>
      <inkml:brushProperty name="scaleFactor" value="0.5"/>
    </inkml:brush>
  </inkml:definitions>
  <inkml:trace contextRef="#ctx0" brushRef="#br0">0 118 8324,'0'0'0,"0"0"2225,0 0-2447,0 0 831,0 0 1013,0 0-1670,0 0 269,7-19 294,4-2-136,4-2-230,2 2 9,1 5-38,0 5-118,0 5 30,-2 8 40,-1 7 22,-2 9-3,-2 9 5,-4 7-38,-2 6 30,-2 2-66,-5 1-20,-3-4-34,-3-6 43,-1-7 2,-1-8-18,0-7-48,1-5 31,1-4-405,0-6 377,2-5-57,2-6-2,1-5 53,1-4 5,5-2 19,4-3-3,5 2-71,3 1 76,2 4-7,2 3 2,0 5-16,0 5 6,-2 4-3,0 4-37,-1 7 66,-2 8 16,-1 9-2,-1 8 5,-4 7 0,-2 3-37,-2 1-46,-2-3 104,-1-7-90,-1-8 66,0-7-93,-1-8-10,2-4-393,1-8 331,4-8 141,4-6-24,4-5-229,1-4 245,3-1 27,0 0-8,-1 2 35,-2 5 50,-4 5 99,-3 6 14,-4 3 61,0 4-254,-2 1 78,1 5-54,0 7 80,0 5-5,2 4-50,-1 4-20,0 2-15,1 0 0,-1-3-3,-1-3 0,0-4 0,-1-5-38,-1-4 12,0-4-44,2-1-26,3-3 62,2-6 34,2-5-288,2-5-99,2-5-192,0-4-267,-1 1 337,0 1 436,-2 5 12,-3 5 117,-1 5 240,-3 4-58,0 3-153,0 6 502,-1 7-61,2 5-300,0 6 148,1 2-190,0 3-88,-1-2-93,0-3-211,-2-6-1708,0-6-3041,-2-5-535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31.5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5089.85938"/>
      <inkml:brushProperty name="anchorY" value="-163514.71875"/>
      <inkml:brushProperty name="scaleFactor" value="0.5"/>
    </inkml:brush>
  </inkml:definitions>
  <inkml:trace contextRef="#ctx0" brushRef="#br0">1 0 7732,'0'0'0,"0"0"6402,0 0-7151,0 0 1744,0 0 408,0 0-1808,1 4 530,2 4-1600,3 3-1359,1 4-2053,-1-2-1726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39.79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3128.85938"/>
      <inkml:brushProperty name="anchorY" value="-170757.71875"/>
      <inkml:brushProperty name="scaleFactor" value="0.5"/>
    </inkml:brush>
  </inkml:definitions>
  <inkml:trace contextRef="#ctx0" brushRef="#br0">79 91 560,'0'0'0,"0"0"2257,0 0-2558,0 0 749,0 0 40,0 0-245,0 0-259,-6 1 64,-3-1 179,0 1 45,1-1 75,0 0-267,1 0-27,1 1 257,1-1-17,1 0-58,1-1 424,0 0 139,1-2-318,0 0 67,-1-2 552,2 0-99,0-1-143,0 2-454,0 0-123,1 0 200,0 2 93,0 0-247,0 1-97,0-1-34,0-1-11,0-2 67,0-1 72,0-2 21,1 0 59,-1 0-30,1 3 257,-1 1-128,1 2 68,-1 0-236,0 2-158,0 0-117,0 0 10,0 2-58,2 6 47,0 8 23,0 9 423,0 11-398,-1 7 31,1 5-65,-2 0-19,0-3-40,-1-7-10,-1-8 37,-1-10-51,1-7 35,1-7-10,-1-4-17,2-8 6,-1-9 15,4-10 89,3-6-118,3-4 22,3 0-8,0 2-3,1 5 0,-1 7 0,-3 6 0,-1 5-38,-2 6-26,-2 2 6,0 2-44,1 1 105,3 5-14,3 4 65,2 5-52,1 4 94,1 4-64,1 2 22,-2 0-62,-1-2 16,-2-4 10,-1-3-23,-3-5-11,-3-3-35,0-4 46,0-2-91,0-2-11,3-4 113,3-6-57,3-7-147,2-6 9,0-6-32,1-3 149,-3 1-46,-1 2 97,-2 5 15,-3 6 38,-2 6 14,-2 6 93,-1 3-62,-2 2-88,1 2-10,0 6 32,2 4-17,1 8 137,2 5-38,0 5 57,2 3-86,0 1-48,1-2-8,-1-3-24,0-7-16,-2-6-595,-1-7-1531,-2-12 138,0-13-2203,-2-2-6141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39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4780.25"/>
      <inkml:brushProperty name="anchorY" value="-172242.84375"/>
      <inkml:brushProperty name="scaleFactor" value="0.5"/>
    </inkml:brush>
  </inkml:definitions>
  <inkml:trace contextRef="#ctx0" brushRef="#br0">2 0 8564,'0'0'0,"0"0"4130,0 0-4333,0 0 1593,0 0-48,0 0-2196,-1 3-362,2 3-1079,3 3-3985,0-1 1814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41.8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6058.42188"/>
      <inkml:brushProperty name="anchorY" value="-173538.75"/>
      <inkml:brushProperty name="scaleFactor" value="0.5"/>
    </inkml:brush>
  </inkml:definitions>
  <inkml:trace contextRef="#ctx0" brushRef="#br0">3 556 5010,'0'0'0,"0"0"1185,0 0-1121,0 0 1534,0 0-787,0 0-587,0 0 256,-1 0 313,1 0-214,-1 0-41,1 0 175,0 0 12,-1 0-111,1 0-107,0 0 176,0 0-45,0 0 165,0-1-507,0-4 61,2-6-263,3-6-81,4-4 80,3 0-95,2 0 119,0 4-53,-2 5 56,0 4-88,-2 3 8,0 3 70,0 6 50,0 5-48,0 7 152,-1 7-211,-2 6 30,-3 5-32,-1 3-1,-1-2-58,-2-4-133,0-6 146,0-7-53,0-7-59,-1-4-445,1-9 85,0-8 75,0-9-229,3-7 220,3-6-50,2-1 334,3 1 61,0 4 21,0 5 35,-1 5 35,-2 7 160,-2 4-118,-2 4-10,1 3-70,0 5 163,1 6 152,3 6-111,0 7 49,1 5 28,0 4-292,-2 2 68,-1-3-17,-1-3-26,-2-6-11,-1-7-16,-1-6-16,0-5-427,0-6-67,1-8 86,3-7 96,0-6 8,2-4-344,2-2 218,0 2 48,-1 4 185,0 6 221,-2 4-27,-2 6 33,1 3 76,-1 3 73,1 4 21,1 4 40,2 3 387,0 3-331,3 0 158,-1 0-361,2-3 3,1-2-37,3-4 29,4-2 24,4-6-99,4-6-154,4-6-222,0-5-64,0-3 14,-4-1-4,-6 2 167,-6 3 308,-6 3 92,-5 6 39,-5 3 238,-5 4 34,-5 1-218,-3 3-203,-2 6 160,-3 6 22,-1 6-86,-1 8 72,0 5 91,1 5-195,2 1-67,4-1 14,4-6 18,2-8-29,3-7 496,2-7-533,2-8 106,4-10 59,4-10-130,4-7 2,3-6-96,0-2 96,0 0-91,-2 4 102,-2 6-30,-2 5 11,-3 7-37,-2 5 29,-2 3-11,0 5 40,0 4 65,3 6 207,3 6-296,1 4 158,3 2 5,0-1-138,0-3-12,-1-4-2,-2-4 11,0-4 13,1-5 109,3-9 27,2-9-74,3-10-102,2-8-67,1-7-197,-1-6 83,-2-5 127,-3-4-135,-3-4-25,-3-2 46,-3 1 35,-2 5 138,-2 9-15,-1 11 15,-2 12 22,0 10 106,0 7-160,-2 7-2,-2 8-22,-3 8 73,-1 8-44,-2 6 36,1 5 252,0 6-127,3 5 16,2 4 58,1 4-207,1 3 228,4 2 76,3 0-38,5-2-104,4-2 614,4-7-745,2-6 75,2-9 286,-1-9-153,-1-8-168,0-7-53,1-8-149,1-11-721,3-12-1376,-1-10-686,-2-9-4039,-4 4 1830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27.3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5695.28125"/>
      <inkml:brushProperty name="anchorY" value="-159739.875"/>
      <inkml:brushProperty name="scaleFactor" value="0.5"/>
    </inkml:brush>
  </inkml:definitions>
  <inkml:trace contextRef="#ctx0" brushRef="#br0">12 30 3970,'0'0'0,"0"0"8580,0 0-9357,0 0 2039,0 0 451,0 0-400,0 0-1233,0 0 90,-3 0-31,-1 0 99,0 0-132,4 0-98,6 0 385,9 0 212,10 0-287,12 0 23,11 0-213,11 0-10,11 0 42,10 0 256,10 0-464,7 0 189,4 0-103,5 0 71,0-1-133,-1-2 77,-2 1-7,-2-1-38,-2 1 13,-1 0-24,-1 1 6,0 1-22,-2 3 25,-3 3-28,-3 2 28,-4 3-9,-2 3-53,-2 0 53,0-1-55,0 0 71,3-4-96,1-2-26,2-3-70,1-2 107,-3-1-75,-2-2 43,-4-2 46,-4 0-14,-4-2-30,-4 0 11,-4 0-5,-3 0-37,-2 1 104,-1-1-14,2 2 46,2 0-46,0 0 16,3 1 14,0 0 13,-2 0-59,-1 1 57,-1 0-20,0 1-12,0-1 4,2 1 17,3 1-43,1-1-230,0 0 252,2 0 23,-2 0-24,-1-1 22,-3 0-78,-2-2 115,-3-2-56,-4-1 19,-1 0-22,-2-1 43,-2 0-88,1 1 102,0 2-33,-1 1-26,0 2 66,-2 0-58,0 0 55,-1 2-34,1-2 11,0 1 34,2 0-47,2-1-4,1 0 20,2 0-28,1 0 28,-2 1-9,-2-1-16,-5 1-13,-4 0 40,-8 0-13,-7 0 42,-8 0-29,-6 0-8,-5 0 40,-4 0 6,-3 0-1,-1 0-53,-2 0-264,-7 0-1534,-14-2-2682,-17-2-3171,1 0 5132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27.9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521.96875"/>
      <inkml:brushProperty name="anchorY" value="-160980.45313"/>
      <inkml:brushProperty name="scaleFactor" value="0.5"/>
    </inkml:brush>
  </inkml:definitions>
  <inkml:trace contextRef="#ctx0" brushRef="#br0">89 31 6627,'0'0'0,"0"0"1137,0 0-1271,0 0 793,0 0 1507,0 0-1632,0 0-171,-1-6 312,0 0-110,0 0-39,1 1 157,-1 1-269,1 2-273,-1 1 88,0 1-18,-3 6-102,-1 10 182,-3 11 299,-3 14-323,1 13 250,0 11-277,1 10-184,2 6 46,2 2-94,2 1 16,1-6-27,2-6 43,0-9-32,0-12 123,0-11 58,1-11-103,-1-11 58,0-7-94,0-6 6,0-3 107,0-3-109,0 0-1,0-1-56,0 0-400,0 1-133,0 0-512,0 1-540,-1 2-821,-3 3-3431,0 1-503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28.7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1163.5625"/>
      <inkml:brushProperty name="anchorY" value="-160586.60938"/>
      <inkml:brushProperty name="scaleFactor" value="0.5"/>
    </inkml:brush>
  </inkml:definitions>
  <inkml:trace contextRef="#ctx0" brushRef="#br0">488 391 11221,'0'0'0,"0"0"592,0 0-560,0 0 2121,0 0-584,0 0-1137,0 0-96,-9-10 131,-5 0-219,-3-1-282,-4 5 63,-2 6-24,-2 9 11,-2 10-21,0 7 26,1 8 12,2 7-42,5 5 15,4 2-25,6 2-88,4-3 43,3-3 0,7-6 72,5-8-18,6-7-102,3-8 32,5-6-72,1-9-3,2-9-40,2-8-141,-3-8 74,-1-5 137,-6-3 125,-6-1-5,-4-1 93,-4-1 37,-8 1 14,-7-1 133,-7-2-203,-7 0-45,-7 0 46,-6 0 10,-4 1-80,-4 3 26,-3 3 65,2 4 16,1 5-75,6 4 45,7 4 153,7 2-102,8 4 40,7 1 48,5 2-184,4 0 19,1-1-51,5-2-14,7-4 1,7-4 16,6-2-6,9-1 3,6 0 19,5 2-6,4 2 134,2 2 55,-1 3-194,-3 2 49,-4 3-41,-7 2-16,-6 1 2,-6 2-39,-7 0 48,-4 1-260,-4 0-783,-3 4-107,-3 4-1022,-1 2-2209,-1-1-5399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24.8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245.59912"/>
      <inkml:brushProperty name="anchorY" value="83.5834"/>
      <inkml:brushProperty name="scaleFactor" value="0.5"/>
    </inkml:brush>
  </inkml:definitions>
  <inkml:trace contextRef="#ctx0" brushRef="#br0">5 111 6003,'0'0'0,"0"0"1568,0 0-204,0 0 375,0 0-624,0 0-352,0 0-234,-1-4-324,0 0-98,-1-1-99,1-2-32,6-3 34,5-2 4,7-2-20,7-1-28,5 1 26,2 2-104,1 4 29,-1 3 62,-2 5 15,-1 6 1,-3 7-14,-2 7-13,-5 7 40,-3 8-13,-6 8-14,-3 7-218,-2 5 79,-3 2-111,-3-1 248,-1-3-243,-2-7 79,-1-7 52,0-11 72,2-8-110,1-8 115,1-7-72,0-3-147,2-7-256,0-6-648,1-6 1168,3-4-165,3-4-219,4-1-386,2 2 829,1 3-131,-1 4 62,0 5-17,0 5 30,0 3 8,2 3 222,1 5-6,3 4 35,2 3-166,1 3 32,1 2-55,1-2-68,0 0-20,0-4-1,1-3-5,1-2 19,1-3-342,0-3-742,0-5 62,-2-4-624,-3-4-556,-5 0-251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29.9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507.29688"/>
      <inkml:brushProperty name="anchorY" value="-161502.60938"/>
      <inkml:brushProperty name="scaleFactor" value="0.5"/>
    </inkml:brush>
  </inkml:definitions>
  <inkml:trace contextRef="#ctx0" brushRef="#br0">31 1 9268,'0'0'0,"0"0"2113,0 0-2241,0 0 2004,0 0-225,0 0-1232,0 0 83,2 0 421,1 1-251,1-1-211,-1 0-15,0 1 96,-1-1-84,-1 0-65,0 0-167,-1 2-15,1 1-160,1 2 16,0 5 77,2 5 120,1 8-160,0 7 21,-1 7-26,0 6-75,-2 4 19,-1 2-49,-1 0 12,0-1-6,-2-4 0,-2-6-486,-2-8-458,-2-8-628,-1-7-418,-1-7-491,-3-10-2631,-2-11-3094,2-2 9268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30.3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1206.75"/>
      <inkml:brushProperty name="anchorY" value="-160723.1875"/>
      <inkml:brushProperty name="scaleFactor" value="0.5"/>
    </inkml:brush>
  </inkml:definitions>
  <inkml:trace contextRef="#ctx0" brushRef="#br0">11 104 10629,'0'0'0,"0"0"2209,0 0-1345,0 0 1842,0 0-1170,0 0-1013,0 0-245,-4 0-76,0 3-199,1 7 218,5 7 41,5 6-249,7 5 49,6 4-62,5 1 5,4-1-5,2-3-112,2-5 13,0-7 64,-1-5-229,2-7 182,2-9-25,3-11 43,3-12-192,2-9 96,2-7 130,-2-3 14,-2-1 27,-5 3-16,-5 7 26,-6 8 11,-7 9-40,-6 8-5,-5 6-38,-3 3-309,-2 3-1353,-2 5-755,-1 7-370,-6 7-4075,0-1 3237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44.3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8560.51563"/>
      <inkml:brushProperty name="anchorY" value="-174875.70313"/>
      <inkml:brushProperty name="scaleFactor" value="0.5"/>
    </inkml:brush>
  </inkml:definitions>
  <inkml:trace contextRef="#ctx0" brushRef="#br0">26 3 1313,'0'0'0,"0"0"7299,0 0-8310,0 0 2524,0 0 133,0 0-1134,0 0-483,-2-1 166,0 0 16,0 1 221,0 3 526,1 3-297,1 5 206,-1 5-306,1 5-215,0 8-100,0 7 223,1 7-28,0 8-508,1 9 158,0 10 18,0 12-82,0 11-9,-1 10 22,0 7 8,-1 5-58,-2-1 55,-2-4-37,0-8-8,-1-11 59,2-11 18,0-11 147,1-13-149,1-10 184,1-10-54,0-10-167,0-9 34,0-6-3,0-6-45,0-3 13,1-2 51,-1-1-72,0-1 24,0 1-45,0 0-27,-1 0-984,0-4-1348,0-5-2908,0-1-5153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46.7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7265.45313"/>
      <inkml:brushProperty name="anchorY" value="-175185.35938"/>
      <inkml:brushProperty name="scaleFactor" value="0.5"/>
    </inkml:brush>
  </inkml:definitions>
  <inkml:trace contextRef="#ctx0" brushRef="#br0">5 47 1681,'0'0'0,"0"0"912,0 0 318,0 0 414,0 0-455,0 0 249,0 0 134,0 0-161,-1 0-424,0 0 30,0-1-156,1 1-186,-1 0-125,1-1 56,-1 1 39,1 0-445,0 0-184,0 4 48,0 5 136,1 7 193,2 7-287,2 7 12,3 7 28,2 4-60,2 5-97,0 1 27,1 0-53,-2-5 47,0-7-71,-2-9 2,-2-8-2,1-8 16,1-7 50,2-10-13,5-11 45,3-12 46,3-8-104,1-9 34,1-4 24,-2-4 27,-2 1-80,-3 5 46,-3 7-36,-3 9-10,-3 9-16,-3 8 40,-2 7-162,-2 5-476,1 3-693,0 4-233,1 6-172,0 7-1316,0 7-1126,0-2-1090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47.2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8881.03125"/>
      <inkml:brushProperty name="anchorY" value="-176480.57813"/>
      <inkml:brushProperty name="scaleFactor" value="0.5"/>
    </inkml:brush>
  </inkml:definitions>
  <inkml:trace contextRef="#ctx0" brushRef="#br0">0 39 6339,'0'0'0,"0"0"1393,0 0-356,0 0 850,0 0-938,0 0-727,0 0-9,1-5 155,4-1-154,1-2-25,3 0 145,1 3 7,1 1-53,1 1-88,0 4 155,2 6-72,1 7 99,0 7-230,0 5-43,-2 6-53,-2 3 19,-4 0-89,-3-3-274,-1-4 0,-3-6-59,0-7 225,0-6-108,-1-4 137,1-6-163,-1-5-137,1-7 260,0-4 133,0-3-163,2-1 201,4 0-57,1 3-37,1 3 72,0 4-61,0 3 55,-2 4-52,0 2 34,-1 3 8,1 5 146,-1 4 17,1 5 24,-1 2-35,1 4 13,-1-1-135,0 0 18,-2-2-32,0-2 21,0-3-45,-1-3-24,-1-2-704,0-3-420,-1-2-708,0-2-1060,0-1-891,1 0 504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47.61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0419.46875"/>
      <inkml:brushProperty name="anchorY" value="-178020.23438"/>
      <inkml:brushProperty name="scaleFactor" value="0.5"/>
    </inkml:brush>
  </inkml:definitions>
  <inkml:trace contextRef="#ctx0" brushRef="#br0">1 43 7876,'0'0'0,"0"0"4194,0 0-4763,0 0 2183,0 0 337,0 0-1698,0 0-114,0 0 69,0 0 101,0 0-351,0 1 135,0 1-85,0 1 69,3 1 540,4-1-340,3 0 3,5-1-45,3 0-152,4-1-22,3-1-5,0 0-27,-1-2-31,-1-1-497,-5-2-123,-3-2-370,-4 0-174,-3-1-115,-4 1-277,-2-2-667,-2 1-1606,0 1-2098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47.9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1920.04688"/>
      <inkml:brushProperty name="anchorY" value="-179248.46875"/>
      <inkml:brushProperty name="scaleFactor" value="0.5"/>
    </inkml:brush>
  </inkml:definitions>
  <inkml:trace contextRef="#ctx0" brushRef="#br0">1 1 5619,'0'0'0,"0"0"1344,0 0-1493,0 0 1173,0 0 676,0 0-1311,0 0 902,0 6 262,0 6-616,0 6-17,1 6-80,0 4-125,0 5-277,0 3-118,-1 4 30,1 2-332,-1-1 14,0-2-21,0-6-11,0-7-112,0-9-510,0-6-720,0-7-803,3-11-1040,2-11-3309,1-1 3410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48.3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3209.21875"/>
      <inkml:brushProperty name="anchorY" value="-180884.25"/>
      <inkml:brushProperty name="scaleFactor" value="0.5"/>
    </inkml:brush>
  </inkml:definitions>
  <inkml:trace contextRef="#ctx0" brushRef="#br0">2 12 10453,'0'0'0,"0"0"1296,0 0-1400,0 0 2212,0 0-1092,0 0-1128,0 0 336,-1 0 22,1 1-163,1 4 357,3 7 686,2 5-985,3 6 81,1 5-153,1 1-24,2 0-10,0-1-3,0-3-37,0-4-27,-3-5-107,-2-6-11,-1-3-210,-1-4 166,0-5 218,3-5-64,0-8 77,2-5-10,1-5 42,0-4-85,-1-4 101,1 1-69,-3 1 3,-1 5 0,-2 7-3,-2 6-19,-2 5-13,-1 4-184,0 2-715,0 3-443,-1 0-302,0 2-637,0 4 246,0 5-1807,0 0-642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49.2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4716.29688"/>
      <inkml:brushProperty name="anchorY" value="-182177.84375"/>
      <inkml:brushProperty name="scaleFactor" value="0.5"/>
    </inkml:brush>
  </inkml:definitions>
  <inkml:trace contextRef="#ctx0" brushRef="#br0">0 0 6211,'0'0'0,"0"0"2577,0 0-2652,0 0 2439,0 0-635,0 0-1169,0 0 1033,4 16-723,1 7-465,2 8 267,-1 4-616,0 2 177,-2 1-151,-1-2-68,-1-4 15,-1-7-32,-1-7 6,0-6-3,0-5-224,1-4-440,1-6 279,2-6 255,3-8 28,2-6-333,2-3 137,1 0 223,0 1-59,-1 5 129,-3 4-6,-1 5 9,-3 4 39,-1 3-48,-1 2 73,-1 2-41,0 1-23,0 0 7,1 1 32,1 2 102,1 3-64,0 4 157,1 2-118,-2 3 79,0 2-60,-1 2-77,-1 1 152,-1 1-69,0-1-14,0-2 9,0-3-44,0-2-100,0-3 44,-1-2-20,1-2 2,0-2-19,0-2 6,0-1-78,0-1 3,0-1 88,0 0-29,2-1-81,1-3 84,2-5 7,2-6-2,2-6-164,2-4 68,1-1 8,2 0-9,0 1-87,1 3 213,-2 4-67,-1 5 9,-3 3 42,-2 5-32,-2 2 10,-2 2-58,0 1 91,0 0-11,1 3 61,1 5 155,0 5 166,1 7-54,1 6-115,1 5-34,1 5 75,0 2-182,0-1-3,-1-3 88,-2-5-183,-3-7 55,-1-7-40,-1-6-1077,-2-6-796,-6-9-3257,-1-1-5342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51.4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6359.35938"/>
      <inkml:brushProperty name="anchorY" value="-183901.92188"/>
      <inkml:brushProperty name="scaleFactor" value="0.5"/>
    </inkml:brush>
  </inkml:definitions>
  <inkml:trace contextRef="#ctx0" brushRef="#br0">78 1 2385,'0'0'0,"0"0"3442,0 0-3213,0 0 1628,0 0-176,0 0-748,0 0-175,-1 0-48,1 0 88,-1 0-161,0 0-173,0 0 161,-1 1-140,0 1-93,-1 2-47,-2 4-36,-1 3 0,-1 7-191,-3 6 109,0 8 69,1 10-286,1 8 54,2 8-26,2 9-25,2 4 25,3 3-46,3 0 32,2-4-30,1-8 28,0-8-46,-1-13 32,0-11-11,-2-10 3,-1-9 0,-1-6 19,-1-3-6,0-3 78,-1-1-97,1 0 14,-1 0-267,1 1-357,0 0-886,1 0-587,1 1-1926,0 0-5551,-1 0 11793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25.6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09.17865"/>
      <inkml:brushProperty name="anchorY" value="-1513.16919"/>
      <inkml:brushProperty name="scaleFactor" value="0.5"/>
    </inkml:brush>
  </inkml:definitions>
  <inkml:trace contextRef="#ctx0" brushRef="#br0">174 216 960,'0'0'0,"0"0"1441,0 0-430,0 0-194,0 0-495,0 0 385,-23 7-285,-5 5 96,-1 4-100,1 5 63,5 4-23,5 1-161,6 0 47,4-1-286,4-3-36,3-3-6,3-6-16,4-4 0,4-3-112,7-7-99,4-8-34,5-8-228,3-7 113,-1-5-29,-2 0 375,-5 3-28,-5 5 68,-5 6 57,-5 5 120,-3 5-105,-1 4-52,-1 6 725,3 8-366,1 7-210,3 7-32,1 5-94,1 2-69,2-2-8,0-6-98,0-6-33,1-7 40,1-11-803,4-13 753,1-13-411,1-12-275,-1-9 482,-3-6-241,-4-3 412,-5 0 174,-2 3 136,-3 6-8,-1 8 267,-2 8 192,0 9 203,1 7-107,-1 6-224,0 4-43,1 3-214,0 4-31,0 6 104,0 6 256,0 7-406,2 8 289,1 5 39,3 4-389,0 3 462,0 0-299,0-3 184,-1-4-422,-1-5 102,-1-6-67,-1-6 2,-1-6-20,0-5-52,-1-4-117,0-2-157,0-2 184,0-1 6,-1 0-356,1-2 150,0-1 162,1-3-114,3-1 254,3-3-49,4-1 80,4-1 6,3-1 40,1 0-9,0 0 305,-1 2-48,-2 2-6,-1 2-21,-3 2 43,-2 2-203,-2 2-53,-2 1-32,-1 1 13,0 0-11,-1 1 78,0 1-115,-1 2-187,0 1-155,-1 3-944,-1 0-1003,0-2-2788,-1-1 3893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51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5072.78125"/>
      <inkml:brushProperty name="anchorY" value="-183453.07813"/>
      <inkml:brushProperty name="scaleFactor" value="0.5"/>
    </inkml:brush>
  </inkml:definitions>
  <inkml:trace contextRef="#ctx0" brushRef="#br0">3 0 6467,'0'0'0,"0"0"1505,0 0-542,0 0 1088,0 0-829,0 0-718,0 0-122,-2 3 66,3 1 32,5 2 377,5 2-470,4 2 349,5 0-667,3-1 131,3-1 30,3-1-73,1-1-162,-1-3 66,-1-1-50,-4-1 26,-4-1 49,-5 0-108,-5 0 54,-4-1 19,-4 1-8,-1 0-51,-1 0-227,-1 0-200,0 0-371,0 0-648,1 0-1288,-1 0-702,1 0-1300,0 0 1895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52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6632.98438"/>
      <inkml:brushProperty name="anchorY" value="-184798.3125"/>
      <inkml:brushProperty name="scaleFactor" value="0.5"/>
    </inkml:brush>
  </inkml:definitions>
  <inkml:trace contextRef="#ctx0" brushRef="#br0">138 465 6835,'0'0'0,"0"0"1409,0 0-766,0 0 2366,0 0-1768,0 0-404,0 0 9,0 15-368,0 8-225,1 6-87,0 3-116,1 1 14,0-2-72,2-2 16,1-3-120,2-6 51,0-5-115,0-5 178,3-4-298,0-4 147,2-6-201,-1-5-4,-1-8 68,-2-4 102,-3-6 197,-3-3 49,-4-3 4,-7-2 33,-6-3-24,-5-1 64,-5-2-113,-1 2 54,0 1 38,0 3 42,2 4 10,4 3 228,3 5 106,3 3-53,5 4-227,4 0-229,2 1 48,2-2-118,4-1 3,4-1 50,6-2-55,4 0 37,4 1-48,1 1 51,2 3-73,-1 3 78,-1 5 32,-1 2-101,-1 4 72,-1 4-62,-2 4 91,-2 6-8,-1 3-32,-4 3-416,-2 0-126,-2-1-589,-3-3-873,-2-4-3345,-2-3-885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53.1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8049.71875"/>
      <inkml:brushProperty name="anchorY" value="-185723.21875"/>
      <inkml:brushProperty name="scaleFactor" value="0.5"/>
    </inkml:brush>
  </inkml:definitions>
  <inkml:trace contextRef="#ctx0" brushRef="#br0">0 1 6195,'0'0'0,"0"0"2513,0 0-1569,0 0 1401,0 0-1355,0 0-720,0 0 5,0 7 661,0 6-338,0 7-406,0 8 66,0 8 225,0 10-277,0 8-113,0 8 33,0 7-49,0 6-69,0 2 0,0 0 13,0-6-26,0-7 26,0-11-26,0-11-11,0-12 3,0-10-59,0-10 16,0-5-139,0-5-710,0-7 28,1-8-2207,2-6-3501,0 1 2002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54.0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9326.79688"/>
      <inkml:brushProperty name="anchorY" value="-187789.75"/>
      <inkml:brushProperty name="scaleFactor" value="0.5"/>
    </inkml:brush>
  </inkml:definitions>
  <inkml:trace contextRef="#ctx0" brushRef="#br0">182 15 8500,'0'0'0,"0"0"1697,0 0-1756,0 0 1940,0 0-1260,0 0-482,0 0 328,-2 0 184,-3 0-544,-2 0 146,-2 2 355,-4 0-178,-2 2-38,-2 1-181,-1 1 5,0 0 206,2-1-126,1 0-214,1 0-44,3-1 68,2-1-17,3 1 116,2-2-141,3-1-45,0 0 66,1-1-66,0 0 74,1 0-77,-1 0 136,1 0-114,-1 0 36,0 0 28,0 0-49,0 0-58,0 0 90,0 0 62,0 0-147,2 0 69,4 0-24,4 0 3,6 0-18,4-1 23,4-2 11,4-3-58,3-2 55,0-2-37,0-1-8,-3 1-16,-5 2 21,-6 3-26,-4 1 8,-6 2 34,-3 1 8,-2 1 57,-2 0 4,-1 1 22,0-1 54,-1 0-89,-4 1-101,-3 3-29,-5 3-171,-2 3-651,0 1-406,2-2-530,3-2-1313,3-6-4653,4-1 3740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54.5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0608.48438"/>
      <inkml:brushProperty name="anchorY" value="-189095.9375"/>
      <inkml:brushProperty name="scaleFactor" value="0.5"/>
    </inkml:brush>
  </inkml:definitions>
  <inkml:trace contextRef="#ctx0" brushRef="#br0">6 7 5651,'0'0'0,"0"0"2817,0 0-2147,0 0 1733,0 0-719,0 0-1252,0 0 5,-1-1 393,0 1-214,0-1-391,0 0 55,0 0-176,1 1-104,0 3 18,0 5-18,1 7 337,3 7-265,2 7 2,3 8-71,3 4 8,1 3 7,3 0-42,0-4-24,-1-8-69,-1-7 34,-3-8-72,-1-8-279,-2-4 225,-1-6 177,0-8-16,2-10 27,2-10 24,0-9 50,1-5-69,0-3 24,-2 2-27,-1 2 43,-1 7-50,-1 8-22,-1 8-107,-2 7-440,-1 5-648,-1 5-819,-1 2-1457,0 4 736,0 1-2682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55.3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2129.70313"/>
      <inkml:brushProperty name="anchorY" value="-190368.57813"/>
      <inkml:brushProperty name="scaleFactor" value="0.5"/>
    </inkml:brush>
  </inkml:definitions>
  <inkml:trace contextRef="#ctx0" brushRef="#br0">6 90 4898,'0'0'0,"0"0"1969,0 0-1214,0 0 1243,0 0-1288,0 0-486,0 0 142,-1 0-129,0 0-277,0 0 80,0 0-3,0 0-29,1 0-8,0 0 3,0 0-3,0 0 19,0 0-25,0 0 28,0 0 10,0 0 203,0-1 111,0-2-148,0-2-201,0-2 337,0-2-100,0-1-113,0 0-49,0 0-32,0 1-40,1 0 24,0 3 8,1 1 16,1 2-59,0 1 19,0 1-83,1 2 78,1 4-8,1 5 151,1 6-76,0 4-6,-1 4 24,-2 3-67,0-1 0,-2-3-21,-1-3 59,-1-6-19,0-5-11,0-4 62,0-2-19,0-3-85,-1-5-11,1-5-134,0-5 145,0-4-51,1-2-59,2 0 97,1 2-14,2 3 42,0 4-26,0 3-8,1 4-16,-1 2 3,-1 2-40,0 1 66,1 0-2,0 2 21,2 2 109,0 3 27,0 4 93,1 3-74,0 2-64,-2 1-19,0 0-77,-1-1 34,-1-1-34,-1-3 7,-2-3-39,-1-3-643,0-2-286,-1-2-1398,0-6-2102,0-1-869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55.9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588.60938"/>
      <inkml:brushProperty name="anchorY" value="-191739.125"/>
      <inkml:brushProperty name="scaleFactor" value="0.5"/>
    </inkml:brush>
  </inkml:definitions>
  <inkml:trace contextRef="#ctx0" brushRef="#br0">24 0 2801,'0'0'0,"0"0"1809,0 0-1793,0 0 1278,0 0-307,0 0-517,0 0 506,0 1 556,0 0-313,0 0-245,0 0-97,0-1 92,0 0-334,0 1-131,0 0-312,0-1-29,0 0-41,0 1-82,0-1 113,0 0-151,0 0 121,0 0-112,0 0 31,0 0 9,0 0 13,0 0-77,-1 0 98,1 0-88,-1 0 27,1 0-45,0 0 48,0 0-35,0 0 10,0 0 17,0 0 13,0 1-3,0-1 3,0 1-18,0-1 23,0 0-26,0 0-11,0 0 2,0 0-226,-1 0-1299,-3 0-1156,-4-2-9248,0 0 13567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56.5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2295.29688"/>
      <inkml:brushProperty name="anchorY" value="-190474.10938"/>
      <inkml:brushProperty name="scaleFactor" value="0.5"/>
    </inkml:brush>
  </inkml:definitions>
  <inkml:trace contextRef="#ctx0" brushRef="#br0">0 0 1905,'0'0'0,"0"0"5154,0 0-5695,0 0 1570,0 0 137,0 0-1227,0 0 200,2 3 613,1 1-58,-1 4-118,0 3-58,0 3 143,0 1-279,-1 1-49,-1 3 118,1 1-238,0 4 70,0 4 67,1 5-9,2 6-85,1 6-45,1 5-179,1 5 24,-1 2 54,1-3-137,-1-4 80,-1-7-45,-2-9-8,0-9 3,-1-8-3,-1-7 56,0-5-35,-1-3-23,0-3 7,0 0-5,0-1-262,0 1-130,0-1-147,0-3-784,0-3 747,0-1-102,0-4-960,0 0 251,0-1-126,0 1-437,0 1-3070,0 2 5891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57.3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639.60938"/>
      <inkml:brushProperty name="anchorY" value="-192321.03125"/>
      <inkml:brushProperty name="scaleFactor" value="0.5"/>
    </inkml:brush>
  </inkml:definitions>
  <inkml:trace contextRef="#ctx0" brushRef="#br0">1 106 4978,'0'0'0,"0"0"3266,0 0-2914,0 0 1617,0 0-622,0 0-957,0 0-12,0 0 164,0 0-128,0 0-244,0 0 78,0 0-39,0 0-95,2 0 102,4-2 414,5 0-155,3-4-56,3-1-342,4-2-5,1-1-27,2-2-50,-1 0 10,-1 0-117,-4 2-621,-3 2 207,-4 2-178,-4 2-329,-3 2-245,-2 1-813,-2 0-550,-1 0-1628,-1 0 1505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57.5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5126.03125"/>
      <inkml:brushProperty name="anchorY" value="-193485.6875"/>
      <inkml:brushProperty name="scaleFactor" value="0.5"/>
    </inkml:brush>
  </inkml:definitions>
  <inkml:trace contextRef="#ctx0" brushRef="#br0">1 1 5651,'0'0'0,"0"0"1168,0 0 374,0 0 435,0 0-923,0 0-323,0 0 269,0 0-298,0 0-302,0 0-157,0 0 34,0 0-189,0 4-66,0 7 309,0 6 290,1 8-442,2 7-43,2 4-107,1 3-15,1 0-12,1-3-58,0-5-563,0-8-720,-1-8-878,1-6-1078,0-10-800,-2-3-543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26.2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95.33594"/>
      <inkml:brushProperty name="anchorY" value="-2884.87085"/>
      <inkml:brushProperty name="scaleFactor" value="0.5"/>
    </inkml:brush>
  </inkml:definitions>
  <inkml:trace contextRef="#ctx0" brushRef="#br0">5 1 304,'0'0'0,"0"0"6355,0 0-6443,0 0 1337,0 0-236,0 0-524,0 0-455,-1 13 489,0 7-469,0 5 36,0 3-12,1 0-70,0-3-3,2-3-21,1-5-35,0-5-85,2-5 171,2-3-94,2-3 70,4-1-54,2-4-40,4-5 30,3-4-387,3-3-22,1-2 358,0 0-106,-2 1 234,-1 3-88,-4 3 56,-3 4-30,-3 2 46,-4 3-13,-1 2 621,-1 2-288,-2 5 158,-1 3 10,-1 5-42,-1 1-22,-1 2-331,-1-1 73,0-1-100,-2-4 70,-5-2-173,-4-4-80,-6-2-377,-4-4-728,-5-8-1278,-2-8-1699,4-1 1091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57.9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6471.01563"/>
      <inkml:brushProperty name="anchorY" value="-195067.45313"/>
      <inkml:brushProperty name="scaleFactor" value="0.5"/>
    </inkml:brush>
  </inkml:definitions>
  <inkml:trace contextRef="#ctx0" brushRef="#br0">0 1 6003,'0'0'0,"0"0"2177,0 0-2260,0 0 1991,0 0-596,0 0-1408,0 2 558,0 6 234,0 4-443,0 7-119,2 5-22,1 5-24,0 3-45,2 2-46,2-2 11,0-2-8,-1-4-37,1-6 10,-1-7-98,-1-4-12,0-5 73,0-4 67,2-6 40,0-5-41,0-5 20,-1-4 12,-1-2-4,-1-2-17,-1 1 25,-1 2-28,-1 2-10,0 4 3,-1 5-321,-1 3-282,1 3-966,0 3-1665,-1 3-1077,0 0 1736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58.6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7841.45313"/>
      <inkml:brushProperty name="anchorY" value="-196436.89063"/>
      <inkml:brushProperty name="scaleFactor" value="0.5"/>
    </inkml:brush>
  </inkml:definitions>
  <inkml:trace contextRef="#ctx0" brushRef="#br0">0 46 7331,'0'0'0,"0"0"1633,0 0-1419,0 0 1525,0 0-1475,0 0-203,0 7 158,0 5-104,0 3 10,0 2-90,0-1 64,0-1-62,0-3 16,0-3-61,0-3 35,0-3-32,0-2-123,0-5-489,0-5 468,0-6-96,2-4 269,1-4-115,0 1 107,2 2-5,0 3 2,-1 4 22,0 4 13,-1 4 16,0 3-78,0 2 25,0 5 82,1 4 30,0 6 16,1 5-72,-1 6 42,1 3-128,-2 2 35,1-1-16,-2-4 38,0-5-30,0-7-8,-1-5-16,-1-4-35,1-7-197,-1-7 109,0-8 11,2-6 141,0-4-90,0-3-19,1 2 64,1 3-24,-1 6 27,0 6 13,-1 5-78,1 4-31,1 5 154,0 6 62,1 7-86,0 3 0,0 4-18,0 1-1251,0-2-1495,-1-4-491,-1-4 14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59.01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9250.125"/>
      <inkml:brushProperty name="anchorY" value="-197827.14063"/>
      <inkml:brushProperty name="scaleFactor" value="0.5"/>
    </inkml:brush>
  </inkml:definitions>
  <inkml:trace contextRef="#ctx0" brushRef="#br0">0 1 1713,'0'0'0,"0"0"3537,0 0-3809,0 0 1574,0 0 27,0 0-974,0 0-163,0 0 99,0 0 242,0 1 121,1 3 63,2 4-47,1 3 26,2 5-194,-1 4-41,2 6-298,1 6 221,-1 6-141,0 4-131,0 3 3,-1 2-126,-1 0 27,-2-3-16,-1-3 0,0-7-18,-2-8 23,0-8-661,0-7-652,0-5-394,0-9-992,-1-8-3968,1-1 6819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3:59.30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0592.26563"/>
      <inkml:brushProperty name="anchorY" value="-199588.85938"/>
      <inkml:brushProperty name="scaleFactor" value="0.5"/>
    </inkml:brush>
  </inkml:definitions>
  <inkml:trace contextRef="#ctx0" brushRef="#br0">0 0 5314,'0'0'0,"0"0"481,0 0-57,0 0 632,0 0-968,0 0 257,0 0 668,0 4-356,1 4 519,1 5-461,2 3-187,1 5 254,1 3-387,1 5-40,1 3 40,0 4-163,0 2-182,0 0 65,1-3-131,-2-2-8,-1-7-245,0-5-1898,-3-8-2891,-1-5-1899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4:55.3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8677.375"/>
      <inkml:brushProperty name="anchorY" value="-226688.57813"/>
      <inkml:brushProperty name="scaleFactor" value="0.5"/>
    </inkml:brush>
  </inkml:definitions>
  <inkml:trace contextRef="#ctx0" brushRef="#br0">40 96 1825,'0'0'0,"0"0"1729,0 0-1607,0 0 628,0 0 432,0 0-739,0 0-224,0 0-54,0 0 187,1 0 182,1 0 13,-1 0-16,0 0 37,0 0-29,0 0-198,-1 0 1,0 0 23,0 0 1,0 0 130,0 0 40,0 0-133,0 0 141,0 0-64,0 0-111,0 0-60,0 0-10,1 0-83,0 0 19,0 0 26,0 0-85,2 0-48,1-3-8,3-2-61,2-4-24,4-2-17,1-1-18,2-1 3,0 1-22,0 2 25,-2 2-65,-1 2-18,-1 2-73,0 2 17,1 3 138,0 6-23,1 4 34,-1 6 16,-1 5 16,-1 5 16,-4 2 34,-2 3-100,-2 0 50,-2 0-38,-3-2 9,-4-1-22,-3-3 6,-3-3 16,-1-2-25,-2-3 9,-2-2-22,-2-2 25,-1 0-9,-1-3 40,0 0-47,1-3 71,0-2-2,2-2-35,2-2-24,1-1 5,2-1 51,2 0-53,2-1 37,3 1-29,2-1-11,1 1 2,2 0-2,1 0-18,0 0-108,0 0 49,1 0 34,-1-1-13,0 0-85,1-1 45,-1-1 74,0 0-4,2 0-30,0 0-6,2 0 20,1 1-84,0 1 81,1 0-83,0 1 117,1-1-34,2 1 50,2 1 8,2 2 131,0 2-109,1 4 40,-1 2-11,1 3 37,-1 3 9,0 1-57,-1 1 38,-1 1-89,-1 0 6,0 0 14,-1-2-9,-1-1 22,-1-3-43,-2-3 13,-1-3-5,-1-3 0,-1-2 0,-1-1-19,0-2-237,-1 0-288,0 0-643,0-4-1380,-1-3-3566,1 0 1493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4:56.8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0142.73438"/>
      <inkml:brushProperty name="anchorY" value="-228498.4375"/>
      <inkml:brushProperty name="scaleFactor" value="0.5"/>
    </inkml:brush>
  </inkml:definitions>
  <inkml:trace contextRef="#ctx0" brushRef="#br0">212 152 480,'0'0'0,"0"0"2705,0 0-1960,0 0 541,0 0-350,0 0-690,0 0-52,0-1 156,0 0-33,0 0-26,0-1 19,0 2 106,0-1 43,0 1 50,0-1 108,0 1-212,0 0 70,0 0-8,0 1 162,0-1-63,0 0-232,0 0-4,0-1-108,-1 0-97,-1-1-112,-1-1 97,0-2-97,-1-2 46,-1-1 61,0-1-75,2-1 9,-1 0 52,1 0 76,0-1-94,0 1-40,0-1-45,1 0 5,0 1 29,1 2 46,0 2-105,0 1 36,1 1-33,0 2-50,0 1 31,0 0-162,0 1 101,2 0 19,2 1-8,5 0 8,2 2 38,3 4 7,2 3 19,0 3-77,0 3 23,-2 2 27,-2 2 9,-3 2 36,-2 2 12,-3 1-1,-2 2 3,-1 0 0,-1 0 0,0-1-19,-4-1 6,-3-1 72,-2-1-59,-2 0-16,-1-2 43,-2-2-17,-1-2 25,-1-1-24,1-1-11,0-2 2,1 0 36,-1 0-49,0 0 16,-1-1-5,0 0 19,0 0-24,1-2 26,1 0 30,1-1-65,2-3 116,3-1-73,1-1 81,1-1-97,2-1 104,1-2-50,1 1-3,0-1 152,1 0-139,0-2 86,0-1-117,0-2-44,1-2 46,0 0 16,0-1-98,0 1 31,0 1-13,0 0-56,1 1 16,1 0 11,4 1 13,1-1-22,2 0 46,3 1-13,1 0-51,0 0 53,1 2-18,-1 0-32,0 1 29,-1 1-86,-1 0 62,1 1-3,-1 2 1,-1 3 58,1 4 152,0 4-134,0 5 33,-1 4-8,1 6-3,-1 4-19,-2 3 62,1 1-94,-1 0 11,-2-3-5,0-4-22,-2-6-256,-1-5-637,-2-7-1273,0-6-3762,0-3-49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4:15.4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2866.71875"/>
      <inkml:brushProperty name="anchorY" value="-222645.79688"/>
      <inkml:brushProperty name="scaleFactor" value="0.5"/>
    </inkml:brush>
  </inkml:definitions>
  <inkml:trace contextRef="#ctx0" brushRef="#br0">5 0 3073,'0'0'0,"0"0"3042,0 0-3400,0 0 916,0 0 781,0 0-1112,0 0-75,-1 0-85,0 0 39,0 1-130,1-1-280,-1 1-744,1 0-782,-1 1-1017,1 0 777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4:02.4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0670.03125"/>
      <inkml:brushProperty name="anchorY" value="-199928.46875"/>
      <inkml:brushProperty name="scaleFactor" value="0.5"/>
    </inkml:brush>
  </inkml:definitions>
  <inkml:trace contextRef="#ctx0" brushRef="#br0">1 1 9925,'0'0'0,"0"0"3777,0 0-4332,0 0 1220,0 0 431,0 0-1440,7 0-272,2 1-529,4 3-688,1 2-2539,-2 1-2705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4:02.20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1952.39063"/>
      <inkml:brushProperty name="anchorY" value="-201254.25"/>
      <inkml:brushProperty name="scaleFactor" value="0.5"/>
    </inkml:brush>
  </inkml:definitions>
  <inkml:trace contextRef="#ctx0" brushRef="#br0">13 56 13030,'0'0'0,"0"0"3634,0 0-3941,0 0 1929,0 0 440,0 0-1507,0 0-301,-2 0-36,0 0 57,0 0-150,0 0-119,1 0 15,1 0-242,-1-1-705,1-3-990,0-8-2107,-1-7-1686,-1-1-3537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4:02.6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1995.09375"/>
      <inkml:brushProperty name="anchorY" value="-201216.51563"/>
      <inkml:brushProperty name="scaleFactor" value="0.5"/>
    </inkml:brush>
  </inkml:definitions>
  <inkml:trace contextRef="#ctx0" brushRef="#br0">0 0 1377,'0'0'0,"0"0"13894,0 0-15220,0 0 3452,0 0-50,0 0-1764,2 0-819,-1 0-261,1 0-1420,1 0-1195,0 0-1331,0 0-2587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6:40:26.4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34.43091"/>
      <inkml:brushProperty name="anchorY" value="-4315.45459"/>
      <inkml:brushProperty name="scaleFactor" value="0.5"/>
    </inkml:brush>
  </inkml:definitions>
  <inkml:trace contextRef="#ctx0" brushRef="#br0">2 5 1088,'0'0'0,"0"0"10357,0 0-10383,0 0 2704,0 0-1034,0 0-649,-1-2-1147,1 0-828,4 3-2274,6 4-2557,0 1-938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44.4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6267.5625"/>
      <inkml:brushProperty name="anchorY" value="-237581.53125"/>
      <inkml:brushProperty name="scaleFactor" value="0.5"/>
    </inkml:brush>
  </inkml:definitions>
  <inkml:trace contextRef="#ctx0" brushRef="#br0">3 18 4178,'0'0'0,"0"0"2449,0 0-1942,0 0 1563,0 0 369,0 0-777,0 0-614,0 0 99,0-3 57,-1 0-97,1-1-152,-1 1-232,1 1-133,0 1-230,0 0-182,0 1-44,0 0-142,0 0-86,0 4-4,0 5 119,3 8-2,3 8-30,3 7 35,3 9 8,2 8-21,2 5 7,1 4-2,0 2 0,-1-2 0,0-1-18,-1-3 23,-2-4-26,-1-5 26,-2-3-26,-1-5 7,-1-3 17,-1-4-24,-1-2 26,-1-4-26,-1-3 8,0-4 15,-1-2-23,0-4 8,0-3-3,-1-2 0,0-2-19,-1-1 24,0-1-7,0-1 20,0-1-4,-1 0 39,1 0-66,-1 0 95,1-1-28,-1 0 28,3-6 14,3-7-96,2-10 104,3-10-53,2-9-40,2-8 13,2-5-27,1-4 6,1-3-22,1 0 24,1 0-26,0 5 8,0 6-41,-3 9 30,-3 11-29,-3 9 8,-3 8-22,-3 6-125,-2 4-96,-1 2-187,-1 3-277,0 0 191,1 0 236,0 1-185,-1-1-501,1 0-467,1 3 168,-1 4-483,-1 8-1675,0 7-1484,-1-1 1121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45.6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8060.125"/>
      <inkml:brushProperty name="anchorY" value="-239079.3125"/>
      <inkml:brushProperty name="scaleFactor" value="0.5"/>
    </inkml:brush>
  </inkml:definitions>
  <inkml:trace contextRef="#ctx0" brushRef="#br0">1 98 2609,'0'0'0,"0"0"1473,0 0-1214,0 0 925,0 0-226,0 0-734,0 0-96,0 0 470,0 0-75,0 0 93,0 0 262,0 0 157,0 0-195,0 0-143,0 0 20,0 0-26,0 0-152,0 0-13,0 0 69,0-1 45,0-1-123,0-1-162,0-2-237,1-2 87,1-2-88,2-2-58,2 0 53,2-1-21,2 2-70,0 1 22,0 1-48,1 3-27,0 2-32,1 1-51,0 3 86,1 4-49,0 4 91,2 5-23,-1 5 28,-2 4 33,-1 3-8,-3 4 5,-3 1 19,-2 0 13,-2-2-59,0-3-18,-1-5-54,-1-5-26,1-6 2,-1-4 88,-1-3 11,0-2-34,0-4-41,-1-4-120,0-5 179,1-3-80,0-4 8,1-1-16,4-2 21,2 2 11,4 0 54,5 3-126,2 1 96,2 3 5,1 2-40,1 3-40,1 3 86,0 1-11,1 3-32,-1 0-43,0 2 86,-2 4-67,-1 4 96,-1 5 11,-3 5 18,-2 4 56,-3 5-125,-1 3 209,-3 2 196,-2 0-256,-1-2-71,-1-3 36,-1-4-28,0-4-35,-1-4 10,1-5-24,-2-3-13,1-4-109,-1-2-1278,0-2-278,-1-1-2078,0-4-3738,0-1 5285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46.2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9805.25"/>
      <inkml:brushProperty name="anchorY" value="-240666.89063"/>
      <inkml:brushProperty name="scaleFactor" value="0.5"/>
    </inkml:brush>
  </inkml:definitions>
  <inkml:trace contextRef="#ctx0" brushRef="#br0">5 0 160,'0'0'0,"0"0"6355,0 0-6275,0 0 2353,0 0-66,0 0-1287,0 0-240,-1 0 436,0 0-156,0 0 41,0 0-628,1 0 406,-1 0-136,1 0-272,0 0-98,0 0-121,0 0-176,0 0-134,0 0-15,3 0-51,7 0 80,9 0 160,11 2-42,10-1-86,8 0-24,5 0 0,3 0-27,-1-1 6,-3 0 15,-6 1-42,-8-1 14,-8 0 12,-10-1-23,-8 1-11,-5 0-147,-5 0-240,-2 0-146,-1 0-430,-5 0-443,-5 0-582,-4 0-146,-6 0-676,-2 0-1979,3 0-753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46.5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1494.09375"/>
      <inkml:brushProperty name="anchorY" value="-241943.17188"/>
      <inkml:brushProperty name="scaleFactor" value="0.5"/>
    </inkml:brush>
  </inkml:definitions>
  <inkml:trace contextRef="#ctx0" brushRef="#br0">68 4 4770,'0'0'0,"0"0"1457,0 0 242,0 0 790,0 0-1256,0 0-569,0 0 22,-2-1 21,0 0-334,0 1-124,0-1-145,1 0-96,1 2 8,-1 4 21,1 8 401,0 8-20,0 8 71,-1 8-223,-1 7-172,-4 4-57,-2 1 11,-1 0-56,-1-4-5,2-5-187,2-8-958,1-8-523,2-8-1115,5-8-1470,0-6-2261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46.9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0160.65625"/>
      <inkml:brushProperty name="anchorY" value="-241132.46875"/>
      <inkml:brushProperty name="scaleFactor" value="0.5"/>
    </inkml:brush>
  </inkml:definitions>
  <inkml:trace contextRef="#ctx0" brushRef="#br0">1 2 9556,'0'0'0,"0"0"1169,0 0 242,0 0 1145,0 0-1881,0 0-704,1-1 210,2 3-186,2 5 95,3 8 127,3 7 63,1 9 13,2 5-290,1 4 50,1 3 43,-1-1-101,1-2 32,-1-4-49,-1-5 30,-1-6-48,-2-6 14,-2-6-81,-3-6 134,-1-3-6,0-3 62,1-5 157,3-7-115,3-7-66,2-7 58,0-6-120,0-5 257,0-4-97,-1-2-130,-1 1 45,-1 3 69,-3 5-63,-1 6-70,-3 8 2,0 6-26,-3 5-146,1 5-596,1 3-1222,1 5 62,3 7-1230,-1 7-3361,0-1 3590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47.7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1795.53125"/>
      <inkml:brushProperty name="anchorY" value="-242481.04688"/>
      <inkml:brushProperty name="scaleFactor" value="0.5"/>
    </inkml:brush>
  </inkml:definitions>
  <inkml:trace contextRef="#ctx0" brushRef="#br0">0 36 6787,'0'0'0,"0"0"2593,0 0-1923,0 0 1875,0 0-691,0 0-1256,0 0-243,0-3-59,0 0-325,0 3-124,1 5 207,0 7 50,1 8-11,1 7 19,-1 5-56,-1 2 54,0 0-132,0-4 38,-1-6-16,0-7-112,0-6-61,0-5-46,2-7 208,4-8-47,5-9-70,4-7 141,4-7-250,2-4 130,0 0 86,0 2-49,-2 4 25,-2 6 53,-3 7-54,-4 6 38,-2 5-122,-1 3-4,-1 6 126,0 6-24,1 7 32,-1 7 35,0 5-27,-1 3-8,-1 2 3,-1-3-153,0-3-106,-1-5 40,0-7-120,-1-5 160,1-5 61,1-4 80,3-6 27,3-8 3,5-7 24,3-6 31,3-2-63,1 0 133,-1 2 147,-2 6-168,-4 5 45,-3 5-163,-3 5 40,-1 6 17,-1 6 100,-1 7-7,0 8 179,-1 8-214,-2 8 72,0 7-136,-1 4 32,-1 1-72,1-3 16,0-6-27,0-9-32,0-9-645,1-9-416,1-9-334,1-12-4040,-1-3-929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48.0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530.40625"/>
      <inkml:brushProperty name="anchorY" value="-244172.48438"/>
      <inkml:brushProperty name="scaleFactor" value="0.5"/>
    </inkml:brush>
  </inkml:definitions>
  <inkml:trace contextRef="#ctx0" brushRef="#br0">20 1 6371,'0'0'0,"0"0"2481,0 0-2764,0 0 1556,0 0 693,3 21-1328,2 12-163,0 13-59,-1 9 232,-1 7-397,-1 4 34,-1 2-183,-3-1-60,-2-4-34,-2-7 35,-1-7-54,0-11-2,1-10-392,1-11-1255,2-7-301,2-8-573,0-9-3200,0-2 3750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48.3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2240.5625"/>
      <inkml:brushProperty name="anchorY" value="-243567.20313"/>
      <inkml:brushProperty name="scaleFactor" value="0.5"/>
    </inkml:brush>
  </inkml:definitions>
  <inkml:trace contextRef="#ctx0" brushRef="#br0">1 1 6195,'0'0'0,"0"0"1489,0 0 55,0 0 732,0 0-1513,0 0-491,0 0-77,3 3-54,2 5 1236,3 9-918,2 8 397,2 8-77,1 7-147,-1 7-47,0 4-33,-3 3-227,-2 2-52,-2-1-188,-3-2-37,-1-5 32,-2-6-96,-3-6-67,-4-9-1646,-3-8-1069,-4-8-1818,2-5-5971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49.2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557.875"/>
      <inkml:brushProperty name="anchorY" value="-245469"/>
      <inkml:brushProperty name="scaleFactor" value="0.5"/>
    </inkml:brush>
  </inkml:definitions>
  <inkml:trace contextRef="#ctx0" brushRef="#br0">236 3 5555,'0'0'0,"0"0"2305,0 0-1924,0 0 1577,0 0-605,0 0-1113,0 0-35,0-1 44,0 1 79,0 0-238,0-1 9,0 1 104,0 0-24,0 2 85,-1 5 149,-1 7-111,-4 8-49,-1 8-114,-4 9 285,-1 10-448,-3 10 139,-2 10-70,-1 9 43,-3 7-69,0 2 2,-1-2-21,2-4 3,2-8-3,4-10-19,2-11 6,4-10 16,3-11-6,1-9-128,3-8-354,0-7-188,1-4-124,0-4-484,1-8-1413,-1-8-903,3-8-2263,0 0 7153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07:35:49.64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2058.75"/>
      <inkml:brushProperty name="anchorY" value="-245134.29688"/>
      <inkml:brushProperty name="scaleFactor" value="0.5"/>
    </inkml:brush>
  </inkml:definitions>
  <inkml:trace contextRef="#ctx0" brushRef="#br0">125 2 3506,'0'0'0,"0"0"2209,0 0-2092,0 0 1719,0 0-489,0 0-1184,0 0 55,0-1 4,0 0-76,1 3 89,-1 5 483,1 6-96,-1 8-462,0 10 435,0 11 162,-3 10-610,-2 9 74,-3 5 52,-3 3-271,-1 1 116,-2-1-81,0-3-2,0-2-38,1-3 27,2-4 27,3-5-65,1-5-15,4-5 2,0-7-23,2-6-70,1-8-598,0-5-768,1-6-755,-1-5-2276,0-3-135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EBA8-CCC5-4ADC-A3C6-CECF35491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6EA51-A045-4366-8E3C-B45C539FE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8E070-CBD7-4C27-9163-1E14527F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756C-389B-4127-B3B2-F1F35B8FB4D2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8A683-9231-4291-91DD-1438ED8B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A64D2-CCB7-4FBC-BB05-B254D1AF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D0D3-FC15-4B62-923C-9FC7F2D0C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01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6DE5-FE2A-49AE-A805-7A97415A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FF810-6921-45EA-BE28-E7A398B4D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0CE1B-9FFE-40F7-BAC7-B76157A2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756C-389B-4127-B3B2-F1F35B8FB4D2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3F311-B979-4AA6-9CF4-58CBD476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4A517-82FE-4B32-B740-77D08E8D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D0D3-FC15-4B62-923C-9FC7F2D0C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3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C429E-65D8-4F98-9D94-61F6B610A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C5E03-B64E-498D-AA09-1D748B71E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E9F9-13A2-4DE1-8D38-13E48A4D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756C-389B-4127-B3B2-F1F35B8FB4D2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68B7A-5CE8-4C4B-BCE0-A31BF607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8D74B-50BD-443F-BEED-6BCFFDE5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D0D3-FC15-4B62-923C-9FC7F2D0C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6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DD9C-95B0-4B47-AE67-E9982322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545D-7676-4BBF-AF5A-EF51E01F0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C6D0C-D3CF-4D0D-BA09-650F472D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756C-389B-4127-B3B2-F1F35B8FB4D2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F2BCD-43D3-4045-8167-92717D72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0934-1FF8-46D7-8B8D-106F17D4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D0D3-FC15-4B62-923C-9FC7F2D0C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6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2B77-4238-4D3D-8F55-F958D7DC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81F6-5EE5-428C-869A-1CBBE0E5F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F638-F06B-4E51-B750-3EF7CCD7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756C-389B-4127-B3B2-F1F35B8FB4D2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C0C70-6449-4C0A-AD87-B6533C0D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D50C-A636-4D91-87FC-81B7DEF0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D0D3-FC15-4B62-923C-9FC7F2D0C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8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9F08-60C9-4AA1-AB9F-9F149FBB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B231-3223-4778-AC67-3D173EB01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12163-B3E7-4467-A96A-EACABA2CD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218FA-FF4E-4712-8214-DDE4F3FF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756C-389B-4127-B3B2-F1F35B8FB4D2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7F78A-FAB0-4F85-9694-F7C360F0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BEBC9-2C11-465B-9357-8DF9CEB8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D0D3-FC15-4B62-923C-9FC7F2D0C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2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FB66-1C8F-4112-8770-178F7B27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7E181-3FB5-460B-811B-0BE2560B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937FB-A49F-448E-B121-F55285489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C345B-2888-4641-B28A-8C2878A67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57230-0F37-4002-A494-48D9EB56C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3D118-F622-40B4-9D8E-5A74258C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756C-389B-4127-B3B2-F1F35B8FB4D2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8E349-D18E-4498-A490-4555CA5A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4ABE3-0A65-4629-A6D0-36CB01DF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D0D3-FC15-4B62-923C-9FC7F2D0C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27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83D6-C045-41FA-9398-17685392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3CBA9-E60B-4C22-97C0-C83A1DC2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756C-389B-4127-B3B2-F1F35B8FB4D2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9634E-A3AC-4959-8F01-1AEDF86B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9F1CE-0725-44BC-BE40-51D77482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D0D3-FC15-4B62-923C-9FC7F2D0C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28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8A6E9-2C45-4A58-B641-F812C9A1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756C-389B-4127-B3B2-F1F35B8FB4D2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011DF-A3B8-4669-B493-8EE176C0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9C704-2CFC-437C-AD32-F2475FC3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D0D3-FC15-4B62-923C-9FC7F2D0C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21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F3F0-622D-4522-86D9-92165F63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6249-11DA-48BC-AB2D-A4D16F80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4D19C-4D87-4B03-82DA-348D2B88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91557-9AC0-4B96-8BBD-A5C624C6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756C-389B-4127-B3B2-F1F35B8FB4D2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06EB9-56E3-4CA7-AD6C-FC54B2F9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2E434-AF5D-4057-B62D-65D12859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D0D3-FC15-4B62-923C-9FC7F2D0C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93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C966-76B2-477F-A864-8268E561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B5278-EB4A-4A18-A343-93471CAB9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0B19D-14A7-4FC6-A8EF-2A49B01BD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B9393-FB0B-45CF-A940-AB97A262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756C-389B-4127-B3B2-F1F35B8FB4D2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E6111-5B1A-4778-802A-22E4DC14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8696E-0031-432D-832B-A83E006B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D0D3-FC15-4B62-923C-9FC7F2D0C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92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569BE-2791-4A39-9116-FF18B657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ED56-F99D-473B-8A3D-EC5D4B1F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4A154-5F81-4C92-9B31-2294F2C46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756C-389B-4127-B3B2-F1F35B8FB4D2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D3EDD-1CB9-4B7D-8E81-EC555BC7D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A341-2F46-4F12-80D0-836AB7E17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BD0D3-FC15-4B62-923C-9FC7F2D0C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5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6.xml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7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0.png"/><Relationship Id="rId117" Type="http://schemas.openxmlformats.org/officeDocument/2006/relationships/customXml" Target="../ink/ink204.xml"/><Relationship Id="rId21" Type="http://schemas.openxmlformats.org/officeDocument/2006/relationships/customXml" Target="../ink/ink156.xml"/><Relationship Id="rId42" Type="http://schemas.openxmlformats.org/officeDocument/2006/relationships/image" Target="../media/image178.png"/><Relationship Id="rId47" Type="http://schemas.openxmlformats.org/officeDocument/2006/relationships/customXml" Target="../ink/ink169.xml"/><Relationship Id="rId63" Type="http://schemas.openxmlformats.org/officeDocument/2006/relationships/customXml" Target="../ink/ink177.xml"/><Relationship Id="rId68" Type="http://schemas.openxmlformats.org/officeDocument/2006/relationships/image" Target="../media/image191.png"/><Relationship Id="rId84" Type="http://schemas.openxmlformats.org/officeDocument/2006/relationships/image" Target="../media/image199.png"/><Relationship Id="rId89" Type="http://schemas.openxmlformats.org/officeDocument/2006/relationships/customXml" Target="../ink/ink190.xml"/><Relationship Id="rId112" Type="http://schemas.openxmlformats.org/officeDocument/2006/relationships/image" Target="../media/image213.png"/><Relationship Id="rId133" Type="http://schemas.openxmlformats.org/officeDocument/2006/relationships/customXml" Target="../ink/ink212.xml"/><Relationship Id="rId138" Type="http://schemas.openxmlformats.org/officeDocument/2006/relationships/image" Target="../media/image226.png"/><Relationship Id="rId154" Type="http://schemas.openxmlformats.org/officeDocument/2006/relationships/image" Target="../media/image234.png"/><Relationship Id="rId159" Type="http://schemas.openxmlformats.org/officeDocument/2006/relationships/customXml" Target="../ink/ink225.xml"/><Relationship Id="rId175" Type="http://schemas.openxmlformats.org/officeDocument/2006/relationships/customXml" Target="../ink/ink233.xml"/><Relationship Id="rId170" Type="http://schemas.openxmlformats.org/officeDocument/2006/relationships/image" Target="../media/image242.png"/><Relationship Id="rId16" Type="http://schemas.openxmlformats.org/officeDocument/2006/relationships/image" Target="../media/image165.png"/><Relationship Id="rId107" Type="http://schemas.openxmlformats.org/officeDocument/2006/relationships/customXml" Target="../ink/ink199.xml"/><Relationship Id="rId11" Type="http://schemas.openxmlformats.org/officeDocument/2006/relationships/customXml" Target="../ink/ink151.xml"/><Relationship Id="rId32" Type="http://schemas.openxmlformats.org/officeDocument/2006/relationships/image" Target="../media/image173.png"/><Relationship Id="rId37" Type="http://schemas.openxmlformats.org/officeDocument/2006/relationships/customXml" Target="../ink/ink164.xml"/><Relationship Id="rId53" Type="http://schemas.openxmlformats.org/officeDocument/2006/relationships/customXml" Target="../ink/ink172.xml"/><Relationship Id="rId58" Type="http://schemas.openxmlformats.org/officeDocument/2006/relationships/image" Target="../media/image186.png"/><Relationship Id="rId74" Type="http://schemas.openxmlformats.org/officeDocument/2006/relationships/image" Target="../media/image194.png"/><Relationship Id="rId79" Type="http://schemas.openxmlformats.org/officeDocument/2006/relationships/customXml" Target="../ink/ink185.xml"/><Relationship Id="rId102" Type="http://schemas.openxmlformats.org/officeDocument/2006/relationships/image" Target="../media/image208.png"/><Relationship Id="rId123" Type="http://schemas.openxmlformats.org/officeDocument/2006/relationships/customXml" Target="../ink/ink207.xml"/><Relationship Id="rId128" Type="http://schemas.openxmlformats.org/officeDocument/2006/relationships/image" Target="../media/image221.png"/><Relationship Id="rId144" Type="http://schemas.openxmlformats.org/officeDocument/2006/relationships/image" Target="../media/image229.png"/><Relationship Id="rId149" Type="http://schemas.openxmlformats.org/officeDocument/2006/relationships/customXml" Target="../ink/ink220.xml"/><Relationship Id="rId5" Type="http://schemas.openxmlformats.org/officeDocument/2006/relationships/customXml" Target="../ink/ink148.xml"/><Relationship Id="rId90" Type="http://schemas.openxmlformats.org/officeDocument/2006/relationships/image" Target="../media/image202.png"/><Relationship Id="rId95" Type="http://schemas.openxmlformats.org/officeDocument/2006/relationships/customXml" Target="../ink/ink193.xml"/><Relationship Id="rId160" Type="http://schemas.openxmlformats.org/officeDocument/2006/relationships/image" Target="../media/image237.png"/><Relationship Id="rId165" Type="http://schemas.openxmlformats.org/officeDocument/2006/relationships/customXml" Target="../ink/ink228.xml"/><Relationship Id="rId181" Type="http://schemas.openxmlformats.org/officeDocument/2006/relationships/customXml" Target="../ink/ink236.xml"/><Relationship Id="rId186" Type="http://schemas.openxmlformats.org/officeDocument/2006/relationships/image" Target="../media/image250.png"/><Relationship Id="rId22" Type="http://schemas.openxmlformats.org/officeDocument/2006/relationships/image" Target="../media/image168.png"/><Relationship Id="rId27" Type="http://schemas.openxmlformats.org/officeDocument/2006/relationships/customXml" Target="../ink/ink159.xml"/><Relationship Id="rId43" Type="http://schemas.openxmlformats.org/officeDocument/2006/relationships/customXml" Target="../ink/ink167.xml"/><Relationship Id="rId48" Type="http://schemas.openxmlformats.org/officeDocument/2006/relationships/image" Target="../media/image181.png"/><Relationship Id="rId64" Type="http://schemas.openxmlformats.org/officeDocument/2006/relationships/image" Target="../media/image189.png"/><Relationship Id="rId69" Type="http://schemas.openxmlformats.org/officeDocument/2006/relationships/customXml" Target="../ink/ink180.xml"/><Relationship Id="rId113" Type="http://schemas.openxmlformats.org/officeDocument/2006/relationships/customXml" Target="../ink/ink202.xml"/><Relationship Id="rId118" Type="http://schemas.openxmlformats.org/officeDocument/2006/relationships/image" Target="../media/image216.png"/><Relationship Id="rId134" Type="http://schemas.openxmlformats.org/officeDocument/2006/relationships/image" Target="../media/image224.png"/><Relationship Id="rId139" Type="http://schemas.openxmlformats.org/officeDocument/2006/relationships/customXml" Target="../ink/ink215.xml"/><Relationship Id="rId80" Type="http://schemas.openxmlformats.org/officeDocument/2006/relationships/image" Target="../media/image197.png"/><Relationship Id="rId85" Type="http://schemas.openxmlformats.org/officeDocument/2006/relationships/customXml" Target="../ink/ink188.xml"/><Relationship Id="rId150" Type="http://schemas.openxmlformats.org/officeDocument/2006/relationships/image" Target="../media/image232.png"/><Relationship Id="rId155" Type="http://schemas.openxmlformats.org/officeDocument/2006/relationships/customXml" Target="../ink/ink223.xml"/><Relationship Id="rId171" Type="http://schemas.openxmlformats.org/officeDocument/2006/relationships/customXml" Target="../ink/ink231.xml"/><Relationship Id="rId176" Type="http://schemas.openxmlformats.org/officeDocument/2006/relationships/image" Target="../media/image245.png"/><Relationship Id="rId12" Type="http://schemas.openxmlformats.org/officeDocument/2006/relationships/image" Target="../media/image163.png"/><Relationship Id="rId17" Type="http://schemas.openxmlformats.org/officeDocument/2006/relationships/customXml" Target="../ink/ink154.xml"/><Relationship Id="rId33" Type="http://schemas.openxmlformats.org/officeDocument/2006/relationships/customXml" Target="../ink/ink162.xml"/><Relationship Id="rId38" Type="http://schemas.openxmlformats.org/officeDocument/2006/relationships/image" Target="../media/image176.png"/><Relationship Id="rId59" Type="http://schemas.openxmlformats.org/officeDocument/2006/relationships/customXml" Target="../ink/ink175.xml"/><Relationship Id="rId103" Type="http://schemas.openxmlformats.org/officeDocument/2006/relationships/customXml" Target="../ink/ink197.xml"/><Relationship Id="rId108" Type="http://schemas.openxmlformats.org/officeDocument/2006/relationships/image" Target="../media/image211.png"/><Relationship Id="rId124" Type="http://schemas.openxmlformats.org/officeDocument/2006/relationships/image" Target="../media/image219.png"/><Relationship Id="rId129" Type="http://schemas.openxmlformats.org/officeDocument/2006/relationships/customXml" Target="../ink/ink210.xml"/><Relationship Id="rId54" Type="http://schemas.openxmlformats.org/officeDocument/2006/relationships/image" Target="../media/image184.png"/><Relationship Id="rId70" Type="http://schemas.openxmlformats.org/officeDocument/2006/relationships/image" Target="../media/image192.png"/><Relationship Id="rId75" Type="http://schemas.openxmlformats.org/officeDocument/2006/relationships/customXml" Target="../ink/ink183.xml"/><Relationship Id="rId91" Type="http://schemas.openxmlformats.org/officeDocument/2006/relationships/customXml" Target="../ink/ink191.xml"/><Relationship Id="rId96" Type="http://schemas.openxmlformats.org/officeDocument/2006/relationships/image" Target="../media/image205.png"/><Relationship Id="rId140" Type="http://schemas.openxmlformats.org/officeDocument/2006/relationships/image" Target="../media/image227.png"/><Relationship Id="rId145" Type="http://schemas.openxmlformats.org/officeDocument/2006/relationships/customXml" Target="../ink/ink218.xml"/><Relationship Id="rId161" Type="http://schemas.openxmlformats.org/officeDocument/2006/relationships/customXml" Target="../ink/ink226.xml"/><Relationship Id="rId166" Type="http://schemas.openxmlformats.org/officeDocument/2006/relationships/image" Target="../media/image240.png"/><Relationship Id="rId18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23" Type="http://schemas.openxmlformats.org/officeDocument/2006/relationships/customXml" Target="../ink/ink157.xml"/><Relationship Id="rId28" Type="http://schemas.openxmlformats.org/officeDocument/2006/relationships/image" Target="../media/image171.png"/><Relationship Id="rId49" Type="http://schemas.openxmlformats.org/officeDocument/2006/relationships/customXml" Target="../ink/ink170.xml"/><Relationship Id="rId114" Type="http://schemas.openxmlformats.org/officeDocument/2006/relationships/image" Target="../media/image214.png"/><Relationship Id="rId119" Type="http://schemas.openxmlformats.org/officeDocument/2006/relationships/customXml" Target="../ink/ink205.xml"/><Relationship Id="rId44" Type="http://schemas.openxmlformats.org/officeDocument/2006/relationships/image" Target="../media/image179.png"/><Relationship Id="rId60" Type="http://schemas.openxmlformats.org/officeDocument/2006/relationships/image" Target="../media/image187.png"/><Relationship Id="rId65" Type="http://schemas.openxmlformats.org/officeDocument/2006/relationships/customXml" Target="../ink/ink178.xml"/><Relationship Id="rId81" Type="http://schemas.openxmlformats.org/officeDocument/2006/relationships/customXml" Target="../ink/ink186.xml"/><Relationship Id="rId86" Type="http://schemas.openxmlformats.org/officeDocument/2006/relationships/image" Target="../media/image200.png"/><Relationship Id="rId130" Type="http://schemas.openxmlformats.org/officeDocument/2006/relationships/image" Target="../media/image222.png"/><Relationship Id="rId135" Type="http://schemas.openxmlformats.org/officeDocument/2006/relationships/customXml" Target="../ink/ink213.xml"/><Relationship Id="rId151" Type="http://schemas.openxmlformats.org/officeDocument/2006/relationships/customXml" Target="../ink/ink221.xml"/><Relationship Id="rId156" Type="http://schemas.openxmlformats.org/officeDocument/2006/relationships/image" Target="../media/image235.png"/><Relationship Id="rId177" Type="http://schemas.openxmlformats.org/officeDocument/2006/relationships/customXml" Target="../ink/ink234.xml"/><Relationship Id="rId4" Type="http://schemas.openxmlformats.org/officeDocument/2006/relationships/image" Target="../media/image159.png"/><Relationship Id="rId9" Type="http://schemas.openxmlformats.org/officeDocument/2006/relationships/customXml" Target="../ink/ink150.xml"/><Relationship Id="rId172" Type="http://schemas.openxmlformats.org/officeDocument/2006/relationships/image" Target="../media/image243.png"/><Relationship Id="rId180" Type="http://schemas.openxmlformats.org/officeDocument/2006/relationships/image" Target="../media/image247.png"/><Relationship Id="rId13" Type="http://schemas.openxmlformats.org/officeDocument/2006/relationships/customXml" Target="../ink/ink152.xml"/><Relationship Id="rId18" Type="http://schemas.openxmlformats.org/officeDocument/2006/relationships/image" Target="../media/image166.png"/><Relationship Id="rId39" Type="http://schemas.openxmlformats.org/officeDocument/2006/relationships/customXml" Target="../ink/ink165.xml"/><Relationship Id="rId109" Type="http://schemas.openxmlformats.org/officeDocument/2006/relationships/customXml" Target="../ink/ink200.xml"/><Relationship Id="rId34" Type="http://schemas.openxmlformats.org/officeDocument/2006/relationships/image" Target="../media/image174.png"/><Relationship Id="rId50" Type="http://schemas.openxmlformats.org/officeDocument/2006/relationships/image" Target="../media/image182.png"/><Relationship Id="rId55" Type="http://schemas.openxmlformats.org/officeDocument/2006/relationships/customXml" Target="../ink/ink173.xml"/><Relationship Id="rId76" Type="http://schemas.openxmlformats.org/officeDocument/2006/relationships/image" Target="../media/image195.png"/><Relationship Id="rId97" Type="http://schemas.openxmlformats.org/officeDocument/2006/relationships/customXml" Target="../ink/ink194.xml"/><Relationship Id="rId104" Type="http://schemas.openxmlformats.org/officeDocument/2006/relationships/image" Target="../media/image209.png"/><Relationship Id="rId120" Type="http://schemas.openxmlformats.org/officeDocument/2006/relationships/image" Target="../media/image217.png"/><Relationship Id="rId125" Type="http://schemas.openxmlformats.org/officeDocument/2006/relationships/customXml" Target="../ink/ink208.xml"/><Relationship Id="rId141" Type="http://schemas.openxmlformats.org/officeDocument/2006/relationships/customXml" Target="../ink/ink216.xml"/><Relationship Id="rId146" Type="http://schemas.openxmlformats.org/officeDocument/2006/relationships/image" Target="../media/image230.png"/><Relationship Id="rId167" Type="http://schemas.openxmlformats.org/officeDocument/2006/relationships/customXml" Target="../ink/ink229.xml"/><Relationship Id="rId7" Type="http://schemas.openxmlformats.org/officeDocument/2006/relationships/customXml" Target="../ink/ink149.xml"/><Relationship Id="rId71" Type="http://schemas.openxmlformats.org/officeDocument/2006/relationships/customXml" Target="../ink/ink181.xml"/><Relationship Id="rId92" Type="http://schemas.openxmlformats.org/officeDocument/2006/relationships/image" Target="../media/image203.png"/><Relationship Id="rId162" Type="http://schemas.openxmlformats.org/officeDocument/2006/relationships/image" Target="../media/image238.png"/><Relationship Id="rId183" Type="http://schemas.openxmlformats.org/officeDocument/2006/relationships/customXml" Target="../ink/ink237.xml"/><Relationship Id="rId2" Type="http://schemas.openxmlformats.org/officeDocument/2006/relationships/image" Target="../media/image158.png"/><Relationship Id="rId29" Type="http://schemas.openxmlformats.org/officeDocument/2006/relationships/customXml" Target="../ink/ink160.xml"/><Relationship Id="rId24" Type="http://schemas.openxmlformats.org/officeDocument/2006/relationships/image" Target="../media/image169.png"/><Relationship Id="rId40" Type="http://schemas.openxmlformats.org/officeDocument/2006/relationships/image" Target="../media/image177.png"/><Relationship Id="rId45" Type="http://schemas.openxmlformats.org/officeDocument/2006/relationships/customXml" Target="../ink/ink168.xml"/><Relationship Id="rId66" Type="http://schemas.openxmlformats.org/officeDocument/2006/relationships/image" Target="../media/image190.png"/><Relationship Id="rId87" Type="http://schemas.openxmlformats.org/officeDocument/2006/relationships/customXml" Target="../ink/ink189.xml"/><Relationship Id="rId110" Type="http://schemas.openxmlformats.org/officeDocument/2006/relationships/image" Target="../media/image212.png"/><Relationship Id="rId115" Type="http://schemas.openxmlformats.org/officeDocument/2006/relationships/customXml" Target="../ink/ink203.xml"/><Relationship Id="rId131" Type="http://schemas.openxmlformats.org/officeDocument/2006/relationships/customXml" Target="../ink/ink211.xml"/><Relationship Id="rId136" Type="http://schemas.openxmlformats.org/officeDocument/2006/relationships/image" Target="../media/image225.png"/><Relationship Id="rId157" Type="http://schemas.openxmlformats.org/officeDocument/2006/relationships/customXml" Target="../ink/ink224.xml"/><Relationship Id="rId178" Type="http://schemas.openxmlformats.org/officeDocument/2006/relationships/image" Target="../media/image246.png"/><Relationship Id="rId61" Type="http://schemas.openxmlformats.org/officeDocument/2006/relationships/customXml" Target="../ink/ink176.xml"/><Relationship Id="rId82" Type="http://schemas.openxmlformats.org/officeDocument/2006/relationships/image" Target="../media/image198.png"/><Relationship Id="rId152" Type="http://schemas.openxmlformats.org/officeDocument/2006/relationships/image" Target="../media/image233.png"/><Relationship Id="rId173" Type="http://schemas.openxmlformats.org/officeDocument/2006/relationships/customXml" Target="../ink/ink232.xml"/><Relationship Id="rId19" Type="http://schemas.openxmlformats.org/officeDocument/2006/relationships/customXml" Target="../ink/ink155.xml"/><Relationship Id="rId14" Type="http://schemas.openxmlformats.org/officeDocument/2006/relationships/image" Target="../media/image164.png"/><Relationship Id="rId30" Type="http://schemas.openxmlformats.org/officeDocument/2006/relationships/image" Target="../media/image172.png"/><Relationship Id="rId35" Type="http://schemas.openxmlformats.org/officeDocument/2006/relationships/customXml" Target="../ink/ink163.xml"/><Relationship Id="rId56" Type="http://schemas.openxmlformats.org/officeDocument/2006/relationships/image" Target="../media/image185.png"/><Relationship Id="rId77" Type="http://schemas.openxmlformats.org/officeDocument/2006/relationships/customXml" Target="../ink/ink184.xml"/><Relationship Id="rId100" Type="http://schemas.openxmlformats.org/officeDocument/2006/relationships/image" Target="../media/image207.png"/><Relationship Id="rId105" Type="http://schemas.openxmlformats.org/officeDocument/2006/relationships/customXml" Target="../ink/ink198.xml"/><Relationship Id="rId126" Type="http://schemas.openxmlformats.org/officeDocument/2006/relationships/image" Target="../media/image220.png"/><Relationship Id="rId147" Type="http://schemas.openxmlformats.org/officeDocument/2006/relationships/customXml" Target="../ink/ink219.xml"/><Relationship Id="rId168" Type="http://schemas.openxmlformats.org/officeDocument/2006/relationships/image" Target="../media/image241.png"/><Relationship Id="rId8" Type="http://schemas.openxmlformats.org/officeDocument/2006/relationships/image" Target="../media/image161.png"/><Relationship Id="rId51" Type="http://schemas.openxmlformats.org/officeDocument/2006/relationships/customXml" Target="../ink/ink171.xml"/><Relationship Id="rId72" Type="http://schemas.openxmlformats.org/officeDocument/2006/relationships/image" Target="../media/image193.png"/><Relationship Id="rId93" Type="http://schemas.openxmlformats.org/officeDocument/2006/relationships/customXml" Target="../ink/ink192.xml"/><Relationship Id="rId98" Type="http://schemas.openxmlformats.org/officeDocument/2006/relationships/image" Target="../media/image206.png"/><Relationship Id="rId121" Type="http://schemas.openxmlformats.org/officeDocument/2006/relationships/customXml" Target="../ink/ink206.xml"/><Relationship Id="rId142" Type="http://schemas.openxmlformats.org/officeDocument/2006/relationships/image" Target="../media/image228.png"/><Relationship Id="rId163" Type="http://schemas.openxmlformats.org/officeDocument/2006/relationships/customXml" Target="../ink/ink227.xml"/><Relationship Id="rId184" Type="http://schemas.openxmlformats.org/officeDocument/2006/relationships/image" Target="../media/image249.png"/><Relationship Id="rId3" Type="http://schemas.openxmlformats.org/officeDocument/2006/relationships/customXml" Target="../ink/ink147.xml"/><Relationship Id="rId25" Type="http://schemas.openxmlformats.org/officeDocument/2006/relationships/customXml" Target="../ink/ink158.xml"/><Relationship Id="rId46" Type="http://schemas.openxmlformats.org/officeDocument/2006/relationships/image" Target="../media/image180.png"/><Relationship Id="rId67" Type="http://schemas.openxmlformats.org/officeDocument/2006/relationships/customXml" Target="../ink/ink179.xml"/><Relationship Id="rId116" Type="http://schemas.openxmlformats.org/officeDocument/2006/relationships/image" Target="../media/image215.png"/><Relationship Id="rId137" Type="http://schemas.openxmlformats.org/officeDocument/2006/relationships/customXml" Target="../ink/ink214.xml"/><Relationship Id="rId158" Type="http://schemas.openxmlformats.org/officeDocument/2006/relationships/image" Target="../media/image236.png"/><Relationship Id="rId20" Type="http://schemas.openxmlformats.org/officeDocument/2006/relationships/image" Target="../media/image167.png"/><Relationship Id="rId41" Type="http://schemas.openxmlformats.org/officeDocument/2006/relationships/customXml" Target="../ink/ink166.xml"/><Relationship Id="rId62" Type="http://schemas.openxmlformats.org/officeDocument/2006/relationships/image" Target="../media/image188.png"/><Relationship Id="rId83" Type="http://schemas.openxmlformats.org/officeDocument/2006/relationships/customXml" Target="../ink/ink187.xml"/><Relationship Id="rId88" Type="http://schemas.openxmlformats.org/officeDocument/2006/relationships/image" Target="../media/image201.png"/><Relationship Id="rId111" Type="http://schemas.openxmlformats.org/officeDocument/2006/relationships/customXml" Target="../ink/ink201.xml"/><Relationship Id="rId132" Type="http://schemas.openxmlformats.org/officeDocument/2006/relationships/image" Target="../media/image223.png"/><Relationship Id="rId153" Type="http://schemas.openxmlformats.org/officeDocument/2006/relationships/customXml" Target="../ink/ink222.xml"/><Relationship Id="rId174" Type="http://schemas.openxmlformats.org/officeDocument/2006/relationships/image" Target="../media/image244.png"/><Relationship Id="rId179" Type="http://schemas.openxmlformats.org/officeDocument/2006/relationships/customXml" Target="../ink/ink235.xml"/><Relationship Id="rId15" Type="http://schemas.openxmlformats.org/officeDocument/2006/relationships/customXml" Target="../ink/ink153.xml"/><Relationship Id="rId36" Type="http://schemas.openxmlformats.org/officeDocument/2006/relationships/image" Target="../media/image175.png"/><Relationship Id="rId57" Type="http://schemas.openxmlformats.org/officeDocument/2006/relationships/customXml" Target="../ink/ink174.xml"/><Relationship Id="rId106" Type="http://schemas.openxmlformats.org/officeDocument/2006/relationships/image" Target="../media/image210.png"/><Relationship Id="rId127" Type="http://schemas.openxmlformats.org/officeDocument/2006/relationships/customXml" Target="../ink/ink209.xml"/><Relationship Id="rId10" Type="http://schemas.openxmlformats.org/officeDocument/2006/relationships/image" Target="../media/image162.png"/><Relationship Id="rId31" Type="http://schemas.openxmlformats.org/officeDocument/2006/relationships/customXml" Target="../ink/ink161.xml"/><Relationship Id="rId52" Type="http://schemas.openxmlformats.org/officeDocument/2006/relationships/image" Target="../media/image183.png"/><Relationship Id="rId73" Type="http://schemas.openxmlformats.org/officeDocument/2006/relationships/customXml" Target="../ink/ink182.xml"/><Relationship Id="rId78" Type="http://schemas.openxmlformats.org/officeDocument/2006/relationships/image" Target="../media/image196.png"/><Relationship Id="rId94" Type="http://schemas.openxmlformats.org/officeDocument/2006/relationships/image" Target="../media/image204.png"/><Relationship Id="rId99" Type="http://schemas.openxmlformats.org/officeDocument/2006/relationships/customXml" Target="../ink/ink195.xml"/><Relationship Id="rId101" Type="http://schemas.openxmlformats.org/officeDocument/2006/relationships/customXml" Target="../ink/ink196.xml"/><Relationship Id="rId122" Type="http://schemas.openxmlformats.org/officeDocument/2006/relationships/image" Target="../media/image218.png"/><Relationship Id="rId143" Type="http://schemas.openxmlformats.org/officeDocument/2006/relationships/customXml" Target="../ink/ink217.xml"/><Relationship Id="rId148" Type="http://schemas.openxmlformats.org/officeDocument/2006/relationships/image" Target="../media/image231.png"/><Relationship Id="rId164" Type="http://schemas.openxmlformats.org/officeDocument/2006/relationships/image" Target="../media/image239.png"/><Relationship Id="rId169" Type="http://schemas.openxmlformats.org/officeDocument/2006/relationships/customXml" Target="../ink/ink230.xml"/><Relationship Id="rId185" Type="http://schemas.openxmlformats.org/officeDocument/2006/relationships/customXml" Target="../ink/ink2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7" Type="http://schemas.openxmlformats.org/officeDocument/2006/relationships/image" Target="../media/image257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5" Type="http://schemas.microsoft.com/office/2007/relationships/hdphoto" Target="../media/hdphoto1.wdp"/><Relationship Id="rId4" Type="http://schemas.openxmlformats.org/officeDocument/2006/relationships/image" Target="../media/image255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0.xml"/><Relationship Id="rId117" Type="http://schemas.openxmlformats.org/officeDocument/2006/relationships/image" Target="../media/image316.png"/><Relationship Id="rId21" Type="http://schemas.openxmlformats.org/officeDocument/2006/relationships/image" Target="../media/image268.png"/><Relationship Id="rId42" Type="http://schemas.openxmlformats.org/officeDocument/2006/relationships/customXml" Target="../ink/ink258.xml"/><Relationship Id="rId47" Type="http://schemas.openxmlformats.org/officeDocument/2006/relationships/image" Target="../media/image281.png"/><Relationship Id="rId63" Type="http://schemas.openxmlformats.org/officeDocument/2006/relationships/image" Target="../media/image289.png"/><Relationship Id="rId68" Type="http://schemas.openxmlformats.org/officeDocument/2006/relationships/customXml" Target="../ink/ink271.xml"/><Relationship Id="rId84" Type="http://schemas.openxmlformats.org/officeDocument/2006/relationships/customXml" Target="../ink/ink279.xml"/><Relationship Id="rId89" Type="http://schemas.openxmlformats.org/officeDocument/2006/relationships/image" Target="../media/image302.png"/><Relationship Id="rId112" Type="http://schemas.openxmlformats.org/officeDocument/2006/relationships/customXml" Target="../ink/ink293.xml"/><Relationship Id="rId16" Type="http://schemas.openxmlformats.org/officeDocument/2006/relationships/customXml" Target="../ink/ink245.xml"/><Relationship Id="rId107" Type="http://schemas.openxmlformats.org/officeDocument/2006/relationships/image" Target="../media/image311.png"/><Relationship Id="rId11" Type="http://schemas.openxmlformats.org/officeDocument/2006/relationships/image" Target="../media/image263.png"/><Relationship Id="rId32" Type="http://schemas.openxmlformats.org/officeDocument/2006/relationships/customXml" Target="../ink/ink253.xml"/><Relationship Id="rId37" Type="http://schemas.openxmlformats.org/officeDocument/2006/relationships/image" Target="../media/image276.png"/><Relationship Id="rId53" Type="http://schemas.openxmlformats.org/officeDocument/2006/relationships/image" Target="../media/image284.png"/><Relationship Id="rId58" Type="http://schemas.openxmlformats.org/officeDocument/2006/relationships/customXml" Target="../ink/ink266.xml"/><Relationship Id="rId74" Type="http://schemas.openxmlformats.org/officeDocument/2006/relationships/customXml" Target="../ink/ink274.xml"/><Relationship Id="rId79" Type="http://schemas.openxmlformats.org/officeDocument/2006/relationships/image" Target="../media/image297.png"/><Relationship Id="rId102" Type="http://schemas.openxmlformats.org/officeDocument/2006/relationships/customXml" Target="../ink/ink288.xml"/><Relationship Id="rId123" Type="http://schemas.openxmlformats.org/officeDocument/2006/relationships/image" Target="../media/image319.png"/><Relationship Id="rId5" Type="http://schemas.openxmlformats.org/officeDocument/2006/relationships/image" Target="../media/image260.png"/><Relationship Id="rId61" Type="http://schemas.openxmlformats.org/officeDocument/2006/relationships/image" Target="../media/image288.png"/><Relationship Id="rId82" Type="http://schemas.openxmlformats.org/officeDocument/2006/relationships/customXml" Target="../ink/ink278.xml"/><Relationship Id="rId90" Type="http://schemas.openxmlformats.org/officeDocument/2006/relationships/customXml" Target="../ink/ink282.xml"/><Relationship Id="rId95" Type="http://schemas.openxmlformats.org/officeDocument/2006/relationships/image" Target="../media/image305.png"/><Relationship Id="rId19" Type="http://schemas.openxmlformats.org/officeDocument/2006/relationships/image" Target="../media/image267.png"/><Relationship Id="rId14" Type="http://schemas.openxmlformats.org/officeDocument/2006/relationships/customXml" Target="../ink/ink244.xml"/><Relationship Id="rId22" Type="http://schemas.openxmlformats.org/officeDocument/2006/relationships/customXml" Target="../ink/ink248.xml"/><Relationship Id="rId27" Type="http://schemas.openxmlformats.org/officeDocument/2006/relationships/image" Target="../media/image271.png"/><Relationship Id="rId30" Type="http://schemas.openxmlformats.org/officeDocument/2006/relationships/customXml" Target="../ink/ink252.xml"/><Relationship Id="rId35" Type="http://schemas.openxmlformats.org/officeDocument/2006/relationships/image" Target="../media/image275.png"/><Relationship Id="rId43" Type="http://schemas.openxmlformats.org/officeDocument/2006/relationships/image" Target="../media/image279.png"/><Relationship Id="rId48" Type="http://schemas.openxmlformats.org/officeDocument/2006/relationships/customXml" Target="../ink/ink261.xml"/><Relationship Id="rId56" Type="http://schemas.openxmlformats.org/officeDocument/2006/relationships/customXml" Target="../ink/ink265.xml"/><Relationship Id="rId64" Type="http://schemas.openxmlformats.org/officeDocument/2006/relationships/customXml" Target="../ink/ink269.xml"/><Relationship Id="rId69" Type="http://schemas.openxmlformats.org/officeDocument/2006/relationships/image" Target="../media/image292.png"/><Relationship Id="rId77" Type="http://schemas.openxmlformats.org/officeDocument/2006/relationships/image" Target="../media/image296.png"/><Relationship Id="rId100" Type="http://schemas.openxmlformats.org/officeDocument/2006/relationships/customXml" Target="../ink/ink287.xml"/><Relationship Id="rId105" Type="http://schemas.openxmlformats.org/officeDocument/2006/relationships/image" Target="../media/image310.png"/><Relationship Id="rId113" Type="http://schemas.openxmlformats.org/officeDocument/2006/relationships/image" Target="../media/image314.png"/><Relationship Id="rId118" Type="http://schemas.openxmlformats.org/officeDocument/2006/relationships/customXml" Target="../ink/ink296.xml"/><Relationship Id="rId8" Type="http://schemas.openxmlformats.org/officeDocument/2006/relationships/customXml" Target="../ink/ink241.xml"/><Relationship Id="rId51" Type="http://schemas.openxmlformats.org/officeDocument/2006/relationships/image" Target="../media/image283.png"/><Relationship Id="rId72" Type="http://schemas.openxmlformats.org/officeDocument/2006/relationships/customXml" Target="../ink/ink273.xml"/><Relationship Id="rId80" Type="http://schemas.openxmlformats.org/officeDocument/2006/relationships/customXml" Target="../ink/ink277.xml"/><Relationship Id="rId85" Type="http://schemas.openxmlformats.org/officeDocument/2006/relationships/image" Target="../media/image300.png"/><Relationship Id="rId93" Type="http://schemas.openxmlformats.org/officeDocument/2006/relationships/image" Target="../media/image304.png"/><Relationship Id="rId98" Type="http://schemas.openxmlformats.org/officeDocument/2006/relationships/customXml" Target="../ink/ink286.xml"/><Relationship Id="rId121" Type="http://schemas.openxmlformats.org/officeDocument/2006/relationships/image" Target="../media/image318.png"/><Relationship Id="rId3" Type="http://schemas.openxmlformats.org/officeDocument/2006/relationships/image" Target="../media/image259.png"/><Relationship Id="rId12" Type="http://schemas.openxmlformats.org/officeDocument/2006/relationships/customXml" Target="../ink/ink243.xml"/><Relationship Id="rId17" Type="http://schemas.openxmlformats.org/officeDocument/2006/relationships/image" Target="../media/image266.png"/><Relationship Id="rId25" Type="http://schemas.openxmlformats.org/officeDocument/2006/relationships/image" Target="../media/image270.png"/><Relationship Id="rId33" Type="http://schemas.openxmlformats.org/officeDocument/2006/relationships/image" Target="../media/image274.png"/><Relationship Id="rId38" Type="http://schemas.openxmlformats.org/officeDocument/2006/relationships/customXml" Target="../ink/ink256.xml"/><Relationship Id="rId46" Type="http://schemas.openxmlformats.org/officeDocument/2006/relationships/customXml" Target="../ink/ink260.xml"/><Relationship Id="rId59" Type="http://schemas.openxmlformats.org/officeDocument/2006/relationships/image" Target="../media/image287.png"/><Relationship Id="rId67" Type="http://schemas.openxmlformats.org/officeDocument/2006/relationships/image" Target="../media/image291.png"/><Relationship Id="rId103" Type="http://schemas.openxmlformats.org/officeDocument/2006/relationships/image" Target="../media/image309.png"/><Relationship Id="rId108" Type="http://schemas.openxmlformats.org/officeDocument/2006/relationships/customXml" Target="../ink/ink291.xml"/><Relationship Id="rId116" Type="http://schemas.openxmlformats.org/officeDocument/2006/relationships/customXml" Target="../ink/ink295.xml"/><Relationship Id="rId20" Type="http://schemas.openxmlformats.org/officeDocument/2006/relationships/customXml" Target="../ink/ink247.xml"/><Relationship Id="rId41" Type="http://schemas.openxmlformats.org/officeDocument/2006/relationships/image" Target="../media/image278.png"/><Relationship Id="rId54" Type="http://schemas.openxmlformats.org/officeDocument/2006/relationships/customXml" Target="../ink/ink264.xml"/><Relationship Id="rId62" Type="http://schemas.openxmlformats.org/officeDocument/2006/relationships/customXml" Target="../ink/ink268.xml"/><Relationship Id="rId70" Type="http://schemas.openxmlformats.org/officeDocument/2006/relationships/customXml" Target="../ink/ink272.xml"/><Relationship Id="rId75" Type="http://schemas.openxmlformats.org/officeDocument/2006/relationships/image" Target="../media/image295.png"/><Relationship Id="rId83" Type="http://schemas.openxmlformats.org/officeDocument/2006/relationships/image" Target="../media/image299.png"/><Relationship Id="rId88" Type="http://schemas.openxmlformats.org/officeDocument/2006/relationships/customXml" Target="../ink/ink281.xml"/><Relationship Id="rId91" Type="http://schemas.openxmlformats.org/officeDocument/2006/relationships/image" Target="../media/image303.png"/><Relationship Id="rId96" Type="http://schemas.openxmlformats.org/officeDocument/2006/relationships/customXml" Target="../ink/ink285.xml"/><Relationship Id="rId111" Type="http://schemas.openxmlformats.org/officeDocument/2006/relationships/image" Target="../media/image31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0.xml"/><Relationship Id="rId15" Type="http://schemas.openxmlformats.org/officeDocument/2006/relationships/image" Target="../media/image265.png"/><Relationship Id="rId23" Type="http://schemas.openxmlformats.org/officeDocument/2006/relationships/image" Target="../media/image269.png"/><Relationship Id="rId28" Type="http://schemas.openxmlformats.org/officeDocument/2006/relationships/customXml" Target="../ink/ink251.xml"/><Relationship Id="rId36" Type="http://schemas.openxmlformats.org/officeDocument/2006/relationships/customXml" Target="../ink/ink255.xml"/><Relationship Id="rId49" Type="http://schemas.openxmlformats.org/officeDocument/2006/relationships/image" Target="../media/image282.png"/><Relationship Id="rId57" Type="http://schemas.openxmlformats.org/officeDocument/2006/relationships/image" Target="../media/image286.png"/><Relationship Id="rId106" Type="http://schemas.openxmlformats.org/officeDocument/2006/relationships/customXml" Target="../ink/ink290.xml"/><Relationship Id="rId114" Type="http://schemas.openxmlformats.org/officeDocument/2006/relationships/customXml" Target="../ink/ink294.xml"/><Relationship Id="rId119" Type="http://schemas.openxmlformats.org/officeDocument/2006/relationships/image" Target="../media/image317.png"/><Relationship Id="rId10" Type="http://schemas.openxmlformats.org/officeDocument/2006/relationships/customXml" Target="../ink/ink242.xml"/><Relationship Id="rId31" Type="http://schemas.openxmlformats.org/officeDocument/2006/relationships/image" Target="../media/image273.png"/><Relationship Id="rId44" Type="http://schemas.openxmlformats.org/officeDocument/2006/relationships/customXml" Target="../ink/ink259.xml"/><Relationship Id="rId52" Type="http://schemas.openxmlformats.org/officeDocument/2006/relationships/customXml" Target="../ink/ink263.xml"/><Relationship Id="rId60" Type="http://schemas.openxmlformats.org/officeDocument/2006/relationships/customXml" Target="../ink/ink267.xml"/><Relationship Id="rId65" Type="http://schemas.openxmlformats.org/officeDocument/2006/relationships/image" Target="../media/image290.png"/><Relationship Id="rId73" Type="http://schemas.openxmlformats.org/officeDocument/2006/relationships/image" Target="../media/image294.png"/><Relationship Id="rId78" Type="http://schemas.openxmlformats.org/officeDocument/2006/relationships/customXml" Target="../ink/ink276.xml"/><Relationship Id="rId81" Type="http://schemas.openxmlformats.org/officeDocument/2006/relationships/image" Target="../media/image298.png"/><Relationship Id="rId86" Type="http://schemas.openxmlformats.org/officeDocument/2006/relationships/customXml" Target="../ink/ink280.xml"/><Relationship Id="rId94" Type="http://schemas.openxmlformats.org/officeDocument/2006/relationships/customXml" Target="../ink/ink284.xml"/><Relationship Id="rId99" Type="http://schemas.openxmlformats.org/officeDocument/2006/relationships/image" Target="../media/image307.png"/><Relationship Id="rId101" Type="http://schemas.openxmlformats.org/officeDocument/2006/relationships/image" Target="../media/image308.png"/><Relationship Id="rId122" Type="http://schemas.openxmlformats.org/officeDocument/2006/relationships/customXml" Target="../ink/ink298.xml"/><Relationship Id="rId4" Type="http://schemas.openxmlformats.org/officeDocument/2006/relationships/customXml" Target="../ink/ink239.xml"/><Relationship Id="rId9" Type="http://schemas.openxmlformats.org/officeDocument/2006/relationships/image" Target="../media/image262.png"/><Relationship Id="rId13" Type="http://schemas.openxmlformats.org/officeDocument/2006/relationships/image" Target="../media/image264.png"/><Relationship Id="rId18" Type="http://schemas.openxmlformats.org/officeDocument/2006/relationships/customXml" Target="../ink/ink246.xml"/><Relationship Id="rId39" Type="http://schemas.openxmlformats.org/officeDocument/2006/relationships/image" Target="../media/image277.png"/><Relationship Id="rId109" Type="http://schemas.openxmlformats.org/officeDocument/2006/relationships/image" Target="../media/image312.png"/><Relationship Id="rId34" Type="http://schemas.openxmlformats.org/officeDocument/2006/relationships/customXml" Target="../ink/ink254.xml"/><Relationship Id="rId50" Type="http://schemas.openxmlformats.org/officeDocument/2006/relationships/customXml" Target="../ink/ink262.xml"/><Relationship Id="rId55" Type="http://schemas.openxmlformats.org/officeDocument/2006/relationships/image" Target="../media/image285.png"/><Relationship Id="rId76" Type="http://schemas.openxmlformats.org/officeDocument/2006/relationships/customXml" Target="../ink/ink275.xml"/><Relationship Id="rId97" Type="http://schemas.openxmlformats.org/officeDocument/2006/relationships/image" Target="../media/image306.png"/><Relationship Id="rId104" Type="http://schemas.openxmlformats.org/officeDocument/2006/relationships/customXml" Target="../ink/ink289.xml"/><Relationship Id="rId120" Type="http://schemas.openxmlformats.org/officeDocument/2006/relationships/customXml" Target="../ink/ink297.xml"/><Relationship Id="rId7" Type="http://schemas.openxmlformats.org/officeDocument/2006/relationships/image" Target="../media/image261.png"/><Relationship Id="rId71" Type="http://schemas.openxmlformats.org/officeDocument/2006/relationships/image" Target="../media/image293.png"/><Relationship Id="rId92" Type="http://schemas.openxmlformats.org/officeDocument/2006/relationships/customXml" Target="../ink/ink283.xml"/><Relationship Id="rId2" Type="http://schemas.openxmlformats.org/officeDocument/2006/relationships/image" Target="../media/image258.png"/><Relationship Id="rId29" Type="http://schemas.openxmlformats.org/officeDocument/2006/relationships/image" Target="../media/image272.png"/><Relationship Id="rId24" Type="http://schemas.openxmlformats.org/officeDocument/2006/relationships/customXml" Target="../ink/ink249.xml"/><Relationship Id="rId40" Type="http://schemas.openxmlformats.org/officeDocument/2006/relationships/customXml" Target="../ink/ink257.xml"/><Relationship Id="rId45" Type="http://schemas.openxmlformats.org/officeDocument/2006/relationships/image" Target="../media/image280.png"/><Relationship Id="rId66" Type="http://schemas.openxmlformats.org/officeDocument/2006/relationships/customXml" Target="../ink/ink270.xml"/><Relationship Id="rId87" Type="http://schemas.openxmlformats.org/officeDocument/2006/relationships/image" Target="../media/image301.png"/><Relationship Id="rId110" Type="http://schemas.openxmlformats.org/officeDocument/2006/relationships/customXml" Target="../ink/ink292.xml"/><Relationship Id="rId115" Type="http://schemas.openxmlformats.org/officeDocument/2006/relationships/image" Target="../media/image315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77.png"/><Relationship Id="rId21" Type="http://schemas.openxmlformats.org/officeDocument/2006/relationships/image" Target="../media/image329.png"/><Relationship Id="rId42" Type="http://schemas.openxmlformats.org/officeDocument/2006/relationships/customXml" Target="../ink/ink318.xml"/><Relationship Id="rId63" Type="http://schemas.openxmlformats.org/officeDocument/2006/relationships/image" Target="../media/image350.png"/><Relationship Id="rId84" Type="http://schemas.openxmlformats.org/officeDocument/2006/relationships/customXml" Target="../ink/ink339.xml"/><Relationship Id="rId138" Type="http://schemas.openxmlformats.org/officeDocument/2006/relationships/customXml" Target="../ink/ink366.xml"/><Relationship Id="rId159" Type="http://schemas.openxmlformats.org/officeDocument/2006/relationships/image" Target="../media/image398.png"/><Relationship Id="rId170" Type="http://schemas.openxmlformats.org/officeDocument/2006/relationships/customXml" Target="../ink/ink382.xml"/><Relationship Id="rId191" Type="http://schemas.openxmlformats.org/officeDocument/2006/relationships/image" Target="../media/image414.png"/><Relationship Id="rId205" Type="http://schemas.openxmlformats.org/officeDocument/2006/relationships/image" Target="../media/image421.png"/><Relationship Id="rId226" Type="http://schemas.openxmlformats.org/officeDocument/2006/relationships/customXml" Target="../ink/ink410.xml"/><Relationship Id="rId107" Type="http://schemas.openxmlformats.org/officeDocument/2006/relationships/image" Target="../media/image372.png"/><Relationship Id="rId11" Type="http://schemas.openxmlformats.org/officeDocument/2006/relationships/image" Target="../media/image324.png"/><Relationship Id="rId32" Type="http://schemas.openxmlformats.org/officeDocument/2006/relationships/customXml" Target="../ink/ink313.xml"/><Relationship Id="rId53" Type="http://schemas.openxmlformats.org/officeDocument/2006/relationships/image" Target="../media/image345.png"/><Relationship Id="rId74" Type="http://schemas.openxmlformats.org/officeDocument/2006/relationships/customXml" Target="../ink/ink334.xml"/><Relationship Id="rId128" Type="http://schemas.openxmlformats.org/officeDocument/2006/relationships/customXml" Target="../ink/ink361.xml"/><Relationship Id="rId149" Type="http://schemas.openxmlformats.org/officeDocument/2006/relationships/image" Target="../media/image393.png"/><Relationship Id="rId5" Type="http://schemas.openxmlformats.org/officeDocument/2006/relationships/image" Target="../media/image321.png"/><Relationship Id="rId95" Type="http://schemas.openxmlformats.org/officeDocument/2006/relationships/image" Target="../media/image366.png"/><Relationship Id="rId160" Type="http://schemas.openxmlformats.org/officeDocument/2006/relationships/customXml" Target="../ink/ink377.xml"/><Relationship Id="rId181" Type="http://schemas.openxmlformats.org/officeDocument/2006/relationships/image" Target="../media/image409.png"/><Relationship Id="rId216" Type="http://schemas.openxmlformats.org/officeDocument/2006/relationships/customXml" Target="../ink/ink405.xml"/><Relationship Id="rId237" Type="http://schemas.openxmlformats.org/officeDocument/2006/relationships/image" Target="../media/image437.png"/><Relationship Id="rId22" Type="http://schemas.openxmlformats.org/officeDocument/2006/relationships/customXml" Target="../ink/ink308.xml"/><Relationship Id="rId43" Type="http://schemas.openxmlformats.org/officeDocument/2006/relationships/image" Target="../media/image340.png"/><Relationship Id="rId64" Type="http://schemas.openxmlformats.org/officeDocument/2006/relationships/customXml" Target="../ink/ink329.xml"/><Relationship Id="rId118" Type="http://schemas.openxmlformats.org/officeDocument/2006/relationships/customXml" Target="../ink/ink356.xml"/><Relationship Id="rId139" Type="http://schemas.openxmlformats.org/officeDocument/2006/relationships/image" Target="../media/image388.png"/><Relationship Id="rId85" Type="http://schemas.openxmlformats.org/officeDocument/2006/relationships/image" Target="../media/image361.png"/><Relationship Id="rId150" Type="http://schemas.openxmlformats.org/officeDocument/2006/relationships/customXml" Target="../ink/ink372.xml"/><Relationship Id="rId171" Type="http://schemas.openxmlformats.org/officeDocument/2006/relationships/image" Target="../media/image404.png"/><Relationship Id="rId192" Type="http://schemas.openxmlformats.org/officeDocument/2006/relationships/customXml" Target="../ink/ink393.xml"/><Relationship Id="rId206" Type="http://schemas.openxmlformats.org/officeDocument/2006/relationships/customXml" Target="../ink/ink400.xml"/><Relationship Id="rId227" Type="http://schemas.openxmlformats.org/officeDocument/2006/relationships/image" Target="../media/image432.png"/><Relationship Id="rId201" Type="http://schemas.openxmlformats.org/officeDocument/2006/relationships/image" Target="../media/image419.png"/><Relationship Id="rId222" Type="http://schemas.openxmlformats.org/officeDocument/2006/relationships/customXml" Target="../ink/ink408.xml"/><Relationship Id="rId12" Type="http://schemas.openxmlformats.org/officeDocument/2006/relationships/customXml" Target="../ink/ink303.xml"/><Relationship Id="rId17" Type="http://schemas.openxmlformats.org/officeDocument/2006/relationships/image" Target="../media/image327.png"/><Relationship Id="rId33" Type="http://schemas.openxmlformats.org/officeDocument/2006/relationships/image" Target="../media/image335.png"/><Relationship Id="rId38" Type="http://schemas.openxmlformats.org/officeDocument/2006/relationships/customXml" Target="../ink/ink316.xml"/><Relationship Id="rId59" Type="http://schemas.openxmlformats.org/officeDocument/2006/relationships/image" Target="../media/image348.png"/><Relationship Id="rId103" Type="http://schemas.openxmlformats.org/officeDocument/2006/relationships/image" Target="../media/image370.png"/><Relationship Id="rId108" Type="http://schemas.openxmlformats.org/officeDocument/2006/relationships/customXml" Target="../ink/ink351.xml"/><Relationship Id="rId124" Type="http://schemas.openxmlformats.org/officeDocument/2006/relationships/customXml" Target="../ink/ink359.xml"/><Relationship Id="rId129" Type="http://schemas.openxmlformats.org/officeDocument/2006/relationships/image" Target="../media/image383.png"/><Relationship Id="rId54" Type="http://schemas.openxmlformats.org/officeDocument/2006/relationships/customXml" Target="../ink/ink324.xml"/><Relationship Id="rId70" Type="http://schemas.openxmlformats.org/officeDocument/2006/relationships/customXml" Target="../ink/ink332.xml"/><Relationship Id="rId75" Type="http://schemas.openxmlformats.org/officeDocument/2006/relationships/image" Target="../media/image356.png"/><Relationship Id="rId91" Type="http://schemas.openxmlformats.org/officeDocument/2006/relationships/image" Target="../media/image364.png"/><Relationship Id="rId96" Type="http://schemas.openxmlformats.org/officeDocument/2006/relationships/customXml" Target="../ink/ink345.xml"/><Relationship Id="rId140" Type="http://schemas.openxmlformats.org/officeDocument/2006/relationships/customXml" Target="../ink/ink367.xml"/><Relationship Id="rId145" Type="http://schemas.openxmlformats.org/officeDocument/2006/relationships/image" Target="../media/image391.png"/><Relationship Id="rId161" Type="http://schemas.openxmlformats.org/officeDocument/2006/relationships/image" Target="../media/image399.png"/><Relationship Id="rId166" Type="http://schemas.openxmlformats.org/officeDocument/2006/relationships/customXml" Target="../ink/ink380.xml"/><Relationship Id="rId182" Type="http://schemas.openxmlformats.org/officeDocument/2006/relationships/customXml" Target="../ink/ink388.xml"/><Relationship Id="rId187" Type="http://schemas.openxmlformats.org/officeDocument/2006/relationships/image" Target="../media/image412.png"/><Relationship Id="rId217" Type="http://schemas.openxmlformats.org/officeDocument/2006/relationships/image" Target="../media/image42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0.xml"/><Relationship Id="rId212" Type="http://schemas.openxmlformats.org/officeDocument/2006/relationships/customXml" Target="../ink/ink403.xml"/><Relationship Id="rId233" Type="http://schemas.openxmlformats.org/officeDocument/2006/relationships/image" Target="../media/image435.png"/><Relationship Id="rId238" Type="http://schemas.openxmlformats.org/officeDocument/2006/relationships/customXml" Target="../ink/ink416.xml"/><Relationship Id="rId23" Type="http://schemas.openxmlformats.org/officeDocument/2006/relationships/image" Target="../media/image330.png"/><Relationship Id="rId28" Type="http://schemas.openxmlformats.org/officeDocument/2006/relationships/customXml" Target="../ink/ink311.xml"/><Relationship Id="rId49" Type="http://schemas.openxmlformats.org/officeDocument/2006/relationships/image" Target="../media/image343.png"/><Relationship Id="rId114" Type="http://schemas.openxmlformats.org/officeDocument/2006/relationships/customXml" Target="../ink/ink354.xml"/><Relationship Id="rId119" Type="http://schemas.openxmlformats.org/officeDocument/2006/relationships/image" Target="../media/image378.png"/><Relationship Id="rId44" Type="http://schemas.openxmlformats.org/officeDocument/2006/relationships/customXml" Target="../ink/ink319.xml"/><Relationship Id="rId60" Type="http://schemas.openxmlformats.org/officeDocument/2006/relationships/customXml" Target="../ink/ink327.xml"/><Relationship Id="rId65" Type="http://schemas.openxmlformats.org/officeDocument/2006/relationships/image" Target="../media/image351.png"/><Relationship Id="rId81" Type="http://schemas.openxmlformats.org/officeDocument/2006/relationships/image" Target="../media/image359.png"/><Relationship Id="rId86" Type="http://schemas.openxmlformats.org/officeDocument/2006/relationships/customXml" Target="../ink/ink340.xml"/><Relationship Id="rId130" Type="http://schemas.openxmlformats.org/officeDocument/2006/relationships/customXml" Target="../ink/ink362.xml"/><Relationship Id="rId135" Type="http://schemas.openxmlformats.org/officeDocument/2006/relationships/image" Target="../media/image386.png"/><Relationship Id="rId151" Type="http://schemas.openxmlformats.org/officeDocument/2006/relationships/image" Target="../media/image394.png"/><Relationship Id="rId156" Type="http://schemas.openxmlformats.org/officeDocument/2006/relationships/customXml" Target="../ink/ink375.xml"/><Relationship Id="rId177" Type="http://schemas.openxmlformats.org/officeDocument/2006/relationships/image" Target="../media/image407.png"/><Relationship Id="rId198" Type="http://schemas.openxmlformats.org/officeDocument/2006/relationships/customXml" Target="../ink/ink396.xml"/><Relationship Id="rId172" Type="http://schemas.openxmlformats.org/officeDocument/2006/relationships/customXml" Target="../ink/ink383.xml"/><Relationship Id="rId193" Type="http://schemas.openxmlformats.org/officeDocument/2006/relationships/image" Target="../media/image415.png"/><Relationship Id="rId202" Type="http://schemas.openxmlformats.org/officeDocument/2006/relationships/customXml" Target="../ink/ink398.xml"/><Relationship Id="rId207" Type="http://schemas.openxmlformats.org/officeDocument/2006/relationships/image" Target="../media/image422.png"/><Relationship Id="rId223" Type="http://schemas.openxmlformats.org/officeDocument/2006/relationships/image" Target="../media/image430.png"/><Relationship Id="rId228" Type="http://schemas.openxmlformats.org/officeDocument/2006/relationships/customXml" Target="../ink/ink411.xml"/><Relationship Id="rId13" Type="http://schemas.openxmlformats.org/officeDocument/2006/relationships/image" Target="../media/image325.png"/><Relationship Id="rId18" Type="http://schemas.openxmlformats.org/officeDocument/2006/relationships/customXml" Target="../ink/ink306.xml"/><Relationship Id="rId39" Type="http://schemas.openxmlformats.org/officeDocument/2006/relationships/image" Target="../media/image338.png"/><Relationship Id="rId109" Type="http://schemas.openxmlformats.org/officeDocument/2006/relationships/image" Target="../media/image373.png"/><Relationship Id="rId34" Type="http://schemas.openxmlformats.org/officeDocument/2006/relationships/customXml" Target="../ink/ink314.xml"/><Relationship Id="rId50" Type="http://schemas.openxmlformats.org/officeDocument/2006/relationships/customXml" Target="../ink/ink322.xml"/><Relationship Id="rId55" Type="http://schemas.openxmlformats.org/officeDocument/2006/relationships/image" Target="../media/image346.png"/><Relationship Id="rId76" Type="http://schemas.openxmlformats.org/officeDocument/2006/relationships/customXml" Target="../ink/ink335.xml"/><Relationship Id="rId97" Type="http://schemas.openxmlformats.org/officeDocument/2006/relationships/image" Target="../media/image367.png"/><Relationship Id="rId104" Type="http://schemas.openxmlformats.org/officeDocument/2006/relationships/customXml" Target="../ink/ink349.xml"/><Relationship Id="rId120" Type="http://schemas.openxmlformats.org/officeDocument/2006/relationships/customXml" Target="../ink/ink357.xml"/><Relationship Id="rId125" Type="http://schemas.openxmlformats.org/officeDocument/2006/relationships/image" Target="../media/image381.png"/><Relationship Id="rId141" Type="http://schemas.openxmlformats.org/officeDocument/2006/relationships/image" Target="../media/image389.png"/><Relationship Id="rId146" Type="http://schemas.openxmlformats.org/officeDocument/2006/relationships/customXml" Target="../ink/ink370.xml"/><Relationship Id="rId167" Type="http://schemas.openxmlformats.org/officeDocument/2006/relationships/image" Target="../media/image402.png"/><Relationship Id="rId188" Type="http://schemas.openxmlformats.org/officeDocument/2006/relationships/customXml" Target="../ink/ink391.xml"/><Relationship Id="rId7" Type="http://schemas.openxmlformats.org/officeDocument/2006/relationships/image" Target="../media/image322.png"/><Relationship Id="rId71" Type="http://schemas.openxmlformats.org/officeDocument/2006/relationships/image" Target="../media/image354.png"/><Relationship Id="rId92" Type="http://schemas.openxmlformats.org/officeDocument/2006/relationships/customXml" Target="../ink/ink343.xml"/><Relationship Id="rId162" Type="http://schemas.openxmlformats.org/officeDocument/2006/relationships/customXml" Target="../ink/ink378.xml"/><Relationship Id="rId183" Type="http://schemas.openxmlformats.org/officeDocument/2006/relationships/image" Target="../media/image410.png"/><Relationship Id="rId213" Type="http://schemas.openxmlformats.org/officeDocument/2006/relationships/image" Target="../media/image425.png"/><Relationship Id="rId218" Type="http://schemas.openxmlformats.org/officeDocument/2006/relationships/customXml" Target="../ink/ink406.xml"/><Relationship Id="rId234" Type="http://schemas.openxmlformats.org/officeDocument/2006/relationships/customXml" Target="../ink/ink414.xml"/><Relationship Id="rId239" Type="http://schemas.openxmlformats.org/officeDocument/2006/relationships/image" Target="../media/image438.png"/><Relationship Id="rId2" Type="http://schemas.openxmlformats.org/officeDocument/2006/relationships/image" Target="../media/image320.png"/><Relationship Id="rId29" Type="http://schemas.openxmlformats.org/officeDocument/2006/relationships/image" Target="../media/image333.png"/><Relationship Id="rId24" Type="http://schemas.openxmlformats.org/officeDocument/2006/relationships/customXml" Target="../ink/ink309.xml"/><Relationship Id="rId40" Type="http://schemas.openxmlformats.org/officeDocument/2006/relationships/customXml" Target="../ink/ink317.xml"/><Relationship Id="rId45" Type="http://schemas.openxmlformats.org/officeDocument/2006/relationships/image" Target="../media/image341.png"/><Relationship Id="rId66" Type="http://schemas.openxmlformats.org/officeDocument/2006/relationships/customXml" Target="../ink/ink330.xml"/><Relationship Id="rId87" Type="http://schemas.openxmlformats.org/officeDocument/2006/relationships/image" Target="../media/image362.png"/><Relationship Id="rId110" Type="http://schemas.openxmlformats.org/officeDocument/2006/relationships/customXml" Target="../ink/ink352.xml"/><Relationship Id="rId115" Type="http://schemas.openxmlformats.org/officeDocument/2006/relationships/image" Target="../media/image376.png"/><Relationship Id="rId131" Type="http://schemas.openxmlformats.org/officeDocument/2006/relationships/image" Target="../media/image384.png"/><Relationship Id="rId136" Type="http://schemas.openxmlformats.org/officeDocument/2006/relationships/customXml" Target="../ink/ink365.xml"/><Relationship Id="rId157" Type="http://schemas.openxmlformats.org/officeDocument/2006/relationships/image" Target="../media/image397.png"/><Relationship Id="rId178" Type="http://schemas.openxmlformats.org/officeDocument/2006/relationships/customXml" Target="../ink/ink386.xml"/><Relationship Id="rId61" Type="http://schemas.openxmlformats.org/officeDocument/2006/relationships/image" Target="../media/image349.png"/><Relationship Id="rId82" Type="http://schemas.openxmlformats.org/officeDocument/2006/relationships/customXml" Target="../ink/ink338.xml"/><Relationship Id="rId152" Type="http://schemas.openxmlformats.org/officeDocument/2006/relationships/customXml" Target="../ink/ink373.xml"/><Relationship Id="rId173" Type="http://schemas.openxmlformats.org/officeDocument/2006/relationships/image" Target="../media/image405.png"/><Relationship Id="rId194" Type="http://schemas.openxmlformats.org/officeDocument/2006/relationships/customXml" Target="../ink/ink394.xml"/><Relationship Id="rId199" Type="http://schemas.openxmlformats.org/officeDocument/2006/relationships/image" Target="../media/image418.png"/><Relationship Id="rId203" Type="http://schemas.openxmlformats.org/officeDocument/2006/relationships/image" Target="../media/image420.png"/><Relationship Id="rId208" Type="http://schemas.openxmlformats.org/officeDocument/2006/relationships/customXml" Target="../ink/ink401.xml"/><Relationship Id="rId229" Type="http://schemas.openxmlformats.org/officeDocument/2006/relationships/image" Target="../media/image433.png"/><Relationship Id="rId19" Type="http://schemas.openxmlformats.org/officeDocument/2006/relationships/image" Target="../media/image328.png"/><Relationship Id="rId224" Type="http://schemas.openxmlformats.org/officeDocument/2006/relationships/customXml" Target="../ink/ink409.xml"/><Relationship Id="rId240" Type="http://schemas.openxmlformats.org/officeDocument/2006/relationships/customXml" Target="../ink/ink417.xml"/><Relationship Id="rId14" Type="http://schemas.openxmlformats.org/officeDocument/2006/relationships/customXml" Target="../ink/ink304.xml"/><Relationship Id="rId30" Type="http://schemas.openxmlformats.org/officeDocument/2006/relationships/customXml" Target="../ink/ink312.xml"/><Relationship Id="rId35" Type="http://schemas.openxmlformats.org/officeDocument/2006/relationships/image" Target="../media/image336.png"/><Relationship Id="rId56" Type="http://schemas.openxmlformats.org/officeDocument/2006/relationships/customXml" Target="../ink/ink325.xml"/><Relationship Id="rId77" Type="http://schemas.openxmlformats.org/officeDocument/2006/relationships/image" Target="../media/image357.png"/><Relationship Id="rId100" Type="http://schemas.openxmlformats.org/officeDocument/2006/relationships/customXml" Target="../ink/ink347.xml"/><Relationship Id="rId105" Type="http://schemas.openxmlformats.org/officeDocument/2006/relationships/image" Target="../media/image371.png"/><Relationship Id="rId126" Type="http://schemas.openxmlformats.org/officeDocument/2006/relationships/customXml" Target="../ink/ink360.xml"/><Relationship Id="rId147" Type="http://schemas.openxmlformats.org/officeDocument/2006/relationships/image" Target="../media/image392.png"/><Relationship Id="rId168" Type="http://schemas.openxmlformats.org/officeDocument/2006/relationships/customXml" Target="../ink/ink381.xml"/><Relationship Id="rId8" Type="http://schemas.openxmlformats.org/officeDocument/2006/relationships/customXml" Target="../ink/ink301.xml"/><Relationship Id="rId51" Type="http://schemas.openxmlformats.org/officeDocument/2006/relationships/image" Target="../media/image344.png"/><Relationship Id="rId72" Type="http://schemas.openxmlformats.org/officeDocument/2006/relationships/customXml" Target="../ink/ink333.xml"/><Relationship Id="rId93" Type="http://schemas.openxmlformats.org/officeDocument/2006/relationships/image" Target="../media/image365.png"/><Relationship Id="rId98" Type="http://schemas.openxmlformats.org/officeDocument/2006/relationships/customXml" Target="../ink/ink346.xml"/><Relationship Id="rId121" Type="http://schemas.openxmlformats.org/officeDocument/2006/relationships/image" Target="../media/image379.png"/><Relationship Id="rId142" Type="http://schemas.openxmlformats.org/officeDocument/2006/relationships/customXml" Target="../ink/ink368.xml"/><Relationship Id="rId163" Type="http://schemas.openxmlformats.org/officeDocument/2006/relationships/image" Target="../media/image400.png"/><Relationship Id="rId184" Type="http://schemas.openxmlformats.org/officeDocument/2006/relationships/customXml" Target="../ink/ink389.xml"/><Relationship Id="rId189" Type="http://schemas.openxmlformats.org/officeDocument/2006/relationships/image" Target="../media/image413.png"/><Relationship Id="rId219" Type="http://schemas.openxmlformats.org/officeDocument/2006/relationships/image" Target="../media/image428.png"/><Relationship Id="rId3" Type="http://schemas.openxmlformats.org/officeDocument/2006/relationships/image" Target="../media/image259.png"/><Relationship Id="rId214" Type="http://schemas.openxmlformats.org/officeDocument/2006/relationships/customXml" Target="../ink/ink404.xml"/><Relationship Id="rId230" Type="http://schemas.openxmlformats.org/officeDocument/2006/relationships/customXml" Target="../ink/ink412.xml"/><Relationship Id="rId235" Type="http://schemas.openxmlformats.org/officeDocument/2006/relationships/image" Target="../media/image436.png"/><Relationship Id="rId25" Type="http://schemas.openxmlformats.org/officeDocument/2006/relationships/image" Target="../media/image331.png"/><Relationship Id="rId46" Type="http://schemas.openxmlformats.org/officeDocument/2006/relationships/customXml" Target="../ink/ink320.xml"/><Relationship Id="rId67" Type="http://schemas.openxmlformats.org/officeDocument/2006/relationships/image" Target="../media/image352.png"/><Relationship Id="rId116" Type="http://schemas.openxmlformats.org/officeDocument/2006/relationships/customXml" Target="../ink/ink355.xml"/><Relationship Id="rId137" Type="http://schemas.openxmlformats.org/officeDocument/2006/relationships/image" Target="../media/image387.png"/><Relationship Id="rId158" Type="http://schemas.openxmlformats.org/officeDocument/2006/relationships/customXml" Target="../ink/ink376.xml"/><Relationship Id="rId20" Type="http://schemas.openxmlformats.org/officeDocument/2006/relationships/customXml" Target="../ink/ink307.xml"/><Relationship Id="rId41" Type="http://schemas.openxmlformats.org/officeDocument/2006/relationships/image" Target="../media/image339.png"/><Relationship Id="rId62" Type="http://schemas.openxmlformats.org/officeDocument/2006/relationships/customXml" Target="../ink/ink328.xml"/><Relationship Id="rId83" Type="http://schemas.openxmlformats.org/officeDocument/2006/relationships/image" Target="../media/image360.png"/><Relationship Id="rId88" Type="http://schemas.openxmlformats.org/officeDocument/2006/relationships/customXml" Target="../ink/ink341.xml"/><Relationship Id="rId111" Type="http://schemas.openxmlformats.org/officeDocument/2006/relationships/image" Target="../media/image374.png"/><Relationship Id="rId132" Type="http://schemas.openxmlformats.org/officeDocument/2006/relationships/customXml" Target="../ink/ink363.xml"/><Relationship Id="rId153" Type="http://schemas.openxmlformats.org/officeDocument/2006/relationships/image" Target="../media/image395.png"/><Relationship Id="rId174" Type="http://schemas.openxmlformats.org/officeDocument/2006/relationships/customXml" Target="../ink/ink384.xml"/><Relationship Id="rId179" Type="http://schemas.openxmlformats.org/officeDocument/2006/relationships/image" Target="../media/image408.png"/><Relationship Id="rId195" Type="http://schemas.openxmlformats.org/officeDocument/2006/relationships/image" Target="../media/image416.png"/><Relationship Id="rId209" Type="http://schemas.openxmlformats.org/officeDocument/2006/relationships/image" Target="../media/image423.png"/><Relationship Id="rId190" Type="http://schemas.openxmlformats.org/officeDocument/2006/relationships/customXml" Target="../ink/ink392.xml"/><Relationship Id="rId204" Type="http://schemas.openxmlformats.org/officeDocument/2006/relationships/customXml" Target="../ink/ink399.xml"/><Relationship Id="rId220" Type="http://schemas.openxmlformats.org/officeDocument/2006/relationships/customXml" Target="../ink/ink407.xml"/><Relationship Id="rId225" Type="http://schemas.openxmlformats.org/officeDocument/2006/relationships/image" Target="../media/image431.png"/><Relationship Id="rId241" Type="http://schemas.openxmlformats.org/officeDocument/2006/relationships/image" Target="../media/image439.png"/><Relationship Id="rId15" Type="http://schemas.openxmlformats.org/officeDocument/2006/relationships/image" Target="../media/image326.png"/><Relationship Id="rId36" Type="http://schemas.openxmlformats.org/officeDocument/2006/relationships/customXml" Target="../ink/ink315.xml"/><Relationship Id="rId57" Type="http://schemas.openxmlformats.org/officeDocument/2006/relationships/image" Target="../media/image347.png"/><Relationship Id="rId106" Type="http://schemas.openxmlformats.org/officeDocument/2006/relationships/customXml" Target="../ink/ink350.xml"/><Relationship Id="rId127" Type="http://schemas.openxmlformats.org/officeDocument/2006/relationships/image" Target="../media/image382.png"/><Relationship Id="rId10" Type="http://schemas.openxmlformats.org/officeDocument/2006/relationships/customXml" Target="../ink/ink302.xml"/><Relationship Id="rId31" Type="http://schemas.openxmlformats.org/officeDocument/2006/relationships/image" Target="../media/image334.png"/><Relationship Id="rId52" Type="http://schemas.openxmlformats.org/officeDocument/2006/relationships/customXml" Target="../ink/ink323.xml"/><Relationship Id="rId73" Type="http://schemas.openxmlformats.org/officeDocument/2006/relationships/image" Target="../media/image355.png"/><Relationship Id="rId78" Type="http://schemas.openxmlformats.org/officeDocument/2006/relationships/customXml" Target="../ink/ink336.xml"/><Relationship Id="rId94" Type="http://schemas.openxmlformats.org/officeDocument/2006/relationships/customXml" Target="../ink/ink344.xml"/><Relationship Id="rId99" Type="http://schemas.openxmlformats.org/officeDocument/2006/relationships/image" Target="../media/image368.png"/><Relationship Id="rId101" Type="http://schemas.openxmlformats.org/officeDocument/2006/relationships/image" Target="../media/image369.png"/><Relationship Id="rId122" Type="http://schemas.openxmlformats.org/officeDocument/2006/relationships/customXml" Target="../ink/ink358.xml"/><Relationship Id="rId143" Type="http://schemas.openxmlformats.org/officeDocument/2006/relationships/image" Target="../media/image390.png"/><Relationship Id="rId148" Type="http://schemas.openxmlformats.org/officeDocument/2006/relationships/customXml" Target="../ink/ink371.xml"/><Relationship Id="rId164" Type="http://schemas.openxmlformats.org/officeDocument/2006/relationships/customXml" Target="../ink/ink379.xml"/><Relationship Id="rId169" Type="http://schemas.openxmlformats.org/officeDocument/2006/relationships/image" Target="../media/image403.png"/><Relationship Id="rId185" Type="http://schemas.openxmlformats.org/officeDocument/2006/relationships/image" Target="../media/image411.png"/><Relationship Id="rId4" Type="http://schemas.openxmlformats.org/officeDocument/2006/relationships/customXml" Target="../ink/ink299.xml"/><Relationship Id="rId9" Type="http://schemas.openxmlformats.org/officeDocument/2006/relationships/image" Target="../media/image323.png"/><Relationship Id="rId180" Type="http://schemas.openxmlformats.org/officeDocument/2006/relationships/customXml" Target="../ink/ink387.xml"/><Relationship Id="rId210" Type="http://schemas.openxmlformats.org/officeDocument/2006/relationships/customXml" Target="../ink/ink402.xml"/><Relationship Id="rId215" Type="http://schemas.openxmlformats.org/officeDocument/2006/relationships/image" Target="../media/image426.png"/><Relationship Id="rId236" Type="http://schemas.openxmlformats.org/officeDocument/2006/relationships/customXml" Target="../ink/ink415.xml"/><Relationship Id="rId26" Type="http://schemas.openxmlformats.org/officeDocument/2006/relationships/customXml" Target="../ink/ink310.xml"/><Relationship Id="rId231" Type="http://schemas.openxmlformats.org/officeDocument/2006/relationships/image" Target="../media/image434.png"/><Relationship Id="rId47" Type="http://schemas.openxmlformats.org/officeDocument/2006/relationships/image" Target="../media/image342.png"/><Relationship Id="rId68" Type="http://schemas.openxmlformats.org/officeDocument/2006/relationships/customXml" Target="../ink/ink331.xml"/><Relationship Id="rId89" Type="http://schemas.openxmlformats.org/officeDocument/2006/relationships/image" Target="../media/image363.png"/><Relationship Id="rId112" Type="http://schemas.openxmlformats.org/officeDocument/2006/relationships/customXml" Target="../ink/ink353.xml"/><Relationship Id="rId133" Type="http://schemas.openxmlformats.org/officeDocument/2006/relationships/image" Target="../media/image385.png"/><Relationship Id="rId154" Type="http://schemas.openxmlformats.org/officeDocument/2006/relationships/customXml" Target="../ink/ink374.xml"/><Relationship Id="rId175" Type="http://schemas.openxmlformats.org/officeDocument/2006/relationships/image" Target="../media/image406.png"/><Relationship Id="rId196" Type="http://schemas.openxmlformats.org/officeDocument/2006/relationships/customXml" Target="../ink/ink395.xml"/><Relationship Id="rId200" Type="http://schemas.openxmlformats.org/officeDocument/2006/relationships/customXml" Target="../ink/ink397.xml"/><Relationship Id="rId16" Type="http://schemas.openxmlformats.org/officeDocument/2006/relationships/customXml" Target="../ink/ink305.xml"/><Relationship Id="rId221" Type="http://schemas.openxmlformats.org/officeDocument/2006/relationships/image" Target="../media/image429.png"/><Relationship Id="rId37" Type="http://schemas.openxmlformats.org/officeDocument/2006/relationships/image" Target="../media/image337.png"/><Relationship Id="rId58" Type="http://schemas.openxmlformats.org/officeDocument/2006/relationships/customXml" Target="../ink/ink326.xml"/><Relationship Id="rId79" Type="http://schemas.openxmlformats.org/officeDocument/2006/relationships/image" Target="../media/image358.png"/><Relationship Id="rId102" Type="http://schemas.openxmlformats.org/officeDocument/2006/relationships/customXml" Target="../ink/ink348.xml"/><Relationship Id="rId123" Type="http://schemas.openxmlformats.org/officeDocument/2006/relationships/image" Target="../media/image380.png"/><Relationship Id="rId144" Type="http://schemas.openxmlformats.org/officeDocument/2006/relationships/customXml" Target="../ink/ink369.xml"/><Relationship Id="rId90" Type="http://schemas.openxmlformats.org/officeDocument/2006/relationships/customXml" Target="../ink/ink342.xml"/><Relationship Id="rId165" Type="http://schemas.openxmlformats.org/officeDocument/2006/relationships/image" Target="../media/image401.png"/><Relationship Id="rId186" Type="http://schemas.openxmlformats.org/officeDocument/2006/relationships/customXml" Target="../ink/ink390.xml"/><Relationship Id="rId211" Type="http://schemas.openxmlformats.org/officeDocument/2006/relationships/image" Target="../media/image424.png"/><Relationship Id="rId232" Type="http://schemas.openxmlformats.org/officeDocument/2006/relationships/customXml" Target="../ink/ink413.xml"/><Relationship Id="rId27" Type="http://schemas.openxmlformats.org/officeDocument/2006/relationships/image" Target="../media/image332.png"/><Relationship Id="rId48" Type="http://schemas.openxmlformats.org/officeDocument/2006/relationships/customXml" Target="../ink/ink321.xml"/><Relationship Id="rId69" Type="http://schemas.openxmlformats.org/officeDocument/2006/relationships/image" Target="../media/image353.png"/><Relationship Id="rId113" Type="http://schemas.openxmlformats.org/officeDocument/2006/relationships/image" Target="../media/image375.png"/><Relationship Id="rId134" Type="http://schemas.openxmlformats.org/officeDocument/2006/relationships/customXml" Target="../ink/ink364.xml"/><Relationship Id="rId80" Type="http://schemas.openxmlformats.org/officeDocument/2006/relationships/customXml" Target="../ink/ink337.xml"/><Relationship Id="rId155" Type="http://schemas.openxmlformats.org/officeDocument/2006/relationships/image" Target="../media/image396.png"/><Relationship Id="rId176" Type="http://schemas.openxmlformats.org/officeDocument/2006/relationships/customXml" Target="../ink/ink385.xml"/><Relationship Id="rId197" Type="http://schemas.openxmlformats.org/officeDocument/2006/relationships/image" Target="../media/image4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6.png"/><Relationship Id="rId3" Type="http://schemas.openxmlformats.org/officeDocument/2006/relationships/image" Target="../media/image443.png"/><Relationship Id="rId7" Type="http://schemas.openxmlformats.org/officeDocument/2006/relationships/customXml" Target="../ink/ink419.xml"/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5.png"/><Relationship Id="rId5" Type="http://schemas.openxmlformats.org/officeDocument/2006/relationships/customXml" Target="../ink/ink418.xml"/><Relationship Id="rId4" Type="http://schemas.openxmlformats.org/officeDocument/2006/relationships/image" Target="../media/image4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25.xml"/><Relationship Id="rId18" Type="http://schemas.openxmlformats.org/officeDocument/2006/relationships/image" Target="../media/image456.png"/><Relationship Id="rId26" Type="http://schemas.openxmlformats.org/officeDocument/2006/relationships/image" Target="../media/image460.png"/><Relationship Id="rId39" Type="http://schemas.openxmlformats.org/officeDocument/2006/relationships/customXml" Target="../ink/ink438.xml"/><Relationship Id="rId3" Type="http://schemas.openxmlformats.org/officeDocument/2006/relationships/customXml" Target="../ink/ink420.xml"/><Relationship Id="rId21" Type="http://schemas.openxmlformats.org/officeDocument/2006/relationships/customXml" Target="../ink/ink429.xml"/><Relationship Id="rId34" Type="http://schemas.openxmlformats.org/officeDocument/2006/relationships/image" Target="../media/image464.png"/><Relationship Id="rId42" Type="http://schemas.openxmlformats.org/officeDocument/2006/relationships/image" Target="../media/image468.png"/><Relationship Id="rId47" Type="http://schemas.openxmlformats.org/officeDocument/2006/relationships/customXml" Target="../ink/ink442.xml"/><Relationship Id="rId50" Type="http://schemas.openxmlformats.org/officeDocument/2006/relationships/image" Target="../media/image472.png"/><Relationship Id="rId7" Type="http://schemas.openxmlformats.org/officeDocument/2006/relationships/customXml" Target="../ink/ink422.xml"/><Relationship Id="rId12" Type="http://schemas.openxmlformats.org/officeDocument/2006/relationships/image" Target="../media/image453.png"/><Relationship Id="rId17" Type="http://schemas.openxmlformats.org/officeDocument/2006/relationships/customXml" Target="../ink/ink427.xml"/><Relationship Id="rId25" Type="http://schemas.openxmlformats.org/officeDocument/2006/relationships/customXml" Target="../ink/ink431.xml"/><Relationship Id="rId33" Type="http://schemas.openxmlformats.org/officeDocument/2006/relationships/customXml" Target="../ink/ink435.xml"/><Relationship Id="rId38" Type="http://schemas.openxmlformats.org/officeDocument/2006/relationships/image" Target="../media/image466.png"/><Relationship Id="rId46" Type="http://schemas.openxmlformats.org/officeDocument/2006/relationships/image" Target="../media/image470.png"/><Relationship Id="rId2" Type="http://schemas.openxmlformats.org/officeDocument/2006/relationships/image" Target="../media/image448.png"/><Relationship Id="rId16" Type="http://schemas.openxmlformats.org/officeDocument/2006/relationships/image" Target="../media/image455.png"/><Relationship Id="rId20" Type="http://schemas.openxmlformats.org/officeDocument/2006/relationships/image" Target="../media/image457.png"/><Relationship Id="rId29" Type="http://schemas.openxmlformats.org/officeDocument/2006/relationships/customXml" Target="../ink/ink433.xml"/><Relationship Id="rId41" Type="http://schemas.openxmlformats.org/officeDocument/2006/relationships/customXml" Target="../ink/ink439.xml"/><Relationship Id="rId54" Type="http://schemas.openxmlformats.org/officeDocument/2006/relationships/image" Target="../media/image4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Relationship Id="rId11" Type="http://schemas.openxmlformats.org/officeDocument/2006/relationships/customXml" Target="../ink/ink424.xml"/><Relationship Id="rId24" Type="http://schemas.openxmlformats.org/officeDocument/2006/relationships/image" Target="../media/image459.png"/><Relationship Id="rId32" Type="http://schemas.openxmlformats.org/officeDocument/2006/relationships/image" Target="../media/image463.png"/><Relationship Id="rId37" Type="http://schemas.openxmlformats.org/officeDocument/2006/relationships/customXml" Target="../ink/ink437.xml"/><Relationship Id="rId40" Type="http://schemas.openxmlformats.org/officeDocument/2006/relationships/image" Target="../media/image467.png"/><Relationship Id="rId45" Type="http://schemas.openxmlformats.org/officeDocument/2006/relationships/customXml" Target="../ink/ink441.xml"/><Relationship Id="rId53" Type="http://schemas.openxmlformats.org/officeDocument/2006/relationships/customXml" Target="../ink/ink445.xml"/><Relationship Id="rId5" Type="http://schemas.openxmlformats.org/officeDocument/2006/relationships/customXml" Target="../ink/ink421.xml"/><Relationship Id="rId15" Type="http://schemas.openxmlformats.org/officeDocument/2006/relationships/customXml" Target="../ink/ink426.xml"/><Relationship Id="rId23" Type="http://schemas.openxmlformats.org/officeDocument/2006/relationships/customXml" Target="../ink/ink430.xml"/><Relationship Id="rId28" Type="http://schemas.openxmlformats.org/officeDocument/2006/relationships/image" Target="../media/image461.png"/><Relationship Id="rId36" Type="http://schemas.openxmlformats.org/officeDocument/2006/relationships/image" Target="../media/image465.png"/><Relationship Id="rId49" Type="http://schemas.openxmlformats.org/officeDocument/2006/relationships/customXml" Target="../ink/ink443.xml"/><Relationship Id="rId10" Type="http://schemas.openxmlformats.org/officeDocument/2006/relationships/image" Target="../media/image452.png"/><Relationship Id="rId19" Type="http://schemas.openxmlformats.org/officeDocument/2006/relationships/customXml" Target="../ink/ink428.xml"/><Relationship Id="rId31" Type="http://schemas.openxmlformats.org/officeDocument/2006/relationships/customXml" Target="../ink/ink434.xml"/><Relationship Id="rId44" Type="http://schemas.openxmlformats.org/officeDocument/2006/relationships/image" Target="../media/image469.png"/><Relationship Id="rId52" Type="http://schemas.openxmlformats.org/officeDocument/2006/relationships/image" Target="../media/image473.png"/><Relationship Id="rId4" Type="http://schemas.openxmlformats.org/officeDocument/2006/relationships/image" Target="../media/image449.png"/><Relationship Id="rId9" Type="http://schemas.openxmlformats.org/officeDocument/2006/relationships/customXml" Target="../ink/ink423.xml"/><Relationship Id="rId14" Type="http://schemas.openxmlformats.org/officeDocument/2006/relationships/image" Target="../media/image454.png"/><Relationship Id="rId22" Type="http://schemas.openxmlformats.org/officeDocument/2006/relationships/image" Target="../media/image458.png"/><Relationship Id="rId27" Type="http://schemas.openxmlformats.org/officeDocument/2006/relationships/customXml" Target="../ink/ink432.xml"/><Relationship Id="rId30" Type="http://schemas.openxmlformats.org/officeDocument/2006/relationships/image" Target="../media/image462.png"/><Relationship Id="rId35" Type="http://schemas.openxmlformats.org/officeDocument/2006/relationships/customXml" Target="../ink/ink436.xml"/><Relationship Id="rId43" Type="http://schemas.openxmlformats.org/officeDocument/2006/relationships/customXml" Target="../ink/ink440.xml"/><Relationship Id="rId48" Type="http://schemas.openxmlformats.org/officeDocument/2006/relationships/image" Target="../media/image471.png"/><Relationship Id="rId8" Type="http://schemas.openxmlformats.org/officeDocument/2006/relationships/image" Target="../media/image451.png"/><Relationship Id="rId51" Type="http://schemas.openxmlformats.org/officeDocument/2006/relationships/customXml" Target="../ink/ink4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21" Type="http://schemas.openxmlformats.org/officeDocument/2006/relationships/customXml" Target="../ink/ink10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23.xml"/><Relationship Id="rId50" Type="http://schemas.openxmlformats.org/officeDocument/2006/relationships/image" Target="../media/image30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39.png"/><Relationship Id="rId76" Type="http://schemas.openxmlformats.org/officeDocument/2006/relationships/image" Target="../media/image43.png"/><Relationship Id="rId84" Type="http://schemas.openxmlformats.org/officeDocument/2006/relationships/image" Target="../media/image47.png"/><Relationship Id="rId89" Type="http://schemas.openxmlformats.org/officeDocument/2006/relationships/customXml" Target="../ink/ink44.xml"/><Relationship Id="rId97" Type="http://schemas.openxmlformats.org/officeDocument/2006/relationships/customXml" Target="../ink/ink47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52.pn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40" Type="http://schemas.openxmlformats.org/officeDocument/2006/relationships/image" Target="../media/image25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4.png"/><Relationship Id="rId66" Type="http://schemas.openxmlformats.org/officeDocument/2006/relationships/image" Target="../media/image38.png"/><Relationship Id="rId74" Type="http://schemas.openxmlformats.org/officeDocument/2006/relationships/image" Target="../media/image42.png"/><Relationship Id="rId79" Type="http://schemas.openxmlformats.org/officeDocument/2006/relationships/customXml" Target="../ink/ink39.xml"/><Relationship Id="rId87" Type="http://schemas.openxmlformats.org/officeDocument/2006/relationships/customXml" Target="../ink/ink43.xml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82" Type="http://schemas.openxmlformats.org/officeDocument/2006/relationships/image" Target="../media/image46.png"/><Relationship Id="rId90" Type="http://schemas.openxmlformats.org/officeDocument/2006/relationships/image" Target="../media/image50.png"/><Relationship Id="rId95" Type="http://schemas.openxmlformats.org/officeDocument/2006/relationships/customXml" Target="../ink/ink46.xml"/><Relationship Id="rId19" Type="http://schemas.openxmlformats.org/officeDocument/2006/relationships/customXml" Target="../ink/ink9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9.png"/><Relationship Id="rId56" Type="http://schemas.openxmlformats.org/officeDocument/2006/relationships/image" Target="../media/image33.png"/><Relationship Id="rId64" Type="http://schemas.openxmlformats.org/officeDocument/2006/relationships/image" Target="../media/image37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9.png"/><Relationship Id="rId51" Type="http://schemas.openxmlformats.org/officeDocument/2006/relationships/customXml" Target="../ink/ink25.xml"/><Relationship Id="rId72" Type="http://schemas.openxmlformats.org/officeDocument/2006/relationships/image" Target="../media/image41.png"/><Relationship Id="rId80" Type="http://schemas.openxmlformats.org/officeDocument/2006/relationships/image" Target="../media/image45.png"/><Relationship Id="rId85" Type="http://schemas.openxmlformats.org/officeDocument/2006/relationships/customXml" Target="../ink/ink42.xml"/><Relationship Id="rId93" Type="http://schemas.openxmlformats.org/officeDocument/2006/relationships/customXml" Target="../ink/ink45.xml"/><Relationship Id="rId98" Type="http://schemas.openxmlformats.org/officeDocument/2006/relationships/image" Target="../media/image55.png"/><Relationship Id="rId3" Type="http://schemas.openxmlformats.org/officeDocument/2006/relationships/customXml" Target="../ink/ink1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5.png"/><Relationship Id="rId41" Type="http://schemas.openxmlformats.org/officeDocument/2006/relationships/customXml" Target="../ink/ink20.xml"/><Relationship Id="rId54" Type="http://schemas.openxmlformats.org/officeDocument/2006/relationships/image" Target="../media/image32.png"/><Relationship Id="rId62" Type="http://schemas.openxmlformats.org/officeDocument/2006/relationships/image" Target="../media/image36.png"/><Relationship Id="rId70" Type="http://schemas.openxmlformats.org/officeDocument/2006/relationships/image" Target="../media/image40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9.png"/><Relationship Id="rId91" Type="http://schemas.openxmlformats.org/officeDocument/2006/relationships/image" Target="../media/image51.png"/><Relationship Id="rId9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0.png"/><Relationship Id="rId31" Type="http://schemas.openxmlformats.org/officeDocument/2006/relationships/customXml" Target="../ink/ink15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60" Type="http://schemas.openxmlformats.org/officeDocument/2006/relationships/image" Target="../media/image35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4.png"/><Relationship Id="rId81" Type="http://schemas.openxmlformats.org/officeDocument/2006/relationships/customXml" Target="../ink/ink40.xml"/><Relationship Id="rId86" Type="http://schemas.openxmlformats.org/officeDocument/2006/relationships/image" Target="../media/image48.png"/><Relationship Id="rId94" Type="http://schemas.openxmlformats.org/officeDocument/2006/relationships/image" Target="../media/image53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39" Type="http://schemas.openxmlformats.org/officeDocument/2006/relationships/customXml" Target="../ink/ink19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5.xml"/><Relationship Id="rId21" Type="http://schemas.openxmlformats.org/officeDocument/2006/relationships/customXml" Target="../ink/ink57.xml"/><Relationship Id="rId42" Type="http://schemas.openxmlformats.org/officeDocument/2006/relationships/image" Target="../media/image76.png"/><Relationship Id="rId47" Type="http://schemas.openxmlformats.org/officeDocument/2006/relationships/customXml" Target="../ink/ink70.xml"/><Relationship Id="rId63" Type="http://schemas.openxmlformats.org/officeDocument/2006/relationships/customXml" Target="../ink/ink78.xml"/><Relationship Id="rId68" Type="http://schemas.openxmlformats.org/officeDocument/2006/relationships/image" Target="../media/image89.png"/><Relationship Id="rId84" Type="http://schemas.openxmlformats.org/officeDocument/2006/relationships/image" Target="../media/image97.png"/><Relationship Id="rId89" Type="http://schemas.openxmlformats.org/officeDocument/2006/relationships/customXml" Target="../ink/ink91.xml"/><Relationship Id="rId112" Type="http://schemas.openxmlformats.org/officeDocument/2006/relationships/image" Target="../media/image111.png"/><Relationship Id="rId133" Type="http://schemas.openxmlformats.org/officeDocument/2006/relationships/customXml" Target="../ink/ink113.xml"/><Relationship Id="rId138" Type="http://schemas.openxmlformats.org/officeDocument/2006/relationships/image" Target="../media/image124.png"/><Relationship Id="rId154" Type="http://schemas.openxmlformats.org/officeDocument/2006/relationships/image" Target="../media/image132.png"/><Relationship Id="rId159" Type="http://schemas.openxmlformats.org/officeDocument/2006/relationships/customXml" Target="../ink/ink126.xml"/><Relationship Id="rId175" Type="http://schemas.openxmlformats.org/officeDocument/2006/relationships/customXml" Target="../ink/ink134.xml"/><Relationship Id="rId170" Type="http://schemas.openxmlformats.org/officeDocument/2006/relationships/image" Target="../media/image140.png"/><Relationship Id="rId191" Type="http://schemas.openxmlformats.org/officeDocument/2006/relationships/customXml" Target="../ink/ink142.xml"/><Relationship Id="rId196" Type="http://schemas.openxmlformats.org/officeDocument/2006/relationships/image" Target="../media/image153.png"/><Relationship Id="rId16" Type="http://schemas.openxmlformats.org/officeDocument/2006/relationships/image" Target="../media/image63.png"/><Relationship Id="rId107" Type="http://schemas.openxmlformats.org/officeDocument/2006/relationships/customXml" Target="../ink/ink100.xml"/><Relationship Id="rId11" Type="http://schemas.openxmlformats.org/officeDocument/2006/relationships/customXml" Target="../ink/ink52.xml"/><Relationship Id="rId32" Type="http://schemas.openxmlformats.org/officeDocument/2006/relationships/image" Target="../media/image71.png"/><Relationship Id="rId37" Type="http://schemas.openxmlformats.org/officeDocument/2006/relationships/customXml" Target="../ink/ink65.xml"/><Relationship Id="rId53" Type="http://schemas.openxmlformats.org/officeDocument/2006/relationships/customXml" Target="../ink/ink73.xml"/><Relationship Id="rId58" Type="http://schemas.openxmlformats.org/officeDocument/2006/relationships/image" Target="../media/image84.png"/><Relationship Id="rId74" Type="http://schemas.openxmlformats.org/officeDocument/2006/relationships/image" Target="../media/image92.png"/><Relationship Id="rId79" Type="http://schemas.openxmlformats.org/officeDocument/2006/relationships/customXml" Target="../ink/ink86.xml"/><Relationship Id="rId102" Type="http://schemas.openxmlformats.org/officeDocument/2006/relationships/image" Target="../media/image106.png"/><Relationship Id="rId123" Type="http://schemas.openxmlformats.org/officeDocument/2006/relationships/customXml" Target="../ink/ink108.xml"/><Relationship Id="rId128" Type="http://schemas.openxmlformats.org/officeDocument/2006/relationships/image" Target="../media/image119.png"/><Relationship Id="rId144" Type="http://schemas.openxmlformats.org/officeDocument/2006/relationships/image" Target="../media/image127.png"/><Relationship Id="rId149" Type="http://schemas.openxmlformats.org/officeDocument/2006/relationships/customXml" Target="../ink/ink121.xml"/><Relationship Id="rId5" Type="http://schemas.openxmlformats.org/officeDocument/2006/relationships/customXml" Target="../ink/ink49.xml"/><Relationship Id="rId90" Type="http://schemas.openxmlformats.org/officeDocument/2006/relationships/image" Target="../media/image100.png"/><Relationship Id="rId95" Type="http://schemas.openxmlformats.org/officeDocument/2006/relationships/customXml" Target="../ink/ink94.xml"/><Relationship Id="rId160" Type="http://schemas.openxmlformats.org/officeDocument/2006/relationships/image" Target="../media/image135.png"/><Relationship Id="rId165" Type="http://schemas.openxmlformats.org/officeDocument/2006/relationships/customXml" Target="../ink/ink129.xml"/><Relationship Id="rId181" Type="http://schemas.openxmlformats.org/officeDocument/2006/relationships/customXml" Target="../ink/ink137.xml"/><Relationship Id="rId186" Type="http://schemas.openxmlformats.org/officeDocument/2006/relationships/image" Target="../media/image148.png"/><Relationship Id="rId22" Type="http://schemas.openxmlformats.org/officeDocument/2006/relationships/image" Target="../media/image66.png"/><Relationship Id="rId27" Type="http://schemas.openxmlformats.org/officeDocument/2006/relationships/customXml" Target="../ink/ink60.xml"/><Relationship Id="rId43" Type="http://schemas.openxmlformats.org/officeDocument/2006/relationships/customXml" Target="../ink/ink68.xml"/><Relationship Id="rId48" Type="http://schemas.openxmlformats.org/officeDocument/2006/relationships/image" Target="../media/image79.png"/><Relationship Id="rId64" Type="http://schemas.openxmlformats.org/officeDocument/2006/relationships/image" Target="../media/image87.png"/><Relationship Id="rId69" Type="http://schemas.openxmlformats.org/officeDocument/2006/relationships/customXml" Target="../ink/ink81.xml"/><Relationship Id="rId113" Type="http://schemas.openxmlformats.org/officeDocument/2006/relationships/customXml" Target="../ink/ink103.xml"/><Relationship Id="rId118" Type="http://schemas.openxmlformats.org/officeDocument/2006/relationships/image" Target="../media/image114.png"/><Relationship Id="rId134" Type="http://schemas.openxmlformats.org/officeDocument/2006/relationships/image" Target="../media/image122.png"/><Relationship Id="rId139" Type="http://schemas.openxmlformats.org/officeDocument/2006/relationships/customXml" Target="../ink/ink116.xml"/><Relationship Id="rId80" Type="http://schemas.openxmlformats.org/officeDocument/2006/relationships/image" Target="../media/image95.png"/><Relationship Id="rId85" Type="http://schemas.openxmlformats.org/officeDocument/2006/relationships/customXml" Target="../ink/ink89.xml"/><Relationship Id="rId150" Type="http://schemas.openxmlformats.org/officeDocument/2006/relationships/image" Target="../media/image130.png"/><Relationship Id="rId155" Type="http://schemas.openxmlformats.org/officeDocument/2006/relationships/customXml" Target="../ink/ink124.xml"/><Relationship Id="rId171" Type="http://schemas.openxmlformats.org/officeDocument/2006/relationships/customXml" Target="../ink/ink132.xml"/><Relationship Id="rId176" Type="http://schemas.openxmlformats.org/officeDocument/2006/relationships/image" Target="../media/image143.png"/><Relationship Id="rId192" Type="http://schemas.openxmlformats.org/officeDocument/2006/relationships/image" Target="../media/image151.png"/><Relationship Id="rId197" Type="http://schemas.openxmlformats.org/officeDocument/2006/relationships/customXml" Target="../ink/ink145.xml"/><Relationship Id="rId12" Type="http://schemas.openxmlformats.org/officeDocument/2006/relationships/image" Target="../media/image61.png"/><Relationship Id="rId17" Type="http://schemas.openxmlformats.org/officeDocument/2006/relationships/customXml" Target="../ink/ink55.xml"/><Relationship Id="rId33" Type="http://schemas.openxmlformats.org/officeDocument/2006/relationships/customXml" Target="../ink/ink63.xml"/><Relationship Id="rId38" Type="http://schemas.openxmlformats.org/officeDocument/2006/relationships/image" Target="../media/image74.png"/><Relationship Id="rId59" Type="http://schemas.openxmlformats.org/officeDocument/2006/relationships/customXml" Target="../ink/ink76.xml"/><Relationship Id="rId103" Type="http://schemas.openxmlformats.org/officeDocument/2006/relationships/customXml" Target="../ink/ink98.xml"/><Relationship Id="rId108" Type="http://schemas.openxmlformats.org/officeDocument/2006/relationships/image" Target="../media/image109.png"/><Relationship Id="rId124" Type="http://schemas.openxmlformats.org/officeDocument/2006/relationships/image" Target="../media/image117.png"/><Relationship Id="rId129" Type="http://schemas.openxmlformats.org/officeDocument/2006/relationships/customXml" Target="../ink/ink111.xml"/><Relationship Id="rId54" Type="http://schemas.openxmlformats.org/officeDocument/2006/relationships/image" Target="../media/image82.png"/><Relationship Id="rId70" Type="http://schemas.openxmlformats.org/officeDocument/2006/relationships/image" Target="../media/image90.png"/><Relationship Id="rId75" Type="http://schemas.openxmlformats.org/officeDocument/2006/relationships/customXml" Target="../ink/ink84.xml"/><Relationship Id="rId91" Type="http://schemas.openxmlformats.org/officeDocument/2006/relationships/customXml" Target="../ink/ink92.xml"/><Relationship Id="rId96" Type="http://schemas.openxmlformats.org/officeDocument/2006/relationships/image" Target="../media/image103.png"/><Relationship Id="rId140" Type="http://schemas.openxmlformats.org/officeDocument/2006/relationships/image" Target="../media/image125.png"/><Relationship Id="rId145" Type="http://schemas.openxmlformats.org/officeDocument/2006/relationships/customXml" Target="../ink/ink119.xml"/><Relationship Id="rId161" Type="http://schemas.openxmlformats.org/officeDocument/2006/relationships/customXml" Target="../ink/ink127.xml"/><Relationship Id="rId166" Type="http://schemas.openxmlformats.org/officeDocument/2006/relationships/image" Target="../media/image138.png"/><Relationship Id="rId182" Type="http://schemas.openxmlformats.org/officeDocument/2006/relationships/image" Target="../media/image146.png"/><Relationship Id="rId187" Type="http://schemas.openxmlformats.org/officeDocument/2006/relationships/customXml" Target="../ink/ink1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23" Type="http://schemas.openxmlformats.org/officeDocument/2006/relationships/customXml" Target="../ink/ink58.xml"/><Relationship Id="rId28" Type="http://schemas.openxmlformats.org/officeDocument/2006/relationships/image" Target="../media/image69.png"/><Relationship Id="rId49" Type="http://schemas.openxmlformats.org/officeDocument/2006/relationships/customXml" Target="../ink/ink71.xml"/><Relationship Id="rId114" Type="http://schemas.openxmlformats.org/officeDocument/2006/relationships/image" Target="../media/image112.png"/><Relationship Id="rId119" Type="http://schemas.openxmlformats.org/officeDocument/2006/relationships/customXml" Target="../ink/ink106.xml"/><Relationship Id="rId44" Type="http://schemas.openxmlformats.org/officeDocument/2006/relationships/image" Target="../media/image77.png"/><Relationship Id="rId60" Type="http://schemas.openxmlformats.org/officeDocument/2006/relationships/image" Target="../media/image85.png"/><Relationship Id="rId65" Type="http://schemas.openxmlformats.org/officeDocument/2006/relationships/customXml" Target="../ink/ink79.xml"/><Relationship Id="rId81" Type="http://schemas.openxmlformats.org/officeDocument/2006/relationships/customXml" Target="../ink/ink87.xml"/><Relationship Id="rId86" Type="http://schemas.openxmlformats.org/officeDocument/2006/relationships/image" Target="../media/image98.png"/><Relationship Id="rId130" Type="http://schemas.openxmlformats.org/officeDocument/2006/relationships/image" Target="../media/image120.png"/><Relationship Id="rId135" Type="http://schemas.openxmlformats.org/officeDocument/2006/relationships/customXml" Target="../ink/ink114.xml"/><Relationship Id="rId151" Type="http://schemas.openxmlformats.org/officeDocument/2006/relationships/customXml" Target="../ink/ink122.xml"/><Relationship Id="rId156" Type="http://schemas.openxmlformats.org/officeDocument/2006/relationships/image" Target="../media/image133.png"/><Relationship Id="rId177" Type="http://schemas.openxmlformats.org/officeDocument/2006/relationships/customXml" Target="../ink/ink135.xml"/><Relationship Id="rId198" Type="http://schemas.openxmlformats.org/officeDocument/2006/relationships/image" Target="../media/image154.png"/><Relationship Id="rId172" Type="http://schemas.openxmlformats.org/officeDocument/2006/relationships/image" Target="../media/image141.png"/><Relationship Id="rId193" Type="http://schemas.openxmlformats.org/officeDocument/2006/relationships/customXml" Target="../ink/ink143.xml"/><Relationship Id="rId13" Type="http://schemas.openxmlformats.org/officeDocument/2006/relationships/customXml" Target="../ink/ink53.xml"/><Relationship Id="rId18" Type="http://schemas.openxmlformats.org/officeDocument/2006/relationships/image" Target="../media/image64.png"/><Relationship Id="rId39" Type="http://schemas.openxmlformats.org/officeDocument/2006/relationships/customXml" Target="../ink/ink66.xml"/><Relationship Id="rId109" Type="http://schemas.openxmlformats.org/officeDocument/2006/relationships/customXml" Target="../ink/ink101.xml"/><Relationship Id="rId34" Type="http://schemas.openxmlformats.org/officeDocument/2006/relationships/image" Target="../media/image72.png"/><Relationship Id="rId50" Type="http://schemas.openxmlformats.org/officeDocument/2006/relationships/image" Target="../media/image80.png"/><Relationship Id="rId55" Type="http://schemas.openxmlformats.org/officeDocument/2006/relationships/customXml" Target="../ink/ink74.xml"/><Relationship Id="rId76" Type="http://schemas.openxmlformats.org/officeDocument/2006/relationships/image" Target="../media/image93.png"/><Relationship Id="rId97" Type="http://schemas.openxmlformats.org/officeDocument/2006/relationships/customXml" Target="../ink/ink95.xml"/><Relationship Id="rId104" Type="http://schemas.openxmlformats.org/officeDocument/2006/relationships/image" Target="../media/image107.png"/><Relationship Id="rId120" Type="http://schemas.openxmlformats.org/officeDocument/2006/relationships/image" Target="../media/image115.png"/><Relationship Id="rId125" Type="http://schemas.openxmlformats.org/officeDocument/2006/relationships/customXml" Target="../ink/ink109.xml"/><Relationship Id="rId141" Type="http://schemas.openxmlformats.org/officeDocument/2006/relationships/customXml" Target="../ink/ink117.xml"/><Relationship Id="rId146" Type="http://schemas.openxmlformats.org/officeDocument/2006/relationships/image" Target="../media/image128.png"/><Relationship Id="rId167" Type="http://schemas.openxmlformats.org/officeDocument/2006/relationships/customXml" Target="../ink/ink130.xml"/><Relationship Id="rId188" Type="http://schemas.openxmlformats.org/officeDocument/2006/relationships/image" Target="../media/image149.png"/><Relationship Id="rId7" Type="http://schemas.openxmlformats.org/officeDocument/2006/relationships/customXml" Target="../ink/ink50.xml"/><Relationship Id="rId71" Type="http://schemas.openxmlformats.org/officeDocument/2006/relationships/customXml" Target="../ink/ink82.xml"/><Relationship Id="rId92" Type="http://schemas.openxmlformats.org/officeDocument/2006/relationships/image" Target="../media/image101.png"/><Relationship Id="rId162" Type="http://schemas.openxmlformats.org/officeDocument/2006/relationships/image" Target="../media/image136.png"/><Relationship Id="rId183" Type="http://schemas.openxmlformats.org/officeDocument/2006/relationships/customXml" Target="../ink/ink138.xml"/><Relationship Id="rId2" Type="http://schemas.openxmlformats.org/officeDocument/2006/relationships/image" Target="../media/image56.png"/><Relationship Id="rId29" Type="http://schemas.openxmlformats.org/officeDocument/2006/relationships/customXml" Target="../ink/ink61.xml"/><Relationship Id="rId24" Type="http://schemas.openxmlformats.org/officeDocument/2006/relationships/image" Target="../media/image67.png"/><Relationship Id="rId40" Type="http://schemas.openxmlformats.org/officeDocument/2006/relationships/image" Target="../media/image75.png"/><Relationship Id="rId45" Type="http://schemas.openxmlformats.org/officeDocument/2006/relationships/customXml" Target="../ink/ink69.xml"/><Relationship Id="rId66" Type="http://schemas.openxmlformats.org/officeDocument/2006/relationships/image" Target="../media/image88.png"/><Relationship Id="rId87" Type="http://schemas.openxmlformats.org/officeDocument/2006/relationships/customXml" Target="../ink/ink90.xml"/><Relationship Id="rId110" Type="http://schemas.openxmlformats.org/officeDocument/2006/relationships/image" Target="../media/image110.png"/><Relationship Id="rId115" Type="http://schemas.openxmlformats.org/officeDocument/2006/relationships/customXml" Target="../ink/ink104.xml"/><Relationship Id="rId131" Type="http://schemas.openxmlformats.org/officeDocument/2006/relationships/customXml" Target="../ink/ink112.xml"/><Relationship Id="rId136" Type="http://schemas.openxmlformats.org/officeDocument/2006/relationships/image" Target="../media/image123.png"/><Relationship Id="rId157" Type="http://schemas.openxmlformats.org/officeDocument/2006/relationships/customXml" Target="../ink/ink125.xml"/><Relationship Id="rId178" Type="http://schemas.openxmlformats.org/officeDocument/2006/relationships/image" Target="../media/image144.png"/><Relationship Id="rId61" Type="http://schemas.openxmlformats.org/officeDocument/2006/relationships/customXml" Target="../ink/ink77.xml"/><Relationship Id="rId82" Type="http://schemas.openxmlformats.org/officeDocument/2006/relationships/image" Target="../media/image96.png"/><Relationship Id="rId152" Type="http://schemas.openxmlformats.org/officeDocument/2006/relationships/image" Target="../media/image131.png"/><Relationship Id="rId173" Type="http://schemas.openxmlformats.org/officeDocument/2006/relationships/customXml" Target="../ink/ink133.xml"/><Relationship Id="rId194" Type="http://schemas.openxmlformats.org/officeDocument/2006/relationships/image" Target="../media/image152.png"/><Relationship Id="rId19" Type="http://schemas.openxmlformats.org/officeDocument/2006/relationships/customXml" Target="../ink/ink56.xml"/><Relationship Id="rId14" Type="http://schemas.openxmlformats.org/officeDocument/2006/relationships/image" Target="../media/image62.png"/><Relationship Id="rId30" Type="http://schemas.openxmlformats.org/officeDocument/2006/relationships/image" Target="../media/image70.png"/><Relationship Id="rId35" Type="http://schemas.openxmlformats.org/officeDocument/2006/relationships/customXml" Target="../ink/ink64.xml"/><Relationship Id="rId56" Type="http://schemas.openxmlformats.org/officeDocument/2006/relationships/image" Target="../media/image83.png"/><Relationship Id="rId77" Type="http://schemas.openxmlformats.org/officeDocument/2006/relationships/customXml" Target="../ink/ink85.xml"/><Relationship Id="rId100" Type="http://schemas.openxmlformats.org/officeDocument/2006/relationships/image" Target="../media/image105.png"/><Relationship Id="rId105" Type="http://schemas.openxmlformats.org/officeDocument/2006/relationships/customXml" Target="../ink/ink99.xml"/><Relationship Id="rId126" Type="http://schemas.openxmlformats.org/officeDocument/2006/relationships/image" Target="../media/image118.png"/><Relationship Id="rId147" Type="http://schemas.openxmlformats.org/officeDocument/2006/relationships/customXml" Target="../ink/ink120.xml"/><Relationship Id="rId168" Type="http://schemas.openxmlformats.org/officeDocument/2006/relationships/image" Target="../media/image139.png"/><Relationship Id="rId8" Type="http://schemas.openxmlformats.org/officeDocument/2006/relationships/image" Target="../media/image59.png"/><Relationship Id="rId51" Type="http://schemas.openxmlformats.org/officeDocument/2006/relationships/customXml" Target="../ink/ink72.xml"/><Relationship Id="rId72" Type="http://schemas.openxmlformats.org/officeDocument/2006/relationships/image" Target="../media/image91.png"/><Relationship Id="rId93" Type="http://schemas.openxmlformats.org/officeDocument/2006/relationships/customXml" Target="../ink/ink93.xml"/><Relationship Id="rId98" Type="http://schemas.openxmlformats.org/officeDocument/2006/relationships/image" Target="../media/image104.png"/><Relationship Id="rId121" Type="http://schemas.openxmlformats.org/officeDocument/2006/relationships/customXml" Target="../ink/ink107.xml"/><Relationship Id="rId142" Type="http://schemas.openxmlformats.org/officeDocument/2006/relationships/image" Target="../media/image126.png"/><Relationship Id="rId163" Type="http://schemas.openxmlformats.org/officeDocument/2006/relationships/customXml" Target="../ink/ink128.xml"/><Relationship Id="rId184" Type="http://schemas.openxmlformats.org/officeDocument/2006/relationships/image" Target="../media/image147.png"/><Relationship Id="rId189" Type="http://schemas.openxmlformats.org/officeDocument/2006/relationships/customXml" Target="../ink/ink141.xml"/><Relationship Id="rId3" Type="http://schemas.openxmlformats.org/officeDocument/2006/relationships/customXml" Target="../ink/ink48.xml"/><Relationship Id="rId25" Type="http://schemas.openxmlformats.org/officeDocument/2006/relationships/customXml" Target="../ink/ink59.xml"/><Relationship Id="rId46" Type="http://schemas.openxmlformats.org/officeDocument/2006/relationships/image" Target="../media/image78.png"/><Relationship Id="rId67" Type="http://schemas.openxmlformats.org/officeDocument/2006/relationships/customXml" Target="../ink/ink80.xml"/><Relationship Id="rId116" Type="http://schemas.openxmlformats.org/officeDocument/2006/relationships/image" Target="../media/image113.png"/><Relationship Id="rId137" Type="http://schemas.openxmlformats.org/officeDocument/2006/relationships/customXml" Target="../ink/ink115.xml"/><Relationship Id="rId158" Type="http://schemas.openxmlformats.org/officeDocument/2006/relationships/image" Target="../media/image134.png"/><Relationship Id="rId20" Type="http://schemas.openxmlformats.org/officeDocument/2006/relationships/image" Target="../media/image65.png"/><Relationship Id="rId41" Type="http://schemas.openxmlformats.org/officeDocument/2006/relationships/customXml" Target="../ink/ink67.xml"/><Relationship Id="rId62" Type="http://schemas.openxmlformats.org/officeDocument/2006/relationships/image" Target="../media/image86.png"/><Relationship Id="rId83" Type="http://schemas.openxmlformats.org/officeDocument/2006/relationships/customXml" Target="../ink/ink88.xml"/><Relationship Id="rId88" Type="http://schemas.openxmlformats.org/officeDocument/2006/relationships/image" Target="../media/image99.png"/><Relationship Id="rId111" Type="http://schemas.openxmlformats.org/officeDocument/2006/relationships/customXml" Target="../ink/ink102.xml"/><Relationship Id="rId132" Type="http://schemas.openxmlformats.org/officeDocument/2006/relationships/image" Target="../media/image121.png"/><Relationship Id="rId153" Type="http://schemas.openxmlformats.org/officeDocument/2006/relationships/customXml" Target="../ink/ink123.xml"/><Relationship Id="rId174" Type="http://schemas.openxmlformats.org/officeDocument/2006/relationships/image" Target="../media/image142.png"/><Relationship Id="rId179" Type="http://schemas.openxmlformats.org/officeDocument/2006/relationships/customXml" Target="../ink/ink136.xml"/><Relationship Id="rId195" Type="http://schemas.openxmlformats.org/officeDocument/2006/relationships/customXml" Target="../ink/ink144.xml"/><Relationship Id="rId190" Type="http://schemas.openxmlformats.org/officeDocument/2006/relationships/image" Target="../media/image150.png"/><Relationship Id="rId15" Type="http://schemas.openxmlformats.org/officeDocument/2006/relationships/customXml" Target="../ink/ink54.xml"/><Relationship Id="rId36" Type="http://schemas.openxmlformats.org/officeDocument/2006/relationships/image" Target="../media/image73.png"/><Relationship Id="rId57" Type="http://schemas.openxmlformats.org/officeDocument/2006/relationships/customXml" Target="../ink/ink75.xml"/><Relationship Id="rId106" Type="http://schemas.openxmlformats.org/officeDocument/2006/relationships/image" Target="../media/image108.png"/><Relationship Id="rId127" Type="http://schemas.openxmlformats.org/officeDocument/2006/relationships/customXml" Target="../ink/ink110.xml"/><Relationship Id="rId10" Type="http://schemas.openxmlformats.org/officeDocument/2006/relationships/image" Target="../media/image60.png"/><Relationship Id="rId31" Type="http://schemas.openxmlformats.org/officeDocument/2006/relationships/customXml" Target="../ink/ink62.xml"/><Relationship Id="rId52" Type="http://schemas.openxmlformats.org/officeDocument/2006/relationships/image" Target="../media/image81.png"/><Relationship Id="rId73" Type="http://schemas.openxmlformats.org/officeDocument/2006/relationships/customXml" Target="../ink/ink83.xml"/><Relationship Id="rId78" Type="http://schemas.openxmlformats.org/officeDocument/2006/relationships/image" Target="../media/image94.png"/><Relationship Id="rId94" Type="http://schemas.openxmlformats.org/officeDocument/2006/relationships/image" Target="../media/image102.png"/><Relationship Id="rId99" Type="http://schemas.openxmlformats.org/officeDocument/2006/relationships/customXml" Target="../ink/ink96.xml"/><Relationship Id="rId101" Type="http://schemas.openxmlformats.org/officeDocument/2006/relationships/customXml" Target="../ink/ink97.xml"/><Relationship Id="rId122" Type="http://schemas.openxmlformats.org/officeDocument/2006/relationships/image" Target="../media/image116.png"/><Relationship Id="rId143" Type="http://schemas.openxmlformats.org/officeDocument/2006/relationships/customXml" Target="../ink/ink118.xml"/><Relationship Id="rId148" Type="http://schemas.openxmlformats.org/officeDocument/2006/relationships/image" Target="../media/image129.png"/><Relationship Id="rId164" Type="http://schemas.openxmlformats.org/officeDocument/2006/relationships/image" Target="../media/image137.png"/><Relationship Id="rId169" Type="http://schemas.openxmlformats.org/officeDocument/2006/relationships/customXml" Target="../ink/ink131.xml"/><Relationship Id="rId185" Type="http://schemas.openxmlformats.org/officeDocument/2006/relationships/customXml" Target="../ink/ink139.xml"/><Relationship Id="rId4" Type="http://schemas.openxmlformats.org/officeDocument/2006/relationships/image" Target="../media/image57.png"/><Relationship Id="rId9" Type="http://schemas.openxmlformats.org/officeDocument/2006/relationships/customXml" Target="../ink/ink51.xml"/><Relationship Id="rId180" Type="http://schemas.openxmlformats.org/officeDocument/2006/relationships/image" Target="../media/image145.png"/><Relationship Id="rId26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E837-5C5A-4278-B1A0-C0F0D73AA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3.3 </a:t>
            </a:r>
            <a:r>
              <a:rPr lang="en-IN" dirty="0" err="1"/>
              <a:t>kreyszig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6EE4E-2BD6-42AF-A749-DE7A533E2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56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11D077-76C5-4CB1-BCC4-AB5370E73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14" y="116695"/>
            <a:ext cx="9491240" cy="6581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6FE82F-2D0C-4B4D-86B7-B50C68E98413}"/>
                  </a:ext>
                </a:extLst>
              </p14:cNvPr>
              <p14:cNvContentPartPr/>
              <p14:nvPr/>
            </p14:nvContentPartPr>
            <p14:xfrm>
              <a:off x="11107786" y="4291077"/>
              <a:ext cx="11160" cy="21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6FE82F-2D0C-4B4D-86B7-B50C68E984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89786" y="4273077"/>
                <a:ext cx="4680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2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229E19-4FB3-43C9-ACBA-E23C5059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84" y="739556"/>
            <a:ext cx="7096125" cy="304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3A08E7F-6EE5-4DA7-9DD1-1C975102D9B1}"/>
                  </a:ext>
                </a:extLst>
              </p14:cNvPr>
              <p14:cNvContentPartPr/>
              <p14:nvPr/>
            </p14:nvContentPartPr>
            <p14:xfrm>
              <a:off x="5064413" y="374036"/>
              <a:ext cx="195840" cy="183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3A08E7F-6EE5-4DA7-9DD1-1C975102D9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6413" y="356036"/>
                <a:ext cx="2314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2AB745-F184-465F-9426-088EBF3AE83D}"/>
                  </a:ext>
                </a:extLst>
              </p14:cNvPr>
              <p14:cNvContentPartPr/>
              <p14:nvPr/>
            </p14:nvContentPartPr>
            <p14:xfrm>
              <a:off x="5216693" y="401396"/>
              <a:ext cx="42120" cy="203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2AB745-F184-465F-9426-088EBF3AE8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8693" y="383396"/>
                <a:ext cx="777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F980C7B-00A5-4F47-876D-07A6258F9B1A}"/>
                  </a:ext>
                </a:extLst>
              </p14:cNvPr>
              <p14:cNvContentPartPr/>
              <p14:nvPr/>
            </p14:nvContentPartPr>
            <p14:xfrm>
              <a:off x="5304893" y="397076"/>
              <a:ext cx="2160" cy="145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F980C7B-00A5-4F47-876D-07A6258F9B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86893" y="379076"/>
                <a:ext cx="378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B1FA1E8-DA83-4804-B142-73EFB78D0FDC}"/>
                  </a:ext>
                </a:extLst>
              </p14:cNvPr>
              <p14:cNvContentPartPr/>
              <p14:nvPr/>
            </p14:nvContentPartPr>
            <p14:xfrm>
              <a:off x="5294453" y="381236"/>
              <a:ext cx="9000" cy="22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B1FA1E8-DA83-4804-B142-73EFB78D0F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77145" y="363236"/>
                <a:ext cx="43269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51795AE-0747-4873-8845-BD531A1C3169}"/>
                  </a:ext>
                </a:extLst>
              </p14:cNvPr>
              <p14:cNvContentPartPr/>
              <p14:nvPr/>
            </p14:nvContentPartPr>
            <p14:xfrm>
              <a:off x="5398853" y="403556"/>
              <a:ext cx="95400" cy="134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51795AE-0747-4873-8845-BD531A1C316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80785" y="385556"/>
                <a:ext cx="131175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23CEF07-111C-48DF-A8AF-F08187D76ADC}"/>
                  </a:ext>
                </a:extLst>
              </p14:cNvPr>
              <p14:cNvContentPartPr/>
              <p14:nvPr/>
            </p14:nvContentPartPr>
            <p14:xfrm>
              <a:off x="5521613" y="291236"/>
              <a:ext cx="411480" cy="216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23CEF07-111C-48DF-A8AF-F08187D76AD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03613" y="273236"/>
                <a:ext cx="4471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C9CC89E-8DF0-4497-819D-D0CB821D76F9}"/>
                  </a:ext>
                </a:extLst>
              </p14:cNvPr>
              <p14:cNvContentPartPr/>
              <p14:nvPr/>
            </p14:nvContentPartPr>
            <p14:xfrm>
              <a:off x="5955773" y="383036"/>
              <a:ext cx="208080" cy="165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C9CC89E-8DF0-4497-819D-D0CB821D76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37742" y="365036"/>
                <a:ext cx="243782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6A2EB8B-F534-42D7-90A4-CDE6A67C76D3}"/>
                  </a:ext>
                </a:extLst>
              </p14:cNvPr>
              <p14:cNvContentPartPr/>
              <p14:nvPr/>
            </p14:nvContentPartPr>
            <p14:xfrm>
              <a:off x="5712413" y="283316"/>
              <a:ext cx="187200" cy="5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6A2EB8B-F534-42D7-90A4-CDE6A67C76D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94413" y="265316"/>
                <a:ext cx="2228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16A9CA2-A018-4AB9-9FF8-3874867466C7}"/>
                  </a:ext>
                </a:extLst>
              </p14:cNvPr>
              <p14:cNvContentPartPr/>
              <p14:nvPr/>
            </p14:nvContentPartPr>
            <p14:xfrm>
              <a:off x="6349253" y="293756"/>
              <a:ext cx="199080" cy="466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16A9CA2-A018-4AB9-9FF8-3874867466C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31253" y="275756"/>
                <a:ext cx="23472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7CA578D-E951-477B-994D-F8DD822F1F19}"/>
                  </a:ext>
                </a:extLst>
              </p14:cNvPr>
              <p14:cNvContentPartPr/>
              <p14:nvPr/>
            </p14:nvContentPartPr>
            <p14:xfrm>
              <a:off x="6661733" y="421196"/>
              <a:ext cx="148320" cy="92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7CA578D-E951-477B-994D-F8DD822F1F1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43733" y="403196"/>
                <a:ext cx="1839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4C1AC1-1EA8-452F-82B4-96A5A71740FE}"/>
                  </a:ext>
                </a:extLst>
              </p14:cNvPr>
              <p14:cNvContentPartPr/>
              <p14:nvPr/>
            </p14:nvContentPartPr>
            <p14:xfrm>
              <a:off x="6893213" y="376916"/>
              <a:ext cx="442440" cy="150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4C1AC1-1EA8-452F-82B4-96A5A71740F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75213" y="358916"/>
                <a:ext cx="4780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F85DD3A-FBB0-42D9-8631-565554570C74}"/>
                  </a:ext>
                </a:extLst>
              </p14:cNvPr>
              <p14:cNvContentPartPr/>
              <p14:nvPr/>
            </p14:nvContentPartPr>
            <p14:xfrm>
              <a:off x="7296773" y="274316"/>
              <a:ext cx="2880" cy="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F85DD3A-FBB0-42D9-8631-565554570C7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78773" y="255533"/>
                <a:ext cx="38520" cy="45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ECDD1B3-88DD-488F-B998-F4FAEA990968}"/>
                  </a:ext>
                </a:extLst>
              </p14:cNvPr>
              <p14:cNvContentPartPr/>
              <p14:nvPr/>
            </p14:nvContentPartPr>
            <p14:xfrm>
              <a:off x="7372013" y="380156"/>
              <a:ext cx="284040" cy="100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ECDD1B3-88DD-488F-B998-F4FAEA99096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4013" y="362156"/>
                <a:ext cx="3196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BE1A741-75B7-475F-AB72-230DFC98AC70}"/>
                  </a:ext>
                </a:extLst>
              </p14:cNvPr>
              <p14:cNvContentPartPr/>
              <p14:nvPr/>
            </p14:nvContentPartPr>
            <p14:xfrm>
              <a:off x="7629053" y="239756"/>
              <a:ext cx="22320" cy="33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BE1A741-75B7-475F-AB72-230DFC98AC7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611053" y="221756"/>
                <a:ext cx="579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1E7CD56-6DB0-4F18-8D4E-A6A314283B2C}"/>
                  </a:ext>
                </a:extLst>
              </p14:cNvPr>
              <p14:cNvContentPartPr/>
              <p14:nvPr/>
            </p14:nvContentPartPr>
            <p14:xfrm>
              <a:off x="7757573" y="347036"/>
              <a:ext cx="250560" cy="11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1E7CD56-6DB0-4F18-8D4E-A6A314283B2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39547" y="329036"/>
                <a:ext cx="286251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E796125-4A21-442D-9B01-6BC967D81AE4}"/>
                  </a:ext>
                </a:extLst>
              </p14:cNvPr>
              <p14:cNvContentPartPr/>
              <p14:nvPr/>
            </p14:nvContentPartPr>
            <p14:xfrm>
              <a:off x="7985813" y="280436"/>
              <a:ext cx="19440" cy="32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E796125-4A21-442D-9B01-6BC967D81AE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67813" y="262436"/>
                <a:ext cx="550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2105106-3B63-4476-884D-4F84287EF244}"/>
                  </a:ext>
                </a:extLst>
              </p14:cNvPr>
              <p14:cNvContentPartPr/>
              <p14:nvPr/>
            </p14:nvContentPartPr>
            <p14:xfrm>
              <a:off x="8093453" y="336956"/>
              <a:ext cx="545040" cy="248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2105106-3B63-4476-884D-4F84287EF24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075453" y="318982"/>
                <a:ext cx="580680" cy="284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A33F10D-3061-436D-8231-1F0B86026DB4}"/>
                  </a:ext>
                </a:extLst>
              </p14:cNvPr>
              <p14:cNvContentPartPr/>
              <p14:nvPr/>
            </p14:nvContentPartPr>
            <p14:xfrm>
              <a:off x="8361293" y="186116"/>
              <a:ext cx="64800" cy="15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A33F10D-3061-436D-8231-1F0B86026DB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343293" y="168116"/>
                <a:ext cx="1004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7986479-7DA2-4A0C-B979-D7C24EBD4DB2}"/>
                  </a:ext>
                </a:extLst>
              </p14:cNvPr>
              <p14:cNvContentPartPr/>
              <p14:nvPr/>
            </p14:nvContentPartPr>
            <p14:xfrm>
              <a:off x="8844053" y="309236"/>
              <a:ext cx="315000" cy="130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7986479-7DA2-4A0C-B979-D7C24EBD4DB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826053" y="291236"/>
                <a:ext cx="350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3654FF4-236F-431F-B66C-7B82D4EF2ECF}"/>
                  </a:ext>
                </a:extLst>
              </p14:cNvPr>
              <p14:cNvContentPartPr/>
              <p14:nvPr/>
            </p14:nvContentPartPr>
            <p14:xfrm>
              <a:off x="9218453" y="245516"/>
              <a:ext cx="580680" cy="213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3654FF4-236F-431F-B66C-7B82D4EF2EC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200464" y="227546"/>
                <a:ext cx="616298" cy="249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77C094F-F0A9-4D67-A2E7-15780FC13582}"/>
                  </a:ext>
                </a:extLst>
              </p14:cNvPr>
              <p14:cNvContentPartPr/>
              <p14:nvPr/>
            </p14:nvContentPartPr>
            <p14:xfrm>
              <a:off x="9312053" y="152996"/>
              <a:ext cx="237240" cy="14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77C094F-F0A9-4D67-A2E7-15780FC1358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94053" y="134996"/>
                <a:ext cx="27288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CBDFA774-4E24-4282-BB0C-7B34C73BE456}"/>
              </a:ext>
            </a:extLst>
          </p:cNvPr>
          <p:cNvGrpSpPr/>
          <p:nvPr/>
        </p:nvGrpSpPr>
        <p:grpSpPr>
          <a:xfrm>
            <a:off x="4028333" y="296276"/>
            <a:ext cx="794520" cy="584280"/>
            <a:chOff x="4028333" y="296276"/>
            <a:chExt cx="794520" cy="584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FCBBA03-DCAC-47C1-BB61-5A1F25D674A9}"/>
                    </a:ext>
                  </a:extLst>
                </p14:cNvPr>
                <p14:cNvContentPartPr/>
                <p14:nvPr/>
              </p14:nvContentPartPr>
              <p14:xfrm>
                <a:off x="4060373" y="601916"/>
                <a:ext cx="358560" cy="278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FCBBA03-DCAC-47C1-BB61-5A1F25D674A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42373" y="583916"/>
                  <a:ext cx="3942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32F4D02-189D-4893-A2CB-12CE6D4B6DC8}"/>
                    </a:ext>
                  </a:extLst>
                </p14:cNvPr>
                <p14:cNvContentPartPr/>
                <p14:nvPr/>
              </p14:nvContentPartPr>
              <p14:xfrm>
                <a:off x="4570133" y="310676"/>
                <a:ext cx="2016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32F4D02-189D-4893-A2CB-12CE6D4B6DC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52133" y="292652"/>
                  <a:ext cx="55800" cy="300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B93D4D7-091E-4F18-BC45-780AEEC335B2}"/>
                    </a:ext>
                  </a:extLst>
                </p14:cNvPr>
                <p14:cNvContentPartPr/>
                <p14:nvPr/>
              </p14:nvContentPartPr>
              <p14:xfrm>
                <a:off x="4653653" y="341276"/>
                <a:ext cx="169200" cy="257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B93D4D7-091E-4F18-BC45-780AEEC335B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35653" y="323276"/>
                  <a:ext cx="2048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84C4BE-5CEF-4742-8259-4F7CEB69B546}"/>
                    </a:ext>
                  </a:extLst>
                </p14:cNvPr>
                <p14:cNvContentPartPr/>
                <p14:nvPr/>
              </p14:nvContentPartPr>
              <p14:xfrm>
                <a:off x="4575173" y="363236"/>
                <a:ext cx="145800" cy="16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84C4BE-5CEF-4742-8259-4F7CEB69B54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57173" y="345619"/>
                  <a:ext cx="181440" cy="51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8E3195-3C95-4AF8-8804-0AFB3D6DB588}"/>
                    </a:ext>
                  </a:extLst>
                </p14:cNvPr>
                <p14:cNvContentPartPr/>
                <p14:nvPr/>
              </p14:nvContentPartPr>
              <p14:xfrm>
                <a:off x="4028333" y="296276"/>
                <a:ext cx="143280" cy="217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8E3195-3C95-4AF8-8804-0AFB3D6DB58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010333" y="278306"/>
                  <a:ext cx="178920" cy="2533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CA1E8DF-C234-45C2-8D35-8C72C18315DD}"/>
                    </a:ext>
                  </a:extLst>
                </p14:cNvPr>
                <p14:cNvContentPartPr/>
                <p14:nvPr/>
              </p14:nvContentPartPr>
              <p14:xfrm>
                <a:off x="4063253" y="371156"/>
                <a:ext cx="410400" cy="184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CA1E8DF-C234-45C2-8D35-8C72C18315D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45253" y="353156"/>
                  <a:ext cx="44604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E6D625C-6AC1-445F-A0B8-2861158E94AF}"/>
              </a:ext>
            </a:extLst>
          </p:cNvPr>
          <p:cNvGrpSpPr/>
          <p:nvPr/>
        </p:nvGrpSpPr>
        <p:grpSpPr>
          <a:xfrm>
            <a:off x="397733" y="3796196"/>
            <a:ext cx="1276560" cy="500040"/>
            <a:chOff x="397733" y="3796196"/>
            <a:chExt cx="1276560" cy="50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B60B38B-D61A-44CF-A5A4-9176FA5EB12C}"/>
                    </a:ext>
                  </a:extLst>
                </p14:cNvPr>
                <p14:cNvContentPartPr/>
                <p14:nvPr/>
              </p14:nvContentPartPr>
              <p14:xfrm>
                <a:off x="947813" y="3912116"/>
                <a:ext cx="360" cy="1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B60B38B-D61A-44CF-A5A4-9176FA5EB12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9813" y="3897716"/>
                  <a:ext cx="36000" cy="29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0635C8A-68BF-4E48-BA87-CEED36A12000}"/>
                    </a:ext>
                  </a:extLst>
                </p14:cNvPr>
                <p14:cNvContentPartPr/>
                <p14:nvPr/>
              </p14:nvContentPartPr>
              <p14:xfrm>
                <a:off x="397733" y="3801236"/>
                <a:ext cx="217080" cy="243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0635C8A-68BF-4E48-BA87-CEED36A1200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9733" y="3783236"/>
                  <a:ext cx="252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8C7AA4C-620A-4FD9-B247-916DF497C749}"/>
                    </a:ext>
                  </a:extLst>
                </p14:cNvPr>
                <p14:cNvContentPartPr/>
                <p14:nvPr/>
              </p14:nvContentPartPr>
              <p14:xfrm>
                <a:off x="692573" y="3872876"/>
                <a:ext cx="118800" cy="31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8C7AA4C-620A-4FD9-B247-916DF497C74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4573" y="3854667"/>
                  <a:ext cx="154440" cy="67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E16EC83-352A-42A4-A070-1D19E6E22F5B}"/>
                    </a:ext>
                  </a:extLst>
                </p14:cNvPr>
                <p14:cNvContentPartPr/>
                <p14:nvPr/>
              </p14:nvContentPartPr>
              <p14:xfrm>
                <a:off x="865733" y="3796196"/>
                <a:ext cx="159480" cy="231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E16EC83-352A-42A4-A070-1D19E6E22F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7733" y="3778196"/>
                  <a:ext cx="195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B7F55AD-B14A-40A6-8C44-DF04A76BB99E}"/>
                    </a:ext>
                  </a:extLst>
                </p14:cNvPr>
                <p14:cNvContentPartPr/>
                <p14:nvPr/>
              </p14:nvContentPartPr>
              <p14:xfrm>
                <a:off x="1119893" y="3888716"/>
                <a:ext cx="178200" cy="327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B7F55AD-B14A-40A6-8C44-DF04A76BB99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01893" y="3870696"/>
                  <a:ext cx="213840" cy="3632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18924F5-35A2-481F-BCCE-B959F58C9CDA}"/>
                    </a:ext>
                  </a:extLst>
                </p14:cNvPr>
                <p14:cNvContentPartPr/>
                <p14:nvPr/>
              </p14:nvContentPartPr>
              <p14:xfrm>
                <a:off x="1410053" y="4114436"/>
                <a:ext cx="9720" cy="181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18924F5-35A2-481F-BCCE-B959F58C9CD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392696" y="4096436"/>
                  <a:ext cx="44087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778D646-3E21-4442-A182-A22FABB7C1CC}"/>
                    </a:ext>
                  </a:extLst>
                </p14:cNvPr>
                <p14:cNvContentPartPr/>
                <p14:nvPr/>
              </p14:nvContentPartPr>
              <p14:xfrm>
                <a:off x="1536413" y="3972236"/>
                <a:ext cx="137880" cy="7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778D646-3E21-4442-A182-A22FABB7C1C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518413" y="3954236"/>
                  <a:ext cx="173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7A903CC-4F8A-45A7-97FB-74DD41806387}"/>
                    </a:ext>
                  </a:extLst>
                </p14:cNvPr>
                <p14:cNvContentPartPr/>
                <p14:nvPr/>
              </p14:nvContentPartPr>
              <p14:xfrm>
                <a:off x="1541453" y="4022276"/>
                <a:ext cx="129240" cy="25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7A903CC-4F8A-45A7-97FB-74DD4180638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523403" y="4004276"/>
                  <a:ext cx="16498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07A2E1B-BA56-4C55-9708-5604C0A7FFB1}"/>
                  </a:ext>
                </a:extLst>
              </p14:cNvPr>
              <p14:cNvContentPartPr/>
              <p14:nvPr/>
            </p14:nvContentPartPr>
            <p14:xfrm>
              <a:off x="2002253" y="3944516"/>
              <a:ext cx="187560" cy="158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07A2E1B-BA56-4C55-9708-5604C0A7FFB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984287" y="3926475"/>
                <a:ext cx="223132" cy="194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6FD5489-1C90-4988-85EC-58B9621A4E48}"/>
                  </a:ext>
                </a:extLst>
              </p14:cNvPr>
              <p14:cNvContentPartPr/>
              <p14:nvPr/>
            </p14:nvContentPartPr>
            <p14:xfrm>
              <a:off x="2275853" y="4001396"/>
              <a:ext cx="93960" cy="14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6FD5489-1C90-4988-85EC-58B9621A4E4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257853" y="3983396"/>
                <a:ext cx="1296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5FB83DB-82D6-400F-9949-CD8FD231D582}"/>
                  </a:ext>
                </a:extLst>
              </p14:cNvPr>
              <p14:cNvContentPartPr/>
              <p14:nvPr/>
            </p14:nvContentPartPr>
            <p14:xfrm>
              <a:off x="2406173" y="3944516"/>
              <a:ext cx="281880" cy="365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5FB83DB-82D6-400F-9949-CD8FD231D58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388173" y="3926516"/>
                <a:ext cx="3175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D7622FB-851A-4BD7-A405-5BB4549B1732}"/>
                  </a:ext>
                </a:extLst>
              </p14:cNvPr>
              <p14:cNvContentPartPr/>
              <p14:nvPr/>
            </p14:nvContentPartPr>
            <p14:xfrm>
              <a:off x="2031413" y="4166276"/>
              <a:ext cx="507600" cy="118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D7622FB-851A-4BD7-A405-5BB4549B173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013413" y="4148276"/>
                <a:ext cx="5432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5AA76EA-E970-4E13-8B85-FC5E0B2984FA}"/>
                  </a:ext>
                </a:extLst>
              </p14:cNvPr>
              <p14:cNvContentPartPr/>
              <p14:nvPr/>
            </p14:nvContentPartPr>
            <p14:xfrm>
              <a:off x="2168573" y="4384796"/>
              <a:ext cx="311040" cy="1789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5AA76EA-E970-4E13-8B85-FC5E0B2984F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150573" y="4366796"/>
                <a:ext cx="34668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C0D7DAD8-7470-44F9-89F4-A4A4B20234CD}"/>
              </a:ext>
            </a:extLst>
          </p:cNvPr>
          <p:cNvGrpSpPr/>
          <p:nvPr/>
        </p:nvGrpSpPr>
        <p:grpSpPr>
          <a:xfrm>
            <a:off x="2812613" y="3818156"/>
            <a:ext cx="891000" cy="504360"/>
            <a:chOff x="2812613" y="3818156"/>
            <a:chExt cx="891000" cy="504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6847165-6EB6-4A32-9867-89266F09016B}"/>
                    </a:ext>
                  </a:extLst>
                </p14:cNvPr>
                <p14:cNvContentPartPr/>
                <p14:nvPr/>
              </p14:nvContentPartPr>
              <p14:xfrm>
                <a:off x="2812613" y="4032356"/>
                <a:ext cx="203760" cy="10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6847165-6EB6-4A32-9867-89266F09016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94613" y="4014356"/>
                  <a:ext cx="239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9B0AD6E-DD0F-48D6-B4C4-507F4EC0273E}"/>
                    </a:ext>
                  </a:extLst>
                </p14:cNvPr>
                <p14:cNvContentPartPr/>
                <p14:nvPr/>
              </p14:nvContentPartPr>
              <p14:xfrm>
                <a:off x="3182333" y="3818156"/>
                <a:ext cx="162000" cy="244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9B0AD6E-DD0F-48D6-B4C4-507F4EC0273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164293" y="3800183"/>
                  <a:ext cx="197719" cy="279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93C9153-995A-4607-909C-501043A0C6CC}"/>
                    </a:ext>
                  </a:extLst>
                </p14:cNvPr>
                <p14:cNvContentPartPr/>
                <p14:nvPr/>
              </p14:nvContentPartPr>
              <p14:xfrm>
                <a:off x="3476813" y="3938396"/>
                <a:ext cx="160200" cy="335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93C9153-995A-4607-909C-501043A0C6C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8813" y="3920377"/>
                  <a:ext cx="195840" cy="3715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6D10C14-AD1B-4164-9052-13251CF3288D}"/>
                    </a:ext>
                  </a:extLst>
                </p14:cNvPr>
                <p14:cNvContentPartPr/>
                <p14:nvPr/>
              </p14:nvContentPartPr>
              <p14:xfrm>
                <a:off x="3694613" y="4177796"/>
                <a:ext cx="9000" cy="144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6D10C14-AD1B-4164-9052-13251CF3288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76613" y="4159796"/>
                  <a:ext cx="4464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48AAF10-4098-4453-96EB-BA66F34141FD}"/>
                  </a:ext>
                </a:extLst>
              </p14:cNvPr>
              <p14:cNvContentPartPr/>
              <p14:nvPr/>
            </p14:nvContentPartPr>
            <p14:xfrm>
              <a:off x="4117613" y="3822116"/>
              <a:ext cx="519120" cy="2552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48AAF10-4098-4453-96EB-BA66F34141F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099613" y="3804116"/>
                <a:ext cx="554760" cy="29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17BF3E79-38BA-44F5-85E8-84A3F1A0D2B2}"/>
              </a:ext>
            </a:extLst>
          </p:cNvPr>
          <p:cNvGrpSpPr/>
          <p:nvPr/>
        </p:nvGrpSpPr>
        <p:grpSpPr>
          <a:xfrm>
            <a:off x="5139653" y="3801596"/>
            <a:ext cx="3062160" cy="508320"/>
            <a:chOff x="5139653" y="3801596"/>
            <a:chExt cx="3062160" cy="508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7C4D5E4-5787-4487-B1A8-6A078377E04A}"/>
                    </a:ext>
                  </a:extLst>
                </p14:cNvPr>
                <p14:cNvContentPartPr/>
                <p14:nvPr/>
              </p14:nvContentPartPr>
              <p14:xfrm>
                <a:off x="5139653" y="3908156"/>
                <a:ext cx="217080" cy="387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7C4D5E4-5787-4487-B1A8-6A078377E04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21653" y="3890156"/>
                  <a:ext cx="2527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D66A673-C9B4-44F1-AAF5-F84D5B274889}"/>
                    </a:ext>
                  </a:extLst>
                </p14:cNvPr>
                <p14:cNvContentPartPr/>
                <p14:nvPr/>
              </p14:nvContentPartPr>
              <p14:xfrm>
                <a:off x="5438813" y="4032356"/>
                <a:ext cx="119520" cy="15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D66A673-C9B4-44F1-AAF5-F84D5B27488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420813" y="4014356"/>
                  <a:ext cx="155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CFC3957-8F45-42DF-AE5A-E9C05731BFBD}"/>
                    </a:ext>
                  </a:extLst>
                </p14:cNvPr>
                <p14:cNvContentPartPr/>
                <p14:nvPr/>
              </p14:nvContentPartPr>
              <p14:xfrm>
                <a:off x="5527013" y="3980516"/>
                <a:ext cx="13320" cy="182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CFC3957-8F45-42DF-AE5A-E9C05731BFB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509013" y="3962516"/>
                  <a:ext cx="489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55FB374-D941-43BE-9915-00BB6F12855D}"/>
                    </a:ext>
                  </a:extLst>
                </p14:cNvPr>
                <p14:cNvContentPartPr/>
                <p14:nvPr/>
              </p14:nvContentPartPr>
              <p14:xfrm>
                <a:off x="5666333" y="3847316"/>
                <a:ext cx="189720" cy="225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55FB374-D941-43BE-9915-00BB6F12855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648367" y="3829316"/>
                  <a:ext cx="225293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8213CFC-BC61-4BCC-AB00-939727D1A908}"/>
                    </a:ext>
                  </a:extLst>
                </p14:cNvPr>
                <p14:cNvContentPartPr/>
                <p14:nvPr/>
              </p14:nvContentPartPr>
              <p14:xfrm>
                <a:off x="5959733" y="3930836"/>
                <a:ext cx="214920" cy="344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8213CFC-BC61-4BCC-AB00-939727D1A90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941763" y="3912817"/>
                  <a:ext cx="250500" cy="3805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554AC90-BBCB-4F57-B3DD-AC879F63EA0F}"/>
                    </a:ext>
                  </a:extLst>
                </p14:cNvPr>
                <p14:cNvContentPartPr/>
                <p14:nvPr/>
              </p14:nvContentPartPr>
              <p14:xfrm>
                <a:off x="6206693" y="4176356"/>
                <a:ext cx="16560" cy="133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554AC90-BBCB-4F57-B3DD-AC879F63EA0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189076" y="4158404"/>
                  <a:ext cx="51442" cy="169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ED78D3E-97C3-4FC3-8172-8BA8C01600D7}"/>
                    </a:ext>
                  </a:extLst>
                </p14:cNvPr>
                <p14:cNvContentPartPr/>
                <p14:nvPr/>
              </p14:nvContentPartPr>
              <p14:xfrm>
                <a:off x="6415493" y="4004996"/>
                <a:ext cx="119880" cy="2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ED78D3E-97C3-4FC3-8172-8BA8C01600D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97493" y="3986996"/>
                  <a:ext cx="155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12BC908-67EB-419A-BF37-EACFBC3910C1}"/>
                    </a:ext>
                  </a:extLst>
                </p14:cNvPr>
                <p14:cNvContentPartPr/>
                <p14:nvPr/>
              </p14:nvContentPartPr>
              <p14:xfrm>
                <a:off x="6429893" y="4046756"/>
                <a:ext cx="130320" cy="24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12BC908-67EB-419A-BF37-EACFBC3910C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411943" y="4028756"/>
                  <a:ext cx="165862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3DED076-ACCD-4881-8F3B-E5456DABF356}"/>
                    </a:ext>
                  </a:extLst>
                </p14:cNvPr>
                <p14:cNvContentPartPr/>
                <p14:nvPr/>
              </p14:nvContentPartPr>
              <p14:xfrm>
                <a:off x="6735893" y="3918236"/>
                <a:ext cx="165240" cy="343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3DED076-ACCD-4881-8F3B-E5456DABF35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717893" y="3900236"/>
                  <a:ext cx="2008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E9C7C4B-B088-4EBC-A987-E6CEDE063D4C}"/>
                    </a:ext>
                  </a:extLst>
                </p14:cNvPr>
                <p14:cNvContentPartPr/>
                <p14:nvPr/>
              </p14:nvContentPartPr>
              <p14:xfrm>
                <a:off x="6954053" y="4103996"/>
                <a:ext cx="258480" cy="106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E9C7C4B-B088-4EBC-A987-E6CEDE063D4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936053" y="4085996"/>
                  <a:ext cx="294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3A17B6F-A622-4DE2-A633-DDDB578BDC48}"/>
                    </a:ext>
                  </a:extLst>
                </p14:cNvPr>
                <p14:cNvContentPartPr/>
                <p14:nvPr/>
              </p14:nvContentPartPr>
              <p14:xfrm>
                <a:off x="7356173" y="4051436"/>
                <a:ext cx="66600" cy="175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3A17B6F-A622-4DE2-A633-DDDB578BDC4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38173" y="4033436"/>
                  <a:ext cx="102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0BE61C3-EAEA-4C58-AFB0-25C8F3EE8058}"/>
                    </a:ext>
                  </a:extLst>
                </p14:cNvPr>
                <p14:cNvContentPartPr/>
                <p14:nvPr/>
              </p14:nvContentPartPr>
              <p14:xfrm>
                <a:off x="7635533" y="3801596"/>
                <a:ext cx="566280" cy="32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0BE61C3-EAEA-4C58-AFB0-25C8F3EE805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17533" y="3783576"/>
                  <a:ext cx="601920" cy="35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A0D7C7F-4841-4407-AA91-59C2A8841E5D}"/>
                    </a:ext>
                  </a:extLst>
                </p14:cNvPr>
                <p14:cNvContentPartPr/>
                <p14:nvPr/>
              </p14:nvContentPartPr>
              <p14:xfrm>
                <a:off x="7806893" y="3844436"/>
                <a:ext cx="160920" cy="30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A0D7C7F-4841-4407-AA91-59C2A8841E5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88853" y="3826648"/>
                  <a:ext cx="196640" cy="6546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731C533-6B4B-4260-B31C-5B729624242F}"/>
              </a:ext>
            </a:extLst>
          </p:cNvPr>
          <p:cNvGrpSpPr/>
          <p:nvPr/>
        </p:nvGrpSpPr>
        <p:grpSpPr>
          <a:xfrm>
            <a:off x="8650373" y="3686396"/>
            <a:ext cx="1242000" cy="362520"/>
            <a:chOff x="8650373" y="3686396"/>
            <a:chExt cx="1242000" cy="362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C373C54-69D3-4DC1-BE61-218BC59CC9AA}"/>
                    </a:ext>
                  </a:extLst>
                </p14:cNvPr>
                <p14:cNvContentPartPr/>
                <p14:nvPr/>
              </p14:nvContentPartPr>
              <p14:xfrm>
                <a:off x="8650373" y="3863516"/>
                <a:ext cx="467640" cy="140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C373C54-69D3-4DC1-BE61-218BC59CC9A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32373" y="3845516"/>
                  <a:ext cx="503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F455C15-390D-49CC-ABE2-DB5FB92080DE}"/>
                    </a:ext>
                  </a:extLst>
                </p14:cNvPr>
                <p14:cNvContentPartPr/>
                <p14:nvPr/>
              </p14:nvContentPartPr>
              <p14:xfrm>
                <a:off x="9241853" y="3686396"/>
                <a:ext cx="650520" cy="362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F455C15-390D-49CC-ABE2-DB5FB92080D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23853" y="3668396"/>
                  <a:ext cx="686160" cy="39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29E9FA3-E153-4E02-BDCC-10E827D1408C}"/>
                  </a:ext>
                </a:extLst>
              </p14:cNvPr>
              <p14:cNvContentPartPr/>
              <p14:nvPr/>
            </p14:nvContentPartPr>
            <p14:xfrm>
              <a:off x="372173" y="4441676"/>
              <a:ext cx="214920" cy="1854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29E9FA3-E153-4E02-BDCC-10E827D1408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54173" y="4423711"/>
                <a:ext cx="250560" cy="220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03B458C-4D01-4927-B556-3D7343C76DA2}"/>
                  </a:ext>
                </a:extLst>
              </p14:cNvPr>
              <p14:cNvContentPartPr/>
              <p14:nvPr/>
            </p14:nvContentPartPr>
            <p14:xfrm>
              <a:off x="677813" y="4552556"/>
              <a:ext cx="95040" cy="46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03B458C-4D01-4927-B556-3D7343C76DA2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59881" y="4534556"/>
                <a:ext cx="130546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791D35C-2253-4DA0-B116-1F65A6FCCAB6}"/>
                  </a:ext>
                </a:extLst>
              </p14:cNvPr>
              <p14:cNvContentPartPr/>
              <p14:nvPr/>
            </p14:nvContentPartPr>
            <p14:xfrm>
              <a:off x="865373" y="4449236"/>
              <a:ext cx="163080" cy="1861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791D35C-2253-4DA0-B116-1F65A6FCCAB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7373" y="4431236"/>
                <a:ext cx="1987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F755DBF-734C-4C27-B0C0-7D8682643560}"/>
                  </a:ext>
                </a:extLst>
              </p14:cNvPr>
              <p14:cNvContentPartPr/>
              <p14:nvPr/>
            </p14:nvContentPartPr>
            <p14:xfrm>
              <a:off x="1078133" y="4533836"/>
              <a:ext cx="179280" cy="2336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F755DBF-734C-4C27-B0C0-7D8682643560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60133" y="4515836"/>
                <a:ext cx="2149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A5F75D2-A084-45C0-834B-A1D3CE105A15}"/>
                  </a:ext>
                </a:extLst>
              </p14:cNvPr>
              <p14:cNvContentPartPr/>
              <p14:nvPr/>
            </p14:nvContentPartPr>
            <p14:xfrm>
              <a:off x="1258493" y="4818236"/>
              <a:ext cx="29160" cy="1807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A5F75D2-A084-45C0-834B-A1D3CE105A1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240713" y="4800272"/>
                <a:ext cx="64365" cy="216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22CFE10-6984-4E88-8097-184321BE64E4}"/>
                  </a:ext>
                </a:extLst>
              </p14:cNvPr>
              <p14:cNvContentPartPr/>
              <p14:nvPr/>
            </p14:nvContentPartPr>
            <p14:xfrm>
              <a:off x="1563413" y="4732196"/>
              <a:ext cx="77760" cy="428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22CFE10-6984-4E88-8097-184321BE64E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545413" y="4714196"/>
                <a:ext cx="1134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B9AA8E7-1BC8-44A9-8B58-7F19BD61E704}"/>
                  </a:ext>
                </a:extLst>
              </p14:cNvPr>
              <p14:cNvContentPartPr/>
              <p14:nvPr/>
            </p14:nvContentPartPr>
            <p14:xfrm>
              <a:off x="1516613" y="4846676"/>
              <a:ext cx="92880" cy="136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B9AA8E7-1BC8-44A9-8B58-7F19BD61E70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498613" y="4828676"/>
                <a:ext cx="12852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8B8D9DB-489F-4D91-AE54-DB691C11E0C7}"/>
              </a:ext>
            </a:extLst>
          </p:cNvPr>
          <p:cNvGrpSpPr/>
          <p:nvPr/>
        </p:nvGrpSpPr>
        <p:grpSpPr>
          <a:xfrm>
            <a:off x="1934573" y="4768556"/>
            <a:ext cx="1189800" cy="554400"/>
            <a:chOff x="1934573" y="4768556"/>
            <a:chExt cx="1189800" cy="554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CDA54D3-647E-41D6-B2A2-37CACF577DD7}"/>
                    </a:ext>
                  </a:extLst>
                </p14:cNvPr>
                <p14:cNvContentPartPr/>
                <p14:nvPr/>
              </p14:nvContentPartPr>
              <p14:xfrm>
                <a:off x="1934573" y="4768556"/>
                <a:ext cx="240840" cy="221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CDA54D3-647E-41D6-B2A2-37CACF577DD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16600" y="4750556"/>
                  <a:ext cx="276427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2110468-67F5-4E3E-92ED-A62D7D0A24FF}"/>
                    </a:ext>
                  </a:extLst>
                </p14:cNvPr>
                <p14:cNvContentPartPr/>
                <p14:nvPr/>
              </p14:nvContentPartPr>
              <p14:xfrm>
                <a:off x="2326613" y="4922636"/>
                <a:ext cx="181080" cy="5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2110468-67F5-4E3E-92ED-A62D7D0A24F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308613" y="4904636"/>
                  <a:ext cx="2167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3106B5-0AB7-4C9D-AB8E-F9C85FFFFDDC}"/>
                    </a:ext>
                  </a:extLst>
                </p14:cNvPr>
                <p14:cNvContentPartPr/>
                <p14:nvPr/>
              </p14:nvContentPartPr>
              <p14:xfrm>
                <a:off x="2632613" y="4901396"/>
                <a:ext cx="174960" cy="421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3106B5-0AB7-4C9D-AB8E-F9C85FFFFDD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614613" y="4883396"/>
                  <a:ext cx="2106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A338D90-AFCD-4AF9-9DB9-E1FF49713637}"/>
                    </a:ext>
                  </a:extLst>
                </p14:cNvPr>
                <p14:cNvContentPartPr/>
                <p14:nvPr/>
              </p14:nvContentPartPr>
              <p14:xfrm>
                <a:off x="2864813" y="5180036"/>
                <a:ext cx="259560" cy="133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A338D90-AFCD-4AF9-9DB9-E1FF497136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846813" y="5162036"/>
                  <a:ext cx="29520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9E771B6-0482-4ED0-BD01-9CA00CBD2451}"/>
                  </a:ext>
                </a:extLst>
              </p14:cNvPr>
              <p14:cNvContentPartPr/>
              <p14:nvPr/>
            </p14:nvContentPartPr>
            <p14:xfrm>
              <a:off x="3365213" y="5010836"/>
              <a:ext cx="39600" cy="1994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9E771B6-0482-4ED0-BD01-9CA00CBD2451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347213" y="4992868"/>
                <a:ext cx="75240" cy="235016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D26B755-D67D-4737-A1C4-531A920BE1D0}"/>
              </a:ext>
            </a:extLst>
          </p:cNvPr>
          <p:cNvGrpSpPr/>
          <p:nvPr/>
        </p:nvGrpSpPr>
        <p:grpSpPr>
          <a:xfrm>
            <a:off x="4148573" y="4541036"/>
            <a:ext cx="6569640" cy="689760"/>
            <a:chOff x="4148573" y="4541036"/>
            <a:chExt cx="6569640" cy="689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5CD8000-8055-488C-AA4B-905E7EA0E381}"/>
                    </a:ext>
                  </a:extLst>
                </p14:cNvPr>
                <p14:cNvContentPartPr/>
                <p14:nvPr/>
              </p14:nvContentPartPr>
              <p14:xfrm>
                <a:off x="4148573" y="4759916"/>
                <a:ext cx="251640" cy="275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5CD8000-8055-488C-AA4B-905E7EA0E38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30547" y="4741939"/>
                  <a:ext cx="287331" cy="3109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F52BF68-BD25-4D05-A270-1C15A3A651EE}"/>
                    </a:ext>
                  </a:extLst>
                </p14:cNvPr>
                <p14:cNvContentPartPr/>
                <p14:nvPr/>
              </p14:nvContentPartPr>
              <p14:xfrm>
                <a:off x="4499933" y="4873676"/>
                <a:ext cx="132480" cy="12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F52BF68-BD25-4D05-A270-1C15A3A651E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481982" y="4855147"/>
                  <a:ext cx="168023" cy="49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E179567-CA19-4112-963F-6A4B60D92F31}"/>
                    </a:ext>
                  </a:extLst>
                </p14:cNvPr>
                <p14:cNvContentPartPr/>
                <p14:nvPr/>
              </p14:nvContentPartPr>
              <p14:xfrm>
                <a:off x="4568333" y="4802396"/>
                <a:ext cx="25560" cy="183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E179567-CA19-4112-963F-6A4B60D92F3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550333" y="4784431"/>
                  <a:ext cx="61200" cy="2191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DEB4013-E95C-4655-A8FD-A445332A9F70}"/>
                    </a:ext>
                  </a:extLst>
                </p14:cNvPr>
                <p14:cNvContentPartPr/>
                <p14:nvPr/>
              </p14:nvContentPartPr>
              <p14:xfrm>
                <a:off x="4748693" y="4742996"/>
                <a:ext cx="168840" cy="213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DEB4013-E95C-4655-A8FD-A445332A9F7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730693" y="4725026"/>
                  <a:ext cx="204480" cy="248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FE59CAF-3708-4974-B506-CEB525251574}"/>
                    </a:ext>
                  </a:extLst>
                </p14:cNvPr>
                <p14:cNvContentPartPr/>
                <p14:nvPr/>
              </p14:nvContentPartPr>
              <p14:xfrm>
                <a:off x="5018693" y="4832276"/>
                <a:ext cx="214920" cy="291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FE59CAF-3708-4974-B506-CEB52525157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000693" y="4814276"/>
                  <a:ext cx="2505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E3E69B7-B570-4490-AF82-54932F8BE8B3}"/>
                    </a:ext>
                  </a:extLst>
                </p14:cNvPr>
                <p14:cNvContentPartPr/>
                <p14:nvPr/>
              </p14:nvContentPartPr>
              <p14:xfrm>
                <a:off x="5264213" y="5005436"/>
                <a:ext cx="29520" cy="225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E3E69B7-B570-4490-AF82-54932F8BE8B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46430" y="4987436"/>
                  <a:ext cx="64731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92C8EB1-3967-45F8-AE1F-B05544D59086}"/>
                    </a:ext>
                  </a:extLst>
                </p14:cNvPr>
                <p14:cNvContentPartPr/>
                <p14:nvPr/>
              </p14:nvContentPartPr>
              <p14:xfrm>
                <a:off x="5477693" y="4949996"/>
                <a:ext cx="146880" cy="180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92C8EB1-3967-45F8-AE1F-B05544D5908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459693" y="4931996"/>
                  <a:ext cx="182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54FD231-0D69-465B-BBED-152BF7CDE3D4}"/>
                    </a:ext>
                  </a:extLst>
                </p14:cNvPr>
                <p14:cNvContentPartPr/>
                <p14:nvPr/>
              </p14:nvContentPartPr>
              <p14:xfrm>
                <a:off x="5526653" y="4982756"/>
                <a:ext cx="150840" cy="22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54FD231-0D69-465B-BBED-152BF7CDE3D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508653" y="4964756"/>
                  <a:ext cx="1864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E793842-D947-415A-8B44-3B7D71F11E64}"/>
                    </a:ext>
                  </a:extLst>
                </p14:cNvPr>
                <p14:cNvContentPartPr/>
                <p14:nvPr/>
              </p14:nvContentPartPr>
              <p14:xfrm>
                <a:off x="5779013" y="4739036"/>
                <a:ext cx="271080" cy="378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E793842-D947-415A-8B44-3B7D71F11E6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761037" y="4721036"/>
                  <a:ext cx="306673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8D502BA-F100-4E91-8FB4-B52C3B2F603D}"/>
                    </a:ext>
                  </a:extLst>
                </p14:cNvPr>
                <p14:cNvContentPartPr/>
                <p14:nvPr/>
              </p14:nvContentPartPr>
              <p14:xfrm>
                <a:off x="6363653" y="4647236"/>
                <a:ext cx="263880" cy="546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8D502BA-F100-4E91-8FB4-B52C3B2F603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345653" y="4629236"/>
                  <a:ext cx="29952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214C414-8051-4734-B422-00708486B856}"/>
                    </a:ext>
                  </a:extLst>
                </p14:cNvPr>
                <p14:cNvContentPartPr/>
                <p14:nvPr/>
              </p14:nvContentPartPr>
              <p14:xfrm>
                <a:off x="6739493" y="4840556"/>
                <a:ext cx="171360" cy="293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214C414-8051-4734-B422-00708486B85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721493" y="4822556"/>
                  <a:ext cx="2070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07A2085-C926-403E-A4A5-4CA9302E09D8}"/>
                    </a:ext>
                  </a:extLst>
                </p14:cNvPr>
                <p14:cNvContentPartPr/>
                <p14:nvPr/>
              </p14:nvContentPartPr>
              <p14:xfrm>
                <a:off x="7111373" y="4790876"/>
                <a:ext cx="886680" cy="371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07A2085-C926-403E-A4A5-4CA9302E09D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093373" y="4772876"/>
                  <a:ext cx="9223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8D05678-1402-48E7-8A38-1B50ED97C903}"/>
                    </a:ext>
                  </a:extLst>
                </p14:cNvPr>
                <p14:cNvContentPartPr/>
                <p14:nvPr/>
              </p14:nvContentPartPr>
              <p14:xfrm>
                <a:off x="7662173" y="4631396"/>
                <a:ext cx="57960" cy="18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8D05678-1402-48E7-8A38-1B50ED97C90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644060" y="4613396"/>
                  <a:ext cx="93823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90DB3EF-617A-4BD9-B0D5-D1BB5E620DBC}"/>
                    </a:ext>
                  </a:extLst>
                </p14:cNvPr>
                <p14:cNvContentPartPr/>
                <p14:nvPr/>
              </p14:nvContentPartPr>
              <p14:xfrm>
                <a:off x="8163293" y="4814996"/>
                <a:ext cx="191160" cy="113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90DB3EF-617A-4BD9-B0D5-D1BB5E620DB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145293" y="4796996"/>
                  <a:ext cx="226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F1B53B0-14AD-440D-A20C-31C9D5C9F987}"/>
                    </a:ext>
                  </a:extLst>
                </p14:cNvPr>
                <p14:cNvContentPartPr/>
                <p14:nvPr/>
              </p14:nvContentPartPr>
              <p14:xfrm>
                <a:off x="8561093" y="4652276"/>
                <a:ext cx="925560" cy="234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F1B53B0-14AD-440D-A20C-31C9D5C9F98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543093" y="4634276"/>
                  <a:ext cx="9612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B648A46-0DFE-42DD-A69B-A4B81D2BE0E5}"/>
                    </a:ext>
                  </a:extLst>
                </p14:cNvPr>
                <p14:cNvContentPartPr/>
                <p14:nvPr/>
              </p14:nvContentPartPr>
              <p14:xfrm>
                <a:off x="9188213" y="4541036"/>
                <a:ext cx="41400" cy="11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B648A46-0DFE-42DD-A69B-A4B81D2BE0E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170213" y="4523036"/>
                  <a:ext cx="77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2C618A6-39C7-46C5-AECC-87CAB26393F5}"/>
                    </a:ext>
                  </a:extLst>
                </p14:cNvPr>
                <p14:cNvContentPartPr/>
                <p14:nvPr/>
              </p14:nvContentPartPr>
              <p14:xfrm>
                <a:off x="9628853" y="4615196"/>
                <a:ext cx="151200" cy="348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2C618A6-39C7-46C5-AECC-87CAB26393F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610896" y="4597196"/>
                  <a:ext cx="186755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9B31DD-E3EF-495A-A5E0-EB3B0183C850}"/>
                    </a:ext>
                  </a:extLst>
                </p14:cNvPr>
                <p14:cNvContentPartPr/>
                <p14:nvPr/>
              </p14:nvContentPartPr>
              <p14:xfrm>
                <a:off x="9763493" y="4676756"/>
                <a:ext cx="355680" cy="156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9B31DD-E3EF-495A-A5E0-EB3B0183C85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45493" y="4658756"/>
                  <a:ext cx="391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66270B9-9C9A-4A00-B634-17EF4130B743}"/>
                    </a:ext>
                  </a:extLst>
                </p14:cNvPr>
                <p14:cNvContentPartPr/>
                <p14:nvPr/>
              </p14:nvContentPartPr>
              <p14:xfrm>
                <a:off x="10217813" y="4706636"/>
                <a:ext cx="132840" cy="138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66270B9-9C9A-4A00-B634-17EF4130B74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99813" y="4688636"/>
                  <a:ext cx="168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3FC8D8A-B502-4427-A315-D33EE67A6565}"/>
                    </a:ext>
                  </a:extLst>
                </p14:cNvPr>
                <p14:cNvContentPartPr/>
                <p14:nvPr/>
              </p14:nvContentPartPr>
              <p14:xfrm>
                <a:off x="10534973" y="4566956"/>
                <a:ext cx="183240" cy="382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3FC8D8A-B502-4427-A315-D33EE67A656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517008" y="4548973"/>
                  <a:ext cx="218810" cy="41828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433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463BC5-89FF-4A03-ABEA-417A05CD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5" y="228599"/>
            <a:ext cx="10846458" cy="48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796A62-5CDF-4A56-B7B5-EE8C25B0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0" y="496033"/>
            <a:ext cx="10091387" cy="54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2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58CFEE-4530-4E65-85B3-3E37E74D3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829778" cy="204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3945D5-7F50-48C3-8F5A-DCA81C7E2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861" y="3825857"/>
            <a:ext cx="7334701" cy="31209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DEE781-9D37-47B4-95E3-166CCE002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9778" y="325261"/>
            <a:ext cx="4741333" cy="11674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801756-9FDF-4FC0-A463-93AA13FDD7A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29778" y="1952978"/>
            <a:ext cx="5139619" cy="5380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7FD817-7E7C-4CE1-BB21-239576AE24C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45110" y="2887867"/>
            <a:ext cx="5308953" cy="5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3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EE04A8-9390-4F2D-9594-26C18597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55" y="247469"/>
            <a:ext cx="7429004" cy="4266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CCC8B9-2B1F-4523-9960-7E1C2D27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465" y="3429000"/>
            <a:ext cx="3973533" cy="300399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92729E7-1222-433D-8F6D-F8D9F687E1DC}"/>
              </a:ext>
            </a:extLst>
          </p:cNvPr>
          <p:cNvGrpSpPr/>
          <p:nvPr/>
        </p:nvGrpSpPr>
        <p:grpSpPr>
          <a:xfrm>
            <a:off x="8527613" y="327596"/>
            <a:ext cx="1116000" cy="297720"/>
            <a:chOff x="8527613" y="327596"/>
            <a:chExt cx="111600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594CA9-E7BC-422A-83BA-210B533CDBAC}"/>
                    </a:ext>
                  </a:extLst>
                </p14:cNvPr>
                <p14:cNvContentPartPr/>
                <p14:nvPr/>
              </p14:nvContentPartPr>
              <p14:xfrm>
                <a:off x="8527613" y="412196"/>
                <a:ext cx="20520" cy="213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594CA9-E7BC-422A-83BA-210B533CD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09613" y="394196"/>
                  <a:ext cx="561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C43542-CA43-4E97-B726-6A394987AF58}"/>
                    </a:ext>
                  </a:extLst>
                </p14:cNvPr>
                <p14:cNvContentPartPr/>
                <p14:nvPr/>
              </p14:nvContentPartPr>
              <p14:xfrm>
                <a:off x="8611133" y="410396"/>
                <a:ext cx="14760" cy="158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C43542-CA43-4E97-B726-6A394987AF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93133" y="392396"/>
                  <a:ext cx="50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534218-FAAD-47FB-B851-D07468B36B99}"/>
                    </a:ext>
                  </a:extLst>
                </p14:cNvPr>
                <p14:cNvContentPartPr/>
                <p14:nvPr/>
              </p14:nvContentPartPr>
              <p14:xfrm>
                <a:off x="8563613" y="501476"/>
                <a:ext cx="87480" cy="2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534218-FAAD-47FB-B851-D07468B36B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45539" y="483476"/>
                  <a:ext cx="123267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E232195-E154-4829-9C3B-7D87BE24BCAC}"/>
                    </a:ext>
                  </a:extLst>
                </p14:cNvPr>
                <p14:cNvContentPartPr/>
                <p14:nvPr/>
              </p14:nvContentPartPr>
              <p14:xfrm>
                <a:off x="8768453" y="516596"/>
                <a:ext cx="47880" cy="1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E232195-E154-4829-9C3B-7D87BE24BC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0453" y="498596"/>
                  <a:ext cx="83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64584-2A5A-4CA3-9818-56C8D24EE9BF}"/>
                    </a:ext>
                  </a:extLst>
                </p14:cNvPr>
                <p14:cNvContentPartPr/>
                <p14:nvPr/>
              </p14:nvContentPartPr>
              <p14:xfrm>
                <a:off x="8741093" y="574556"/>
                <a:ext cx="64800" cy="8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64584-2A5A-4CA3-9818-56C8D24EE9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23093" y="556556"/>
                  <a:ext cx="100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931306C-EE40-44A6-A6D6-70C1A7BE9828}"/>
                    </a:ext>
                  </a:extLst>
                </p14:cNvPr>
                <p14:cNvContentPartPr/>
                <p14:nvPr/>
              </p14:nvContentPartPr>
              <p14:xfrm>
                <a:off x="8966813" y="382676"/>
                <a:ext cx="118800" cy="218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931306C-EE40-44A6-A6D6-70C1A7BE98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48867" y="364676"/>
                  <a:ext cx="154332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35BE5EC-5927-47C6-91EE-BBE3A894BEE1}"/>
                    </a:ext>
                  </a:extLst>
                </p14:cNvPr>
                <p14:cNvContentPartPr/>
                <p14:nvPr/>
              </p14:nvContentPartPr>
              <p14:xfrm>
                <a:off x="9204413" y="480596"/>
                <a:ext cx="95760" cy="20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35BE5EC-5927-47C6-91EE-BBE3A894BE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86413" y="462906"/>
                  <a:ext cx="131400" cy="55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6E2CE3-F3EC-4DCE-A865-BB99E297771C}"/>
                    </a:ext>
                  </a:extLst>
                </p14:cNvPr>
                <p14:cNvContentPartPr/>
                <p14:nvPr/>
              </p14:nvContentPartPr>
              <p14:xfrm>
                <a:off x="9231413" y="412196"/>
                <a:ext cx="17640" cy="164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6E2CE3-F3EC-4DCE-A865-BB99E29777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13038" y="394196"/>
                  <a:ext cx="54023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D9A7EEE-9C98-4EF0-BA81-2812F4371EF3}"/>
                    </a:ext>
                  </a:extLst>
                </p14:cNvPr>
                <p14:cNvContentPartPr/>
                <p14:nvPr/>
              </p14:nvContentPartPr>
              <p14:xfrm>
                <a:off x="9145013" y="327596"/>
                <a:ext cx="244800" cy="286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D9A7EEE-9C98-4EF0-BA81-2812F4371E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27013" y="309596"/>
                  <a:ext cx="2804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3FC24E-0C8B-4E82-96B7-D388F1A0D39B}"/>
                    </a:ext>
                  </a:extLst>
                </p14:cNvPr>
                <p14:cNvContentPartPr/>
                <p14:nvPr/>
              </p14:nvContentPartPr>
              <p14:xfrm>
                <a:off x="9498893" y="403916"/>
                <a:ext cx="144720" cy="143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3FC24E-0C8B-4E82-96B7-D388F1A0D3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80893" y="385916"/>
                  <a:ext cx="18036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B47DE29-1C12-4459-822F-0E079068B87F}"/>
              </a:ext>
            </a:extLst>
          </p:cNvPr>
          <p:cNvGrpSpPr/>
          <p:nvPr/>
        </p:nvGrpSpPr>
        <p:grpSpPr>
          <a:xfrm>
            <a:off x="8378213" y="765716"/>
            <a:ext cx="715320" cy="281160"/>
            <a:chOff x="8378213" y="765716"/>
            <a:chExt cx="71532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CA2DF02-D912-4DC9-A244-4D7EB945690B}"/>
                    </a:ext>
                  </a:extLst>
                </p14:cNvPr>
                <p14:cNvContentPartPr/>
                <p14:nvPr/>
              </p14:nvContentPartPr>
              <p14:xfrm>
                <a:off x="8378213" y="834116"/>
                <a:ext cx="137520" cy="139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CA2DF02-D912-4DC9-A244-4D7EB945690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60213" y="816116"/>
                  <a:ext cx="173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57088D3-8757-4A14-A237-C74DBFF21166}"/>
                    </a:ext>
                  </a:extLst>
                </p14:cNvPr>
                <p14:cNvContentPartPr/>
                <p14:nvPr/>
              </p14:nvContentPartPr>
              <p14:xfrm>
                <a:off x="8585573" y="844916"/>
                <a:ext cx="90000" cy="149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57088D3-8757-4A14-A237-C74DBFF211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67573" y="826959"/>
                  <a:ext cx="125640" cy="184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292E8B3-07B7-4BD3-BF6A-7ECB3E7913EF}"/>
                    </a:ext>
                  </a:extLst>
                </p14:cNvPr>
                <p14:cNvContentPartPr/>
                <p14:nvPr/>
              </p14:nvContentPartPr>
              <p14:xfrm>
                <a:off x="8625533" y="877676"/>
                <a:ext cx="102240" cy="21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292E8B3-07B7-4BD3-BF6A-7ECB3E7913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07533" y="859676"/>
                  <a:ext cx="1378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71C86E7-261D-40CB-A5C0-4E81CA982121}"/>
                    </a:ext>
                  </a:extLst>
                </p14:cNvPr>
                <p14:cNvContentPartPr/>
                <p14:nvPr/>
              </p14:nvContentPartPr>
              <p14:xfrm>
                <a:off x="8815253" y="782276"/>
                <a:ext cx="16920" cy="129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71C86E7-261D-40CB-A5C0-4E81CA9821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97253" y="764226"/>
                  <a:ext cx="52560" cy="165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976708A-9B83-4012-8840-409195C65D50}"/>
                    </a:ext>
                  </a:extLst>
                </p14:cNvPr>
                <p14:cNvContentPartPr/>
                <p14:nvPr/>
              </p14:nvContentPartPr>
              <p14:xfrm>
                <a:off x="8887253" y="765716"/>
                <a:ext cx="9720" cy="168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976708A-9B83-4012-8840-409195C65D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69253" y="747677"/>
                  <a:ext cx="45360" cy="2041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69DD23-D801-4A15-8484-B56D321AC410}"/>
                    </a:ext>
                  </a:extLst>
                </p14:cNvPr>
                <p14:cNvContentPartPr/>
                <p14:nvPr/>
              </p14:nvContentPartPr>
              <p14:xfrm>
                <a:off x="8819573" y="841676"/>
                <a:ext cx="88920" cy="5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69DD23-D801-4A15-8484-B56D321AC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01573" y="822476"/>
                  <a:ext cx="124560" cy="43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CE9F7C-0C01-4FC7-991E-1CE6C00573DE}"/>
                    </a:ext>
                  </a:extLst>
                </p14:cNvPr>
                <p14:cNvContentPartPr/>
                <p14:nvPr/>
              </p14:nvContentPartPr>
              <p14:xfrm>
                <a:off x="9041333" y="921596"/>
                <a:ext cx="52200" cy="125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CE9F7C-0C01-4FC7-991E-1CE6C00573D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3333" y="903596"/>
                  <a:ext cx="8784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87D134-299F-4EF9-8DEA-5E613FC31831}"/>
              </a:ext>
            </a:extLst>
          </p:cNvPr>
          <p:cNvGrpSpPr/>
          <p:nvPr/>
        </p:nvGrpSpPr>
        <p:grpSpPr>
          <a:xfrm>
            <a:off x="9345533" y="764996"/>
            <a:ext cx="741600" cy="321120"/>
            <a:chOff x="9345533" y="764996"/>
            <a:chExt cx="74160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F2589E-D711-4D46-AF3D-07427BAC507E}"/>
                    </a:ext>
                  </a:extLst>
                </p14:cNvPr>
                <p14:cNvContentPartPr/>
                <p14:nvPr/>
              </p14:nvContentPartPr>
              <p14:xfrm>
                <a:off x="9345533" y="812516"/>
                <a:ext cx="171720" cy="273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F2589E-D711-4D46-AF3D-07427BAC507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27533" y="794516"/>
                  <a:ext cx="2073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4C085A1-0F74-431D-993B-82E677DB30BD}"/>
                    </a:ext>
                  </a:extLst>
                </p14:cNvPr>
                <p14:cNvContentPartPr/>
                <p14:nvPr/>
              </p14:nvContentPartPr>
              <p14:xfrm>
                <a:off x="9597893" y="799196"/>
                <a:ext cx="165240" cy="165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4C085A1-0F74-431D-993B-82E677DB30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79932" y="781196"/>
                  <a:ext cx="200803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D08663-87DE-41C7-98CB-6A89A47C20F8}"/>
                    </a:ext>
                  </a:extLst>
                </p14:cNvPr>
                <p14:cNvContentPartPr/>
                <p14:nvPr/>
              </p14:nvContentPartPr>
              <p14:xfrm>
                <a:off x="9803093" y="767156"/>
                <a:ext cx="65520" cy="102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D08663-87DE-41C7-98CB-6A89A47C20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85093" y="749156"/>
                  <a:ext cx="101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12FD9FE-BB69-48E1-8993-6FCF3816E1AC}"/>
                    </a:ext>
                  </a:extLst>
                </p14:cNvPr>
                <p14:cNvContentPartPr/>
                <p14:nvPr/>
              </p14:nvContentPartPr>
              <p14:xfrm>
                <a:off x="9854933" y="764996"/>
                <a:ext cx="86400" cy="232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12FD9FE-BB69-48E1-8993-6FCF3816E1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36933" y="746996"/>
                  <a:ext cx="122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37E777A-563B-43F0-B5BB-379EEF11AD95}"/>
                    </a:ext>
                  </a:extLst>
                </p14:cNvPr>
                <p14:cNvContentPartPr/>
                <p14:nvPr/>
              </p14:nvContentPartPr>
              <p14:xfrm>
                <a:off x="10058693" y="914756"/>
                <a:ext cx="28440" cy="97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37E777A-563B-43F0-B5BB-379EEF11AD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40693" y="896756"/>
                  <a:ext cx="640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C526F3-A29D-4573-8DE1-2E6DCE7BD29A}"/>
              </a:ext>
            </a:extLst>
          </p:cNvPr>
          <p:cNvGrpSpPr/>
          <p:nvPr/>
        </p:nvGrpSpPr>
        <p:grpSpPr>
          <a:xfrm>
            <a:off x="10320053" y="573116"/>
            <a:ext cx="587880" cy="259560"/>
            <a:chOff x="10320053" y="573116"/>
            <a:chExt cx="58788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C4E31D-FDED-4DF9-BAD3-69EEF7483DD5}"/>
                    </a:ext>
                  </a:extLst>
                </p14:cNvPr>
                <p14:cNvContentPartPr/>
                <p14:nvPr/>
              </p14:nvContentPartPr>
              <p14:xfrm>
                <a:off x="10320053" y="711716"/>
                <a:ext cx="105480" cy="120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C4E31D-FDED-4DF9-BAD3-69EEF7483DD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302053" y="693716"/>
                  <a:ext cx="141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A28EF65-BE8D-4C47-BCBF-F285A0CF7FE7}"/>
                    </a:ext>
                  </a:extLst>
                </p14:cNvPr>
                <p14:cNvContentPartPr/>
                <p14:nvPr/>
              </p14:nvContentPartPr>
              <p14:xfrm>
                <a:off x="10500773" y="677516"/>
                <a:ext cx="95040" cy="148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A28EF65-BE8D-4C47-BCBF-F285A0CF7FE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82773" y="659516"/>
                  <a:ext cx="130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CFCC1F9-395B-4D8C-8926-59F82BDF078A}"/>
                    </a:ext>
                  </a:extLst>
                </p14:cNvPr>
                <p14:cNvContentPartPr/>
                <p14:nvPr/>
              </p14:nvContentPartPr>
              <p14:xfrm>
                <a:off x="10531373" y="736556"/>
                <a:ext cx="148320" cy="1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CFCC1F9-395B-4D8C-8926-59F82BDF07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13373" y="718556"/>
                  <a:ext cx="183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AC9089F-2149-4966-8B5F-0784D7A83566}"/>
                    </a:ext>
                  </a:extLst>
                </p14:cNvPr>
                <p14:cNvContentPartPr/>
                <p14:nvPr/>
              </p14:nvContentPartPr>
              <p14:xfrm>
                <a:off x="10708493" y="573116"/>
                <a:ext cx="199440" cy="209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AC9089F-2149-4966-8B5F-0784D7A8356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90460" y="555116"/>
                  <a:ext cx="235144" cy="24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6C2CB2A-0726-4E1D-9C2E-BBCD9C906B1C}"/>
                  </a:ext>
                </a:extLst>
              </p14:cNvPr>
              <p14:cNvContentPartPr/>
              <p14:nvPr/>
            </p14:nvContentPartPr>
            <p14:xfrm>
              <a:off x="8401613" y="1264676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6C2CB2A-0726-4E1D-9C2E-BBCD9C906B1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83613" y="124667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9051F276-0993-4BC4-AFCA-B2643BE15424}"/>
              </a:ext>
            </a:extLst>
          </p:cNvPr>
          <p:cNvGrpSpPr/>
          <p:nvPr/>
        </p:nvGrpSpPr>
        <p:grpSpPr>
          <a:xfrm>
            <a:off x="8554613" y="1226876"/>
            <a:ext cx="1207800" cy="1146960"/>
            <a:chOff x="8554613" y="1226876"/>
            <a:chExt cx="1207800" cy="11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6D6C93-F430-4188-A16F-4E8CCF5465A3}"/>
                    </a:ext>
                  </a:extLst>
                </p14:cNvPr>
                <p14:cNvContentPartPr/>
                <p14:nvPr/>
              </p14:nvContentPartPr>
              <p14:xfrm>
                <a:off x="8778533" y="1351076"/>
                <a:ext cx="7200" cy="87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6D6C93-F430-4188-A16F-4E8CCF5465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60533" y="1333076"/>
                  <a:ext cx="42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749C207-0AFF-45D7-883E-8CC105358F73}"/>
                    </a:ext>
                  </a:extLst>
                </p14:cNvPr>
                <p14:cNvContentPartPr/>
                <p14:nvPr/>
              </p14:nvContentPartPr>
              <p14:xfrm>
                <a:off x="8836853" y="2087996"/>
                <a:ext cx="626040" cy="31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749C207-0AFF-45D7-883E-8CC105358F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18853" y="2069996"/>
                  <a:ext cx="661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F0080D1-4D1E-4066-B037-73EB80EC071E}"/>
                    </a:ext>
                  </a:extLst>
                </p14:cNvPr>
                <p14:cNvContentPartPr/>
                <p14:nvPr/>
              </p14:nvContentPartPr>
              <p14:xfrm>
                <a:off x="9582773" y="2049836"/>
                <a:ext cx="179640" cy="324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F0080D1-4D1E-4066-B037-73EB80EC07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64809" y="2031836"/>
                  <a:ext cx="215209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57D4234-8502-4123-9B4A-F57423487607}"/>
                    </a:ext>
                  </a:extLst>
                </p14:cNvPr>
                <p14:cNvContentPartPr/>
                <p14:nvPr/>
              </p14:nvContentPartPr>
              <p14:xfrm>
                <a:off x="8762693" y="1360436"/>
                <a:ext cx="63000" cy="751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57D4234-8502-4123-9B4A-F5742348760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44693" y="1342436"/>
                  <a:ext cx="98640" cy="78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DD542D0-6BD2-4DED-A38B-01B98C331632}"/>
                    </a:ext>
                  </a:extLst>
                </p14:cNvPr>
                <p14:cNvContentPartPr/>
                <p14:nvPr/>
              </p14:nvContentPartPr>
              <p14:xfrm>
                <a:off x="8554613" y="1226876"/>
                <a:ext cx="177480" cy="130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DD542D0-6BD2-4DED-A38B-01B98C3316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36613" y="1208876"/>
                  <a:ext cx="213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92E9F7A-B6CF-48DD-820E-7117AF9C039D}"/>
                    </a:ext>
                  </a:extLst>
                </p14:cNvPr>
                <p14:cNvContentPartPr/>
                <p14:nvPr/>
              </p14:nvContentPartPr>
              <p14:xfrm>
                <a:off x="8831453" y="1585796"/>
                <a:ext cx="520560" cy="486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92E9F7A-B6CF-48DD-820E-7117AF9C039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13453" y="1567783"/>
                  <a:ext cx="556200" cy="5223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2383DE-0890-41E4-A0C9-3E7372D6FDFB}"/>
                    </a:ext>
                  </a:extLst>
                </p14:cNvPr>
                <p14:cNvContentPartPr/>
                <p14:nvPr/>
              </p14:nvContentPartPr>
              <p14:xfrm>
                <a:off x="9481973" y="1482116"/>
                <a:ext cx="259560" cy="127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2383DE-0890-41E4-A0C9-3E7372D6FD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63973" y="1464116"/>
                  <a:ext cx="295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535FFE9-0FE4-4963-8066-528C2AC00EE7}"/>
                    </a:ext>
                  </a:extLst>
                </p14:cNvPr>
                <p14:cNvContentPartPr/>
                <p14:nvPr/>
              </p14:nvContentPartPr>
              <p14:xfrm>
                <a:off x="9300533" y="2041196"/>
                <a:ext cx="357120" cy="19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535FFE9-0FE4-4963-8066-528C2AC00EE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82533" y="2022863"/>
                  <a:ext cx="392760" cy="561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177129B-4265-4F04-B8A0-216BFE38CB6E}"/>
                  </a:ext>
                </a:extLst>
              </p14:cNvPr>
              <p14:cNvContentPartPr/>
              <p14:nvPr/>
            </p14:nvContentPartPr>
            <p14:xfrm>
              <a:off x="9320333" y="1774076"/>
              <a:ext cx="6480" cy="75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177129B-4265-4F04-B8A0-216BFE38CB6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302333" y="1756076"/>
                <a:ext cx="421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BFDC366-8BEE-40EA-B0C7-CBC2A155C975}"/>
                  </a:ext>
                </a:extLst>
              </p14:cNvPr>
              <p14:cNvContentPartPr/>
              <p14:nvPr/>
            </p14:nvContentPartPr>
            <p14:xfrm>
              <a:off x="9352013" y="1832036"/>
              <a:ext cx="2160" cy="19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BFDC366-8BEE-40EA-B0C7-CBC2A155C97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334013" y="1814036"/>
                <a:ext cx="378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6766637-B1A8-4B53-96D2-D38D9976C610}"/>
                  </a:ext>
                </a:extLst>
              </p14:cNvPr>
              <p14:cNvContentPartPr/>
              <p14:nvPr/>
            </p14:nvContentPartPr>
            <p14:xfrm>
              <a:off x="9325373" y="1903676"/>
              <a:ext cx="6480" cy="12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6766637-B1A8-4B53-96D2-D38D9976C61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307373" y="1885676"/>
                <a:ext cx="421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22CC652-866F-4D61-9F1B-D448085AB68C}"/>
                  </a:ext>
                </a:extLst>
              </p14:cNvPr>
              <p14:cNvContentPartPr/>
              <p14:nvPr/>
            </p14:nvContentPartPr>
            <p14:xfrm>
              <a:off x="9313853" y="1903676"/>
              <a:ext cx="17640" cy="63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22CC652-866F-4D61-9F1B-D448085AB68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295853" y="1885676"/>
                <a:ext cx="532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8CB91C9-3C10-4037-BE38-D5DCC108A9A0}"/>
                  </a:ext>
                </a:extLst>
              </p14:cNvPr>
              <p14:cNvContentPartPr/>
              <p14:nvPr/>
            </p14:nvContentPartPr>
            <p14:xfrm>
              <a:off x="9336533" y="1988636"/>
              <a:ext cx="360" cy="16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8CB91C9-3C10-4037-BE38-D5DCC108A9A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318533" y="1971011"/>
                <a:ext cx="36000" cy="51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1E8A911-A412-481B-9401-C50A612D608D}"/>
                  </a:ext>
                </a:extLst>
              </p14:cNvPr>
              <p14:cNvContentPartPr/>
              <p14:nvPr/>
            </p14:nvContentPartPr>
            <p14:xfrm>
              <a:off x="9334733" y="2065316"/>
              <a:ext cx="1080" cy="1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1E8A911-A412-481B-9401-C50A612D608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321233" y="2047316"/>
                <a:ext cx="2781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5691613-FD28-4AF9-A4B4-68B7D841F46D}"/>
                  </a:ext>
                </a:extLst>
              </p14:cNvPr>
              <p14:cNvContentPartPr/>
              <p14:nvPr/>
            </p14:nvContentPartPr>
            <p14:xfrm>
              <a:off x="9335453" y="2065316"/>
              <a:ext cx="1080" cy="511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5691613-FD28-4AF9-A4B4-68B7D841F46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317453" y="2047316"/>
                <a:ext cx="367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09AD7D8-CAFD-44AF-819E-187AD2DB940E}"/>
                  </a:ext>
                </a:extLst>
              </p14:cNvPr>
              <p14:cNvContentPartPr/>
              <p14:nvPr/>
            </p14:nvContentPartPr>
            <p14:xfrm>
              <a:off x="9303053" y="1634756"/>
              <a:ext cx="50400" cy="406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09AD7D8-CAFD-44AF-819E-187AD2DB940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285181" y="1616740"/>
                <a:ext cx="85787" cy="442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90AFCDD-0F9F-45FB-A805-8BF0B8AC491D}"/>
                  </a:ext>
                </a:extLst>
              </p14:cNvPr>
              <p14:cNvContentPartPr/>
              <p14:nvPr/>
            </p14:nvContentPartPr>
            <p14:xfrm>
              <a:off x="9289373" y="1911236"/>
              <a:ext cx="201600" cy="131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90AFCDD-0F9F-45FB-A805-8BF0B8AC491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271373" y="1893236"/>
                <a:ext cx="23724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34EFB6E1-3423-4317-BD2A-463C8439A560}"/>
              </a:ext>
            </a:extLst>
          </p:cNvPr>
          <p:cNvGrpSpPr/>
          <p:nvPr/>
        </p:nvGrpSpPr>
        <p:grpSpPr>
          <a:xfrm>
            <a:off x="9257333" y="2187356"/>
            <a:ext cx="317520" cy="282960"/>
            <a:chOff x="9257333" y="2187356"/>
            <a:chExt cx="317520" cy="282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46148F9-63F9-406B-8EDD-15632FE0C0FE}"/>
                    </a:ext>
                  </a:extLst>
                </p14:cNvPr>
                <p14:cNvContentPartPr/>
                <p14:nvPr/>
              </p14:nvContentPartPr>
              <p14:xfrm>
                <a:off x="9257333" y="2187356"/>
                <a:ext cx="61200" cy="213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6148F9-63F9-406B-8EDD-15632FE0C0F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39333" y="2169356"/>
                  <a:ext cx="96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1438D8B-5828-4ADB-A434-9909F7F13787}"/>
                    </a:ext>
                  </a:extLst>
                </p14:cNvPr>
                <p14:cNvContentPartPr/>
                <p14:nvPr/>
              </p14:nvContentPartPr>
              <p14:xfrm>
                <a:off x="9304853" y="2292476"/>
                <a:ext cx="43560" cy="112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1438D8B-5828-4ADB-A434-9909F7F137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86853" y="2274476"/>
                  <a:ext cx="79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4F84A8F-F75E-4FAB-97D1-EAC40B559ABF}"/>
                    </a:ext>
                  </a:extLst>
                </p14:cNvPr>
                <p14:cNvContentPartPr/>
                <p14:nvPr/>
              </p14:nvContentPartPr>
              <p14:xfrm>
                <a:off x="9392333" y="2294996"/>
                <a:ext cx="80280" cy="93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4F84A8F-F75E-4FAB-97D1-EAC40B559AB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74333" y="2277065"/>
                  <a:ext cx="115920" cy="128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0F990A-354B-4D29-9895-8C795C3D05CD}"/>
                    </a:ext>
                  </a:extLst>
                </p14:cNvPr>
                <p14:cNvContentPartPr/>
                <p14:nvPr/>
              </p14:nvContentPartPr>
              <p14:xfrm>
                <a:off x="9505373" y="2269076"/>
                <a:ext cx="69480" cy="201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0F990A-354B-4D29-9895-8C795C3D05C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87373" y="2251076"/>
                  <a:ext cx="10512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814B5BC-EF0D-4708-902B-E181FB78FBB8}"/>
              </a:ext>
            </a:extLst>
          </p:cNvPr>
          <p:cNvGrpSpPr/>
          <p:nvPr/>
        </p:nvGrpSpPr>
        <p:grpSpPr>
          <a:xfrm>
            <a:off x="8751893" y="1578596"/>
            <a:ext cx="604800" cy="99720"/>
            <a:chOff x="8751893" y="1578596"/>
            <a:chExt cx="604800" cy="99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A029B24-87F5-4909-A23E-DC128C49D6A8}"/>
                    </a:ext>
                  </a:extLst>
                </p14:cNvPr>
                <p14:cNvContentPartPr/>
                <p14:nvPr/>
              </p14:nvContentPartPr>
              <p14:xfrm>
                <a:off x="9352373" y="1677956"/>
                <a:ext cx="432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A029B24-87F5-4909-A23E-DC128C49D6A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34373" y="1659956"/>
                  <a:ext cx="3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BE71BA-9C21-482A-8C8E-5B1D4DC6F815}"/>
                    </a:ext>
                  </a:extLst>
                </p14:cNvPr>
                <p14:cNvContentPartPr/>
                <p14:nvPr/>
              </p14:nvContentPartPr>
              <p14:xfrm>
                <a:off x="9332933" y="1628996"/>
                <a:ext cx="1080" cy="22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BE71BA-9C21-482A-8C8E-5B1D4DC6F81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14933" y="1610996"/>
                  <a:ext cx="367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713162F-C025-4C80-A469-6A00446B3CBC}"/>
                    </a:ext>
                  </a:extLst>
                </p14:cNvPr>
                <p14:cNvContentPartPr/>
                <p14:nvPr/>
              </p14:nvContentPartPr>
              <p14:xfrm>
                <a:off x="9276413" y="1606676"/>
                <a:ext cx="18360" cy="6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713162F-C025-4C80-A469-6A00446B3C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58413" y="1588676"/>
                  <a:ext cx="54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ADDF545-DF46-454A-9093-8E0912CF7C56}"/>
                    </a:ext>
                  </a:extLst>
                </p14:cNvPr>
                <p14:cNvContentPartPr/>
                <p14:nvPr/>
              </p14:nvContentPartPr>
              <p14:xfrm>
                <a:off x="9151133" y="1578596"/>
                <a:ext cx="45720" cy="10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ADDF545-DF46-454A-9093-8E0912CF7C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33133" y="1561217"/>
                  <a:ext cx="81360" cy="44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5D7751C-B191-449F-8E3C-8C1E56842BC1}"/>
                    </a:ext>
                  </a:extLst>
                </p14:cNvPr>
                <p14:cNvContentPartPr/>
                <p14:nvPr/>
              </p14:nvContentPartPr>
              <p14:xfrm>
                <a:off x="9098573" y="1594436"/>
                <a:ext cx="1440" cy="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5D7751C-B191-449F-8E3C-8C1E56842BC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084173" y="1576436"/>
                  <a:ext cx="29952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58CDE7D-15F9-4732-9070-83437CD32DFC}"/>
                    </a:ext>
                  </a:extLst>
                </p14:cNvPr>
                <p14:cNvContentPartPr/>
                <p14:nvPr/>
              </p14:nvContentPartPr>
              <p14:xfrm>
                <a:off x="9009653" y="1611716"/>
                <a:ext cx="27000" cy="1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58CDE7D-15F9-4732-9070-83437CD32DF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91653" y="1597316"/>
                  <a:ext cx="62640" cy="29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529E6EA-730F-4FB0-8C9C-BFB3C56E4BE0}"/>
                    </a:ext>
                  </a:extLst>
                </p14:cNvPr>
                <p14:cNvContentPartPr/>
                <p14:nvPr/>
              </p14:nvContentPartPr>
              <p14:xfrm>
                <a:off x="8914973" y="1634036"/>
                <a:ext cx="1764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529E6EA-730F-4FB0-8C9C-BFB3C56E4B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96973" y="1616036"/>
                  <a:ext cx="53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F936A21-BEFD-4B1F-8D19-C7F4CF3AC7EF}"/>
                    </a:ext>
                  </a:extLst>
                </p14:cNvPr>
                <p14:cNvContentPartPr/>
                <p14:nvPr/>
              </p14:nvContentPartPr>
              <p14:xfrm>
                <a:off x="8808053" y="1618196"/>
                <a:ext cx="4104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F936A21-BEFD-4B1F-8D19-C7F4CF3AC7E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90053" y="1600196"/>
                  <a:ext cx="76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8778532-CFBD-420D-851A-F70590AF6B0D}"/>
                    </a:ext>
                  </a:extLst>
                </p14:cNvPr>
                <p14:cNvContentPartPr/>
                <p14:nvPr/>
              </p14:nvContentPartPr>
              <p14:xfrm>
                <a:off x="8751893" y="1615316"/>
                <a:ext cx="288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8778532-CFBD-420D-851A-F70590AF6B0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33893" y="1597316"/>
                  <a:ext cx="385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176F002-9F25-467C-9CB2-150940DD7A04}"/>
                  </a:ext>
                </a:extLst>
              </p14:cNvPr>
              <p14:cNvContentPartPr/>
              <p14:nvPr/>
            </p14:nvContentPartPr>
            <p14:xfrm>
              <a:off x="8253653" y="1538636"/>
              <a:ext cx="108360" cy="1573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176F002-9F25-467C-9CB2-150940DD7A0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235653" y="1520636"/>
                <a:ext cx="144000" cy="19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BFE2C4CC-B646-4D30-810E-8625D218632F}"/>
              </a:ext>
            </a:extLst>
          </p:cNvPr>
          <p:cNvGrpSpPr/>
          <p:nvPr/>
        </p:nvGrpSpPr>
        <p:grpSpPr>
          <a:xfrm>
            <a:off x="8343653" y="1581476"/>
            <a:ext cx="288720" cy="178560"/>
            <a:chOff x="8343653" y="1581476"/>
            <a:chExt cx="288720" cy="178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0F48B82-4A01-4A76-9217-F9C772DF943C}"/>
                    </a:ext>
                  </a:extLst>
                </p14:cNvPr>
                <p14:cNvContentPartPr/>
                <p14:nvPr/>
              </p14:nvContentPartPr>
              <p14:xfrm>
                <a:off x="8343653" y="1693436"/>
                <a:ext cx="104040" cy="66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0F48B82-4A01-4A76-9217-F9C772DF943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25653" y="1675436"/>
                  <a:ext cx="139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10C56E1-83A8-4C71-AC31-5F728EC25DFB}"/>
                    </a:ext>
                  </a:extLst>
                </p14:cNvPr>
                <p14:cNvContentPartPr/>
                <p14:nvPr/>
              </p14:nvContentPartPr>
              <p14:xfrm>
                <a:off x="8463533" y="1581476"/>
                <a:ext cx="168840" cy="111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10C56E1-83A8-4C71-AC31-5F728EC25D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45533" y="1563534"/>
                  <a:ext cx="204480" cy="14712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3769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AC1BB2-32B8-436A-946C-5F3ED465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61" y="279260"/>
            <a:ext cx="9745883" cy="5807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EE16E3-37DC-431C-ABE1-E8FE4F4C9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511" y="279260"/>
            <a:ext cx="2870753" cy="21702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1D4D7D-6641-4F42-B79A-D9B1CA5875D7}"/>
                  </a:ext>
                </a:extLst>
              </p14:cNvPr>
              <p14:cNvContentPartPr/>
              <p14:nvPr/>
            </p14:nvContentPartPr>
            <p14:xfrm>
              <a:off x="9461813" y="3755876"/>
              <a:ext cx="43920" cy="8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1D4D7D-6641-4F42-B79A-D9B1CA5875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43813" y="3737876"/>
                <a:ext cx="7956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9007FB6C-6523-4943-8F43-370F8EA3886A}"/>
              </a:ext>
            </a:extLst>
          </p:cNvPr>
          <p:cNvGrpSpPr/>
          <p:nvPr/>
        </p:nvGrpSpPr>
        <p:grpSpPr>
          <a:xfrm>
            <a:off x="7376333" y="2624396"/>
            <a:ext cx="4154400" cy="1477440"/>
            <a:chOff x="7376333" y="2624396"/>
            <a:chExt cx="4154400" cy="1477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8491B5C-8B1E-48D5-8267-124D527E6B49}"/>
                    </a:ext>
                  </a:extLst>
                </p14:cNvPr>
                <p14:cNvContentPartPr/>
                <p14:nvPr/>
              </p14:nvContentPartPr>
              <p14:xfrm>
                <a:off x="8046293" y="2729876"/>
                <a:ext cx="59040" cy="227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8491B5C-8B1E-48D5-8267-124D527E6B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28293" y="2711876"/>
                  <a:ext cx="94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7A828B-B9F9-4499-86D6-90E44A141168}"/>
                    </a:ext>
                  </a:extLst>
                </p14:cNvPr>
                <p14:cNvContentPartPr/>
                <p14:nvPr/>
              </p14:nvContentPartPr>
              <p14:xfrm>
                <a:off x="7941533" y="2624396"/>
                <a:ext cx="430200" cy="287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7A828B-B9F9-4499-86D6-90E44A1411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23533" y="2606396"/>
                  <a:ext cx="465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249B15-E39E-4990-80A5-05A6FDDA1DFC}"/>
                    </a:ext>
                  </a:extLst>
                </p14:cNvPr>
                <p14:cNvContentPartPr/>
                <p14:nvPr/>
              </p14:nvContentPartPr>
              <p14:xfrm>
                <a:off x="8531213" y="2695316"/>
                <a:ext cx="289440" cy="239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249B15-E39E-4990-80A5-05A6FDDA1D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13213" y="2677316"/>
                  <a:ext cx="3250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AF12729-383B-471D-92AC-E4F52279E060}"/>
                    </a:ext>
                  </a:extLst>
                </p14:cNvPr>
                <p14:cNvContentPartPr/>
                <p14:nvPr/>
              </p14:nvContentPartPr>
              <p14:xfrm>
                <a:off x="8792933" y="2728436"/>
                <a:ext cx="20520" cy="19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AF12729-383B-471D-92AC-E4F52279E0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74933" y="2710436"/>
                  <a:ext cx="561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A30980F-B758-451C-AF10-2B60C2E38275}"/>
                    </a:ext>
                  </a:extLst>
                </p14:cNvPr>
                <p14:cNvContentPartPr/>
                <p14:nvPr/>
              </p14:nvContentPartPr>
              <p14:xfrm>
                <a:off x="8877173" y="2819876"/>
                <a:ext cx="158760" cy="113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A30980F-B758-451C-AF10-2B60C2E382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59173" y="2801933"/>
                  <a:ext cx="194400" cy="149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83F223D-F6B9-4181-8A72-B6483062A21C}"/>
                    </a:ext>
                  </a:extLst>
                </p14:cNvPr>
                <p14:cNvContentPartPr/>
                <p14:nvPr/>
              </p14:nvContentPartPr>
              <p14:xfrm>
                <a:off x="9044573" y="2816276"/>
                <a:ext cx="110880" cy="11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83F223D-F6B9-4181-8A72-B6483062A2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26573" y="2798331"/>
                  <a:ext cx="146520" cy="152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CF71BEC-389A-4353-B274-CEC5FCCBD332}"/>
                    </a:ext>
                  </a:extLst>
                </p14:cNvPr>
                <p14:cNvContentPartPr/>
                <p14:nvPr/>
              </p14:nvContentPartPr>
              <p14:xfrm>
                <a:off x="9213773" y="2739596"/>
                <a:ext cx="679320" cy="229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CF71BEC-389A-4353-B274-CEC5FCCBD3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95783" y="2721568"/>
                  <a:ext cx="714941" cy="2650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31D2D35-3AA4-4D87-A9D3-5AC8C3422901}"/>
                    </a:ext>
                  </a:extLst>
                </p14:cNvPr>
                <p14:cNvContentPartPr/>
                <p14:nvPr/>
              </p14:nvContentPartPr>
              <p14:xfrm>
                <a:off x="9839813" y="2678036"/>
                <a:ext cx="1800" cy="24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31D2D35-3AA4-4D87-A9D3-5AC8C34229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21813" y="2660036"/>
                  <a:ext cx="37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765F41-B627-4E33-BC3F-D2F6809E0675}"/>
                    </a:ext>
                  </a:extLst>
                </p14:cNvPr>
                <p14:cNvContentPartPr/>
                <p14:nvPr/>
              </p14:nvContentPartPr>
              <p14:xfrm>
                <a:off x="9512933" y="2699996"/>
                <a:ext cx="81000" cy="1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765F41-B627-4E33-BC3F-D2F6809E06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95013" y="2681996"/>
                  <a:ext cx="116482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3E19FF-FAC2-4D53-9833-DD3303548E47}"/>
                    </a:ext>
                  </a:extLst>
                </p14:cNvPr>
                <p14:cNvContentPartPr/>
                <p14:nvPr/>
              </p14:nvContentPartPr>
              <p14:xfrm>
                <a:off x="10011893" y="2690996"/>
                <a:ext cx="438840" cy="442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3E19FF-FAC2-4D53-9833-DD3303548E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93893" y="2672996"/>
                  <a:ext cx="4744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EAD17A2-8723-48EB-839E-0E273F43FFF2}"/>
                    </a:ext>
                  </a:extLst>
                </p14:cNvPr>
                <p14:cNvContentPartPr/>
                <p14:nvPr/>
              </p14:nvContentPartPr>
              <p14:xfrm>
                <a:off x="10706333" y="2698196"/>
                <a:ext cx="17640" cy="18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EAD17A2-8723-48EB-839E-0E273F43FF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88333" y="2680160"/>
                  <a:ext cx="53280" cy="217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4BC14DE-E2F8-47EF-9CE4-51F204673F0C}"/>
                    </a:ext>
                  </a:extLst>
                </p14:cNvPr>
                <p14:cNvContentPartPr/>
                <p14:nvPr/>
              </p14:nvContentPartPr>
              <p14:xfrm>
                <a:off x="10767173" y="2685596"/>
                <a:ext cx="451800" cy="203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4BC14DE-E2F8-47EF-9CE4-51F204673F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749173" y="2667596"/>
                  <a:ext cx="487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CD5363-CDBD-4D10-BF21-5265B9C3AB0D}"/>
                    </a:ext>
                  </a:extLst>
                </p14:cNvPr>
                <p14:cNvContentPartPr/>
                <p14:nvPr/>
              </p14:nvContentPartPr>
              <p14:xfrm>
                <a:off x="10822973" y="2664716"/>
                <a:ext cx="178560" cy="12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CD5363-CDBD-4D10-BF21-5265B9C3AB0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04973" y="2646716"/>
                  <a:ext cx="214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45CC2C-C166-435E-B7E5-90ABF9ACA098}"/>
                    </a:ext>
                  </a:extLst>
                </p14:cNvPr>
                <p14:cNvContentPartPr/>
                <p14:nvPr/>
              </p14:nvContentPartPr>
              <p14:xfrm>
                <a:off x="7510613" y="3130556"/>
                <a:ext cx="14040" cy="219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45CC2C-C166-435E-B7E5-90ABF9ACA0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92613" y="3112556"/>
                  <a:ext cx="496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1BAD17B-5D91-4779-8462-A24AE5EBC9D5}"/>
                    </a:ext>
                  </a:extLst>
                </p14:cNvPr>
                <p14:cNvContentPartPr/>
                <p14:nvPr/>
              </p14:nvContentPartPr>
              <p14:xfrm>
                <a:off x="7523573" y="3070076"/>
                <a:ext cx="149040" cy="177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1BAD17B-5D91-4779-8462-A24AE5EBC9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05616" y="3052076"/>
                  <a:ext cx="184594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925DE86-9E2F-47AF-BBAB-1EE30C13FC50}"/>
                    </a:ext>
                  </a:extLst>
                </p14:cNvPr>
                <p14:cNvContentPartPr/>
                <p14:nvPr/>
              </p14:nvContentPartPr>
              <p14:xfrm>
                <a:off x="7664693" y="3227036"/>
                <a:ext cx="545760" cy="340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925DE86-9E2F-47AF-BBAB-1EE30C13FC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46693" y="3209036"/>
                  <a:ext cx="5814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E184B6A-B795-4762-B121-C98965176E93}"/>
                    </a:ext>
                  </a:extLst>
                </p14:cNvPr>
                <p14:cNvContentPartPr/>
                <p14:nvPr/>
              </p14:nvContentPartPr>
              <p14:xfrm>
                <a:off x="8251853" y="3171956"/>
                <a:ext cx="678960" cy="23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E184B6A-B795-4762-B121-C98965176E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33853" y="3153956"/>
                  <a:ext cx="714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47B8EA8-143F-427A-8ACC-0CB8EFF2D27A}"/>
                    </a:ext>
                  </a:extLst>
                </p14:cNvPr>
                <p14:cNvContentPartPr/>
                <p14:nvPr/>
              </p14:nvContentPartPr>
              <p14:xfrm>
                <a:off x="8874293" y="3163676"/>
                <a:ext cx="13320" cy="11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47B8EA8-143F-427A-8ACC-0CB8EFF2D2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56767" y="3145676"/>
                  <a:ext cx="48022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934158-E9FE-4ED1-92D1-84A09E821BF6}"/>
                    </a:ext>
                  </a:extLst>
                </p14:cNvPr>
                <p14:cNvContentPartPr/>
                <p14:nvPr/>
              </p14:nvContentPartPr>
              <p14:xfrm>
                <a:off x="8358773" y="3189956"/>
                <a:ext cx="123120" cy="27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934158-E9FE-4ED1-92D1-84A09E821B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40773" y="3171956"/>
                  <a:ext cx="158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1D43D3B-A96C-4B94-B218-17876A4F0BCA}"/>
                    </a:ext>
                  </a:extLst>
                </p14:cNvPr>
                <p14:cNvContentPartPr/>
                <p14:nvPr/>
              </p14:nvContentPartPr>
              <p14:xfrm>
                <a:off x="7978253" y="3079076"/>
                <a:ext cx="33120" cy="3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1D43D3B-A96C-4B94-B218-17876A4F0B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60055" y="3061076"/>
                  <a:ext cx="69152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1550EE9-6D24-48DC-8C12-D36C3AC60154}"/>
                    </a:ext>
                  </a:extLst>
                </p14:cNvPr>
                <p14:cNvContentPartPr/>
                <p14:nvPr/>
              </p14:nvContentPartPr>
              <p14:xfrm>
                <a:off x="9093893" y="3240356"/>
                <a:ext cx="619920" cy="222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1550EE9-6D24-48DC-8C12-D36C3AC601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75893" y="3222356"/>
                  <a:ext cx="655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87947F-7734-4FDF-AE0E-352208298521}"/>
                    </a:ext>
                  </a:extLst>
                </p14:cNvPr>
                <p14:cNvContentPartPr/>
                <p14:nvPr/>
              </p14:nvContentPartPr>
              <p14:xfrm>
                <a:off x="9707693" y="3245396"/>
                <a:ext cx="808560" cy="277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87947F-7734-4FDF-AE0E-3522082985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89693" y="3227419"/>
                  <a:ext cx="844200" cy="3127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C44DF8-7DEC-49AE-964B-E76BF0A96CE9}"/>
                    </a:ext>
                  </a:extLst>
                </p14:cNvPr>
                <p14:cNvContentPartPr/>
                <p14:nvPr/>
              </p14:nvContentPartPr>
              <p14:xfrm>
                <a:off x="10269653" y="3167996"/>
                <a:ext cx="21600" cy="2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C44DF8-7DEC-49AE-964B-E76BF0A96C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51653" y="3149996"/>
                  <a:ext cx="57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D4D63A0-82C4-40C6-9192-51855CF7B745}"/>
                    </a:ext>
                  </a:extLst>
                </p14:cNvPr>
                <p14:cNvContentPartPr/>
                <p14:nvPr/>
              </p14:nvContentPartPr>
              <p14:xfrm>
                <a:off x="10708493" y="3261236"/>
                <a:ext cx="164520" cy="8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D4D63A0-82C4-40C6-9192-51855CF7B7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690493" y="3243236"/>
                  <a:ext cx="2001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13C2F54-DA46-47AA-A48A-77D7C1CF3824}"/>
                    </a:ext>
                  </a:extLst>
                </p14:cNvPr>
                <p14:cNvContentPartPr/>
                <p14:nvPr/>
              </p14:nvContentPartPr>
              <p14:xfrm>
                <a:off x="10710293" y="3153596"/>
                <a:ext cx="59400" cy="16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13C2F54-DA46-47AA-A48A-77D7C1CF38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92293" y="3135971"/>
                  <a:ext cx="95040" cy="518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4B75BD9-E4DE-42FA-AFA4-9AE5910CFFE7}"/>
                    </a:ext>
                  </a:extLst>
                </p14:cNvPr>
                <p14:cNvContentPartPr/>
                <p14:nvPr/>
              </p14:nvContentPartPr>
              <p14:xfrm>
                <a:off x="11296373" y="3156836"/>
                <a:ext cx="30960" cy="296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4B75BD9-E4DE-42FA-AFA4-9AE5910CFFE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78373" y="3138836"/>
                  <a:ext cx="666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FB5BF37-8BD6-4459-97C5-A1BFF62D2AB2}"/>
                    </a:ext>
                  </a:extLst>
                </p14:cNvPr>
                <p14:cNvContentPartPr/>
                <p14:nvPr/>
              </p14:nvContentPartPr>
              <p14:xfrm>
                <a:off x="11189813" y="3316676"/>
                <a:ext cx="340920" cy="154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FB5BF37-8BD6-4459-97C5-A1BFF62D2AB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71813" y="3298676"/>
                  <a:ext cx="376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315922C-BDEE-4E12-8BAD-99A5E7073F87}"/>
                    </a:ext>
                  </a:extLst>
                </p14:cNvPr>
                <p14:cNvContentPartPr/>
                <p14:nvPr/>
              </p14:nvContentPartPr>
              <p14:xfrm>
                <a:off x="7608893" y="3641036"/>
                <a:ext cx="781920" cy="285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315922C-BDEE-4E12-8BAD-99A5E7073F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90893" y="3623036"/>
                  <a:ext cx="8175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0D31F00-46D0-4B52-8243-99B3B2FBEDAE}"/>
                    </a:ext>
                  </a:extLst>
                </p14:cNvPr>
                <p14:cNvContentPartPr/>
                <p14:nvPr/>
              </p14:nvContentPartPr>
              <p14:xfrm>
                <a:off x="8446613" y="3639596"/>
                <a:ext cx="888120" cy="280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0D31F00-46D0-4B52-8243-99B3B2FBED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28613" y="3621596"/>
                  <a:ext cx="9237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BC7B701-6BB9-485C-8225-1DFA8D8979ED}"/>
                    </a:ext>
                  </a:extLst>
                </p14:cNvPr>
                <p14:cNvContentPartPr/>
                <p14:nvPr/>
              </p14:nvContentPartPr>
              <p14:xfrm>
                <a:off x="9470813" y="3834716"/>
                <a:ext cx="1332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BC7B701-6BB9-485C-8225-1DFA8D8979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52813" y="3816716"/>
                  <a:ext cx="48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1E8EFCB-D396-475A-8A76-3B49F491F41B}"/>
                    </a:ext>
                  </a:extLst>
                </p14:cNvPr>
                <p14:cNvContentPartPr/>
                <p14:nvPr/>
              </p14:nvContentPartPr>
              <p14:xfrm>
                <a:off x="7376333" y="3597476"/>
                <a:ext cx="259920" cy="504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1E8EFCB-D396-475A-8A76-3B49F491F41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58333" y="3579476"/>
                  <a:ext cx="29556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A14FEE6-99CB-4753-94C0-FDBC9A989299}"/>
                    </a:ext>
                  </a:extLst>
                </p14:cNvPr>
                <p14:cNvContentPartPr/>
                <p14:nvPr/>
              </p14:nvContentPartPr>
              <p14:xfrm>
                <a:off x="9508613" y="3571916"/>
                <a:ext cx="137520" cy="452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A14FEE6-99CB-4753-94C0-FDBC9A9892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90613" y="3553916"/>
                  <a:ext cx="173160" cy="48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29CA887-02D5-427B-8E34-5B57ABD8879D}"/>
              </a:ext>
            </a:extLst>
          </p:cNvPr>
          <p:cNvGrpSpPr/>
          <p:nvPr/>
        </p:nvGrpSpPr>
        <p:grpSpPr>
          <a:xfrm>
            <a:off x="9690053" y="3599636"/>
            <a:ext cx="887760" cy="1246320"/>
            <a:chOff x="9690053" y="3599636"/>
            <a:chExt cx="887760" cy="1246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8168807-2FF4-421B-9EB3-56FE15D83B98}"/>
                    </a:ext>
                  </a:extLst>
                </p14:cNvPr>
                <p14:cNvContentPartPr/>
                <p14:nvPr/>
              </p14:nvContentPartPr>
              <p14:xfrm>
                <a:off x="10082813" y="3740396"/>
                <a:ext cx="100800" cy="834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8168807-2FF4-421B-9EB3-56FE15D83B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64813" y="3722396"/>
                  <a:ext cx="13644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FC4357C-70AF-4AB9-9E57-ED2E691EE892}"/>
                    </a:ext>
                  </a:extLst>
                </p14:cNvPr>
                <p14:cNvContentPartPr/>
                <p14:nvPr/>
              </p14:nvContentPartPr>
              <p14:xfrm>
                <a:off x="9939533" y="3599636"/>
                <a:ext cx="185040" cy="115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FC4357C-70AF-4AB9-9E57-ED2E691EE8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21533" y="3581636"/>
                  <a:ext cx="220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0682E2D-E55E-4615-83D6-07E221693E6B}"/>
                    </a:ext>
                  </a:extLst>
                </p14:cNvPr>
                <p14:cNvContentPartPr/>
                <p14:nvPr/>
              </p14:nvContentPartPr>
              <p14:xfrm>
                <a:off x="10231853" y="3763796"/>
                <a:ext cx="39240" cy="631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0682E2D-E55E-4615-83D6-07E221693E6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13853" y="3745796"/>
                  <a:ext cx="74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A88E232-F4AD-44B5-BED0-8036E0896074}"/>
                    </a:ext>
                  </a:extLst>
                </p14:cNvPr>
                <p14:cNvContentPartPr/>
                <p14:nvPr/>
              </p14:nvContentPartPr>
              <p14:xfrm>
                <a:off x="10187573" y="4259876"/>
                <a:ext cx="217800" cy="117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A88E232-F4AD-44B5-BED0-8036E089607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69573" y="4241876"/>
                  <a:ext cx="253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2BF20C3-7C0D-4272-A33B-57AC9731B922}"/>
                    </a:ext>
                  </a:extLst>
                </p14:cNvPr>
                <p14:cNvContentPartPr/>
                <p14:nvPr/>
              </p14:nvContentPartPr>
              <p14:xfrm>
                <a:off x="9690053" y="4605836"/>
                <a:ext cx="448560" cy="182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2BF20C3-7C0D-4272-A33B-57AC9731B92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72053" y="4587800"/>
                  <a:ext cx="484200" cy="218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23A473C-C625-4A0D-87FE-632598F5932A}"/>
                    </a:ext>
                  </a:extLst>
                </p14:cNvPr>
                <p14:cNvContentPartPr/>
                <p14:nvPr/>
              </p14:nvContentPartPr>
              <p14:xfrm>
                <a:off x="9992813" y="4591796"/>
                <a:ext cx="69120" cy="11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23A473C-C625-4A0D-87FE-632598F593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74813" y="4573796"/>
                  <a:ext cx="104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2821282-373D-4755-825C-8D5449D8822D}"/>
                    </a:ext>
                  </a:extLst>
                </p14:cNvPr>
                <p14:cNvContentPartPr/>
                <p14:nvPr/>
              </p14:nvContentPartPr>
              <p14:xfrm>
                <a:off x="10338413" y="4588196"/>
                <a:ext cx="113040" cy="180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2821282-373D-4755-825C-8D5449D8822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20413" y="4570196"/>
                  <a:ext cx="148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F9D650D-A395-4DE9-84C9-3355E51C17EC}"/>
                    </a:ext>
                  </a:extLst>
                </p14:cNvPr>
                <p14:cNvContentPartPr/>
                <p14:nvPr/>
              </p14:nvContentPartPr>
              <p14:xfrm>
                <a:off x="10198013" y="4561556"/>
                <a:ext cx="90000" cy="284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F9D650D-A395-4DE9-84C9-3355E51C17E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80013" y="4543556"/>
                  <a:ext cx="1256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972FE4D-FD1B-4EC3-8D63-C9F085599FDE}"/>
                    </a:ext>
                  </a:extLst>
                </p14:cNvPr>
                <p14:cNvContentPartPr/>
                <p14:nvPr/>
              </p14:nvContentPartPr>
              <p14:xfrm>
                <a:off x="10487453" y="4498196"/>
                <a:ext cx="90360" cy="316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972FE4D-FD1B-4EC3-8D63-C9F085599FD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69453" y="4480196"/>
                  <a:ext cx="1260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B8C5DC-FEE8-4195-A3BC-F38A36DE0D5A}"/>
                    </a:ext>
                  </a:extLst>
                </p14:cNvPr>
                <p14:cNvContentPartPr/>
                <p14:nvPr/>
              </p14:nvContentPartPr>
              <p14:xfrm>
                <a:off x="10060853" y="4499636"/>
                <a:ext cx="79200" cy="52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B8C5DC-FEE8-4195-A3BC-F38A36DE0D5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42853" y="4481636"/>
                  <a:ext cx="114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A8D637F-4058-4150-B62F-BDE2CCE938B3}"/>
                    </a:ext>
                  </a:extLst>
                </p14:cNvPr>
                <p14:cNvContentPartPr/>
                <p14:nvPr/>
              </p14:nvContentPartPr>
              <p14:xfrm>
                <a:off x="10372253" y="3832916"/>
                <a:ext cx="121680" cy="219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A8D637F-4058-4150-B62F-BDE2CCE938B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54253" y="3814916"/>
                  <a:ext cx="15732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AFEAEC7-218B-4CAF-8DDE-60C0665C11EF}"/>
              </a:ext>
            </a:extLst>
          </p:cNvPr>
          <p:cNvGrpSpPr/>
          <p:nvPr/>
        </p:nvGrpSpPr>
        <p:grpSpPr>
          <a:xfrm>
            <a:off x="10994333" y="4200836"/>
            <a:ext cx="1028160" cy="1837800"/>
            <a:chOff x="10994333" y="4200836"/>
            <a:chExt cx="1028160" cy="1837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BA51323-E624-4B42-9B22-063F36CB241D}"/>
                    </a:ext>
                  </a:extLst>
                </p14:cNvPr>
                <p14:cNvContentPartPr/>
                <p14:nvPr/>
              </p14:nvContentPartPr>
              <p14:xfrm>
                <a:off x="10997213" y="4200836"/>
                <a:ext cx="811440" cy="237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BA51323-E624-4B42-9B22-063F36CB241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979213" y="4182836"/>
                  <a:ext cx="847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2B8898F-971E-4D74-ABA9-EA023FCD029E}"/>
                    </a:ext>
                  </a:extLst>
                </p14:cNvPr>
                <p14:cNvContentPartPr/>
                <p14:nvPr/>
              </p14:nvContentPartPr>
              <p14:xfrm>
                <a:off x="11859053" y="4285076"/>
                <a:ext cx="163440" cy="244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2B8898F-971E-4D74-ABA9-EA023FCD029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841053" y="4267049"/>
                  <a:ext cx="199080" cy="2804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DEEF082-B5D3-468F-A239-D082C1A31187}"/>
                    </a:ext>
                  </a:extLst>
                </p14:cNvPr>
                <p14:cNvContentPartPr/>
                <p14:nvPr/>
              </p14:nvContentPartPr>
              <p14:xfrm>
                <a:off x="11306093" y="4280036"/>
                <a:ext cx="36360" cy="55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DEEF082-B5D3-468F-A239-D082C1A3118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288093" y="4262036"/>
                  <a:ext cx="72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713C008-29CE-46C6-B86C-BB49766B1B5B}"/>
                    </a:ext>
                  </a:extLst>
                </p14:cNvPr>
                <p14:cNvContentPartPr/>
                <p14:nvPr/>
              </p14:nvContentPartPr>
              <p14:xfrm>
                <a:off x="11191613" y="4437356"/>
                <a:ext cx="488880" cy="144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713C008-29CE-46C6-B86C-BB49766B1B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73613" y="4419356"/>
                  <a:ext cx="524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8812EF6-F3DC-429C-BAFA-0B55A78E95E0}"/>
                    </a:ext>
                  </a:extLst>
                </p14:cNvPr>
                <p14:cNvContentPartPr/>
                <p14:nvPr/>
              </p14:nvContentPartPr>
              <p14:xfrm>
                <a:off x="11532893" y="4444916"/>
                <a:ext cx="69120" cy="4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8812EF6-F3DC-429C-BAFA-0B55A78E95E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514799" y="4426916"/>
                  <a:ext cx="104947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BA7F7FF-87F9-495A-BC79-F10520E1F879}"/>
                    </a:ext>
                  </a:extLst>
                </p14:cNvPr>
                <p14:cNvContentPartPr/>
                <p14:nvPr/>
              </p14:nvContentPartPr>
              <p14:xfrm>
                <a:off x="11726213" y="4580636"/>
                <a:ext cx="127440" cy="209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BA7F7FF-87F9-495A-BC79-F10520E1F87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708213" y="4562636"/>
                  <a:ext cx="1630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B86F03C-A285-4D81-9F3E-0A4FAD10652E}"/>
                    </a:ext>
                  </a:extLst>
                </p14:cNvPr>
                <p14:cNvContentPartPr/>
                <p14:nvPr/>
              </p14:nvContentPartPr>
              <p14:xfrm>
                <a:off x="11027093" y="4856396"/>
                <a:ext cx="781920" cy="924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B86F03C-A285-4D81-9F3E-0A4FAD10652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09093" y="4838396"/>
                  <a:ext cx="81756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8F45D84-995D-4BA1-AAC4-C9DB9B826C56}"/>
                    </a:ext>
                  </a:extLst>
                </p14:cNvPr>
                <p14:cNvContentPartPr/>
                <p14:nvPr/>
              </p14:nvContentPartPr>
              <p14:xfrm>
                <a:off x="10994333" y="5078516"/>
                <a:ext cx="518040" cy="636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8F45D84-995D-4BA1-AAC4-C9DB9B826C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976345" y="5060516"/>
                  <a:ext cx="553655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1A62F7C-4163-4C7D-9638-54870A01B969}"/>
                    </a:ext>
                  </a:extLst>
                </p14:cNvPr>
                <p14:cNvContentPartPr/>
                <p14:nvPr/>
              </p14:nvContentPartPr>
              <p14:xfrm>
                <a:off x="11328053" y="5030996"/>
                <a:ext cx="203400" cy="113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1A62F7C-4163-4C7D-9638-54870A01B96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310053" y="5012996"/>
                  <a:ext cx="239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A7221A7-93CF-4D98-B10E-610C12782539}"/>
                    </a:ext>
                  </a:extLst>
                </p14:cNvPr>
                <p14:cNvContentPartPr/>
                <p14:nvPr/>
              </p14:nvContentPartPr>
              <p14:xfrm>
                <a:off x="11500493" y="5129636"/>
                <a:ext cx="13680" cy="515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A7221A7-93CF-4D98-B10E-610C127825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482955" y="5111636"/>
                  <a:ext cx="48406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224366D-9B7A-495E-89E2-A6A8B1ABA338}"/>
                    </a:ext>
                  </a:extLst>
                </p14:cNvPr>
                <p14:cNvContentPartPr/>
                <p14:nvPr/>
              </p14:nvContentPartPr>
              <p14:xfrm>
                <a:off x="11442533" y="5443556"/>
                <a:ext cx="198720" cy="157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224366D-9B7A-495E-89E2-A6A8B1ABA33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24500" y="5425556"/>
                  <a:ext cx="234425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BC6A57E-088E-4A89-9D67-4DD3AD0C2003}"/>
                    </a:ext>
                  </a:extLst>
                </p14:cNvPr>
                <p14:cNvContentPartPr/>
                <p14:nvPr/>
              </p14:nvContentPartPr>
              <p14:xfrm>
                <a:off x="11630813" y="4933436"/>
                <a:ext cx="180720" cy="201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BC6A57E-088E-4A89-9D67-4DD3AD0C20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12813" y="4915436"/>
                  <a:ext cx="216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D1550C2-46BF-444A-934D-F73C2D9A25E2}"/>
                    </a:ext>
                  </a:extLst>
                </p14:cNvPr>
                <p14:cNvContentPartPr/>
                <p14:nvPr/>
              </p14:nvContentPartPr>
              <p14:xfrm>
                <a:off x="11803973" y="5258516"/>
                <a:ext cx="93240" cy="199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D1550C2-46BF-444A-934D-F73C2D9A25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785973" y="5240516"/>
                  <a:ext cx="128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3F40629-92B8-4CB7-B7D9-3B610964A8B2}"/>
                    </a:ext>
                  </a:extLst>
                </p14:cNvPr>
                <p14:cNvContentPartPr/>
                <p14:nvPr/>
              </p14:nvContentPartPr>
              <p14:xfrm>
                <a:off x="11490413" y="5824436"/>
                <a:ext cx="5760" cy="146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3F40629-92B8-4CB7-B7D9-3B610964A8B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473472" y="5806436"/>
                  <a:ext cx="39304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D7EDA83-BC9E-4C32-AB6B-2C7DA47648F7}"/>
                    </a:ext>
                  </a:extLst>
                </p14:cNvPr>
                <p14:cNvContentPartPr/>
                <p14:nvPr/>
              </p14:nvContentPartPr>
              <p14:xfrm>
                <a:off x="11490413" y="5750276"/>
                <a:ext cx="107640" cy="77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D7EDA83-BC9E-4C32-AB6B-2C7DA47648F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472473" y="5732276"/>
                  <a:ext cx="143161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A17D48E-F299-4D15-98DB-BEE3F57E0716}"/>
                    </a:ext>
                  </a:extLst>
                </p14:cNvPr>
                <p14:cNvContentPartPr/>
                <p14:nvPr/>
              </p14:nvContentPartPr>
              <p14:xfrm>
                <a:off x="11575733" y="5864036"/>
                <a:ext cx="50400" cy="123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A17D48E-F299-4D15-98DB-BEE3F57E071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557733" y="5846036"/>
                  <a:ext cx="860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C8EA0E2-75F7-458C-9E17-67C48AD6A182}"/>
                    </a:ext>
                  </a:extLst>
                </p14:cNvPr>
                <p14:cNvContentPartPr/>
                <p14:nvPr/>
              </p14:nvContentPartPr>
              <p14:xfrm>
                <a:off x="11669333" y="5874836"/>
                <a:ext cx="87840" cy="104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C8EA0E2-75F7-458C-9E17-67C48AD6A18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651333" y="5856836"/>
                  <a:ext cx="123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3E41382-4457-4E33-9A6B-D793EEA199E6}"/>
                    </a:ext>
                  </a:extLst>
                </p14:cNvPr>
                <p14:cNvContentPartPr/>
                <p14:nvPr/>
              </p14:nvContentPartPr>
              <p14:xfrm>
                <a:off x="11750693" y="5863316"/>
                <a:ext cx="98280" cy="175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3E41382-4457-4E33-9A6B-D793EEA199E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732693" y="5845279"/>
                  <a:ext cx="133920" cy="21103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C3E184D-5092-4DB9-869B-1D64CDC3E3CA}"/>
                  </a:ext>
                </a:extLst>
              </p14:cNvPr>
              <p14:cNvContentPartPr/>
              <p14:nvPr/>
            </p14:nvContentPartPr>
            <p14:xfrm>
              <a:off x="5889533" y="4726436"/>
              <a:ext cx="26280" cy="673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C3E184D-5092-4DB9-869B-1D64CDC3E3C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871776" y="4708436"/>
                <a:ext cx="61438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2411E92-DB9A-48FC-ABEE-AC5D716E9877}"/>
                  </a:ext>
                </a:extLst>
              </p14:cNvPr>
              <p14:cNvContentPartPr/>
              <p14:nvPr/>
            </p14:nvContentPartPr>
            <p14:xfrm>
              <a:off x="5615573" y="4927316"/>
              <a:ext cx="115560" cy="946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2411E92-DB9A-48FC-ABEE-AC5D716E987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597517" y="4909316"/>
                <a:ext cx="151311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C154833-EF24-4028-A097-39063E60FDB2}"/>
                  </a:ext>
                </a:extLst>
              </p14:cNvPr>
              <p14:cNvContentPartPr/>
              <p14:nvPr/>
            </p14:nvContentPartPr>
            <p14:xfrm>
              <a:off x="5444213" y="5177876"/>
              <a:ext cx="39240" cy="680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C154833-EF24-4028-A097-39063E60FDB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426213" y="5159971"/>
                <a:ext cx="74880" cy="103492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0705838-9EAA-42C3-B03C-83B9AB04A949}"/>
              </a:ext>
            </a:extLst>
          </p:cNvPr>
          <p:cNvGrpSpPr/>
          <p:nvPr/>
        </p:nvGrpSpPr>
        <p:grpSpPr>
          <a:xfrm>
            <a:off x="4114373" y="5423036"/>
            <a:ext cx="2409480" cy="907560"/>
            <a:chOff x="4114373" y="5423036"/>
            <a:chExt cx="2409480" cy="907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C72DCFA-9E66-4CC4-979D-AD74904EE102}"/>
                    </a:ext>
                  </a:extLst>
                </p14:cNvPr>
                <p14:cNvContentPartPr/>
                <p14:nvPr/>
              </p14:nvContentPartPr>
              <p14:xfrm>
                <a:off x="5326133" y="5423036"/>
                <a:ext cx="25560" cy="99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C72DCFA-9E66-4CC4-979D-AD74904EE10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08133" y="5405036"/>
                  <a:ext cx="61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6EC38C9-B0C0-492D-9999-B31E920ABCA3}"/>
                    </a:ext>
                  </a:extLst>
                </p14:cNvPr>
                <p14:cNvContentPartPr/>
                <p14:nvPr/>
              </p14:nvContentPartPr>
              <p14:xfrm>
                <a:off x="5316053" y="5632556"/>
                <a:ext cx="3960" cy="144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6EC38C9-B0C0-492D-9999-B31E920ABCA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98053" y="5614556"/>
                  <a:ext cx="39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B34F2A-DF97-4271-AAF9-5B3346B0DBC2}"/>
                    </a:ext>
                  </a:extLst>
                </p14:cNvPr>
                <p14:cNvContentPartPr/>
                <p14:nvPr/>
              </p14:nvContentPartPr>
              <p14:xfrm>
                <a:off x="5142893" y="5677916"/>
                <a:ext cx="368640" cy="162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B34F2A-DF97-4271-AAF9-5B3346B0DBC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24875" y="5659956"/>
                  <a:ext cx="404315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9BA831-8070-44F9-8A10-74D227C08093}"/>
                    </a:ext>
                  </a:extLst>
                </p14:cNvPr>
                <p14:cNvContentPartPr/>
                <p14:nvPr/>
              </p14:nvContentPartPr>
              <p14:xfrm>
                <a:off x="4114373" y="5906876"/>
                <a:ext cx="155880" cy="357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9BA831-8070-44F9-8A10-74D227C0809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96331" y="5888876"/>
                  <a:ext cx="191603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58FBF27-9AF0-44DA-AAF2-1B5E532DDEE8}"/>
                    </a:ext>
                  </a:extLst>
                </p14:cNvPr>
                <p14:cNvContentPartPr/>
                <p14:nvPr/>
              </p14:nvContentPartPr>
              <p14:xfrm>
                <a:off x="4367813" y="5973116"/>
                <a:ext cx="122400" cy="218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58FBF27-9AF0-44DA-AAF2-1B5E532DDEE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49813" y="5955116"/>
                  <a:ext cx="158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58C064C-0E07-4688-8B63-8AB839D8D2A9}"/>
                    </a:ext>
                  </a:extLst>
                </p14:cNvPr>
                <p14:cNvContentPartPr/>
                <p14:nvPr/>
              </p14:nvContentPartPr>
              <p14:xfrm>
                <a:off x="4386893" y="6001556"/>
                <a:ext cx="268920" cy="171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58C064C-0E07-4688-8B63-8AB839D8D2A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68893" y="5983556"/>
                  <a:ext cx="304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20F9A89-628D-4370-9D66-A535D874865E}"/>
                    </a:ext>
                  </a:extLst>
                </p14:cNvPr>
                <p14:cNvContentPartPr/>
                <p14:nvPr/>
              </p14:nvContentPartPr>
              <p14:xfrm>
                <a:off x="4755893" y="5971316"/>
                <a:ext cx="97560" cy="219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20F9A89-628D-4370-9D66-A535D874865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37893" y="5953316"/>
                  <a:ext cx="133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5B9D679-10AC-4932-B24F-B8907386B941}"/>
                    </a:ext>
                  </a:extLst>
                </p14:cNvPr>
                <p14:cNvContentPartPr/>
                <p14:nvPr/>
              </p14:nvContentPartPr>
              <p14:xfrm>
                <a:off x="4911413" y="6055196"/>
                <a:ext cx="185040" cy="137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5B9D679-10AC-4932-B24F-B8907386B94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93413" y="6037196"/>
                  <a:ext cx="220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80CDEDF-E6DE-4FB9-A2DA-81C2B3D0DE88}"/>
                    </a:ext>
                  </a:extLst>
                </p14:cNvPr>
                <p14:cNvContentPartPr/>
                <p14:nvPr/>
              </p14:nvContentPartPr>
              <p14:xfrm>
                <a:off x="5244413" y="6086876"/>
                <a:ext cx="24120" cy="119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80CDEDF-E6DE-4FB9-A2DA-81C2B3D0DE8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26413" y="6068821"/>
                  <a:ext cx="59760" cy="154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31661E7-76D1-46D7-B0BF-D90F4867BF2F}"/>
                    </a:ext>
                  </a:extLst>
                </p14:cNvPr>
                <p14:cNvContentPartPr/>
                <p14:nvPr/>
              </p14:nvContentPartPr>
              <p14:xfrm>
                <a:off x="5233973" y="6037196"/>
                <a:ext cx="12240" cy="19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31661E7-76D1-46D7-B0BF-D90F4867BF2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15973" y="6019196"/>
                  <a:ext cx="478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633F1FE-E7DA-4FA6-BA54-D767477FEE0A}"/>
                    </a:ext>
                  </a:extLst>
                </p14:cNvPr>
                <p14:cNvContentPartPr/>
                <p14:nvPr/>
              </p14:nvContentPartPr>
              <p14:xfrm>
                <a:off x="5304173" y="6014156"/>
                <a:ext cx="137880" cy="183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633F1FE-E7DA-4FA6-BA54-D767477FEE0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86173" y="5996156"/>
                  <a:ext cx="1735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55A9584-AF0B-402C-A0F2-F3E6EBF4B66B}"/>
                    </a:ext>
                  </a:extLst>
                </p14:cNvPr>
                <p14:cNvContentPartPr/>
                <p14:nvPr/>
              </p14:nvContentPartPr>
              <p14:xfrm>
                <a:off x="5712053" y="6041876"/>
                <a:ext cx="351000" cy="149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55A9584-AF0B-402C-A0F2-F3E6EBF4B66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94071" y="6023876"/>
                  <a:ext cx="386603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2EEDB9A-FC72-44BD-A060-80C26B739247}"/>
                    </a:ext>
                  </a:extLst>
                </p14:cNvPr>
                <p14:cNvContentPartPr/>
                <p14:nvPr/>
              </p14:nvContentPartPr>
              <p14:xfrm>
                <a:off x="6196613" y="5873036"/>
                <a:ext cx="207720" cy="389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2EEDB9A-FC72-44BD-A060-80C26B73924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178613" y="5855036"/>
                  <a:ext cx="2433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C381EE8-D549-438E-81E8-B2EA325CDA1D}"/>
                    </a:ext>
                  </a:extLst>
                </p14:cNvPr>
                <p14:cNvContentPartPr/>
                <p14:nvPr/>
              </p14:nvContentPartPr>
              <p14:xfrm>
                <a:off x="6482453" y="6172556"/>
                <a:ext cx="41400" cy="158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C381EE8-D549-438E-81E8-B2EA325CDA1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64453" y="6154556"/>
                  <a:ext cx="7704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EF2CE0F-4F09-4D06-9467-93E2801BD7AC}"/>
                  </a:ext>
                </a:extLst>
              </p14:cNvPr>
              <p14:cNvContentPartPr/>
              <p14:nvPr/>
            </p14:nvContentPartPr>
            <p14:xfrm>
              <a:off x="10682573" y="6001916"/>
              <a:ext cx="360" cy="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EF2CE0F-4F09-4D06-9467-93E2801BD7A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664573" y="598391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F6FE007-B49D-4DB9-B9D3-06C3BE5DE5F0}"/>
              </a:ext>
            </a:extLst>
          </p:cNvPr>
          <p:cNvGrpSpPr/>
          <p:nvPr/>
        </p:nvGrpSpPr>
        <p:grpSpPr>
          <a:xfrm>
            <a:off x="6924173" y="5843156"/>
            <a:ext cx="3425760" cy="808560"/>
            <a:chOff x="6924173" y="5843156"/>
            <a:chExt cx="3425760" cy="808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71F6F33-BB7E-432B-9A56-2455BFA6F521}"/>
                    </a:ext>
                  </a:extLst>
                </p14:cNvPr>
                <p14:cNvContentPartPr/>
                <p14:nvPr/>
              </p14:nvContentPartPr>
              <p14:xfrm>
                <a:off x="6949733" y="5957996"/>
                <a:ext cx="9720" cy="199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71F6F33-BB7E-432B-9A56-2455BFA6F52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932376" y="5939996"/>
                  <a:ext cx="44087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2CB3155-4529-471B-9E64-0FEFEA0A3106}"/>
                    </a:ext>
                  </a:extLst>
                </p14:cNvPr>
                <p14:cNvContentPartPr/>
                <p14:nvPr/>
              </p14:nvContentPartPr>
              <p14:xfrm>
                <a:off x="6924173" y="5882396"/>
                <a:ext cx="147600" cy="108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2CB3155-4529-471B-9E64-0FEFEA0A310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06173" y="5864396"/>
                  <a:ext cx="183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E2EDBA5-E00C-4504-A1A6-3C7526FB6478}"/>
                    </a:ext>
                  </a:extLst>
                </p14:cNvPr>
                <p14:cNvContentPartPr/>
                <p14:nvPr/>
              </p14:nvContentPartPr>
              <p14:xfrm>
                <a:off x="7142333" y="5941796"/>
                <a:ext cx="105840" cy="212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E2EDBA5-E00C-4504-A1A6-3C7526FB647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24333" y="5923826"/>
                  <a:ext cx="141480" cy="248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47075E8-10B4-459D-AB1E-6F272A628C1E}"/>
                    </a:ext>
                  </a:extLst>
                </p14:cNvPr>
                <p14:cNvContentPartPr/>
                <p14:nvPr/>
              </p14:nvContentPartPr>
              <p14:xfrm>
                <a:off x="7276253" y="5886356"/>
                <a:ext cx="93960" cy="218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47075E8-10B4-459D-AB1E-6F272A628C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58253" y="5868356"/>
                  <a:ext cx="1296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6957D48-64A1-4B69-9A9B-76FDE01008FC}"/>
                    </a:ext>
                  </a:extLst>
                </p14:cNvPr>
                <p14:cNvContentPartPr/>
                <p14:nvPr/>
              </p14:nvContentPartPr>
              <p14:xfrm>
                <a:off x="7423853" y="6013076"/>
                <a:ext cx="142560" cy="130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6957D48-64A1-4B69-9A9B-76FDE01008F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05853" y="5995125"/>
                  <a:ext cx="178200" cy="166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52C0F92-6205-4B4A-9129-4A2C9F074E84}"/>
                    </a:ext>
                  </a:extLst>
                </p14:cNvPr>
                <p14:cNvContentPartPr/>
                <p14:nvPr/>
              </p14:nvContentPartPr>
              <p14:xfrm>
                <a:off x="7621133" y="5944676"/>
                <a:ext cx="71640" cy="215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52C0F92-6205-4B4A-9129-4A2C9F074E8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03223" y="5926646"/>
                  <a:ext cx="107102" cy="2509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D995108-948A-41FC-B320-A9F53D466927}"/>
                    </a:ext>
                  </a:extLst>
                </p14:cNvPr>
                <p14:cNvContentPartPr/>
                <p14:nvPr/>
              </p14:nvContentPartPr>
              <p14:xfrm>
                <a:off x="7895453" y="6043316"/>
                <a:ext cx="144720" cy="106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D995108-948A-41FC-B320-A9F53D46692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77453" y="6025316"/>
                  <a:ext cx="180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C1B6FF6-3D6F-4A6A-A3DD-93083D7264E8}"/>
                    </a:ext>
                  </a:extLst>
                </p14:cNvPr>
                <p14:cNvContentPartPr/>
                <p14:nvPr/>
              </p14:nvContentPartPr>
              <p14:xfrm>
                <a:off x="7844693" y="5934236"/>
                <a:ext cx="6120" cy="9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C1B6FF6-3D6F-4A6A-A3DD-93083D7264E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26693" y="5916928"/>
                  <a:ext cx="41760" cy="43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04E10F9-400A-4EA3-9B3D-D26A7784FD56}"/>
                    </a:ext>
                  </a:extLst>
                </p14:cNvPr>
                <p14:cNvContentPartPr/>
                <p14:nvPr/>
              </p14:nvContentPartPr>
              <p14:xfrm>
                <a:off x="8241773" y="6022436"/>
                <a:ext cx="596520" cy="236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04E10F9-400A-4EA3-9B3D-D26A7784FD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223784" y="6004436"/>
                  <a:ext cx="632139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21897FE-B814-40B9-9FA3-36F5D82C83CA}"/>
                    </a:ext>
                  </a:extLst>
                </p14:cNvPr>
                <p14:cNvContentPartPr/>
                <p14:nvPr/>
              </p14:nvContentPartPr>
              <p14:xfrm>
                <a:off x="8829653" y="6022076"/>
                <a:ext cx="170640" cy="222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21897FE-B814-40B9-9FA3-36F5D82C83C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11691" y="6004076"/>
                  <a:ext cx="206205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1F50A2E-8C43-45C2-AE38-A21AD18345B3}"/>
                    </a:ext>
                  </a:extLst>
                </p14:cNvPr>
                <p14:cNvContentPartPr/>
                <p14:nvPr/>
              </p14:nvContentPartPr>
              <p14:xfrm>
                <a:off x="8985893" y="5899676"/>
                <a:ext cx="549360" cy="243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1F50A2E-8C43-45C2-AE38-A21AD18345B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67893" y="5881649"/>
                  <a:ext cx="585000" cy="279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52834B0-E5F4-4E90-96BB-E75CB0A31FA8}"/>
                    </a:ext>
                  </a:extLst>
                </p14:cNvPr>
                <p14:cNvContentPartPr/>
                <p14:nvPr/>
              </p14:nvContentPartPr>
              <p14:xfrm>
                <a:off x="9678533" y="5946116"/>
                <a:ext cx="156960" cy="162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52834B0-E5F4-4E90-96BB-E75CB0A31FA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60533" y="5928116"/>
                  <a:ext cx="192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7A90F18-361A-4D88-A0D4-54FE81526ED0}"/>
                    </a:ext>
                  </a:extLst>
                </p14:cNvPr>
                <p14:cNvContentPartPr/>
                <p14:nvPr/>
              </p14:nvContentPartPr>
              <p14:xfrm>
                <a:off x="9667373" y="5885636"/>
                <a:ext cx="219960" cy="44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7A90F18-361A-4D88-A0D4-54FE81526ED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649373" y="5867636"/>
                  <a:ext cx="255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B33D5B5-322F-48F5-94F5-4E53C0668872}"/>
                    </a:ext>
                  </a:extLst>
                </p14:cNvPr>
                <p14:cNvContentPartPr/>
                <p14:nvPr/>
              </p14:nvContentPartPr>
              <p14:xfrm>
                <a:off x="10017653" y="5941796"/>
                <a:ext cx="21600" cy="135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B33D5B5-322F-48F5-94F5-4E53C066887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999653" y="5923796"/>
                  <a:ext cx="57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0AEA9E4-3C92-40C8-A995-7BB51E21D3E7}"/>
                    </a:ext>
                  </a:extLst>
                </p14:cNvPr>
                <p14:cNvContentPartPr/>
                <p14:nvPr/>
              </p14:nvContentPartPr>
              <p14:xfrm>
                <a:off x="10008653" y="5843156"/>
                <a:ext cx="129960" cy="135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0AEA9E4-3C92-40C8-A995-7BB51E21D3E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990703" y="5825156"/>
                  <a:ext cx="165502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76342F4-4FB0-44EB-81EB-BEC8D1857FE1}"/>
                    </a:ext>
                  </a:extLst>
                </p14:cNvPr>
                <p14:cNvContentPartPr/>
                <p14:nvPr/>
              </p14:nvContentPartPr>
              <p14:xfrm>
                <a:off x="10132493" y="5956196"/>
                <a:ext cx="217440" cy="1418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76342F4-4FB0-44EB-81EB-BEC8D1857F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14493" y="5938196"/>
                  <a:ext cx="253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02183BC-801C-454B-AAD8-63DA2ED568A5}"/>
                    </a:ext>
                  </a:extLst>
                </p14:cNvPr>
                <p14:cNvContentPartPr/>
                <p14:nvPr/>
              </p14:nvContentPartPr>
              <p14:xfrm>
                <a:off x="7112093" y="6469556"/>
                <a:ext cx="5760" cy="30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02183BC-801C-454B-AAD8-63DA2ED568A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94093" y="6451556"/>
                  <a:ext cx="41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1E5FA0E-0650-4756-827C-83DD5F8D770A}"/>
                    </a:ext>
                  </a:extLst>
                </p14:cNvPr>
                <p14:cNvContentPartPr/>
                <p14:nvPr/>
              </p14:nvContentPartPr>
              <p14:xfrm>
                <a:off x="7237733" y="6360836"/>
                <a:ext cx="16560" cy="18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1E5FA0E-0650-4756-827C-83DD5F8D770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19733" y="6342836"/>
                  <a:ext cx="52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406F75F-5817-41D0-93F4-4481A8840600}"/>
                    </a:ext>
                  </a:extLst>
                </p14:cNvPr>
                <p14:cNvContentPartPr/>
                <p14:nvPr/>
              </p14:nvContentPartPr>
              <p14:xfrm>
                <a:off x="7357613" y="6524636"/>
                <a:ext cx="2520" cy="4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406F75F-5817-41D0-93F4-4481A884060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39613" y="6506636"/>
                  <a:ext cx="38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4138BFF-BAC6-44E4-AAD1-134CCB85FC4F}"/>
                    </a:ext>
                  </a:extLst>
                </p14:cNvPr>
                <p14:cNvContentPartPr/>
                <p14:nvPr/>
              </p14:nvContentPartPr>
              <p14:xfrm>
                <a:off x="7595573" y="6351836"/>
                <a:ext cx="133200" cy="299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4138BFF-BAC6-44E4-AAD1-134CCB85FC4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577573" y="6333836"/>
                  <a:ext cx="1688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EDC2C16-784C-4EBD-8C9B-14F5AAD8BB8D}"/>
                    </a:ext>
                  </a:extLst>
                </p14:cNvPr>
                <p14:cNvContentPartPr/>
                <p14:nvPr/>
              </p14:nvContentPartPr>
              <p14:xfrm>
                <a:off x="7862693" y="6427796"/>
                <a:ext cx="72360" cy="196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EDC2C16-784C-4EBD-8C9B-14F5AAD8BB8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44693" y="6409796"/>
                  <a:ext cx="108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D12FE2E-57C6-4259-9C22-24FD87ABE9DB}"/>
                    </a:ext>
                  </a:extLst>
                </p14:cNvPr>
                <p14:cNvContentPartPr/>
                <p14:nvPr/>
              </p14:nvContentPartPr>
              <p14:xfrm>
                <a:off x="8008493" y="6371996"/>
                <a:ext cx="89640" cy="222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D12FE2E-57C6-4259-9C22-24FD87ABE9D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990493" y="6353996"/>
                  <a:ext cx="125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6AE6E2E-01A7-415D-9FA8-252A6853BB29}"/>
                    </a:ext>
                  </a:extLst>
                </p14:cNvPr>
                <p14:cNvContentPartPr/>
                <p14:nvPr/>
              </p14:nvContentPartPr>
              <p14:xfrm>
                <a:off x="8184173" y="6479636"/>
                <a:ext cx="133200" cy="146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6AE6E2E-01A7-415D-9FA8-252A6853BB2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166222" y="6461636"/>
                  <a:ext cx="168744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754D835-0579-40FA-8BAB-FFEF179E4FB7}"/>
                    </a:ext>
                  </a:extLst>
                </p14:cNvPr>
                <p14:cNvContentPartPr/>
                <p14:nvPr/>
              </p14:nvContentPartPr>
              <p14:xfrm>
                <a:off x="8452013" y="6445796"/>
                <a:ext cx="26280" cy="165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754D835-0579-40FA-8BAB-FFEF179E4FB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434013" y="6427757"/>
                  <a:ext cx="61920" cy="2013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E061FD7-DD45-485E-9030-BF226FC30CD6}"/>
                    </a:ext>
                  </a:extLst>
                </p14:cNvPr>
                <p14:cNvContentPartPr/>
                <p14:nvPr/>
              </p14:nvContentPartPr>
              <p14:xfrm>
                <a:off x="8666573" y="6495116"/>
                <a:ext cx="140400" cy="9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E061FD7-DD45-485E-9030-BF226FC30CD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648527" y="6477116"/>
                  <a:ext cx="176132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2960C41-51AB-4A8D-B14B-F74D1217D24B}"/>
                    </a:ext>
                  </a:extLst>
                </p14:cNvPr>
                <p14:cNvContentPartPr/>
                <p14:nvPr/>
              </p14:nvContentPartPr>
              <p14:xfrm>
                <a:off x="8697533" y="6546596"/>
                <a:ext cx="194040" cy="33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2960C41-51AB-4A8D-B14B-F74D1217D24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79533" y="6528596"/>
                  <a:ext cx="229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8EB95D2-7646-411A-AACF-6251D2B991D1}"/>
                    </a:ext>
                  </a:extLst>
                </p14:cNvPr>
                <p14:cNvContentPartPr/>
                <p14:nvPr/>
              </p14:nvContentPartPr>
              <p14:xfrm>
                <a:off x="9011453" y="6398636"/>
                <a:ext cx="74880" cy="218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8EB95D2-7646-411A-AACF-6251D2B991D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993453" y="6380666"/>
                  <a:ext cx="110520" cy="254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5FBBE75-69FF-44C5-987A-E2B29FD9A7D0}"/>
                    </a:ext>
                  </a:extLst>
                </p14:cNvPr>
                <p14:cNvContentPartPr/>
                <p14:nvPr/>
              </p14:nvContentPartPr>
              <p14:xfrm>
                <a:off x="9154013" y="6439316"/>
                <a:ext cx="204120" cy="144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5FBBE75-69FF-44C5-987A-E2B29FD9A7D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136013" y="6421316"/>
                  <a:ext cx="23976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DD6F76-A067-48C5-8452-B4981B72E31B}"/>
              </a:ext>
            </a:extLst>
          </p:cNvPr>
          <p:cNvGrpSpPr/>
          <p:nvPr/>
        </p:nvGrpSpPr>
        <p:grpSpPr>
          <a:xfrm>
            <a:off x="1013693" y="5786636"/>
            <a:ext cx="2421720" cy="648720"/>
            <a:chOff x="1013693" y="5786636"/>
            <a:chExt cx="2421720" cy="648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CA2781F-7D1A-4C03-B91D-F25CC54EFF61}"/>
                    </a:ext>
                  </a:extLst>
                </p14:cNvPr>
                <p14:cNvContentPartPr/>
                <p14:nvPr/>
              </p14:nvContentPartPr>
              <p14:xfrm>
                <a:off x="1013693" y="5864036"/>
                <a:ext cx="151920" cy="297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CA2781F-7D1A-4C03-B91D-F25CC54EFF6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95693" y="5846036"/>
                  <a:ext cx="1875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E0E87B0-36FE-419F-B02D-34C4A826BEF2}"/>
                    </a:ext>
                  </a:extLst>
                </p14:cNvPr>
                <p14:cNvContentPartPr/>
                <p14:nvPr/>
              </p14:nvContentPartPr>
              <p14:xfrm>
                <a:off x="1127813" y="5918756"/>
                <a:ext cx="405360" cy="213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E0E87B0-36FE-419F-B02D-34C4A826BEF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9813" y="5900726"/>
                  <a:ext cx="441000" cy="248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A937B0C-4D09-45CE-8F7A-16B974B0FDE3}"/>
                    </a:ext>
                  </a:extLst>
                </p14:cNvPr>
                <p14:cNvContentPartPr/>
                <p14:nvPr/>
              </p14:nvContentPartPr>
              <p14:xfrm>
                <a:off x="1650173" y="5967356"/>
                <a:ext cx="14760" cy="173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A937B0C-4D09-45CE-8F7A-16B974B0FDE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32173" y="5949356"/>
                  <a:ext cx="50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0C43566-CB9D-4C85-BF58-5A1B1B9DBE37}"/>
                    </a:ext>
                  </a:extLst>
                </p14:cNvPr>
                <p14:cNvContentPartPr/>
                <p14:nvPr/>
              </p14:nvContentPartPr>
              <p14:xfrm>
                <a:off x="1594373" y="5974196"/>
                <a:ext cx="271080" cy="177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0C43566-CB9D-4C85-BF58-5A1B1B9DBE3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576373" y="5956196"/>
                  <a:ext cx="306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B05E5A2-0A0F-477C-A35C-55D68C44F7B2}"/>
                    </a:ext>
                  </a:extLst>
                </p14:cNvPr>
                <p14:cNvContentPartPr/>
                <p14:nvPr/>
              </p14:nvContentPartPr>
              <p14:xfrm>
                <a:off x="1981733" y="5988236"/>
                <a:ext cx="202320" cy="161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B05E5A2-0A0F-477C-A35C-55D68C44F7B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963733" y="5970236"/>
                  <a:ext cx="237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1215912-0610-4C13-B2A6-5DA49A1C9F8A}"/>
                    </a:ext>
                  </a:extLst>
                </p14:cNvPr>
                <p14:cNvContentPartPr/>
                <p14:nvPr/>
              </p14:nvContentPartPr>
              <p14:xfrm>
                <a:off x="2244893" y="5978876"/>
                <a:ext cx="579240" cy="163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1215912-0610-4C13-B2A6-5DA49A1C9F8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26904" y="5960876"/>
                  <a:ext cx="614858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E5F2BF1-2655-42EF-A9D1-475C28630820}"/>
                    </a:ext>
                  </a:extLst>
                </p14:cNvPr>
                <p14:cNvContentPartPr/>
                <p14:nvPr/>
              </p14:nvContentPartPr>
              <p14:xfrm>
                <a:off x="2888213" y="5939276"/>
                <a:ext cx="75600" cy="199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E5F2BF1-2655-42EF-A9D1-475C2863082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870213" y="5921308"/>
                  <a:ext cx="111240" cy="2353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47CC8D0-956C-4E19-95E2-3B24390BB50A}"/>
                    </a:ext>
                  </a:extLst>
                </p14:cNvPr>
                <p14:cNvContentPartPr/>
                <p14:nvPr/>
              </p14:nvContentPartPr>
              <p14:xfrm>
                <a:off x="2978213" y="5993276"/>
                <a:ext cx="359280" cy="237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47CC8D0-956C-4E19-95E2-3B24390BB50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960195" y="5975276"/>
                  <a:ext cx="394956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454DD63-4484-45BC-AADF-B7539B666FFE}"/>
                    </a:ext>
                  </a:extLst>
                </p14:cNvPr>
                <p14:cNvContentPartPr/>
                <p14:nvPr/>
              </p14:nvContentPartPr>
              <p14:xfrm>
                <a:off x="3318053" y="5934956"/>
                <a:ext cx="117360" cy="150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454DD63-4484-45BC-AADF-B7539B666FF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300053" y="5916956"/>
                  <a:ext cx="153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B8C7E39-7CA9-4A94-8464-2011A1A2985A}"/>
                    </a:ext>
                  </a:extLst>
                </p14:cNvPr>
                <p14:cNvContentPartPr/>
                <p14:nvPr/>
              </p14:nvContentPartPr>
              <p14:xfrm>
                <a:off x="2567813" y="5786636"/>
                <a:ext cx="110160" cy="611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B8C7E39-7CA9-4A94-8464-2011A1A2985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549813" y="5768636"/>
                  <a:ext cx="14580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0A032AB-E67D-4A76-8EA5-269EB70A44AC}"/>
                    </a:ext>
                  </a:extLst>
                </p14:cNvPr>
                <p14:cNvContentPartPr/>
                <p14:nvPr/>
              </p14:nvContentPartPr>
              <p14:xfrm>
                <a:off x="2575013" y="6311156"/>
                <a:ext cx="215280" cy="124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0A032AB-E67D-4A76-8EA5-269EB70A44A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556983" y="6293104"/>
                  <a:ext cx="250980" cy="15994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812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FD4120-D63A-48F3-8A7B-748FD9CF2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58" y="38768"/>
            <a:ext cx="8206692" cy="6090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3D39AE-D5E2-4769-BBEA-ADDCADFAE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5857874"/>
            <a:ext cx="15811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89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D4EDB1-A4BD-4720-9850-A510B9D2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14" y="205028"/>
            <a:ext cx="6010275" cy="1609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AC8EA8-F074-4F38-854F-676DD66F1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30" y="1565837"/>
            <a:ext cx="10463029" cy="4112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CC0D87-217B-479E-90C6-7D61D5428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40" y="3126774"/>
            <a:ext cx="1285875" cy="4953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3CBBA6A-1FE9-4C3F-B573-0C78994A4EF3}"/>
              </a:ext>
            </a:extLst>
          </p:cNvPr>
          <p:cNvGrpSpPr/>
          <p:nvPr/>
        </p:nvGrpSpPr>
        <p:grpSpPr>
          <a:xfrm>
            <a:off x="4737173" y="3251516"/>
            <a:ext cx="3605400" cy="591840"/>
            <a:chOff x="4737173" y="3251516"/>
            <a:chExt cx="3605400" cy="591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D8B3CA-B803-40EE-9CE3-A1FBCE84743E}"/>
                    </a:ext>
                  </a:extLst>
                </p14:cNvPr>
                <p14:cNvContentPartPr/>
                <p14:nvPr/>
              </p14:nvContentPartPr>
              <p14:xfrm>
                <a:off x="4857053" y="3251516"/>
                <a:ext cx="3485520" cy="412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D8B3CA-B803-40EE-9CE3-A1FBCE8474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39053" y="3233532"/>
                  <a:ext cx="3521160" cy="4481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1C7BE0-4B6E-49FF-A57D-5D826189159A}"/>
                    </a:ext>
                  </a:extLst>
                </p14:cNvPr>
                <p14:cNvContentPartPr/>
                <p14:nvPr/>
              </p14:nvContentPartPr>
              <p14:xfrm>
                <a:off x="4737173" y="3625916"/>
                <a:ext cx="184680" cy="217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1C7BE0-4B6E-49FF-A57D-5D82618915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19173" y="3607916"/>
                  <a:ext cx="220320" cy="25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794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337236-453C-4D7E-A149-095C29F9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13" y="902945"/>
            <a:ext cx="9326667" cy="459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1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A9DC37-9C21-4BBA-B2D6-AB9FB93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-11724"/>
            <a:ext cx="8275899" cy="66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90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59BACC-0EFE-43E5-87E3-C6F177FCE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990600"/>
            <a:ext cx="10620375" cy="48768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6A72EF8-B7E4-4C3A-9F85-327FA8415DCA}"/>
              </a:ext>
            </a:extLst>
          </p:cNvPr>
          <p:cNvGrpSpPr/>
          <p:nvPr/>
        </p:nvGrpSpPr>
        <p:grpSpPr>
          <a:xfrm>
            <a:off x="751253" y="292316"/>
            <a:ext cx="193320" cy="311040"/>
            <a:chOff x="751253" y="292316"/>
            <a:chExt cx="193320" cy="3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1F3E746-6A67-4ADA-B726-0BC2A7B779C2}"/>
                    </a:ext>
                  </a:extLst>
                </p14:cNvPr>
                <p14:cNvContentPartPr/>
                <p14:nvPr/>
              </p14:nvContentPartPr>
              <p14:xfrm>
                <a:off x="751253" y="292316"/>
                <a:ext cx="21960" cy="114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1F3E746-6A67-4ADA-B726-0BC2A7B779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8613" y="229676"/>
                  <a:ext cx="147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F7E304-8C5F-452E-9FF0-85763407900E}"/>
                    </a:ext>
                  </a:extLst>
                </p14:cNvPr>
                <p14:cNvContentPartPr/>
                <p14:nvPr/>
              </p14:nvContentPartPr>
              <p14:xfrm>
                <a:off x="864293" y="379796"/>
                <a:ext cx="80280" cy="223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F7E304-8C5F-452E-9FF0-8576340790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1293" y="316796"/>
                  <a:ext cx="20592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AE81F8-9042-4536-AD14-D4D64016A21F}"/>
              </a:ext>
            </a:extLst>
          </p:cNvPr>
          <p:cNvGrpSpPr/>
          <p:nvPr/>
        </p:nvGrpSpPr>
        <p:grpSpPr>
          <a:xfrm>
            <a:off x="1220333" y="181076"/>
            <a:ext cx="2450520" cy="569880"/>
            <a:chOff x="1220333" y="181076"/>
            <a:chExt cx="2450520" cy="56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CACB250-BCBD-42C8-885C-29FD131E718C}"/>
                    </a:ext>
                  </a:extLst>
                </p14:cNvPr>
                <p14:cNvContentPartPr/>
                <p14:nvPr/>
              </p14:nvContentPartPr>
              <p14:xfrm>
                <a:off x="1220333" y="181076"/>
                <a:ext cx="109080" cy="390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CACB250-BCBD-42C8-885C-29FD131E718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11693" y="172076"/>
                  <a:ext cx="126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72946B-8A0C-4438-ACB2-8CB393FBF706}"/>
                    </a:ext>
                  </a:extLst>
                </p14:cNvPr>
                <p14:cNvContentPartPr/>
                <p14:nvPr/>
              </p14:nvContentPartPr>
              <p14:xfrm>
                <a:off x="1458653" y="338036"/>
                <a:ext cx="173520" cy="142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72946B-8A0C-4438-ACB2-8CB393FBF7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50013" y="329396"/>
                  <a:ext cx="1911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76F50A7-F40C-4165-B972-4756EDD97DCC}"/>
                    </a:ext>
                  </a:extLst>
                </p14:cNvPr>
                <p14:cNvContentPartPr/>
                <p14:nvPr/>
              </p14:nvContentPartPr>
              <p14:xfrm>
                <a:off x="1745213" y="183236"/>
                <a:ext cx="642960" cy="317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76F50A7-F40C-4165-B972-4756EDD97D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36213" y="174596"/>
                  <a:ext cx="660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7D8DBD-E23F-4974-BD19-477C64B13123}"/>
                    </a:ext>
                  </a:extLst>
                </p14:cNvPr>
                <p14:cNvContentPartPr/>
                <p14:nvPr/>
              </p14:nvContentPartPr>
              <p14:xfrm>
                <a:off x="2451173" y="336956"/>
                <a:ext cx="177480" cy="17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7D8DBD-E23F-4974-BD19-477C64B1312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42533" y="327956"/>
                  <a:ext cx="195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13B0B08-AAEF-4566-9ECB-E5B68EFD33CE}"/>
                    </a:ext>
                  </a:extLst>
                </p14:cNvPr>
                <p14:cNvContentPartPr/>
                <p14:nvPr/>
              </p14:nvContentPartPr>
              <p14:xfrm>
                <a:off x="2909093" y="241916"/>
                <a:ext cx="761760" cy="509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13B0B08-AAEF-4566-9ECB-E5B68EFD33C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00093" y="233276"/>
                  <a:ext cx="779400" cy="52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E877D4-989C-4E7A-8ED4-4BF89FA6FA25}"/>
              </a:ext>
            </a:extLst>
          </p:cNvPr>
          <p:cNvGrpSpPr/>
          <p:nvPr/>
        </p:nvGrpSpPr>
        <p:grpSpPr>
          <a:xfrm>
            <a:off x="4125533" y="211676"/>
            <a:ext cx="661320" cy="426240"/>
            <a:chOff x="4125533" y="211676"/>
            <a:chExt cx="66132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FF9551-DE43-4739-861A-7540876D4263}"/>
                    </a:ext>
                  </a:extLst>
                </p14:cNvPr>
                <p14:cNvContentPartPr/>
                <p14:nvPr/>
              </p14:nvContentPartPr>
              <p14:xfrm>
                <a:off x="4125533" y="211676"/>
                <a:ext cx="205200" cy="426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FF9551-DE43-4739-861A-7540876D426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16533" y="203036"/>
                  <a:ext cx="2228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54E9FAF-D50D-4FBB-80E1-2A75C90E2D5E}"/>
                    </a:ext>
                  </a:extLst>
                </p14:cNvPr>
                <p14:cNvContentPartPr/>
                <p14:nvPr/>
              </p14:nvContentPartPr>
              <p14:xfrm>
                <a:off x="4412813" y="448196"/>
                <a:ext cx="360" cy="39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54E9FAF-D50D-4FBB-80E1-2A75C90E2D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04173" y="439196"/>
                  <a:ext cx="18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A07B47-7948-47F6-BE1B-CF306884B9AA}"/>
                    </a:ext>
                  </a:extLst>
                </p14:cNvPr>
                <p14:cNvContentPartPr/>
                <p14:nvPr/>
              </p14:nvContentPartPr>
              <p14:xfrm>
                <a:off x="4521533" y="273596"/>
                <a:ext cx="5040" cy="261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A07B47-7948-47F6-BE1B-CF306884B9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12533" y="264596"/>
                  <a:ext cx="226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8FCF8F-D043-4B0F-8E0E-00863AFB868F}"/>
                    </a:ext>
                  </a:extLst>
                </p14:cNvPr>
                <p14:cNvContentPartPr/>
                <p14:nvPr/>
              </p14:nvContentPartPr>
              <p14:xfrm>
                <a:off x="4627013" y="287996"/>
                <a:ext cx="159840" cy="218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8FCF8F-D043-4B0F-8E0E-00863AFB868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18373" y="278996"/>
                  <a:ext cx="17748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EEF74D-8D14-4FCD-9124-5DD47E7AF787}"/>
              </a:ext>
            </a:extLst>
          </p:cNvPr>
          <p:cNvGrpSpPr/>
          <p:nvPr/>
        </p:nvGrpSpPr>
        <p:grpSpPr>
          <a:xfrm>
            <a:off x="5146493" y="69836"/>
            <a:ext cx="2980800" cy="438480"/>
            <a:chOff x="5146493" y="69836"/>
            <a:chExt cx="2980800" cy="43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F7F9DE-3A66-4C20-9B5E-25A62414A18D}"/>
                    </a:ext>
                  </a:extLst>
                </p14:cNvPr>
                <p14:cNvContentPartPr/>
                <p14:nvPr/>
              </p14:nvContentPartPr>
              <p14:xfrm>
                <a:off x="5215613" y="284756"/>
                <a:ext cx="360" cy="7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F7F9DE-3A66-4C20-9B5E-25A62414A18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06973" y="276116"/>
                  <a:ext cx="18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1469678-616C-4B07-AB3C-A51D9CB2447C}"/>
                    </a:ext>
                  </a:extLst>
                </p14:cNvPr>
                <p14:cNvContentPartPr/>
                <p14:nvPr/>
              </p14:nvContentPartPr>
              <p14:xfrm>
                <a:off x="5146493" y="295916"/>
                <a:ext cx="362520" cy="212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1469678-616C-4B07-AB3C-A51D9CB244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37493" y="287276"/>
                  <a:ext cx="380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FA06B2-20EB-4D10-91D6-DAB180E1772A}"/>
                    </a:ext>
                  </a:extLst>
                </p14:cNvPr>
                <p14:cNvContentPartPr/>
                <p14:nvPr/>
              </p14:nvContentPartPr>
              <p14:xfrm>
                <a:off x="5720693" y="113396"/>
                <a:ext cx="5400" cy="256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BFA06B2-20EB-4D10-91D6-DAB180E1772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12053" y="104396"/>
                  <a:ext cx="230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E1AA2AD-6BB6-4F26-AC00-F710D549B94C}"/>
                    </a:ext>
                  </a:extLst>
                </p14:cNvPr>
                <p14:cNvContentPartPr/>
                <p14:nvPr/>
              </p14:nvContentPartPr>
              <p14:xfrm>
                <a:off x="5749853" y="176396"/>
                <a:ext cx="211320" cy="195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E1AA2AD-6BB6-4F26-AC00-F710D549B94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41213" y="167756"/>
                  <a:ext cx="228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6A6BB3-86C1-45FB-9FED-DD0F983FC797}"/>
                    </a:ext>
                  </a:extLst>
                </p14:cNvPr>
                <p14:cNvContentPartPr/>
                <p14:nvPr/>
              </p14:nvContentPartPr>
              <p14:xfrm>
                <a:off x="5684693" y="172076"/>
                <a:ext cx="303120" cy="92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6A6BB3-86C1-45FB-9FED-DD0F983FC79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76053" y="163076"/>
                  <a:ext cx="320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5BA2537-E959-46D8-A926-0A4BBDEEE6A7}"/>
                    </a:ext>
                  </a:extLst>
                </p14:cNvPr>
                <p14:cNvContentPartPr/>
                <p14:nvPr/>
              </p14:nvContentPartPr>
              <p14:xfrm>
                <a:off x="6175733" y="89996"/>
                <a:ext cx="18720" cy="249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5BA2537-E959-46D8-A926-0A4BBDEEE6A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66733" y="80996"/>
                  <a:ext cx="36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7E1258-7B27-4EF2-AE11-F578489DCDD4}"/>
                    </a:ext>
                  </a:extLst>
                </p14:cNvPr>
                <p14:cNvContentPartPr/>
                <p14:nvPr/>
              </p14:nvContentPartPr>
              <p14:xfrm>
                <a:off x="6151253" y="105116"/>
                <a:ext cx="182160" cy="268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7E1258-7B27-4EF2-AE11-F578489DCDD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42613" y="96116"/>
                  <a:ext cx="1998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F02C85B-26A7-4FBF-820B-2C92AF069783}"/>
                    </a:ext>
                  </a:extLst>
                </p14:cNvPr>
                <p14:cNvContentPartPr/>
                <p14:nvPr/>
              </p14:nvContentPartPr>
              <p14:xfrm>
                <a:off x="6213893" y="249476"/>
                <a:ext cx="237240" cy="198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F02C85B-26A7-4FBF-820B-2C92AF0697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05253" y="240836"/>
                  <a:ext cx="254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9B6B98-FDE1-4930-BE1B-5F8495AD5788}"/>
                    </a:ext>
                  </a:extLst>
                </p14:cNvPr>
                <p14:cNvContentPartPr/>
                <p14:nvPr/>
              </p14:nvContentPartPr>
              <p14:xfrm>
                <a:off x="6445013" y="274316"/>
                <a:ext cx="456840" cy="153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9B6B98-FDE1-4930-BE1B-5F8495AD578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36013" y="265316"/>
                  <a:ext cx="474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1C87DB-6F5C-4E2F-A55E-CFF6C707B107}"/>
                    </a:ext>
                  </a:extLst>
                </p14:cNvPr>
                <p14:cNvContentPartPr/>
                <p14:nvPr/>
              </p14:nvContentPartPr>
              <p14:xfrm>
                <a:off x="6904733" y="174236"/>
                <a:ext cx="21960" cy="32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1C87DB-6F5C-4E2F-A55E-CFF6C707B10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96093" y="165236"/>
                  <a:ext cx="39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8AF808A-9766-4805-8478-D432EA18B478}"/>
                    </a:ext>
                  </a:extLst>
                </p14:cNvPr>
                <p14:cNvContentPartPr/>
                <p14:nvPr/>
              </p14:nvContentPartPr>
              <p14:xfrm>
                <a:off x="7010933" y="69836"/>
                <a:ext cx="335520" cy="357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8AF808A-9766-4805-8478-D432EA18B4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02293" y="61196"/>
                  <a:ext cx="3531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4B245E-D2EA-4047-9C38-5FDB202B6ACF}"/>
                    </a:ext>
                  </a:extLst>
                </p14:cNvPr>
                <p14:cNvContentPartPr/>
                <p14:nvPr/>
              </p14:nvContentPartPr>
              <p14:xfrm>
                <a:off x="7315493" y="197636"/>
                <a:ext cx="23760" cy="34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4B245E-D2EA-4047-9C38-5FDB202B6AC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06493" y="188636"/>
                  <a:ext cx="41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DC1D082-5DB1-4E58-BF50-37462C63C12F}"/>
                    </a:ext>
                  </a:extLst>
                </p14:cNvPr>
                <p14:cNvContentPartPr/>
                <p14:nvPr/>
              </p14:nvContentPartPr>
              <p14:xfrm>
                <a:off x="7446533" y="165956"/>
                <a:ext cx="680760" cy="298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DC1D082-5DB1-4E58-BF50-37462C63C12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37893" y="156956"/>
                  <a:ext cx="6984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5DCF88B-C03E-45DC-B631-927C3810D1EB}"/>
                    </a:ext>
                  </a:extLst>
                </p14:cNvPr>
                <p14:cNvContentPartPr/>
                <p14:nvPr/>
              </p14:nvContentPartPr>
              <p14:xfrm>
                <a:off x="7818773" y="209516"/>
                <a:ext cx="165240" cy="57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5DCF88B-C03E-45DC-B631-927C3810D1E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09773" y="200876"/>
                  <a:ext cx="18288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2C46011-F4AD-4F2F-BF52-1103B41D3B3F}"/>
                  </a:ext>
                </a:extLst>
              </p14:cNvPr>
              <p14:cNvContentPartPr/>
              <p14:nvPr/>
            </p14:nvContentPartPr>
            <p14:xfrm>
              <a:off x="8546333" y="335156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2C46011-F4AD-4F2F-BF52-1103B41D3B3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37333" y="32651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349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95D464-2866-4CE2-8D07-D27E8698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31" y="366969"/>
            <a:ext cx="10321196" cy="17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4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6A6FD1-9419-4935-A8A4-AA9E34CF1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8" y="140719"/>
            <a:ext cx="10565027" cy="605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2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B3A68B-6EA6-4C19-A0D2-388104C4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238250"/>
            <a:ext cx="115919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0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4F417B-0459-4684-A4D6-E957A2715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200150"/>
            <a:ext cx="68770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8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27F51B-C934-4C51-A30A-E6BAE897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56" y="307922"/>
            <a:ext cx="10787605" cy="61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2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FACD2-517E-4CA5-9BDB-99650FB7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57" y="267001"/>
            <a:ext cx="8913215" cy="44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A7DE1-518D-4D9C-890C-8F03D76A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1671637"/>
            <a:ext cx="49149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9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A5C551-5CD1-4570-9E96-93B24986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54" y="68407"/>
            <a:ext cx="8650579" cy="60168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6C8AFF-8BA0-49E6-ADC1-1B8F870C5872}"/>
                  </a:ext>
                </a:extLst>
              </p14:cNvPr>
              <p14:cNvContentPartPr/>
              <p14:nvPr/>
            </p14:nvContentPartPr>
            <p14:xfrm>
              <a:off x="9903173" y="2874596"/>
              <a:ext cx="171000" cy="3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6C8AFF-8BA0-49E6-ADC1-1B8F870C58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0173" y="2811596"/>
                <a:ext cx="29664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8008A1D-FD4F-4E51-AB29-174F13D3CF99}"/>
              </a:ext>
            </a:extLst>
          </p:cNvPr>
          <p:cNvGrpSpPr/>
          <p:nvPr/>
        </p:nvGrpSpPr>
        <p:grpSpPr>
          <a:xfrm>
            <a:off x="9901733" y="2912756"/>
            <a:ext cx="204840" cy="123840"/>
            <a:chOff x="9901733" y="2912756"/>
            <a:chExt cx="20484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8628EED-D146-4749-BF46-4A088F290D1B}"/>
                    </a:ext>
                  </a:extLst>
                </p14:cNvPr>
                <p14:cNvContentPartPr/>
                <p14:nvPr/>
              </p14:nvContentPartPr>
              <p14:xfrm>
                <a:off x="9996773" y="2919236"/>
                <a:ext cx="109800" cy="117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8628EED-D146-4749-BF46-4A088F290D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33773" y="2856042"/>
                  <a:ext cx="235440" cy="2433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F50DC5-1787-4A90-9D60-DEE3E1D7BFDA}"/>
                    </a:ext>
                  </a:extLst>
                </p14:cNvPr>
                <p14:cNvContentPartPr/>
                <p14:nvPr/>
              </p14:nvContentPartPr>
              <p14:xfrm>
                <a:off x="9901733" y="2912756"/>
                <a:ext cx="55440" cy="9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F50DC5-1787-4A90-9D60-DEE3E1D7BF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38733" y="2849756"/>
                  <a:ext cx="1810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5407523-E1D6-4F1C-9453-4D4AC9B3331B}"/>
              </a:ext>
            </a:extLst>
          </p:cNvPr>
          <p:cNvGrpSpPr/>
          <p:nvPr/>
        </p:nvGrpSpPr>
        <p:grpSpPr>
          <a:xfrm>
            <a:off x="8990933" y="3205436"/>
            <a:ext cx="3077280" cy="1629000"/>
            <a:chOff x="8990933" y="3205436"/>
            <a:chExt cx="3077280" cy="1629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52A627-2BB0-41A0-99F6-6172EBCAD8F1}"/>
                    </a:ext>
                  </a:extLst>
                </p14:cNvPr>
                <p14:cNvContentPartPr/>
                <p14:nvPr/>
              </p14:nvContentPartPr>
              <p14:xfrm>
                <a:off x="8990933" y="3358796"/>
                <a:ext cx="126360" cy="266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52A627-2BB0-41A0-99F6-6172EBCAD8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72933" y="3340820"/>
                  <a:ext cx="162000" cy="302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7DE5FF-2A2C-4E84-9954-09A99CC6E5B1}"/>
                    </a:ext>
                  </a:extLst>
                </p14:cNvPr>
                <p14:cNvContentPartPr/>
                <p14:nvPr/>
              </p14:nvContentPartPr>
              <p14:xfrm>
                <a:off x="9216653" y="3376436"/>
                <a:ext cx="7200" cy="166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7DE5FF-2A2C-4E84-9954-09A99CC6E5B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97706" y="3358436"/>
                  <a:ext cx="44716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D9A7D62-DE29-4FA3-8F0E-ABB746B09EC7}"/>
                    </a:ext>
                  </a:extLst>
                </p14:cNvPr>
                <p14:cNvContentPartPr/>
                <p14:nvPr/>
              </p14:nvContentPartPr>
              <p14:xfrm>
                <a:off x="9174893" y="3341876"/>
                <a:ext cx="284760" cy="204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D9A7D62-DE29-4FA3-8F0E-ABB746B09E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56893" y="3323876"/>
                  <a:ext cx="320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1B71097-25E3-489C-9306-CC9F20C74AC3}"/>
                    </a:ext>
                  </a:extLst>
                </p14:cNvPr>
                <p14:cNvContentPartPr/>
                <p14:nvPr/>
              </p14:nvContentPartPr>
              <p14:xfrm>
                <a:off x="9393413" y="3375356"/>
                <a:ext cx="248760" cy="172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1B71097-25E3-489C-9306-CC9F20C74A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75413" y="3357393"/>
                  <a:ext cx="284400" cy="2083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42F8B26-CC09-4DA7-A5F4-AA0ED6CE9F1D}"/>
                    </a:ext>
                  </a:extLst>
                </p14:cNvPr>
                <p14:cNvContentPartPr/>
                <p14:nvPr/>
              </p14:nvContentPartPr>
              <p14:xfrm>
                <a:off x="9694373" y="3440156"/>
                <a:ext cx="111600" cy="73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42F8B26-CC09-4DA7-A5F4-AA0ED6CE9F1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76373" y="3422067"/>
                  <a:ext cx="147240" cy="1092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992F2E9-D294-4EE9-AC10-2DED29EA3183}"/>
                    </a:ext>
                  </a:extLst>
                </p14:cNvPr>
                <p14:cNvContentPartPr/>
                <p14:nvPr/>
              </p14:nvContentPartPr>
              <p14:xfrm>
                <a:off x="9695453" y="3318116"/>
                <a:ext cx="9000" cy="5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992F2E9-D294-4EE9-AC10-2DED29EA318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77453" y="3298731"/>
                  <a:ext cx="44640" cy="43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9006FE-0D63-4953-8C30-6EC0332EA422}"/>
                    </a:ext>
                  </a:extLst>
                </p14:cNvPr>
                <p14:cNvContentPartPr/>
                <p14:nvPr/>
              </p14:nvContentPartPr>
              <p14:xfrm>
                <a:off x="9881213" y="3486236"/>
                <a:ext cx="26640" cy="100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9006FE-0D63-4953-8C30-6EC0332EA4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863213" y="3468300"/>
                  <a:ext cx="62280" cy="135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5225A9-F1EA-4923-BF24-B03BD862B534}"/>
                    </a:ext>
                  </a:extLst>
                </p14:cNvPr>
                <p14:cNvContentPartPr/>
                <p14:nvPr/>
              </p14:nvContentPartPr>
              <p14:xfrm>
                <a:off x="9979493" y="3291836"/>
                <a:ext cx="303480" cy="218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5225A9-F1EA-4923-BF24-B03BD862B53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961514" y="3273836"/>
                  <a:ext cx="339078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64EC0D-B731-4BAE-B4DE-6728F9E9B5D4}"/>
                    </a:ext>
                  </a:extLst>
                </p14:cNvPr>
                <p14:cNvContentPartPr/>
                <p14:nvPr/>
              </p14:nvContentPartPr>
              <p14:xfrm>
                <a:off x="9977693" y="3313796"/>
                <a:ext cx="137880" cy="25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64EC0D-B731-4BAE-B4DE-6728F9E9B5D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59693" y="3295796"/>
                  <a:ext cx="173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EDFB13-BA30-43BE-9E4E-D1D4079FE639}"/>
                    </a:ext>
                  </a:extLst>
                </p14:cNvPr>
                <p14:cNvContentPartPr/>
                <p14:nvPr/>
              </p14:nvContentPartPr>
              <p14:xfrm>
                <a:off x="10475933" y="3347996"/>
                <a:ext cx="483840" cy="213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EDFB13-BA30-43BE-9E4E-D1D4079FE63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57933" y="3329966"/>
                  <a:ext cx="519480" cy="248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2A67E3-34AB-4A86-9D0E-6F789863304B}"/>
                    </a:ext>
                  </a:extLst>
                </p14:cNvPr>
                <p14:cNvContentPartPr/>
                <p14:nvPr/>
              </p14:nvContentPartPr>
              <p14:xfrm>
                <a:off x="11121053" y="3252236"/>
                <a:ext cx="104400" cy="201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2A67E3-34AB-4A86-9D0E-6F789863304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103053" y="3234236"/>
                  <a:ext cx="140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D89118C-9E2C-404A-B2C2-C278A3498111}"/>
                    </a:ext>
                  </a:extLst>
                </p14:cNvPr>
                <p14:cNvContentPartPr/>
                <p14:nvPr/>
              </p14:nvContentPartPr>
              <p14:xfrm>
                <a:off x="11276213" y="3390116"/>
                <a:ext cx="83520" cy="87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D89118C-9E2C-404A-B2C2-C278A349811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258213" y="3372116"/>
                  <a:ext cx="119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A7DC065-0870-4FAD-B564-5E382966C45E}"/>
                    </a:ext>
                  </a:extLst>
                </p14:cNvPr>
                <p14:cNvContentPartPr/>
                <p14:nvPr/>
              </p14:nvContentPartPr>
              <p14:xfrm>
                <a:off x="11006213" y="3240716"/>
                <a:ext cx="86040" cy="293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A7DC065-0870-4FAD-B564-5E382966C45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988288" y="3222716"/>
                  <a:ext cx="121532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25F30E-6CB3-4CD7-AF3F-E9BFE8A0D563}"/>
                    </a:ext>
                  </a:extLst>
                </p14:cNvPr>
                <p14:cNvContentPartPr/>
                <p14:nvPr/>
              </p14:nvContentPartPr>
              <p14:xfrm>
                <a:off x="11392493" y="3205436"/>
                <a:ext cx="131040" cy="299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25F30E-6CB3-4CD7-AF3F-E9BFE8A0D56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374493" y="3187414"/>
                  <a:ext cx="166680" cy="3355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E4DC05-5573-4725-AB1D-D13AFA64C8F5}"/>
                    </a:ext>
                  </a:extLst>
                </p14:cNvPr>
                <p14:cNvContentPartPr/>
                <p14:nvPr/>
              </p14:nvContentPartPr>
              <p14:xfrm>
                <a:off x="9250493" y="3636716"/>
                <a:ext cx="379440" cy="288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E4DC05-5573-4725-AB1D-D13AFA64C8F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32493" y="3618716"/>
                  <a:ext cx="4150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0DC7C3-EE28-429D-ABAA-8A2C8005B36C}"/>
                    </a:ext>
                  </a:extLst>
                </p14:cNvPr>
                <p14:cNvContentPartPr/>
                <p14:nvPr/>
              </p14:nvContentPartPr>
              <p14:xfrm>
                <a:off x="9578093" y="3584876"/>
                <a:ext cx="727200" cy="209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0DC7C3-EE28-429D-ABAA-8A2C8005B3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60093" y="3566876"/>
                  <a:ext cx="762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9B5A864-32BD-4DF6-8BE9-8F43B7F6D608}"/>
                    </a:ext>
                  </a:extLst>
                </p14:cNvPr>
                <p14:cNvContentPartPr/>
                <p14:nvPr/>
              </p14:nvContentPartPr>
              <p14:xfrm>
                <a:off x="10438133" y="3639596"/>
                <a:ext cx="189360" cy="114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9B5A864-32BD-4DF6-8BE9-8F43B7F6D60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420133" y="3621596"/>
                  <a:ext cx="225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E9DCD7E-9C34-422E-8D20-230C7B9E4603}"/>
                    </a:ext>
                  </a:extLst>
                </p14:cNvPr>
                <p14:cNvContentPartPr/>
                <p14:nvPr/>
              </p14:nvContentPartPr>
              <p14:xfrm>
                <a:off x="10786253" y="3633476"/>
                <a:ext cx="96480" cy="205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E9DCD7E-9C34-422E-8D20-230C7B9E46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768253" y="3615476"/>
                  <a:ext cx="132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DC7312-24DA-4C62-AECD-41A40EE9FB60}"/>
                    </a:ext>
                  </a:extLst>
                </p14:cNvPr>
                <p14:cNvContentPartPr/>
                <p14:nvPr/>
              </p14:nvContentPartPr>
              <p14:xfrm>
                <a:off x="10979573" y="3673796"/>
                <a:ext cx="131760" cy="203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DC7312-24DA-4C62-AECD-41A40EE9FB6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961573" y="3655796"/>
                  <a:ext cx="167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3F2B683-E1D4-4660-8C3C-5CEB8D9F083C}"/>
                    </a:ext>
                  </a:extLst>
                </p14:cNvPr>
                <p14:cNvContentPartPr/>
                <p14:nvPr/>
              </p14:nvContentPartPr>
              <p14:xfrm>
                <a:off x="11154173" y="3785036"/>
                <a:ext cx="73800" cy="57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3F2B683-E1D4-4660-8C3C-5CEB8D9F083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136173" y="3767036"/>
                  <a:ext cx="109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1C7F8D9-C310-4F3F-B5B4-FD892E65EA95}"/>
                    </a:ext>
                  </a:extLst>
                </p14:cNvPr>
                <p14:cNvContentPartPr/>
                <p14:nvPr/>
              </p14:nvContentPartPr>
              <p14:xfrm>
                <a:off x="11230133" y="3610076"/>
                <a:ext cx="186480" cy="302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1C7F8D9-C310-4F3F-B5B4-FD892E65EA9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212168" y="3592097"/>
                  <a:ext cx="222051" cy="338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4347D61-E95B-49C6-A862-6156CF030D2F}"/>
                    </a:ext>
                  </a:extLst>
                </p14:cNvPr>
                <p14:cNvContentPartPr/>
                <p14:nvPr/>
              </p14:nvContentPartPr>
              <p14:xfrm>
                <a:off x="9395213" y="3889076"/>
                <a:ext cx="497880" cy="232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4347D61-E95B-49C6-A862-6156CF030D2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377213" y="3871076"/>
                  <a:ext cx="533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83EE5D0-741E-448E-93EF-56085C3C0948}"/>
                    </a:ext>
                  </a:extLst>
                </p14:cNvPr>
                <p14:cNvContentPartPr/>
                <p14:nvPr/>
              </p14:nvContentPartPr>
              <p14:xfrm>
                <a:off x="10013333" y="3975836"/>
                <a:ext cx="354600" cy="156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83EE5D0-741E-448E-93EF-56085C3C09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995333" y="3957836"/>
                  <a:ext cx="390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5725F1-0855-4F38-8B94-E6E82715DF29}"/>
                    </a:ext>
                  </a:extLst>
                </p14:cNvPr>
                <p14:cNvContentPartPr/>
                <p14:nvPr/>
              </p14:nvContentPartPr>
              <p14:xfrm>
                <a:off x="10424813" y="3904916"/>
                <a:ext cx="137520" cy="196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5725F1-0855-4F38-8B94-E6E82715DF2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06813" y="3886916"/>
                  <a:ext cx="1731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13B953-3915-420B-8BFC-C278F39C2521}"/>
                    </a:ext>
                  </a:extLst>
                </p14:cNvPr>
                <p14:cNvContentPartPr/>
                <p14:nvPr/>
              </p14:nvContentPartPr>
              <p14:xfrm>
                <a:off x="10759613" y="4158356"/>
                <a:ext cx="276840" cy="113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13B953-3915-420B-8BFC-C278F39C252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741613" y="4140356"/>
                  <a:ext cx="312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93B6550-D5CE-45B6-A353-DDB0C9DF75E2}"/>
                    </a:ext>
                  </a:extLst>
                </p14:cNvPr>
                <p14:cNvContentPartPr/>
                <p14:nvPr/>
              </p14:nvContentPartPr>
              <p14:xfrm>
                <a:off x="11211773" y="4059356"/>
                <a:ext cx="406440" cy="162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93B6550-D5CE-45B6-A353-DDB0C9DF75E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193773" y="4041356"/>
                  <a:ext cx="4420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7ABAB20-9EA5-42F7-8DDA-ECB18F0738D7}"/>
                    </a:ext>
                  </a:extLst>
                </p14:cNvPr>
                <p14:cNvContentPartPr/>
                <p14:nvPr/>
              </p14:nvContentPartPr>
              <p14:xfrm>
                <a:off x="11319053" y="4035596"/>
                <a:ext cx="140760" cy="55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7ABAB20-9EA5-42F7-8DDA-ECB18F0738D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301053" y="4017596"/>
                  <a:ext cx="176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B5E4F40-A3DB-494B-AA2D-73BFA63EA383}"/>
                    </a:ext>
                  </a:extLst>
                </p14:cNvPr>
                <p14:cNvContentPartPr/>
                <p14:nvPr/>
              </p14:nvContentPartPr>
              <p14:xfrm>
                <a:off x="9998573" y="4358516"/>
                <a:ext cx="603360" cy="131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B5E4F40-A3DB-494B-AA2D-73BFA63EA38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980562" y="4340516"/>
                  <a:ext cx="639021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350199-6E7F-4186-863D-7759B9CB76C6}"/>
                    </a:ext>
                  </a:extLst>
                </p14:cNvPr>
                <p14:cNvContentPartPr/>
                <p14:nvPr/>
              </p14:nvContentPartPr>
              <p14:xfrm>
                <a:off x="10441013" y="4289396"/>
                <a:ext cx="19800" cy="1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350199-6E7F-4186-863D-7759B9CB76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23013" y="4271396"/>
                  <a:ext cx="55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EC74342-988D-4658-BDA9-CA759C5A2646}"/>
                    </a:ext>
                  </a:extLst>
                </p14:cNvPr>
                <p14:cNvContentPartPr/>
                <p14:nvPr/>
              </p14:nvContentPartPr>
              <p14:xfrm>
                <a:off x="10752773" y="4331516"/>
                <a:ext cx="289080" cy="180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EC74342-988D-4658-BDA9-CA759C5A264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734773" y="4313516"/>
                  <a:ext cx="324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5C789A3-9040-4DA2-BD5B-43E4A3595063}"/>
                    </a:ext>
                  </a:extLst>
                </p14:cNvPr>
                <p14:cNvContentPartPr/>
                <p14:nvPr/>
              </p14:nvContentPartPr>
              <p14:xfrm>
                <a:off x="11071373" y="4335116"/>
                <a:ext cx="4680" cy="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5C789A3-9040-4DA2-BD5B-43E4A359506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053373" y="4317116"/>
                  <a:ext cx="40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7AF039-5EFB-421F-8EA5-C00273D00A80}"/>
                    </a:ext>
                  </a:extLst>
                </p14:cNvPr>
                <p14:cNvContentPartPr/>
                <p14:nvPr/>
              </p14:nvContentPartPr>
              <p14:xfrm>
                <a:off x="11121413" y="4313156"/>
                <a:ext cx="198720" cy="165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7AF039-5EFB-421F-8EA5-C00273D00A8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103446" y="4295156"/>
                  <a:ext cx="234296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D06BEF-B5B7-4652-B502-E6BC89AFA20D}"/>
                    </a:ext>
                  </a:extLst>
                </p14:cNvPr>
                <p14:cNvContentPartPr/>
                <p14:nvPr/>
              </p14:nvContentPartPr>
              <p14:xfrm>
                <a:off x="11432813" y="4362476"/>
                <a:ext cx="156240" cy="91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D06BEF-B5B7-4652-B502-E6BC89AFA20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414771" y="4344476"/>
                  <a:ext cx="191962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FD3E47-9C24-463B-821D-C724A8F2B517}"/>
                    </a:ext>
                  </a:extLst>
                </p14:cNvPr>
                <p14:cNvContentPartPr/>
                <p14:nvPr/>
              </p14:nvContentPartPr>
              <p14:xfrm>
                <a:off x="11420213" y="4265276"/>
                <a:ext cx="6120" cy="9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FD3E47-9C24-463B-821D-C724A8F2B51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402213" y="4247276"/>
                  <a:ext cx="41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44A5C17-7654-41A5-9BA3-D85BF34D4213}"/>
                    </a:ext>
                  </a:extLst>
                </p14:cNvPr>
                <p14:cNvContentPartPr/>
                <p14:nvPr/>
              </p14:nvContentPartPr>
              <p14:xfrm>
                <a:off x="11233733" y="4614836"/>
                <a:ext cx="155880" cy="107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44A5C17-7654-41A5-9BA3-D85BF34D421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215733" y="4596836"/>
                  <a:ext cx="191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9B07993-404E-4F56-85B3-4970A6A397DC}"/>
                    </a:ext>
                  </a:extLst>
                </p14:cNvPr>
                <p14:cNvContentPartPr/>
                <p14:nvPr/>
              </p14:nvContentPartPr>
              <p14:xfrm>
                <a:off x="11399693" y="4624556"/>
                <a:ext cx="156240" cy="79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9B07993-404E-4F56-85B3-4970A6A397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381693" y="4606474"/>
                  <a:ext cx="191880" cy="115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958FCE6-3470-498D-9E84-793546D568AC}"/>
                    </a:ext>
                  </a:extLst>
                </p14:cNvPr>
                <p14:cNvContentPartPr/>
                <p14:nvPr/>
              </p14:nvContentPartPr>
              <p14:xfrm>
                <a:off x="11569973" y="4591436"/>
                <a:ext cx="95040" cy="118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958FCE6-3470-498D-9E84-793546D568A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551973" y="4573490"/>
                  <a:ext cx="130680" cy="1543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75DD596-7206-4123-9566-D801B6DA4CE9}"/>
                    </a:ext>
                  </a:extLst>
                </p14:cNvPr>
                <p14:cNvContentPartPr/>
                <p14:nvPr/>
              </p14:nvContentPartPr>
              <p14:xfrm>
                <a:off x="11649533" y="4529156"/>
                <a:ext cx="71280" cy="191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75DD596-7206-4123-9566-D801B6DA4CE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631623" y="4511122"/>
                  <a:ext cx="106741" cy="2268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F435CA-C1FB-4103-A27E-74E2120CD5CF}"/>
                    </a:ext>
                  </a:extLst>
                </p14:cNvPr>
                <p14:cNvContentPartPr/>
                <p14:nvPr/>
              </p14:nvContentPartPr>
              <p14:xfrm>
                <a:off x="11743853" y="4480196"/>
                <a:ext cx="206640" cy="265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F435CA-C1FB-4103-A27E-74E2120CD5C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725853" y="4462196"/>
                  <a:ext cx="2422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22E7D95-7E6A-48F6-B810-994F291C5590}"/>
                    </a:ext>
                  </a:extLst>
                </p14:cNvPr>
                <p14:cNvContentPartPr/>
                <p14:nvPr/>
              </p14:nvContentPartPr>
              <p14:xfrm>
                <a:off x="11953373" y="4489196"/>
                <a:ext cx="114840" cy="345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22E7D95-7E6A-48F6-B810-994F291C559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935373" y="4471196"/>
                  <a:ext cx="150480" cy="38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D2EC979-410F-4CE2-A8EA-D8DD17DCFDEB}"/>
                  </a:ext>
                </a:extLst>
              </p14:cNvPr>
              <p14:cNvContentPartPr/>
              <p14:nvPr/>
            </p14:nvContentPartPr>
            <p14:xfrm>
              <a:off x="1859333" y="5005436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D2EC979-410F-4CE2-A8EA-D8DD17DCFDE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841333" y="4987436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69B62EE1-D83C-4594-BEFB-ECA1EE182CFF}"/>
              </a:ext>
            </a:extLst>
          </p:cNvPr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1019771" y="6189989"/>
            <a:ext cx="3019425" cy="35242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9FB7315-2A1E-4952-B9B3-E49D69DBCEA2}"/>
              </a:ext>
            </a:extLst>
          </p:cNvPr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4266772" y="6085214"/>
            <a:ext cx="4743450" cy="457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44AAA24-1FDE-438D-894E-93FA8669DCC4}"/>
                  </a:ext>
                </a:extLst>
              </p14:cNvPr>
              <p14:cNvContentPartPr/>
              <p14:nvPr/>
            </p14:nvContentPartPr>
            <p14:xfrm>
              <a:off x="7891133" y="1051556"/>
              <a:ext cx="668160" cy="1879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44AAA24-1FDE-438D-894E-93FA8669DCC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828133" y="988435"/>
                <a:ext cx="793800" cy="313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78F7AB8-87EA-4BA9-B105-D1874AA8BC3D}"/>
                  </a:ext>
                </a:extLst>
              </p14:cNvPr>
              <p14:cNvContentPartPr/>
              <p14:nvPr/>
            </p14:nvContentPartPr>
            <p14:xfrm>
              <a:off x="2719373" y="2607116"/>
              <a:ext cx="307800" cy="2170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78F7AB8-87EA-4BA9-B105-D1874AA8BC3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656373" y="2544011"/>
                <a:ext cx="433440" cy="342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C52F9FD-D1DF-44E0-843C-43E44DBE5B56}"/>
                  </a:ext>
                </a:extLst>
              </p14:cNvPr>
              <p14:cNvContentPartPr/>
              <p14:nvPr/>
            </p14:nvContentPartPr>
            <p14:xfrm>
              <a:off x="8308733" y="4073036"/>
              <a:ext cx="203400" cy="96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C52F9FD-D1DF-44E0-843C-43E44DBE5B5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245844" y="4009801"/>
                <a:ext cx="328818" cy="2229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55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6D0FFA-B5CB-4142-BBEF-75DE377E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557212"/>
            <a:ext cx="6905625" cy="57435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794F8E7-8FB0-4759-A8CC-5AED49C6F63B}"/>
              </a:ext>
            </a:extLst>
          </p:cNvPr>
          <p:cNvGrpSpPr/>
          <p:nvPr/>
        </p:nvGrpSpPr>
        <p:grpSpPr>
          <a:xfrm>
            <a:off x="404933" y="278996"/>
            <a:ext cx="716040" cy="300600"/>
            <a:chOff x="404933" y="278996"/>
            <a:chExt cx="716040" cy="30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242D6E7-2AD9-4928-A1B1-63C9F6CDD8C4}"/>
                    </a:ext>
                  </a:extLst>
                </p14:cNvPr>
                <p14:cNvContentPartPr/>
                <p14:nvPr/>
              </p14:nvContentPartPr>
              <p14:xfrm>
                <a:off x="404933" y="287996"/>
                <a:ext cx="22932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242D6E7-2AD9-4928-A1B1-63C9F6CDD8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6933" y="269996"/>
                  <a:ext cx="2649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1E0CA0-B775-459E-8121-04F9F959E2E8}"/>
                    </a:ext>
                  </a:extLst>
                </p14:cNvPr>
                <p14:cNvContentPartPr/>
                <p14:nvPr/>
              </p14:nvContentPartPr>
              <p14:xfrm>
                <a:off x="695093" y="278996"/>
                <a:ext cx="4320" cy="14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1E0CA0-B775-459E-8121-04F9F959E2E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7093" y="260996"/>
                  <a:ext cx="39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6563E9-2DED-4F26-96DE-C863E247FF26}"/>
                    </a:ext>
                  </a:extLst>
                </p14:cNvPr>
                <p14:cNvContentPartPr/>
                <p14:nvPr/>
              </p14:nvContentPartPr>
              <p14:xfrm>
                <a:off x="730373" y="407516"/>
                <a:ext cx="78840" cy="13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6563E9-2DED-4F26-96DE-C863E247FF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2373" y="389516"/>
                  <a:ext cx="114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4924B6-8261-48D5-AE2B-5CEDF410DC49}"/>
                    </a:ext>
                  </a:extLst>
                </p14:cNvPr>
                <p14:cNvContentPartPr/>
                <p14:nvPr/>
              </p14:nvContentPartPr>
              <p14:xfrm>
                <a:off x="881213" y="410036"/>
                <a:ext cx="239760" cy="169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4924B6-8261-48D5-AE2B-5CEDF410DC4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3213" y="392074"/>
                  <a:ext cx="275400" cy="20512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454DD4D-18CE-41D4-A0E3-F66A47A4FA2C}"/>
                  </a:ext>
                </a:extLst>
              </p14:cNvPr>
              <p14:cNvContentPartPr/>
              <p14:nvPr/>
            </p14:nvContentPartPr>
            <p14:xfrm>
              <a:off x="579173" y="2155676"/>
              <a:ext cx="241200" cy="151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454DD4D-18CE-41D4-A0E3-F66A47A4FA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1173" y="2137676"/>
                <a:ext cx="2768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C23F5F5-7F89-48D0-A7D2-CC1E59D9FB7D}"/>
                  </a:ext>
                </a:extLst>
              </p14:cNvPr>
              <p14:cNvContentPartPr/>
              <p14:nvPr/>
            </p14:nvContentPartPr>
            <p14:xfrm>
              <a:off x="841613" y="2121116"/>
              <a:ext cx="8640" cy="18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C23F5F5-7F89-48D0-A7D2-CC1E59D9FB7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3613" y="2103116"/>
                <a:ext cx="442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2364F4-9174-4784-939C-1849E76F2186}"/>
                  </a:ext>
                </a:extLst>
              </p14:cNvPr>
              <p14:cNvContentPartPr/>
              <p14:nvPr/>
            </p14:nvContentPartPr>
            <p14:xfrm>
              <a:off x="877613" y="2238836"/>
              <a:ext cx="166320" cy="13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2364F4-9174-4784-939C-1849E76F218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9613" y="2220836"/>
                <a:ext cx="2019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AE3A32-85DA-448A-8C29-6EE1829F1CC7}"/>
                  </a:ext>
                </a:extLst>
              </p14:cNvPr>
              <p14:cNvContentPartPr/>
              <p14:nvPr/>
            </p14:nvContentPartPr>
            <p14:xfrm>
              <a:off x="1025213" y="2163236"/>
              <a:ext cx="3600" cy="9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AE3A32-85DA-448A-8C29-6EE1829F1CC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7213" y="2145236"/>
                <a:ext cx="392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1B0EC16-237E-4970-A990-EBBDFD9EA9BA}"/>
                  </a:ext>
                </a:extLst>
              </p14:cNvPr>
              <p14:cNvContentPartPr/>
              <p14:nvPr/>
            </p14:nvContentPartPr>
            <p14:xfrm>
              <a:off x="1076693" y="2071436"/>
              <a:ext cx="444960" cy="275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1B0EC16-237E-4970-A990-EBBDFD9EA9B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8693" y="2053436"/>
                <a:ext cx="48060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F4132303-C57E-492A-BC14-55306B8E91B0}"/>
              </a:ext>
            </a:extLst>
          </p:cNvPr>
          <p:cNvGrpSpPr/>
          <p:nvPr/>
        </p:nvGrpSpPr>
        <p:grpSpPr>
          <a:xfrm>
            <a:off x="41333" y="836276"/>
            <a:ext cx="2153880" cy="1134720"/>
            <a:chOff x="41333" y="836276"/>
            <a:chExt cx="2153880" cy="1134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95F78D-5415-45D6-8196-4B6B2D59BE2D}"/>
                    </a:ext>
                  </a:extLst>
                </p14:cNvPr>
                <p14:cNvContentPartPr/>
                <p14:nvPr/>
              </p14:nvContentPartPr>
              <p14:xfrm>
                <a:off x="147533" y="1152356"/>
                <a:ext cx="2047680" cy="43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95F78D-5415-45D6-8196-4B6B2D59BE2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9533" y="1134356"/>
                  <a:ext cx="2083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2A6CBA-633E-43BC-BEBD-6C7E4A11458D}"/>
                    </a:ext>
                  </a:extLst>
                </p14:cNvPr>
                <p14:cNvContentPartPr/>
                <p14:nvPr/>
              </p14:nvContentPartPr>
              <p14:xfrm>
                <a:off x="1078133" y="980636"/>
                <a:ext cx="32040" cy="326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2A6CBA-633E-43BC-BEBD-6C7E4A11458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0133" y="962636"/>
                  <a:ext cx="676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42FDCD9-CCB1-4F37-860D-7A0475F16B4D}"/>
                    </a:ext>
                  </a:extLst>
                </p14:cNvPr>
                <p14:cNvContentPartPr/>
                <p14:nvPr/>
              </p14:nvContentPartPr>
              <p14:xfrm>
                <a:off x="830813" y="1437116"/>
                <a:ext cx="202320" cy="30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42FDCD9-CCB1-4F37-860D-7A0475F16B4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2813" y="1419116"/>
                  <a:ext cx="237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D03F447-E573-4353-AD32-4B0EFF17595A}"/>
                    </a:ext>
                  </a:extLst>
                </p14:cNvPr>
                <p14:cNvContentPartPr/>
                <p14:nvPr/>
              </p14:nvContentPartPr>
              <p14:xfrm>
                <a:off x="901013" y="1783076"/>
                <a:ext cx="29160" cy="187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D03F447-E573-4353-AD32-4B0EFF17595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3013" y="1765041"/>
                  <a:ext cx="64800" cy="223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47202D1-0A00-46FC-A494-A11F2E84FFA3}"/>
                    </a:ext>
                  </a:extLst>
                </p14:cNvPr>
                <p14:cNvContentPartPr/>
                <p14:nvPr/>
              </p14:nvContentPartPr>
              <p14:xfrm>
                <a:off x="814613" y="1820516"/>
                <a:ext cx="251280" cy="133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47202D1-0A00-46FC-A494-A11F2E84FFA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6613" y="1802516"/>
                  <a:ext cx="286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BE4248-B007-4DB5-81E9-B9F4BA88B820}"/>
                    </a:ext>
                  </a:extLst>
                </p14:cNvPr>
                <p14:cNvContentPartPr/>
                <p14:nvPr/>
              </p14:nvContentPartPr>
              <p14:xfrm>
                <a:off x="1330133" y="836276"/>
                <a:ext cx="10080" cy="581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BE4248-B007-4DB5-81E9-B9F4BA88B82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12133" y="818276"/>
                  <a:ext cx="4572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6444E0E-A7DC-4263-B3C0-FEB03EB52E80}"/>
                    </a:ext>
                  </a:extLst>
                </p14:cNvPr>
                <p14:cNvContentPartPr/>
                <p14:nvPr/>
              </p14:nvContentPartPr>
              <p14:xfrm>
                <a:off x="1323293" y="1497596"/>
                <a:ext cx="126360" cy="172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6444E0E-A7DC-4263-B3C0-FEB03EB52E8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05344" y="1479558"/>
                  <a:ext cx="161899" cy="208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64D66AF-146C-472F-B7F0-3110B5217D56}"/>
                    </a:ext>
                  </a:extLst>
                </p14:cNvPr>
                <p14:cNvContentPartPr/>
                <p14:nvPr/>
              </p14:nvContentPartPr>
              <p14:xfrm>
                <a:off x="1434533" y="1608836"/>
                <a:ext cx="96840" cy="111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64D66AF-146C-472F-B7F0-3110B5217D5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16600" y="1590836"/>
                  <a:ext cx="132348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B62227-C255-4572-BC39-1DAA9DF3DA58}"/>
                    </a:ext>
                  </a:extLst>
                </p14:cNvPr>
                <p14:cNvContentPartPr/>
                <p14:nvPr/>
              </p14:nvContentPartPr>
              <p14:xfrm>
                <a:off x="1624253" y="1641596"/>
                <a:ext cx="83520" cy="23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B62227-C255-4572-BC39-1DAA9DF3DA5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06175" y="1623596"/>
                  <a:ext cx="119314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B94F578-45A9-43F7-8A76-75570E7C2DF1}"/>
                    </a:ext>
                  </a:extLst>
                </p14:cNvPr>
                <p14:cNvContentPartPr/>
                <p14:nvPr/>
              </p14:nvContentPartPr>
              <p14:xfrm>
                <a:off x="1660973" y="1592636"/>
                <a:ext cx="7200" cy="14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B94F578-45A9-43F7-8A76-75570E7C2DF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42973" y="1574636"/>
                  <a:ext cx="42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CF28EC-0C56-4E99-A99D-B0C24F80CBFD}"/>
                    </a:ext>
                  </a:extLst>
                </p14:cNvPr>
                <p14:cNvContentPartPr/>
                <p14:nvPr/>
              </p14:nvContentPartPr>
              <p14:xfrm>
                <a:off x="1761053" y="1508036"/>
                <a:ext cx="86040" cy="96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CF28EC-0C56-4E99-A99D-B0C24F80CBF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43053" y="1490036"/>
                  <a:ext cx="121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24E755C-90E3-406F-AB2A-4BA48751C580}"/>
                    </a:ext>
                  </a:extLst>
                </p14:cNvPr>
                <p14:cNvContentPartPr/>
                <p14:nvPr/>
              </p14:nvContentPartPr>
              <p14:xfrm>
                <a:off x="1851053" y="1598036"/>
                <a:ext cx="140400" cy="168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24E755C-90E3-406F-AB2A-4BA48751C58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33053" y="1580074"/>
                  <a:ext cx="176040" cy="2040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264E0C1-EFC7-4DCE-A011-3E42C5E0D6EF}"/>
                    </a:ext>
                  </a:extLst>
                </p14:cNvPr>
                <p14:cNvContentPartPr/>
                <p14:nvPr/>
              </p14:nvContentPartPr>
              <p14:xfrm>
                <a:off x="559733" y="1010156"/>
                <a:ext cx="28080" cy="299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264E0C1-EFC7-4DCE-A011-3E42C5E0D6E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1961" y="992156"/>
                  <a:ext cx="63269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B9763F-E81C-4256-9684-47E9E0B61C83}"/>
                    </a:ext>
                  </a:extLst>
                </p14:cNvPr>
                <p14:cNvContentPartPr/>
                <p14:nvPr/>
              </p14:nvContentPartPr>
              <p14:xfrm>
                <a:off x="434453" y="1514516"/>
                <a:ext cx="106920" cy="28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B9763F-E81C-4256-9684-47E9E0B61C8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6453" y="1496516"/>
                  <a:ext cx="142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0D32CD6-9DD9-4003-A42E-A80BF1D385BB}"/>
                    </a:ext>
                  </a:extLst>
                </p14:cNvPr>
                <p14:cNvContentPartPr/>
                <p14:nvPr/>
              </p14:nvContentPartPr>
              <p14:xfrm>
                <a:off x="555413" y="1374476"/>
                <a:ext cx="102960" cy="264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0D32CD6-9DD9-4003-A42E-A80BF1D385B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7476" y="1356476"/>
                  <a:ext cx="138476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37118EF-2F7E-4740-8AD6-76AC3722B1F9}"/>
                    </a:ext>
                  </a:extLst>
                </p14:cNvPr>
                <p14:cNvContentPartPr/>
                <p14:nvPr/>
              </p14:nvContentPartPr>
              <p14:xfrm>
                <a:off x="205493" y="990716"/>
                <a:ext cx="2880" cy="309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37118EF-2F7E-4740-8AD6-76AC3722B1F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7493" y="972695"/>
                  <a:ext cx="38520" cy="3456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189B7E-78EB-42C7-8892-4733D132084F}"/>
                    </a:ext>
                  </a:extLst>
                </p14:cNvPr>
                <p14:cNvContentPartPr/>
                <p14:nvPr/>
              </p14:nvContentPartPr>
              <p14:xfrm>
                <a:off x="41333" y="1442156"/>
                <a:ext cx="106560" cy="25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189B7E-78EB-42C7-8892-4733D132084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333" y="1423899"/>
                  <a:ext cx="142200" cy="617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198E45F-DE9F-45C3-A05E-0478CB99F1D9}"/>
                    </a:ext>
                  </a:extLst>
                </p14:cNvPr>
                <p14:cNvContentPartPr/>
                <p14:nvPr/>
              </p14:nvContentPartPr>
              <p14:xfrm>
                <a:off x="153293" y="1351796"/>
                <a:ext cx="92520" cy="135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198E45F-DE9F-45C3-A05E-0478CB99F1D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5293" y="1333748"/>
                  <a:ext cx="128160" cy="1707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06D0085-53C1-457B-A9EC-559535BC32FC}"/>
                    </a:ext>
                  </a:extLst>
                </p14:cNvPr>
                <p14:cNvContentPartPr/>
                <p14:nvPr/>
              </p14:nvContentPartPr>
              <p14:xfrm>
                <a:off x="231053" y="1501916"/>
                <a:ext cx="70200" cy="73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06D0085-53C1-457B-A9EC-559535BC32F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13053" y="1484004"/>
                  <a:ext cx="105840" cy="1085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F77CC6-45A2-4BA5-827C-882F8E2E1D88}"/>
                    </a:ext>
                  </a:extLst>
                </p14:cNvPr>
                <p14:cNvContentPartPr/>
                <p14:nvPr/>
              </p14:nvContentPartPr>
              <p14:xfrm>
                <a:off x="254453" y="1405436"/>
                <a:ext cx="8640" cy="3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F77CC6-45A2-4BA5-827C-882F8E2E1D8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6453" y="1389236"/>
                  <a:ext cx="44280" cy="35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600DFA3-18D8-4044-8BC0-4CF8DCD558CE}"/>
                    </a:ext>
                  </a:extLst>
                </p14:cNvPr>
                <p14:cNvContentPartPr/>
                <p14:nvPr/>
              </p14:nvContentPartPr>
              <p14:xfrm>
                <a:off x="97493" y="1272956"/>
                <a:ext cx="27360" cy="245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600DFA3-18D8-4044-8BC0-4CF8DCD558C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9493" y="1254982"/>
                  <a:ext cx="63000" cy="280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EF03D72-C4DF-4445-8311-854CB8A74537}"/>
                    </a:ext>
                  </a:extLst>
                </p14:cNvPr>
                <p14:cNvContentPartPr/>
                <p14:nvPr/>
              </p14:nvContentPartPr>
              <p14:xfrm>
                <a:off x="292973" y="1353956"/>
                <a:ext cx="79200" cy="38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EF03D72-C4DF-4445-8311-854CB8A7453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4973" y="1336124"/>
                  <a:ext cx="114840" cy="73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830AE58-92A6-4D37-BA56-2AB597024EF2}"/>
                    </a:ext>
                  </a:extLst>
                </p14:cNvPr>
                <p14:cNvContentPartPr/>
                <p14:nvPr/>
              </p14:nvContentPartPr>
              <p14:xfrm>
                <a:off x="336533" y="1326236"/>
                <a:ext cx="27360" cy="114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830AE58-92A6-4D37-BA56-2AB597024EF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8533" y="1308236"/>
                  <a:ext cx="63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8BB692-6B90-4D0F-B891-2DC9FAA3A25A}"/>
                    </a:ext>
                  </a:extLst>
                </p14:cNvPr>
                <p14:cNvContentPartPr/>
                <p14:nvPr/>
              </p14:nvContentPartPr>
              <p14:xfrm>
                <a:off x="382613" y="1301396"/>
                <a:ext cx="37440" cy="106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8BB692-6B90-4D0F-B891-2DC9FAA3A25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4784" y="1283396"/>
                  <a:ext cx="72741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C87BAF-1E36-4F5B-8166-9615E8179EF2}"/>
                    </a:ext>
                  </a:extLst>
                </p14:cNvPr>
                <p14:cNvContentPartPr/>
                <p14:nvPr/>
              </p14:nvContentPartPr>
              <p14:xfrm>
                <a:off x="418613" y="1398956"/>
                <a:ext cx="50400" cy="86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C87BAF-1E36-4F5B-8166-9615E8179EF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0613" y="1380956"/>
                  <a:ext cx="86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E4A7A80-FAE8-45FB-AA30-D219ACE7DD48}"/>
                    </a:ext>
                  </a:extLst>
                </p14:cNvPr>
                <p14:cNvContentPartPr/>
                <p14:nvPr/>
              </p14:nvContentPartPr>
              <p14:xfrm>
                <a:off x="436253" y="1257116"/>
                <a:ext cx="26640" cy="186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E4A7A80-FAE8-45FB-AA30-D219ACE7DD4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18253" y="1239116"/>
                  <a:ext cx="62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843FDA-53F5-40DE-90CF-F9F2DBF92A20}"/>
                    </a:ext>
                  </a:extLst>
                </p14:cNvPr>
                <p14:cNvContentPartPr/>
                <p14:nvPr/>
              </p14:nvContentPartPr>
              <p14:xfrm>
                <a:off x="462173" y="1294916"/>
                <a:ext cx="32760" cy="142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843FDA-53F5-40DE-90CF-F9F2DBF92A2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4173" y="1276916"/>
                  <a:ext cx="68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BAB264C-5D2D-4276-93F4-2DD18E7306A0}"/>
                    </a:ext>
                  </a:extLst>
                </p14:cNvPr>
                <p14:cNvContentPartPr/>
                <p14:nvPr/>
              </p14:nvContentPartPr>
              <p14:xfrm>
                <a:off x="727133" y="1475636"/>
                <a:ext cx="105120" cy="235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BAB264C-5D2D-4276-93F4-2DD18E7306A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09133" y="1457636"/>
                  <a:ext cx="140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3DE9531-5EB0-4180-98EC-1AC310D75CD4}"/>
                    </a:ext>
                  </a:extLst>
                </p14:cNvPr>
                <p14:cNvContentPartPr/>
                <p14:nvPr/>
              </p14:nvContentPartPr>
              <p14:xfrm>
                <a:off x="461093" y="1455476"/>
                <a:ext cx="108360" cy="313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3DE9531-5EB0-4180-98EC-1AC310D75CD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43033" y="1437497"/>
                  <a:ext cx="144119" cy="34951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FA74A82-7BA6-46EB-9DDB-8302120A2747}"/>
                  </a:ext>
                </a:extLst>
              </p14:cNvPr>
              <p14:cNvContentPartPr/>
              <p14:nvPr/>
            </p14:nvContentPartPr>
            <p14:xfrm>
              <a:off x="2160293" y="3003116"/>
              <a:ext cx="2160" cy="2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FA74A82-7BA6-46EB-9DDB-8302120A274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142293" y="2985116"/>
                <a:ext cx="378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867789E-E0FF-4B36-BA56-1176848B7C29}"/>
              </a:ext>
            </a:extLst>
          </p:cNvPr>
          <p:cNvGrpSpPr/>
          <p:nvPr/>
        </p:nvGrpSpPr>
        <p:grpSpPr>
          <a:xfrm>
            <a:off x="118733" y="2473916"/>
            <a:ext cx="2197440" cy="577080"/>
            <a:chOff x="118733" y="2473916"/>
            <a:chExt cx="2197440" cy="577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874FE2-D4D4-4207-B79A-21348ED28AFF}"/>
                    </a:ext>
                  </a:extLst>
                </p14:cNvPr>
                <p14:cNvContentPartPr/>
                <p14:nvPr/>
              </p14:nvContentPartPr>
              <p14:xfrm>
                <a:off x="279653" y="2575436"/>
                <a:ext cx="20160" cy="6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874FE2-D4D4-4207-B79A-21348ED28AF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1653" y="2557436"/>
                  <a:ext cx="55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298CED0-3629-4959-B74A-C035EEA498D8}"/>
                    </a:ext>
                  </a:extLst>
                </p14:cNvPr>
                <p14:cNvContentPartPr/>
                <p14:nvPr/>
              </p14:nvContentPartPr>
              <p14:xfrm>
                <a:off x="233573" y="2708276"/>
                <a:ext cx="4680" cy="20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298CED0-3629-4959-B74A-C035EEA498D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16859" y="2690276"/>
                  <a:ext cx="37774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BBC8555-9B70-444E-A712-DB2BD9D9EADC}"/>
                    </a:ext>
                  </a:extLst>
                </p14:cNvPr>
                <p14:cNvContentPartPr/>
                <p14:nvPr/>
              </p14:nvContentPartPr>
              <p14:xfrm>
                <a:off x="359213" y="2787116"/>
                <a:ext cx="540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BBC8555-9B70-444E-A712-DB2BD9D9EAD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1213" y="2769116"/>
                  <a:ext cx="41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3C9B9B-7D17-45D9-A524-4EDF524F509D}"/>
                    </a:ext>
                  </a:extLst>
                </p14:cNvPr>
                <p14:cNvContentPartPr/>
                <p14:nvPr/>
              </p14:nvContentPartPr>
              <p14:xfrm>
                <a:off x="262013" y="2487236"/>
                <a:ext cx="189360" cy="322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3C9B9B-7D17-45D9-A524-4EDF524F509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4013" y="2469236"/>
                  <a:ext cx="2250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DFE0997-A9B0-4A0D-845D-78DFCFA4AE40}"/>
                    </a:ext>
                  </a:extLst>
                </p14:cNvPr>
                <p14:cNvContentPartPr/>
                <p14:nvPr/>
              </p14:nvContentPartPr>
              <p14:xfrm>
                <a:off x="399173" y="2797916"/>
                <a:ext cx="177480" cy="154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DFE0997-A9B0-4A0D-845D-78DFCFA4AE4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81173" y="2779916"/>
                  <a:ext cx="213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210DC4A-F078-4AAC-BFAC-54298A2D1D78}"/>
                    </a:ext>
                  </a:extLst>
                </p14:cNvPr>
                <p14:cNvContentPartPr/>
                <p14:nvPr/>
              </p14:nvContentPartPr>
              <p14:xfrm>
                <a:off x="651893" y="2776676"/>
                <a:ext cx="187920" cy="2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210DC4A-F078-4AAC-BFAC-54298A2D1D7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33893" y="2758676"/>
                  <a:ext cx="223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9767C12-3A0F-4972-999F-4AEEF47BE065}"/>
                    </a:ext>
                  </a:extLst>
                </p14:cNvPr>
                <p14:cNvContentPartPr/>
                <p14:nvPr/>
              </p14:nvContentPartPr>
              <p14:xfrm>
                <a:off x="729653" y="2701436"/>
                <a:ext cx="24480" cy="167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9767C12-3A0F-4972-999F-4AEEF47BE06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1914" y="2683436"/>
                  <a:ext cx="59603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EFF3766-367F-4EEA-BFC0-603072C9A328}"/>
                    </a:ext>
                  </a:extLst>
                </p14:cNvPr>
                <p14:cNvContentPartPr/>
                <p14:nvPr/>
              </p14:nvContentPartPr>
              <p14:xfrm>
                <a:off x="868253" y="2656436"/>
                <a:ext cx="131760" cy="149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EFF3766-367F-4EEA-BFC0-603072C9A32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50253" y="2638436"/>
                  <a:ext cx="167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16314A1-CC3A-4CE5-8BB0-613D3CDCB60E}"/>
                    </a:ext>
                  </a:extLst>
                </p14:cNvPr>
                <p14:cNvContentPartPr/>
                <p14:nvPr/>
              </p14:nvContentPartPr>
              <p14:xfrm>
                <a:off x="1011533" y="2791436"/>
                <a:ext cx="167760" cy="171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16314A1-CC3A-4CE5-8BB0-613D3CDCB60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93533" y="2773436"/>
                  <a:ext cx="203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B9C2CC1-EFC1-4600-9593-1A848083C355}"/>
                    </a:ext>
                  </a:extLst>
                </p14:cNvPr>
                <p14:cNvContentPartPr/>
                <p14:nvPr/>
              </p14:nvContentPartPr>
              <p14:xfrm>
                <a:off x="1255973" y="2625116"/>
                <a:ext cx="15840" cy="245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B9C2CC1-EFC1-4600-9593-1A848083C35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37973" y="2607116"/>
                  <a:ext cx="51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60DA303-069D-4E8C-A958-2EC20EC82774}"/>
                    </a:ext>
                  </a:extLst>
                </p14:cNvPr>
                <p14:cNvContentPartPr/>
                <p14:nvPr/>
              </p14:nvContentPartPr>
              <p14:xfrm>
                <a:off x="1298093" y="2648516"/>
                <a:ext cx="36360" cy="227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60DA303-069D-4E8C-A958-2EC20EC8277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79913" y="2630488"/>
                  <a:ext cx="72356" cy="263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76B849B-6979-4AAB-B39F-E0B3509CDEC4}"/>
                    </a:ext>
                  </a:extLst>
                </p14:cNvPr>
                <p14:cNvContentPartPr/>
                <p14:nvPr/>
              </p14:nvContentPartPr>
              <p14:xfrm>
                <a:off x="118733" y="2473916"/>
                <a:ext cx="85320" cy="365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76B849B-6979-4AAB-B39F-E0B3509CDEC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0733" y="2455916"/>
                  <a:ext cx="1209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2B7CA26-619D-4276-8696-848841BE595B}"/>
                    </a:ext>
                  </a:extLst>
                </p14:cNvPr>
                <p14:cNvContentPartPr/>
                <p14:nvPr/>
              </p14:nvContentPartPr>
              <p14:xfrm>
                <a:off x="186413" y="2544116"/>
                <a:ext cx="46080" cy="363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2B7CA26-619D-4276-8696-848841BE595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68413" y="2526116"/>
                  <a:ext cx="81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9C70EA5-FCC1-4E11-9841-84848C8F2973}"/>
                    </a:ext>
                  </a:extLst>
                </p14:cNvPr>
                <p14:cNvContentPartPr/>
                <p14:nvPr/>
              </p14:nvContentPartPr>
              <p14:xfrm>
                <a:off x="1428413" y="2664716"/>
                <a:ext cx="291960" cy="335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9C70EA5-FCC1-4E11-9841-84848C8F297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410413" y="2646716"/>
                  <a:ext cx="3276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C335FB7-8EDE-404C-822A-2FC74CD1AD04}"/>
                    </a:ext>
                  </a:extLst>
                </p14:cNvPr>
                <p14:cNvContentPartPr/>
                <p14:nvPr/>
              </p14:nvContentPartPr>
              <p14:xfrm>
                <a:off x="1645133" y="2843276"/>
                <a:ext cx="129240" cy="207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C335FB7-8EDE-404C-822A-2FC74CD1AD0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27133" y="2825276"/>
                  <a:ext cx="1648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E5ECC20-CB0B-4A91-A9CC-B9CDD50284D3}"/>
                    </a:ext>
                  </a:extLst>
                </p14:cNvPr>
                <p14:cNvContentPartPr/>
                <p14:nvPr/>
              </p14:nvContentPartPr>
              <p14:xfrm>
                <a:off x="1865813" y="2653196"/>
                <a:ext cx="160200" cy="237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E5ECC20-CB0B-4A91-A9CC-B9CDD50284D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847813" y="2635196"/>
                  <a:ext cx="1958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C3DA8E3-8560-4C0C-8561-042367D8E170}"/>
                    </a:ext>
                  </a:extLst>
                </p14:cNvPr>
                <p14:cNvContentPartPr/>
                <p14:nvPr/>
              </p14:nvContentPartPr>
              <p14:xfrm>
                <a:off x="2082173" y="2567876"/>
                <a:ext cx="234000" cy="339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C3DA8E3-8560-4C0C-8561-042367D8E17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064173" y="2549876"/>
                  <a:ext cx="269640" cy="37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5BA3B87-B502-457E-A354-67FD639CB45F}"/>
              </a:ext>
            </a:extLst>
          </p:cNvPr>
          <p:cNvGrpSpPr/>
          <p:nvPr/>
        </p:nvGrpSpPr>
        <p:grpSpPr>
          <a:xfrm>
            <a:off x="184253" y="3173036"/>
            <a:ext cx="2310120" cy="1476720"/>
            <a:chOff x="184253" y="3173036"/>
            <a:chExt cx="2310120" cy="1476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EF11108-0A4B-4653-AB12-5F3AB27DBD30}"/>
                    </a:ext>
                  </a:extLst>
                </p14:cNvPr>
                <p14:cNvContentPartPr/>
                <p14:nvPr/>
              </p14:nvContentPartPr>
              <p14:xfrm>
                <a:off x="184253" y="3271676"/>
                <a:ext cx="169560" cy="8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EF11108-0A4B-4653-AB12-5F3AB27DBD3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66253" y="3252893"/>
                  <a:ext cx="205200" cy="45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6AB4FBF-CF10-4F7B-825B-A5044783E19D}"/>
                    </a:ext>
                  </a:extLst>
                </p14:cNvPr>
                <p14:cNvContentPartPr/>
                <p14:nvPr/>
              </p14:nvContentPartPr>
              <p14:xfrm>
                <a:off x="211253" y="3351236"/>
                <a:ext cx="112680" cy="21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6AB4FBF-CF10-4F7B-825B-A5044783E19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93253" y="3333531"/>
                  <a:ext cx="148320" cy="566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A8F5335-BF56-41B6-A500-0C1DC7197F19}"/>
                    </a:ext>
                  </a:extLst>
                </p14:cNvPr>
                <p14:cNvContentPartPr/>
                <p14:nvPr/>
              </p14:nvContentPartPr>
              <p14:xfrm>
                <a:off x="345893" y="3173036"/>
                <a:ext cx="152280" cy="333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A8F5335-BF56-41B6-A500-0C1DC7197F1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27893" y="3155036"/>
                  <a:ext cx="1879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DC97F50-8905-41CD-9730-BDFB6D49CA26}"/>
                    </a:ext>
                  </a:extLst>
                </p14:cNvPr>
                <p14:cNvContentPartPr/>
                <p14:nvPr/>
              </p14:nvContentPartPr>
              <p14:xfrm>
                <a:off x="226013" y="3905276"/>
                <a:ext cx="211680" cy="23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DC97F50-8905-41CD-9730-BDFB6D49CA2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08013" y="3887276"/>
                  <a:ext cx="2473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22A2C8A-B37B-461B-9C47-45D7DB0C5756}"/>
                    </a:ext>
                  </a:extLst>
                </p14:cNvPr>
                <p14:cNvContentPartPr/>
                <p14:nvPr/>
              </p14:nvContentPartPr>
              <p14:xfrm>
                <a:off x="513293" y="3776756"/>
                <a:ext cx="33480" cy="246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22A2C8A-B37B-461B-9C47-45D7DB0C575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95293" y="3758756"/>
                  <a:ext cx="69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8D05D2D-6BD3-47F0-9487-7E398EF577BD}"/>
                    </a:ext>
                  </a:extLst>
                </p14:cNvPr>
                <p14:cNvContentPartPr/>
                <p14:nvPr/>
              </p14:nvContentPartPr>
              <p14:xfrm>
                <a:off x="596453" y="3781076"/>
                <a:ext cx="31320" cy="186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8D05D2D-6BD3-47F0-9487-7E398EF577B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8453" y="3763076"/>
                  <a:ext cx="66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CCBD235-B7BA-4029-9048-1B5AC91B6E38}"/>
                    </a:ext>
                  </a:extLst>
                </p14:cNvPr>
                <p14:cNvContentPartPr/>
                <p14:nvPr/>
              </p14:nvContentPartPr>
              <p14:xfrm>
                <a:off x="688613" y="3817436"/>
                <a:ext cx="151920" cy="149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CCBD235-B7BA-4029-9048-1B5AC91B6E3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70613" y="3799436"/>
                  <a:ext cx="187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9838FBF-E6AA-4920-B6CD-08136DF5EB5C}"/>
                    </a:ext>
                  </a:extLst>
                </p14:cNvPr>
                <p14:cNvContentPartPr/>
                <p14:nvPr/>
              </p14:nvContentPartPr>
              <p14:xfrm>
                <a:off x="854933" y="3946676"/>
                <a:ext cx="137160" cy="144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9838FBF-E6AA-4920-B6CD-08136DF5EB5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6933" y="3928676"/>
                  <a:ext cx="172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771F5B2-AAB9-433D-9664-E37B236E2E90}"/>
                    </a:ext>
                  </a:extLst>
                </p14:cNvPr>
                <p14:cNvContentPartPr/>
                <p14:nvPr/>
              </p14:nvContentPartPr>
              <p14:xfrm>
                <a:off x="1024853" y="3908156"/>
                <a:ext cx="168120" cy="6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771F5B2-AAB9-433D-9664-E37B236E2E9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06853" y="3889156"/>
                  <a:ext cx="203760" cy="444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704B9F1-033D-473E-B665-FF0A6CE27FB6}"/>
                    </a:ext>
                  </a:extLst>
                </p14:cNvPr>
                <p14:cNvContentPartPr/>
                <p14:nvPr/>
              </p14:nvContentPartPr>
              <p14:xfrm>
                <a:off x="1100093" y="3823916"/>
                <a:ext cx="11160" cy="202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704B9F1-033D-473E-B665-FF0A6CE27FB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82655" y="3805916"/>
                  <a:ext cx="45686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D034354-4A41-4683-A128-97BE19206209}"/>
                    </a:ext>
                  </a:extLst>
                </p14:cNvPr>
                <p14:cNvContentPartPr/>
                <p14:nvPr/>
              </p14:nvContentPartPr>
              <p14:xfrm>
                <a:off x="1207013" y="3773516"/>
                <a:ext cx="153000" cy="212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D034354-4A41-4683-A128-97BE1920620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89013" y="3755547"/>
                  <a:ext cx="188640" cy="247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FDED9AD-6926-4046-98DA-AC4BA56E0445}"/>
                    </a:ext>
                  </a:extLst>
                </p14:cNvPr>
                <p14:cNvContentPartPr/>
                <p14:nvPr/>
              </p14:nvContentPartPr>
              <p14:xfrm>
                <a:off x="1330853" y="3940916"/>
                <a:ext cx="187200" cy="138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FDED9AD-6926-4046-98DA-AC4BA56E044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312888" y="3922916"/>
                  <a:ext cx="222772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E934232-7CE3-4A7B-957A-0D2E2E004FF1}"/>
                    </a:ext>
                  </a:extLst>
                </p14:cNvPr>
                <p14:cNvContentPartPr/>
                <p14:nvPr/>
              </p14:nvContentPartPr>
              <p14:xfrm>
                <a:off x="1586093" y="3763076"/>
                <a:ext cx="21960" cy="223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E934232-7CE3-4A7B-957A-0D2E2E004FF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568093" y="3745076"/>
                  <a:ext cx="576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5059866-33B3-4DCC-9906-10C5BEBD4EBF}"/>
                    </a:ext>
                  </a:extLst>
                </p14:cNvPr>
                <p14:cNvContentPartPr/>
                <p14:nvPr/>
              </p14:nvContentPartPr>
              <p14:xfrm>
                <a:off x="1646933" y="3805196"/>
                <a:ext cx="1476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5059866-33B3-4DCC-9906-10C5BEBD4EB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29362" y="3787159"/>
                  <a:ext cx="49551" cy="2124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D57D12F-27C9-40AB-BB53-43C128024DE9}"/>
                    </a:ext>
                  </a:extLst>
                </p14:cNvPr>
                <p14:cNvContentPartPr/>
                <p14:nvPr/>
              </p14:nvContentPartPr>
              <p14:xfrm>
                <a:off x="1650893" y="3525116"/>
                <a:ext cx="307080" cy="133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D57D12F-27C9-40AB-BB53-43C128024DE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32893" y="3507116"/>
                  <a:ext cx="342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71C39A0-91C2-4CCC-B078-680A78165CFA}"/>
                    </a:ext>
                  </a:extLst>
                </p14:cNvPr>
                <p14:cNvContentPartPr/>
                <p14:nvPr/>
              </p14:nvContentPartPr>
              <p14:xfrm>
                <a:off x="1137173" y="4231796"/>
                <a:ext cx="280080" cy="239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71C39A0-91C2-4CCC-B078-680A78165CF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19173" y="4213796"/>
                  <a:ext cx="3157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23F2E44-9589-4A19-B3C1-9A46C49BB43D}"/>
                    </a:ext>
                  </a:extLst>
                </p14:cNvPr>
                <p14:cNvContentPartPr/>
                <p14:nvPr/>
              </p14:nvContentPartPr>
              <p14:xfrm>
                <a:off x="1140053" y="4411076"/>
                <a:ext cx="106920" cy="181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23F2E44-9589-4A19-B3C1-9A46C49BB43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22053" y="4393076"/>
                  <a:ext cx="142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CB14624-CF3A-42C7-8121-69F8C0FB92EE}"/>
                    </a:ext>
                  </a:extLst>
                </p14:cNvPr>
                <p14:cNvContentPartPr/>
                <p14:nvPr/>
              </p14:nvContentPartPr>
              <p14:xfrm>
                <a:off x="1495373" y="4481276"/>
                <a:ext cx="180720" cy="21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CB14624-CF3A-42C7-8121-69F8C0FB92E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477373" y="4463276"/>
                  <a:ext cx="216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59E0B1-C483-47A5-9721-C0D80BBB47EB}"/>
                    </a:ext>
                  </a:extLst>
                </p14:cNvPr>
                <p14:cNvContentPartPr/>
                <p14:nvPr/>
              </p14:nvContentPartPr>
              <p14:xfrm>
                <a:off x="1732973" y="4302716"/>
                <a:ext cx="146160" cy="247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59E0B1-C483-47A5-9721-C0D80BBB47E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14973" y="4284716"/>
                  <a:ext cx="1818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47E99B9-94CE-4BB2-9486-1250197C430C}"/>
                    </a:ext>
                  </a:extLst>
                </p14:cNvPr>
                <p14:cNvContentPartPr/>
                <p14:nvPr/>
              </p14:nvContentPartPr>
              <p14:xfrm>
                <a:off x="1978853" y="4231076"/>
                <a:ext cx="226800" cy="305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47E99B9-94CE-4BB2-9486-1250197C430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960853" y="4213076"/>
                  <a:ext cx="262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B95990D-EFA8-4C51-8A78-57A2E00BFC83}"/>
                    </a:ext>
                  </a:extLst>
                </p14:cNvPr>
                <p14:cNvContentPartPr/>
                <p14:nvPr/>
              </p14:nvContentPartPr>
              <p14:xfrm>
                <a:off x="1623173" y="4111556"/>
                <a:ext cx="231480" cy="538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B95990D-EFA8-4C51-8A78-57A2E00BFC8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05173" y="4093556"/>
                  <a:ext cx="26712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B12E7F4-5AB2-4B53-A25F-1506499A2DF4}"/>
                    </a:ext>
                  </a:extLst>
                </p14:cNvPr>
                <p14:cNvContentPartPr/>
                <p14:nvPr/>
              </p14:nvContentPartPr>
              <p14:xfrm>
                <a:off x="2211413" y="4071596"/>
                <a:ext cx="184320" cy="478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B12E7F4-5AB2-4B53-A25F-1506499A2DF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193413" y="4053596"/>
                  <a:ext cx="21996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7339D7A-D8A9-41A2-AE8D-DFC5D5EA9A4D}"/>
                    </a:ext>
                  </a:extLst>
                </p14:cNvPr>
                <p14:cNvContentPartPr/>
                <p14:nvPr/>
              </p14:nvContentPartPr>
              <p14:xfrm>
                <a:off x="2243093" y="3851636"/>
                <a:ext cx="251280" cy="144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7339D7A-D8A9-41A2-AE8D-DFC5D5EA9A4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225119" y="3833636"/>
                  <a:ext cx="286869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0338EE9-C99B-4B56-ABF1-F90FDEE06822}"/>
              </a:ext>
            </a:extLst>
          </p:cNvPr>
          <p:cNvGrpSpPr/>
          <p:nvPr/>
        </p:nvGrpSpPr>
        <p:grpSpPr>
          <a:xfrm>
            <a:off x="8101373" y="903956"/>
            <a:ext cx="1901520" cy="592560"/>
            <a:chOff x="8101373" y="903956"/>
            <a:chExt cx="1901520" cy="592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962C0CB-B2BF-4FAD-B487-306FBD5E034A}"/>
                    </a:ext>
                  </a:extLst>
                </p14:cNvPr>
                <p14:cNvContentPartPr/>
                <p14:nvPr/>
              </p14:nvContentPartPr>
              <p14:xfrm>
                <a:off x="8101373" y="1087196"/>
                <a:ext cx="170280" cy="296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962C0CB-B2BF-4FAD-B487-306FBD5E034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083373" y="1069218"/>
                  <a:ext cx="205920" cy="332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6038AA5-4E50-4913-A7A8-A4BF57B184D5}"/>
                    </a:ext>
                  </a:extLst>
                </p14:cNvPr>
                <p14:cNvContentPartPr/>
                <p14:nvPr/>
              </p14:nvContentPartPr>
              <p14:xfrm>
                <a:off x="8492333" y="992156"/>
                <a:ext cx="222480" cy="298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6038AA5-4E50-4913-A7A8-A4BF57B184D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474333" y="974156"/>
                  <a:ext cx="2581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E9A4F80-F629-4C74-8946-BDD372D29725}"/>
                    </a:ext>
                  </a:extLst>
                </p14:cNvPr>
                <p14:cNvContentPartPr/>
                <p14:nvPr/>
              </p14:nvContentPartPr>
              <p14:xfrm>
                <a:off x="8747573" y="1268996"/>
                <a:ext cx="97560" cy="120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E9A4F80-F629-4C74-8946-BDD372D2972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729573" y="1251049"/>
                  <a:ext cx="133200" cy="15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37EAC1C-2DE2-4FAF-9DF4-F71AA17BC377}"/>
                    </a:ext>
                  </a:extLst>
                </p14:cNvPr>
                <p14:cNvContentPartPr/>
                <p14:nvPr/>
              </p14:nvContentPartPr>
              <p14:xfrm>
                <a:off x="8971853" y="1061996"/>
                <a:ext cx="377280" cy="172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37EAC1C-2DE2-4FAF-9DF4-F71AA17BC37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953853" y="1044033"/>
                  <a:ext cx="412920" cy="2083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7468DDC-7267-40E0-9137-A92532AC95A6}"/>
                    </a:ext>
                  </a:extLst>
                </p14:cNvPr>
                <p14:cNvContentPartPr/>
                <p14:nvPr/>
              </p14:nvContentPartPr>
              <p14:xfrm>
                <a:off x="9495653" y="1006916"/>
                <a:ext cx="192960" cy="276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7468DDC-7267-40E0-9137-A92532AC95A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477653" y="988916"/>
                  <a:ext cx="2286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7983F59-6169-44E6-96D5-296F558B23CA}"/>
                    </a:ext>
                  </a:extLst>
                </p14:cNvPr>
                <p14:cNvContentPartPr/>
                <p14:nvPr/>
              </p14:nvContentPartPr>
              <p14:xfrm>
                <a:off x="9802013" y="903956"/>
                <a:ext cx="200880" cy="592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7983F59-6169-44E6-96D5-296F558B23C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784013" y="885945"/>
                  <a:ext cx="236520" cy="6282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DD42490-BAC5-4E84-B18C-F7BAA3199E32}"/>
              </a:ext>
            </a:extLst>
          </p:cNvPr>
          <p:cNvGrpSpPr/>
          <p:nvPr/>
        </p:nvGrpSpPr>
        <p:grpSpPr>
          <a:xfrm>
            <a:off x="10164173" y="996116"/>
            <a:ext cx="1726920" cy="824400"/>
            <a:chOff x="10164173" y="996116"/>
            <a:chExt cx="1726920" cy="824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D6D16AB-91A5-464F-A353-1E9F120D581A}"/>
                    </a:ext>
                  </a:extLst>
                </p14:cNvPr>
                <p14:cNvContentPartPr/>
                <p14:nvPr/>
              </p14:nvContentPartPr>
              <p14:xfrm>
                <a:off x="10164173" y="1037156"/>
                <a:ext cx="419400" cy="437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D6D16AB-91A5-464F-A353-1E9F120D581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146158" y="1019156"/>
                  <a:ext cx="455071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1ACDEE-9F1C-4C61-8440-D710400A745D}"/>
                    </a:ext>
                  </a:extLst>
                </p14:cNvPr>
                <p14:cNvContentPartPr/>
                <p14:nvPr/>
              </p14:nvContentPartPr>
              <p14:xfrm>
                <a:off x="10744853" y="999356"/>
                <a:ext cx="572760" cy="429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1ACDEE-9F1C-4C61-8440-D710400A745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726864" y="981356"/>
                  <a:ext cx="608378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FF94D42-38E4-47EA-B272-3E860630C6A1}"/>
                    </a:ext>
                  </a:extLst>
                </p14:cNvPr>
                <p14:cNvContentPartPr/>
                <p14:nvPr/>
              </p14:nvContentPartPr>
              <p14:xfrm>
                <a:off x="11578613" y="996116"/>
                <a:ext cx="312480" cy="410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FF94D42-38E4-47EA-B272-3E860630C6A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560613" y="978116"/>
                  <a:ext cx="3481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3680FB3-7B79-426E-8559-ABAC20468B87}"/>
                    </a:ext>
                  </a:extLst>
                </p14:cNvPr>
                <p14:cNvContentPartPr/>
                <p14:nvPr/>
              </p14:nvContentPartPr>
              <p14:xfrm>
                <a:off x="10381973" y="1587596"/>
                <a:ext cx="452880" cy="163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3680FB3-7B79-426E-8559-ABAC20468B8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363973" y="1569596"/>
                  <a:ext cx="488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9EA2402-3AA6-45A8-B058-A1AD72E4D018}"/>
                    </a:ext>
                  </a:extLst>
                </p14:cNvPr>
                <p14:cNvContentPartPr/>
                <p14:nvPr/>
              </p14:nvContentPartPr>
              <p14:xfrm>
                <a:off x="10960493" y="1582916"/>
                <a:ext cx="28440" cy="120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9EA2402-3AA6-45A8-B058-A1AD72E4D01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942718" y="1564862"/>
                  <a:ext cx="63635" cy="156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E531BB7-C5D9-44EC-950B-5C479BCE79C2}"/>
                    </a:ext>
                  </a:extLst>
                </p14:cNvPr>
                <p14:cNvContentPartPr/>
                <p14:nvPr/>
              </p14:nvContentPartPr>
              <p14:xfrm>
                <a:off x="10980293" y="1520636"/>
                <a:ext cx="14040" cy="20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E531BB7-C5D9-44EC-950B-5C479BCE79C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962293" y="1502636"/>
                  <a:ext cx="49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E776CD7-924F-428D-8730-6CFF16835F32}"/>
                    </a:ext>
                  </a:extLst>
                </p14:cNvPr>
                <p14:cNvContentPartPr/>
                <p14:nvPr/>
              </p14:nvContentPartPr>
              <p14:xfrm>
                <a:off x="11072813" y="1522436"/>
                <a:ext cx="297000" cy="298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E776CD7-924F-428D-8730-6CFF16835F3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054813" y="1504458"/>
                  <a:ext cx="332640" cy="33367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7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9DC6C6CE-DC18-40FD-92F2-C7A8044E9471}"/>
                  </a:ext>
                </a:extLst>
              </p14:cNvPr>
              <p14:cNvContentPartPr/>
              <p14:nvPr/>
            </p14:nvContentPartPr>
            <p14:xfrm>
              <a:off x="11552693" y="4730396"/>
              <a:ext cx="208800" cy="2037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9DC6C6CE-DC18-40FD-92F2-C7A8044E9471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1534693" y="4712396"/>
                <a:ext cx="2444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9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7F06E1F-A8C0-4F20-BA05-BD01C39207BC}"/>
                  </a:ext>
                </a:extLst>
              </p14:cNvPr>
              <p14:cNvContentPartPr/>
              <p14:nvPr/>
            </p14:nvContentPartPr>
            <p14:xfrm>
              <a:off x="-1400827" y="4536356"/>
              <a:ext cx="150480" cy="4114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7F06E1F-A8C0-4F20-BA05-BD01C39207B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-1418827" y="4518356"/>
                <a:ext cx="18612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1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2B84EDA3-6877-43DA-8C3E-3742F85C6903}"/>
                  </a:ext>
                </a:extLst>
              </p14:cNvPr>
              <p14:cNvContentPartPr/>
              <p14:nvPr/>
            </p14:nvContentPartPr>
            <p14:xfrm>
              <a:off x="11621476" y="5732276"/>
              <a:ext cx="344520" cy="2613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2B84EDA3-6877-43DA-8C3E-3742F85C6903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1603476" y="5714276"/>
                <a:ext cx="3801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3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73A4040B-4873-4CD5-A71A-745A44E9F035}"/>
                  </a:ext>
                </a:extLst>
              </p14:cNvPr>
              <p14:cNvContentPartPr/>
              <p14:nvPr/>
            </p14:nvContentPartPr>
            <p14:xfrm>
              <a:off x="11658196" y="6323036"/>
              <a:ext cx="246240" cy="2113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73A4040B-4873-4CD5-A71A-745A44E9F035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1640196" y="6305036"/>
                <a:ext cx="2818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4B1DA751-BDDD-4D2F-A482-96A2D3161A05}"/>
                  </a:ext>
                </a:extLst>
              </p14:cNvPr>
              <p14:cNvContentPartPr/>
              <p14:nvPr/>
            </p14:nvContentPartPr>
            <p14:xfrm>
              <a:off x="11481436" y="5524556"/>
              <a:ext cx="691200" cy="9550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4B1DA751-BDDD-4D2F-A482-96A2D3161A05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1418436" y="5461556"/>
                <a:ext cx="816840" cy="10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851E1454-3D1D-46B0-B599-23C698DADED5}"/>
                  </a:ext>
                </a:extLst>
              </p14:cNvPr>
              <p14:cNvContentPartPr/>
              <p14:nvPr/>
            </p14:nvContentPartPr>
            <p14:xfrm>
              <a:off x="11535796" y="4656596"/>
              <a:ext cx="406080" cy="56376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851E1454-3D1D-46B0-B599-23C698DADED5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1490796" y="4611596"/>
                <a:ext cx="495720" cy="6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72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489C77-DC81-4C6E-8BA5-DB41A10B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1" y="835378"/>
            <a:ext cx="11004635" cy="506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75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2&quot; unique_id=&quot;114105&quot;&gt;&lt;object type=&quot;3&quot; unique_id=&quot;114106&quot;&gt;&lt;property id=&quot;20148&quot; value=&quot;5&quot;/&gt;&lt;property id=&quot;20300&quot; value=&quot;Slide 1 - &amp;quot;3.3 kreyszig&amp;quot;&quot;/&gt;&lt;property id=&quot;20307&quot; value=&quot;256&quot;/&gt;&lt;/object&gt;&lt;object type=&quot;3&quot; unique_id=&quot;114108&quot;&gt;&lt;property id=&quot;20148&quot; value=&quot;5&quot;/&gt;&lt;property id=&quot;20300&quot; value=&quot;Slide 2&quot;/&gt;&lt;property id=&quot;20307&quot; value=&quot;258&quot;/&gt;&lt;/object&gt;&lt;object type=&quot;3&quot; unique_id=&quot;114109&quot;&gt;&lt;property id=&quot;20148&quot; value=&quot;5&quot;/&gt;&lt;property id=&quot;20300&quot; value=&quot;Slide 3&quot;/&gt;&lt;property id=&quot;20307&quot; value=&quot;259&quot;/&gt;&lt;/object&gt;&lt;object type=&quot;3&quot; unique_id=&quot;114110&quot;&gt;&lt;property id=&quot;20148&quot; value=&quot;5&quot;/&gt;&lt;property id=&quot;20300&quot; value=&quot;Slide 4&quot;/&gt;&lt;property id=&quot;20307&quot; value=&quot;260&quot;/&gt;&lt;/object&gt;&lt;object type=&quot;3&quot; unique_id=&quot;114111&quot;&gt;&lt;property id=&quot;20148&quot; value=&quot;5&quot;/&gt;&lt;property id=&quot;20300&quot; value=&quot;Slide 5&quot;/&gt;&lt;property id=&quot;20307&quot; value=&quot;295&quot;/&gt;&lt;/object&gt;&lt;object type=&quot;3&quot; unique_id=&quot;114112&quot;&gt;&lt;property id=&quot;20148&quot; value=&quot;5&quot;/&gt;&lt;property id=&quot;20300&quot; value=&quot;Slide 6&quot;/&gt;&lt;property id=&quot;20307&quot; value=&quot;296&quot;/&gt;&lt;/object&gt;&lt;object type=&quot;3&quot; unique_id=&quot;114113&quot;&gt;&lt;property id=&quot;20148&quot; value=&quot;5&quot;/&gt;&lt;property id=&quot;20300&quot; value=&quot;Slide 7&quot;/&gt;&lt;property id=&quot;20307&quot; value=&quot;292&quot;/&gt;&lt;/object&gt;&lt;object type=&quot;3&quot; unique_id=&quot;114114&quot;&gt;&lt;property id=&quot;20148&quot; value=&quot;5&quot;/&gt;&lt;property id=&quot;20300&quot; value=&quot;Slide 8&quot;/&gt;&lt;property id=&quot;20307&quot; value=&quot;293&quot;/&gt;&lt;/object&gt;&lt;object type=&quot;3&quot; unique_id=&quot;114115&quot;&gt;&lt;property id=&quot;20148&quot; value=&quot;5&quot;/&gt;&lt;property id=&quot;20300&quot; value=&quot;Slide 9&quot;/&gt;&lt;property id=&quot;20307&quot; value=&quot;294&quot;/&gt;&lt;/object&gt;&lt;object type=&quot;3&quot; unique_id=&quot;114116&quot;&gt;&lt;property id=&quot;20148&quot; value=&quot;5&quot;/&gt;&lt;property id=&quot;20300&quot; value=&quot;Slide 10&quot;/&gt;&lt;property id=&quot;20307&quot; value=&quot;297&quot;/&gt;&lt;/object&gt;&lt;object type=&quot;3&quot; unique_id=&quot;114117&quot;&gt;&lt;property id=&quot;20148&quot; value=&quot;5&quot;/&gt;&lt;property id=&quot;20300&quot; value=&quot;Slide 11&quot;/&gt;&lt;property id=&quot;20307&quot; value=&quot;261&quot;/&gt;&lt;/object&gt;&lt;object type=&quot;3&quot; unique_id=&quot;114118&quot;&gt;&lt;property id=&quot;20148&quot; value=&quot;5&quot;/&gt;&lt;property id=&quot;20300&quot; value=&quot;Slide 12&quot;/&gt;&lt;property id=&quot;20307&quot; value=&quot;262&quot;/&gt;&lt;/object&gt;&lt;object type=&quot;3&quot; unique_id=&quot;114119&quot;&gt;&lt;property id=&quot;20148&quot; value=&quot;5&quot;/&gt;&lt;property id=&quot;20300&quot; value=&quot;Slide 13&quot;/&gt;&lt;property id=&quot;20307&quot; value=&quot;263&quot;/&gt;&lt;/object&gt;&lt;object type=&quot;3&quot; unique_id=&quot;114120&quot;&gt;&lt;property id=&quot;20148&quot; value=&quot;5&quot;/&gt;&lt;property id=&quot;20300&quot; value=&quot;Slide 14&quot;/&gt;&lt;property id=&quot;20307&quot; value=&quot;264&quot;/&gt;&lt;/object&gt;&lt;object type=&quot;3&quot; unique_id=&quot;114121&quot;&gt;&lt;property id=&quot;20148&quot; value=&quot;5&quot;/&gt;&lt;property id=&quot;20300&quot; value=&quot;Slide 15&quot;/&gt;&lt;property id=&quot;20307&quot; value=&quot;265&quot;/&gt;&lt;/object&gt;&lt;object type=&quot;3&quot; unique_id=&quot;114122&quot;&gt;&lt;property id=&quot;20148&quot; value=&quot;5&quot;/&gt;&lt;property id=&quot;20300&quot; value=&quot;Slide 16&quot;/&gt;&lt;property id=&quot;20307&quot; value=&quot;266&quot;/&gt;&lt;/object&gt;&lt;object type=&quot;3&quot; unique_id=&quot;114123&quot;&gt;&lt;property id=&quot;20148&quot; value=&quot;5&quot;/&gt;&lt;property id=&quot;20300&quot; value=&quot;Slide 17&quot;/&gt;&lt;property id=&quot;20307&quot; value=&quot;267&quot;/&gt;&lt;/object&gt;&lt;object type=&quot;3&quot; unique_id=&quot;114124&quot;&gt;&lt;property id=&quot;20148&quot; value=&quot;5&quot;/&gt;&lt;property id=&quot;20300&quot; value=&quot;Slide 18&quot;/&gt;&lt;property id=&quot;20307&quot; value=&quot;268&quot;/&gt;&lt;/object&gt;&lt;object type=&quot;3&quot; unique_id=&quot;114125&quot;&gt;&lt;property id=&quot;20148&quot; value=&quot;5&quot;/&gt;&lt;property id=&quot;20300&quot; value=&quot;Slide 19&quot;/&gt;&lt;property id=&quot;20307&quot; value=&quot;269&quot;/&gt;&lt;/object&gt;&lt;object type=&quot;3&quot; unique_id=&quot;114126&quot;&gt;&lt;property id=&quot;20148&quot; value=&quot;5&quot;/&gt;&lt;property id=&quot;20300&quot; value=&quot;Slide 20&quot;/&gt;&lt;property id=&quot;20307&quot; value=&quot;340&quot;/&gt;&lt;/object&gt;&lt;object type=&quot;3&quot; unique_id=&quot;114127&quot;&gt;&lt;property id=&quot;20148&quot; value=&quot;5&quot;/&gt;&lt;property id=&quot;20300&quot; value=&quot;Slide 21&quot;/&gt;&lt;property id=&quot;20307&quot; value=&quot;277&quot;/&gt;&lt;/object&gt;&lt;object type=&quot;3&quot; unique_id=&quot;114128&quot;&gt;&lt;property id=&quot;20148&quot; value=&quot;5&quot;/&gt;&lt;property id=&quot;20300&quot; value=&quot;Slide 22&quot;/&gt;&lt;property id=&quot;20307&quot; value=&quot;278&quot;/&gt;&lt;/object&gt;&lt;object type=&quot;3&quot; unique_id=&quot;114129&quot;&gt;&lt;property id=&quot;20148&quot; value=&quot;5&quot;/&gt;&lt;property id=&quot;20300&quot; value=&quot;Slide 23&quot;/&gt;&lt;property id=&quot;20307&quot; value=&quot;279&quot;/&gt;&lt;/object&gt;&lt;/object&gt;&lt;object type=&quot;8&quot; unique_id=&quot;11415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3.3 kreyszig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3.2-3.3 kreyszig</dc:title>
  <dc:creator>Lakshmi Burra</dc:creator>
  <cp:lastModifiedBy>Lakshmi Burra</cp:lastModifiedBy>
  <cp:revision>2</cp:revision>
  <dcterms:created xsi:type="dcterms:W3CDTF">2020-10-12T09:59:25Z</dcterms:created>
  <dcterms:modified xsi:type="dcterms:W3CDTF">2020-10-12T10:02:57Z</dcterms:modified>
</cp:coreProperties>
</file>