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sldIdLst>
    <p:sldId id="256" r:id="rId6"/>
    <p:sldId id="414" r:id="rId7"/>
    <p:sldId id="424" r:id="rId8"/>
    <p:sldId id="423" r:id="rId9"/>
    <p:sldId id="415" r:id="rId10"/>
    <p:sldId id="418" r:id="rId11"/>
    <p:sldId id="417" r:id="rId12"/>
    <p:sldId id="419" r:id="rId13"/>
    <p:sldId id="425" r:id="rId14"/>
    <p:sldId id="420" r:id="rId15"/>
    <p:sldId id="421" r:id="rId16"/>
    <p:sldId id="257" r:id="rId17"/>
    <p:sldId id="258" r:id="rId18"/>
    <p:sldId id="259" r:id="rId19"/>
    <p:sldId id="260" r:id="rId20"/>
    <p:sldId id="261" r:id="rId21"/>
    <p:sldId id="262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428" r:id="rId53"/>
    <p:sldId id="429" r:id="rId54"/>
    <p:sldId id="427" r:id="rId55"/>
    <p:sldId id="422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  <p:sldId id="311" r:id="rId74"/>
    <p:sldId id="312" r:id="rId75"/>
    <p:sldId id="313" r:id="rId76"/>
    <p:sldId id="314" r:id="rId77"/>
    <p:sldId id="315" r:id="rId78"/>
    <p:sldId id="316" r:id="rId79"/>
    <p:sldId id="317" r:id="rId80"/>
    <p:sldId id="318" r:id="rId81"/>
    <p:sldId id="319" r:id="rId82"/>
    <p:sldId id="320" r:id="rId83"/>
    <p:sldId id="321" r:id="rId84"/>
    <p:sldId id="322" r:id="rId85"/>
    <p:sldId id="323" r:id="rId86"/>
    <p:sldId id="324" r:id="rId87"/>
    <p:sldId id="325" r:id="rId88"/>
    <p:sldId id="326" r:id="rId89"/>
    <p:sldId id="327" r:id="rId90"/>
    <p:sldId id="328" r:id="rId91"/>
    <p:sldId id="329" r:id="rId92"/>
    <p:sldId id="330" r:id="rId93"/>
    <p:sldId id="331" r:id="rId94"/>
    <p:sldId id="332" r:id="rId95"/>
    <p:sldId id="333" r:id="rId96"/>
    <p:sldId id="334" r:id="rId97"/>
    <p:sldId id="335" r:id="rId98"/>
    <p:sldId id="336" r:id="rId99"/>
    <p:sldId id="337" r:id="rId100"/>
    <p:sldId id="338" r:id="rId101"/>
    <p:sldId id="339" r:id="rId102"/>
    <p:sldId id="340" r:id="rId103"/>
    <p:sldId id="341" r:id="rId104"/>
    <p:sldId id="342" r:id="rId105"/>
    <p:sldId id="343" r:id="rId106"/>
    <p:sldId id="344" r:id="rId107"/>
    <p:sldId id="345" r:id="rId108"/>
    <p:sldId id="346" r:id="rId109"/>
    <p:sldId id="347" r:id="rId110"/>
    <p:sldId id="348" r:id="rId111"/>
    <p:sldId id="349" r:id="rId112"/>
    <p:sldId id="350" r:id="rId113"/>
    <p:sldId id="351" r:id="rId114"/>
    <p:sldId id="352" r:id="rId115"/>
    <p:sldId id="353" r:id="rId116"/>
    <p:sldId id="354" r:id="rId117"/>
    <p:sldId id="355" r:id="rId118"/>
    <p:sldId id="356" r:id="rId119"/>
    <p:sldId id="357" r:id="rId120"/>
    <p:sldId id="358" r:id="rId121"/>
    <p:sldId id="359" r:id="rId122"/>
    <p:sldId id="360" r:id="rId123"/>
    <p:sldId id="361" r:id="rId124"/>
    <p:sldId id="362" r:id="rId125"/>
    <p:sldId id="363" r:id="rId126"/>
    <p:sldId id="364" r:id="rId127"/>
    <p:sldId id="365" r:id="rId128"/>
    <p:sldId id="366" r:id="rId129"/>
    <p:sldId id="367" r:id="rId130"/>
    <p:sldId id="368" r:id="rId131"/>
    <p:sldId id="369" r:id="rId132"/>
    <p:sldId id="370" r:id="rId133"/>
    <p:sldId id="371" r:id="rId134"/>
    <p:sldId id="372" r:id="rId135"/>
    <p:sldId id="373" r:id="rId136"/>
    <p:sldId id="374" r:id="rId137"/>
    <p:sldId id="375" r:id="rId138"/>
    <p:sldId id="376" r:id="rId139"/>
    <p:sldId id="408" r:id="rId140"/>
    <p:sldId id="377" r:id="rId141"/>
    <p:sldId id="409" r:id="rId142"/>
    <p:sldId id="410" r:id="rId143"/>
    <p:sldId id="411" r:id="rId144"/>
    <p:sldId id="412" r:id="rId145"/>
    <p:sldId id="378" r:id="rId146"/>
    <p:sldId id="379" r:id="rId147"/>
    <p:sldId id="380" r:id="rId148"/>
    <p:sldId id="381" r:id="rId149"/>
    <p:sldId id="382" r:id="rId150"/>
    <p:sldId id="383" r:id="rId151"/>
    <p:sldId id="384" r:id="rId152"/>
    <p:sldId id="385" r:id="rId153"/>
    <p:sldId id="386" r:id="rId154"/>
    <p:sldId id="387" r:id="rId155"/>
    <p:sldId id="388" r:id="rId156"/>
    <p:sldId id="389" r:id="rId157"/>
    <p:sldId id="390" r:id="rId158"/>
    <p:sldId id="391" r:id="rId159"/>
    <p:sldId id="392" r:id="rId160"/>
    <p:sldId id="393" r:id="rId161"/>
    <p:sldId id="394" r:id="rId162"/>
    <p:sldId id="395" r:id="rId163"/>
    <p:sldId id="396" r:id="rId164"/>
    <p:sldId id="397" r:id="rId165"/>
    <p:sldId id="398" r:id="rId166"/>
    <p:sldId id="399" r:id="rId167"/>
    <p:sldId id="400" r:id="rId168"/>
    <p:sldId id="401" r:id="rId169"/>
    <p:sldId id="402" r:id="rId170"/>
    <p:sldId id="403" r:id="rId171"/>
    <p:sldId id="404" r:id="rId172"/>
    <p:sldId id="405" r:id="rId173"/>
    <p:sldId id="406" r:id="rId174"/>
    <p:sldId id="407" r:id="rId175"/>
    <p:sldId id="413" r:id="rId17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9FDCDF-2139-46C0-AA95-547F479265E6}" v="1" dt="2021-01-18T05:05:22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>
        <p:scale>
          <a:sx n="78" d="100"/>
          <a:sy n="78" d="100"/>
        </p:scale>
        <p:origin x="13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63" Type="http://schemas.openxmlformats.org/officeDocument/2006/relationships/slide" Target="slides/slide58.xml"/><Relationship Id="rId84" Type="http://schemas.openxmlformats.org/officeDocument/2006/relationships/slide" Target="slides/slide79.xml"/><Relationship Id="rId138" Type="http://schemas.openxmlformats.org/officeDocument/2006/relationships/slide" Target="slides/slide133.xml"/><Relationship Id="rId159" Type="http://schemas.openxmlformats.org/officeDocument/2006/relationships/slide" Target="slides/slide154.xml"/><Relationship Id="rId170" Type="http://schemas.openxmlformats.org/officeDocument/2006/relationships/slide" Target="slides/slide165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53" Type="http://schemas.openxmlformats.org/officeDocument/2006/relationships/slide" Target="slides/slide48.xml"/><Relationship Id="rId74" Type="http://schemas.openxmlformats.org/officeDocument/2006/relationships/slide" Target="slides/slide69.xml"/><Relationship Id="rId128" Type="http://schemas.openxmlformats.org/officeDocument/2006/relationships/slide" Target="slides/slide123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2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81" Type="http://schemas.microsoft.com/office/2016/11/relationships/changesInfo" Target="changesInfos/changesInfo1.xml"/><Relationship Id="rId22" Type="http://schemas.openxmlformats.org/officeDocument/2006/relationships/slide" Target="slides/slide17.xml"/><Relationship Id="rId43" Type="http://schemas.openxmlformats.org/officeDocument/2006/relationships/slide" Target="slides/slide38.xml"/><Relationship Id="rId64" Type="http://schemas.openxmlformats.org/officeDocument/2006/relationships/slide" Target="slides/slide59.xml"/><Relationship Id="rId118" Type="http://schemas.openxmlformats.org/officeDocument/2006/relationships/slide" Target="slides/slide113.xml"/><Relationship Id="rId139" Type="http://schemas.openxmlformats.org/officeDocument/2006/relationships/slide" Target="slides/slide134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71" Type="http://schemas.openxmlformats.org/officeDocument/2006/relationships/slide" Target="slides/slide166.xml"/><Relationship Id="rId12" Type="http://schemas.openxmlformats.org/officeDocument/2006/relationships/slide" Target="slides/slide7.xml"/><Relationship Id="rId33" Type="http://schemas.openxmlformats.org/officeDocument/2006/relationships/slide" Target="slides/slide28.xml"/><Relationship Id="rId108" Type="http://schemas.openxmlformats.org/officeDocument/2006/relationships/slide" Target="slides/slide103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5" Type="http://schemas.openxmlformats.org/officeDocument/2006/relationships/slide" Target="slides/slide70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61" Type="http://schemas.openxmlformats.org/officeDocument/2006/relationships/slide" Target="slides/slide156.xml"/><Relationship Id="rId182" Type="http://schemas.microsoft.com/office/2015/10/relationships/revisionInfo" Target="revisionInfo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77" Type="http://schemas.openxmlformats.org/officeDocument/2006/relationships/presProps" Target="presProps.xml"/><Relationship Id="rId172" Type="http://schemas.openxmlformats.org/officeDocument/2006/relationships/slide" Target="slides/slide167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167" Type="http://schemas.openxmlformats.org/officeDocument/2006/relationships/slide" Target="slides/slide162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slide" Target="slides/slide15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178" Type="http://schemas.openxmlformats.org/officeDocument/2006/relationships/viewProps" Target="viewProp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73" Type="http://schemas.openxmlformats.org/officeDocument/2006/relationships/slide" Target="slides/slide168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168" Type="http://schemas.openxmlformats.org/officeDocument/2006/relationships/slide" Target="slides/slide163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slide" Target="slides/slide158.xml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Relationship Id="rId174" Type="http://schemas.openxmlformats.org/officeDocument/2006/relationships/slide" Target="slides/slide169.xml"/><Relationship Id="rId179" Type="http://schemas.openxmlformats.org/officeDocument/2006/relationships/theme" Target="theme/theme1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64" Type="http://schemas.openxmlformats.org/officeDocument/2006/relationships/slide" Target="slides/slide159.xml"/><Relationship Id="rId169" Type="http://schemas.openxmlformats.org/officeDocument/2006/relationships/slide" Target="slides/slide16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80" Type="http://schemas.openxmlformats.org/officeDocument/2006/relationships/tableStyles" Target="tableStyles.xml"/><Relationship Id="rId26" Type="http://schemas.openxmlformats.org/officeDocument/2006/relationships/slide" Target="slides/slide21.xml"/><Relationship Id="rId47" Type="http://schemas.openxmlformats.org/officeDocument/2006/relationships/slide" Target="slides/slide42.xml"/><Relationship Id="rId68" Type="http://schemas.openxmlformats.org/officeDocument/2006/relationships/slide" Target="slides/slide63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54" Type="http://schemas.openxmlformats.org/officeDocument/2006/relationships/slide" Target="slides/slide149.xml"/><Relationship Id="rId175" Type="http://schemas.openxmlformats.org/officeDocument/2006/relationships/slide" Target="slides/slide170.xml"/><Relationship Id="rId16" Type="http://schemas.openxmlformats.org/officeDocument/2006/relationships/slide" Target="slides/slide11.xml"/><Relationship Id="rId37" Type="http://schemas.openxmlformats.org/officeDocument/2006/relationships/slide" Target="slides/slide32.xml"/><Relationship Id="rId58" Type="http://schemas.openxmlformats.org/officeDocument/2006/relationships/slide" Target="slides/slide53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44" Type="http://schemas.openxmlformats.org/officeDocument/2006/relationships/slide" Target="slides/slide139.xml"/><Relationship Id="rId90" Type="http://schemas.openxmlformats.org/officeDocument/2006/relationships/slide" Target="slides/slide85.xml"/><Relationship Id="rId165" Type="http://schemas.openxmlformats.org/officeDocument/2006/relationships/slide" Target="slides/slide160.xml"/><Relationship Id="rId27" Type="http://schemas.openxmlformats.org/officeDocument/2006/relationships/slide" Target="slides/slide22.xml"/><Relationship Id="rId48" Type="http://schemas.openxmlformats.org/officeDocument/2006/relationships/slide" Target="slides/slide43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34" Type="http://schemas.openxmlformats.org/officeDocument/2006/relationships/slide" Target="slides/slide129.xml"/><Relationship Id="rId80" Type="http://schemas.openxmlformats.org/officeDocument/2006/relationships/slide" Target="slides/slide75.xml"/><Relationship Id="rId155" Type="http://schemas.openxmlformats.org/officeDocument/2006/relationships/slide" Target="slides/slide150.xml"/><Relationship Id="rId176" Type="http://schemas.openxmlformats.org/officeDocument/2006/relationships/slide" Target="slides/slide171.xml"/><Relationship Id="rId17" Type="http://schemas.openxmlformats.org/officeDocument/2006/relationships/slide" Target="slides/slide12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24" Type="http://schemas.openxmlformats.org/officeDocument/2006/relationships/slide" Target="slides/slide119.xml"/><Relationship Id="rId70" Type="http://schemas.openxmlformats.org/officeDocument/2006/relationships/slide" Target="slides/slide65.xml"/><Relationship Id="rId91" Type="http://schemas.openxmlformats.org/officeDocument/2006/relationships/slide" Target="slides/slide86.xml"/><Relationship Id="rId145" Type="http://schemas.openxmlformats.org/officeDocument/2006/relationships/slide" Target="slides/slide140.xml"/><Relationship Id="rId166" Type="http://schemas.openxmlformats.org/officeDocument/2006/relationships/slide" Target="slides/slide161.xml"/><Relationship Id="rId1" Type="http://schemas.openxmlformats.org/officeDocument/2006/relationships/customXml" Target="../customXml/item1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ALYA BHANJA" userId="S::soumalya.bhanja@students.iiit.ac.in::e3cf1de2-1cfd-4564-866f-e0f233d23516" providerId="AD" clId="Web-{B39FDCDF-2139-46C0-AA95-547F479265E6}"/>
    <pc:docChg chg="modSld">
      <pc:chgData name="SOUMALYA BHANJA" userId="S::soumalya.bhanja@students.iiit.ac.in::e3cf1de2-1cfd-4564-866f-e0f233d23516" providerId="AD" clId="Web-{B39FDCDF-2139-46C0-AA95-547F479265E6}" dt="2021-01-18T05:05:22.692" v="0" actId="1076"/>
      <pc:docMkLst>
        <pc:docMk/>
      </pc:docMkLst>
      <pc:sldChg chg="modSp">
        <pc:chgData name="SOUMALYA BHANJA" userId="S::soumalya.bhanja@students.iiit.ac.in::e3cf1de2-1cfd-4564-866f-e0f233d23516" providerId="AD" clId="Web-{B39FDCDF-2139-46C0-AA95-547F479265E6}" dt="2021-01-18T05:05:22.692" v="0" actId="1076"/>
        <pc:sldMkLst>
          <pc:docMk/>
          <pc:sldMk cId="0" sldId="420"/>
        </pc:sldMkLst>
        <pc:spChg chg="mod">
          <ac:chgData name="SOUMALYA BHANJA" userId="S::soumalya.bhanja@students.iiit.ac.in::e3cf1de2-1cfd-4564-866f-e0f233d23516" providerId="AD" clId="Web-{B39FDCDF-2139-46C0-AA95-547F479265E6}" dt="2021-01-18T05:05:22.692" v="0" actId="1076"/>
          <ac:spMkLst>
            <pc:docMk/>
            <pc:sldMk cId="0" sldId="420"/>
            <ac:spMk id="9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05T10:03:47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6140 6818 1076 0,'0'0'0'0,"0"0"0"16,0 0 0-16,0 0 24 0,0 0-24 0,0 0 25 16,0 0-25-16,0 0 57 0,0 0-57 0,0 0 58 15,25 27-58-15,-25-27 45 0,0 0-45 0,16 9 46 16,3 1-46-16,-19-10 25 0,0 0-25 0,29 7 26 16,8-7-26-16,-37 0 16 0,0 0-16 0,43 0 17 15,8-4-17-15,-51 4 11 0,0 0-11 0,54-3 11 16,10-3-11-16,-64 6 10 0,0 0-10 0,76-4 10 0,10 4-10 15,-86 0 12-15,0 0-12 0,97-6 12 0,14-7-12 16,-111 13 21-16,0 0-21 0,118-8 22 0,28 3-22 16,-146 5 23-16,0 0-23 0,160-8 24 0,17-5-24 15,-177 13 22-15,0 0-22 0,210-19 23 0,13-2-23 16,-223 21 21-16,0 0-21 0,239-19 21 0,12-8-21 16,-251 27 15-16,0 0-15 0,266-25 15 0,3 10-15 0,-269 15 14 15,0 0-14-15,284-14 15 0,7 7-15 16,-291 7 11-16,0 0-11 0,302-6 11 0,16-5-11 0,-318 11 8 15,0 0-8-15,329-14 9 0,29-5-9 0,-358 19 6 16,0 0-6-16,363-17 7 0,3-2-7 0,-366 19 4 16,0 0-4-16,383-23 4 0,10 2-4 0,-393 21 3 0,0 0-3 15,400-27 3-15,20 1-3 0,-420 26 3 0,0 0-3 16,424-23 4-16,2 6-4 0,-426 17 3 0,0 0-3 16,433-14 3-16,1-3-3 0,-434 17 3 0,0 0-3 15,453-13 4-15,4-1-4 0,-457 14 4 0,0 0-4 0,453-13 4 16,-10 3-4-16,-443 10 5 0,0 0-5 0,444-13 5 15,1-6-5-15,-445 19 5 0,0 0-5 0,435-13 6 16,-11 9-6-16,-424 4 5 0,0 0-5 0,412-4 5 16,-25 4-5-16,-387 0 3 0,0 0-3 0,377 4 4 15,-15-4-4-15,-362 0 2 0,0 0-2 0,313-13 2 16,-58-18-2-16,0-3-1330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05T10:29:02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10221 11686 718 0,'0'0'0'0,"0"0"0"0,0 0 0 0,0 0 25 16,0 0-25-16,0 0 25 0,0 0-25 0,0 0 69 16,0 0-69-16,0 0 69 0,0 0-69 0,0 0 84 15,0 0-84-15,0 0 85 0,16 19-85 0,-16-19 65 0,0 0-65 16,21 6 66-16,18 0-66 0,-39-6 42 0,0 0-42 16,39 7 43-16,0-1-43 0,-39-6 35 0,0 0-35 15,46 2 35-15,5-2-35 0,-51 0 32 0,0 0-32 0,60-2 33 16,10-4-33-16,-70 6 28 0,0 0-28 0,78-9 29 15,6 1-29-15,-84 8 32 0,0 0-32 0,85-8 33 16,5 3-33-16,-90 5 29 0,0 0-29 0,91-8 30 16,2-5-30-16,-93 13 30 0,0 0-30 0,96-14 31 15,-3 3-31-15,-93 11 28 0,0 0-28 0,83-12 29 16,-3 1-29-16,-80 11 21 0,0 0-21 0,72-8 22 16,-2 5-22-16,-70 3 19 0,0 0-19 0,64-4 20 15,-5 0-20-15,-59 4 18 0,0 0-18 0,44-2 18 16,-16 2-18-16,-28 0 15 0,0 0-15 0,21 0 16 15,-7 2-16-15,-14-2 15 0,0 0-15 0,9 2 15 16,-9-2-15-16,0 0 17 0,0 0-17 0,8 0 17 0,-8 0-17 16,0 0 17-16,0 0-17 0,-14 2 17 0,-13 0-17 15,27-2 17-15,0 0-17 0,-39 5 17 0,-9-1-17 16,48-4 16-16,0 0-16 0,-55 6 17 0,-7 0-17 16,62-6 14-16,0 0-14 0,-68 3 15 0,-6-3-15 15,74 0 16-15,0 0-16 0,-80 4 17 0,-1 4-17 16,81-8 13-16,0 0-13 0,-88 11 13 0,-3 5-13 15,91-16 11-15,0 0-11 0,-95 15 12 0,5-2-12 0,90-13 12 16,0 0-12-16,-87 12 12 0,-5 3-12 0,92-15 9 16,0 0-9-16,-89 13 10 0,7-3-10 0,82-10 9 15,0 0-9-15,-76 6 9 0,10-1-9 0,66-5 8 0,0 0-8 16,-52 0 9-16,15-4-9 0,37 4 13 0,0 0-13 16,-25-1 14-16,7-3-14 0,18 4 16 0,0 0-16 15,-10-2 17-15,3 2-17 0,7 0 15 0,0 0-15 16,0 0 15-16,5-8-15 0,-5 8 13 0,0 0-13 0,20-25 14 15,7-24-14-15,6-3-1699 0</inkml:trace>
  <inkml:trace contextRef="#ctx0" brushRef="#br0" timeOffset="3178.69">24251 11791 785 0,'0'0'0'0,"0"0"0"0,0 0 0 15,0 0 25-15,0 0-25 0,-29 0 26 0,9 0-26 16,20 0 49-16,0 0-49 0,-17 0 50 0,5-6-50 16,12 6 73-16,0 0-73 0,-9-2 73 0,-1 4-73 15,10-2 63-15,0 0-63 0,-10 2 64 0,2-2-64 16,8 0 44-16,0 0-44 0,0 0 45 0,-9 0-45 0,9 0 40 16,0 0-40-16,0 0 40 0,0 0-40 15,0 0 36-15,0 0-36 0,0 0 36 0,0 0-36 0,0 0 46 16,0 0-46-16,9-2 46 0,9-2-46 0,-18 4 47 0,0 0-47 15,35-3 47-15,15-7-47 0,-50 10 48 0,0 0-48 16,59-4 49-16,7-1-49 0,-66 5 45 0,0 0-45 16,80-6 45-16,9-4-45 0,-89 10 39 0,0 0-39 15,101-11 40-15,16-1-40 0,-117 12 36 0,0 0-36 16,126-7 37-16,2 5-37 0,-128 2 28 0,0 0-28 0,135-10 29 16,5-5-29-16,-140 15 24 0,0 0-24 0,145-15 24 15,3-4-24-15,-148 19 21 0,0 0-21 0,156-17 21 16,-5-1-21-16,-151 18 19 0,0 0-19 0,148-19 19 15,-10 2-19-15,-138 17 12 0,0 0-12 0,130-15 13 16,-11 2-13-16,-119 13 6 0,0 0-6 0,111-12 7 16,-12 1-7-16,-99 11 3 0,0 0-3 0,74-19 4 15,-31-16-4-15,-1 3-1593 0</inkml:trace>
  <inkml:trace contextRef="#ctx0" brushRef="#br0" timeOffset="4082.59">2253 12676 1009 0,'0'0'0'0,"0"0"0"16,0 0 0-16,0 0 31 0,0 0-31 0,0 0 32 16,0 0-32-16,0 0 84 0,0 0-84 0,0 0 84 15,0 0-84-15,0 0 63 0,0 0-63 0,0 0 64 16,35-2-64-16,-35 2 47 0,0 0-47 0,30 0 47 16,5-2-47-16,-35 2 27 0,0 0-27 0,37-3 28 15,7 3-28-15,-44 0 22 0,0 0-22 0,49-6 23 16,9-2-23-16,-58 8 19 0,0 0-19 0,60-9 20 15,5 7-20-15,-65 2 18 0,0 0-18 0,70-2 18 0,2-2-18 16,-72 4 21-16,0 0-21 0,77-4 22 0,-7 2-22 16,-70 2 22-16,0 0-22 0,70 2 23 0,-2 6-23 15,-68-8 23-15,0 0-23 0,72 9 24 0,2 3-24 16,-74-12 17-16,0 0-17 0,76 13 17 0,-2-3-17 16,-74-10 6-16,0 0-6 0,78 2 7 0,13-8-7 0,-2-4-1304 15</inkml:trace>
  <inkml:trace contextRef="#ctx0" brushRef="#br0" timeOffset="4624.26">5728 12602 1390 0,'0'0'0'0,"0"0"0"0,0 0 0 0,0 0 2 16,0 0-2-16,13 0 2 0,-1 0-2 0,-12 0 9 15,0 0-9-15,23 0 10 0,12 0-10 0,-35 0 63 16,0 0-63-16,51-4 63 0,13-4-63 0,-64 8 55 16,0 0-55-16,82-11 56 0,21-1-56 0,-103 12 47 0,0 0-47 15,118-9 48-15,7 1-48 0,-125 8 40 0,0 0-40 16,140-7 41-16,6-1-41 0,-146 8 33 0,0 0-33 16,163-10 33-16,16-3-33 0,-179 13 26 0,0 0-26 15,214-17 26-15,25-10-26 0,-239 27 18 0,0 0-18 0,278-30 18 16,35-7-18-16,-313 37 11 0,0 0-11 0,0 0-1434 15</inkml:trace>
  <inkml:trace contextRef="#ctx0" brushRef="#br0" timeOffset="6462">16836 14139 1345 0,'0'0'0'15,"0"0"0"-15,0 0 0 0,0 0 45 0,0 0-45 0,0 0 46 16,0 0-46-16,0 0 102 0,0 0-102 16,0 0 102-16,11 25-102 0,-11-25 71 0,0 0-71 0,4 12 72 15,6 5-72-15,-10-17 44 0,0 0-44 0,8 26 44 16,3 9-44-16,-11-35 25 0,0 0-25 0,10 42 26 16,-2 9-26-16,-8-51 21 0,0 0-21 0,8 56 22 15,-1 8-22-15,-7-64 18 0,0 0-18 0,10 69 19 16,0 15-19-16,-10-84 19 0,0 0-19 0,15 93 20 15,7 22-20-15,-22-115 23 0,0 0-23 0,21 122 23 16,-1 19-23-16,-20-141 24 0,0 0-24 0,15 153 24 16,5 9-24-16,-20-162 22 0,0 0-22 0,15 185 22 0,6 17-22 15,-21-202 18-15,0 0-18 0,18 216 18 16,-2 1-18-16,-16-217 19 0,0 0-19 0,13 227 19 0,-1 4-19 16,-12-231 16-16,0 0-16 0,10 233 16 0,-7 7-16 15,-3-240 18-15,0 0-18 0,2 239 18 0,2-3-18 16,-4-236 19-16,0 0-19 0,4 239 20 0,-2 1-20 15,-2-240 23-15,0 0-23 0,0 235 24 0,-4-8-24 16,4-227 26-16,0 0-26 0,-6 211 27 0,1-20-27 0,5-191 31 16,0 0-31-16,-2 170 32 0,2-21-32 0,0-149 29 15,0 0-29-15,2 126 30 0,-4-25-30 0,2-101 25 16,0 0-25-16,-8 86 26 0,-2-16-26 0,10-70 22 0,0 0-22 16,-17 52 23-16,-13-28-23 0,3 1-1949 0</inkml:trace>
  <inkml:trace contextRef="#ctx0" brushRef="#br0" timeOffset="6996.83">15951 18956 2129 0,'0'0'0'0,"0"0"0"0,-10 4 0 15,10-4 30-15,0 0-30 0,-6 2 30 0,6-2-30 16,0 0 80-16,0 0-80 0,0 0 81 0,35 5-81 15,-35-5 55-15,0 0-55 0,47 0 55 0,23-3-55 16,-70 3 30-16,0 0-30 0,84-6 30 0,15-2-30 0,-99 8 20 16,0 0-20-16,120-11 20 0,22-4-20 15,-142 15 14-15,0 0-14 0,166-18 14 0,24 1-14 0,-190 17 12 16,0 0-12-16,222-19 12 0,32-4-12 0,-254 23 14 0,0 0-14 16,280-26 14-16,24-7-14 0,-304 33 14 0,0 0-14 15,324-27 15-15,24 10-15 0,-348 17 19 0,0 0-19 16,370-17 20-16,9 2-20 0,-379 15 17 0,0 0-17 15,393-10 17-15,7 3-17 0,-400 7 13 0,0 0-13 16,401-4 13-16,5 2-13 0,-406 2 17 0,0 0-17 0,414 0 17 16,-2 4-17-16,-412-4 19 0,0 0-19 0,407 6 19 15,-24 3-19-15,-383-9 18 0,0 0-18 0,369 10 19 16,-21-1-19-16,-348-9 22 0,0 0-22 0,329 8 23 16,-22-6-23-16,-307-2 15 0,0 0-15 0,274-6 15 15,-31-11-15-15,-243 17 5 0,0 0-5 0,212-27 6 16,-27-19-6-16,-185 46 6 0,0 0-6 0,140-65 6 15,-43-19-6-15,0 2-2172 0</inkml:trace>
  <inkml:trace contextRef="#ctx0" brushRef="#br0" timeOffset="11461.93">21799 19750 1632 0,'0'0'0'0,"0"0"140"0,0 0-140 15,-37-19 140-15,20-1-140 0,17 20 99 0,0 0-99 16,-10-13 100-16,8 4-100 0,2 9 49 0,0 0-49 15,2-8 49-15,-2 8-49 0,0 0 37 0,0 0-37 16,16-10 37-16,-3 1-37 0,-13 9 25 0,0 0-25 0,20-8 26 16,-3 4-26-16,-17 4 21 0,0 0-21 0,18 0 22 15,-3 4-22-15,-15-4 17 0,0 0-17 0,22 14 17 16,9 16-17-16,-31-30 12 0,0 0-12 0,31 31 13 16,-8-10-13-16,-23-21 9 0,0 0-9 0,18 21 10 15,-3 5-10-15,-15-26 7 0,0 0-7 0,12 27 7 16,-4-6-7-16,-8-21 5 0,0 0-5 0,4 15 6 15,-4-5-6-15,0-10 4 0,0 0-4 0,0 7 5 16,2 1-5-16,-2-8 4 0,0 0-4 0,0 0 5 0,0 0-5 16,0 0 5-16,0 0-5 0,5-13 5 0,-5-16-5 15,0 29 5-15,0 0-5 0,-2-40 6 0,2-4-6 16,0 44 7-16,0 0-7 0,6-46 8 0,2 4-8 16,-8 42 9-16,0 0-9 0,12-34 10 0,1 9-10 15,-13 25 11-15,0 0-11 0,10-15 11 0,0 9-11 16,-10 6 6-16,0 0-6 0,11 0 7 0,9 6-7 15,-20-6 5-15,0 0-5 0,23 10 5 0,1 3-5 0,-24-13 4 16,0 0-4-16,27 21 4 0,10 7-4 0,-37-28 4 16,0 0-4-16,35 27 4 0,-10-6-4 0,-25-21 4 15,0 0-4-15,27 17 5 0,-2 1-5 0,-25-18 4 16,0 0-4-16,35 9 4 0,10-11-4 0,-45 2 3 0,0 0-3 16,39-27 3-16,-14-26-3 0,-3 0-1918 0</inkml:trace>
  <inkml:trace contextRef="#ctx0" brushRef="#br0" timeOffset="14161.68">17269 18773 494 0,'0'0'0'15,"0"0"0"-15,0 0 0 0,0 0 32 0,0 0-32 0,0 0 32 16,0 0-32-16,0 0 86 0,0 0-86 0,0 0 87 16,0 0-87-16,0 0 96 0,0 0-96 0,0 0 96 15,0 0-96-15,0 0 85 0,0 0-85 0,-19-17 86 16,19 17-86-16,0 0 53 0,0 0-53 0,0 0 54 15,0 0-54-15,0 0 47 0,0 0-47 0,0 0 47 16,0 0-47-16,0 0 46 0,0 0-46 0,0 0 47 16,0 0-47-16,0 0 43 0,0 0-43 0,0 0 43 15,-8 2-43-15,8-2 38 0,0 0-38 0,0 0 39 16,0 0-39-16,0 0 33 0,0 0-33 0,8 2 33 0,-8-2-33 16,0 0 32-16,0 0-32 0,9 5 32 0,5 3-32 15,-14-8 29-15,0 0-29 0,18 9 29 0,5-1-29 16,-23-8 24-16,0 0-24 0,21 6 25 0,3-2-25 15,-24-4 24-15,0 0-24 0,29 2 24 0,4-4-24 16,-33 2 21-16,0 0-21 0,37-8 22 0,0-5-22 16,-37 13 21-16,0 0-21 0,39-18 22 0,-1-1-22 15,-38 19 22-15,0 0-22 0,41-21 23 0,2-1-23 0,-43 22 20 16,0 0-20-16,47-29 21 0,-1-2-21 0,-46 31 17 16,0 0-17-16,45-32 17 0,-2-4-17 0,-43 36 14 0,0 0-14 15,45-40 15-15,3-2-15 0,-48 42 12 16,0 0-12-16,51-46 13 0,9 0-13 0,-60 46 9 0,0 0-9 15,58-53 10-15,1-8-10 0,-59 61 9 0,0 0-9 16,56-65 9-16,0-6-9 0,-56 71 7 0,0 0-7 16,65-72 7-16,1 3-7 0,-66 69 7 0,0 0-7 0,72-72 7 15,3-10-7-15,-75 82 5 0,0 0-5 0,80-88 6 16,-4-4-6-16,-76 92 6 0,0 0-6 0,78-89 6 16,1-5-6-16,-79 94 5 0,0 0-5 0,82-99 5 15,0-8-5-15,-82 107 4 0,0 0-4 0,80-109 4 16,1 2-4-16,-81 107 3 0,0 0-3 0,76-110 4 15,-8-3-4-15,-68 113 4 0,0 0-4 0,62-112 4 16,6 1-4-16,-68 111 3 0,0 0-3 0,70-109 4 16,0-7-4-16,-70 116 3 0,0 0-3 0,68-120 3 15,-5-4-3-15,-63 124 2 0,0 0-2 0,64-128 3 16,2-4-3-16,-66 132 2 0,0 0-2 0,62-133 3 0,-7 7-3 16,-55 126 2-16,0 0-2 0,56-130 3 0,2-1-3 15,-58 131 3-15,0 0-3 0,57-143 4 0,-9-1-4 16,-48 144 2-16,0 0-2 0,49-141 3 0,-1 8-3 15,-48 133 2-15,0 0-2 0,51-136 2 0,-6-1-2 16,-45 137 1-16,0 0-1 0,44-137 2 0,-3 1-2 16,-41 136 1-16,0 0-1 0,43-126 2 0,0 4-2 15,-43 122 1-15,0 0-1 0,45-120 2 0,-5 0-2 0,-40 120 0 16,0 0 0-16,39-120 1 0,-2-6-1 0,-37 126 0 16,0 0 0-16,35-122 1 0,-2 9-1 0,-33 113 0 15,0 0 0-15,31-114 1 0,-3 5-1 0,-28 109 0 0,0 0 0 16,21-97 0-16,-2 7 0 0,-19 90 0 0,0 0 0 15,24-74 1-15,-3 11-1 0,-21 63 0 0,0 0 0 16,20-54 1-16,-7 5-1 0,-13 49 0 0,0 0 0 16,8-37 0-16,-4 13 0 0,0 1-1647 0</inkml:trace>
  <inkml:trace contextRef="#ctx0" brushRef="#br0" timeOffset="17271.89">17261 19162 483 0,'0'0'0'0,"0"0"0"16,0 0 0-16,0 0 13 0,0 0-13 15,0 0 13-15,0 0-13 0,0 0 62 0,0 0-62 0,0 0 63 16,0 0-63-16,0 0 75 0,0 0-75 0,0 0 76 16,0 0-76-16,0 0 69 0,0 0-69 0,0 0 70 15,20-2-70-15,-20 2 45 0,0 0-45 0,0 0 45 16,8-13-45-16,-8 13 36 0,0 0-36 0,5-8 36 16,5-1-36-16,-10 9 30 0,0 0-30 0,12-12 31 15,1 3-31-15,-13 9 30 0,0 0-30 0,10-12 30 16,2-5-30-16,-12 17 30 0,0 0-30 0,11-19 30 15,5 2-30-15,-16 17 23 0,0 0-23 0,16-15 24 0,-1 5-24 16,-15 10 23-16,0 0-23 0,20-13 23 0,7-6-23 16,-27 19 23-16,0 0-23 0,27-18 23 0,-2-1-23 15,-25 19 23-15,0 0-23 0,24-19 23 0,3-2-23 16,-27 21 21-16,0 0-21 0,31-21 21 0,-2 0-21 16,-29 21 15-16,0 0-15 0,27-21 16 0,6-4-16 15,-33 25 13-15,0 0-13 0,33-28 13 0,-1-3-13 0,-32 31 10 16,0 0-10-16,27-28 10 0,0 1-10 0,-27 27 9 15,0 0-9-15,29-25 9 0,0 0-9 0,-29 25 7 16,0 0-7-16,26-22 7 0,-5-3-7 0,-21 25 7 16,0 0-7-16,27-27 7 0,4-2-7 0,-31 29 5 0,0 0-5 15,31-26 6-15,-3 1-6 0,-28 25 5 0,0 0-5 16,31-25 5-16,4-5-5 0,-35 30 4 0,0 0-4 16,37-31 4-16,5-1-4 0,-42 32 4 0,0 0-4 0,37-33 4 15,-4-1-4-15,-33 34 6 0,0 0-6 16,37-36 6-16,0-1-6 0,-37 37 6 0,0 0-6 0,37-36 7 15,0-2-7-15,-37 38 7 0,0 0-7 0,41-40 7 16,0-2-7-16,-41 42 7 0,0 0-7 0,45-42 7 16,-1-2-7-16,-44 44 6 0,0 0-6 0,49-46 6 15,5 1-6-15,-54 45 6 0,0 0-6 0,55-46 7 16,-5-8-7-16,-50 54 4 0,0 0-4 0,47-55 5 16,2 2-5-16,-49 53 2 0,0 0-2 0,50-52 3 15,3 3-3-15,-53 49 2 0,0 0-2 0,56-50 2 16,0 2-2-16,-56 48 1 0,0 0-1 0,55-47 2 15,1-5-2-15,-56 52 1 0,0 0-1 0,55-53 2 0,1-7-2 16,-56 60 2-16,0 0-2 0,55-61 2 0,-1 2-2 16,-54 59 2-16,0 0-2 0,60-59 3 0,4 6-3 15,-64 53 3-15,0 0-3 0,65-56 4 0,-3 3-4 16,-62 53 3-16,0 0-3 0,58-55 3 0,2-4-3 16,-60 59 3-16,0 0-3 0,65-58 3 0,1 3-3 15,-66 55 2-15,0 0-2 0,70-53 3 0,-6 1-3 16,-64 52 3-16,0 0-3 0,66-49 3 0,6 1-3 0,-72 48 2 15,0 0-2-15,66-48 3 0,-6 2-3 0,-60 46 2 16,0 0-2-16,64-47 3 0,6-5-3 0,-70 52 4 16,0 0-4-16,74-49 4 0,0 1-4 0,-74 48 4 0,0 0-4 15,76-46 5-15,0 0-5 0,-76 46 5 0,0 0-5 16,74-44 6-16,-2 4-6 0,-72 40 6 0,0 0-6 16,75-40 6-16,5 0-6 0,-80 40 6 0,0 0-6 15,82-44 7-15,-4 2-7 0,-78 42 6 0,0 0-6 0,75-40 7 16,-1 0-7-16,-74 40 8 0,0 0-8 0,76-38 9 15,2 6-9-15,-78 32 7 0,0 0-7 0,76-37 7 16,0-5-7-16,-76 42 7 0,0 0-7 0,73-38 8 16,3 6-8-16,-76 32 7 0,0 0-7 0,80-31 8 15,6-1-8-15,-86 32 7 0,0 0-7 0,83-32 8 16,1 7-8-16,-84 25 5 0,0 0-5 0,81-25 5 16,-1 0-5-16,-80 25 4 0,0 0-4 0,78-25 4 15,4-3-4-15,-82 28 2 0,0 0-2 0,85-27 2 16,-5 8-2-16,-80 19 1 0,0 0-1 0,81-15 1 15,-7-4-1-15,-74 19 0 0,0 0 0 0,74-18 1 16,0-3-1-16,-74 21 0 0,0 0 0 0,78-21 0 0,4 6 0 16,-82 15 0-16,0 0 0 0,75-13 0 0,-5-1 0 15,-70 14 0-15,0 0 0 0,72-13 0 0,2-6 0 16,-74 19 0-16,0 0 0 0,74-15 1 0,-8 9-1 16,-66 6 0-16,0 0 0 0,66-11 0 0,0-5 0 15,-66 16 0-15,0 0 0 0,66-17 1 0,-3 2-1 16,-63 15 0-16,0 0 0 0,62-8 1 0,0 3-1 0,-62 5 0 15,0 0 0-15,60-4 1 0,-3 0-1 0,-57 4 0 16,0 0 0-16,50-10 1 0,-5 7-1 0,-45 3 1 16,0 0-1-16,47-6 1 0,-3 2-1 0,-44 4 2 15,0 0-2-15,41-2 3 0,-12 2-3 0,-29 0 4 0,0 0-4 16,26 0 5-16,-1 0-5 0,-25 0 7 0,0 0-7 16,27 0 7-16,-3 0-7 0,-24 0 9 0,0 0-9 15,21 2 9-15,-6 0-9 0,-15-2 11 0,0 0-11 16,14 2 11-16,0-2-11 0,-14 0 9 0,0 0-9 0,13 0 10 15,-5 0-10-15,-8 0 5 0,0 0-5 0,0 0 5 16,-21-2-5-16,-1 0-1497 0</inkml:trace>
  <inkml:trace contextRef="#ctx0" brushRef="#br0" timeOffset="19178.54">20954 13796 651 0,'0'0'0'0,"0"0"0"16,0 0 0-16,0 0 26 0,0 0-26 0,0 0 27 16,0 0-27-16,0 0 91 0,0 0-91 0,0 0 91 15,-22-6-91-15,22 6 98 0,0 0-98 0,0 0 99 16,0 0-99-16,0 0 64 0,0 0-64 0,0 0 64 0,-4-9-64 16,4 9 45-16,0 0-45 0,0 0 46 0,0 0-46 15,0 0 33-15,0 0-33 0,0 0 33 0,0 0-33 16,0 0 28-16,0 0-28 0,8 11 29 0,0 1-29 15,-8-12 26-15,0 0-26 0,15 26 26 0,9 10-26 16,-24-36 22-16,0 0-22 0,23 48 23 0,-7 2-23 16,-16-50 22-16,0 0-22 0,11 51 23 0,3 16-23 0,-14-67 23 15,0 0-23-15,8 71 23 0,-3 7-23 0,-5-78 18 16,0 0-18-16,6 82 19 0,4 4-19 0,-10-86 16 0,0 0-16 16,16 86 16-16,-3 3-16 0,-13-89 15 0,0 0-15 15,18 84 16-15,-1-6-16 0,-17-78 11 0,0 0-11 16,16 79 12-16,3-9-12 0,-19-70 8 0,0 0-8 15,20 69 9-15,1 0-9 0,-21-69 7 0,0 0-7 16,14 59 7-16,-5-17-7 0,-9-42 5 0,0 0-5 16,6 38 6-16,0-2-6 0,-6-36 4 0,0 0-4 0,0 32 5 15,-8-7-5-15,2-4-1281 0</inkml:trace>
  <inkml:trace contextRef="#ctx0" brushRef="#br0" timeOffset="19514">20629 14420 1558 0,'0'0'0'0,"4"7"0"0,4 11 0 16,-8-18 20-16,0 0-20 0,13 36 21 0,10 19-21 0,-23-55 49 16,0 0-49-16,28 73 49 0,1 16-49 15,-29-89 58-15,0 0-58 0,33 107 59 0,6 15-59 0,-39-122 30 16,0 0-30-16,37 120 30 0,-8-5-30 0,-29-115 23 16,0 0-23-16,31 110 24 0,4 7-24 0,-35-117 18 15,0 0-18-15,31 109 19 0,-8-10-19 0,-23-99 13 0,0 0-13 16,16 89 14-16,-4-12-14 0,-12-77 10 0,0 0-10 15,9 61 10-15,-1-29-10 0,-8-32 1 0,0 0-1 16,2 17 1-16,-8-7-1 0,0-1-1446 0</inkml:trace>
  <inkml:trace contextRef="#ctx0" brushRef="#br0" timeOffset="19836.28">20427 14834 1379 0,'0'0'0'0,"0"0"0"16,-8 7 0-16,8-7 8 0,0 0-8 0,-4 19 9 0,0 20-9 15,4-39 20-15,0 0-20 0,4 51 20 0,2 14-20 16,-6-65 31-16,0 0-31 0,15 74 32 0,9 12-32 15,-24-86 24-15,0 0-24 0,27 90 24 0,0 7-24 16,-27-97 23-16,0 0-23 0,29 94 23 0,0-5-23 16,-29-89 21-16,0 0-21 0,30 88 22 0,-7-8-22 0,-23-80 22 15,0 0-22-15,21 71 23 0,-3-5-23 0,-18-66 18 16,0 0-18-16,12 54 18 0,-9-18-18 0,-3-36 13 16,0 0-13-16,-5 27 14 0,-11-6-14 0,0 0-1248 15</inkml:trace>
  <inkml:trace contextRef="#ctx0" brushRef="#br0" timeOffset="20130.53">20187 15343 1379 0,'0'0'0'0,"0"0"0"16,0 21 0-16,0-21 6 0,0 0-6 0,2 21 6 16,0 2-6-16,-2-23 20 0,0 0-20 0,10 38 20 15,4 19-20-15,-14-57 47 0,0 0-47 0,21 67 48 16,2 5-48-16,-23-72 36 0,0 0-36 0,22 77 37 16,-1-1-37-16,-21-76 32 0,0 0-32 0,20 80 32 0,-3-3-32 15,-17-77 27-15,0 0-27 0,16 68 27 0,-5-1-27 16,-11-67 20-16,0 0-20 0,10 59 21 0,-6-13-21 15,-4-46 11-15,0 0-11 0,2 36 11 0,-4-11-11 16,2 0-1275-16</inkml:trace>
  <inkml:trace contextRef="#ctx0" brushRef="#br0" timeOffset="20411.28">20086 15709 1345 0,'0'0'0'16,"0"0"0"-16,-9 14 0 0,9-14 22 0,0 0-22 15,-10 7 23-15,6 5-23 0,4-12 36 0,0 0-36 16,2 24 36-16,6 28-36 0,-8-52 47 0,0 0-47 0,13 61 48 16,9 4-48-16,-22-65 27 0,0 0-27 0,27 69 27 15,0 1-27-15,-27-70 24 0,0 0-24 0,27 71 24 16,-1-10-24-16,-26-61 19 0,0 0-19 0,25 55 20 15,2-1-20-15,-27-54 14 0,0 0-14 0,18 41 14 16,-9-18-14-16,-9-23 7 0,0 0-7 0,10 10 7 16,8-14-7-16,-1 0-1245 0</inkml:trace>
  <inkml:trace contextRef="#ctx0" brushRef="#br0" timeOffset="20845.07">21799 14404 1020 0,'0'0'0'0,"0"0"0"0,0-5 0 0,0 5 9 0,0 0-9 16,0-8 9-16,0 8-9 0,0 0 16 0,0 0-16 0,0 0 16 16,0 0-16-16,0 0 36 0,0 0-36 0,6 8 37 15,-4 1-37-15,-2-9 30 0,0 0-30 0,8 25 30 16,5 19-30-16,-13-44 25 0,0 0-25 0,16 53 26 15,-2 5-26-15,-14-58 30 0,0 0-30 0,11 55 30 16,1-2-30-16,-12-53 31 0,0 0-31 0,12 48 31 16,-5-12-31-16,-7-36 37 0,0 0-37 0,8 31 38 15,-4-6-38-15,-4-25 33 0,0 0-33 0,6 21 33 16,-2-6-33-16,-4-15 25 0,0 0-25 0,0 9 25 16,0-9-25-16,0 0 15 0,0 0-15 0,-2-19 15 0,-6-9-15 15,0-1-1138-15</inkml:trace>
  <inkml:trace contextRef="#ctx0" brushRef="#br0" timeOffset="21129.01">21529 14427 1222 0,'0'0'0'0,"0"0"0"0,8 0 0 0,-8 0 2 0,0 0-2 16,0 0 2-16,13-5-2 0,-13 5 2 15,0 0-2-15,16-8 2 0,13-5-2 0,-29 13 41 16,0 0-41-16,35-12 41 0,-2 3-41 0,-33 9 61 0,0 0-61 16,33-10 62-16,0 2-62 0,-33 8 55 0,0 0-55 15,31-5 56-15,-5 3-56 0,-26 2 49 0,0 0-49 16,21-2 49-16,0-2-49 0,-21 4 35 0,0 0-35 16,24-6 35-16,-3 3-35 0,-21 3 20 0,0 0-20 0,24-6 20 15,11-6-20-15,-35 12 6 0,0 0-6 0,35-11 6 16,-10 1-6-16,-25 10 0 0,0 0 0 0,25-11 0 15,14-6 0-15,0 0-1265 0</inkml:trace>
  <inkml:trace contextRef="#ctx0" brushRef="#br0" timeOffset="21445.72">22365 14193 931 0,'0'0'0'0,"0"0"0"15,0 0 0-15,0 0 3 0,0 0-3 0,-8 0 3 0,8 0-3 16,0 0 7-16,0 0-7 0,0 0 7 0,0 0-7 15,0 0 25-15,0 0-25 0,0 0 26 0,-9 2-26 16,9-2 45-16,0 0-45 0,-12-2 46 0,-2 6-46 16,14-4 56-16,0 0-56 0,-13 7 56 0,-1 5-56 15,14-12 75-15,0 0-75 0,-14 15 76 0,-5 6-76 16,19-21 70-16,0 0-70 0,-19 25 71 0,3-1-71 16,16-24 59-16,0 0-59 0,-10 33 60 0,4 11-60 15,6-44 47-15,0 0-47 0,-5 40 47 0,3-8-47 16,2-32 34-16,0 0-34 0,0 31 34 0,4 1-34 0,-4-32 27 15,0 0-27-15,5 31 27 0,7-6-27 0,-12-25 22 16,0 0-22-16,16 20 23 0,3 0-23 0,-19-20 20 0,0 0-20 16,20 15 20-16,-3-6-20 0,-17-9 14 0,0 0-14 15,18 4 15-15,5-8-15 0,-23 4 4 0,0 0-4 16,29-13 4-16,4-18-4 0,0 3-1406 0</inkml:trace>
  <inkml:trace contextRef="#ctx0" brushRef="#br0" timeOffset="21948.91">22507 14277 1199 0,'0'0'0'0,"0"0"0"15,12 3 0-15,-12-3 8 0,0 0-8 0,0 0 8 16,7 14-8-16,-7-14 18 0,0 0-18 0,4 17 18 16,8 13-18-16,-12-30 26 0,0 0-26 0,12 35 26 15,-3-5-26-15,-9-30 15 0,0 0-15 0,8 31 16 16,0 1-16-16,-8-32 18 0,0 0-18 0,6 29 19 0,-2-6-19 15,-4-23 22-15,0 0-22 0,2 19 23 0,0-8-23 16,-2-11 26-16,0 0-26 0,2 10 26 0,-2-10-26 16,0 0 40-16,0 0-40 0,0 0 41 0,0 0-41 15,0 0 55-15,0 0-55 0,0 0 56 0,1-13-56 16,-1 13 64-16,0 0-64 0,2-18 65 0,0-1-65 0,-2 19 61 16,0 0-61-16,2-23 62 0,2-1-62 15,-4 24 59-15,0 0-59 0,6-31 60 0,4-3-60 16,-10 34 44-16,0 0-44 0,11-31 44 0,-1 12-44 0,-10 19 35 15,0 0-35-15,6-13 35 0,-2 3-35 0,-4 10 25 16,0 0-25-16,4-7 26 0,-4 7-26 0,0 0 21 0,0 0-21 16,13-10 22-16,-13 10-22 0,0 0 17 0,0 0-17 15,14-8 17-15,-4 5-17 0,-10 3 12 0,0 0-12 16,9-2 12-16,-1 0-12 0,-8 2 9 0,0 0-9 0,0 0 10 16,12 2-10-16,-12-2 7 0,0 0-7 15,8 4 7-15,5 1-7 0,-13-5 5 0,0 0-5 0,14 14 6 16,5 10-6-16,-19-24 5 0,0 0-5 0,16 27 6 15,-10-8-6-15,-6-19 4 0,0 0-4 0,4 14 5 16,1 1-5-16,-5-15 3 0,0 0-3 0,8 15 3 16,0 2-3-16,-8-17 2 0,0 0-2 0,10 17 3 15,-6-1-3-15,-4-16 1 0,0 0-1 0,3 11 2 16,1-3-2-16,-4-8 0 0,0 0 0 0,0 0 0 16,0 0 0-16,0 0-1755 0</inkml:trace>
  <inkml:trace contextRef="#ctx0" brushRef="#br0" timeOffset="22219.16">22958 14094 1558 0,'0'0'0'0,"4"7"0"0,12 12 0 0,-16-19 7 16,0 0-7-16,21 29 8 0,6 7-8 0,-27-36 20 0,0 0-20 16,25 40 20-16,-3 4-20 0,-22-44 44 0,0 0-44 15,19 50 45-15,-1 7-45 0,-18-57 39 0,0 0-39 16,9 61 40-16,-9 2-40 0,0-63 33 0,0 0-33 16,-15 63 34-16,-24 2-34 0,39-65 28 0,0 0-28 0,0 0-1347 15</inkml:trace>
  <inkml:trace contextRef="#ctx0" brushRef="#br0" timeOffset="31049.64">14547 14841 651 0,'0'0'0'0,"0"0"0"16,0 0 0-16,0 0 17 0,0 0-17 0,0 0 18 15,0 0-18-15,0 0 94 0,0 0-94 0,12-19 95 16,-12 19-95-16,0 0 121 0,0 0-121 0,-8-11 122 0,4 1-122 16,4 10 82-16,0 0-82 0,-15-11 83 0,-5-1-83 15,20 12 55-15,0 0-55 0,-25-9 55 0,5 1-55 16,20 8 41-16,0 0-41 0,-25-4 41 0,-2 4-41 15,27 0 39-15,0 0-39 0,-25 4 39 0,9 2-39 16,16-6 41-16,0 0-41 0,-12 9 41 0,-1 7-41 16,13-16 38-16,0 0-38 0,-16 24 38 0,1 15-38 15,15-39 36-15,0 0-36 0,-10 44 36 0,10-1-36 0,0-43 31 16,0 0-31-16,4 50 31 0,8 5-31 0,-12-55 23 16,0 0-23-16,13 61 24 0,-1-3-24 0,-12-58 18 0,0 0-18 15,13 55 19-15,-1-5-19 0,-12-50 13 0,0 0-13 16,14 47 13-16,-5 3-13 0,-9-50 9 0,0 0-9 15,10 42 10-15,-4-17-10 0,-6-25 8 0,0 0-8 16,6 15 9-16,0-4-9 0,-6-11 7 0,0 0-7 16,0 0 7-16,7 8-7 0,-7-8 2 0,0 0-2 15,0-8 3-15,-5-11-3 0,1-4-1448 0</inkml:trace>
  <inkml:trace contextRef="#ctx0" brushRef="#br0" timeOffset="31238.79">14150 15154 1233 0,'0'0'0'0,"10"-2"0"15,14-2 0-15,-24 4 9 0,0 0-9 0,35-11 9 16,9-4-9-16,-44 15 16 0,0 0-16 0,49-14 16 0,3-3-16 16,-52 17 13-16,0 0-13 0,55-15 13 0,-1 0-13 15,-54 15 2-15,0 0-2 0,55-19 2 0,-7-8-2 16,-48 27-1-16,0 0 1 0,45-27 0 0,-2-3 0 15,0 3-924-15</inkml:trace>
  <inkml:trace contextRef="#ctx0" brushRef="#br0" timeOffset="31511.14">15000 14687 1009 0,'0'0'0'16,"0"0"0"-16,0 0 0 0,0 0 4 0,0 0-4 16,-15 23 5-16,-9 21-5 0,24-44 6 0,0 0-6 15,-21 47 6-15,7-3-6 0,14-44 26 0,0 0-26 16,-6 40 27-16,1-4-27 0,5-36 59 0,0 0-59 16,-2 33 60-16,0 1-60 0,2-34 64 0,0 0-64 15,2 27 65-15,5 0-65 0,-7-27 60 0,0 0-60 0,4 19 61 16,2-4-61-16,-6-15 52 0,0 0-52 0,6 9 52 15,-6-9-52-15,0 0 30 0,0 0-30 0,19 4 31 16,7-15-31-16,-1 1-1153 0</inkml:trace>
  <inkml:trace contextRef="#ctx0" brushRef="#br0" timeOffset="32006.59">15169 14803 1345 0,'0'0'0'0,"0"0"0"0,20 13 0 15,-20-13 14-15,0 0-14 0,15 12 14 0,-3-3-14 0,-12-9 22 16,0 0-22-16,10 12 22 0,3 3-22 0,-13-15 35 16,0 0-35-16,16 17 36 0,-1 2-36 0,-15-19 29 15,0 0-29-15,14 21 29 0,-4-5-29 0,-10-16 26 16,0 0-26-16,2 11 26 0,-2-11-26 0,0 0 26 0,0 0-26 15,4 8 26-15,-4-8-26 0,0 0 28 0,0 0-28 16,0 0 29-16,3 7-29 0,-3-7 32 0,0 0-32 16,0 0 32-16,0 0-32 0,0 0 35 0,0 0-35 15,0 0 35-15,-9-15-35 0,9 15 32 0,0 0-32 16,-10-23 32-16,8-7-32 0,2 30 32 0,0 0-32 16,0-40 32-16,2-4-32 0,-2 44 29 0,0 0-29 15,6-36 29-15,4 11-29 0,-10 25 24 0,0 0-24 0,9-16 25 16,-5 5-25-16,-4 11 19 0,0 0-19 0,0 0 20 15,4-8-20-15,-4 8 16 0,0 0-16 0,0 0 16 16,10 6-16-16,-10-6 11 0,0 0-11 0,13 4 12 16,5 0-12-16,-18-4 10 0,0 0-10 0,19 7 10 15,-1 5-10-15,-18-12 8 0,0 0-8 0,17 13 8 16,-1 4-8-16,-16-17 6 0,0 0-6 0,14 18 6 0,1-3-6 16,-15-15 5-16,0 0-5 0,16 11 5 0,-7-3-5 15,-9-8 1-15,0 0-1 0,10 7 2 0,-6 5-2 16,-4-12 0-16,0 0 0 0,6 11 0 0,0-3 0 15,-6-8-1-15,0 0 1 0,0 0 0 0,0 0 0 16,0 0-1613-16</inkml:trace>
  <inkml:trace contextRef="#ctx0" brushRef="#br0" timeOffset="32215.44">15572 14551 1591 0,'0'0'0'16,"9"4"0"-16,13 6 0 0,-22-10 6 0,0 0-6 16,29 13 6-16,-2-2-6 0,-27-11 10 0,0 0-10 15,37 14 11-15,0 7-11 0,-37-21 70 0,0 0-70 16,37 25 70-16,-6-1-70 0,-31-24 59 0,0 0-59 16,25 29 60-16,-3 5-60 0,-22-34 49 0,0 0-49 15,2 35 49-15,-26-3-49 0,1 1-1426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38.0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135 0 5472,'-2'2'185,"-5"6"51,6-6 656,-2-2-380,-6-3-1,7 3-449,0 0 1,0-1-1,-1 1 1,1 0 0,0 0-1,-1 0 1,1 0-1,0 1 1,0-1-1,-1 1 1,1-1-1,0 1 1,0 0-1,0 0 1,0 0 0,0 0-1,0 0 1,0 0-1,0 1 1,0-1-1,1 1 1,-1-1-1,0 1 1,-1 1-1,-3 5 163,0 0 0,1 0-1,0 1 1,-5 9-1,7-12-96,-1 1-26,0 1-1,0 1 0,1-1 0,0 0 1,-2 13-1,4-19-63,1 1-1,0 0 1,0 0 0,0 0-1,0 0 1,0 0 0,1 0-1,0 0 1,-1 0 0,1 0-1,0-1 1,0 1 0,1 0 0,-1 0-1,0-1 1,1 1 0,0-1-1,0 0 1,3 5 0,1-2 12,0 0 0,0-1-1,1 0 1,-1 0 0,1 0 0,0-1 0,0 0 0,0 0 0,0 0 0,1-1 0,-1-1 0,1 1 0,-1-1 0,10 0 0,-12-1 14,0 0 0,0 0 0,0 0 0,-1-1 1,1 0-1,0 0 0,-1 0 0,1-1 0,-1 0 0,1 0 0,4-2 0,4-3-543,-1 0-1,18-15 1,-13 8-7681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38.6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144 188 7984,'0'0'16,"1"0"-3,-1 0 0,0 0 1,1 0-1,-1-1 0,1 1 0,-1 0 1,0 0-1,1 0 0,-1 0 1,1 0-1,-1 0 0,0 0 1,1 0-1,-1 0 0,1 0 0,-1 1 1,0-1-1,1 0 0,-1 0 1,1 0-1,-1 0 0,0 1 0,1-1 1,-1 0-1,0 0 0,1 1 1,-1-1-1,0 0 0,0 0 0,1 1 1,-1 14 165,-1-1-1,0 0 1,-1 0 0,0 1 0,-1-1 0,-1-1-1,0 1 1,-1-1 0,-12 25 0,14-35-102,1 0 1,0 0 0,-1 0 0,0 0-1,0 0 1,0 0 0,0-1 0,0 0-1,0 1 1,-1-1 0,1 0 0,-1-1-1,1 1 1,-1-1 0,0 1 0,0-1-1,1 0 1,-6 0 0,7-1-31,0 0 1,0 0-1,0-1 1,0 1-1,0-1 1,-1 1-1,1-1 1,0 0-1,0 0 1,0 0-1,1 0 1,-1 0-1,0 0 1,0 0-1,0-1 1,1 1-1,-1-1 1,1 1-1,-1-1 1,1 0-1,0 0 1,0 1-1,-1-1 1,1 0-1,0 0 0,1 0 1,-1 0-1,0 0 1,1 0-1,-1-1 1,1 1-1,-1 0 1,1-3-1,-1 0 10,1 0 0,0-1 0,0 1 1,0 0-1,0-1 0,1 1 0,0-1 0,0 1 0,1 0 0,-1 0 0,1 0 0,5-9 0,11-11 178,0 1 0,28-25 0,-45 47-229,9-8 58,0 1 1,0 0 0,1 1-1,0 0 1,0 0 0,1 1-1,0 1 1,1 0 0,-1 1-1,1 0 1,17-4 0,-26 8-52,-1 0 0,1-1 1,-1 1-1,1-1 0,-1 0 1,0 0-1,0 0 0,0 0 1,0-1-1,0 1 0,-1-1 1,4-3-1,-2 2 2,0 0-1,0 0 0,0 1 1,1-1-1,-1 1 0,1 0 1,0 0-1,0 1 0,0-1 1,1 1-1,-1 0 0,0 1 1,1-1-1,-1 1 0,1 0 1,0 0-1,8 1 1,33-5-1930,-25 3-7658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39.0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7088,'2'1'97,"6"3"4,-6-3 110,26 16 134,219 68 1389,-242-84-1609,0 0 1,-1-1-1,1 0 1,0 1-1,-1-1 1,8-1 0,2 0 75,-12 1-41,5-13 152,1-9-1519,-3 9-5426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39.3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132 13 9056,'0'-2'32,"0"-6"2,0 6 13,-34 41 606,27-28-403,-6 5 103,2 0 1,0 1-1,0 1 1,2 0-1,-10 26 1,13-31-355,4-9-27,1 1 0,-1-1 0,1 0-1,0 1 1,0-1 0,0 1 0,0-1 0,1 1-1,0 0 1,0-1 0,0 1 0,1-1 0,-1 1-1,1-1 1,3 9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04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244 8866 3056,'0'0'3212,"-5"-3"-2792,0 0-232,-33-13 869,35 16-662,-5 2-3,6-1 396,0-1-376,-6 0 1860,3-12-1462,-8-7-252,12 16-397,-1-1 4,-1-4-89,0 0-1,0 0 1,1-1 0,0 1-1,1-1 1,0 0 0,0 0-1,1 1 1,0-1-1,2-11 1,-4-53 343,1 44-225,4-55 0,1 2 14,-4 39-143,-4-197 171,3 227-232,2-30 15,14-131 45,-14 165-61,1-14 8,-2-55-1,3 32-5,2-4-2,-2 21-1,-1-12 5,-1 1 0,-7-63 1,8-58 14,-1 135-16,1-49 6,-2-111 32,0 164-42,-3-36 15,-17-191 41,6 5 1,10 151-39,1-136 39,1 130-40,2-150 19,2 134-28,-5 31-3,-4-10-6,-3 2-1,-2-5 0,4-5 0,2-3 0,1-1 0,0-2 0,2-2 0,0-5 0,0-4 0,-1-5 2,1 2 3,5 3-2,1-3 2,-1-5-2,-1-3 2,-1-3-2,-1 0 2,-3 1-2,-3 1 2,-3 2-4,2-3-1,2-3 0,1-4 0,-2-1 0,2 1 0,0 3 0,2-2 0,4-2 0,4 3 0,0-1 0,1-1 0,-1 4 0,0 3 0,0 2 0,-5 2 0,-5 3 0,0 9 0,3 6 0,2 6 0,2 4 0,0 9 0,-4 7 0,2 9 0,6 9 0,9 6 0,4 5 0,15-40-1994,-20 50-7979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06.5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91 1049 5744,'-88'28'900,"86"-27"156,5-5-564,1-1-417,1 1 1,-1-1 0,1 1 0,0 0-1,8-4 1,27-20 254,94-65 10,139-97 272,-31 29-352,-191 130-40,211-117 96,-210 120-56,-15 8-129,206-125 323,-213 125-332,11-10 13,2 3 0,58-27 0,-72 39 7,-11 5-34,1 0-1,-1 2 0,2 0 0,38-9 0,-57 17-98,0 0 0,1 0 1,-1 0-1,0 0 0,0 0 0,0 1 0,1-1 0,-1 1 0,0-1 0,0 1 0,0-1 1,0 1-1,0-1 0,0 1 0,0 0 0,0 0 0,0 0 0,0-1 0,0 1 0,0 0 1,0 0-1,-1 0 0,1 0 0,0 0 0,-1 1 0,1-1 0,-1 0 0,1 0 0,-1 2 1,4 11-395,-1 1 1,0 0 0,0 28-1,-1 14-7381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06.9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1413 8072,'1'-5'7,"0"0"0,1-1 0,-1 1-1,1 0 1,0 0 0,0 0 0,0 0 0,1 0 0,0 0 0,0 1 0,0-1 0,6-5 0,44-45 139,-45 47-122,18-15 81,0 0 1,54-33 0,-60 42-74,243-157 567,-41 20-342,-174 121-90,205-119 73,-200 119-40,211-124 85,-212 123-58,334-213 535,-347 219-728,50-30 219,121-61 383,-204 112-528,3 1-1489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07.3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1119 10936,'0'0'65,"1"0"-53,-1 1 0,1-1 0,0 0 0,0 0 0,0 0 0,-1 1 0,1-1 0,0 0 0,0 0 0,0 0 0,-1 0 0,1-1 0,0 1 0,0 0 0,0 0 0,-1 0 0,1-1 0,0 1 0,1-1 0,58-53 324,47-30-152,108-77 87,-17 16-177,-156 114-20,173-128 26,-171 128-39,172-118 27,-174 121-40,14-8-24,251-162 127,-274 176-138,-5 8-10,-26 13-111,0 0 0,0 0 1,0 0-1,1 1 1,-1-1-1,0 1 0,0 0 1,0 0-1,1 0 0,-1 0 1,0 0-1,0 0 1,4 1-1,7 1-7425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07.7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1387 9144,'9'-10'10,"0"1"-1,1 0 1,13-9 0,8-5 31,88-68 45,138-109 228,-15 31-134,-189 135 1,224-142 83,-220 140-57,226-139 97,-229 143-24,12-3-92,165-96 265,-21-1 123,-167 106-415,83-55-1286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08.1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 1216 9776,'-28'12'-167,"25"-11"94,40-23 21,-23 14 53,51-34 130,70-41 46,-86 54 75,-2-3-1,58-49 1,-86 66-128,166-133 286,-144 115-35,169-144 145,-166 141-193,290-229 775,-220 183-700,-54 36-161,-17 11 150,92-56 1,-135 90-404,1 1 0,-1 0 0,0 0 0,0-1 0,1 1 0,-1 0 1,0 0-1,1-1 0,-1 1 0,0 0 0,1 0 0,-1 0 0,1 0 0,-1 0 1,0 0-1,1-1 0,-1 1 0,1 0 0,-1 0 0,0 0 0,1 0 1,-1 0-1,0 0 0,1 1 0,-1-1 0,1 0 0,-1 0 0,0 0 1,1 0-1,-1 0 0,0 0 0,1 1 0,-1-1 0,0 0 0,1 0 1,-1 1-1,0-1 0,1 0 0,-1 0 0,0 1 0,0-1 0,1 0 1,-1 1-1,0-1 0,0 0 0,0 1 0,1-1 0,-1 0 0,0 1 0,0-1 1,0 1-1,0-1 0,0 0 0,0 1 0,0-1 0,0 1 0,0-1 1,0 0-1,0 1 0,0-1 0,0 1 0,0-1 0,0 0 0,-1 1 1,2 4-937,1 16-7965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05T10:32:34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10624 7816 1155 0,'0'0'0'0,"0"0"0"0,0 0 0 16,0 0 73-16,0 0-73 0,0 0 73 0,0 0-73 16,0 0 148-16,0 0-148 0,0 0 148 0,0 0-148 15,0 0 118-15,0 0-118 0,0 0 119 0,0 0-119 16,0 0 69-16,0 0-69 0,0 0 69 0,0 0-69 16,0 0 47-16,0 0-47 0,0 0 47 0,0 0-47 15,0 0 37-15,0 0-37 0,0 0 37 0,25 13-37 0,-25-13 28 16,0 0-28-16,27 6 28 0,12 1-28 0,-39-7 31 15,0 0-31-15,45 6 31 0,-5-4-31 0,-40-2 31 16,0 0-31-16,43 2 31 0,-2 5-31 0,-41-7 28 0,0 0-28 16,47 4 29-16,7-2-29 0,-54-2 27 0,0 0-27 15,62-2 28-15,3 2-28 0,-65 0 21 0,0 0-21 16,68 6 22-16,4-2-22 0,-72-4 19 0,0 0-19 16,79 0 19-16,5 0-19 0,-84 0 16 0,0 0-16 0,91-4 16 15,3-4-16-15,-94 8 17 0,0 0-17 0,97-5 17 16,2 5-17-16,-99 0 15 0,0 0-15 0,103-4 15 15,2 2-15-15,-105 2 15 0,0 0-15 0,109-4 15 16,0 0-15-16,-109 4 13 0,0 0-13 0,114-4 14 16,-3-1-14-16,-111 5 8 0,0 0-8 0,119-10 9 15,0-3-9-15,-119 13 8 0,0 0-8 0,120-12 8 16,-1 7-8-16,-119 5 4 0,0 0-4 0,120-8 4 16,9-5-4-16,-129 13 4 0,0 0-4 0,126-10 4 15,-2-3-4-15,-124 13 2 0,0 0-2 0,129-10 3 16,1-3-3-16,-130 13 3 0,0 0-3 0,138-13 3 0,-4 1-3 15,-134 12 1-15,0 0-1 0,134-11 1 0,0-3-1 16,-134 14 0-16,0 0 0 0,142-11 1 0,6 1-1 16,-148 10 1-16,0 0-1 0,152-7 1 0,-1 1-1 15,-151 6 2-15,0 0-2 0,154-10 3 0,-2 3-3 16,-152 7 3-16,0 0-3 0,153-6 4 0,3-3-4 16,-156 9 3-16,0 0-3 0,157-4 4 0,-11 0-4 15,-146 4 4-15,0 0-4 0,152-6 4 0,3 2-4 16,-155 4 4-16,0 0-4 0,154-3 5 0,-4-11-5 0,-150 14 4 15,0 0-4-15,147-9 4 0,5-1-4 0,-152 10 5 16,0 0-5-16,154-4 5 0,-5 4-5 0,-149 0 4 0,0 0-4 16,146-4 4-16,0 1-4 0,-146 3 2 0,0 0-2 15,146-2 2-15,2 4-2 0,-148-2 1 0,0 0-1 16,149 3 1-16,1-6-1 0,-150 3 0 0,0 0 0 16,146-2 1-16,2 4-1 0,-148-2 0 0,0 0 0 15,145 3 0-15,-1 1 0 0,-144-4 0 0,0 0 0 0,138 4 0 16,0 2 0-16,-138-6 0 0,0 0 0 0,136 4 0 15,4-4 0-15,-140 0 0 0,0 0 0 0,140 2 1 16,0 5-1-16,-140-7 2 0,0 0-2 0,139 8 3 16,-11-2-3-16,-128-6 5 0,0 0-5 0,132 0 5 15,-4 3-5-15,-128-3 8 0,0 0-8 0,127 10 8 16,-7-2-8-16,-120-8 10 0,0 0-10 0,117 11 10 16,-8 0-10-16,-109-11 11 0,0 0-11 0,101 10 12 15,-6-2-12-15,-95-8 13 0,0 0-13 0,84 5 13 16,-22-1-13-16,-62-4 6 0,0 0-6 0,43-13 7 0,-26-27-7 15,1 0-2126-15</inkml:trace>
  <inkml:trace contextRef="#ctx0" brushRef="#br0" timeOffset="36466.39">16394 5486 1054 0,'0'0'0'0,"0"0"0"0,0 0 0 0,0 0 34 0,0 0-34 16,0 0 34-16,0 0-34 0,0 0 84 0,0 0-84 16,0 0 84-16,-19-13-84 0,19 13 89 0,0 0-89 15,0 0 90-15,0 0-90 0,0 0 67 0,0 0-67 16,-8-10 68-16,8 10-68 0,0 0 39 0,0 0-39 15,0 0 40-15,-8-3-40 0,8 3 39 0,0 0-39 16,0 0 40-16,-6 9-40 0,6-9 32 0,0 0-32 16,2 17 33-16,2 14-33 0,-4-31 28 0,0 0-28 15,8 42 29-15,4 11-29 0,-12-53 24 0,0 0-24 16,9 61 25-16,5 6-25 0,-14-67 19 0,0 0-19 16,12 69 19-16,-3 5-19 0,-9-74 20 0,0 0-20 0,6 71 20 15,-2 5-20-15,-4-76 18 0,0 0-18 0,2 67 19 16,0-4-19-16,-2-63 18 0,0 0-18 0,2 57 18 15,-4-4-18-15,2-53 19 0,0 0-19 0,-4 44 20 16,-6-8-20-16,10-36 18 0,0 0-18 0,-5 31 19 0,-1-12-19 16,6-19 20-16,0 0-20 0,-4 17 20 0,0 0-20 15,4-17 23-15,0 0-23 0,-4 10 24 0,4-10-24 16,0 0 19-16,0 0-19 0,-16 0 20 0,1-6-20 16,15 6 12-16,0 0-12 0,-20-15 13 0,-5-14-13 15,0 3-1674-15</inkml:trace>
  <inkml:trace contextRef="#ctx0" brushRef="#br0" timeOffset="37304.61">16458 5408 1569 0,'0'0'0'0,"0"0"0"16,0-6 0-16,0 6 18 0,0 0-18 0,0 0 19 16,0-9-19-16,0 9 66 0,0 0-66 0,0 0 66 15,0 0-66-15,0 0 56 0,0 0-56 0,0 0 57 16,0 0-57-16,0 0 27 0,0 0-27 0,0-8 27 15,0 8-27-15,0 0 17 0,0 0-17 0,0 0 17 16,6 8-17-16,-6-8 13 0,0 0-13 0,14 2 14 16,17 5-14-16,-31-7 11 0,0 0-11 0,41 6 12 0,3 2-12 15,-44-8 12-15,0 0-12 0,55 5 12 0,13-3-12 16,-68-2 19-16,0 0-19 0,80 2 19 0,15 2-19 16,-95-4 17-16,0 0-17 0,111 0 17 0,15-6-17 15,-126 6 15-15,0 0-15 0,142-7 15 0,21-7-15 16,-163 14 15-16,0 0-15 0,185-13 15 0,29 0-15 15,-214 13 15-15,0 0-15 0,235-14 15 0,18-7-15 16,-253 21 13-16,0 0-13 0,272-19 14 0,22-4-14 0,-294 23 13 16,0 0-13-16,307-23 14 0,2 6-14 0,-309 17 11 15,0 0-11-15,327-17 11 0,9-6-11 0,-336 23 13 16,0 0-13-16,344-21 13 0,2 6-13 0,-346 15 18 0,0 0-18 16,346-21 18-16,-3-2-18 0,-343 23 18 0,0 0-18 15,336-23 18-15,-6 6-18 0,-330 17 16 0,0 0-16 16,323-13 16-16,-8 3-16 0,-315 10 12 0,0 0-12 15,302-7 12-15,-17-3-12 0,-285 10 8 0,0 0-8 0,261-4 8 16,-18-2-8-16,-243 6 6 0,0 0-6 0,224-7 6 16,-18-3-6-16,-206 10 5 0,0 0-5 0,192-9 6 15,-19-5-6-15,-173 14 4 0,0 0-4 0,156-7 5 16,-20 3-5-16,-136 4 5 0,0 0-5 0,120-2 5 16,-15-6-5-16,-105 8 5 0,0 0-5 0,94-3 6 15,-17 3-6-15,-77 0 6 0,0 0-6 0,65 3 6 16,-21 1-6-16,-44-4 7 0,0 0-7 0,33 4 8 15,-11 2-8-15,-22-6 8 0,0 0-8 0,17 4 8 16,-3-1-8-16,-14-3 7 0,0 0-7 0,13 6 7 0,-1 7-7 16,-12-13 5-16,0 0-5 0,6 21 6 0,-4 2-6 15,-2-23 6-15,0 0-6 0,-2 31 6 0,-6 9-6 16,8-40 6-16,0 0-6 0,-6 46 6 0,4 11-6 16,2-57 6-16,0 0-6 0,0 63 6 0,0 4-6 15,0-67 5-15,0 0-5 0,-2 70 6 0,-1 1-6 16,3-71 4-16,0 0-4 0,-4 76 5 0,4-5-5 15,0-71 4-15,0 0-4 0,-4 66 4 0,-6-3-4 0,10-63 2 16,0 0-2-16,-19 56 3 0,-11-5-3 0,30-51 0 16,0 0 0-16,-42 42 1 0,-13-7-1 0,-1-5-1899 15</inkml:trace>
  <inkml:trace contextRef="#ctx0" brushRef="#br0" timeOffset="38669.64">16371 6368 1233 0,'0'0'0'0,"0"0"0"16,0 0 0-16,0 0 63 0,0 0-63 15,0 0 63-15,-16 23-63 0,16-23 82 0,0 0-82 16,0 0 82-16,0 0-82 0,0 0 77 0,0 0-77 0,0 0 78 15,0-10-78-15,0 10 49 0,0 0-49 0,0 0 49 16,0 0-49-16,0 0 39 0,0 0-39 0,2-8 40 16,6 3-40-16,-8 5 33 0,0 0-33 0,14-10 33 15,-1 6-33-15,-13 4 29 0,0 0-29 0,26-9 30 0,14 1-30 16,-40 8 24-16,0 0-24 0,45-9 25 0,2 9-25 16,-47 0 21-16,0 0-21 0,52-4 22 0,3 4-22 15,-55 0 17-15,0 0-17 0,62-4 17 0,6 2-17 16,-68 2 14-16,0 0-14 0,80-4 15 0,9-3-15 15,-89 7 11-15,0 0-11 0,99-14 11 0,8-1-11 16,-107 15 9-16,0 0-9 0,123-17 10 0,7-10-10 16,-130 27 9-16,0 0-9 0,140-25 9 0,4 1-9 0,-144 24 10 15,0 0-10-15,157-25 10 0,11-4-10 0,-168 29 10 16,0 0-10-16,180-27 10 0,5 6-10 0,-185 21 11 0,0 0-11 16,183-19 11-16,7 2-11 0,-190 17 11 15,0 0-11-15,185-17 11 0,4-2-11 0,-189 19 7 0,0 0-7 16,190-15 7-16,1 1-7 0,-191 14 8 0,0 0-8 15,190-15 9-15,1-6-9 0,-191 21 7 0,0 0-7 16,185-17 7-16,-3 5-7 0,-182 12 4 0,0 0-4 16,179-7 5-16,0-3-5 0,-179 10 4 0,0 0-4 15,179-9 5-15,-6 1-5 0,-173 8 4 0,0 0-4 16,167-8 4-16,0 3-4 0,-167 5 3 0,0 0-3 16,162-4 4-16,-3 0-4 0,-159 4 3 0,0 0-3 0,156-2 4 15,1-2-4-15,-157 4 3 0,0 0-3 0,158-5 4 16,-5 1-4-16,-153 4 3 0,0 0-3 0,148-4 3 15,2-5-3-15,-150 9 3 0,0 0-3 0,148-12 4 16,-7 3-4-16,-141 9 3 0,0 0-3 0,140-6 3 16,-2 6-3-16,-138 0 2 0,0 0-2 0,129 2 3 0,-3 0-3 15,-126-2 2-15,0 0-2 0,121 0 3 16,-5 0-3-16,-116 0 2 0,0 0-2 0,115 0 2 16,-4 0-2-16,-111 0 1 0,0 0-1 0,109 2 1 0,-4 5-1 15,-105-7 2-15,0 0-2 0,95 2 2 0,-4-2-2 16,-91 0 3-16,0 0-3 0,90 4 3 0,-5 4-3 15,-85-8 3-15,0 0-3 0,86 9 3 0,-8-5-3 16,-78-4 2-16,0 0-2 0,74 0 3 0,0 0-3 0,-74 0 3 16,0 0-3-16,71 2 3 0,-1 2-3 15,-70-4 2-15,0 0-2 0,65 3 2 0,-11-3-2 0,-54 0 2 16,0 0-2-16,51 0 2 0,-3 4-2 0,-48-4 1 16,0 0-1-16,47 2 2 0,-2-4-2 0,-45 2 2 0,0 0-2 15,38-4 2-15,-6 4-2 0,-32 0 2 0,0 0-2 16,35 0 3-16,2 0-3 0,-37 0 2 0,0 0-2 15,35 0 3-15,-10 0-3 0,-25 0 2 0,0 0-2 16,19 0 3-16,-3 0-3 0,-16 0 3 0,0 0-3 16,11 0 3-16,-3-5-3 0,-8 5 2 0,0 0-2 15,10-2 3-15,6 4-3 0,-16-2 1 0,0 0-1 16,15 2 2-16,-3-2-2 0,-12 0 2 0,0 0-2 16,8 0 2-16,-8 0-2 0,0 0 2 0,0 0-2 0,7 0 3 15,-7 0-3-15,0 0 2 0,0 0-2 0,16 0 3 16,-8 0-3-16,-8 0 3 0,0 0-3 0,9 0 3 15,1 0-3-15,-10 0 3 0,0 0-3 0,10 0 3 16,-10 0-3-16,0 0 2 0,0 0-2 0,9-2 2 16,-9 2-2-16,0 0 0 0,0 0 0 0,-3-17 1 15,-19-14-1-15,3-1-1821 0</inkml:trace>
  <inkml:trace contextRef="#ctx0" brushRef="#br0" timeOffset="43252.43">22412 5135 1020 0,'0'0'0'0,"0"0"0"15,0 0 0-15,0 0 55 0,0 0-55 0,0 0 55 16,0 0-55-16,0 0 101 0,0 0-101 0,0 0 102 16,0 0-102-16,0 0 69 0,0 0-69 0,0 0 69 0,-18 21-69 15,18-21 49-15,0 0-49 0,0 0 50 0,-8 6-50 16,8-6 30-16,0 0-30 0,0 0 31 0,-7 10-31 16,7-10 22-16,0 0-22 0,-4 11 22 0,0-1-22 15,4-10 21-15,0 0-21 0,0 9 22 0,0 8-22 16,0-17 19-16,0 0-19 0,0 23 20 0,0 4-20 15,0-27 18-15,0 0-18 0,0 27 19 0,4 3-19 0,-4-30 15 16,0 0-15-16,2 29 16 0,-2 5-16 0,0-34 11 16,0 0-11-16,2 34 12 0,4-5-12 0,-6-29 12 15,0 0-12-15,5 25 12 0,-1 0-12 0,-4-25 11 0,0 0-11 16,2 24 11-16,0 5-11 0,-2-29 8 0,0 0-8 16,4 29 9-16,0-1-9 0,-4-28 7 0,0 0-7 15,4 25 7-15,2-6-7 0,-6-19 5 0,0 0-5 16,2 13 6-16,3-5-6 0,-5-8 5 0,0 0-5 15,8 13 6-15,0 10-6 0,-8-23 4 0,0 0-4 16,8 16 5-16,-2-9-5 0,-6-7 5 0,0 0-5 16,0 0 5-16,2 8-5 0,-2-8 5 0,0 0-5 15,0 0 6-15,1 13-6 0,-1-13 6 0,0 0-6 16,0 0 6-16,0 10-6 0,0-10 5 0,0 0-5 0,0 0 5 16,0 0-5-16,0 0 4 0,0 0-4 0,0 0 5 15,0 9-5-15,0-9 4 0,0 0-4 0,0 0 4 16,0 0-4-16,0 0 1 0,0 0-1 0,0 0 1 15,0 0-1-15,0 0-1454 0</inkml:trace>
  <inkml:trace contextRef="#ctx0" brushRef="#br0" timeOffset="43966.14">23569 5072 796 0,'0'0'0'0,"0"0"0"0,0 0 0 15,0 0 1-15,0 0-1 0,5 10 2 0,-5-10-2 16,0 0 0-16,0 0 0 0,2 17 0 0,-2 0 0 15,0-17 51-15,0 0-51 0,4 23 51 0,0-6-51 16,-4-17 84-16,0 0-84 0,4 23 85 0,-4 8-85 0,0-31 80 16,0 0-80-16,4 36 80 0,4-4-80 0,-8-32 68 15,0 0-68-15,7 39 68 0,-3-3-68 0,-4-36 54 16,0 0-54-16,4 36 54 0,0 4-54 0,-4-40 43 0,0 0-43 16,10 34 43-16,3 3-43 0,-13-37 34 15,0 0-34-15,12 28 35 0,-6 7-35 0,-6-35 27 0,0 0-27 16,0 34 28-16,6 6-28 0,-6-40 28 0,0 0-28 15,8 36 29-15,-3-13-29 0,-5-23 26 0,0 0-26 16,4 19 27-16,-4-4-27 0,0-15 23 0,0 0-23 16,0 14 23-16,0-3-23 0,0-11 21 0,0 0-21 15,-2 16 21-15,-5 3-21 0,7-19 15 0,0 0-15 16,-10 19 15-16,-2-8-15 0,12-11 11 0,0 0-11 16,-13 2 11-16,-5-4-11 0,1-2-1391 0</inkml:trace>
  <inkml:trace contextRef="#ctx0" brushRef="#br0" timeOffset="45052.28">22569 5462 1155 0,'0'0'0'0,"0"0"0"16,0 0 0-16,0 0 8 0,0 0-8 0,0 0 8 15,-9-6-8-15,9 6 19 0,0 0-19 0,0 0 20 16,-12-8-20-16,12 8 45 0,0 0-45 0,0 0 45 16,0 0-45-16,0 0 43 0,0 0-43 0,10-2 44 0,-10 2-44 15,0 0 42-15,0 0-42 0,0 0 42 0,0 0-42 16,0 0 45-16,0 0-45 0,13 0 46 0,1 2-46 16,-14-2 40-16,0 0-40 0,15 2 41 0,13 4-41 15,-28-6 43-15,0 0-43 0,31 0 43 0,0 4-43 16,-31-4 42-16,0 0-42 0,29 2 42 0,-4 1-42 15,-25-3 34-15,0 0-34 0,24 8 35 0,-3-2-35 16,-21-6 28-16,0 0-28 0,19 11 29 0,-3 2-29 16,-16-13 23-16,0 0-23 0,12 14 24 0,-5 5-24 0,-7-19 20 15,0 0-20-15,4 17 21 0,0 2-21 0,-4-19 16 16,0 0-16-16,2 21 17 0,-4-2-17 0,2-19 14 16,0 0-14-16,-6 21 14 0,-1-6-14 0,7-15 12 15,0 0-12-15,-10 14 13 0,-6-1-13 0,16-13 13 0,0 0-13 16,-13 14 13-16,3-7-13 0,10-7 11 0,0 0-11 15,-8 4 12-15,8-4-12 0,0 0 11 0,0 0-11 16,-10 0 11-16,10 0-11 0,0 0 8 0,0 0-8 16,0 0 9-16,-3-8-9 0,3 8 8 0,0 0-8 15,2-5 8-15,1-5-8 0,-3 10 8 0,0 0-8 16,8-13 8-16,6-16-8 0,-14 29 6 0,0 0-6 16,15-29 7-16,1 5-7 0,-16 24 4 0,0 0-4 0,17-19 5 15,3-12-5-15,-20 31 2 0,0 0-2 0,21-27 3 16,-3 8-3-16,-18 19 0 0,0 0 0 0,15-21 1 15,1 2-1-15,-16 19 0 0,0 0 0 0,15-17 0 16,-1-4 0-16,-14 21-1 0,0 0 1 0,8-15 0 16,-6 7 0-16,-2 8-2 0,0 0 2 0,0 0-1 15,6-13 1-15,-6 13-4 0,0 0 4 0,3-6-3 0,-1-3 3 16,-2 9-6-16,0 0 6 0,0 0-5 0,0-8 5 16,0 8-7-16,0 0 7 0,0 0-6 0,0 0 6 15,0 0-7-15,0 0 7 0,-9 4-7 0,-1 5 7 16,10-9-5-16,0 0 5 0,-12 10-5 0,-1 3 5 15,13-13-5-15,0 0 5 0,-14 17-5 0,6-3 5 16,8-14-5-16,0 0 5 0,-2 9-4 0,2 1 4 16,0-10-3-16,0 0 3 0,4 11-2 0,2 3 2 15,-6-14-2-15,0 0 2 0,10 13-1 0,-2 0 1 16,-8-13-1-16,0 0 1 0,5 14-1 0,5-5 1 16,-10-9 0-16,0 0 0 0,8 8 0 0,4 5 0 0,-12-13 0 0,0 0 0 15,11 14 0-15,3-1 0 0,-14-13 0 0,0 0 0 16,13 11 0-16,-5-3 0 0,-8-8 0 0,0 0 0 15,0 0 1-15,14 10-1 0,-14-10 1 0,0 0-1 16,0 0 1-16,11 7-1 0,-11-7 0 0,0 0 0 16,8 4 1-16,0-2-1 0,-8-2 0 0,0 0 0 15,0 0 0-15,10-2 0 0,-1 0-1573 0</inkml:trace>
  <inkml:trace contextRef="#ctx0" brushRef="#br0" timeOffset="46332.39">23034 5958 1177 0,'0'0'0'0,"0"0"0"0,0 0 0 16,0 0-11-16,0 0 11 0,6 9-10 0,-4 4 10 16,-2-13 8-16,0 0-8 0,2 19 8 0,0 6-8 15,-2-25 31-15,0 0-31 0,0 33 32 0,-2 11-32 16,2-44 39-16,0 0-39 0,-4 49 40 0,2-3-40 0,2-46 41 16,0 0-41-16,-6 48 42 0,0-4-42 15,6-44 41-15,0 0-41 0,-6 41 41 0,4-2-41 0,2-39 37 16,0 0-37-16,-2 30 38 0,0 3-38 0,2-33 38 15,0 0-38-15,-1 30 38 0,2-11-38 0,-1-19 36 0,0 0-36 16,2 17 36-16,0-3-36 0,-2-14 31 0,0 0-31 16,2 13 31-16,4-3-31 0,-6-10 26 0,0 0-26 15,14 9 26-15,5-5-26 0,-19-4 22 0,0 0-22 16,24 4 23-16,3 0-23 0,-27-4 22 0,0 0-22 16,29 9 23-16,0-5-23 0,-29-4 20 0,0 0-20 15,27 6 20-15,2-3-20 0,-29-3 19 0,0 0-19 16,30 6 19-16,-1 6-19 0,-29-12 16 0,0 0-16 15,23 9 16-15,-9-5-16 0,-14-4 11 0,0 0-11 16,11 0 12-16,-3 0-12 0,-8 0 9 0,0 0-9 0,12 0 9 16,-2 6-9-16,-10-6 7 0,0 0-7 0,7 0 7 15,1-6-7-15,-8 6 5 0,0 0-5 0,12-4 6 16,1-5-6-16,-13 9 0 0,0 0 0 0,18-12 1 16,1-1-1-16,1-1-1503 0</inkml:trace>
  <inkml:trace contextRef="#ctx0" brushRef="#br0" timeOffset="46665.24">23384 6452 1188 0,'0'0'0'0,"0"0"0"0,0 0 0 0,0 0 16 16,0 0-16-16,-8 0 16 0,8 0-16 0,0 0 36 15,0 0-36-15,0 0 37 0,0 0-37 0,0 0 51 16,0 0-51-16,0 0 51 0,10 5-51 0,-10-5 52 0,0 0-52 16,10 0 52-16,9 10-52 0,-19-10 42 0,0 0-42 15,21 13 43-15,1 4-43 0,-22-17 42 0,0 0-42 16,17 18 43-16,-1-1-43 0,-16-17 41 0,0 0-41 16,10 23 41-16,-5 3-41 0,-5-26 40 0,0 0-40 15,2 23 41-15,-4-6-41 0,2-17 34 0,0 0-34 16,-7 16 34-16,-9 8-34 0,16-24 30 0,0 0-30 0,-19 23 31 15,-9-9-31-15,28-14 16 0,0 0-16 16,-29 13 16-16,0 4-16 0,29-17 4 0,0 0-4 0,-21 15 5 16,7-11-5-16,2 0-1442 0</inkml:trace>
  <inkml:trace contextRef="#ctx0" brushRef="#br0" timeOffset="55450.18">23631 6515 1692 0,'0'0'0'16,"0"0"0"-16,0 0 0 0,0 0 47 0,0 0-47 15,0 0 48-15,0 0-48 0,0 0 89 0,0 0-89 16,0 0 90-16,0 0-90 0,0 0 66 0,0 0-66 0,0 0 67 16,0 0-67-16,0 0 27 0,0 0-27 0,0 0 27 15,0 0-27-15,0 0 16 0,0 0-16 0,29-23 16 16,0 19-16-16,-29 4 11 0,0 0-11 0,33 0 11 15,-4 2-11-15,-29-2 9 0,0 0-9 0,26 7 10 16,7 11-10-16,-33-18 8 0,0 0-8 0,33 22 9 16,-4 9-9-16,-29-31 7 0,0 0-7 0,25 32 7 0,0 3-7 15,-25-35 6-15,0 0-6 0,22 32 6 0,-7 2-6 16,-15-34 5-16,0 0-5 0,10 29 5 0,-8 2-5 16,-2-31 6-16,0 0-6 0,-2 21 6 0,-4-8-6 15,6-13 5-15,0 0-5 0,-9 13 6 0,-13-3-6 16,22-10 5-16,0 0-5 0,-21 4 6 0,1-4-6 15,20 0 7-15,0 0-7 0,-15 0 7 0,-1-4-7 16,16 4 7-16,0 0-7 0,-13-10 8 0,1-1-8 16,12 11 14-16,0 0-14 0,-6-19 15 0,6-12-15 0,0 31 20 15,0 0-20-15,2-40 20 0,8-6-20 0,-10 46 22 16,0 0-22-16,13-43 23 0,3 6-23 0,-16 37 24 16,0 0-24-16,19-30 24 0,7 3-24 0,-26 27 17 0,0 0-17 15,23-19 18-15,-4 4-18 0,-19 15 14 0,0 0-14 16,16-12 15-16,0 5-15 0,-16 7 11 0,0 0-11 15,9-10 11-15,1 6-11 0,-10 4 7 0,0 0-7 16,12-4 7-16,1-1-7 0,-13 5 0 0,0 0 0 16,18-8 1-16,1 4-1 0,-19 4-6 0,0 0 6 15,29-2-5-15,6 2 5 0,-35 0-44 0,0 0 44 16,39 4-43-16,0 6 43 0,0-1-1821 0</inkml:trace>
  <inkml:trace contextRef="#ctx0" brushRef="#br0" timeOffset="56632.9">24298 6698 1300 0,'0'0'0'0,"0"0"0"0,0 0 0 16,0 0 0-16,0 0 0 0,7 3 0 0,-7-3 0 16,0 0 0-16,0 0 0 0,0-13 0 0,2 2 0 15,-2 11 41-15,0 0-41 0,0-14 42 0,-3-5-42 16,3 19 86-16,0 0-86 0,-6-17 87 0,-2-2-87 15,8 19 91-15,0 0-91 0,-8-13 91 0,-2-1-91 16,10 14 77-16,0 0-77 0,-11-7 77 0,-1 3-77 16,12 4 70-16,0 0-70 0,-12 7 71 0,-3 7-71 0,15-14 54 15,0 0-54-15,-18 19 55 0,3 6-55 0,15-25 44 16,0 0-44-16,-10 23 44 0,2 7-44 16,8-30 32-16,0 0-32 0,-4 29 33 0,1 5-33 0,3-34 28 15,0 0-28-15,-2 31 29 0,2-16-29 0,0-15 19 0,0 0-19 16,5 11 20-16,5 3-20 0,-10-14 15 0,0 0-15 15,12 13 16-15,-2-3-16 0,-10-10 11 0,0 0-11 16,7 3 11-16,-7-3-11 0,0 0 11 0,0 0-11 16,10-3 12-16,4-7-12 0,-14 10 10 0,0 0-10 15,15-13 11-15,-3 5-11 0,-12 8 10 0,0 0-10 16,10-13 10-16,-3-6-10 0,-7 19 8 0,0 0-8 0,8-21 8 16,-4 3-8-16,-4 18 7 0,0 0-7 15,6-13 8-15,-4 4-8 0,-2 9 6 0,0 0-6 0,2-10 7 16,2 0-7-16,-4 10 4 0,0 0-4 0,0 0 4 15,0 0-4-15,0 0 3 0,0 0-3 0,0 0 4 16,9 14-4-16,-9-14 2 0,0 0-2 0,10 13 3 16,0 1-3-16,-10-14 2 0,0 0-2 0,10 13 2 15,-5 0-2-15,-5-13 1 0,0 0-1 0,6 10 2 16,0-1-2-16,-6-9 1 0,0 0-1 0,6 10 1 0,-6-10-1 16,0 0 0-16,0 0 0 0,6 11 1 0,-6-11-1 15,0 0 0-15,0 0 0 0,7 0 1 0,3 0-1 16,-10 0 0-16,0 0 0 0,18-13 1 0,11-12-1 15,-29 25 0-15,0 0 0 0,29-28 1 0,-6 3-1 16,-23 25 0-16,0 0 0 0,20-19 1 0,-5 5-1 16,-15 14 6-16,0 0-6 0,14-9 6 0,-2 1-6 0,-12 8 11 15,0 0-11-15,15 4 12 0,12 13-12 0,-27-17 11 16,0 0-11-16,26 23 11 0,-9-4-11 0,-17-19 9 16,0 0-9-16,14 25 10 0,-1-2-10 0,-13-23 7 0,0 0-7 15,10 19 7-15,-6-8-7 0,-4-11 5 0,0 0-5 16,0 0 6-16,4 10-6 0,-4-10 4 0,0 0-4 15,0 0 5-15,8 4-5 0,-8-4 4 0,0 0-4 16,0 0 4-16,13-4-4 0,-13 4 3 0,0 0-3 16,12-10 3-16,4-7-3 0,-16 17 2 0,0 0-2 15,15-23 3-15,-1 2-3 0,-14 21 1 0,0 0-1 16,9-13 2-16,-3 7-2 0,-6 6 1 0,0 0-1 16,0 0 1-16,12-7-1 0,-12 7 1 0,0 0-1 0,10 0 1 15,7 7-1-15,-17-7 0 0,0 0 0 0,22 14 1 16,3 8-1-16,-25-22 1 0,0 0-1 0,19 23 1 15,-9-9-1-15,-10-14 1 0,0 0-1 0,8 9 2 16,-8-9-2-16,0 0 2 0,0 0-2 0,13 12 2 16,-13-12-2-16,0 0 2 0,0 0-2 0,0 0 2 15,10-4-2-15,-10 4 2 0,0 0-2 0,12-14 2 0,3-6-2 16,-15 20 2-16,0 0-2 0,18-29 3 0,-5-5-3 16,-13 34 3-16,0 0-3 0,6-41 3 0,-6-4-3 15,0 45 3-15,0 0-3 0,0-48 3 0,0-5-3 16,0 53 3-16,0 0-3 0,2-46 4 0,-2 8-4 15,0 38 4-15,0 0-4 0,0-29 4 0,0 2-4 16,0 27 3-16,0 0-3 0,0-17 3 0,0 4-3 16,0 13 2-16,0 0-2 0,0 0 3 0,0 0-3 0,0 0 2 15,0 0-2-15,6 13 2 0,2 14-2 0,-8-27 1 16,0 0-1-16,11 34 1 0,3 8-1 0,-14-42 0 16,0 0 0-16,14 48 1 0,-7 1-1 0,-7-49 0 15,0 0 0-15,4 50 1 0,0-6-1 0,-4-44 0 0,0 0 0 16,2 40 1-16,-6-4-1 0,4-36 1 0,0 0-1 15,-2 23 1-15,4-6-1 0,-2-17 1 0,0 0-1 16,2 8 1-16,-2-8-1 0,0 0 0 0,0 0 0 16,0 0 1-16,0 0-1 0,0 0 0 0,0 0 0 15,16-21 0-15,-1-11 0 0,-15 32-5 0,0 0 5 16,16-39-4-16,-4 7 4 0,-12 32-38 0,0 0 38 16,9-34-38-16,3-8 38 0,-12 42-78 0,0 0 78 15,14-40-78-15,-5 13 78 0,-9 27-85 0,0 0 85 16,6-17-84-16,0 7 84 0,-6 10-76 0,0 0 76 0,6-9-76 15,0 1 76-15,-1 0-1617 0</inkml:trace>
  <inkml:trace contextRef="#ctx0" brushRef="#br0" timeOffset="56983.28">25252 6515 1300 0,'0'0'0'0,"0"0"0"16,0 0 0-16,0 0 6 0,0 0-6 0,0 5 7 0,0-5-7 16,0 0 22-16,0 0-22 0,-9 8 22 0,-7 5-22 15,16-13 60-15,0 0-60 0,-15 10 60 0,-3-1-60 16,18-9 61-16,0 0-61 0,-17 14 61 0,-1-1-61 15,18-13 67-15,0 0-67 0,-17 13 68 0,3-5-68 16,14-8 68-16,0 0-68 0,-10 6 68 0,10-6-68 16,0 0 54-16,0 0-54 0,-8 4 55 0,8-4-55 15,0 0 44-15,0 0-44 0,0 0 45 0,8 0-45 0,-8 0 36 16,0 0-36-16,0 0 36 0,18 9-36 0,-18-9 30 16,0 0-30-16,17 8 31 0,5 7-31 0,-22-15 20 0,0 0-20 15,25 21 21-15,-2 2-21 0,-23-23 18 16,0 0-18-16,18 23 18 0,-1 2-18 0,-17-25 13 0,0 0-13 15,16 19 14-15,-5-2-14 0,-11-17 11 0,0 0-11 16,8 13 11-16,-4 0-11 0,-4-13 8 0,0 0-8 16,4 10 9-16,-4-10-9 0,0 0 5 0,0 0-5 15,8 4 6-15,-8-4-6 0,0 0 4 0,0 0-4 16,8-4 5-16,-8 4-5 0,0 0 3 0,0 0-3 16,9-10 4-16,-1 1-4 0,-8 9 0 0,0 0 0 15,12-21 1-15,1-10-1 0,1 3-1719 0</inkml:trace>
  <inkml:trace contextRef="#ctx0" brushRef="#br0" timeOffset="57308.34">25462 6377 1603 0,'0'0'0'0,"0"0"0"0,0 0 0 16,0 0 5-16,0 0-5 0,6 6 5 0,-6-6-5 16,0 0 23-16,0 0-23 0,0 11 23 0,-4-1-23 15,4-10 49-15,0 0-49 0,-2 17 49 0,4 6-49 16,-2-23 38-16,0 0-38 0,4 27 38 0,-2-1-38 0,-2-26 33 16,0 0-33-16,0 31 33 0,4 9-33 0,-4-40 36 15,0 0-36-15,8 40 36 0,5-4-36 0,-13-36 34 0,0 0-34 16,14 31 35-16,-4-3-35 0,-10-28 30 0,0 0-30 15,7 21 31-15,1-7-31 0,-8-14 28 16,0 0-28-16,10 9 29 0,0-5-29 0,-10-4 24 0,0 0-24 16,7 0 24-16,-7 0-24 0,0 0 17 0,0 0-17 15,18-4 17-15,17-15-17 0,0-2-1620 0</inkml:trace>
  <inkml:trace contextRef="#ctx0" brushRef="#br0" timeOffset="57616.01">25789 6484 1491 0,'0'0'0'0,"0"0"0"15,14 4 0-15,-14-4 32 0,0 0-32 0,9 0 32 16,-1 2-32-16,-8-2 64 0,0 0-64 0,8 2 64 16,4 0-64-16,-12-2 58 0,0 0-58 0,17 7 59 0,6 3-59 15,-23-10 36-15,0 0-36 0,22 13 37 0,-7 4-37 16,-15-17 29-16,0 0-29 0,12 17 29 0,-4 8-29 15,-8-25 27-15,0 0-27 0,4 25 27 0,-6-2-27 16,2-23 25-16,0 0-25 0,-6 17 26 0,-4-2-26 16,10-15 22-16,0 0-22 0,-12 14 23 0,1-1-23 15,11-13 23-15,0 0-23 0,-8 11 23 0,8-11-23 16,0 0 20-16,0 0-20 0,-4 10 21 0,4-10-21 0,0 0 19 16,0 0-19-16,0 0 20 0,6-13-20 0,-6 13 16 15,0 0-16-15,6-14 16 0,2-3-16 0,-1-2-1620 16</inkml:trace>
  <inkml:trace contextRef="#ctx0" brushRef="#br0" timeOffset="57919.15">26075 6345 1502 0,'0'0'0'15,"0"0"0"-15,-2 13 0 0,2-13 48 0,0 0-48 16,-8 12 49-16,-2-1-49 0,10-11 47 0,0 0-47 0,-11 10 48 15,1 7-48-15,10-17 53 0,0 0-53 0,-6 13 53 16,4 0-53-16,2-13 28 0,0 0-28 0,-2 16 28 16,-6 5-28-16,8-21 23 0,0 0-23 0,-5 17 23 15,3 2-23-15,2-19 25 0,0 0-25 0,0 23 26 16,0 7-26-16,0-30 28 0,0 0-28 0,2 35 28 16,3-9-28-16,-5-26 29 0,0 0-29 0,10 29 30 0,2-4-30 15,-12-25 28-15,0 0-28 0,12 23 28 0,1-6-28 16,-13-17 29-16,0 0-29 0,16 13 30 0,-1 1-30 15,-15-14 25-15,0 0-25 0,12 5 25 0,2-5-25 16,-14 0 20-16,0 0-20 0,27-9 20 0,14-14-20 16,-41 23 10-16,0 0-10 0,40-27 11 0,-12 10-11 15,-1 0-1661-15</inkml:trace>
  <inkml:trace contextRef="#ctx0" brushRef="#br0" timeOffset="58234.3">26300 6217 1547 0,'0'0'0'16,"0"0"0"-16,18 17 0 0,-18-17 16 0,0 0-16 16,13 13 16-16,1-7-16 0,-14-6 42 0,0 0-42 15,18 17 43-15,5 10-43 0,-23-27 57 0,0 0-57 16,25 34 58-16,0 6-58 0,-25-40 42 0,0 0-42 15,22 41 42-15,-5-1-42 0,-17-40 25 0,0 0-25 0,16 38 26 16,-1 0-26-16,-15-38 25 0,0 0-25 0,14 36 25 16,-8 0-25-16,-6-36 37 0,0 0-37 0,-2 35 38 15,-8-3-38-15,10-32 39 0,0 0-39 0,-13 31 39 16,-3-8-39-16,16-23 34 0,0 0-34 0,-14 22 35 16,1-1-35-16,13-21 23 0,0 0-23 0,-8 14 23 15,8-1-23-15,0-13 6 0,0 0-6 0,0 0 7 0,8 6-7 16,0 1-1624-16</inkml:trace>
  <inkml:trace contextRef="#ctx0" brushRef="#br0" timeOffset="58623.53">26819 6490 1267 0,'0'0'0'16,"0"0"0"-16,0 0 0 0,0 0 10 0,0 0-10 15,-11 2 10-15,1 3-10 0,10-5 15 0,0 0-15 16,0 0 16-16,0 0-16 0,0 0 73 0,0 0-73 0,0 0 73 16,10 14-73-16,-10-14 72 0,0 0-72 0,15 5 72 15,7 3-72-15,-22-8 61 0,0 0-61 0,23 6 62 16,-2-2-62-16,-21-4 50 0,0 0-50 0,20 3 51 16,-1 1-51-16,-19-4 39 0,0 0-39 0,16 0 39 15,-6-4-39-15,-10 4 24 0,0 0-24 0,9-3 24 16,7-3-24-16,-16 6 14 0,0 0-14 0,15-4 15 0,-7 4-15 15,0-4-1431-15</inkml:trace>
  <inkml:trace contextRef="#ctx0" brushRef="#br0" timeOffset="58883.05">26874 6688 1479 0,'0'0'0'0,"0"0"0"0,21 13 0 0,-21-13 17 0,0 0-17 16,16 6 17-16,-5-6-17 0,-11 0 31 0,0 0-31 16,12 0 31-16,8 0-31 0,-20 0 22 0,0 0-22 15,21-6 22-15,-2 3-22 0,-19 3 33 0,0 0-33 16,22-4 34-16,3-2-34 0,-25 6 31 0,0 0-31 16,20-11 32-16,-11 5-32 0,-9 6 25 0,0 0-25 15,8-4 25-15,0-2-25 0,-8 6 18 0,0 0-18 16,13-13 19-16,9 0-19 0,-22 13 7 0,0 0-7 15,23-14 7-15,0 7-7 0,1-3-1328 0</inkml:trace>
  <inkml:trace contextRef="#ctx0" brushRef="#br0" timeOffset="59452.55">27424 6263 1345 0,'0'0'0'0,"0"0"0"0,12 7 0 0,-12-7-24 0,0 0 24 15,8 4-24-15,-8-4 24 0,0 0-10 0,0 0 10 16,11 0-10-16,-11 0 10 0,0 0 2 0,0 0-2 15,14 6 2-15,-4 2-2 0,-10-8 18 0,0 0-18 16,7 9 19-16,-5 8-19 0,-2-17 43 0,0 0-43 16,2 17 43-16,2 12-43 0,-4-29 53 0,0 0-53 0,0 31 53 15,-4-10-53-15,4-21 49 0,0 0-49 0,-4 22 49 16,2 1-49-16,2-23 41 0,0 0-41 0,0 23 41 16,-2 4-41-16,2-27 34 0,0 0-34 0,-1 23 34 15,1-10-34-15,0-13 33 0,0 0-33 0,3 13 33 16,5 8-33-16,-8-21 29 0,0 0-29 0,10 18 29 15,0-13-29-15,-10-5 30 0,0 0-30 0,7 8 30 0,-7-8-30 16,0 0 28-16,0 0-28 0,12 6 28 0,-12-6-28 16,0 0 21-16,0 0-21 0,12 4 22 0,-12-4-22 15,0 0 17-15,0 0-17 0,7-8 18 0,1-2-18 16,-8 10 11-16,0 0-11 0,6-13 11 0,0-10-11 16,0 2-1514-16</inkml:trace>
  <inkml:trace contextRef="#ctx0" brushRef="#br0" timeOffset="59673.45">27409 6062 1894 0,'0'0'0'16,"0"0"0"-16,11 0 0 0,-11 0-10 0,0 0 10 16,8 0-9-16,-8 0 9 0,0 0-50 0,0 0 50 0,10-1-49 15,-10 1 49-15,0 0-1272 0</inkml:trace>
  <inkml:trace contextRef="#ctx0" brushRef="#br0" timeOffset="71459.19">8753 9044 1087 0,'0'0'0'0,"0"0"0"0,0 0 0 0,0 0 39 15,0 0-39-15,0 0 40 0,0 0-40 0,0 0 110 0,0 0-110 16,0 0 110-16,0 0-110 16,0 0 94-16,0 0-94 0,0 0 94 0,0 0-94 0,0 0 54 0,0 0-54 15,0 0 54-15,0 0-54 0,0 0 37 16,0 0-37-16,0 0 38 0,0 0-38 0,0 0 28 0,0 0-28 16,0 0 29-16,0 0-29 0,0 0 25 0,0 0-25 15,0 0 26-15,0 0-26 0,0 0 22 0,0 0-22 16,0 0 22-16,0 0-22 0,0 0 22 0,0 0-22 15,0 0 22-15,27 10-22 0,-27-10 22 0,0 0-22 16,14 0 23-16,2 0-23 0,-16 0 23 0,0 0-23 0,13 0 23 16,1 0-23-16,-14 0 21 0,0 0-21 15,17 0 21-15,7 0-21 0,-24 0 19 0,0 0-19 0,19 0 20 16,6 0-20-16,-25 0 20 0,0 0-20 0,22-4 21 16,1-6-21-16,-23 10 17 0,0 0-17 0,21-9 17 15,9-1-17-15,-30 10 13 0,0 0-13 0,29-4 13 0,-4 4-13 16,-25 0 9-16,0 0-9 0,21-3 10 0,3 3-10 15,-24 0 8-15,0 0-8 0,29 0 9 0,2-2-9 16,-31 2 7-16,0 0-7 0,29-4 7 0,-2 0-7 16,-27 4 7-16,0 0-7 0,30 0 7 0,3-4-7 15,-33 4 7-15,0 0-7 0,35-2 7 0,-6-2-7 16,-29 4 5-16,0 0-5 0,27-3 6 0,-2-1-6 16,-25 4 5-16,0 0-5 0,24-2 5 0,-1 0-5 0,-23 2 5 15,0 0-5-15,25 0 5 0,10 2-5 0,-35-2 4 16,0 0-4-16,35 6 5 0,0-6-5 0,-35 0 3 15,0 0-3-15,35 0 3 0,4-6-3 0,-39 6 2 16,0 0-2-16,41-2 2 0,-6 4-2 0,-35-2 3 0,0 0-3 16,31 6 4-16,-2-4-4 0,-29-2 4 0,0 0-4 15,29 3 4-15,6-1-4 0,-35-2 5 0,0 0-5 16,35 0 5-16,0 0-5 0,-35 0 5 0,0 0-5 16,35 0 6-16,4-2-6 0,-39 2 5 0,0 0-5 15,41-3 5-15,-6 1-5 0,-35 2 4 0,0 0-4 16,41 0 5-16,2 0-5 0,-43 0 3 0,0 0-3 15,44 2 4-15,-7-1-4 0,-37-1 4 0,0 0-4 0,37 2 4 16,4 0-4-16,-41-2 4 0,0 0-4 0,39 2 5 16,2 4-5-16,-41-6 4 0,0 0-4 0,35 6 4 15,4-1-4-15,-39-5 3 0,0 0-3 0,42 0 4 16,3 0-4-16,-45 0 3 0,0 0-3 0,47 2 3 16,0 6-3-16,-47-8 2 0,0 0-2 0,48 7 3 15,3-1-3-15,-51-6 3 0,0 0-3 0,46 6 3 0,-1 0-3 16,-45-6 3-16,0 0-3 0,43 5 4 0,-2-5-4 15,-41 0 4-15,0 0-4 0,48 4 5 0,1 0-5 16,-49-4 4-16,0 0-4 0,56 6 4 0,-1-4-4 16,-55-2 3-16,0 0-3 0,56 3 4 0,2 1-4 15,-58-4 3-15,0 0-3 0,55 4 3 0,-1-8-3 16,-54 4 2-16,0 0-2 0,55-2 3 0,1 2-3 16,-56 0 1-16,0 0-1 0,60 6 2 0,3-2-2 15,-63-4 2-15,0 0-2 0,64 6 2 0,2 1-2 0,-66-7 2 16,0 0-2-16,66 6 2 0,-4-2-2 0,-62-4 1 15,0 0-1-15,66 0 2 0,4 4-2 0,-70-4 1 16,0 0-1-16,74 3 2 0,0 3-2 0,-74-6 1 0,0 0-1 16,76 2 2-16,-8 2-2 0,-68-4 2 0,0 0-2 15,70 4 2-15,0 1-2 0,-70-5 1 0,0 0-1 16,76 8 2-16,0 0-2 0,-76-8 2 0,0 0-2 16,77 9 2-16,3-3-2 0,-80-6 2 0,0 0-2 15,80 4 2-15,5-6-2 0,-85 2 2 0,0 0-2 0,88-2 2 16,7 2-2-16,-95 0 1 0,0 0-1 0,95 0 1 15,-9-2-1-15,-86 2 0 0,0 0 0 0,85-2 1 16,7 4-1-16,-92-2 0 0,0 0 0 0,95 4 1 16,0 2-1-16,-95-6 0 0,0 0 0 0,94 5 1 15,-3-1-1-15,-91-4 0 0,0 0 0 0,93 0 1 16,12-2-1-16,-105 2 0 0,0 0 0 0,101-6 1 16,-1 1-1-16,-100 5 0 0,0 0 0 0,99-6 1 15,0-2-1-15,-99 8 0 0,0 0 0 0,99-7 1 16,2 1-1-16,-101 6 0 0,0 0 0 0,99-4 1 0,-5-1-1 15,-94 5 1-15,0 0-1 0,99-6 1 0,6 0-1 16,-105 6 1-16,0 0-1 0,101-6 1 0,2-3-1 16,-103 9 1-16,0 0-1 0,99-10 1 15,2 3-1-15,-101 7 0 0,0 0 0 0,103-8 1 0,0 0-1 16,-103 8 0-16,0 0 0 0,101-7 1 0,-5 1-1 16,-96 6 0-16,0 0 0 0,95-4 1 0,10 2-1 15,-105 2 0-15,0 0 0 0,105-2 1 0,-4 2-1 16,-101 0 0-16,0 0 0 0,105 0 1 0,6 0-1 0,-111 0 1 15,0 0-1-15,111-5 2 0,2 1-2 0,-113 4 1 16,0 0-1-16,110-4 1 0,3-9-1 0,-113 13 2 16,0 0-2-16,115-12 3 0,-6 5-3 0,-109 7 4 0,0 0-4 15,114-8 5-15,-3 0-5 0,-111 8 2 0,0 0-2 16,113-9 3-16,6-5-3 0,-119 14 1 0,0 0-1 16,0 0-1884-16</inkml:trace>
  <inkml:trace contextRef="#ctx0" brushRef="#br0" timeOffset="80833.34">10499 10225 1065 0,'0'0'0'0,"0"0"0"16,0 0 0-16,0 0 44 0,0 0-44 0,0 0 44 15,0 0-44-15,0 0 99 0,0 0-99 0,0 0 99 16,0 0-99-16,0 0 77 0,0 0-77 0,0 0 77 15,0 0-77-15,0 0 48 0,0 0-48 0,0 0 49 16,0 0-49-16,0 0 31 0,0 0-31 0,0 0 31 16,0 0-31-16,0 0 24 0,0 0-24 0,0 0 25 0,0 0-25 15,0 0 21-15,0 0-21 0,0 0 21 0,22 9-21 16,-22-9 16-16,0 0-16 0,9 4 17 0,3 4-17 16,-12-8 18-16,0 0-18 0,15 6 18 0,3 1-18 15,-18-7 17-15,0 0-17 0,16 14 18 0,5-5-18 16,-21-9 13-16,0 0-13 0,23 13 14 0,-1-5-14 15,-22-8 10-15,0 0-10 0,25 10 10 0,2 3-10 16,-27-13 9-16,0 0-9 0,22 9 9 0,1 5-9 0,-23-14 8 16,0 0-8-16,17 9 9 0,3-1-9 0,-20-8 7 15,0 0-7-15,23 10 7 0,6-3-7 0,-29-7 5 16,0 0-5-16,27 10 6 0,-7-1-6 0,-20-9 4 0,0 0-4 16,17 4 5-16,7 6-5 0,-24-10 4 0,0 0-4 15,21 5 4-15,1 3-4 0,-22-8 2 0,0 0-2 16,19 6 3-16,12 5-3 0,-31-11 2 0,0 0-2 15,31 10 3-15,-4-5-3 0,-27-5 3 0,0 0-3 16,26 4 3-16,-1 0-3 0,-25-4 3 0,0 0-3 16,31 0 3-16,4 4-3 0,-35-4 4 0,0 0-4 15,35 0 5-15,2 2-5 0,-37-2 5 0,0 0-5 16,35 0 6-16,-8-2-6 0,-27 2 6 0,0 0-6 0,27-4 6 16,5-2-6-16,-32 6 6 0,0 0-6 15,29-4 7-15,-4 1-7 0,-25 3 6 0,0 0-6 0,27-10 7 16,10 3-7-16,-37 7 7 0,0 0-7 0,35-6 7 15,-8-6-7-15,-27 12 7 0,0 0-7 0,28-11 7 16,3 3-7-16,-31 8 7 0,0 0-7 0,31-9 8 16,-6 1-8-16,-25 8 7 0,0 0-7 0,21-6 8 0,1-5-8 15,-22 11 6-15,0 0-6 0,19-10 7 16,7 1-7-16,-26 9 8 0,0 0-8 0,25-14 8 0,-6-8-8 16,-19 22 9-16,0 0-9 0,22-21 10 0,3 2-10 15,-25 19 9-15,0 0-9 0,23-25 10 0,-3-2-10 16,-20 27 9-16,0 0-9 0,15-27 10 0,-1 3-10 15,-14 24 10-15,0 0-10 0,15-21 11 0,-3-2-11 16,-12 23 8-16,0 0-8 0,14-25 9 0,-8 6-9 16,-6 19 10-16,0 0-10 0,7-27 10 0,5-3-10 0,-12 30 11 15,0 0-11-15,10-29 11 0,-4 8-11 0,-6 21 11 16,0 0-11-16,3-23 11 0,1-7-11 0,-4 30 10 16,0 0-10-16,6-27 11 0,-6 4-11 0,0 23 9 0,0 0-9 15,0-27 10-15,0 1-10 0,0 26 11 0,0 0-11 16,-8-31 11-16,1 12-11 0,7 19 12 0,0 0-12 15,-10-21 12-15,-6-11-12 0,16 32 10 0,0 0-10 16,-13-31 10-16,3 10-10 0,10 21 11 0,0 0-11 16,-6-19 11-16,-4-8-11 0,10 27 12 0,0 0-12 15,-13-30 12-15,3-1-12 0,10 31 14 0,0 0-14 16,-10-23 15-16,-1 2-15 0,11 21 15 0,0 0-15 16,-10-23 16-16,-4-5-16 0,14 28 14 0,0 0-14 0,-11-27 14 15,1 10-14-15,10 17 13 0,0 0-13 0,-10-13 13 16,1-1-13-16,9 14 8 0,0 0-8 0,-14-17 8 15,-4-6-8-15,18 23 6 0,0 0-6 0,-17-21 7 16,1 4-7-16,16 17 5 0,0 0-5 0,-13-15 5 16,-5-6-5-16,18 21 4 0,0 0-4 0,-19-23 4 15,-1 0-4-15,20 23 2 0,0 0-2 0,-15-17 3 16,-1-2-3-16,16 19 2 0,0 0-2 0,-13-17 2 0,-3-4-2 16,16 21 1-16,0 0-1 0,-19-18 1 0,-1 5-1 15,20 13 1-15,0 0-1 0,-15-11 2 0,-5-1-2 16,20 12 0-16,0 0 0 0,-21-11 1 0,-6-1-1 15,27 12 1-15,0 0-1 0,-22-9 1 0,7 1-1 16,15 8 1-16,0 0-1 0,-14-6 2 0,-1-3-2 16,15 9 2-16,0 0-2 0,-16-10 3 0,-2 3-3 15,18 7 1-15,0 0-1 0,-11-10 2 0,-1 6-2 0,12 4 2 16,0 0-2-16,-13 0 2 0,-11-7-2 0,24 7 2 16,0 0-2-16,-21-6 2 0,5-2-2 0,16 8 0 15,0 0 0-15,-19-3 1 0,-6 1-1 0,25 2 0 0,0 0 0 16,-26 0 0-16,-1-4 0 0,27 4 0 0,0 0 0 15,-25-2 0-15,-10 0 0 0,35 2 0 0,0 0 0 16,-31 0 0-16,5 0 0 0,26 0 0 0,0 0 0 16,-25 2 0-16,0 4 0 0,25-6 0 0,0 0 0 15,-25 5 0-15,3 3 0 0,22-8 0 0,0 0 0 16,-17 6 0-16,-3 1 0 0,20-7 0 0,0 0 0 16,-15 6 1-16,-5 4-1 0,20-10 0 0,0 0 0 15,-15 11 1-15,1-7-1 0,14-4 0 0,0 0 0 0,-15 9 1 16,-5 1-1-16,20-10 1 0,0 0-1 0,-19 13 2 15,3 1-2-15,16-14 1 0,0 0-1 0,-14 13 2 16,-3 4-2-16,17-17 1 0,0 0-1 0,-19 19 1 16,-1 2-1-16,20-21 0 0,0 0 0 0,-23 21 1 15,3-2-1-15,20-19 0 0,0 0 0 0,-17 14 1 16,-3 1-1-16,20-15 0 0,0 0 0 0,-19 15 0 0,0-1 0 16,19-14 0-16,0 0 0 0,-16 15 0 0,-7 2 0 15,23-17 0-15,0 0 0 0,-22 21 1 0,7-2-1 16,15-19 0-16,0 0 0 0,-20 17 1 0,-3 2-1 15,23-19 0-15,0 0 0 0,-20 21 0 0,5 2 0 16,15-23 0-16,0 0 0 0,-12 19 0 0,3 6 0 16,9-25 0-16,0 0 0 0,-10 23 0 0,-4 7 0 15,14-30 0-15,0 0 0 0,-11 27 0 0,3-4 0 16,8-23 0-16,0 0 0 0,-2 23 0 0,-4 2 0 0,6-25 0 16,0 0 0-16,-4 28 0 0,-2 7 0 0,6-35 0 15,0 0 0-15,-8 32 0 0,3 2 0 0,5-34 0 0,0 0 0 16,-6 27 0-16,0 2 0 0,6-29 0 0,0 0 0 15,-4 30 0-15,-2 1 0 0,6-31 0 0,0 0 0 16,-4 30 0-16,0-1 0 0,4-29-1 0,0 0 1 16,0 30 0-16,4 7 0 0,-4-37 0 0,0 0 0 15,4 34 0-15,2-7 0 0,-6-27 0 0,0 0 0 16,10 23 0-16,-4 1 0 0,-6-24 0 0,0 0 0 16,9 25 0-16,-3 4 0 0,-6-29 0 0,0 0 0 15,8 25 0-15,0-4 0 0,-8-21 0 0,0 0 0 0,8 13 0 16,-3 0 0-16,-5-13 0 0,0 0 0 0,6 10 0 15,2 3 0-15,-8-13-1 0,0 0 1 0,6 17 0 16,4-3 0-16,-10-14 0 0,0 0 0 0,9 13 0 16,7 0 0-16,-16-13-1 0,0 0 1 0,19 14 0 15,-3-1 0-15,-16-13-2 0,0 0 2 0,19 10-1 16,7 3 1-16,-26-13-3 0,0 0 3 0,21 10-3 0,2-9 3 16,-3 1-1937-16</inkml:trace>
  <inkml:trace contextRef="#ctx0" brushRef="#br0" timeOffset="82403.53">21753 10248 1625 0,'0'0'0'0,"0"0"0"16,0 0 0-16,0 0 57 0,0 0-57 0,0 0 57 16,0 0-57-16,0 0 109 0,0 0-109 0,0 0 110 15,0 0-110-15,0 0 75 0,0 0-75 0,0 0 76 0,0 0-76 16,0 0 43-16,0 0-43 0,0 0 43 0,0 0-43 15,0 0 27-15,0 0-27 0,0 0 27 0,0 0-27 16,0 0 20-16,0 0-20 0,0 0 20 0,0 0-20 16,0 0 18-16,0 0-18 0,0 0 19 0,33-16-19 15,-33 16 17-15,0 0-17 0,42 0 17 0,13-3-17 16,-55 3 12-16,0 0-12 0,60-6 13 0,2 6-13 0,-62 0 11 16,0 0-11-16,65 2 11 0,3 2-11 0,-68-4 13 15,0 0-13-15,73 0 14 0,1 0-14 0,-74 0 12 16,0 0-12-16,80 0 13 0,10 0-13 0,-90 0 13 15,0 0-13-15,91 0 14 0,-4 0-14 0,-87 0 12 0,0 0-12 16,86 0 13-16,-4 3-13 0,-82-3 11 0,0 0-11 16,81 0 11-16,7 4-11 0,-88-4 12 0,0 0-12 15,85 2 12-15,-7-2-12 0,-78 0 13 0,0 0-13 16,68 0 13-16,-6 4-13 0,-62-4 10 0,0 0-10 16,63 0 11-16,5 4-11 0,-68-4 8 0,0 0-8 15,58 2 8-15,-19 2-8 0,-39-4 6 0,0 0-6 16,31 3 7-16,-2 3-7 0,-29-6 6 0,0 0-6 15,25 8 7-15,-1-1-7 0,-24-7 5 0,0 0-5 16,17 6 5-16,-7-2-5 0,-10-4 3 0,0 0-3 16,0 0 4-16,0 0-4 0,0 0 2 0,0 0-2 0,-8 4 3 15,-17 1-3-15,25-5 2 0,0 0-2 0,-33 0 2 16,-6 0-2-16,39 0 2 0,0 0-2 0,-45-3 2 16,-5 6-2-16,50-3 2 0,0 0-2 0,-57 0 2 15,-1 0-2-15,58 0 2 0,0 0-2 0,-60 0 2 0,-4-5-2 16,64 5 1-16,0 0-1 0,-70-4 2 0,-8 4-2 15,78 0 2-15,0 0-2 0,-82 0 3 0,2 4-3 16,80-4 4-16,0 0-4 0,-81 5 5 0,-5-5-5 16,86 0 4-16,0 0-4 0,-89 4 4 0,-5-2-4 15,94-2 5-15,0 0-5 0,-91 4 5 0,9 0-5 16,82-4 5-16,0 0-5 0,-77 4 6 0,-7-8-6 16,84 4 6-16,0 0-6 0,-84 0 6 0,7 4-6 0,77-4 5 15,0 0-5-15,-74 2 5 0,6-4-5 0,68 2 4 16,0 0-4-16,-63 0 5 0,7 0-5 0,56 0 2 15,0 0-2-15,-49 0 3 0,5-10-3 0,44 10 1 16,0 0-1-16,-39-8 1 0,6 3-1 0,33 5 0 0,0 0 0 16,-27-4 1-16,7 0-1 0,20 4 0 0,0 0 0 15,-12-4 0-15,5 4 0 0,7 0 0 0,0 0 0 16,0 0 0-16,0 0 0 0,0 0 0 0,0 0 0 16,0 0 0-16,0 0 0 0,0 0 0 0,0 0 0 15,0 0 1-15,33-5-1 0,-33 5 0 0,0 0 0 16,44-12 1-16,15-1-1 0,-59 13 1 0,0 0-1 15,62-12 2-15,8 5-2 0,-70 7 3 0,0 0-3 0,78-10 3 16,15 2-3-16,-93 8 3 0,0 0-3 0,97-5 3 16,-3 1-3-16,-94 4 3 0,0 0-3 0,97 0 4 15,6-4-4-15,-103 4 4 0,0 0-4 0,101-2 5 16,2 4-5-16,-103-2 2 0,0 0-2 0,90 4 2 16,-7-4-2-16,-83 0 1 0,0 0-1 0,76 4 1 15,-6-4-1-15,-70 0 0 0,0 0 0 0,60 4 1 0,-21 1-1 16,-39-5 0-16,0 0 0 0,27 6 0 0,-7-4 0 15,-20-2 0-15,0 0 0 0,13 2 0 0,-5-2 0 16,-8 0-1-16,0 0 1 0,-6-10-1 0,-11-16 1 16,-1 3-2046-16</inkml:trace>
  <inkml:trace contextRef="#ctx0" brushRef="#br0" timeOffset="85983.62">13672 9447 1155 0,'0'0'0'0,"0"0"0"16,0 0 0-16,0 0 40 0,0 0-40 0,0 0 40 15,0 0-40-15,0 0 103 0,0 0-103 0,0 0 104 16,0 0-104-16,0 0 83 0,0 0-83 0,0 0 84 16,0 0-84-16,0 0 57 0,0 0-57 0,6 30 58 0,-8 4-58 15,2-34 35-15,0 0-35 0,0 42 35 0,0-2-35 16,0-40 27-16,0 0-27 0,2 48 28 0,0 9-28 16,-2-57 22-16,0 0-22 0,2 63 23 0,2 4-23 15,-4-67 24-15,0 0-24 0,0 67 25 0,0 3-25 16,0-70 24-16,0 0-24 0,0 77 24 0,0-5-24 15,0-72 22-15,0 0-22 0,0 75 22 0,0-9-22 16,0-66 22-16,0 0-22 0,2 58 23 0,-2-5-23 0,0-53 20 16,0 0-20-16,2 50 21 0,5-5-21 0,-7-45 19 15,0 0-19-15,8 39 19 0,-2-13-19 0,-6-26 18 16,0 0-18-16,0 23 18 0,4-10-18 0,-4-13 15 0,0 0-15 16,8 14 16-16,1-7-16 0,-9-7 15 0,0 0-15 15,14 6 15-15,0-4-15 0,-14-2 19 0,0 0-19 16,19-2 20-16,8-4-20 0,-27 6 23 0,0 0-23 15,31-7 23-15,-1-7-23 0,-30 14 26 0,0 0-26 16,37-11 27-16,5-2-27 0,-42 13 24 0,0 0-24 16,45-16 24-16,0 3-24 0,-45 13 22 0,0 0-22 15,45-13 22-15,3 3-22 0,-48 10 19 0,0 0-19 16,45-7 20-16,3 5-20 0,-48 2 14 0,0 0-14 0,51-2 15 16,0 0-15-16,-51 2 10 0,0 0-10 0,48-4 11 15,-1-2-11-15,-47 6 9 0,0 0-9 0,48-4 10 16,1 1-10-16,-49 3 7 0,0 0-7 0,51-4 8 15,-7 0-8-15,-44 4 7 0,0 0-7 0,39-2 7 16,-2 2-7-16,-37 0 6 0,0 0-6 0,35 0 6 16,-6 0-6-16,-29 0 7 0,0 0-7 0,29-4 7 0,-9 1-7 15,-20 3 7-15,0 0-7 0,19-2 8 0,3 2-8 16,-22 0 9-16,0 0-9 0,19 0 10 0,-7 0-10 16,-12 0 11-16,0 0-11 0,8 0 11 0,-8 0-11 15,0 0 12-15,0 0-12 0,7-4 12 0,-7 4-12 16,0 0 10-16,0 0-10 0,14 0 10 0,-6 0-10 15,-8 0 7-15,0 0-7 0,8-4 7 0,-8 4-7 0,0 0 5 16,0 0-5-16,9-8 5 0,-9 8-5 16,0 0 4-16,0 0-4 0,10-13 4 0,-2-6-4 0,-8 19 5 15,0 0-5-15,8-27 6 0,-3-9-6 0,-5 36 6 16,0 0-6-16,4-44 6 0,-4 0-6 0,0 44 6 0,0 0-6 16,0-49 7-16,0-9-7 0,0 58 7 0,0 0-7 15,0-59 7-15,0-11-7 0,0 70 7 0,0 0-7 16,-2-67 7-16,-4 0-7 0,6 67 7 0,0 0-7 15,-7-70 7-15,1-7-7 0,6 77 7 0,0 0-7 16,-4-80 8-16,0 4-8 0,4 76 6 0,0 0-6 16,-2-67 7-16,-4 10-7 0,6 57 9 0,0 0-9 15,-4-50 9-15,4 14-9 0,0 36 11 0,0 0-11 16,-3-29 11-16,-1 6-11 0,4 23 10 0,0 0-10 0,-2-19 11 16,2-7-11-16,0 26 9 0,0 0-9 0,-2-27 9 15,-2 10-9-15,4 17 7 0,0 0-7 0,0-17 7 16,0-1-7-16,0 18 4 0,0 0-4 0,0-19 5 15,-4 0-5-15,4 19 3 0,0 0-3 0,-6-17 4 16,-4-4-4-16,10 21 1 0,0 0-1 0,-9-15 2 16,3 7-2-16,6 8 1 0,0 0-1 0,-8-7 1 15,-4-5-1-15,12 12 1 0,0 0-1 0,-13-11 1 0,-3 5-1 16,16 6 0-16,0 0 0 0,-15-6 1 0,-3 4-1 16,18 2 0-16,0 0 0 0,-17 0 1 0,-7 4-1 15,24-4 0-15,0 0 0 0,-21 4 1 0,-8 0-1 16,29-4 0-16,0 0 0 0,-25 4 1 0,-7 1-1 15,32-5 1-15,0 0-1 0,-33 4 1 0,-4-2-1 16,37-2 0-16,0 0 0 0,-36 2 1 0,1 4-1 0,35-6 0 16,0 0 0-16,-35 0 0 0,0 0 0 0,35 0 0 15,0 0 0-15,-39 2 0 0,2 1 0 16,37-3 0-16,0 0 0 0,-41 4 0 0,2 0 0 0,39-4 0 0,0 0 0 16,-45 4 0-16,-3 0 0 0,48-4 0 0,0 0 0 15,-41 5 0-15,-4-1 0 0,45-4 0 0,0 0 0 16,-41 10 0-16,2-3 0 0,39-7 0 0,0 0 0 15,-38 12 0-15,6-3 0 0,32-9-1 0,0 0 1 16,-29 12 0-16,-2 1 0 0,31-13-1 0,0 0 1 16,-29 10-1-16,11-5 1 0,18-5 0 0,0 0 0 15,-17 12 0-15,-10 1 0 0,27-13 0 0,0 0 0 16,-24 14 0-16,11-9 0 0,13-5 0 0,0 0 0 0,-12 4 0 16,0-4 0-16,12 0 0 0,0 0 0 0,-9 4 0 15,9-4 0-15,0 0 0 0,0 0 0 0,-12 0 0 16,6 0 0-16,6 0 0 0,0 0 0 0,-9 0 0 15,-5 0 0-15,14 0 0 0,0 0 0 0,-12 2 1 16,4 0-1-16,8-2 0 0,0 0 0 0,-7 2 1 16,-1 2-1-16,8-4 1 0,0 0-1 0,0 0 1 15,-12 3-1-15,12-3 0 0,0 0 0 0,0 0 1 0,-9 16-1 16,9-16 0-16,0 0 0 0,-6 11 1 0,6 4-1 16,0-15 0-16,0 0 0 0,6 17 1 0,-1 8-1 15,-5-25 0-15,0 0 0 0,10 29 0 0,0 5 0 16,-10-34 0-16,0 0 0 0,13 33 0 0,1 1 0 15,-14-34 0-15,0 0 0 0,10 36 0 0,-6 4 0 16,-4-40 0-16,0 0 0 0,0 33 0 0,0-8 0 16,0-25-1-16,0 0 1 0,0 19 0 0,-4 5 0 15,4-24-1-15,0 0 1 0,-6 23 0 0,2-7 0 0,4-16-1 16,0 0 1-16,-2 11 0 0,2-5 0 0,0-6-2 16,0 0 2-16,0 0-1 0,0 7 1 0,0-7-4 0,0 0 4 15,0 0-3-15,0-7 3 0,2 1-2191 0</inkml:trace>
  <inkml:trace contextRef="#ctx0" brushRef="#br0" timeOffset="87987.3">25663 10232 1412 0,'0'0'0'16,"0"0"0"-16,0 0 0 0,0 0 57 0,0 0-57 16,0 0 57-16,0 0-57 0,0 0 120 0,0 0-120 15,0 0 121-15,-6 20-121 0,6-20 105 0,0 0-105 16,0 0 105-16,-4-6-105 0,4 6 57 0,0 0-57 16,0-17 57-16,0-6-57 0,0 23 35 0,0 0-35 15,0-36 35-15,-2-6-35 0,2 42 30 0,0 0-30 16,-4-46 31-16,4-8-31 0,0 54 38 0,0 0-38 15,2-53 38-15,0 3-38 0,-2 50 36 0,0 0-36 0,0-53 36 16,-2 0-36-16,2 53 44 0,0 0-44 0,-4-62 44 16,2 0-44-16,2 62 46 0,0 0-46 0,0-67 47 15,0 8-47-15,0 59 37 0,0 0-37 0,-2-52 38 16,-2 3-38-16,4 49 32 0,0 0-32 0,-4-46 33 16,2 2-33-16,2 44 29 0,0 0-29 0,-1-40 29 15,-1 0-29-15,2 40 24 0,0 0-24 0,-2-31 24 0,0 1-24 16,2 30 21-16,0 0-21 0,0-23 22 0,0 0-22 15,0 23 19-15,0 0-19 0,2-19 20 0,0 11-20 16,-2 8 18-16,0 0-18 0,7-9 18 0,9 1-18 16,-16 8 15-16,0 0-15 0,29-9 16 0,14-3-16 15,-43 12 13-15,0 0-13 0,54-11 14 0,7 1-14 16,-61 10 10-16,0 0-10 0,62-6 10 0,-4 4-10 0,-58 2 9 16,0 0-9-16,60-3 9 0,8 3-9 15,-68 0 5-15,0 0-5 0,69 3 5 0,-3-1-5 0,-66-2 3 16,0 0-3-16,62 4 4 0,-2 0-4 0,-60-4 3 15,0 0-3-15,51 4 3 0,-12-4-3 0,-39 0 0 0,0 0 0 16,31 0 1-16,-4 4-1 0,-27-4 0 0,0 0 0 16,31 3 0-16,8 3 0 0,-39-6 0 0,0 0 0 15,31 0 0-15,-14 0 0 0,-17 0 0 0,0 0 0 16,10 2 0-16,-10-2 0 0,0 0 0 0,0 0 0 16,0 0 0-16,0 0 0 0,0 0 0 0,0 0 0 15,10-2 0-15,-10 2 0 0,0 0-1 0,0 0 1 16,0 0 0-16,0 0 0 0,0 0-2216 0</inkml:trace>
  <inkml:trace contextRef="#ctx0" brushRef="#br0" timeOffset="89654.98">4892 10263 1379 0,'0'0'0'0,"0"0"0"0,0 0 0 16,0 0 44-16,0 0-44 0,31 19 44 0,-14-23-44 15,-17 4 102-15,0 0-102 0,26-2 103 0,3-1-103 16,-29 3 80-16,0 0-80 0,31-4 81 0,4 4-81 16,-35 0 53-16,0 0-53 0,35-6 54 0,-12 2-54 15,-23 4 39-15,0 0-39 0,22-4 39 0,3 8-39 16,-25-4 30-16,0 0-30 0,23 2 30 0,-11 0-30 0,-12-2 32 15,0 0-32-15,8 0 33 0,-8 0-33 0,0 0 37 16,0 0-37-16,6 10 38 0,-6-10-38 0,0 0 36 16,0 0-36-16,0 19 36 0,-8 7-36 0,8-26 29 0,0 0-29 15,-6 35 29-15,4 1-29 0,2-36 25 0,0 0-25 16,-4 40 25-16,-2 6-25 0,6-46 21 0,0 0-21 16,-7 49 22-16,5 3-22 0,2-52 17 0,0 0-17 15,-4 48 17-15,4 3-17 0,0-51 12 0,0 0-12 16,0 53 13-16,-2-5-13 0,2-48 9 0,0 0-9 15,-2 44 10-15,4 0-10 0,-2-44 8 0,0 0-8 16,2 40 9-16,2-2-9 0,-4-38 9 0,0 0-9 16,-4 31 10-16,0-8-10 0,4-23 9 0,0 0-9 0,-2 17 10 15,-4-4-10-15,6-13 9 0,0 0-9 0,-4 11 9 16,-2-3-9-16,6-8 10 0,0 0-10 0,-9 12 11 16,-11 1-11-16,20-13 13 0,0 0-13 0,-25 17 14 15,-10 0-14-15,35-17 14 0,0 0-14 0,-39 19 15 16,4-5-15-16,35-14 17 0,0 0-17 0,-41 15 18 15,-11 4-18-15,52-19 15 0,0 0-15 0,-55 19 16 16,3-4-16-16,52-15 15 0,0 0-15 0,-55 14 16 0,-3-3-16 16,58-11 13-16,0 0-13 0,-66 14 14 0,4-1-14 15,62-13 12-15,0 0-12 0,-61 13 12 0,-5 1-12 16,66-14 11-16,0 0-11 0,-70 13 11 0,0 0-11 16,70-13 10-16,0 0-10 0,-70 14 10 0,-2-9-10 15,72-5 14-15,0 0-14 0,-72 10 15 0,-1 1-15 0,73-11 13 16,0 0-13-16,-74 8 14 0,-2-2-14 0,76-6 16 15,0 0-16-15,-80 4 17 0,-9-3-17 0,89-1 15 16,0 0-15-16,-88 2 15 0,6 4-15 0,82-6 11 16,0 0-11-16,-83 2 12 0,3 2-12 0,80-4 7 15,0 0-7-15,-83 4 8 0,-3-1-8 0,86-3 5 0,0 0-5 16,-86 0 6-16,7 8-6 0,79-8 4 0,0 0-4 16,-84 10 4-16,-1-1-4 0,85-9 3 0,0 0-3 15,-84 4 4-15,2-2-4 0,82-2 3 0,0 0-3 16,-77 2 3-16,-3 3-3 0,80-5 2 0,0 0-2 15,-70 8 2-15,0-2-2 0,70-6 2 0,0 0-2 16,-68 2 2-16,8-2-2 0,60 0 2 0,0 0-2 16,-57 2 2-16,3 1-2 0,54-3 1 0,0 0-1 0,-45 2 1 15,16-2-1-15,29 0 1 0,0 0-1 0,-25 4 2 16,-7 4-2-16,32-8 2 0,0 0-2 0,-29 7 2 16,10-1-2-16,19-6 2 0,0 0-2 0,-16 6 2 15,7 2-2-15,9-8 2 0,0 0-2 0,0 0 3 16,-10 9-3-16,10-9 2 0,0 0-2 0,0 0 3 15,-10 10-3-15,10-10 0 0,0 0 0 0,-6 7 1 0,6 1-1 16,0-8-1-16,0 0 1 0,10 2 0 0,6-6 0 16,3-4-2253-16</inkml:trace>
  <inkml:trace contextRef="#ctx0" brushRef="#br0" timeOffset="182587.94">14796 10992 1076 0,'0'0'0'0,"0"0"0"0,0 0 0 0,0 0 27 0,0 0-27 16,0 0 27-16,23 34-27 0,-23-34 56 0,0 0-56 15,16 31 57-15,9 16-57 0,-25-47 55 0,0 0-55 16,22 59 56-16,1 4-56 0,-23-63 27 0,0 0-27 16,15 65 28-16,-1-6-28 0,-14-59 21 0,0 0-21 15,8 54 22-15,-4-8-22 0,-4-46 13 0,0 0-13 16,4 36 13-16,-4-15-13 0,0-21 8 0,0 0-8 0,0 11 8 15,0-11-8-15,0 0 8 0,0 0-8 0,0 0 9 16,0 0-9-16,0 0 8 0,0 0-8 0,-10-11 8 16,-10-22-8-16,20 33 16 0,0 0-16 0,-15-38 17 15,1-4-17-15,14 42 38 0,0 0-38 0,-13-44 38 16,-5-1-38-16,18 45 52 0,0 0-52 0,-19-48 53 16,5-2-53-16,14 50 53 0,0 0-53 0,-12-47 53 15,3-3-53-15,9 50 52 0,0 0-52 0,-6-52 52 0,8-3-52 16,-2 55 43-16,0 0-43 0,8-53 44 0,3 7-44 15,-11 46 35-15,0 0-35 0,14-38 35 0,1 5-35 16,-15 33 25-16,0 0-25 0,16-26 26 0,0 9-26 16,-16 17 21-16,0 0-21 0,19-14 22 0,4 1-22 15,-23 13 15-15,0 0-15 0,28-8 15 0,1 6-15 16,-29 2 12-16,0 0-12 0,25 2 13 0,-11 2-13 16,-14-4 9-16,0 0-9 0,9 4 10 0,1 3-10 0,-10-7 7 15,0 0-7-15,10 14 8 0,-2 7-8 0,-8-21 7 16,0 0-7-16,1 25 7 0,-4-6-7 0,3-19 5 15,0 0-5-15,-10 26 6 0,-6 5-6 0,16-31 5 0,0 0-5 16,-23 36 5-16,-4 2-5 0,27-38 6 0,0 0-6 16,-26 37 6-16,7-11-6 0,19-26 6 0,0 0-6 15,-17 23 7-15,1 0-7 0,16-23 2 0,0 0-2 16,-12 21 2-16,8-2-2 0,4-19 0 0,0 0 0 16,-3 13 0-16,1-5 0 0,0 0-1707 0</inkml:trace>
  <inkml:trace contextRef="#ctx0" brushRef="#br0" timeOffset="182844.4">15074 11137 1267 0,'0'0'0'0,"6"7"0"0,6 12 0 15,-12-19 17-15,0 0-17 0,13 16 17 0,-3-1-17 16,-10-15 33-16,0 0-33 0,10 19 34 0,3 12-34 16,-13-31 28-16,0 0-28 0,12 28 28 0,-8-9-28 15,-4-19 17-15,0 0-17 0,0 19 18 0,0-2-18 16,0-17 11-16,0 0-11 0,-4 18 12 0,2-11-12 16,2-7 8-16,0 0-8 0,0 0 9 0,-10-5-9 0,0-1-1065 15</inkml:trace>
  <inkml:trace contextRef="#ctx0" brushRef="#br0" timeOffset="182960.48">15045 10902 1188 0,'0'0'0'15,"0"0"0"-15,0 8 0 0,0-8 6 0,0 0-6 16,0 0 7-16,-8 13-7 0,8-13 4 0,0 0-4 16,-6 15 4-16,-3 16-4 0,1-1-847 0</inkml:trace>
  <inkml:trace contextRef="#ctx0" brushRef="#br0" timeOffset="183438.53">15284 11137 1614 0,'0'0'0'0,"0"0"0"0,21 17 0 16,-21-17-7-16,0 0 7 0,18 17-7 0,-3-2 7 0,-15-15 0 15,0 0 0-15,16 25 0 0,5 11 0 16,-21-36 21-16,0 0-21 0,20 37 22 0,-10-18-22 0,-10-19 31 0,0 0-31 16,5 17 32-16,3 0-32 0,-8-17 40 0,0 0-40 15,2 10 41-15,-2-10-41 0,0 0 37 0,0 0-37 16,0 7 37-16,0-7-37 0,0 0 32 0,0 0-32 16,0 0 32-16,14-23-32 0,-14 23 26 0,0 0-26 15,13-28 26-15,-7-5-26 0,-6 33 27 0,0 0-27 16,10-40 27-16,2 0-27 0,-12 40 28 0,0 0-28 15,17-38 29-15,-7 15-29 0,-10 23 29 0,0 0-29 16,8-17 30-16,-1 5-30 0,-7 12 25 0,0 0-25 16,2-7 26-16,-2 7-26 0,0 0 20 0,0 0-20 0,8-6 21 15,-8 6-21-15,0 0 11 0,0 0-11 0,0 0 11 16,0 0-11-16,0 0-1636 0</inkml:trace>
  <inkml:trace contextRef="#ctx0" brushRef="#br0" timeOffset="183819.03">15756 11182 841 0,'0'0'0'0,"0"0"0"0,14 23 0 15,-14-23 50-15,0 0-50 0,8 21 50 0,-4 0-50 0,-4-21 56 16,0 0-56-16,4 19 57 0,1-1-57 0,-5-18 54 16,0 0-54-16,10 13 54 0,-4 2-54 0,-6-15 39 15,0 0-39-15,8 12 40 0,0-7-40 0,-8-5 33 0,0 0-33 16,9 0 34-16,5-3-34 0,-14 3 36 0,0 0-36 16,12-8 36-16,3-7-36 0,-15 15 43 0,0 0-43 15,12-16 44-15,-6 3-44 0,-6 13 56 0,0 0-56 16,0-15 57-16,-4-6-57 0,4 21 57 0,0 0-57 15,-6-25 58-15,-10 2-58 0,16 23 46 0,0 0-46 16,-19-19 47-16,-4 6-47 0,23 13 44 0,0 0-44 0,-22-12 44 16,-3 3-44-16,25 9 32 0,0 0-32 0,-18-14 33 15,5 1-33-15,13 13 21 0,0 0-21 0,-4-21 22 16,6-8-22-16,2 1-1428 0</inkml:trace>
  <inkml:trace contextRef="#ctx0" brushRef="#br0" timeOffset="184071.34">15945 10696 1009 0,'0'0'0'0,"0"0"0"0,-8 13 0 16,8-13 2-16,0 0-2 0,-2 14 2 0,4 3-2 16,-2-17 7-16,0 0-7 0,8 25 7 0,-4 13-7 15,-4-38 10-15,0 0-10 0,8 44 10 0,0-2-10 16,-8-42 15-16,0 0-15 0,9 42 15 0,7 5-15 15,-16-47 19-15,0 0-19 0,15 48 20 0,-1-4-20 16,-14-44 30-16,0 0-30 0,12 36 30 0,-3-11-30 0,-9-25 44 16,0 0-44-16,4 19 45 0,2-2-45 0,-6-17 48 15,0 0-48-15,0 12 48 0,-4-5-48 0,4-7 42 0,0 0-42 16,0 0 42-16,-10 4-42 0,1-4-1024 0</inkml:trace>
  <inkml:trace contextRef="#ctx0" brushRef="#br0" timeOffset="184249.28">15826 11007 953 0,'0'0'0'15,"0"0"0"-15,20 4 0 0,-20-4 21 0,0 0-21 16,19-4 22-16,9-9-22 0,-28 13 53 0,0 0-53 0,35-16 53 16,9-5-53-16,-44 21 49 0,0 0-49 0,43-17 50 15,-14 6-50-15,-29 11 13 0,0 0-13 0,26-10 13 16,-7 1-13-16,-19 9 3 0,0 0-3 15,15-8 4-15,-5 4-4 0,-2-1-866 0</inkml:trace>
  <inkml:trace contextRef="#ctx0" brushRef="#br0" timeOffset="184945.37">17075 10856 897 0,'0'0'0'0,"0"0"0"15,0 0 0-15,0 0 1 0,0 0-1 0,-16 10 2 16,-1-3-2-16,17-7 11 0,0 0-11 0,-28 12 11 15,-1 3-11-15,29-15 18 0,0 0-18 0,-29 23 19 16,8 9-19-16,21-32 29 0,0 0-29 0,-14 35 29 16,2-5-29-16,12-30 47 0,0 0-47 0,-7 27 47 0,5-4-47 15,2-23 57-15,0 0-57 0,0 19 57 0,2-6-57 16,-2-13 51-16,0 0-51 0,4 12 51 0,-1-3-51 16,-3-9 40-16,0 0-40 0,8 2 41 0,0-4-41 15,-8 2 39-15,0 0-39 0,16-9 40 0,9-8-40 16,-25 17 42-16,0 0-42 0,25-23 42 0,-5 2-42 15,-20 21 38-15,0 0-38 0,11-23 38 0,1-13-38 0,-12 36 38 16,0 0-38-16,12-31 39 0,-11 10-39 0,-1 21 33 16,0 0-33-16,0-13 34 0,0 7-34 0,0 6 29 15,0 0-29-15,0 0 30 0,0 0-30 0,0 0 25 16,0 0-25-16,2-9 25 0,-2 9-25 0,0 0 21 0,0 0-21 16,0 0 22-16,0 0-22 0,0 0 13 0,0 0-13 15,10 1 14-15,2 7-14 0,-12-8 8 0,0 0-8 16,19 4 9-16,-5 0-9 0,-14-4 5 0,0 0-5 15,17 5 5-15,9-1-5 0,-26-4 7 0,0 0-7 16,23 10 7-16,-7-6-7 0,-16-4 8 0,0 0-8 16,13 1 9-16,3-1-9 0,-16 0 7 0,0 0-7 15,13 0 8-15,-3 2-8 0,-10-2 6 0,0 0-6 16,16-3 7-16,13-11-7 0,2 1-1482 0</inkml:trace>
  <inkml:trace contextRef="#ctx0" brushRef="#br0" timeOffset="185404.14">17648 10809 1121 0,'0'0'0'0,"0"0"0"0,-6-6 0 16,6 6 17-16,0 0-17 0,-13-4 18 0,-9 0-18 15,22 4 36-15,0 0-36 0,-25 4 37 0,-4 7-37 16,29-11 34-16,0 0-34 0,-29 16 35 0,-2 1-35 15,31-17 27-15,0 0-27 0,-28 17 27 0,11 6-27 16,17-23 24-16,0 0-24 0,-10 19 24 0,4-6-24 0,6-13 21 16,0 0-21-16,2 10 22 0,-2-10-22 0,0 0 22 15,0 0-22-15,14 11 23 0,2-11-23 0,-16 0 18 16,0 0-18-16,19 0 19 0,-3-5-19 0,-16 5 19 16,0 0-19-16,19-16 20 0,2-6-20 0,-21 22 25 0,0 0-25 15,20-27 25-15,-7 0-25 0,-13 27 33 0,0 0-33 16,6-29 34-16,-6-3-34 0,0 32 34 0,0 0-34 15,-4-40 34-15,-5-8-34 0,9 48 34 16,0 0-34-16,-12-45 34 0,2 4-34 0,10 41 28 0,0 0-28 16,-11-28 28-16,7 11-28 0,4 17 26 0,0 0-26 15,0 0 26-15,0 0-26 0,0 0 22 0,0 0-22 0,-4 7 23 16,6 20-23-16,-2-27 18 0,0 0-18 0,8 36 18 16,5 4-18-16,-13-40 15 0,0 0-15 0,18 40 16 15,-3 4-16-15,-15-44 11 0,0 0-11 0,18 40 11 16,-5-11-11-16,-13-29 8 0,0 0-8 0,16 25 9 15,-1-2-9-15,-15-23 3 0,0 0-3 0,6 17 4 16,0-8-4-16,0-3-1503 0</inkml:trace>
  <inkml:trace contextRef="#ctx0" brushRef="#br0" timeOffset="185876.03">17952 10809 1054 0,'0'0'0'0,"0"0"0"0,-10 0 0 0,10 0 26 15,0 0-26-15,-6 0 26 0,-4 0-26 16,10 0 37-16,0 0-37 0,-15 3 38 0,-5 7-38 0,20-10 31 16,0 0-31-16,-17 11 32 0,5-1-32 0,12-10 31 0,0 0-31 15,-6 13 31-15,-3 8-31 0,9-21 37 0,0 0-37 16,-6 19 38-16,2-11-38 0,4-8 33 0,0 0-33 15,0 0 34-15,0 8-34 0,0-8 31 0,0 0-31 16,0 0 31-16,0 0-31 0,0 0 25 0,0 0-25 16,12 0 26-16,-1-6-26 0,-11 6 24 0,0 0-24 15,14-10 25-15,-3-13-25 0,-11 23 24 0,0 0-24 16,10-28 24-16,-2-7-24 0,-8 35 29 0,0 0-29 0,2-40 29 16,-4-3-29-16,2 43 28 0,0 0-28 0,-6-42 28 15,-4 5-28-15,10 37 26 0,0 0-26 0,-9-26 27 16,5 10-27-16,4 16 34 0,0 0-34 0,0-7 34 15,0 7-34-15,0 0 33 0,0 0-33 0,0 0 34 16,0 0-34-16,0 0 30 0,0 0-30 0,-2 9 31 16,8 22-31-16,-6-31 25 0,0 0-25 0,9 44 26 15,5-4-26-15,-14-40 18 0,0 0-18 0,18 36 18 0,1 0-18 16,-19-36 13-16,0 0-13 0,23 35 13 0,-7-14-13 16,-16-21 6-16,0 0-6 0,15 19 7 0,1-2-7 15,-16-17 2-15,0 0-2 0,14 11 3 0,-7-7-3 16,-7-4 0-16,0 0 0 0,0 0 0 0,0 0 0 15,0 0-1554-15</inkml:trace>
  <inkml:trace contextRef="#ctx0" brushRef="#br0" timeOffset="186206.13">18076 10833 1255 0,'0'0'0'0,"0"0"0"0,10 4 0 15,-10-4 1-15,0 0-1 0,0 0 2 0,0 0-2 0,0 0 0 16,0 0 0-16,9 8 1 0,9 5-1 0,-18-13 3 16,0 0-3-16,21 15 4 0,-1-5-4 0,-20-10 1 0,0 0-1 15,21 4 1-15,14-6-1 0,-35 2 0 0,0 0 0 16,31-2 1-16,-7-2-1 0,-24 4 0 0,0 0 0 15,15-9 0-15,1-14 0 0,-16 23 0 0,0 0 0 16,13-27 0-16,-9-3 0 0,-4 30 3 0,0 0-3 16,2-27 3-16,-8 4-3 0,6 23 21 0,0 0-21 15,-9-17 22-15,-5 0-22 0,14 17 51 0,0 0-51 16,-14-14 52-16,7 7-52 0,7 7 75 0,0 0-75 16,-10-2 76-16,-4 7-76 0,14-5 77 0,0 0-77 0,-11 12 77 15,-7 7-77-15,18-19 66 0,0 0-66 0,-14 30 67 16,9 5-67-16,5-35 50 0,0 0-50 0,0 38 50 15,7-4-50-15,-7-34 36 0,0 0-36 0,14 31 36 16,2-8-36-16,-16-23 25 0,0 0-25 0,21 19 26 16,0-6-26-16,-21-13 19 0,0 0-19 0,24 10 19 15,1-7-19-15,-25-3 15 0,0 0-15 0,27-3 15 16,6-9-15-16,-33 12 9 0,0 0-9 0,35-17 10 0,0-10-10 16,0 1-1567-16</inkml:trace>
  <inkml:trace contextRef="#ctx0" brushRef="#br0" timeOffset="186622.86">18698 10686 897 0,'0'0'0'0,"0"0"0"0,-6 14 0 0,6-14 21 16,0 0-21-16,-5 11 22 0,-5 1-22 0,10-12 47 16,0 0-47-16,-14 9 48 0,-9 8-48 0,23-17 28 15,0 0-28-15,-22 20 28 0,7-5-28 0,15-15 16 0,0 0-16 16,-18 15 16-16,5 8-16 0,13-23 13 0,0 0-13 15,-10 21 14-15,6-4-14 0,4-17 14 0,0 0-14 16,0 12 15-16,0-12-15 0,0 0 19 0,0 0-19 16,4 11 20-16,-4-11-20 0,0 0 32 0,0 0-32 15,10 0 32-15,7-4-32 0,-17 4 49 0,0 0-49 16,26-13 49-16,-3-10-49 0,-23 23 62 0,0 0-62 16,19-27 62-16,-3-7-62 0,-16 34 60 0,0 0-60 0,4-40 61 15,-4-10-61-15,0 50 51 0,0 0-51 0,-8-49 52 16,-9-1-52-16,17 50 47 0,0 0-47 0,-20-44 47 15,3 4-47-15,17 40 46 0,0 0-46 0,-12-30 47 16,6 16-47-16,6 14 43 0,0 0-43 0,0 0 44 16,-14 27-44-16,14-27 35 0,0 0-35 0,-9 34 36 15,5 4-36-15,4-38 28 0,0 0-28 0,4 40 29 16,7 2-29-16,-11-42 21 0,0 0-21 0,18 44 22 16,-1 2-22-16,-17-46 14 0,0 0-14 0,24 44 15 0,5-8-15 15,-29-36 9-15,0 0-9 0,31 29 10 0,0-10-10 16,-31-19 4-16,0 0-4 0,31 11 5 0,0-9-5 15,-2 0-1613-15</inkml:trace>
  <inkml:trace contextRef="#ctx0" brushRef="#br0" timeOffset="186939.47">19565 10522 1748 0,'0'0'0'16,"0"0"0"-16,14 10 0 0,-14-10 0 0,0 0 0 15,6 13 0-15,2 8 0 0,-8-21 0 0,0 0 0 0,7 38 0 16,1 22 0-16,-8-60 10 0,0 0-10 0,8 68 11 15,0 7-11-15,-8-75 22 0,0 0-22 0,0 76 23 16,2-5-23-16,-2-71 32 0,0 0-32 0,2 63 32 16,-1-22-32-16,-1-41 16 0,0 0-16 0,-1 27 17 15,-3-12-17-15,4-15 6 0,0 0-6 0,-10 0 6 16,-6-15-6-16,-3 0-1383 0</inkml:trace>
  <inkml:trace contextRef="#ctx0" brushRef="#br0" timeOffset="187436.6">19526 10923 1065 0,'0'0'0'0,"12"-4"0"0,15-5 0 0,-27 9 7 16,0 0-7-16,33-14 7 0,-2 1-7 0,-31 13 11 0,0 0-11 15,34-13 11-15,6-1-11 0,-40 14 55 0,0 0-55 16,35-17 56-16,-7 8-56 0,-28 9 51 0,0 0-51 16,23-14 51-16,0 3-51 0,-23 11 47 0,0 0-47 15,20-8 48-15,-5 6-48 0,-15 2 57 0,0 0-57 16,8-2 57-16,0 0-57 0,-8 2 52 0,0 0-52 16,0 0 53-16,11 0-53 0,-11 0 50 0,0 0-50 15,10 6 51-15,2 9-51 0,-12-15 42 0,0 0-42 16,8 25 43-16,-8 8-43 0,0-33 38 0,0 0-38 15,-2 34 38-15,-2 8-38 0,4-42 32 0,0 0-32 0,-4 36 33 16,0-11-33-16,4-25 26 0,0 0-26 16,-2 17 26-16,2-7-26 0,0-10 22 0,0 0-22 0,4 9 23 15,-4-9-23-15,0 0 18 0,0 0-18 0,14 6 18 16,7-8-18-16,-21 2 19 0,0 0-19 0,19-4 19 16,7-7-19-16,-26 11 18 0,0 0-18 0,17-15 18 0,1-10-18 15,-18 25 15-15,0 0-15 0,11-25 16 0,-7 8-16 16,-4 17 19-16,0 0-19 0,-2-17 20 0,-4-1-20 15,6 18 21-15,0 0-21 0,-13-13 21 0,-9 2-21 16,22 11 19-16,0 0-19 0,-21-8 20 0,0 2-20 16,21 6 10-16,0 0-10 0,-16-5 10 0,6-5-10 15,10 10 2-15,0 0-2 0,-3-19 2 0,8-21-2 0,1 2-1693 16</inkml:trace>
  <inkml:trace contextRef="#ctx0" brushRef="#br0" timeOffset="187890.12">20784 10664 1547 0,'0'0'0'0,"0"0"0"16,6-8 0-16,-6 8 0 0,0 0 0 0,0 0 1 16,12-8-1-16,-12 8-6 0,0 0 6 0,0 0-6 15,-4-13 6-15,4 13 23 0,0 0-23 0,-14-4 23 16,-9 4-23-16,23 0 47 0,0 0-47 0,-29 6 48 16,-8 9-48-16,37-15 59 0,0 0-59 0,-37 19 60 0,8 6-60 15,29-25 58-15,0 0-58 0,-25 19 58 0,15-6-58 16,10-13 42-16,0 0-42 0,0 21 43 0,8 6-43 15,-8-27 31-15,0 0-31 0,11 27 32 0,7-6-32 16,-18-21 22-16,0 0-22 0,23 21 23 16,4 4-23-16,-27-25 17 0,0 0-17 0,28 26 18 0,-15-12-18 15,-13-14 12-15,0 0-12 0,6 23 13 0,-8 11-13 16,2-34 9-16,0 0-9 0,-15 36 10 0,-17-5-10 16,32-31 8-16,0 0-8 0,-37 30 9 0,1 5-9 0,36-35 8 15,0 0-8-15,-30 28 8 0,11-11-8 0,19-17 6 16,0 0-6-16,-14 12 7 0,14-12-7 0,0 0 0 15,0 0 0-15,8-10 1 0,31-22-1 0,2 1-1614 0</inkml:trace>
  <inkml:trace contextRef="#ctx0" brushRef="#br0" timeOffset="188319.57">20946 11114 1524 0,'0'0'0'0,"0"0"0"0,21-4 0 16,-21 4 1-16,0 0-1 0,16-4 2 0,-5 4-2 15,-11 0 1-15,0 0-1 0,14 0 1 0,11 0-1 16,-25 0 13-16,0 0-13 0,26 4 13 0,-3 4-13 16,-23-8 28-16,0 0-28 0,19 9 28 0,-3 5-28 15,-16-14 35-15,0 0-35 0,6 22 35 0,-10 5-35 16,4-27 34-16,0 0-34 0,-10 34 35 0,-7 1-35 16,17-35 24-16,0 0-24 0,-26 28 24 0,-3-5-24 0,29-23 23 15,0 0-23-15,-33 23 23 0,10 0-23 0,23-23 22 16,0 0-22-16,-18 21 23 0,7-8-23 15,11-13 20-15,0 0-20 0,-4 8 20 0,4-8-20 0,0 0 17 16,0 0-17-16,9 11 17 0,11-1-17 0,-20-10 16 0,0 0-16 16,37 6 17-16,19-6-17 0,-56 0 22 0,0 0-22 15,62-2 23-15,-3-4-23 0,-59 6 23 0,0 0-23 16,60-21 23-16,-4-21-23 0,3 0-1506 0</inkml:trace>
  <inkml:trace contextRef="#ctx0" brushRef="#br0" timeOffset="208136.1">8769 9111 583 0,'0'0'0'0,"0"0"0"15,0 0 0-15,0 0 40 0,0 0-40 16,0 0 41-16,0 0-41 0,0 0 99 0,0 0-99 0,0 0 99 16,0 0-99-16,0 0 91 0,0 0-91 15,0 0 92-15,0 0-92 0,0 0 62 0,0 0-62 0,0 0 63 16,-16-54-63-16,16 54 40 0,0 0-40 0,-17-40 41 15,5 10-41-15,12 30 30 0,0 0-30 0,-16-35 31 16,3-12-31-16,13 47 27 0,0 0-27 0,-12-54 27 16,2 1-27-16,10 53 27 0,0 0-27 0,-9-52 28 15,-5-3-28-15,14 55 24 0,0 0-24 0,-10-57 24 0,1-8-24 16,9 65 21-16,0 0-21 0,-6-63 22 0,4 8-22 16,2 55 19-16,0 0-19 0,-2-57 20 0,2-1-20 15,0 58 16-15,0 0-16 0,0-59 16 0,-2-2-16 16,2 61 15-16,0 0-15 0,-6-57 16 0,-2 2-16 15,8 55 13-15,0 0-13 0,-5-44 14 0,-1 13-14 16,6 31 12-16,0 0-12 0,-4-23 12 0,0-2-12 0,4 25 13 16,0 0-13-16,-2-19 13 0,-4 6-13 0,6 13 8 15,0 0-8-15,-2-9 9 0,0-1-9 0,2 10 4 16,0 0-4-16,0-8 5 0,0-1-5 0,0 9 3 16,0 0-3-16,0 0 3 0,4-12-3 0,-4 12 2 15,0 0-2-15,0 0 3 0,16-2-3 0,-16 2 2 0,0 0-2 16,15-3 3-16,5 3-3 0,-20 0 2 0,0 0-2 15,27 3 3-15,0-3-3 0,-27 0 3 0,0 0-3 16,27 0 3-16,16 0-3 0,-43 0 5 0,0 0-5 16,45 0 5-16,0 0-5 0,-45 0 5 0,0 0-5 0,44 0 6 15,7-3-6-15,-51 3 6 0,0 0-6 0,54-6 7 16,7 4-7-16,-61 2 4 0,0 0-4 0,64-2 5 16,6 2-5-16,-70 0 3 0,0 0-3 0,70-4 4 15,4 0-4-15,-74 4 2 0,0 0-2 0,73-5 2 16,3 1-2-16,-76 4 0 0,0 0 0 0,80-8 1 15,4 3-1-15,-84 5 0 0,0 0 0 0,85-6 1 16,-3 2-1-16,-82 4 0 0,0 0 0 0,87-8 0 16,3 3 0-16,-90 5 0 0,0 0 0 0,89-4 0 15,1-4 0-15,-90 8 0 0,0 0 0 0,89-2 0 16,-7-1 0-16,-82 3 0 0,0 0 0 0,83 0 0 0,7-4 0 16,-90 4 0-16,0 0 0 0,89-4 0 0,-3-2 0 15,-86 6 0-15,0 0 0 0,85-4 0 0,-1 12 0 16,-84-8 0-16,0 0 0 0,84 4 0 0,1-4 0 15,-85 0 0-15,0 0 0 0,90 0 1 0,-3 6-1 16,-87-6 1-16,0 0-1 0,86 3 1 0,-5-3-1 16,-81 0 0-16,0 0 0 0,88 0 1 0,7 2-1 15,-95-2 0-15,0 0 0 0,93 0 1 0,3-5-1 0,-96 5 0 16,0 0 0-16,85-8 1 0,5-2-1 0,-90 10 0 16,0 0 0-16,93-9 0 0,2 3 0 0,-95 6 0 15,0 0 0-15,93-4 0 0,3 0 0 16,-96 4 0-16,0 0 0 0,95 0 0 0,4 0 0 0,-99 0-1 0,0 0 1 15,101 4 0-15,-3-2 0 0,-98-2-1 0,0 0 1 16,101 2-1-16,4-4 1 0,-105 2-1 0,0 0 1 16,107-2 0-16,5 2 0 0,-112 0 0 0,0 0 0 15,115-4 0-15,2 4 0 0,-117 0 0 0,0 0 0 0,120-5 0 16,-1 1 0-16,-119 4 0 0,0 0 0 0,118-8 0 16,3 4 0-16,-121 4 0 0,0 0 0 0,119-5 0 15,5-5 0-15,-124 10 0 0,0 0 0 0,124-9 0 16,3 1 0-16,-127 8 0 0,0 0 0 0,122-8 1 15,1 3-1-15,-123 5 0 0,0 0 0 0,126-8 1 16,4-5-1-16,-130 13 1 0,0 0-1 0,129-14 1 16,1 3-1-16,-130 11 1 0,0 0-1 0,126-12 2 15,1 3-2-15,-127 9 1 0,0 0-1 0,128-10 2 16,-2 1-2-16,-126 9 1 0,0 0-1 0,123-8 2 16,-1-1-2-16,-122 9 0 0,0 0 0 0,119-14 1 0,-2 1-1 15,-117 13 1-15,0 0-1 0,114-11 1 0,-1 1-1 16,-113 10 0-16,0 0 0 0,113-6 1 0,-6-1-1 15,-107 7 0-15,0 0 0 0,109-6 1 0,2-2-1 16,-111 8 0-16,0 0 0 0,107-9 1 0,-2-1-1 16,-105 10 0-16,0 0 0 0,95-7 1 0,-10 1-1 15,-85 6 0-15,0 0 0 0,84-10 1 0,-2 3-1 0,-82 7 0 16,0 0 0-16,75-8 1 0,-6 2-1 0,-69 6 1 16,0 0-1-16,60-7 2 0,-8 5-2 0,-52 2 2 15,0 0-2-15,41 0 2 0,-6-4-2 0,-35 4 2 16,0 0-2-16,33-4 2 0,8 2-2 0,-41 2 4 15,0 0-4-15,35 0 4 0,-14 6-4 0,-21-6 6 0,0 0-6 16,18 4 6-16,1-2-6 0,-19-2 8 0,0 0-8 16,18 2 8-16,-7-2-8 0,-11 0 8 0,0 0-8 15,10 2 9-15,2 1-9 0,-12-3 9 0,0 0-9 0,10 6 9 16,3 2-9-16,-13-8 8 0,0 0-8 0,14 9 9 16,-1 5-9-16,-13-14 7 0,0 0-7 0,14 21 7 15,2 9-7-15,-16-30 7 0,0 0-7 0,9 36 7 16,1-3-7-16,-10-33 6 0,0 0-6 0,2 38 6 15,2 4-6-15,-4-42 4 0,0 0-4 0,8 44 4 16,5 0-4-16,-13-44 4 0,0 0-4 0,14 44 4 16,-6 5-4-16,-8-49 4 0,0 0-4 0,5 50 5 15,3 3-5-15,-8-53 5 0,0 0-5 0,8 57 5 16,-2 6-5-16,-6-63 4 0,0 0-4 0,6 58 5 0,0-3-5 16,-6-55 4-16,0 0-4 0,1 53 4 0,-2-5-4 15,1-48 2-15,0 0-2 0,-2 44 3 0,2-8-3 16,0-36 2-16,0 0-2 0,0 34 2 0,0-1-2 15,0-33 1-15,0 0-1 0,0 27 2 0,0 7-2 16,0-34 1-16,0 0-1 0,0 28 2 0,0-7-2 16,0-21 0-16,0 0 0 0,0 14 1 0,0 1-1 15,0-15 1-15,0 0-1 0,0 15 1 0,2-1-1 16,-2-14 1-16,0 0-1 0,1 11 1 0,-1 1-1 0,0-12 1 16,0 0-1-16,2 13 1 0,0-4-1 0,-2-9 1 15,0 0-1-15,2 6 2 0,-2-6-2 0,0 0 1 0,0 0-1 16,-2 14 2-16,-2-1-2 0,4-13 1 0,0 0-1 15,-3 17 2-15,-3 0-2 0,6-17 2 0,0 0-2 16,-14 19 2-16,-7 8-2 0,21-27 1 0,0 0-1 16,-27 27 2-16,-1-4-2 0,28-23 1 0,0 0-1 15,-35 21 2-15,-6 0-2 0,41-21 1 0,0 0-1 16,-46 22 2-16,-9-6-2 0,55-16 2 0,0 0-2 0,-56 15 3 16,2 0-3-16,54-15 3 0,0 0-3 0,-57 16 4 15,-1-5-4-15,58-11 4 0,0 0-4 0,-60 10 5 16,-7 1-5-16,67-11 0 0,0 0 0 0,-66 4 1 15,-6-8-1-15,2-4-1501 0</inkml:trace>
  <inkml:trace contextRef="#ctx0" brushRef="#br0" timeOffset="210487.63">17518 12789 1356 0,'0'0'0'0,"0"0"0"16,0 0 0-16,0 0 30 0,0 0-30 0,29-14 31 15,-19 11-31-15,-10 3 70 0,0 0-70 0,15-4 70 16,15-2-70-16,-30 6 46 0,0 0-46 0,35-6 46 16,5 4-46-16,-40 2 19 0,0 0-19 0,45 2 20 15,2 4-20-15,-47-6 12 0,0 0-12 0,50 2 12 0,3 2-12 16,-53-4 8-16,0 0-8 0,54 4 8 0,5 1-8 15,-59-5 5-15,0 0-5 0,66 8 5 0,6-2-5 16,-72-6 4-16,0 0-4 0,75 5 4 0,-1-3-4 16,-74-2 4-16,0 0-4 0,78 0 4 0,6 0-4 15,-84 0 4-15,0 0-4 0,83 4 5 0,9-4-5 16,-92 0 5-16,0 0-5 0,95 0 5 0,-2 0-5 16,-93 0 7-16,0 0-7 0,92 4 7 0,7 2-7 15,-99-6 7-15,0 0-7 0,97 3 7 0,-7-6-7 0,-90 3 7 16,0 0-7-16,87-8 8 0,-5-2-8 0,-82 10 8 15,0 0-8-15,76-5 8 0,-5-5-8 0,-71 10 9 16,0 0-9-16,68-9 10 0,-1-7-10 0,-67 16 11 16,0 0-11-16,58-19 11 0,-4-6-11 0,-54 25 12 0,0 0-12 15,51-26 12-15,-2-3-12 0,-49 29 13 0,0 0-13 16,44-32 14-16,-9-6-14 0,-35 38 14 0,0 0-14 0,29-42 14 16,-7 0-14-16,-22 42 19 0,0 0-19 0,11-46 19 15,-3 0-19-15,-8 46 21 0,0 0-21 0,4-44 21 16,-8 0-21-16,4 44 20 0,0 0-20 0,-8-51 20 15,1-5-20-15,7 56 19 0,0 0-19 0,-18-59 20 16,-1 2-20-16,19 57 16 0,0 0-16 0,-24-57 16 16,-3-2-16-16,27 59 13 0,0 0-13 0,-29-56 14 15,2 11-14-15,27 45 18 0,0 0-18 0,-29-48 18 16,-6 2-18-16,35 46 24 0,0 0-24 0,-37-42 24 16,0 8-24-16,37 34 23 0,0 0-23 0,-35-40 23 15,-8 2-23-15,43 38 21 0,0 0-21 0,-45-37 22 16,1 7-22-16,44 30 19 0,0 0-19 0,-45-29 20 15,-2-5-20-15,47 34 16 0,0 0-16 0,-46-31 16 0,-3 9-16 16,49 22 12-16,0 0-12 0,-47-16 12 0,4 1-12 16,43 15 12-16,0 0-12 0,-44-15 13 0,-7 1-13 15,51 14 13-15,0 0-13 0,-50-11 13 0,5 0-13 16,45 11 11-16,0 0-11 0,-45-12 12 0,-5 3-12 16,50 9 9-16,0 0-9 0,-49-8 10 0,-2 6-10 15,51 2 9-15,0 0-9 0,-48 0 9 0,-3 6-9 0,51-6 7 16,0 0-7-16,-52 4 7 0,5-6-7 0,47 2 4 15,0 0-4-15,-46 0 5 0,-1 5-5 0,47-5 3 16,0 0-3-16,-49 4 4 0,1-4-4 0,48 0 2 16,0 0-2-16,-49 2 2 0,-3 2-2 0,52-4 1 0,0 0-1 15,-51 4 2-15,2 0-2 0,49-4 1 0,0 0-1 16,-48 3 1-16,-5-1-1 0,53-2 1 0,0 0-1 16,-50 4 1-16,3 0-1 0,47-4 1 0,0 0-1 15,-47 6 2-15,1 1-2 0,46-7 1 0,0 0-1 0,-51 10 2 16,3-5-2-16,48-5 1 0,0 0-1 0,-51 8 1 15,2-8-1-15,49 0 1 0,0 0-1 0,-46 4 1 16,-1 5-1-16,47-9 1 0,0 0-1 0,-45 6 1 16,8-2-1-16,37-4 1 0,0 0-1 0,-37 0 1 15,1 4-1-15,36-4 1 0,0 0-1 0,-35 9 1 16,-8 5-1-16,43-14 1 0,0 0-1 0,-41 17 1 16,2 0-1-16,39-17 1 0,0 0-1 0,-37 19 2 15,-8 2-2-15,45-21 1 0,0 0-1 0,-50 23 2 16,-3 4-2-16,53-27 1 0,0 0-1 0,-54 28 2 15,-1 1-2-15,55-29 1 0,0 0-1 0,-48 27 2 0,-1-4-2 16,49-23 1-16,0 0-1 0,-44 21 1 0,3 5-1 16,41-26 0-16,0 0 0 0,-39 29 1 0,4 1-1 15,35-30 0-15,0 0 0 0,-33 27 0 0,4-8 0 16,29-19 0-16,0 0 0 0,-28 21 0 0,-5 2 0 16,33-23 0-16,0 0 0 0,-31 27 1 0,2 7-1 15,29-34 0-15,0 0 0 0,-29 36 1 0,0 4-1 16,29-40 1-16,0 0-1 0,-26 40 1 0,7 0-1 0,19-40 1 15,0 0-1-15,-16 41 1 0,5-1-1 0,11-40 0 16,0 0 0-16,-14 32 0 0,10-9 0 0,4-23 0 16,0 0 0-16,0 29 0 0,2 9 0 0,-2-38 0 0,0 0 0 15,6 36 0-15,4-9 0 0,-10-27 0 16,0 0 0-16,11 28 0 0,13 12 0 0,-24-40 0 0,0 0 0 16,19 38 0-16,1-11 0 0,-20-27-1 0,0 0 1 15,25 25 0-15,6 2 0 0,-31-27-1 0,0 0 1 16,39 30-1-16,0-3 1 0,-39-27-1 0,0 0 1 0,41 25-1 15,3 3 1-15,-44-28-2 0,0 0 2 0,45 29-1 16,6-6 1-16,-51-23-1 0,0 0 1 0,54 19-1 16,1 0 1-16,-55-19-1 0,0 0 1 0,54 21-1 15,0-2 1-15,-54-19-1 0,0 0 1 0,57 17 0 16,1-3 0-16,-58-14 0 0,0 0 0 0,55 11 0 16,1 0 0-16,-56-11 0 0,0 0 0 0,60 4 0 15,8 0 0-15,-68-4 0 0,0 0 0 0,70-11 0 16,-6-18 0-16,-3 0-1902 0</inkml:trace>
  <inkml:trace contextRef="#ctx0" brushRef="#br0" timeOffset="-204091.6">9136 15633 427 0,'0'0'0'15,"0"0"0"-15,0 0 0 0,0 0 11 0,0 0-11 16,0 0 11-16,0 0-11 0,0 0 34 0,0 0-34 0,18-8 34 16,-18 8-34-16,0 0 55 0,0 0-55 0,0 0 55 15,9-9-55-15,-9 9 48 0,0 0-48 0,0 0 49 16,14 0-49-16,-14 0 36 0,0 0-36 0,6 0 36 16,0 0-36-16,-6 0 31 0,0 0-31 0,11 0 31 15,7 0-31-15,-18 0 33 0,0 0-33 0,23 0 33 16,6 0-33-16,-29 0 32 0,0 0-32 0,35 0 33 15,-4 0-33-15,-31 0 29 0,0 0-29 0,34 2 30 16,-3 2-30-16,-31-4 28 0,0 0-28 0,29 7 28 16,-4 1-28-16,-25-8 26 0,0 0-26 0,27 7 26 0,10-1-26 15,-37-6 20-15,0 0-20 0,37 6 21 0,-4-6-21 16,-33 0 16-16,0 0-16 0,31 6 17 0,2 3-17 16,-33-9 14-16,0 0-14 0,31 8 14 0,-5-8-14 15,-26 0 9-15,0 0-9 0,21 0 9 0,2 4-9 16,-23-4 5-16,0 0-5 0,20 1 6 0,-10-2-6 15,-10 1 3-15,0 0-3 0,9-4 3 0,1 0-3 16,-10 4 4-16,0 0-4 0,0 0 4 0,6-2-4 0,-6 2 4 16,0 0-4-16,0 0 5 0,0 0-5 0,0 0 8 15,0 0-8-15,0 0 8 0,-10 0-8 0,10 0 13 0,0 0-13 16,0 0 14-16,-10-8-14 0,10 8 17 0,0 0-17 16,-13-7 17-16,-5 1-17 0,18 6 18 15,0 0-18-15,-27-4 18 0,4 0-18 0,23 4 16 0,0 0-16 16,-24-2 16-16,-9-5-16 0,33 7 15 0,0 0-15 15,-31-6 16-15,6 2-16 0,25 4 15 0,0 0-15 0,-25-2 16 16,-16-3-16-16,41 5 15 0,0 0-15 0,-35-6 16 16,15 4-16-16,20 2 13 0,0 0-13 0,-19-2 14 15,-6-4-14-15,25 6 12 0,0 0-12 0,-27-5 13 16,5 3-13-16,22 2 8 0,0 0-8 0,-21 0 8 16,1 2-8-16,20-2 6 0,0 0-6 0,-23 0 6 15,4-4-6-15,19 4 5 0,0 0-5 0,-16-4 5 16,4 4-5-16,12 0 5 0,0 0-5 0,-9 0 5 15,-1 0-5-15,10 0 5 0,0 0-5 0,-10 0 6 16,0 2-6-16,10-2 5 0,0 0-5 0,0 0 6 16,0 0-6-16,0 0 4 0,0 0-4 0,-5 2 4 0,5-2-4 15,0 0 3-15,0 0-3 0,0 0 4 0,0 0-4 16,0 0 2-16,0 0-2 0,7 9 2 0,5-7-2 16,-12-2 1-16,0 0-1 0,18 6 2 0,5 2-2 15,-23-8 1-15,0 0-1 0,29 7 1 0,6 1-1 16,-35-8 0-16,0 0 0 0,41 6 1 0,-6-3-1 15,-35-3 0-15,0 0 0 0,39 0 0 0,-4 2 0 16,-35-2 0-16,0 0 0 0,39 4 0 0,1 0 0 16,-40-4-1-16,0 0 1 0,37 4-1 0,0 0 1 0,-37-4-3 15,0 0 3-15,28 3-3 0,-11 3 3 0,-17-6-8 16,0 0 8-16,18 2-7 0,5 2 7 0,-23-4-9 16,0 0 9-16,19 2-9 0,-9-2 9 0,-10 0-10 0,0 0 10 15,8 0-9-15,-8 0 9 0,0 0-8 0,0 0 8 16,0 0-8-16,8 6 8 0,-8-6-5 0,0 0 5 15,0 0-5-15,0 0 5 0,0 0-3 0,0 0 3 16,0 0-3-16,0 0 3 0,0 0-2 0,0 0 2 0,-10-6-2 16,-6 2 2-16,16 4-1 0,0 0 1 0,-19-4-1 15,-6-2 1-15,25 6 0 0,0 0 0 0,-24 0 0 16,-3 2 0-16,27-2 0 0,0 0 0 0,-29 0 0 16,-6-2 0-16,35 2 0 0,0 0 0 0,-29-1 0 15,-4 1 0-15,33 0-1 0,0 0 1 0,-28 1 0 16,5-1 0-16,23 0-1 0,0 0 1 0,-19 0 0 15,-1 0 0-15,20 0-1 0,0 0 1 0,-17 0-1 16,1 0 1-16,16 0-2 0,0 0 2 0,-11 0-2 16,3-1 2-16,8 1-4 0,0 0 4 0,-10-4-3 15,10 4 3-15,0 0-6 0,0 0 6 0,0 0-6 16,-8-2 6-16,8 2-8 0,0 0 8 0,0 0-8 0,0 0 8 16,0 0-9-16,0 0 9 0,0 0-9 0,4-10 9 15,-4 10-8-15,0 0 8 0,14 0-7 0,1 0 7 16,-15 0-11-16,0 0 11 0,29 0-10 0,12 0 10 15,-41 0-9-15,0 0 9 0,41 4-8 0,-2 6 8 16,-39-10-14-16,0 0 14 0,39 15-13 0,-4 6 13 16,0-4-1032-16</inkml:trace>
  <inkml:trace contextRef="#ctx0" brushRef="#br0" timeOffset="-202242.5">12198 15801 606 0,'0'0'0'0,"0"0"0"0,0 0 0 16,0 0 16-16,0 0-16 0,-21 2 16 0,21-2-16 16,0 0 52-16,0 0-52 0,0 0 52 0,-14 2-52 15,14-2 66-15,0 0-66 0,-5-4 66 0,5 4-66 16,0 0 67-16,0 0-67 0,-10-2 67 0,10 2-67 0,0 0 40 16,0 0-40-16,0 0 40 0,10-2-40 0,-10 2 37 15,0 0-37-15,15-2 37 0,14 6-37 0,-29-4 34 16,0 0-34-16,41 2 34 0,8-4-34 0,-49 2 29 0,0 0-29 15,46-2 30-15,7 4-30 0,-53-2 25 0,0 0-25 16,56 4 25-16,12 0-25 0,-68-4 17 16,0 0-17-16,72 5 18 0,6 3-18 0,-78-8 14 0,0 0-14 15,80 6 14-15,-1-4-14 0,-79-2 12 0,0 0-12 16,84-2 12-16,11-2-12 0,-95 4 11 0,0 0-11 0,100-6 11 16,10-2-11-16,-110 8 10 0,0 0-10 15,109-9 10-15,2-4-10 0,-111 13 6 0,0 0-6 0,115-14 7 16,1 3-7-16,-116 11 5 0,0 0-5 0,121-10 6 15,3 1-6-15,-124 9 4 0,0 0-4 0,127-14 4 16,-3 1-4-16,-124 13 2 0,0 0-2 0,127-13 3 16,-3-1-3-16,-124 14 3 0,0 0-3 0,117-11 3 15,1 3-3-15,-118 8 2 0,0 0-2 0,109-9 2 16,-2-3-2-16,-107 12 1 0,0 0-1 0,99-6 2 16,-13 6-2-16,-86 0 0 0,0 0 0 0,78 4 1 15,-14 0-1-15,-64-4 1 0,0 0-1 0,48 6 1 0,-15 0-1 16,-33-6 1-16,0 0-1 0,24 7 2 0,-11-7-2 15,-13 0 1-15,0 0-1 0,10 2 2 0,-2 2-2 16,-8-4 2-16,0 0-2 0,0 0 2 0,8 2-2 16,-8-2 5-16,0 0-5 0,-8 6 5 0,-8 3-5 15,16-9 13-15,0 0-13 0,-35 13 14 0,-15-1-14 0,50-12 20 16,0 0-20-16,-59 8 20 0,-3-1-20 16,62-7 28-16,0 0-28 0,-70 8 29 0,-8 1-29 0,78-9 28 15,0 0-28-15,-85 4 29 0,-5 2-29 0,90-6 27 16,0 0-27-16,-95 4 27 0,-2-4-27 0,97 0 26 15,0 0-26-15,-99 0 26 0,0 2-26 0,99-2 25 16,0 0-25-16,-103 0 25 0,-4-2-25 0,107 2 22 0,0 0-22 16,-105-4 23-16,0 0-23 0,105 4 18 0,0 0-18 15,-105-2 18-15,0 2-18 0,105 0 15 0,0 0-15 0,-107 2 15 16,6 0-15-16,101-2 13 0,0 0-13 0,-109 4 13 16,-2 0-13-16,111-4 11 0,0 0-11 0,-107 1 11 15,4-1-11-15,103 0 12 0,0 0-12 0,-97 2 12 16,7 2-12-16,90-4 11 0,0 0-11 0,-89 4 11 15,-3-2-11-15,92-2 10 0,0 0-10 0,-89-2 11 16,4-2-11-16,85 4 8 0,0 0-8 0,-82-2 9 16,6 4-9-16,76-2 7 0,0 0-7 0,-70 4 7 15,4-2-7-15,66-2 5 0,0 0-5 0,-62 0 6 16,1 2-6-16,61-2 4 0,0 0-4 0,-56 4 5 16,7-2-5-16,49-2 3 0,0 0-3 0,-38 0 4 15,12 1-4-15,26-1 3 0,0 0-3 0,-15 4 3 0,-1 0-3 16,16-4 2-16,0 0-2 0,-10 4 2 0,10-4-2 15,0 0 1-15,0 0-1 0,-9 2 2 0,9-2-2 16,0 0 1-16,0 0-1 0,0 0 1 0,0 0-1 16,0 0 1-16,0 0-1 0,9 0 1 0,13 0-1 15,-22 0 0-15,0 0 0 0,35 0 1 0,6-2-1 16,-41 2 0-16,0 0 0 0,46-4 1 0,7 0-1 16,-53 4 0-16,0 0 0 0,62-2 0 0,0 0 0 0,-62 2 0 15,0 0 0-15,68-3 0 0,6-3 0 0,-74 6 0 16,0 0 0-16,82-8 0 0,11 1 0 0,-93 7 0 15,0 0 0-15,94-6 0 0,3 0 0 0,-97 6-1 0,0 0 1 16,103-2-1-16,2-7 1 0,-105 9-2 0,0 0 2 16,111-8-1-16,5 4 1 0,-116 4-3 0,0 0 3 15,115-5-2-15,-6-7 2 0,-109 12-3 0,0 0 3 16,111-9-2-16,-8 3 2 0,-103 6-3 0,0 0 3 0,107-6-2 16,-2 2 2-16,-105 4-2 0,0 0 2 0,103-3-2 15,-10-1 2-15,-93 4-1 0,0 0 1 0,87-4-1 16,-5 2 1-16,-82 2-1 0,0 0 1 0,76-4-1 15,-12-3 1-15,-64 7-1 0,0 0 1 0,60-4-1 16,-5 8 1-16,-55-4-1 0,0 0 1 0,52 1 0 16,-7-6 0-16,-45 5 0 0,0 0 0 0,43-10 0 15,-2-1 0-15,-41 11 0 0,0 0 0 0,33-8 0 16,-14 8 0-16,-19 0 0 0,0 0 0 0,12 4 0 16,-2 0 0-16,-10-4 0 0,0 0 0 0,9 2 0 15,-9-2 0-15,0 0 0 0,0 0 0 0,0 0 1 0,0 0-1 16,0 0 0-16,0 0 0 0,-15 5 0 0,-30-14 0 15,0-1-1554-15</inkml:trace>
  <inkml:trace contextRef="#ctx0" brushRef="#br0" timeOffset="-194775.57">8357 17302 628 0,'0'0'0'0,"0"0"0"0,0 0 0 16,0 0 8-16,0 0-8 0,0 0 8 0,0 0-8 16,0 0 22-16,0 0-22 0,0 0 23 0,0 0-23 15,0 0 36-15,0 0-36 0,0 0 37 0,0 0-37 16,0 0 33-16,0 0-33 0,29 0 33 0,-8 2-33 16,-21-2 18-16,0 0-18 0,27 4 18 0,1-4-18 0,-28 0 16 15,0 0-16-15,35 0 17 0,9 0-17 0,-44 0 21 16,0 0-21-16,49 0 22 0,-1-6-22 15,-48 6 25-15,0 0-25 0,45-6 25 0,0-1-25 0,-45 7 28 16,0 0-28-16,45-8 29 0,-5-5-29 0,-40 13 36 0,0 0-36 16,39-10 36-16,-8 3-36 0,-31 7 38 0,0 0-38 15,26-8 38-15,-3 0-38 0,-23 8 33 0,0 0-33 16,12-7 33-16,-3 1-33 0,-9 6 33 0,0 0-33 16,0 0 33-16,0 0-33 0,0 0 32 0,0 0-32 15,0 0 32-15,0 0-32 0,0 0 29 0,0 0-29 0,0 0 29 16,0 0-29-16,0 0 30 0,0 0-30 0,-15-4 30 15,-5 6-30-15,20-2 39 0,0 0-39 0,-25 4 40 16,-8 2-40-16,33-6 40 0,0 0-40 0,-41 7 40 16,-3 1-40-16,44-8 34 0,0 0-34 0,-47 6 35 15,-2-3-35-15,49-3 28 0,0 0-28 0,-48 4 29 16,3 2-29-16,45-6 31 0,0 0-31 0,-45 10 32 16,4 1-32-16,41-11 28 0,0 0-28 0,-44 13 29 15,-7 4-29-15,51-17 27 0,0 0-27 0,-48 16 27 16,3-3-27-16,45-13 31 0,0 0-31 0,-41 12 32 0,-10-5-32 15,51-7 31-15,0 0-31 0,-42 6 32 0,14 0-32 16,28-6 29-16,0 0-29 0,-19 0 29 0,3 0-29 16,16 0 22-16,0 0-22 0,-9 0 23 0,-1 0-23 15,10 0 18-15,0 0-18 0,0 0 18 0,-10 0-18 16,10 0 14-16,0 0-14 0,0 0 15 0,0 0-15 16,0 0 12-16,0 0-12 0,6 0 13 0,10 0-13 15,-16 0 8-15,0 0-8 0,29 2 8 0,10 1-8 16,-39-3 6-16,0 0-6 0,41 4 7 0,-1 0-7 15,-40-4 6-15,0 0-6 0,45 0 6 0,4 4-6 0,-49-4 5 16,0 0-5-16,48 2 5 0,-5-6-5 0,-43 4 5 16,0 0-5-16,43-2 6 0,2-4-6 0,-45 6 3 0,0 0-3 15,44-4 4-15,-9 1-4 0,-35 3 2 0,0 0-2 16,35 0 2-16,-6 3-2 0,-29-3 1 0,0 0-1 16,26 4 1-16,-7 2-1 0,-19-6 1 0,0 0-1 15,12 4 1-15,-2 2-1 0,-10-6 0 0,0 0 0 0,7 5 1 16,-7-5-1-16,0 0 0 0,0 0 0 15,8 6 1-15,-8-6-1 0,0 0 0 0,0 0 0 0,0 0 1 16,0 0-1-16,0 0 1 0,0 0-1 0,-12 8 1 16,-1-7-1-16,13-1 1 0,0 0-1 0,-20 0 1 15,-1 0-1-15,21 0 1 0,0 0-1 0,-31 0 2 16,-4 0-2-16,35 0 1 0,0 0-1 0,-33-3 2 16,-2-7-2-16,35 10 2 0,0 0-2 0,-29-9 2 15,3 3-2-15,26 6 2 0,0 0-2 0,-25-2 3 16,0-4-3-16,25 6 3 0,0 0-3 0,-25-4 4 15,1 1-4-15,24 3 2 0,0 0-2 0,-19-12 3 0,3 5-3 16,16 7 3-16,0 0-3 0,-11-6 3 0,3 4-3 16,8 2 3-16,0 0-3 0,0 0 4 0,0 0-4 15,0 0 2-15,0 0-2 0,-2-10 3 0,8 1-3 16,-6 9 2-16,0 0-2 0,9-12 2 0,5 5-2 16,-14 7 2-16,0 0-2 0,21-6 2 0,9-2-2 15,-30 8 1-15,0 0-1 0,35-7 2 0,3 3-2 16,-38 4 1-16,0 0-1 0,43-4 2 0,-4-7-2 0,-39 11 1 15,0 0-1-15,33-8 1 0,2 8-1 0,-35 0 1 16,0 0-1-16,35 2 1 0,-13-2-1 0,-22 0 0 16,0 0 0-16,19 0 1 0,-5 0-1 0,-14 0 0 0,0 0 0 15,11 0 0-15,-11 0 0 0,0 0-1 0,0 0 1 16,0 0 0-16,0 0 0 0,0 0-2 0,0 0 2 16,-13-2-2-16,-32-6 2 0,2 1-1763 0</inkml:trace>
  <inkml:trace contextRef="#ctx0" brushRef="#br0" timeOffset="-192890.09">23957 17081 1255 0,'0'0'0'0,"0"0"0"0,0 0 0 0,0 0 23 0,0 0-23 15,26-4 24-15,7-6-24 0,-33 10 57 16,0 0-57-16,46-11 58 0,17 3-58 0,-63 8 69 0,0 0-69 15,70-3 70-15,9 1-70 0,-79 2 57 0,0 0-57 16,90-2 57-16,13 2-57 0,-103 0 35 0,0 0-35 0,113 2 35 16,7 2-35-16,-120-4 31 0,0 0-31 0,125 3 31 15,1-3-31-15,-126 0 30 0,0 0-30 0,128 0 31 16,-3 4-31-16,-125-4 27 0,0 0-27 0,111 2 28 16,-14-4-28-16,-97 2 26 0,0 0-26 0,83-6 27 15,-18 3-27-15,-65 3 20 0,0 0-20 0,46-4 21 16,-19 0-21-16,-27 4 23 0,0 0-23 0,16-4 24 15,-8 0-24-15,-8 4 23 0,0 0-23 0,-10-5 24 16,-17-5-24-16,27 10 21 0,0 0-21 0,-41-9 22 16,-13-1-22-16,54 10 20 0,0 0-20 0,-68-10 20 0,-26 5-20 15,94 5 18-15,0 0-18 0,-107-2 19 0,-9 4-19 16,116-2 15-16,0 0-15 0,-121 5 16 0,2 3-16 16,119-8 13-16,0 0-13 0,-114 12 14 0,7-3-14 15,107-9 11-15,0 0-11 0,-94 8 12 0,11-1-12 16,83-7 9-16,0 0-9 0,-66 6 9 0,23-2-9 15,43-4 7-15,0 0-7 0,-25 0 7 0,15 0-7 16,10 0 6-16,0 0-6 0,0 0 6 0,0 0-6 16,0 0 2-16,0 0-2 0,25 4 3 0,28-8-3 0,-53 4 2 15,0 0-2-15,70-4 2 0,11 0-2 0,-81 4 1 16,0 0-1-16,90-2 1 0,13 0-1 0,-103 2-1 0,0 0 1 16,101-1 0-16,-10-5 0 0,-91 6-12 0,0 0 12 15,80-14-12-15,-22-7 12 0,1 0-1693 0</inkml:trace>
  <inkml:trace contextRef="#ctx0" brushRef="#br0" timeOffset="-191858.81">3136 18710 1043 0,'0'0'0'0,"0"0"0"15,0 0 0-15,0 0 30 0,0 0-30 0,-31-6 31 0,15 1-31 16,16 5 71-16,0 0-71 0,-15-2 71 0,1 2-71 16,14 0 79-16,0 0-79 0,-11-2 79 0,1-2-79 15,10 4 45-15,0 0-45 0,0 0 46 0,-10-4-46 16,10 4 38-16,0 0-38 0,0 0 38 0,0 0-38 15,0 0 29-15,0 0-29 0,6 2 30 0,19 2-30 16,-25-4 19-16,0 0-19 0,39 7 20 0,16 3-20 16,-55-10 14-16,0 0-14 0,62 13 14 0,12 1-14 15,-74-14 10-15,0 0-10 0,77 11 10 0,3-1-10 0,-80-10 7 16,0 0-7-16,80 11 8 0,9 6-8 0,-89-17 3 16,0 0-3-16,86 17 4 0,-10-5-4 0,-76-12 2 15,0 0-2-15,64 6 3 0,-19-1-3 0,-45-5 2 0,0 0-2 16,35 4 2-16,-16-4-2 0,-19 0 2 0,0 0-2 15,14 2 2-15,-14-2-2 0,0 0 3 0,0 0-3 16,-4 8 3-16,-12-5-3 0,16-3 4 0,0 0-4 16,-33 4 4-16,-27 2-4 0,60-6 3 0,0 0-3 0,-76 8 4 15,-17 1-4-15,93-9 5 0,0 0-5 0,-92 10 6 16,-1-3-6-16,93-7 10 0,0 0-10 0,-93 4 10 16,1-4-10-16,92 0 14 0,0 0-14 0,-93 0 14 15,11 2-14-15,82-2 24 0,0 0-24 0,-74-2 25 16,10-7-25-16,64 9 23 0,0 0-23 0,-58-12 24 15,11 1-24-15,47 11 29 0,0 0-29 0,-35-10 30 16,6-1-30-16,29 11 33 0,0 0-33 0,-21-10 34 16,7 4-34-16,14 6 33 0,0 0-33 0,0 0 34 15,4-9-34-15,-4 9 25 0,0 0-25 0,21-2 26 16,14 0-26-16,-35 2 24 0,0 0-24 0,45 0 24 16,15 2-24-16,-60-2 19 0,0 0-19 0,78 6 20 0,17 5-20 15,-95-11 10-15,0 0-10 0,111 15 10 0,8 1-10 16,-119-16 4-16,0 0-4 0,130 19 4 0,33 0-4 15,-163-19 2-15,0 0-2 0,160 19 2 0,-22-4-2 16,2 0-1659-16</inkml:trace>
  <inkml:trace contextRef="#ctx0" brushRef="#br0" timeOffset="-172835.83">3935 10566 684 0,'0'0'0'0,"0"0"0"0,0 0 0 15,0 0 7-15,0 0-7 0,-19-4 7 0,19 4-7 16,0 0 26-16,0 0-26 0,-10-3 27 0,10 3-27 16,0 0 34-16,0 0-34 0,0 0 34 0,-6 7-34 15,6-7 50-15,0 0-50 0,0 0 51 0,0 0-51 0,0 0 28 16,0 0-28-16,0-11 29 0,10-2-29 0,-10 13 32 16,0 0-32-16,17-20 32 0,7-10-32 0,-24 30 32 15,0 0-32-15,25-23 32 0,-11 13-32 0,-14 10 37 0,0 0-37 16,9 0 37-16,-9 0-37 0,0 0 39 0,0 0-39 15,0 23 39-15,-23 21-39 0,23-44 36 0,0 0-36 16,-35 63 37-16,-14 6-37 0,49-69 32 0,0 0-32 16,-56 69 32-16,-4-10-32 0,60-59 26 0,0 0-26 0,-49 47 27 15,18-10-27-15,31-37 27 0,0 0-27 0,-10 23 28 16,10-6-28-16,0-17 24 0,0 0-24 0,26 4 24 16,18-8-24-16,-44 4 21 0,0 0-21 0,65-23 21 15,14-17-21-15,-79 40 19 0,0 0-19 0,90-54 20 16,11-9-20-16,-101 63 22 0,0 0-22 0,109-64 23 15,-10 6-23-15,-99 58 21 0,0 0-21 0,85-49 21 16,-20 12-21-16,-65 37 24 0,0 0-24 0,48-22 24 16,-23 10-24-16,-25 12 24 0,0 0-24 0,12-2 25 15,-12 2-25-15,0 0 24 0,0 0-24 0,-6 23 25 16,-23 8-25-16,29-31 24 0,0 0-24 0,-45 43 24 16,-15 17-24-16,60-60 22 0,0 0-22 0,-70 59 22 15,-4-2-22-15,74-57 20 0,0 0-20 0,-56 46 20 0,21-21-20 16,35-25 16-16,0 0-16 0,-20 15 17 0,13-4-17 15,7-11 12-15,0 0-12 0,7 2 12 0,19-4-12 16,-26 2 8-16,0 0-8 0,40-13 8 0,15-14-8 16,-55 27 6-16,0 0-6 0,64-40 6 0,6-8-6 0,-70 48 4 15,0 0-4-15,74-45 5 0,-8 1-5 16,-66 44 3-16,0 0-3 0,68-31 4 0,-13 12-4 0,-55 19 4 16,0 0-4-16,37-13 4 0,-22 5-4 0,-15 8 3 15,0 0-3-15,0 0 4 0,0 10-4 0,0-10 3 0,0 0-3 16,-17 17 3-16,-26 13-3 0,43-30 2 0,0 0-2 15,-51 37 2-15,-5 3-2 0,56-40 3 0,0 0-3 16,-45 34 3-16,22-17-3 0,23-17 3 0,0 0-3 16,-16 10 4-16,16-10-4 0,0 0 5 0,0 0-5 15,0 0 6-15,12-6-6 0,-12 6 6 0,0 0-6 16,29-21 7-16,16-9-7 0,-45 30 5 0,0 0-5 0,58-40 6 16,8-6-6-16,-66 46 6 0,0 0-6 0,68-50 6 15,-7 8-6-15,-61 42 5 0,0 0-5 0,38-28 5 16,-12 14-5-16,-26 14 4 0,0 0-4 0,0 0 5 15,-18 17-5-15,18-17 3 0,0 0-3 0,-41 35 4 16,-38 24-4-16,79-59 3 0,0 0-3 0,-101 69 3 16,-18 14-3-16,119-83 2 0,0 0-2 0,-124 84 3 15,-7 0-3-15,131-84 2 0,0 0-2 0,-114 79 3 16,26-18-3-16,88-61 2 0,0 0-2 0,-64 40 2 16,29-17-2-16,35-23 2 0,0 0-2 0,-16 11 2 0,5-5-2 15,11-6 2-15,0 0-2 0,6-17 2 0,15-20-2 16,-21 37 2-16,0 0-2 0,39-53 2 0,9-10-2 15,-48 63 2-15,0 0-2 0,53-65 2 0,5 6-2 16,-58 59 2-16,0 0-2 0,49-53 2 0,-18 3-2 16,-31 50 1-16,0 0-1 0,15-34 2 0,-11 14-2 15,-4 20 2-15,0 0-2 0,-15-11 2 0,-30 2-2 16,45 9 2-16,0 0-2 0,-60 0 3 0,-8 13-3 16,68-13 2-16,0 0-2 0,-60 17 3 0,15-2-3 0,45-15 4 15,0 0-4-15,-29 12 4 0,13-8-4 0,16-4 5 16,0 0-5-16,-10 1 5 0,10-1-5 0,0 0 5 0,0 0-5 15,10-9 6-15,25-25-6 0,-35 34 6 0,0 0-6 16,55-48 6-16,18-11-6 0,-73 59 8 0,0 0-8 16,86-59 8-16,-12 13-8 0,-74 46 7 0,0 0-7 15,70-38 7-15,-20 13-7 0,-50 25 6 0,0 0-6 0,30-15 6 16,-15 13-6-16,-15 2 5 0,0 0-5 0,-10 13 5 16,-21 29-5-16,31-42 4 0,0 0-4 0,-48 57 4 15,-18 14-4-15,66-71 3 0,0 0-3 0,-74 72 4 16,-2-3-4-16,76-69 2 0,0 0-2 0,-59 59 3 15,25-15-3-15,34-44 2 0,0 0-2 0,-24 36 3 16,18-15-3-16,6-21 2 0,0 0-2 0,10 14 2 16,19-9-2-16,-29-5 1 0,0 0-1 0,45-3 1 15,21-13-1-15,-66 16 1 0,0 0-1 0,80-26 1 16,3-7-1-16,-83 33 0 0,0 0 0 0,84-34 1 16,-12 1-1-16,-72 33 0 0,0 0 0 0,64-24 0 0,-15 8 0 15,-49 16 0-15,0 0 0 0,35-5 0 16,-20 5 0-16,-15 0 0 0,0 0 0 0,0 9 0 0,-15 12 0 15,15-21 0-15,0 0 0 0,-33 27 0 0,-14 17 0 16,47-44 0-16,0 0 0 0,-54 45 0 0,-1-6 0 16,55-39 0-16,0 0 0 0,-41 24 0 0,22-12 0 15,19-12 0-15,0 0 0 0,-10 6 0 0,10-6 0 16,0 0 0-16,0 0 0 0,10 5 1 0,25-16-1 0,-35 11 0 16,0 0 0-16,48-23 1 0,13-9-1 0,-61 32 0 15,0 0 0-15,66-41 0 0,8 0 0 0,-74 41 0 16,0 0 0-16,64-35 1 0,-14 10-1 0,-50 25 1 0,0 0-1 15,30-15 1-15,-19 9-1 0,-11 6 1 0,0 0-1 16,-11 8 2-16,-24 13-2 0,35-21 2 0,0 0-2 16,-55 34 2-16,-23 16-2 0,78-50 1 0,0 0-1 15,-81 55 2-15,-7 1-2 0,88-56 2 0,0 0-2 16,-76 47 2-16,16-16-2 0,60-31 2 0,0 0-2 0,-41 19 2 16,22-10-2-16,19-9 2 0,0 0-2 0,0-7 3 15,15-18-3-15,-15 25 2 0,0 0-2 0,31-38 3 16,24-12-3-16,-55 50 2 0,0 0-2 0,68-55 3 15,8-10-3-15,-76 65 3 0,0 0-3 0,80-63 3 16,3 12-3-16,-83 51 0 0,0 0 0 0,64-46 0 16,-29 10 0-16,-4-3-1767 0</inkml:trace>
  <inkml:trace contextRef="#ctx0" brushRef="#br0" timeOffset="-170913.97">13348 15854 572 0,'0'0'0'0,"0"0"0"15,0 0 0-15,0 0-1 0,0 0 1 0,0 0-1 16,-16-21 1-16,16 21-7 0,0 0 7 0,-23-2-7 16,-18 4 7-16,-2 0-357 0</inkml:trace>
  <inkml:trace contextRef="#ctx0" brushRef="#br0" timeOffset="-170622.64">9103 15885 1479 0,'0'0'0'0,"0"0"0"0,-10-21 0 0,10 21 32 0,0 0-32 16,-5-17 32-16,8 1-32 0,-3 16 0 0,0 0 0 16,16-13 1-16,23 0-1 0,-39 13-4 0,0 0 4 15,50-14-4-15,20 1 4 0,-70 13-27 0,0 0 27 16,76-10-27-16,8 7 27 0,-1-1-1052 0</inkml:trace>
  <inkml:trace contextRef="#ctx0" brushRef="#br0" timeOffset="-170390.22">12959 15984 270 0,'0'0'0'0,"-18"-10"0"0,-15-7 0 16,0 0-143-16</inkml:trace>
  <inkml:trace contextRef="#ctx0" brushRef="#br0" timeOffset="-170125.66">9438 15816 1166 0,'0'0'0'0,"0"0"0"16,3-8 0-16,-3 8-14 0,0 0 14 0,20-9-14 15,25-6 14-15,-45 15-40 0,0 0 40 0,70-16-40 16,23 1 40-16,2 2-734 0</inkml:trace>
  <inkml:trace contextRef="#ctx0" brushRef="#br0" timeOffset="-169577.65">9476 15961 964 0,'0'0'0'0,"0"0"0"0,10 4 0 16,-10-4-1-16,0 0 1 0,23 4-1 0,18 0 1 0,-41-4 0 16,0 0 0-16,64 0 0 0,26-2 0 0,-1 0-662 15</inkml:trace>
  <inkml:trace contextRef="#ctx0" brushRef="#br0" timeOffset="-169342.13">13571 15862 1300 0,'0'0'0'0,"0"0"0"16,0 0 0-16,0 0-1 0,0 0 1 0,6-8 0 15,-6 8 0-15,0 0-1 0,0 0 1 0,-20-15 0 16,-20-4 0-16,-1 0-914 0</inkml:trace>
  <inkml:trace contextRef="#ctx0" brushRef="#br0" timeOffset="-164574.72">21830 12875 931 0,'0'0'0'0,"0"0"0"0,0 0 0 0,0 0 36 16,0 0-36-16,0 0 36 0,0 0-36 0,0 0 81 15,0 0-81-15,0 0 81 0,0 0-81 0,0 0 82 16,0 0-82-16,0 0 83 0,0 0-83 0,0 0 75 0,0 0-75 16,0 0 75-16,0 0-75 0,0 0 42 0,0 0-42 15,0 0 42-15,0 0-42 0,0 0 44 0,0 0-44 16,0 0 44-16,-19-10-44 0,19 10 41 0,0 0-41 15,-14 4 42-15,-9-4-42 0,23 0 40 0,0 0-40 16,-33 6 41-16,-4 7-41 0,37-13 37 0,0 0-37 16,-45 21 37-16,-3 11-37 0,48-32 35 0,0 0-35 0,-47 37 35 15,4 1-35-15,43-38 28 0,0 0-28 0,-39 34 29 16,4-2-29-16,35-32 26 0,0 0-26 0,-23 29 26 16,9-8-26-16,14-21 20 0,0 0-20 0,0 17 21 15,4-7-21-15,-4-10 16 0,0 0-16 0,16 11 17 16,5 8-17-16,-21-19 13 0,0 0-13 0,29 17 14 15,3-3-14-15,-32-14 10 0,0 0-10 0,35 13 11 16,-2-1-11-16,-33-12 9 0,0 0-9 0,27 7 10 0,-10-3-10 16,-17-4 8-16,0 0-8 0,12 4 9 0,-12-4-9 15,0 0 7-15,0 0-7 0,8 13 7 0,-10 10-7 16,2-23 6-16,0 0-6 0,-12 23 6 0,-11-2-6 16,23-21 6-16,0 0-6 0,-27 23 6 0,-6 6-6 15,33-29 6-15,0 0-6 0,-28 24 6 0,9-10-6 16,19-14 6-16,0 0-6 0,-14 9 7 0,14-9-7 15,0 0 4-15,0 0-4 0,-8 4 5 0,8-4-5 16,0 0 1-16,0 0-1 0,12-6 2 0,13-13-2 0,-25 19-1 16,0 0 1-16,35-26 0 0,0-3 0 0,0 2-1666 15</inkml:trace>
  <inkml:trace contextRef="#ctx0" brushRef="#br0" timeOffset="-164189.78">21908 13296 1367 0,'0'0'0'0,"0"0"0"15,0-13 0-15,0 13 0 0,0 0 0 0,0-10 0 16,0 10 0-16,0 0 5 0,0 0-5 0,0 0 5 15,-10-4-5-15,10 4 46 0,0 0-46 0,0 0 46 16,0 0-46-16,0 0 55 0,0 0-55 0,0 0 56 16,0 0-56-16,0 0 56 0,0 0-56 0,6 16 56 0,-2 5-56 15,-4-21 55-15,0 0-55 0,10 32 55 0,2 12-55 16,-12-44 44-16,0 0-44 0,13 44 45 0,-3-8-45 16,-10-36 39-16,0 0-39 0,6 34 39 0,0 6-39 15,-6-40 32-15,0 0-32 0,3 33 33 0,-3-10-33 16,0-23 26-16,0 0-26 0,0 15 27 15,2 2-27-15,-2-17 20 0,0 0-20 0,2 15 20 0,-2-7-20 16,0-8 16-16,0 0-16 0,0 0 17 0,0 10-17 0,0-10 10 16,0 0-10-16,0 0 10 0,8-27-10 0,-8 27 0 15,0 0 0-15,14-36 1 0,5-12-1 0,1 0-1576 16</inkml:trace>
  <inkml:trace contextRef="#ctx0" brushRef="#br0" timeOffset="-163857.81">22546 12714 1423 0,'0'0'0'0,"0"0"0"15,8 0 0-15,-8 0-3 0,0 0 3 0,0 0-3 16,0 0 3-16,0 0-15 0,0 0 15 0,4 14-15 15,-2 7 15-15,-2-21 7 0,0 0-7 0,0 28 7 16,-2 12-7-16,2-40 31 0,0 0-31 0,-4 52 32 16,0 15-32-16,4-67 51 0,0 0-51 0,-4 66 51 0,-2 5-51 15,6-71 51-15,0 0-51 0,-10 71 51 16,-3-3-51-16,13-68 49 0,0 0-49 0,-14 71 50 16,2-3-50-16,12-68 38 0,0 0-38 0,-11 65 38 0,-1-17-38 15,12-48 32-15,0 0-32 0,-15 42 33 0,-7-8-33 16,22-34 24-16,0 0-24 0,-19 25 24 0,5-10-24 15,14-15 9-15,0 0-9 0,-15 12 10 0,-9-5-10 0,1 3-1422 16</inkml:trace>
  <inkml:trace contextRef="#ctx0" brushRef="#br0" timeOffset="-163408.49">20823 12958 1188 0,'0'0'0'0,"0"0"0"16,0 0 0-16,0 0 9 0,0 0-9 0,0 0 9 15,4-7-9-15,-4 7 5 0,0 0-5 0,0 0 5 0,0 0-5 16,0 0 44-16,0 0-44 0,0 0 44 0,10 11-44 16,-10-11 65-16,0 0-65 0,6 19 65 0,1 21-65 15,-7-40 67-15,0 0-67 0,8 52 67 0,-6 7-67 16,-2-59 66-16,0 0-66 0,0 63 66 0,-4-2-66 15,4-61 53-15,0 0-53 0,-4 59 54 0,2 2-54 16,2-61 44-16,0 0-44 0,-1 56 44 0,-1-13-44 0,2-43 38 16,0 0-38-16,-2 35 38 0,0-9-38 0,2-26 29 15,0 0-29-15,-4 20 30 0,8-11-30 0,-4-9 22 16,0 0-22-16,6 6 22 0,1-4-22 0,-7-2 13 0,0 0-13 16,28-10 14-16,22-20-14 0,1 1-1516 0</inkml:trace>
  <inkml:trace contextRef="#ctx0" brushRef="#br0" timeOffset="-162975.08">23195 12966 1177 0,'0'0'0'0,"0"0"0"0,4 12 0 16,-4-12 20-16,0 0-20 0,4 7 20 0,0 1-20 15,-4-8 26-15,0 0-26 0,4 9 27 0,-4-9-27 16,0 0 59-16,0 0-59 0,12 10 60 0,-1-4-60 0,-11-6 42 16,0 0-42-16,18 5 43 0,5 3-43 0,-23-8 34 15,0 0-34-15,25 6 35 0,-1-1-35 0,-24-5 34 16,0 0-34-16,25 0 35 0,4 0-35 0,-29 0 27 16,0 0-27-16,27 0 28 0,-7 0-28 0,-20 0 21 15,0 0-21-15,17 0 21 0,7-9-21 0,-24 9 14 0,0 0-14 16,21-10 15-16,-2 3-15 0,-19 7 9 0,0 0-9 15,16-4 10-15,-2 0-10 0,-14 4 2 0,0 0-2 16,7-2 2-16,-7 2-2 0,0 0-1261 0</inkml:trace>
  <inkml:trace contextRef="#ctx0" brushRef="#br0" timeOffset="-162707.5">23166 13330 1222 0,'0'0'0'0,"0"0"0"16,16 0 0-16,-16 0 0 0,0 0 0 0,11-1 0 15,-3-3 0-15,-8 4 0 0,0 0 0 0,0 0 1 16,14 0-1-16,-14 0 28 0,0 0-28 0,13 0 28 0,9 0-28 16,-22 0 51-16,0 0-51 0,19 0 52 0,-7 0-52 15,-12 0 59-15,0 0-59 0,12 0 60 0,3-2-60 16,-15 2 51-16,0 0-51 0,20-6 52 0,1-2-52 15,-21 8 28-15,0 0-28 0,31-9 29 0,10-6-29 16,-41 15 6-16,0 0-6 0,47-16 7 0,-1-1-7 0,3 2-1196 16</inkml:trace>
  <inkml:trace contextRef="#ctx0" brushRef="#br0" timeOffset="-160507.91">24716 12630 1692 0,'0'0'0'0,"0"0"0"0,-8 0 0 0,8 0-36 15,0 0 36-15,-8 2-35 0,8-2 35 0,0 0-67 16,0 0 67-16,-11 16-66 0,5-1 66 0,6-15 6 0,0 0-6 16,-8 25 7-16,-8 11-7 0,16-36 38 0,0 0-38 15,-17 46 38-15,-6 9-38 0,23-55 69 0,0 0-69 16,-30 65 70-16,-9 11-70 0,39-76 70 0,0 0-70 0,-44 82 71 16,-3-2-71-16,47-80 48 0,0 0-48 0,-45 78 48 15,3-11-48-15,42-67 34 0,0 0-34 0,-37 59 34 16,2-1-34-16,35-58 29 0,0 0-29 0,-30 43 29 15,7-10-29-15,23-33 40 0,0 0-40 0,-15 23 41 16,3-10-41-16,12-13 51 0,0 0-51 0,-8 8 51 16,8-8-51-16,0 0 47 0,0 0-47 0,-8 4 48 15,8-4-48-15,0 0 42 0,0 0-42 0,0 0 42 16,0 0-42-16,0 0 34 0,0 0-34 0,0 0 35 16,8-10-35-16,-8 10 27 0,0 0-27 0,0-19 28 0,-4-15-28 15,4 34 20-15,0 0-20 0,-13-44 21 0,-13-4-21 16,1 2-1895-16</inkml:trace>
  <inkml:trace contextRef="#ctx0" brushRef="#br0" timeOffset="-159357.5">24020 12852 1457 0,'0'0'0'0,"0"0"0"0,0 0 0 0,0 0 14 15,0 0-14-15,0 0 15 0,17-21-15 0,-17 21 35 0,0 0-35 16,0 0 35-16,10-2-35 0,-10 2 59 0,0 0-59 16,12 0 59-16,-1 0-59 0,-11 0 43 0,0 0-43 15,29 5 44-15,14 13-44 0,-43-18 44 0,0 0-44 16,51 26 45-16,-1 13-45 0,-50-39 40 0,0 0-40 0,57 45 40 15,7 3-40-15,-64-48 31 0,0 0-31 0,72 48 31 16,2-1-31-16,-74-47 33 0,0 0-33 0,74 46 34 16,-3 0-34-16,-71-46 33 0,0 0-33 0,72 46 33 15,-7-2-33-15,-65-44 27 0,0 0-27 0,56 36 27 16,-9-8-27-16,-47-28 25 0,0 0-25 0,38 27 26 16,-4-2-26-16,-34-25 20 0,0 0-20 0,27 21 20 15,-6-2-20-15,-21-19 16 0,0 0-16 0,16 15 17 16,-5-3-17-16,-11-12 10 0,0 0-10 0,4 13 11 0,-12 2-11 15,8-15 6-15,0 0-6 0,-17 12 7 0,-14-12-7 16,0-4-1693-16</inkml:trace>
  <inkml:trace contextRef="#ctx0" brushRef="#br0" timeOffset="-158770.75">20668 14404 1815 0,'0'0'0'0,"0"0"0"15,0 0 0-15,0 0-2 0,0 0 2 0,-24-15-2 0,24 15 2 16,0 0-6-16,0 0 6 0,-7-4-5 0,7 4 5 16,0 0 6-16,0 0-6 0,4 16 6 0,5 20-6 15,-9-36 25-15,0 0-25 0,14 46 25 0,-2 5-25 16,-12-51 40-16,0 0-40 0,15 57 41 0,6 8-41 0,-21-65 44 15,0 0-44-15,20 69 44 0,-6 7-44 16,-14-76 34-16,0 0-34 0,11 69 34 0,-3-18-34 0,-8-51 24 16,0 0-24-16,6 37 25 0,0-7-25 0,-6-30 18 0,0 0-18 15,4 17 19-15,-4-5-19 0,0-12 14 0,0 0-14 16,0 7 15-16,0-7-15 0,0 0 8 0,0 0-8 16,0 0 8-16,7-15-8 0,-7 15 0 0,0 0 0 15,4-34 0-15,8-12 0 0,0-2-1613 0</inkml:trace>
  <inkml:trace contextRef="#ctx0" brushRef="#br0" timeOffset="-158288.33">21241 14507 1782 0,'0'0'0'0,"0"0"0"16,2-9 0-16,-2 9-1 0,0 0 1 0,0 0 0 16,8-8 0-16,-8 8 0 0,0 0 0 0,0 0 0 0,0 0 0 15,0 0 38-15,0 0-38 0,-16-5 38 0,5 10-38 16,11-5 54-16,0 0-54 0,-14 8 55 0,-3 3-55 16,17-11 61-16,0 0-61 0,-22 16 62 0,-5 3-62 15,27-19 60-15,0 0-60 0,-21 19 61 0,7-6-61 16,14-13 50-16,0 0-50 0,-10 12 50 0,3-3-50 15,7-9 36-15,0 0-36 0,-8 12 36 0,6-5-36 16,2-7 25-16,0 0-25 0,0 0 26 0,0 0-26 0,0 0 19 16,0 0-19-16,6 12 19 0,5 1-19 0,-11-13 13 15,0 0-13-15,20 13 14 0,7 1-14 0,-27-14 9 16,0 0-9-16,27 13 10 0,-9-5-10 0,-18-8 7 0,0 0-7 16,17 9 8-16,5 1-8 0,-22-10 7 0,0 0-7 15,21 13 7-15,-3-3-7 0,-18-10 5 0,0 0-5 16,13 13 6-16,1 4-6 0,-14-17 6 0,0 0-6 0,6 19 6 15,-4 2-6-15,-2-21 4 0,0 0-4 0,1 27 4 16,-1 3-4-16,0-30 4 0,0 0-4 0,-3 29 4 16,-3-8-4-16,6-21 3 0,0 0-3 0,-6 13 4 15,2-5-4-15,4-8 2 0,0 0-2 0,0 0 2 16,-17 6-2-16,17-6 1 0,0 0-1 0,-12-8 1 16,6-11-1-16,-4 0-1889 0</inkml:trace>
  <inkml:trace contextRef="#ctx0" brushRef="#br0" timeOffset="-157792.48">21583 14864 1647 0,'0'0'0'0,"0"0"0"0,16-2 0 0,-16 2 29 16,0 0-29-16,16-4 30 0,-3 3-30 0,-13 1 51 15,0 0-51-15,12 0 52 0,0 0-52 0,-12 0 64 16,0 0-64-16,13 3 64 0,3 7-64 0,-16-10 34 16,0 0-34-16,11 13 34 0,-5-1-34 0,-6-12 23 0,0 0-23 15,6 13 23-15,4 6-23 0,-10-19 18 0,0 0-18 16,0 21 19-16,-8 6-19 0,8-27 13 0,0 0-13 15,-16 27 13-15,-5-12-13 0,21-15 8 0,0 0-8 0,-21 13 8 16,7-1-8-16,14-12 6 0,0 0-6 0,-8 3 6 16,8-3-6-16,0 0 6 0,0 0-6 0,-9 4 6 15,9-4-6-15,0 0 7 0,0 0-7 16,0 0 7-16,0 0-7 0,0 0 10 0,0 0-10 0,7 0 11 16,5 0-11-16,-12 0 14 0,0 0-14 0,19 0 14 15,11 0-14-15,-30 0 17 0,0 0-17 0,29 0 18 16,-8 0-18-16,-21 0 18 0,0 0-18 0,25 2 18 15,8 2-18-15,-33-4 18 0,0 0-18 0,26 2 18 16,-11-2-18-16,-15 0 19 0,0 0-19 0,10 2 20 16,0 0-20-16,-10-2 14 0,0 0-14 0,9 2 15 0,1-2-15 15,-10 0 8-15,0 0-8 0,0 0 8 0,8-6-8 16,-8 6 1-16,0 0-1 0,4-13 2 0,0-20-2 16,0 1-1749-16</inkml:trace>
  <inkml:trace contextRef="#ctx0" brushRef="#br0" timeOffset="-157407.9">22142 14322 1748 0,'0'0'0'15,"0"0"0"-15,0 0 0 0,0 0 5 0,0 0-5 16,0 0 5-16,7-3-5 0,-7 3 0 0,0 0 0 0,0 0 1 16,0 9-1-16,0-9 29 0,0 0-29 0,2 21 30 15,2 19-30-15,-4-40 37 0,0 0-37 0,6 48 37 16,4 3-37-16,-10-51 40 0,0 0-40 0,11 56 41 16,1 1-41-16,-12-57 38 0,0 0-38 0,10 63 39 15,-6 4-39-15,-4-67 38 0,0 0-38 0,5 70 39 16,7-9-39-16,-12-61 33 0,0 0-33 0,10 52 33 15,-4-18-33-15,-6-34 29 0,0 0-29 0,5 29 29 16,3-4-29-16,-8-25 27 0,0 0-27 0,6 21 27 16,-4-6-27-16,-2-15 21 0,0 0-21 0,0 11 21 0,0-3-21 15,0-8 13-15,0 0-13 0,0 0 13 0,8-10-13 16,-8 10 2-16,0 0-2 0,10-23 3 0,1-17-3 16,1 0-1724-16</inkml:trace>
  <inkml:trace contextRef="#ctx0" brushRef="#br0" timeOffset="-157134.66">22793 14643 1905 0,'0'0'0'0,"0"0"0"16,13 0 0-16,-13 0-2 0,0 0 2 0,12 0-2 16,0 0 2-16,-12 0 0 0,0 0 0 0,21 2 1 15,14 4-1-15,-35-6 12 0,0 0-12 0,29 5 13 16,-9-1-13-16,-20-4 15 0,0 0-15 0,15 4 15 16,1 2-15-16,-16-6 17 0,0 0-17 0,13 3 18 15,-13-3-18-15,0 0 7 0,0 0-7 0,14 2 7 16,-8-2-7-16,2 0-1445 0</inkml:trace>
  <inkml:trace contextRef="#ctx0" brushRef="#br0" timeOffset="-156940.18">22886 14841 1367 0,'0'0'0'0,"0"8"0"0,-2 11 0 16,2-19 21-16,0 0-21 0,-4 13 22 0,2-5-22 15,2-8 32-15,0 0-32 0,8 8 32 0,14 7-32 16,-22-15 22-16,0 0-22 0,23 15 23 0,-10-7-23 0,-13-8 7 16,0 0-7-16,14 2 7 0,4-2-7 15,-18 0 1-15,0 0-1 0,27-2 1 0,8-10-1 0,0 3-1092 16</inkml:trace>
  <inkml:trace contextRef="#ctx0" brushRef="#br0" timeOffset="-156075.45">23483 14513 1681 0,'0'0'0'15,"0"0"0"-15,8-2 0 0,-8 2-6 16,0 0 6-16,0 0-5 0,13-4 5 0,-13 4-17 0,0 0 17 16,18 2-16-16,13 10 16 0,-31-12-1 0,0 0 1 15,41 23 0-15,6 11 0 0,-47-34 1 0,0 0-1 0,46 40 1 16,-7 2-1-16,-39-42 8 0,0 0-8 0,31 34 8 16,-9-7-8-16,-22-27 18 0,0 0-18 0,19 23 19 15,-1-2-19-15,-18-21 18 0,0 0-18 0,13 15 19 16,-7-5-19-16,-6-10 20 0,0 0-20 0,0 0 20 15,6 7-20-15,-6-7 21 0,0 0-21 0,0 0 22 16,0 0-22-16,0 0 27 0,0 0-27 0,8-15 27 16,-12-6-27-16,4 21 37 0,0 0-37 0,-4-25 38 15,0 2-38-15,4 23 46 0,0 0-46 0,-4-24 47 16,2-7-47-16,2 31 45 0,0 0-45 0,0-36 45 16,6-2-45-16,-6 38 37 0,0 0-37 0,10-36 37 0,1 3-37 15,-11 33 32-15,0 0-32 0,12-25 32 0,0 12-32 16,-12 13 21-16,0 0-21 0,11-10 22 15,1 3-22-15,-12 7 13 0,0 0-13 0,12-6 13 0,-3 2-13 16,-9 4 9-16,0 0-9 0,12 0 9 0,7 6-9 16,-19-6 4-16,0 0-4 0,32 11 5 0,1 7-5 0,-33-18 3 15,0 0-3-15,33 22 3 0,-10-2-3 0,-23-20 2 16,0 0-2-16,21 24 3 0,1 9-3 0,-22-33 2 16,0 0-2-16,21 36 3 0,-5 2-3 0,-16-38 3 15,0 0-3-15,11 36 4 0,-3-7-4 0,-8-29 4 16,0 0-4-16,6 29 4 0,0-3-4 0,-6-26 4 0,0 0-4 15,6 23 4-15,-2-8-4 0,-4-15 2 0,0 0-2 16,3 12 3-16,-3-12-3 0,0 0 0 0,0 0 0 16,8 0 0-16,2-13 0 0,0 1-1741 0</inkml:trace>
  <inkml:trace contextRef="#ctx0" brushRef="#br0" timeOffset="-155757.75">24531 14628 1692 0,'0'0'0'0,"0"0"0"0,18-14 0 15,-18 14 1-15,0 0-1 0,15-9 2 0,3 5-2 16,-18 4 11-16,0 0-11 0,31-6 11 0,19 4-11 16,-50 2 54-16,0 0-54 0,49-2 55 0,-18 4-55 15,-31-2 52-15,0 0-52 0,27 8 53 0,4 1-53 16,-31-9 52-16,0 0-52 0,31 14 53 0,-5-3-53 16,-26-11 33-16,0 0-33 0,19 8 34 0,-7-4-34 0,-12-4 8 15,0 0-8-15,0 0 9 0,8 4-9 0,-1-1-1530 16</inkml:trace>
  <inkml:trace contextRef="#ctx0" brushRef="#br0" timeOffset="-154541.59">25346 14254 964 0,'0'0'0'0,"0"0"0"15,-8-12 0-15,8 12 22 0,0 0-22 0,-8-9 22 16,0-1-22-16,8 10 40 0,0 0-40 0,0 0 41 16,-11-7-41-16,11 7 71 0,0 0-71 0,0 0 72 15,-10 5-72-15,10-5 53 0,0 0-53 0,0 0 54 0,-6 8-54 16,6-8 53-16,0 0-53 0,0 0 54 15,-2 13-54-15,2-13 45 0,0 0-45 0,2 14 46 0,-2 7-46 16,0-21 36-16,0 0-36 0,2 36 37 0,4 8-37 16,-6-44 31-16,0 0-31 0,8 42 31 0,-1-12-31 15,-7-30 23-15,0 0-23 0,10 31 23 0,2 5-23 16,-12-36 18-16,0 0-18 0,10 38 18 0,-3-3-18 0,-7-35 14 16,0 0-14-16,6 32 15 0,0-5-15 0,-6-27 16 15,0 0-16-15,6 26 17 0,2-10-17 0,-8-16 20 16,0 0-20-16,5 17 20 0,-1 4-20 0,-4-21 29 15,0 0-29-15,2 13 30 0,2-5-30 0,-4-8 32 0,0 0-32 16,0 0 32-16,8 7-32 0,-8-7 30 16,0 0-30-16,0 0 30 0,6 12-30 0,-6-12 25 15,0 0-25-15,0 0 26 0,-12 2-26 0,12-2 8 0,0 0-8 16,-10-14 9-16,-3-18-9 0,-1 0-1521 0</inkml:trace>
  <inkml:trace contextRef="#ctx0" brushRef="#br0" timeOffset="-153391.99">25805 14483 1569 0,'0'0'0'0,"0"0"0"0,-16 0 0 16,16 0-2-16,0 0 2 0,-10-2-2 0,10 2 2 16,0 0-31-16,0 0 31 0,0-8-30 0,0 8 30 15,0 0 2-15,0 0-2 0,14-13 2 0,-6 7-2 16,-8 6 13-16,0 0-13 0,9-6 13 0,5 1-13 16,-14 5 29-16,0 0-29 0,17-6 30 0,5 2-30 15,-22 4 36-15,0 0-36 0,19-2 37 0,-3 0-37 16,-16 2 30-16,0 0-30 0,17-2 30 0,7-1-30 0,-24 3 22 15,0 0-22-15,21-4 22 0,-3 2-22 0,-18 2 19 16,0 0-19-16,17 0 20 0,3 0-20 16,-20 0 22-16,0 0-22 0,17 0 23 0,-5 0-23 0,-12 0 25 0,0 0-25 15,7 0 25-15,-7 0-25 0,0 0 25 0,0 0-25 16,0 0 26-16,10 4-26 0,-10-4 22 0,0 0-22 16,0 0 23-16,2 7-23 0,-2-7 18 0,0 0-18 15,0 0 19-15,-13 4-19 0,-1 0-1468 0</inkml:trace>
  <inkml:trace contextRef="#ctx0" brushRef="#br0" timeOffset="-152640.78">26516 14216 1244 0,'0'0'0'0,"0"0"0"16,0-14 0-16,0 14 33 0,0 0-33 0,-2-9 33 16,-6 3-33-16,8 6 77 0,0 0-77 0,-7-2 77 15,7 2-77-15,0 0 74 0,0 0-74 0,-10-2 75 16,10 2-75-16,0 0 48 0,0 0-48 0,0 0 49 15,-6 8-49-15,6-8 34 0,0 0-34 0,0 0 34 0,0 0-34 16,0 0 29-16,0 0-29 0,6 9 30 16,2-3-30-16,-8-6 32 0,0 0-32 0,19 13 33 0,16 14-33 15,-35-27 37-15,0 0-37 0,39 31 38 0,0-1-38 16,-39-30 42-16,0 0-42 0,43 33 43 0,3 5-43 16,-46-38 42-16,0 0-42 0,45 36 42 0,-12-5-42 15,-33-31 35-15,0 0-35 0,35 32 36 0,8 12-36 16,-43-44 31-16,0 0-31 0,37 34 31 0,-16-13-31 0,-21-21 28 15,0 0-28-15,18 17 28 0,3 4-28 16,-21-21 24-16,0 0-24 0,21 23 24 0,-1 0-24 0,-20-23 21 16,0 0-21-16,14 15 21 0,-7-7-21 0,-7-8 17 0,0 0-17 15,0 0 17-15,0 0-17 0,0 0 12 16,0 0-12-16,6 8 13 0,-6-8-13 0,0 0 4 0,0 0-4 16,8 5 5-16,-8-5-5 0,0 0-1 0,0 0 1 15,0-13-1-15,-8-10 1 0,0-2-1809 0</inkml:trace>
  <inkml:trace contextRef="#ctx0" brushRef="#br0" timeOffset="-152207.53">26952 14101 1737 0,'0'0'0'0,"0"0"0"0,0 0 0 15,0 0-10-15,0 0 10 0,0 0-9 0,0 0 9 16,0 0 1-16,0 0-1 0,0 0 1 0,-10 8-1 16,10-8 26-16,0 0-26 0,-12 13 27 0,-7 10-27 15,19-23 38-15,0 0-38 0,-22 31 38 0,1 7-38 16,21-38 55-16,0 0-55 0,-25 38 56 0,-10 0-56 0,35-38 58 15,0 0-58-15,-39 44 59 0,-2 5-59 16,41-49 58-16,0 0-58 0,-45 50 59 0,-7-2-59 0,52-48 46 16,0 0-46-16,-53 46 46 0,3 1-46 0,50-47 37 0,0 0-37 15,-51 48 37-15,3-6-37 0,48-42 37 0,0 0-37 16,-41 32 38-16,8-1-38 0,33-31 34 0,0 0-34 16,-27 25 35-16,3-6-35 0,24-19 30 0,0 0-30 15,-19 13 31-15,5-3-31 0,14-10 34 0,0 0-34 16,-10 7 34-16,10-7-34 0,0 0 33 0,0 0-33 15,-9 0 33-15,9 0-33 0,0 0 27 0,0 0-27 16,-8-17 28-16,-2 2-28 0,10 15 15 0,0 0-15 0,-10-33 15 16,5-20-15-16,-1 1-2028 0</inkml:trace>
  <inkml:trace contextRef="#ctx0" brushRef="#br0" timeOffset="-147674.6">8498 17302 639 0,'0'0'0'16,"0"0"0"-16,0 0 0 0,0 0 15 0,0 0-15 15,0 0 15-15,0 0-15 0,0 0 39 0,0 0-39 0,0 0 39 16,2 19-39-16,-2-19 68 0,0 0-68 15,14 10 69-15,15 3-69 0,-29-13 68 0,0 0-68 0,35 12 68 16,0-5-68-16,-35-7 31 0,0 0-31 0,41 4 32 16,6 4-32-16,-47-8 37 0,0 0-37 0,46 3 38 15,-5 1-38-15,-41-4 37 0,0 0-37 0,35 0 38 16,-6 0-38-16,-29 0 44 0,0 0-44 0,26-2 44 16,-7-3-44-16,-19 5 40 0,0 0-40 0,19-6 40 15,-7 4-40-15,-12 2 37 0,0 0-37 0,0 0 37 16,0 0-37-16,0 0 35 0,0 0-35 0,0 0 35 15,0 0-35-15,0 0 33 0,0 0-33 0,0 0 34 0,0 0-34 16,0 0 38-16,0 0-38 0,-21 8 39 0,1-8-39 16,20 0 39-16,0 0-39 0,-33 0 40 0,-13 2-40 15,46-2 40-15,0 0-40 0,-53 3 40 0,1 1-40 16,52-4 37-16,0 0-37 0,-49 4 37 0,6 0-37 16,43-4 32-16,0 0-32 0,-37 2 32 0,2-4-32 15,35 2 29-15,0 0-29 0,-29 0 29 0,14 4-29 0,15-4 27 16,0 0-27-16,-10 2 27 0,10-2-27 0,0 0 25 15,0 0-25-15,-10 0 26 0,10 0-26 0,0 0 20 16,0 0-20-16,6 0 20 0,13 0-20 0,-19 0 18 0,0 0-18 16,35 0 19-16,10 0-19 0,-45 0 8 0,0 0-8 15,58 0 9-15,22-2-9 0,-80 2 6 0,0 0-6 16,80-8 7-16,-20-9-7 0,-2 2-1632 0</inkml:trace>
  <inkml:trace contextRef="#ctx0" brushRef="#br0" timeOffset="-144388.92">23639 17356 1435 0,'0'0'0'0,"0"0"0"0,-47-2 0 0,47 2 51 0,0 0-51 15,-39-6 51-15,4-2-51 0,35 8 91 0,0 0-91 16,-27-9 92-16,9-1-92 0,18 10 69 0,0 0-69 15,-11-7 69-15,11 7-69 0,0 0 35 0,0 0-35 16,0 0 36-16,0-6-36 0,0 6 23 0,0 0-23 16,15-4 24-16,22 8-24 0,-37-4 15 0,0 0-15 0,53 2 16 15,22 5-16-15,-75-7 18 0,0 0-18 0,92 6 19 16,11-8-19 0,-103 2 16-16,0 0-16 0,117-6 16 0,9 1-16 0,-126 5 14 0,0 0-14 0,136-6 14 15,4-4-14-15,-140 10 10 0,0 0-10 0,140-11 11 16,-8 0-11-16,-132 11 11 0,0 0-11 0,131-10 11 15,-5 2-11-15,-126 8 12 0,0 0-12 0,115-9 12 16,-8-3-12-16,-107 12 11 0,0 0-11 0,91-9 12 16,-25 5-12-16,-66 4 9 0,0 0-9 0,58-2 9 15,-17-2-9-15,-41 4 7 0,0 0-7 0,33 0 8 16,-15-3-8-16,-18 3 10 0,0 0-10 0,9 0 10 0,-9 0-10 16,0 0 11-16,0 0-11 0,0 0 11 0,-13-10-11 15,13 10 13-15,0 0-13 0,-27-8 13 0,-10 3-13 16,37 5 13-16,0 0-13 0,-49-8 14 0,-11-2-14 15,60 10 21-15,0 0-21 0,-68-9 21 0,-16-4-21 16,84 13 25-16,0 0-25 0,-93-12 25 0,-8 1-25 16,101 11 31-16,0 0-31 0,-109-12 31 0,-2 1-31 0,111 11 35 15,0 0-35-15,-111-6 35 0,-2 8-35 0,113-2 34 16,0 0-34-16,-110 4 35 0,1-2-35 0,109-2 23 16,0 0-23-16,-101 4 24 0,9 1-24 0,92-5 16 15,0 0-16-15,-85 10 16 0,13-3-16 0,72-7 10 16,0 0-10-16,-59 8 10 0,15 2-10 0,44-10 6 0,0 0-6 15,-29 9 6-15,11 1-6 0,18-10 3 0,0 0-3 16,-6 7 4-16,6-7-4 0,0 0 1 0,0 0-1 16,25 6 2-16,22 2-2 0,-47-8 1 0,0 0-1 15,70 9 2-15,16-1-2 0,-86-8 0 0,0 0 0 0,99 6 1 16,12 1-1-16,-111-7 1 0,0 0-1 0,118 10 1 16,3-5-1-16,-121-5 1 0,0 0-1 0,122 10 1 15,-1 1-1-15,-121-11 0 0,0 0 0 0,117 14 1 16,-3 1-1-16,-114-15 0 0,0 0 0 0,109 19 1 15,-2 4-1-15,-107-23 0 0,0 0 0 0,99 23 1 16,-15-4-1-16,-84-19 0 0,0 0 0 0,80 21 0 16,-5-6 0-16,-75-15 0 0,0 0 0 0,65 15 0 15,-23-5 0-15,-42-10 0 0,0 0 0 0,37 4 0 0,-8 2 0 16,-29-6-1-16,0 0 1 0,24 3 0 0,-7-3 0 16,-17 0-5-16,0 0 5 0,2-13-4 0,-15-12 4 15,13 25-9-15,0 0 9 0,-37-40-8 0,-33-19 8 16,2-2-1980-16</inkml:trace>
  <inkml:trace contextRef="#ctx0" brushRef="#br0" timeOffset="-143502.25">2891 18750 1054 0,'0'0'0'0,"0"0"0"15,0 0 0-15,0 0 34 0,0 0-34 0,0 0 34 0,0 0-34 16,0 0 66-16,0 0-66 0,4-19 67 0,15 11-67 15,-19 8 60-15,0 0-60 0,26-9 61 0,9-5-61 16,-35 14 38-16,0 0-38 0,44-21 38 0,11-5-38 16,-55 26 28-16,0 0-28 0,70-27 28 0,10 4-28 15,-80 23 21-15,0 0-21 0,79-21 21 0,1 2-21 16,-80 19 16-16,0 0-16 0,76-17 17 0,-2 0-17 16,-74 17 13-16,0 0-13 0,74-8 14 0,-8 12-14 0,-66-4 7 15,0 0-7-15,68 11 8 0,-2 5-8 0,-66-16 7 16,0 0-7-16,58 15 7 0,-7-4-7 0,-1 1-1170 0</inkml:trace>
  <inkml:trace contextRef="#ctx0" brushRef="#br0" timeOffset="-139940.86">6807 15633 740 0,'0'0'0'0,"0"0"0"16,0 0 0-16,0 0 43 0,0 0-43 0,0 0 44 0,0 0-44 15,0 0 104-15,0 0-104 0,0 0 105 0,0 0-105 16,0 0 94-16,0 0-94 0,0 0 94 0,0 0-94 16,0 0 61-16,0 0-61 0,0 0 62 0,0 0-62 15,0 0 37-15,0 0-37 0,0 0 38 0,15 25-38 16,-15-25 31-16,0 0-31 0,14 17 31 0,7 8-31 15,-21-25 27-15,0 0-27 0,24 23 28 0,7-6-28 16,-31-17 23-16,0 0-23 0,29 9 23 0,6-3-23 16,-35-6 20-16,0 0-20 0,41-4 21 0,4-7-21 0,-45 11 28 15,0 0-28-15,50-21 29 0,1-6-29 0,-51 27 30 0,0 0-30 16,52-32 30-16,-1-6-30 0,-51 38 34 0,0 0-34 16,48-46 35-16,3-6-35 0,-51 52 31 0,0 0-31 15,50-51 32-15,-9-3-32 0,-41 54 28 0,0 0-28 16,37-55 29-16,0 0-29 0,-37 55 22 0,0 0-22 15,33-59 22-15,-11 3-22 0,-22 56 22 0,0 0-22 0,19-57 22 16,-7-2-22-16,-12 59 20 0,0 0-20 0,11-63 20 16,1-12-20-16,-12 75 20 0,0 0-20 0,10-68 21 15,-10 3-21-15,0 65 21 0,0 0-21 0,-6-59 22 16,-10 0-22-16,16 59 20 0,0 0-20 0,-17-48 20 16,-4 2-20-16,21 46 19 0,0 0-19 0,-26-42 20 15,-9 2-20-15,35 40 18 0,0 0-18 0,-39-40 18 16,-3-2-18-16,42 42 15 0,0 0-15 0,-37-36 16 15,-2 3-16-15,39 33 19 0,0 0-19 0,-41-26 19 16,-4 1-19-16,45 25 21 0,0 0-21 0,-44-21 21 16,1 4-21-16,43 17 17 0,0 0-17 0,-47-10 18 15,-7 6-18-15,54 4 17 0,0 0-17 0,-55 4 17 0,7 4-17 16,48-8 14-16,0 0-14 0,-51 15 15 0,-3 8-15 16,54-23 13-16,0 0-13 0,-53 31 13 0,1 5-13 15,52-36 13-15,0 0-13 0,-47 36 14 0,8 6-14 16,39-42 12-16,0 0-12 0,-39 40 12 0,8 8-12 15,31-48 11-15,0 0-11 0,-33 53 11 0,2 6-11 16,31-59 6-16,0 0-6 0,-25 63 6 0,5 14-6 16,20-77 3-16,0 0-3 0,-13 82 4 0,1 3-4 0,12-85 2 15,0 0-2-15,-6 88 3 0,6 4-3 0,0-92 1 16,0 0-1-16,2 91 2 0,6-1-2 0,-8-90 0 0,0 0 0 16,15 80 1-16,5-17-1 0,-20-63 0 0,0 0 0 15,25 57 1-15,-4-7-1 0,-21-50 1 0,0 0-1 16,24 44 1-16,-7-8-1 0,-17-36 0 0,0 0 0 15,24 31 1-15,5-5-1 0,-29-26 1 0,0 0-1 16,27 27 1-16,6-8-1 0,-33-19-1 0,0 0 1 0,29 21 0 16,2-2 0-16,-31-19-7 0,0 0 7 0,31 23-7 15,-3 4 7-15,1-1-1880 0</inkml:trace>
  <inkml:trace contextRef="#ctx0" brushRef="#br0" timeOffset="-139254.46">7110 15633 1390 0,'0'0'0'16,"0"0"0"-16,0 0 0 0,0 0 14 0,0 0-14 0,-8 9 14 16,12-1-14-16,-4-8 55 0,0 0-55 0,4 19 56 15,2 14-56-15,-6-33 54 0,0 0-54 0,12 47 55 16,5 18-55-16,-17-65 27 0,0 0-27 0,22 78 28 16,3 12-28-16,-25-90 20 0,0 0-20 0,29 101 20 15,4 19-20-15,-33-120 13 0,0 0-13 0,41 128 14 16,0 8-14-16,-41-136 10 0,0 0-10 0,44 141 10 15,1 11-10-15,-45-152 6 0,0 0-6 0,49 159 6 16,7 5-6-16,-56-164 6 0,0 0-6 0,60 158 6 16,3-7-6-16,-63-151 4 0,0 0-4 0,66 145 5 15,0-12-5-15,-66-133 4 0,0 0-4 0,72 122 4 0,8-15-4 16,-80-107 4-16,0 0-4 0,75 90 5 0,5-14-5 16,-80-76 4-16,0 0-4 0,84 63 5 0,5-17-5 15,-89-46 4-15,0 0-4 0,90 34 4 0,1-11-4 16,-91-23 5-16,0 0-5 0,95 13 5 0,2-5-5 15,-97-8 3-15,0 0-3 0,98 2 3 0,-7-8-3 16,-91 6 2-16,0 0-2 0,88-5 2 0,-1 1-2 0,-87 4 6 16,0 0-6-16,86-2 6 0,-3 4-6 0,-83-2 10 15,0 0-10-15,76 7 10 0,-8 5-10 0,-68-12 14 16,0 0-14-16,60 15 14 0,-9 2-14 0,-51-17 16 0,0 0-16 16,48 17 16-16,-7-1-16 0,-41-16 9 15,0 0-9-15,35 13 10 0,-6-3-10 0,-29-10 1 0,0 0-1 16,20 7 1-16,-10-3-1 0,1 0-1425 0</inkml:trace>
  <inkml:trace contextRef="#ctx0" brushRef="#br0" timeOffset="-138954.22">9506 18063 1692 0,'0'0'0'0,"0"0"0"16,-10 14 0-16,10-14 32 0,0 0-32 0,-4 11 32 16,6-3-32-16,-2-8 79 0,0 0-79 0,12 7 79 15,11 7-79-15,-23-14 66 0,0 0-66 0,31 17 67 16,-2 2-67-16,-29-19 35 0,0 0-35 0,27 17 35 0,-7 2-35 16,-20-19 24-16,0 0-24 0,17 21 24 0,-1 4-24 15,-16-25 20-15,0 0-20 0,10 32 20 0,-10 10-20 16,0-42 16-16,0 0-16 0,-10 50 17 0,-8 5-17 15,18-55 14-15,0 0-14 0,-17 50 14 0,-3-14-14 16,20-36 10-16,0 0-10 0,-25 33 11 0,-4 3-11 16,29-36 5-16,0 0-5 0,-29 26 6 0,13-18-6 15,1 0-1664-15</inkml:trace>
  <inkml:trace contextRef="#ctx0" brushRef="#br0" timeOffset="-138246.49">9988 18330 1289 0,'0'0'0'0,"0"0"0"16,10 16 0-16,-10-16 18 0,0 0-18 0,9 21 18 0,13 13-18 16,-22-34 18-16,0 0-18 0,25 42 18 15,0 6-18-15,-25-48 6 0,0 0-6 0,27 47 7 0,1 3-7 16,-28-50 1-16,0 0-1 0,25 48 1 0,-6-6-1 15,-19-42 7-15,0 0-7 0,16 34 8 0,-4-7-8 16,-12-27 29-16,0 0-29 0,7 21 30 0,1-8-30 16,-8-13 52-16,0 0-52 0,2 9 53 0,-2-9-53 0,0 0 67 15,0 0-67-15,0 0 67 0,0 0-67 0,0 0 67 16,0 0-67-16,-12-17 67 16,-1-8-67-16,13 25 70 0,0 0-70 0,-20-32 70 0,-7-2-70 0,27 34 63 15,0 0-63-15,-29-42 63 0,4-6-63 0,25 48 55 16,0 0-55-16,-28-51 56 0,1-5-56 0,27 56 52 0,0 0-52 15,-29-53 52-15,10-3-52 0,19 56 43 16,0 0-43-16,-14-51 43 0,6 3-43 0,8 48 41 0,0 0-41 16,-9-42 41-16,9 8-41 0,0 34 34 0,0 0-34 15,5-27 35-15,5 4-35 0,-10 23 27 0,0 0-27 0,20-19 28 16,7 0-28-16,-27 19 23 0,0 0-23 0,33-17 24 16,-4 6-24-16,-29 11 20 0,0 0-20 0,35-6 20 15,2 4-20-15,-37 2 16 0,0 0-16 0,43 2 17 16,-3 4-17-16,-40-6 10 0,0 0-10 0,35 7 11 15,-11 1-11-15,-24-8 6 0,0 0-6 0,11 8 7 16,3-1-7-16,-14-7 4 0,0 0-4 0,6 12 4 16,-2 5-4-16,-4-17 2 0,0 0-2 0,2 17 2 15,2-6-2-15,-4-11 1 0,0 0-1 0,-4 12 1 16,-8 11-1-16,12-23 0 0,0 0 0 0,-14 25 0 0,3-6 0 16,11-19-1-16,0 0 1 0,-14 15 0 0,4-2 0 15,10-13-3-15,0 0 3 0,-11 12-2 0,-5-3 2 16,16-9-14-16,0 0 14 0,-13 8-13 0,13-8 13 15,0 0-1989-15</inkml:trace>
  <inkml:trace contextRef="#ctx0" brushRef="#br0" timeOffset="-136875.22">10734 18338 1491 0,'0'0'0'16,"0"0"0"-16,-9 4 0 0,9-4 24 0,0 0-24 15,-10 0 25-15,0-6-25 0,10 6 48 0,0 0-48 16,-11-6 49-16,-9 1-49 0,20 5 57 0,0 0-57 0,-25-4 58 16,5 0-58-16,20 4 44 0,0 0-44 0,-23 0 45 15,2 2-45-15,21-2 38 0,0 0-38 0,-20 6 38 16,-3 1-38-16,23-7 33 0,0 0-33 0,-18 8 33 15,5 0-33-15,13-8 30 0,0 0-30 0,-10 17 30 16,-2 15-30-16,12-32 30 0,0 0-30 0,-3 34 30 16,3-7-30-16,0-27 20 0,0 0-20 0,9 29 20 15,13 7-20-15,-22-36 21 0,0 0-21 0,25 32 21 16,-2-14-21-16,-23-18 15 0,0 0-15 0,22 9 15 16,5-3-15-16,-27-6 11 0,0 0-11 0,31-2 11 0,-6-13-11 15,-25 15 10-15,0 0-10 0,26-25 10 0,-3-6-10 16,-23 31 7-16,0 0-7 0,15-32 8 0,-3-2-8 15,-12 34 6-15,0 0-6 0,10-31 6 0,-2 2-6 16,-8 29 5-16,0 0-5 0,1-26 5 0,-2 3-5 16,1 23 6-16,0 0-6 0,0-19 6 0,-4 5-6 15,4 14 9-15,0 0-9 0,-4-9 10 0,-2 1-10 16,6 8 14-16,0 0-14 0,0 0 15 0,-10 0-15 0,10 0 18 16,0 0-18-16,0 0 19 0,-4 8-19 0,4-8 18 15,0 0-18-15,-2 8 19 0,-3 5-19 0,5-13 16 16,0 0-16-16,0 25 17 0,5 13-17 0,-5-38 14 0,0 0-14 15,12 40 14-15,6-10-14 0,-18-30 9 0,0 0-9 16,17 25 9-16,8-6-9 0,-25-19 7 0,0 0-7 16,28 16 7-16,-3-3-7 0,-25-13 6 0,0 0-6 15,29 8 7-15,-4-8-7 0,-25 0 6 0,0 0-6 0,26-8 7 16,-7-9-7-16,-19 17 5 0,0 0-5 0,17-21 6 16,7-4-6-16,-24 25 4 0,0 0-4 0,21-25 5 15,-3-2-5-15,-18 27 6 0,0 0-6 0,11-28 6 16,-1-1-6-16,-10 29 6 0,0 0-6 0,6-30 7 15,-2-7-7-15,-4 37 11 0,0 0-11 0,0-34 11 16,-2 4-11-16,2 30 17 0,0 0-17 0,-4-25 17 16,-6 10-17-16,10 15 20 0,0 0-20 0,-13-10 20 15,-3 4-20-15,16 6 20 0,0 0-20 16,-15-4 20-16,1 4-20 0,14 0 17 0,0 0-17 0,-12 0 17 16,3 0-17-16,9 0 16 0,0 0-16 0,-10 2 17 0,10-2-17 15,0 0 9-15,0 0-9 0,0 0 9 0,0 0-9 16,0 0 7-16,0 0-7 0,11-5 7 0,17 1-7 15,-28 4 3-15,0 0-3 0,35-6 3 0,4-7-3 16,-39 13 1-16,0 0-1 0,42-10 2 0,1 10-2 16,-43 0 0-16,0 0 0 0,37 8 1 0,-12 3-1 15,-25-11 0-15,0 0 0 0,18 16 1 0,1 1-1 16,-19-17 0-16,0 0 0 0,12 26 1 0,-4 11-1 0,-8-37 0 16,0 0 0-16,6 34 1 0,-3-9-1 0,-3-25 0 15,0 0 0-15,6 21 1 0,4-4-1 0,-10-17 0 16,0 0 0-16,12 13 0 0,1-1 0 0,-13-12 0 0,0 0 0 15,10 5 0-15,6-3 0 0,-16-2 0 0,0 0 0 16,15-2 0-16,-1-1 0 0,-14 3 0 0,0 0 0 16,6-8 0-16,3-3 0 0,-9 11 0 0,0 0 0 15,6-19 0-15,2-14 0 0,-8 33 0 0,0 0 0 0,8-38 0 16,-3-2 0-16,-5 40 0 0,0 0 0 0,4-46 1 16,0-4-1-16,-4 50 0 0,0 0 0 0,6-51 1 15,0 7-1-15,-6 44 1 0,0 0-1 0,4-40 1 16,-4 2-1-16,0 38 1 0,0 0-1 0,-2-34 1 15,-2 7-1-15,4 27 1 0,0 0-1 0,-8-29 1 16,6-5-1-16,2 34 1 0,0 0-1 0,0-33 2 16,-9 9-2-16,9 24 1 0,0 0-1 0,-10-21 2 15,0 4-2-15,10 17 2 0,0 0-2 0,-6-14 2 16,-1 3-2-16,7 11 3 0,0 0-3 0,-8-10 3 16,0 1-3-16,8 9 3 0,0 0-3 0,0 0 4 15,-10-8-4-15,10 8 4 0,0 0-4 0,0 0 5 0,0 0-5 16,0 0 4-16,0 0-4 0,0 0 4 0,-2 11-4 15,2-11 2-15,0 0-2 0,2 20 3 0,2 23-3 16,-4-43 1-16,0 0-1 0,10 48 2 0,0-8-2 16,-10-40 0-16,0 0 0 0,19 42 1 0,6 10-1 15,-25-52 0-15,0 0 0 0,29 55 1 0,1-4-1 16,-30-51 0-16,0 0 0 0,27 48 1 0,-4-6-1 16,-23-42 0-16,0 0 0 0,25 42 1 0,1-2-1 0,-26-40 0 15,0 0 0-15,29 40 1 0,-4-5-1 0,-25-35 0 16,0 0 0-16,25 28 1 0,-3-7-1 0,-22-21 0 15,0 0 0-15,23 17 0 0,8-3 0 0,-31-14 0 0,0 0 0 16,27 9 0-16,-5-7 0 0,-22-2 0 0,0 0 0 16,15-4 0-16,15-3 0 0,-30 7 0 0,0 0 0 15,29-12 0-15,-4-3 0 0,-25 15 0 0,0 0 0 16,19-23 0-16,-3-6 0 0,-16 29-2 0,0 0 2 16,16-32-1-16,3-4 1 0,-19 36-10 0,0 0 10 15,19-36-9-15,1 3 9 0,-20 33-38 0,0 0 38 0,17-34-37 16,-3-2 37-16,0-1-2045 0</inkml:trace>
  <inkml:trace contextRef="#ctx0" brushRef="#br0" timeOffset="-136606.16">12103 17903 1446 0,'0'0'0'0,"0"0"0"16,0 0 0-16,0 0 7 0,0 0-7 0,-6 6 8 16,6-6-8-16,0 0 5 0,0 0-5 0,0 0 5 15,0 0-5-15,0 0 28 0,0 0-28 0,-2 11 29 16,-3 6-29-16,5-17 33 0,0 0-33 0,-6 27 33 0,2 4-33 15,4-31 36-15,0 0-36 0,-2 32 37 0,2 2-37 16,0-34 44-16,0 0-44 0,4 35 44 0,2-7-44 16,-6-28 40-16,0 0-40 0,5 27 40 0,7 4-40 15,-12-31 43-15,0 0-43 0,18 30 43 0,-7-9-43 16,-11-21 45-16,0 0-45 0,20 13 45 0,9-3-45 16,-29-10 40-16,0 0-40 0,29 4 40 0,-10-10-40 0,-19 6 31 15,0 0-31-15,18-13 31 0,5-8-31 0,-23 21 23 16,0 0-23-16,26-25 23 0,-7-6-23 0,-19 31 6 15,0 0-6-15,16-44 6 0,-5-9-6 0,1 0-1599 0</inkml:trace>
  <inkml:trace contextRef="#ctx0" brushRef="#br0" timeOffset="-136007.66">12438 17485 1457 0,'0'0'0'0,"0"0"0"16,-10 0 0-16,10 0 0 0,0 0 0 0,-10 0 0 15,2 0 0-15,8 0 0 0,0 0 0 0,0 0 0 16,-9 0 0-16,9 0 15 0,0 0-15 0,0 0 15 16,0 0-15-16,0 0 36 0,0 0-36 0,-12 14 36 15,0 5-36-15,12-19 57 0,0 0-57 0,-15 24 57 16,1 3-57-16,14-27 58 0,0 0-58 0,-6 29 59 16,6 1-59-16,0-30 58 0,0 0-58 0,2 31 59 15,0 3-59-15,-2-34 53 0,0 0-53 0,6 38 53 16,-2 6-53-16,-4-44 47 0,0 0-47 0,10 44 47 0,1-8-47 15,-11-36 37-15,0 0-37 0,14 35 38 0,1-1-38 16,-15-34 29-16,0 0-29 0,16 38 29 0,-2-4-29 16,-14-34 26-16,0 0-26 0,15 31 27 0,5-2-27 15,-20-29 22-15,0 0-22 0,19 23 23 0,-1-8-23 16,-18-15 20-16,0 0-20 0,17 9 21 0,4-3-21 16,-21-6 18-16,0 0-18 0,20 4 19 0,-1-6-19 15,-19 2 16-15,0 0-16 0,16-4 16 0,-1-3-16 0,-15 7 15 16,0 0-15-16,16-18 16 0,3-8-16 0,-19 26 17 15,0 0-17-15,20-31 17 0,-5 1-17 0,-15 30 17 16,0 0-17-16,14-31 17 0,-2-1-17 0,-12 32 17 0,0 0-17 16,9-31 17-16,1 8-17 0,-10 23 10 0,0 0-10 15,8-19 10-15,-6 4-10 0,-2 15 7 0,0 0-7 16,0-10 7-16,0 10-7 0,0 0 5 0,0 0-5 16,4-7 6-16,-4 7-6 0,0 0 3 0,0 0-3 0,0 0 4 15,0 0-4-15,0 0 2 0,0 0-2 0,0 0 3 16,9 7-3-16,-9-7 1 0,0 0-1 0,0 0 1 15,16 12-1-15,-16-12 0 0,0 0 0 0,14 9 1 16,3 3-1-16,-17-12 0 0,0 0 0 0,20 11 0 16,1-1 0-16,-21-10 0 0,0 0 0 0,23 7 0 15,1-1 0-15,-24-6-1 0,0 0 1 0,25 0-1 16,-4-4 1-16,-21 4-4 0,0 0 4 0,26-9-4 16,1-8 4-16,-27 17-13 0,0 0 13 0,31-27-12 15,-4-13 12-15,-27 40-36 0,0 0 36 0,31-46-35 16,2 2 35-16,0 0-1842 0</inkml:trace>
  <inkml:trace contextRef="#ctx0" brushRef="#br0" timeOffset="-135154.12">13361 17407 1065 0,'0'0'0'0,"0"0"0"0,0 8 0 15,0-8 6-15,0 0-6 0,0 0 6 0,0 13-6 16,0-13 3-16,0 0-3 0,0 0 4 0,-10 10-4 0,10-10 6 15,0 0-6-15,-7 9 7 0,1 3-7 0,6-12 15 16,0 0-15-16,-10 19 16 0,-5 11-16 0,15-30 36 0,0 0-36 16,-18 38 37-16,2 0-37 0,16-38 60 0,0 0-60 15,-11 39 60-15,1-1-60 0,10-38 62 0,0 0-62 16,-6 47 62-16,0 9-62 0,6-56 68 0,0 0-68 16,2 51 68-16,4-18-68 0,-6-33 58 0,0 0-58 15,8 23 59-15,0-4-59 0,-8-19 50 0,0 0-50 0,11 13 50 16,1 2-50-16,-12-15 42 0,0 0-42 0,16 12 42 15,7-10-42-15,-23-2 34 0,0 0-34 0,19-4 34 16,-3-4-34-16,-16 8 33 0,0 0-33 0,12-11 33 16,-3-5-33-16,-9 16 29 0,0 0-29 0,10-22 29 15,-2-7-29-15,-8 29 27 0,0 0-27 0,6-29 28 16,-10 3-28-16,4 26 23 0,0 0-23 0,-4-27 24 16,-4 2-24-16,8 25 23 0,0 0-23 0,-12-23 23 15,-1-2-23-15,13 25 21 0,0 0-21 0,-14-22 21 16,-5 4-21-16,19 18 21 0,0 0-21 0,-20-15 22 15,1-6-22-15,19 21 24 0,0 0-24 0,-18-17 25 0,5 7-25 16,13 10 22-16,0 0-22 0,-10-7 23 16,-2-3-23-16,12 10 20 0,0 0-20 0,-7-11 21 0,5-1-21 15,2 12 17-15,0 0-17 0,2-13 17 0,5-8-17 16,-7 21 14-16,0 0-14 0,14-25 14 0,4 4-14 16,-18 21 12-16,0 0-12 0,25-21 13 0,-2 0-13 15,-23 21 9-15,0 0-9 0,25-21 10 0,3 4-10 16,-28 17 7-16,0 0-7 0,27-13 8 0,0 7-8 0,-27 6 6 15,0 0-6-15,31 2 6 0,6 8-6 16,-37-10 2-16,0 0-2 0,35 15 3 0,-10 2-3 0,-25-17 1 16,0 0-1-16,20 23 2 0,-5 7-2 0,-15-30 0 0,0 0 0 15,12 39 1-15,6 6-1 0,-18-45 0 0,0 0 0 16,11 46 1-16,-5-8-1 0,-6-38 0 0,0 0 0 16,0 29 0-16,-2-2 0 0,2-27 0 0,0 0 0 15,-8 21 0-15,6-8 0 0,2-13 0 0,0 0 0 16,0 9 0-16,0-9 0 0,0 0 0 0,0 0 0 0,0 0 0 15,-9 0 0-15,9 0 0 0,0 0 0 0,-2-17 0 16,0-17 0-16,2 34 1 0,0 0-1 0,2-44 1 16,9 0-1-16,-11 44 1 0,0 0-1 0,10-42 2 15,2 4-2-15,-12 38 2 0,0 0-2 0,15-32 2 16,5 9-2-16,-20 23 2 0,0 0-2 0,19-21 2 16,-5 15-2-16,-14 6 1 0,0 0-1 0,21 0 1 15,14 13-1-15,-35-13 0 0,0 0 0 0,37 14 1 16,-12 1-1-16,-25-15 0 0,0 0 0 0,22 25 1 15,7 5-1-15,-29-30 0 0,0 0 0 0,25 37 1 16,-3-3-1-16,-22-34 0 0,0 0 0 0,17 34 1 0,3 2-1 16,-20-36 0-16,0 0 0 0,17 33 1 0,-9-14-1 15,-8-19 0-15,0 0 0 0,0 23 0 0,-10 13 0 16,10-36-1-16,0 0 1 0,-15 34 0 0,1-13 0 16,14-21-4-16,0 0 4 0,-21 8-3 0,-18-8 3 15,-4 0-1888-15</inkml:trace>
  <inkml:trace contextRef="#ctx0" brushRef="#br0" timeOffset="-134853.85">12445 17384 1759 0,'0'0'0'0,"0"0"0"16,0 0 0-16,0 0 12 0,0 0-12 0,6-13 13 16,10 3-13-16,-16 10 28 0,0 0-28 0,23-13 29 15,8-8-29-15,-31 21 38 0,0 0-38 0,31-17 38 16,-2 11-38-16,-29 6 22 0,0 0-22 0,26 4 23 15,-3 9-23-15,-23-13 3 0,0 0-3 0,16 14 4 0,-5-1-4 16,3 0-1417-16</inkml:trace>
  <inkml:trace contextRef="#ctx0" brushRef="#br0" timeOffset="-134688.6">12795 17697 1591 0,'0'0'0'0,"0"0"0"0,0 0 0 0,0 0 2 16,0 0-2-16,0 0 2 0,10-4-2 0,-10 4-4 15,0 0 4-15,0 0-4 0,0 0 4 0,0 0-1131 0</inkml:trace>
  <inkml:trace contextRef="#ctx0" brushRef="#br0" timeOffset="-134265.98">11438 17562 1603 0,'0'0'0'0,"0"0"0"0,14-12 0 16,-14 12-3-16,0 0 3 0,19-11-3 0,16-5 3 15,-35 16 4-15,0 0-4 0,39-15 5 0,6 2-5 16,-45 13 13-16,0 0-13 0,45-12 14 0,1 3-14 0,-46 9 26 16,0 0-26-16,45-6 26 0,-6 8-26 0,-39-2 26 15,0 0-26-15,35 6 26 0,-2-1-26 0,-33-5 22 16,0 0-22-16,37 0 22 0,-4 0-22 0,-33 0 16 16,0 0-16-16,23 0 16 0,-5-9-16 0,-5 1-1300 0</inkml:trace>
  <inkml:trace contextRef="#ctx0" brushRef="#br0" timeOffset="-134122.96">11804 17882 1468 0,'0'0'0'0,"0"0"0"15,6 4 0-15,-6-4-7 0,0 0 7 0,11-2-6 16,13-9 6-16,-1-1-1032 0</inkml:trace>
  <inkml:trace contextRef="#ctx0" brushRef="#br0" timeOffset="-131707.56">3663 15732 695 0,'0'0'0'0,"0"0"0"15,19 4 0-15,-19-4 32 0,0 0-32 0,30 4 32 16,14 0-32-16,-44-4 64 0,0 0-64 0,51 5 64 15,-1-5-64-15,-50 0 64 0,0 0-64 0,59 0 65 16,5 0-65-16,-64 0 37 0,0 0-37 0,70 8 37 16,4 1-37-16,-74-9 25 0,0 0-25 0,76 10 25 15,-1 0-25-15,-75-10 21 0,0 0-21 0,80 11 21 16,-2 2-21-16,-78-13 18 0,0 0-18 0,76 12 19 16,2-5-19-16,-78-7 15 0,0 0-15 0,79 2 16 15,-3-5-16-15,-76 3 17 0,0 0-17 0,64-6 17 0,-7-2-17 16,-57 8 13-16,0 0-13 0,52-6 13 0,-11 1-13 15,-41 5 15-15,0 0-15 0,39-4 16 0,-8 0-16 16,-31 4 17-16,0 0-17 0,23 0 18 0,-7 2-18 16,-1 0-972-16</inkml:trace>
  <inkml:trace contextRef="#ctx0" brushRef="#br0" timeOffset="-131339.84">3883 15793 1020 0,'0'0'0'0,"-8"-2"0"15,-21-3 0-15,29 5 5 0,0 0-5 0,-33-8 5 16,2 2-5-16,31 6 12 0,0 0-12 0,-26-4 13 15,7 4-13-15,19 0 62 0,0 0-62 0,-16 0 62 16,3 0-62-16,13 0 58 0,0 0-58 0,-10 2 59 16,4 2-59-16,6-4 52 0,0 0-52 0,0 0 52 15,0 0-52-15,0 0 45 0,0 0-45 0,22 0 46 16,15-4-46-16,-37 4 36 0,0 0-36 0,50-4 36 16,14 4-36-16,-64 0 28 0,0 0-28 0,72 0 28 15,16 0-28-15,-88 0 23 0,0 0-23 0,99 4 24 0,6 6-24 16,-105-10 20-16,0 0-20 0,115 11 21 0,9 1-21 15,-124-12 5-15,0 0-5 0,126 19 6 0,16 8-6 16,-142-27 3-16,0 0-3 0,125 26 4 0,-26-11-4 16,2 1-1234-16</inkml:trace>
  <inkml:trace contextRef="#ctx0" brushRef="#br0" timeOffset="-128407.7">7180 15671 729 0,'0'0'0'0,"0"0"0"15,0 0 0-15,0 0 20 0,0 0-20 0,0 0 21 16,0 0-21-16,0 0 64 0,0 0-64 0,0 0 64 15,0 0-64-15,0 0 69 0,0 0-69 0,0 0 69 16,0 0-69-16,0 0 52 0,0 0-52 0,0 0 52 16,0 0-52-16,0 0 36 0,0 0-36 0,0 0 37 0,0 0-37 15,0 0 28-15,0 0-28 0,0 0 28 0,0 0-28 16,0 0 25-16,0 0-25 0,0 0 26 0,0 0-26 16,0 0 29-16,0 0-29 0,0 0 30 0,0 0-30 15,0 0 33-15,0 0-33 0,0 0 34 0,0 0-34 16,0 0 33-16,0 0-33 0,0 0 34 0,0 0-34 15,0 0 36-15,0 0-36 0,0 0 37 0,0 0-37 0,0 0 34 16,0 0-34-16,0 0 35 0,-19-11-35 0,19 11 31 16,0 0-31-16,0 0 31 0,0 0-31 0,0 0 25 15,0 0-25-15,0 0 26 0,0 0-26 0,0 0 22 16,0 0-22-16,0 0 23 0,0 0-23 0,0 0 18 0,0 0-18 16,0 0 18-16,0 0-18 0,0 0 14 0,0 0-14 15,0 0 15-15,0 0-15 0,0 0 12 0,0 0-12 16,0 0 13-16,0 0-13 0,0 0 13 0,0 0-13 15,0 0 13-15,-10 5-13 0,10-5 10 0,0 0-10 0,0 0 10 16,0 0-10-16,0 0 11 0,0 0-11 0,0 0 11 16,-6 0-11-16,6 0 10 0,0 0-10 0,0 0 11 15,0 0-11-15,0 0 10 0,0 0-10 0,-4 10 10 16,-1 1-10-16,5-11 8 0,0 0-8 0,-18 37 8 16,-19 29-8-16,2 3-1461 0</inkml:trace>
  <inkml:trace contextRef="#ctx0" brushRef="#br0" timeOffset="-125938.03">8848 15761 572 0,'0'0'0'0,"0"0"0"0,0 0 0 0,0 0 6 16,0 0-6-16,0 0 7 0,0 0-7 0,0 0 24 15,0 0-24-15,0 0 24 0,20-2-24 0,-20 2 26 0,0 0-26 16,21-6 26-16,3 2-26 0,-24 4 24 0,0 0-24 15,31-5 24-15,10 7-24 0,-41-2 17 0,0 0-17 16,46 3 17-16,5-1-17 0,-51-2 12 0,0 0-12 16,50 6 12-16,5 3-12 0,-55-9 10 0,0 0-10 15,58 12 11-15,4-3-11 0,-62-9 11 0,0 0-11 0,63 6 11 16,-7-6-11-16,-56 0 12 0,0 0-12 0,54-2 12 16,1-3-12-16,-55 5 10 0,0 0-10 0,54-8 10 15,-9 2-10-15,-45 6 9 0,0 0-9 0,41-6 10 16,-2 1-10-16,-39 5 9 0,0 0-9 0,31-6 9 15,-8 0-9-15,-23 6 8 0,0 0-8 0,18 0 9 16,-9 0-9-16,-9 0 11 0,0 0-11 0,0 0 12 16,0 0-12-16,0 0 16 0,0 0-16 0,4-9 17 15,-4 9-17-15,0 0 22 0,0 0-22 0,-15-8 22 16,-5 4-22-16,20 4 28 0,0 0-28 0,-29-3 29 16,-10-3-29-16,39 6 31 0,0 0-31 0,-43-8 31 15,4 2-31-15,39 6 37 0,0 0-37 0,-44-3 38 0,-7-1-38 16,51 4 36-16,0 0-36 0,-48-2 37 0,-1 2-37 15,49 0 32-15,0 0-32 0,-51 0 32 0,-9 2-32 16,60-2 37-16,0 0-37 0,-66 6 38 0,4-1-38 16,62-5 38-16,0 0-38 0,-62 6 39 0,-1 2-39 15,63-8 33-15,0 0-33 0,-56 7 33 0,2 3-33 16,54-10 25-16,0 0-25 0,-51 9 25 0,-1 3-25 0,52-12 19 16,0 0-19-16,-47 9 20 0,12-5-20 0,35-4 19 15,0 0-19-15,-33 2 20 0,-6 4-20 0,39-6 18 0,0 0-18 16,-35 5 18-16,17-1-18 0,18-4 19 0,0 0-19 15,-13 2 20-15,7 0-20 0,6-2 19 0,0 0-19 16,0 0 19-16,-10 2-19 0,10-2 14 0,0 0-14 16,0 0 14-16,0 0-14 0,0 0 10 0,0 0-10 15,0 0 11-15,20 8-11 0,-20-8 8 0,0 0-8 0,25 2 8 16,10-1-8-16,-35-1 6 0,0 0-6 0,39 2 6 16,2 0-6-16,-41-2 6 0,0 0-6 0,44 2 6 15,3 0-6-15,-47-2 7 0,0 0-7 0,49 4 8 16,-1 0-8-16,-48-4 6 0,0 0-6 0,51 4 7 15,-3-1-7-15,-48-3 4 0,0 0-4 0,55 4 5 16,-3-2-5-16,-52-2 2 0,0 0-2 0,45 2 3 16,-2 2-3-16,-43-4 1 0,0 0-1 0,35 2 2 15,-10-6-2-15,-25 4 1 0,0 0-1 0,24-4 1 16,-3 0-1-16,-21 4 1 0,0 0-1 0,15-2 1 16,-5 2-1-16,-10 0 1 0,0 0-1 0,0 0 2 15,10 0-2-15,-10 0 1 0,0 0-1 0,0 0 1 16,0 0-1-16,0 0 2 0,0 0-2 0,0 0 2 0,0 0-2 15,0 0 2-15,0 0-2 0,4-7 3 0,-4 7-3 16,0 0 1-16,0 0-1 0,0 0 2 0,0 0-2 16,0 0 1-16,0 0-1 0,0 0 1 0,0 0-1 15,0 0 0-15,0 0 0 0,0 0 0 0,0 0 0 0,0 0-1425 16</inkml:trace>
  <inkml:trace contextRef="#ctx0" brushRef="#br0" timeOffset="-123958.75">9640 15725 124 0,'0'0'0'0,"0"0"0"0,0 0 0 0,0 0 15 16,0 0-15-16,0 0 16 0,0 0-16 0,0 0 32 15,0 0-32-15,0 0 32 0,0 0-32 0,0 0 41 16,0 0-41-16,-26-16 41 0,19 18-41 0,7-2 37 16,0 0-37-16,-18 8 37 0,-17 5-37 0,-4 1-222 0</inkml:trace>
  <inkml:trace contextRef="#ctx0" brushRef="#br0" timeOffset="-120773.91">11283 15663 662 0,'0'0'0'0,"0"0"0"0,0 0 0 0,0 0 1 0,0 0-1 15,-20-17 2-15,11 13-2 0,9 4 4 0,0 0-4 16,-10-3 4-16,-2-3-4 0,12 6 40 0,0 0-40 16,-8-4 40-16,8 4-40 0,0 0 62 0,0 0-62 15,-11-6 63-15,5 5-63 0,6 1 67 0,0 0-67 16,0 0 68-16,-10-4-68 0,10 4 61 0,0 0-61 15,0 0 61-15,-10-2-61 0,10 2 47 0,0 0-47 16,0 0 48-16,0 0-48 0,0 0 40 0,0 0-40 0,0 0 41 16,0 0-41-16,0 0 33 0,0 0-33 0,0 0 33 15,12 0-33-15,-12 0 26 0,0 0-26 0,10 2 27 16,3 0-27-16,-13-2 20 0,0 0-20 0,14 2 21 16,7 1-21-16,-21-3 16 0,0 0-16 0,22 4 17 15,5 2-17-15,-27-6 13 0,0 0-13 0,31 7 14 16,-9-1-14-16,-22-6 12 0,0 0-12 0,27 4 12 15,2 2-12-15,-29-6 9 0,0 0-9 0,35 7 9 16,6 1-9-16,-41-8 8 0,0 0-8 0,35 10 9 16,4-7-9-16,-39-3 8 0,0 0-8 0,40 4 8 0,-1-4-8 15,-39 0 7-15,0 0-7 0,43 2 7 16,0 2-7-16,-43-4 7 0,0 0-7 0,45 4 7 0,-8-2-7 16,-37-2 7-16,0 0-7 0,38-2 7 0,-3-2-7 15,-35 4 7-15,0 0-7 0,33 0 7 0,2 0-7 16,-35 0 6-16,0 0-6 0,35 2 6 0,2-4-6 15,-37 2 7-15,0 0-7 0,43-8 8 0,2 3-8 16,-45 5 6-16,0 0-6 0,45 0 7 0,-1-4-7 0,-44 4 6 16,0 0-6-16,41-4 7 0,2-2-7 0,-43 6 8 15,0 0-8-15,41-7 8 0,-2 7-8 0,-39 0 9 16,0 0-9-16,33 1 10 0,2 5-10 0,-35-6 8 0,0 0-8 16,39 2 9-16,3 2-9 0,-42-4 4 0,0 0-4 15,45 2 5-15,2-2-5 0,-47 0 2 0,0 0-2 16,48 0 2-16,-3-2-2 0,-45 2 0 0,0 0 0 15,45-4 1-15,-1-2-1 0,-44 6 1 0,0 0-1 16,41-7 1-16,4-1-1 0,-45 8 1 0,0 0-1 0,45-6 1 16,-4 1-1-16,-41 5 2 0,0 0-2 0,42-2 2 15,1 7-2-15,-43-5 2 0,0 0-2 0,45 2 2 16,0 0-2-16,-45-2 2 0,0 0-2 0,44 2 2 16,-1 2-2-16,-43-4 1 0,0 0-1 0,41 4 2 15,8 2-2-15,-49-6 1 0,0 0-1 0,48 7 2 16,-5-3-2-16,-43-4 1 0,0 0-1 0,43 6 2 15,3-1-2-15,-46-5 1 0,0 0-1 0,47 6 1 16,0 0-1-16,-47-6 1 0,0 0-1 0,44 4 2 16,3-2-2-16,-47-2 1 0,0 0-1 0,47 2 2 15,-1-2-2-15,-46 0 2 0,0 0-2 0,49-2 2 0,-8 0-2 16,-41 2 2-16,0 0-2 0,48 2 2 0,3 1-2 16,-51-3 3-16,0 0-3 0,54 4 3 0,1-8-3 15,-55 4 1-15,0 0-1 0,50-1 2 0,1-1-2 16,-51 2 0-16,0 0 0 0,52-2 1 0,1-2-1 15,-53 4 0-15,0 0 0 0,52-8 0 0,-5 6 0 16,-47 2 0-16,0 0 0 0,51-2 0 0,1 1 0 0,-52 1 0 16,0 0 0-16,55 0 0 0,-7-4 0 0,-48 4 0 15,0 0 0-15,51-2 0 0,3 0 0 0,-54 2-1 16,0 0 1-16,53-4 0 0,-3-2 0 0,-50 6-1 16,0 0 1-16,49-7 0 0,1 1 0 0,-50 6 0 15,0 0 0-15,53-2 0 0,1 0 0 0,-54 2 0 16,0 0 0-16,51-2 0 0,-1 0 0 0,-50 2 1 0,0 0-1 15,51 0 2-15,1 4-2 0,-52-4 2 0,0 0-2 16,51 4 3-16,-4 0-3 0,-47-4 4 0,0 0-4 0,46 0 4 16,5 6-4-16,-51-6 4 0,0 0-4 0,50 7 5 15,-1-3-5-15,-49-4 3 0,0 0-3 0,47 4 4 16,1-2-4-16,-48-2 1 0,0 0-1 0,45 4 2 16,0-1-2-16,-45-3 0 0,0 0 0 0,37 4 1 15,-2-2-1-15,-35-2 0 0,0 0 0 0,33 0 1 16,-2 0-1-16,-31 0 0 0,0 0 0 0,27 0 0 15,-7-2 0-15,-20 2 0 0,0 0 0 0,13-2 0 16,-1 0 0-16,-12 2 0 0,0 0 0 0,8-2 0 16,-8 2 0-16,0 0 0 0,0 0 0 0,9-1 0 0,-9 1 0 15,0 0 0-15,0 0 0 0,14-6 1 0,-14 6-1 16,0 0 1-16,0 0-1 0,0 0 1 0,6 0-1 16,-6 0 1-16,0 0-1 0,0 0 1 0,0 0-1 15,0 0 1-15,0 0-1 0,0 0 1 0,0 0-1 16,0 0 2-16,0 0-2 0,0 0 2 0,0 0-2 15,0 0 3-15,0 0-3 0,-10-2 3 0,0-4-3 0,10 6 3 16,0 0-3-16,-9-6 3 0,-3 5-3 16,12 1 6-16,0 0-6 0,-14 0 6 0,-7 0-6 15,21 0 4-15,0 0-4 0,-31 0 5 0,0-4-5 0,31 4 6 16,0 0-6-16,-33-6 6 0,0 2-6 0,33 4 6 16,0 0-6-16,-32-4 7 0,-6-3-7 0,38 7 8 0,0 0-8 15,-39-8 8-15,4 2-8 0,35 6 8 0,0 0-8 16,-37-3 9-16,-2 1-9 0,39 2 6 0,0 0-6 15,-39-2 6-15,0-4-6 0,39 6 4 0,0 0-4 16,-41-6 4-16,-3 4-4 0,44 2 3 0,0 0-3 0,-41-3 3 16,-4 3-3-16,45 0 3 0,0 0-3 0,-41 3 3 15,2-3-3-15,39 0 3 0,0 0-3 0,-44 0 4 16,-1-3-4-16,45 3 3 0,0 0-3 0,-49-4 4 16,-3 0-4-16,52 4 4 0,0 0-4 0,-55-2 4 15,7-4-4-15,48 6 3 0,0 0-3 0,-51-2 4 16,-3 1-4-16,54 1 2 0,0 0-2 0,-55 0 3 15,-5 0-3-15,60 0 2 0,0 0-2 0,-58 0 2 16,-3 0-2-16,61 0 1 0,0 0-1 0,-58 0 1 16,8 0-1-16,50 0 1 0,0 0-1 0,-51 0 1 0,-3-2-1 15,54 2 0-15,0 0 0 0,-59-6 1 0,3-2-1 16,56 8 0-16,0 0 0 0,-60-5 1 0,5 1-1 16,55 4 0-16,0 0 0 0,-60-6 1 0,0-4-1 15,60 10 0-15,0 0 0 0,-61-9 1 0,3 1-1 16,58 8 0-16,0 0 0 0,-60-5 1 0,-4 1-1 15,64 4 1-15,0 0-1 0,-67-4 1 0,3-4-1 16,64 8 1-16,0 0-1 0,-60-9 1 0,-4 3-1 16,64 6 1-16,0 0-1 0,-64-4 2 0,-4-1-2 0,68 5 1 15,0 0-1-15,-66-6 1 0,-8 0-1 0,74 6 1 16,0 0-1-16,-76-4 2 0,2 2-2 0,74 2 1 16,0 0-1-16,-70-2 1 0,0 1-1 0,70 1 2 0,0 0-2 15,-64 0 2-15,-4-4-2 0,68 4 1 0,0 0-1 16,-66-2 1-16,-4-2-1 0,70 4 1 0,0 0-1 15,-68-4 1-15,3 4-1 0,65 0 1 0,0 0-1 16,-66 0 2-16,0 0-2 0,66 0 1 0,0 0-1 16,-68 2 2-16,12 2-2 0,56-4 1 0,0 0-1 0,-59 4 2 15,1 0-2-15,58-4 2 0,0 0-2 0,-56 3 2 16,1 1-2-16,55-4 2 0,0 0-2 0,-50 6 3 16,1-2-3-16,49-4 2 0,0 0-2 0,-47 5 2 15,3-5-2-15,44 0 3 0,0 0-3 0,-39 0 3 16,-2-5-3-16,41 5 2 0,0 0-2 0,-39-4 3 15,-4 8-3-15,43-4 3 0,0 0-3 0,-40 5 4 16,3 1-4-16,37-6 3 0,0 0-3 0,-37 8 3 16,0-2-3-16,37-6 2 0,0 0-2 0,-31 3 3 15,7-1-3-15,24-2 2 0,0 0-2 0,-19 6 3 16,7-4-3-16,12-2 2 0,0 0-2 0,-10 4 2 0,1-1-2 16,9-3 0-16,0 0 0 0,-8 4 1 0,8-4-1 15,0 0 0-15,0 0 0 0,0 0 0 0,-8 4 0 16,8-4 0-16,0 0 0 0,0 0 0 0,0 0 0 15,0 0 0-15,0 0 0 0,0 0 0 0,6 12 0 16,-6-12-1-16,0 0 1 0,10 11 0 0,5 2 0 16,-15-13-1-16,0 0 1 0,35 16 0 0,6 3 0 0,-41-19-1 15,0 0 1-15,51 19-1 0,17-6 1 0,-68-13-1 16,0 0 1-16,68 13-1 0,2 3 1 0,-70-16-2 16,0 0 2-16,76 17-1 0,13 0 1 0,-89-17-2 0,0 0 2 15,99 13-1-15,8-3 1 0,-107-10-2 0,0 0 2 16,113 8-2-16,0-1 2 0,-113-7-4 0,0 0 4 15,114 8-3-15,7-4 3 0,-121-4-4 0,0 0 4 16,124 0-3-16,-3-4 3 0,-121 4-5 0,0 0 5 16,122-2-4-16,1-4 4 0,-123 6-4 0,0 0 4 0,124-5-4 15,-1-5 4-15,-123 10-4 0,0 0 4 0,114-6-3 16,-5 8 3-16,-109-2-6 0,0 0 6 0,107 8-6 16,0 5 6-16,-107-13-8 0,0 0 8 0,92 17-8 15,-13-5 8-15,1 3-1477 0</inkml:trace>
  <inkml:trace contextRef="#ctx0" brushRef="#br0" timeOffset="-84535.83">22546 7619 662 0,'0'0'0'0,"0"0"0"0,0 0 0 0,0 0 24 15,0 0-24-15,0 0 25 0,0 0-25 0,0 0 89 16,0 0-89-16,0 0 89 0,-14-21-89 0,14 21 66 16,0 0-66-16,0 0 67 0,0 0-67 0,0 0 49 15,0 0-49-15,10 8 49 0,4 9-49 0,-14-17 28 16,0 0-28-16,19 28 29 0,2 7-29 0,-21-35 23 0,0 0-23 15,20 36 23-15,-3-2-23 0,-17-34 18 0,0 0-18 16,16 33 18-16,-4-16-18 0,-12-17 14 0,0 0-14 16,7 13 15-16,-1-7-15 0,-6-6 12 0,0 0-12 15,0 0 13-15,6 10-13 0,-6-10 16 0,0 0-16 16,0 0 17-16,0 0-17 0,0 0 21 0,0 0-21 16,2-6 21-16,0-4-21 0,-2 10 28 0,0 0-28 15,4-13 28-15,0-10-28 0,-4 23 33 0,0 0-33 16,8-34 33-16,1-14-33 0,-9 48 33 0,0 0-33 0,8-46 34 15,4 1-34-15,-12 45 25 0,0 0-25 0,11-39 26 16,-1 13-26-16,-10 26 19 0,0 0-19 16,10-19 20-16,1 1-20 0,-11 18 14 0,0 0-14 0,14-13 14 15,2 0-14-15,-16 13 10 0,0 0-10 0,23-14 10 16,2 5-10-16,-25 9 9 0,0 0-9 0,31-8 9 0,4 8-9 16,-35 0 8-16,0 0-8 0,35 8 9 0,-9-4-9 15,-26-4 8-15,0 0-8 0,21 11 8 0,2 10-8 16,-23-21 8-16,0 0-8 0,24 23 8 0,-5 4-8 15,-19-27 8-15,0 0-8 0,16 24 8 0,-5-4-8 16,-11-20 8-16,0 0-8 0,8 17 8 0,-2-4-8 16,-6-13 7-16,0 0-7 0,2 15 7 0,-2-1-7 15,0-14 5-15,0 0-5 0,0 11 6 0,2 2-6 16,-2-13 3-16,0 0-3 0,0 6 4 0,0-6-4 0,0 0 0 16,0 0 0-16,0 10 1 0,0-10-1 0,0 0-1326 15</inkml:trace>
  <inkml:trace contextRef="#ctx0" brushRef="#br0" timeOffset="-84022.9">23265 7503 785 0,'0'0'0'0,"0"0"0"15,4-8 0-15,-4 8 0 0,0 0 0 0,0 0 0 16,4-9 0-16,-4 9 0 0,0 0 0 0,0 0 0 16,0 0 0-16,0 0 6 0,0 0-6 0,0 13 7 0,0 0-7 15,0-13 14-15,0 0-14 0,-2 23 14 0,-4 0-14 16,6-23 28-16,0 0-28 0,-6 27 28 0,6 3-28 15,0-30 36-15,0 0-36 0,6 27 36 0,4-8-36 16,-10-19 33-16,0 0-33 0,12 13 33 0,-6-1-33 16,-6-12 28-16,0 0-28 0,5 6 28 0,-5-6-28 15,0 0 21-15,0 0-21 0,16 3 21 0,-2-6-21 16,-14 3 21-16,0 0-21 0,15-6 21 0,3-6-21 0,-18 12 23 16,0 0-23-16,17-13 24 0,-1-2-24 0,-16 15 26 15,0 0-26-15,11-17 27 0,1-14-27 0,-12 31 31 16,0 0-31-16,8-30 32 0,-10 1-32 0,2 29 32 0,0 0-32 15,-8-27 33-15,-2 6-33 0,10 21 29 0,0 0-29 16,-13-19 30-16,-5-2-30 0,18 21 28 0,0 0-28 16,-21-15 28-16,-4 7-28 0,25 8 24 0,0 0-24 15,-26-5 24-15,1 5-24 0,25 0 21 0,0 0-21 16,-19 1 21-16,7 3-21 0,12-4 8 0,0 0-8 16,0 0 9-16,-10 6-9 0,10-6 3 0,0 0-3 15,0 0 4-15,6 8-4 0,-4-1-1153 0</inkml:trace>
  <inkml:trace contextRef="#ctx0" brushRef="#br0" timeOffset="-83039.79">23903 7411 662 0,'0'0'0'0,"0"0"0"0,0 0 0 16,0 0 5-16,0 0-5 0,0 0 5 0,0 0-5 15,0 0 36-15,0 0-36 0,0 0 36 0,0 0-36 0,0 0 52 16,0 0-52-16,0 0 52 0,0 0-52 0,0 0 42 15,0 0-42-15,0 0 43 0,-10-9-43 0,10 9 41 16,0 0-41-16,0 0 42 0,0 0-42 0,0 0 34 0,0 0-34 16,0 0 35-16,-7 5-35 0,7-5 36 0,0 0-36 15,0 0 36-15,-4 12-36 0,4-12 31 0,0 0-31 16,-2 9 32-16,0 1-32 0,2-10 28 0,0 0-28 16,-2 17 29-16,-2 2-29 0,4-19 26 0,0 0-26 15,-4 25 27-15,4-2-27 0,0-23 18 0,0 0-18 16,4 26 19-16,4 5-19 0,-8-31 15 0,0 0-15 15,7 27 16-15,-1-14-16 0,-6-13 11 0,0 0-11 0,8 10 11 16,4-7-11-16,-12-3 5 0,0 0-5 0,13 2 6 16,1 0-6-16,-14-2 3 0,0 0-3 0,10 0 4 15,-10 0-4-15,0 0 2 0,0 0-2 0,13-7 3 16,3-3-3-16,-16 10 5 0,0 0-5 0,15-13 6 16,-1-4-6-16,-14 17 20 0,0 0-20 0,8-21 21 15,-8 1-21-15,0 20 32 0,0 0-32 0,-4-22 33 0,-8-1-33 16,12 23 36-16,0 0-36 0,-15-17 36 0,-1-1-36 15,16 18 38-15,0 0-38 0,-15-9 39 0,-9 1-39 16,24 8 27-16,0 0-27 0,-17-4 28 0,7 4-28 16,10 0 19-16,0 0-19 0,0 0 19 0,0 0-19 15,0 0 11-15,0 0-11 0,0 0 12 0,12-11-12 16,-12 11 2-16,0 0-2 0,25-17 3 0,20-10-3 16,-1-3-1313-16</inkml:trace>
  <inkml:trace contextRef="#ctx0" brushRef="#br0" timeOffset="-82702.88">24352 7192 751 0,'0'0'0'16,"0"0"0"-16,-4 5 0 0,4-5 1 0,0 0-1 16,-11 12 2-16,-15 7-2 0,26-19 0 0,0 0 0 15,-27 13 0-15,6 1 0 0,21-14 11 0,0 0-11 16,-18 13 12-16,3 4-12 0,15-17 46 0,0 0-46 15,-14 19 47-15,2-2-47 0,12-17 61 0,0 0-61 0,-5 20 62 16,3 4-62-16,2-24 57 0,0 0-57 0,0 27 58 16,5 2-58-16,-5-29 47 0,0 0-47 0,4 34 47 15,6 6-47-15,-10-40 36 0,0 0-36 0,14 44 37 16,1 2-37-16,-15-46 28 0,0 0-28 0,14 49 28 16,-6-1-28-16,-8-48 21 0,0 0-21 0,7 48 21 15,1-6-21-15,-8-42 19 0,0 0-19 0,2 40 19 16,-4-4-19-16,2-36 17 0,0 0-17 0,-6 34 18 0,-3-7-18 15,9-27 14-15,0 0-14 0,-14 19 15 0,-2-6-15 16,16-13 15-16,0 0-15 0,-19 12 15 16,-8-6-15-16,27-6 10 0,0 0-10 0,-31 3 10 0,-4-8-10 15,0 1-1084-15</inkml:trace>
  <inkml:trace contextRef="#ctx0" brushRef="#br0" timeOffset="-82521.49">23880 7754 931 0,'0'0'0'0,"0"0"0"0,13-5 0 0,-13 5 0 16,0 0 0-16,18-10 0 0,7 3 0 0,-25 7 0 16,0 0 0-16,37-6 0 0,17-6 0 0,-54 12-1 15,0 0 1-15,47-11-1 0,-16 7 1 0,-31 4 1 0,0 0-1 16,26-7 1-16,-3 1-1 0,-23 6 4 0,0 0-4 16,21-10 5-16,-5 3-5 0,-16 7 9 0,0 0-9 15,17-14 9-15,5-5-9 0,-1 2-659 0</inkml:trace>
  <inkml:trace contextRef="#ctx0" brushRef="#br0" timeOffset="-79819.19">24842 7581 774 0,'0'0'0'16,"0"0"0"-16,21 4 0 0,-21-4-2 0,0 0 2 16,18 0-1-16,-4-6 1 0,-14 6 1 0,0 0-1 15,13-8 1-15,5 3-1 0,-18 5 4 0,0 0-4 16,15-12 4-16,1-1-4 0,-16 13 15 0,0 0-15 15,11-19 15-15,-3-4-15 0,-8 23 46 0,0 0-46 16,4-27 46-16,-4-3-46 0,0 30 59 0,0 0-59 0,-4-27 60 16,-2 14-60-16,6 13 69 0,0 0-69 15,-9-14 69-15,-3 1-69 0,12 13 72 0,0 0-72 0,-14-6 72 16,-1 8-72-16,15-2 59 0,0 0-59 0,-16 10 60 16,1 3-60-16,15-13 51 0,0 0-51 0,-10 21 51 15,2 6-51-15,8-27 39 0,0 0-39 0,-4 30 39 16,4 1-39-16,0-31 27 0,0 0-27 0,4 36 27 15,4 4-27-15,-8-40 18 0,0 0-18 0,14 32 19 0,3-7-19 16,-17-25 14-16,0 0-14 0,20 19 15 0,-1-2-15 16,-19-17 10-16,0 0-10 0,18 14 11 0,-1-8-11 15,-17-6 8-15,0 0-8 0,16 3 8 0,-1-10-8 16,-15 7 3-16,0 0-3 0,25-16 3 0,14-14-3 16,-39 30 0-16,0 0 0 0,37-36 0 0,-11-1 0 15,-26 37-7-15,0 0 7 0,19-34-7 0,-5-6 7 16,-14 40-22-16,0 0 22 0,7-36-21 0,-3 5 21 0,-4 31-29 15,0 0 29-15,0-36-29 0,0-12 29 0,0 48-30 16,0 0 30-16,2-44-29 0,-4 12 29 0,2 32-26 16,0 0 26-16,-2-27-25 0,0 4 25 0,2 23-18 15,0 0 18-15,-2-17-17 0,0 8 17 0,2 9-11 0,0 0 11 16,0 0-11-16,-7-12 11 0,7 12-6 0,0 0 6 16,0 0-5-16,0 0 5 0,0 0-2 0,0 0 2 15,-4 16-2-15,6 6 2 0,-2-22 0 0,0 0 0 16,4 27 0-16,3 9 0 0,-7-36 0 0,0 0 0 15,10 40 0-15,2 6 0 0,-12-46 1 0,0 0-1 16,11 44 1-16,1 0-1 0,-12-44 3 0,0 0-3 16,12 44 3-16,1-8-3 0,-13-36 4 0,0 0-4 15,12 31 5-15,-4-8-5 0,-8-23 5 0,0 0-5 16,8 13 6-16,-1-5-6 0,-7-8 5 0,0 0-5 0,10 5 5 16,0-1-5-16,-10-4 7 0,0 0-7 0,12 0 8 15,-1 0-8-15,-11 0 13 0,0 0-13 0,16-8 13 16,9-5-13-16,-25 13 21 0,0 0-21 0,25-15 21 15,-7 0-21-15,-18 15 23 0,0 0-23 0,13-20 24 0,-1-6-24 16,-12 26 27-16,0 0-27 0,10-31 27 0,-8 8-27 16,-2 23 26-16,0 0-26 0,-2-21 27 0,-4 2-27 15,6 19 23-15,0 0-23 0,-12-9 24 0,-3 5-24 16,15 4 21-16,0 0-21 0,-14 4 21 0,6 5-21 16,8-9 17-16,0 0-17 0,-4 17 17 0,3 3-17 15,1-20 16-15,0 0-16 0,1 24 17 0,7 1-17 16,-8-25 12-16,0 0-12 0,16 25 12 0,3-2-12 0,-19-23 9 15,0 0-9-15,20 17 10 0,-9-7-10 0,-11-10 7 16,0 0-7-16,14 5 7 0,7-3-7 0,-21-2 7 16,0 0-7-16,22 0 7 0,-3-4-7 0,-19 4 5 15,0 0-5-15,20-9 6 0,3-8-6 0,-23 17 2 0,0 0-2 16,21-23 3-16,-3 6-3 0,-18 17 1 0,0 0-1 16,13-25 2-16,1-4-2 0,-14 29 0 0,0 0 0 15,12-27 1-15,-6 10-1 0,-6 17 0 0,0 0 0 16,1-7 0-16,-1 7 0 0,0 0-1 0,0 0 1 15,8-2 0-15,0 2 0 0,-8 0-1 0,0 0 1 16,14 9-1-16,7 12 1 0,-21-21-2 0,0 0 2 16,21 27-2-16,-5-8 2 0,-16-19-3 0,0 0 3 15,14 19-2-15,-1 10 2 0,-13-29-4 0,0 0 4 0,12 25-3 16,-6-12 3-16,-6-13-3 0,0 0 3 0,2 8-3 16,-2-8 3-16,0 0-4 0,0 0 4 0,0 0-4 15,0 0 4-15,0 0-4 0,0 0 4 0,0-14-3 16,0 5 3-16,0 9-2 0,0 0 2 0,2-14-2 15,1-7 2-15,-3 21-2 0,0 0 2 0,6-19-1 16,6-4 1-16,-12 23 0 0,0 0 0 0,14-15 0 0,-3 6 0 16,-11 9 0-16,0 0 0 0,10-6 0 0,2 2 0 15,-12 4 1-15,0 0-1 0,17 6 2 0,6 9-2 16,-23-15 3-16,0 0-3 0,22 23 4 0,-7 0-4 16,-15-23 4-16,0 0-4 0,10 23 5 0,-4-6-5 15,-6-17 3-15,0 0-3 0,4 9 4 0,-4-9-4 16,0 0 4-16,0 0-4 0,0 0 4 0,2 8-4 15,-2-8 3-15,0 0-3 0,0 0 4 0,0 0-4 0,0 0 4 16,0 0-4-16,8-11 4 0,-3-1-4 0,-5 12 7 16,0 0-7-16,6-13 7 0,2-1-7 0,-8 14 10 15,0 0-10-15,8-11 11 0,2 1-11 0,-10 10 12 16,0 0-12-16,9-7 13 0,-1 5-13 0,-8 2 14 0,0 0-14 16,8-4 14-16,5 4-14 0,-13 0 13 0,0 0-13 15,18 0 13-15,1 4-13 0,-19-4 8 0,0 0-8 16,20 6 9-16,5 1-9 0,-25-7 6 0,0 0-6 15,23 10 7-15,-5-5-7 0,-18-5 4 0,0 0-4 16,14 8 4-16,-5-8-4 0,-9 0 3 0,0 0-3 16,14 0 3-16,9-4-3 0,-23 4 2 0,0 0-2 15,22-5 3-15,-7 1-3 0,-15 4 2 0,0 0-2 0,14-8 2 16,5-1-2-16,-19 9 2 0,0 0-2 0,20-14 3 16,-3-1-3-16,-17 15 2 0,0 0-2 0,16-15 3 15,-7 3-3-15,-9 12 2 0,0 0-2 0,10-7 3 16,0-3-3-16,-10 10 3 0,0 0-3 0,4-13 3 15,-2-1-3-15,-2 14 2 0,0 0-2 0,0-13 3 16,-2 3-3-16,2 10 2 0,0 0-2 0,0 0 3 16,-6-3-3-16,6 3 3 0,0 0-3 0,0 0 3 0,0 0-3 15,0 0 2-15,0 0-2 0,-2-12 3 0,2 12-3 16,0 0 1-16,0 0-1 0,-8 2 2 0,0 0-2 16,8-2 1-16,0 0-1 0,0 0 1 0,-7 8-1 15,7-8 1-15,0 0-1 0,0 0 1 0,0 13-1 16,0-13 0-16,0 0 0 0,0 10 1 0,0-3-1 15,0-7 0-15,0 0 0 0,0 12 1 0,0-1-1 16,0-11 0-16,0 0 0 0,2 13 0 0,-1-3 0 0,-1-10 0 16,0 0 0-16,2 6 0 0,2 1 0 0,-4-7 0 15,0 0 0-15,0 0 0 0,6 10 0 0,-6-10 0 0,0 0 0 16,0 0 0-16,0 0 0 0,0 0 0 16,0 0 0-16,10 4 0 0,-10-4 0 0,0 0 0 0,0 0 0 15,8 0 0-15,1-4 0 0,-9 4 0 0,0 0 0 16,14-6 0-16,2-3 0 0,-16 9 0 0,0 0 0 15,13-8 0-15,-5 0 0 0,-8 8 0 0,0 0 0 16,8-2 0-16,3-1 0 0,-11 3 0 0,0 0 0 16,14-4 0-16,2 4 0 0,-16 0 0 0,0 0 0 15,15 4 1-15,1-4-1 0,-16 0 0 0,0 0 0 16,17 5 1-16,6 7-1 0,-23-12 0 0,0 0 0 0,20 6 1 16,-6-3-1-16,-14-3 0 0,0 0 0 0,9 4 1 15,-9-4-1-15,0 0 1 0,0 0-1 0,10 2 1 16,-10-2-1-16,0 0 0 0,0 0 0 0,14 0 1 15,-14 0-1-15,0 0 1 0,0 0-1 0,11-2 1 16,-3-2-1-16,-8 4 1 0,0 0-1 0,12-9 1 16,-1-1-1-16,-11 10 2 0,0 0-2 0,14-7 2 0,-4-1-2 15,-10 8 3-15,0 0-3 0,7-2 3 0,3 4-3 16,-10-2 3-16,0 0-3 0,16 4 4 0,5 3-4 16,-21-7 4-16,0 0-4 0,23 6 4 0,-1 2-4 15,-22-8 3-15,0 0-3 0,19 6 4 0,1-3-4 16,-20-3 3-16,0 0-3 0,17 0 3 0,-3-3-3 15,-14 3 3-15,0 0-3 0,13-4 3 0,1-2-3 16,-14 6 3-16,0 0-3 0,16-10 3 0,3-11-3 0,-19 21 3 16,0 0-3-16,18-22 3 0,-3-1-3 0,-15 23 3 15,0 0-3-15,10-27 4 0,-4-4-4 0,-6 31 4 0,0 0-4 16,2-34 4-16,-4-8-4 0,2 42 4 0,0 0-4 16,-2-44 5-16,0 4-5 0,2 40 6 0,0 0-6 15,-2-30 7-15,-2 3-7 0,4 27 8 0,0 0-8 16,-2-19 9-16,2 7-9 0,0 12 9 0,0 0-9 15,0 0 9-15,0 0-9 0,0 0 10 0,0 0-10 16,-2 14 11-16,2 11-11 0,0-25 10 0,0 0-10 16,2 32 11-16,-2 12-11 0,0-44 7 0,0 0-7 15,4 48 7-15,4-6-7 0,-8-42 5 0,0 0-5 16,13 36 6-16,5-9-6 0,-18-27 3 0,0 0-3 16,19 24 4-16,6-7-4 0,-25-17 2 0,0 0-2 0,24 14 3 15,-3-8-3-15,-21-6 4 0,0 0-4 0,18 3 4 16,-9-1-4-16,-9-2 4 0,0 0-4 0,0 0 5 15,10 0-5-15,-10 0 5 0,0 0-5 0,0 0 6 16,10 0-6-16,-10 0 6 0,0 0-6 0,10-2 6 16,1-9-6-16,-11 11 5 0,0 0-5 0,14-15 5 15,-1-2-5-15,-13 17 4 0,0 0-4 0,10-20 5 0,-8 7-5 16,-2 13 4-16,0 0-4 0,-2-8 4 0,2 8-4 16,0 0 2-16,0 0-2 0,-8-9 2 0,8 9-2 15,0 0 2-15,0 0-2 0,0 0 3 0,-3 9-3 16,3-9 2-16,0 0-2 0,0 0 3 0,7 6-3 15,-7-6 2-15,0 0-2 0,8 8 2 0,6-2-2 16,-14-6 2-16,0 0-2 0,17 7 2 0,1 1-2 16,-18-8 1-16,0 0-1 0,15 11 2 0,3 6-2 0,-18-17 1 15,0 0-1-15,13 18 2 0,-7 1-2 0,-6-19 0 16,0 0 0-16,0 21 1 0,-4 2-1 0,4-23 0 16,0 0 0-16,-7 21 0 0,-5-8 0 0,12-13 0 0,0 0 0 15,-12 9 0-15,4 1 0 0,8-10 0 0,0 0 0 16,-3 8 0-16,3-8 0 0,0 0 0 0,0 0 0 15,-6 9 0-15,6-9 0 0,0 0-1 0,0 0 1 16,-8-9 0-16,2-5 0 0,6 14-3 0,0 0 3 16,-8-13-2-16,4-8 2 0,4 21-16 0,0 0 16 15,0-29-15-15,4-11 15 0,0 2-1806 0</inkml:trace>
  <inkml:trace contextRef="#ctx0" brushRef="#br0" timeOffset="-79594.56">26897 7138 1188 0,'0'0'0'0,"0"0"0"0,22-3 0 15,-22 3-24-15,0 0 24 0,29-8-24 0,14 2 24 16,-43 6-45-16,0 0 45 0,40-6-45 0,-9 6 45 15,-31 0-6-15,0 0 6 0,26 0-5 0,1 0 5 16,-27 0-6-16,0 0 6 0,31 2-5 0,2 2 5 16,0-4-711-16</inkml:trace>
  <inkml:trace contextRef="#ctx0" brushRef="#br0" timeOffset="-78846.03">25330 8029 819 0,'0'0'0'0,"0"0"0"0,12-13 0 16,-12 13 1-16,0 0-1 0,6-10 1 0,-6 10-1 0,0 0 27 16,0 0-27-16,4-9 28 0,-4 9-28 0,0 0 50 15,0 0-50-15,0 0 51 0,0 0-51 0,0 0 44 16,0 0-44-16,0 0 45 0,0 0-45 0,0 0 40 0,0 0-40 15,-10 5 41-15,-6 9-41 0,16-14 46 0,0 0-46 16,-19 17 47-16,-3 6-47 0,22-23 50 0,0 0-50 16,-23 27 51-16,0-1-51 0,23-26 46 0,0 0-46 15,-20 27 46-15,-1-14-46 0,21-13 37 0,0 0-37 16,-20 14 38-16,9 3-38 16,11-17 29-16,0 0-29 0,-6 13 30 0,2-3-30 0,4-10 24 0,0 0-24 15,0 5 25-15,0-5-25 0,0 0 18 0,0 0-18 16,0 8 19-16,0-8-19 0,0 0 15 0,0 0-15 0,0 0 16 15,8 8-16-15,-8-8 13 0,0 0-13 0,8 9 13 16,-1-3-13-16,-7-6 11 0,0 0-11 0,10 10 12 16,6 3-12-16,-16-13 9 0,0 0-9 0,15 13 9 15,-3-1-9-15,-12-12 6 0,0 0-6 0,14 5 6 16,5 3-6-16,-19-8 4 0,0 0-4 0,19 10 5 16,-3-3-5-16,-16-7 3 0,0 0-3 0,12 6 4 0,-3 0-4 15,-9-6 3-15,0 0-3 0,8 7 3 0,-8-7-3 16,0 0 3-16,0 0-3 0,8 4 4 0,-8-4-4 15,0 0 4-15,0 0-4 0,14 4 4 0,-14-4-4 16,0 0 1-16,0 0-1 0,9 2 2 0,-9-2-2 16,0 0-1293-16</inkml:trace>
  <inkml:trace contextRef="#ctx0" brushRef="#br0" timeOffset="-78556.58">25089 8443 1099 0,'0'0'0'16,"0"0"0"-16,18-7 0 0,-18 7 18 0,0 0-18 15,13-2 19-15,1 2-19 0,-14 0 19 0,0 0-19 16,17 0 20-16,9 0-20 0,-26 0 50 0,0 0-50 0,23 2 50 15,-6-1-50-15,-17-1 39 0,0 0-39 0,12 2 40 16,0-2-40-16,-12 0 32 0,0 0-32 0,11-2 33 16,3-1-33-16,-14 3 25 0,0 0-25 0,17-4 26 15,5 0-26-15,-22 4 17 0,0 0-17 0,33-15 18 16,16-16-18-16,-1 1-1069 0</inkml:trace>
  <inkml:trace contextRef="#ctx0" brushRef="#br0" timeOffset="-77853.97">25593 7993 1020 0,'0'0'0'0,"9"0"0"0,15-4 0 0,-24 4 1 0,0 0-1 16,25 0 2-16,-8 0-2 0,-17 0 4 0,0 0-4 15,14 4 4-15,2 0-4 0,-16-4 27 0,0 0-27 16,17 19 28-16,3 11-28 0,-20-30 34 0,0 0-34 16,19 37 35-16,-5-5-35 0,-14-32 39 0,0 0-39 15,7 34 39-15,-5 6-39 0,-2-40 35 0,0 0-35 0,-2 35 36 16,-2 1-36-16,4-36 26 0,0 0-26 0,-7 27 26 15,-1-4-26-15,8-23 22 0,0 0-22 16,-6 17 22-16,0-8-22 0,6-9 19 0,0 0-19 0,0 0 20 16,0 0-20-16,0 0 20 0,0 0-20 0,0 0 20 15,0 0-20-15,0 0 23 0,0 0-23 0,4-9 24 16,2-1-24-16,-6 10 22 0,0 0-22 0,12-15 22 16,3-14-22-16,-15 29 22 0,0 0-22 0,18-30 23 0,-5-5-23 15,-13 35 20-15,0 0-20 0,12-32 21 0,-2 2-21 16,-10 30 17-16,0 0-17 0,9-29 17 0,1 0-17 15,-10 29 14-15,0 0-14 0,8-24 15 0,-4 6-15 16,-4 18 12-16,0 0-12 0,2-13 13 0,2 3-13 16,-4 10 13-16,0 0-13 0,4-7 13 0,-4 7-13 15,0 0 13-15,0 0-13 0,0 0 14 0,1-8-14 0,-1 8 14 16,0 0-14-16,0 0 14 0,0 0-14 16,0 0 14-16,0 0-14 0,0 0 15 0,0 0-15 0,0 0 13 15,0 0-13-15,-9 0 14 0,9 0-14 0,0 0 12 16,0 0-12-16,-8 12 12 0,4 3-12 0,4-15 11 15,0 0-11-15,-2 25 11 0,0-6-11 0,2-19 10 0,0 0-10 16,0 21 10-16,4 2-10 0,-4-23 8 0,0 0-8 16,6 26 8-16,2 5-8 0,-8-31 6 0,0 0-6 15,7 28 7-15,-1-7-7 0,-6-21 6 0,0 0-6 16,4 14 7-16,4-1-7 0,-8-13 6 0,0 0-6 16,10 8 7-16,-1 1-7 0,-9-9 5 0,0 0-5 15,8 10 6-15,-8-10-6 0,0 0 4 0,0 0-4 16,12 4 5-16,-12-4-5 0,0 0 2 0,0 0-2 0,19 2 2 15,7-8-2-15,-26 6 0 0,0 0 0 0,35-21 0 16,2-12 0-16,-1 3-1460 0</inkml:trace>
  <inkml:trace contextRef="#ctx0" brushRef="#br0" timeOffset="-77036.13">26191 7833 852 0,'0'0'0'16,"0"0"0"-16,12 0 0 0,-12 0 7 0,0 0-7 15,8 0 7-15,-8 0-7 0,0 0 2 0,0 0-2 0,10-4 2 16,-10 4-2-16,0 0 29 0,0 0-29 0,3-8 29 16,-3 8-29-16,0 0 43 0,0 0-43 0,0 0 44 15,8-5-44-15,-8 5 48 0,0 0-48 0,0 0 48 16,14 0-48-16,-14 0 41 0,0 0-41 0,10 0 42 16,3 3-42-16,-13-3 34 0,0 0-34 15,16 2 35-15,-3 2-35 0,-13-4 30 0,0 0-30 0,16 12 30 16,3 10-30-16,-19-22 24 0,0 0-24 0,18 27 25 0,-6-8-25 15,-12-19 24-15,0 0-24 0,7 23 24 0,-3 6-24 16,-4-29 21-16,0 0-21 0,8 36 22 0,2 4-22 16,-10-40 19-16,0 0-19 0,13 40 20 0,-1-13-20 15,-12-27 18-15,0 0-18 0,10 26 18 0,-1-6-18 16,-9-20 17-16,0 0-17 0,12 17 18 0,-2-4-18 16,-10-13 13-16,0 0-13 0,6 8 13 0,-6-8-13 0,0 0 15 15,0 0-15-15,7 9 15 0,-7-9-15 0,0 0 17 16,0 0-17-16,8 0 18 0,-8 0-18 0,0 0 26 15,0 0-26-15,14-17 27 0,-4-2-27 0,-10 19 29 16,0 0-29-16,7-21 30 0,-7-6-30 0,0 27 31 0,0 0-31 16,-6-21 32-16,-7 10-32 0,13 11 26 0,0 0-26 15,-16-4 27-15,3 8-27 0,13-4 28 0,0 0-28 16,-12 11 28-16,2 10-28 0,10-21 26 0,0 0-26 16,-6 23 27-16,8 12-27 0,-2-35 18 0,0 0-18 15,6 36 19-15,4 0-19 0,-10-36 15 0,0 0-15 16,12 38 16-16,-3-5-16 0,-9-33 11 0,0 0-11 15,8 26 11-15,0 1-11 0,-8-27 8 0,0 0-8 0,4 23 9 16,-8 4-9-16,4-27 6 0,0 0-6 0,-8 24 7 16,-5-5-7-16,13-19 6 0,0 0-6 0,-20 14 7 15,-3-5-7-15,23-9 5 0,0 0-5 0,-24 10 5 16,11 1-5-16,13-11 1 0,0 0-1 16,-12 4 1-16,2-4-1 0,1 0-1550 0</inkml:trace>
  <inkml:trace contextRef="#ctx0" brushRef="#br0" timeOffset="-75735.74">22157 7442 796 0,'0'0'0'0,"0"0"0"0,0 0 0 16,0 0 31-16,0 0-31 0,12-23 32 0,-12 23-32 16,0 0 30-16,0 0-30 0,0 0 30 0,2-12-30 15,-2 12 68-15,0 0-68 0,0 0 68 0,-2-5-68 0,2 5 65 16,0 0-65-16,-8-8 65 0,-6 6-65 0,14 2 59 15,0 0-59-15,-15 2 60 0,-1 2-60 0,16-4 52 16,0 0-52-16,-13 4 52 0,-1-1-52 0,14-3 40 16,0 0-40-16,-10 6 40 0,4 2-40 0,6-8 33 0,0 0-33 15,0 9 34-15,6-1-34 0,-6-8 26 0,0 0-26 16,12 19 27-16,7 8-27 0,-19-27 20 0,0 0-20 16,24 30 20-16,-5 6-20 0,-19-36 14 0,0 0-14 15,14 41 14-15,-6-7-14 0,-8-34 10 0,0 0-10 16,0 36 11-16,-6-7-11 0,6-29 9 0,0 0-9 15,-14 30 10-15,-5 1-10 0,19-31 7 0,0 0-7 16,-22 30 7-16,1-11-7 0,21-19 6 0,0 0-6 16,-20 14 6-16,7-5-6 0,13-9 8 0,0 0-8 0,-8 8 9 15,8-8-9-15,0 0 8 0,0 0-8 0,0 0 9 16,0 0-9-16,0 0 10 0,0 0-10 0,0 0 10 16,0 0-10-16,0 0 8 0,0 0-8 0,0 0 9 15,10-10-9-15,-10 10 13 0,0 0-13 0,8 0 14 16,3-3-14-16,-11 3 14 0,0 0-14 0,16 3 15 15,1 11-15-15,-17-14 15 0,0 0-15 0,20 23 16 0,-5 11-16 16,-15-34 15-16,0 0-15 0,12 36 16 0,-4-7-16 16,-8-29 14-16,0 0-14 0,7 26 14 0,3 1-14 15,-10-27 12-15,0 0-12 0,16 25 13 0,-3-6-13 16,-13-19 9-16,0 0-9 0,16 17 10 0,1-3-10 16,-17-14 7-16,0 0-7 0,22 13 8 0,3 0-8 15,-25-13 6-15,0 0-6 0,21 14 6 0,1-11-6 16,-22-3 4-16,0 0-4 0,25 4 5 0,12-4-5 0,-37 0 1 15,0 0-1-15,37-2 2 0,-8-3-2 0,0-1-1472 16</inkml:trace>
  <inkml:trace contextRef="#ctx0" brushRef="#br0" timeOffset="-75071.76">26757 8083 919 0,'0'0'0'16,"0"0"0"-16,0 0 0 0,0 0-10 0,0 0 10 15,10 5-10-15,-10-5 10 0,0 0-31 0,0 0 31 16,8 0-31-16,-8 0 31 0,0 0 11 0,0 0-11 0,15 2 12 16,1 0-12-16,-16-2 52 0,0 0-52 0,21 4 53 15,6 2-53-15,-27-6 82 0,0 0-82 0,24 7 83 16,-9-3-83-16,-15-4 69 0,0 0-69 0,14 4 69 15,1-4-69-15,-15 0 51 0,0 0-51 0,16 0 51 16,-4 0-51-16,-12 0 32 0,0 0-32 0,9 2 33 0,3 2-33 16,-12-4 14-16,0 0-14 0,12 0 15 0,1 3-15 15,1-3-1038-15</inkml:trace>
  <inkml:trace contextRef="#ctx0" brushRef="#br0" timeOffset="-74804.26">26796 8390 1099 0,'0'0'0'15,"0"0"0"-15,18-8 0 0,-18 8 6 0,0 0-6 16,11-2 7-16,-3 2-7 0,-8 0 25 0,0 0-25 15,10 0 26-15,5-4-26 0,-15 4 29 0,0 0-29 16,20-3 30-16,3 3-30 0,-23 0 25 0,0 0-25 16,21 0 26-16,-7 0-26 0,-14 0 26 0,0 0-26 15,10 0 27-15,-2 3-27 0,-8-3 21 0,0 0-21 16,7 0 21-16,5-5-21 0,-2 1-966 0</inkml:trace>
  <inkml:trace contextRef="#ctx0" brushRef="#br0" timeOffset="-74051.38">27432 8037 695 0,'0'0'0'0,"0"0"0"0,0 0 0 15,0 0 32-15,0 0-32 0,0 0 32 0,4 11-32 16,-4-11 64-16,0 0-64 0,2 8 64 0,0 0-64 16,-2-8 64-16,0 0-64 0,2 9 65 0,0-3-65 15,-2-6 60-15,0 0-60 0,0 9 61 0,-2 3-61 16,2-12 53-16,0 0-53 0,-4 13 53 0,0 0-53 15,4-13 51-15,0 0-51 0,-2 14 51 0,-2 5-51 16,4-19 49-16,0 0-49 0,-4 21 49 0,2-4-49 16,2-17 42-16,0 0-42 0,0 19 42 0,2 0-42 15,-2-19 38-15,0 0-38 0,2 21 38 0,0 0-38 0,-2-21 32 16,0 0-32-16,2 19 32 0,4-2-32 0,-6-17 29 16,0 0-29-16,8 18 29 0,-1 1-29 0,-7-19 22 0,0 0-22 15,6 13 22-15,-2 0-22 0,-4-13 19 0,0 0-19 16,4 8 20-16,2 2-20 0,-6-10 18 0,0 0-18 15,0 0 18-15,11 3-18 0,-11-3 17 0,0 0-17 16,0 0 17-16,10 6-17 0,-10-6 13 0,0 0-13 16,0 0 13-16,18-4-13 0,-18 4 8 0,0 0-8 15,19-9 9-15,10-12-9 0,-29 21 1 0,0 0-1 16,33-27 1-16,-2-5-1 0,1-1-1383 0</inkml:trace>
  <inkml:trace contextRef="#ctx0" brushRef="#br0" timeOffset="-73815.69">27463 7838 1289 0,'0'0'0'0,"0"0"0"0,18 4 0 16,-18-4 1-16,0 0-1 0,13 4 1 0,1 2-1 16,-14-6-4-16,0 0 4 0,11 7-3 0,-11-7 3 15,0 0-32-15,0 0 32 0,0 0-32 0,-2-13 32 0,1-4-855 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08.5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1438 12280,'0'-4'6,"0"1"1,1 0-1,0 0 1,0-1 0,0 1-1,0 0 1,0 0-1,1 0 1,-1 0 0,1 1-1,0-1 1,0 0-1,0 1 1,0-1 0,0 1-1,0-1 1,1 1-1,-1 0 1,5-2 0,6-9 109,88-81 73,-12 10 24,43-35-30,77-52 8,-162 137-31,190-140 69,-189 139-42,198-135 74,-197 138-74,323-214 433,-334 220-594,47-28 152,115-60 351,-198 112-508,1 0 0,-1 1 1,1 0-1,0-1 0,0 1 1,0 0-1,-1 1 0,5-2 1,-1 1-2,-4 0 47,4 9 15,-6-7-81,1-1 0,-1 0 0,1 1 0,-1-1-1,0 0 1,1 0 0,-1 1 0,0-1 0,1 1-1,-1-1 1,0 0 0,1 1 0,-1-1 0,0 1 0,0-1-1,1 1 1,-1-1 0,0 1 0,0-1 0,0 1-1,0-1 1,0 1 0,0-1 0,0 1 0,0-1-1,0 1 1,0-1 0,0 1 0,0-1 0,0 1-1,0-1 1,0 1 0,0-1 0,-1 1 0,1 0 0,-9 29 25,-13 20-20,-58 94-1940,31-64-7732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08.8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1251 10488,'-3'-12'0,"5"-1"0,1 6 0,1 1 1,0 0 0,0 0 0,0 0 0,1 0-1,0 1 1,0 0 0,12-9 0,-6 3 1,108-94 66,68-50 625,-130 108-263,146-125 204,-162 137-139,168-130 194,-167 135-235,289-205 874,-235 161-936,68-54 834,-159 125-1099,4-2-21,-22 35-6,-8 12-92,-21 34 441,14-24-2973,-12 23-7856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09.2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1 850 11480,'34'-40'136,"2"1"1,76-63 0,-76 71-37,38-38 483,-34 32-301,50-36 0,196-130 1059,-253 179-1281,45-29 346,221-123 859,-294 174-1218,-5 1-47,0 1 1,1 0 0,-1 0 0,0 0-1,1 0 1,-1 0 0,0 0 0,0 0 0,1 0-1,-1 0 1,0 0 0,0 0 0,1 0 0,-1 0-1,0 0 1,0 0 0,1 1 0,-1-1 0,0 0-1,0 0 1,1 0 0,-1 0 0,0 0 0,0 1-1,1-1 1,-1 0 0,0 0 0,0 0 0,0 0-1,0 1 1,1-1 0,-1 0 0,0 0 0,0 1-1,0-1 1,0 0 0,0 0 0,0 1 0,0-1-1,0 0 1,0 0 0,0 1 0,0-1 0,0 0-1,0 1 1,0-1 0,0 0 0,0 0 0,0 1-1,0-1 1,0 0 0,-2 14 13,2-14-13,-13 36-1961,-4 3-7840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09.5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1004 9776,'-4'5'6,"5"-6"12,13-9 42,13-11 72,44-51 185,2-3 166,81-72 38,-119 116-113,144-126 165,-142 125-179,274-205 943,-278 211-1276,52-32 350,-64 44-248,26-16 123,51-24 0,-76 44-141,0 1 1,0 1 0,36-9-1,-57 18-142,-1-1 0,1 1 0,0-1 0,0 1 0,-1 0 0,1 0 0,-1-1 0,1 1 0,0 0-1,-1 0 1,1 0 0,-1-1 0,0 1 0,1 0 0,-1 0 0,0 0 0,1 0 0,-1 0 0,0 0 0,0 2 0,1-1 2,7 43-1905,1 6-7633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09.9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1088 12376,'55'-35'-16,"81"-47"-4,-97 57 8,245-136 37,-4 9 80,-223 121 109,234-133 107,-233 132 7,268-143 295,-87 25-2091,-120 70-6992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40.4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41 10488,'-2'-4'208,"0"0"-23,1 2-57,0 1-1,1-1 1,-1 0 0,0 0-1,0 0 1,1 0 0,-1 0 0,1 0-1,0 0 1,-1 0 0,1-1-1,0-2 1,1 4-108,-1 1 0,1 0 1,-1 0-1,1-1 0,0 1 1,-1 0-1,1 0 0,-1-1 0,1 1 1,-1 0-1,1 0 0,0 0 0,-1 0 1,1 0-1,0 0 0,-1 0 1,1 0-1,-1 0 0,1 0 0,0 0 1,-1 1-1,1-1 0,-1 0 0,1 0 1,0 1-1,12 4-10,-5-2 19,0 1-1,0 0 0,0 0 0,0 1 1,-1 0-1,0 0 0,0 1 1,0 0-1,11 13 0,-5-5 35,137 127 297,-125-113-299,-17-18-2,1 0 0,0 0 0,0-1 0,1 0-1,14 9 1,-20-16 31,4 1-6,-6-2 52,-1 1-84,8 3-12,1-7-1779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40.7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328 43 8520,'4'-4'-8,"-1"-2"-16,-1-17-7,-2 16 6,-2 6 65,-5-1 50,3 4 140,-7 6 72,9-7-248,0 1-1,1-1 0,0 1 0,-1-1 0,1 1 0,0 0 1,0 0-1,0-1 0,0 1 0,0 0 0,0 0 1,1 0-1,-1 0 0,1 0 0,-1 0 0,0 3 1,-5 19 531,-21 29 245,-2-2 0,-60 82 0,29-46-332,-6 9-1881,49-71-6870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41.3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 9592,'0'-2'129,"0"-5"15,0 5 39,1 15 309,6-7-458,-1 0 1,1-1 0,0 0 0,0 0 0,1-1 0,-1 1-1,1-2 1,0 1 0,14 4 0,2 1-6,85 39 338,-106-47-329,1 1 1,-1-1 0,0 0-1,0-1 1,1 1 0,-1 0-1,1-1 1,-1 0 0,0 0-1,1 0 1,-1 0 0,1-1-1,4 0 1,14-2 220,-20 3 231,0-1-223,8-5 0,-5 4-15,1 1-8,-4 1-15,-3 5-166,-1 0 0,1 0-1,-1 0 1,0 0 0,-1 0 0,1-1 0,-1 1 0,0-1-1,0 0 1,0 0 0,-1 0 0,-3 4 0,-3 4 49,-85 90 389,70-78-406,0-6-41,15-7-1898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41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220 0 8344,'22'2'688,"-22"-2"-669,0 1-1,0-1 1,0 1 0,0-1 0,0 1 0,0-1 0,0 1 0,0-1 0,0 1-1,0-1 1,0 1 0,0-1 0,0 0 0,0 1 0,0-1 0,0 1 0,0-1-1,-1 1 1,1-1 0,0 0 0,0 1 0,-1-1 0,1 1 0,0-1 0,0 0-1,-1 1 1,1-1 0,0 0 0,-1 1 0,1-1 0,-1 0 0,1 0-1,0 1 1,-1-1 0,1 0 0,-1 0 0,1 0 0,-1 1 0,-12 3 134,1 0 0,0 2 0,0-1 0,0 1 1,1 1-1,0 0 0,-18 16 0,11-6 215,2 0-1,0 1 1,-23 33 0,36-47-386,2-2-45,0 0 0,-1 0 0,1 0-1,-1 0 1,0 0 0,1 0 0,-1-1 0,0 1 0,0-1 0,0 0 0,0 1 0,0-1 0,0 0 0,-3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42.5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 7624,'1'-2'80,"6"-6"1936,-6 30-1095,-1-6-617,5 35 148,14 50 1,-14-77-367,35 162 599,-20-107-410,42 88 506,-62-166-777,5 8 54,-3-5-24,1 1-1,-1-1 1,0 1-1,0-1 0,-1 1 1,1-1-1,-1 1 1,0 0-1,0 0 1,-1 0-1,0-1 1,1 1-1,-1 0 0,-1 0 1,-1 9-1,2-12 106,-13-9-34,4-8-94,-2-33-1742,5 22-6955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05T10:40:07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3558 10131 841 0,'0'0'0'0,"0"0"0"16,0 0 0-16,0 0 25 0,0 0-25 0,0 0 26 0,0 0-26 16,0 0 58-16,0 0-58 0,0 0 59 0,0 0-59 15,0 0 55-15,0 0-55 0,0 0 56 0,-16 21-56 16,16-21 38-16,0 0-38 0,0 0 38 0,4 10-38 15,-4-10 28-15,0 0-28 0,0 9 28 0,12 9-28 16,-12-18 21-16,0 0-21 0,10 13 21 0,-1-5-21 16,-9-8 21-16,0 0-21 0,12 9 21 0,6-3-21 15,-18-6 21-15,0 0-21 0,21 7 22 0,2 3-22 0,-23-10 29 16,0 0-29-16,28 8 30 0,5 1-30 0,-33-9 34 16,0 0-34-16,31 4 34 0,-2 2-34 0,-29-6 40 15,0 0-40-15,31 4 41 0,6 5-41 0,-37-9 38 0,0 0-38 16,41 6 38-16,-2 1-38 0,-39-7 30 0,0 0-30 15,35 4 30-15,6-4-30 0,-41 0 25 0,0 0-25 16,44 0 25-16,5 0-25 0,-49 0 21 0,0 0-21 16,52 0 22-16,3 6-22 0,-55-6 19 0,0 0-19 15,54 8 20-15,5-5-20 0,-59-3 16 0,0 0-16 0,60 6 16 16,-4-2-16-16,-56-4 12 0,0 0-12 0,59 2 12 16,5-2-12-16,-64 0 12 0,0 0-12 0,64 0 12 15,6 0-12-15,-70 0 11 0,0 0-11 0,66-2 11 16,2-6-11-16,-68 8 8 0,0 0-8 0,66-9 9 15,-2-1-9-15,-64 10 10 0,0 0-10 0,70-7 10 16,4 1-10-16,-74 6 9 0,0 0-9 0,76-10 10 16,2 3-10-16,-78 7 9 0,0 0-9 0,70-8 10 15,0 2-10-15,-70 6 9 0,0 0-9 0,66-5 9 16,8 1-9-16,-74 4 8 0,0 0-8 0,76-4 9 0,11-6-9 16,-87 10 8-16,0 0-8 0,86-11 9 15,-3 5-9-15,-83 6 7 0,0 0-7 0,86-7 7 0,-7 1-7 16,-79 6 6-16,0 0-6 0,86-6 6 0,1 2-6 15,-87 4 6-15,0 0-6 0,82-3 6 0,6-11-6 16,-88 14 5-16,0 0-5 0,85-9 5 0,7-5-5 16,-92 14 6-16,0 0-6 0,93-13 6 0,0 0-6 15,-93 13 7-15,0 0-7 0,97-14 7 0,1 1-7 16,-98 13 8-16,0 0-8 0,99-4 9 0,-2-5-9 0,-97 9 10 16,0 0-10-16,93-4 10 0,3-2-10 0,-96 6 10 15,0 0-10-15,99-2 10 0,0 0-10 0,-99 2 10 0,0 0-10 16,103-7 10-16,-2 1-10 0,-101 6 8 0,0 0-8 15,99-4 8-15,0-2-8 0,-99 6 8 0,0 0-8 16,105-2 8-16,-5 2-8 0,-100 0 7 0,0 0-7 16,101 2 8-16,-4 4-8 0,-97-6 6 0,0 0-6 15,95 4 7-15,4 0-7 0,-99-4 5 0,0 0-5 0,99 9 6 16,1 1-6-16,-100-10 5 0,0 0-5 0,101 7 6 16,-2 3-6-16,-99-10 5 0,0 0-5 0,99 9 6 15,-4-1-6-15,-95-8 5 0,0 0-5 0,92 10 5 16,5 3-5-16,-97-13 5 0,0 0-5 0,95 10 6 15,0-3-6-15,-95-7 4 0,0 0-4 0,98 10 5 16,-1-1-5-16,-97-9 5 0,0 0-5 0,97 8 5 16,-9 5-5-16,-88-13 5 0,0 0-5 0,97 15 6 15,2 3-6-15,-99-18 5 0,0 0-5 0,99 13 6 16,6-5-6-16,-105-8 6 0,0 0-6 0,99 9 6 16,6 1-6-16,-105-10 5 0,0 0-5 0,105 7 6 15,-2-1-6-15,-103-6 6 0,0 0-6 0,107 4 6 0,-4 5-6 16,-103-9 6-16,0 0-6 0,105 4 6 0,4-4-6 15,-109 0 6-15,0 0-6 0,109 0 7 0,-2 4-7 16,-107-4 5-16,0 0-5 0,113 6 6 0,3-2-6 16,-116-4 6-16,0 0-6 0,123 0 6 0,-6-8-6 15,-117 8 6-15,0 0-6 0,114-4 6 0,5 8-6 16,-119-4 6-16,0 0-6 0,118 4 7 0,1-4-7 0,-119 0 5 16,0 0-5-16,121-6 6 0,1 2-6 0,-122 4 7 15,0 0-7-15,125 0 7 0,-5-4-7 0,-120 4 6 16,0 0-6-16,119 0 6 0,3-5-6 0,-122 5 7 0,0 0-7 15,127-4 8-15,-5-6-8 0,-122 10 6 0,0 0-6 16,119-7 7-16,-1-1-7 0,-118 8 5 0,0 0-5 16,119-2 6-16,-3 2-6 0,-116 0 3 0,0 0-3 15,117-4 4-15,-4-5-4 0,-113 9 3 0,0 0-3 0,111-8 3 16,-6 8-3-16,-105 0 2 0,0 0-2 0,107 0 3 16,2-2-3-16,-109 2 2 0,0 0-2 0,105-2 3 15,0 4-3-15,-105-2 2 0,0 0-2 0,105 6 3 16,-2-2-3-16,-103-4 3 0,0 0-3 0,103 0 3 15,-4 0-3-15,-99 0 3 0,0 0-3 0,95 0 3 16,0 0-3-16,-95 0 3 0,0 0-3 0,96-8 4 16,-1 2-4-16,-95 6 4 0,0 0-4 0,97-11 4 15,-2 5-4-15,-95 6 6 0,0 0-6 0,92-4 6 16,-1-1-6-16,-91 5 6 0,0 0-6 0,91-12 7 16,-1-3-7-16,-90 15 7 0,0 0-7 0,89-13 7 15,1 3-7-15,-90 10 7 0,0 0-7 0,81-4 8 0,-1 4-8 16,-80 0 9-16,0 0-9 0,80 0 9 15,-4 0-9-15,-76 0 0 0,0 0 0 0,66 2 1 0,-16-2-1 16,-50 0-1-16,0 0 1 0,0 0-1966 0</inkml:trace>
  <inkml:trace contextRef="#ctx0" brushRef="#br0" timeOffset="4475.76">8102 11841 807 0,'0'0'0'0,"0"0"0"15,0 0 0-15,0 0 38 0,0 0-38 0,0 0 38 16,0 0-38-16,0 0 92 0,0 0-92 0,0 0 92 16,0 0-92-16,0 0 81 0,0 0-81 0,0 0 82 0,0 0-82 15,0 0 52-15,0 0-52 0,0 0 53 0,-20-10-53 16,20 10 36-16,0 0-36 0,0 0 36 0,-5-9-36 16,5 9 28-16,0 0-28 0,0 0 28 0,0 0-28 15,0 0 25-15,0 0-25 0,5-8 26 0,-5 8-26 16,0 0 26-16,0 0-26 0,20-13 27 0,3 9-27 15,-23 4 28-15,0 0-28 0,31 0 29 0,6 0-29 16,-37 0 29-16,0 0-29 0,39 0 30 0,0-4-30 16,-39 4 25-16,0 0-25 0,39-6 26 0,6 0-26 0,-45 6 20 15,0 0-20-15,46-3 21 0,3-5-21 0,-49 8 16 16,0 0-16-16,48-6 17 0,5 1-17 0,-53 5 15 16,0 0-15-16,52-6 16 0,5-4-16 0,-57 10 17 15,0 0-17-15,58-11 17 0,-3-1-17 0,-55 12 15 0,0 0-15 16,50-9 16-16,-5 5-16 0,-45 4 11 0,0 0-11 15,41-6 12-15,-2 3-12 0,-39 3 10 0,0 0-10 16,31-8 11-16,2 2-11 0,-33 6 7 0,0 0-7 16,27-6 7-16,-8 5-7 0,-19 1 7 0,0 0-7 15,14 0 8-15,-8 1-8 0,-6-1 7 0,0 0-7 16,0 0 8-16,0 0-8 0,0 0 8 0,0 0-8 0,0 0 8 16,0 0-8-16,0 0 6 0,0 0-6 0,0 0 7 15,-6 6-7-15,6-6 8 0,0 0-8 0,-16 4 8 16,-3 0-8-16,19-4 9 0,0 0-9 0,-19 6 10 15,-11-6-10-15,30 0 9 0,0 0-9 0,-31 1 10 16,-8 1-10-16,39-2 9 0,0 0-9 0,-35 6 10 16,-11 2-10-16,46-8 9 0,0 0-9 0,-43 9 9 15,8-1-9-15,35-8 7 0,0 0-7 0,-35 6 8 0,-10-6-8 16,45 0 7-16,0 0-7 0,-41 3 8 16,3 1-8-16,38-4 7 0,0 0-7 0,-39 6 7 0,4-6-7 15,35 0 6-15,0 0-6 0,-35 2 6 0,-4 2-6 16,39-4 5-16,0 0-5 0,-41 2 5 0,0-2-5 15,41 0 4-15,0 0-4 0,-41 5 5 0,-1 1-5 16,42-6 4-16,0 0-4 0,-41 8 5 0,12-5-5 16,29-3 4-16,0 0-4 0,-32 2 4 0,-3 0-4 15,35-2 4-15,0 0-4 0,-35 6 5 0,8-6-5 0,27 0 3 16,0 0-3-16,-21 0 3 0,1 0-3 0,20 0 2 16,0 0-2-16,-13 2 3 0,1 0-3 0,12-2 3 15,0 0-3-15,-10 2 3 0,1-2-3 0,9 0 2 0,0 0-2 16,0 0 3-16,0 0-3 0,0 0 2 0,0 0-2 15,-6 0 2-15,6 0-2 0,0 0 2 0,0 0-2 16,0 0 2-16,19-2-2 0,-19 2 2 0,0 0-2 16,28-4 2-16,6 4-2 0,-34 0 1 0,0 0-1 0,43 0 2 15,2 0-2-15,-45 0 1 0,0 0-1 0,51 0 2 16,3 0-2-16,-54 0 0 0,0 0 0 0,47 0 1 16,-1 0-1-16,-46 0 0 0,0 0 0 0,51 0 1 15,3 0-1-15,-54 0 0 0,0 0 0 0,55 0 0 16,-5 0 0-16,-50 0-1 0,0 0 1 0,0 0-1631 15</inkml:trace>
  <inkml:trace contextRef="#ctx0" brushRef="#br0" timeOffset="15135.13">15527 17256 1569 0,'0'0'0'16,"0"0"0"-16,0 0 0 0,0 0 46 0,0 0-46 15,0 0 46-15,-19-21-46 0,19 21 79 0,0 0-79 16,-6-7 80-16,6 7-80 0,0 0 47 0,0 0-47 15,0 0 48-15,0 0-48 0,0 0 18 0,0 0-18 16,0 0 19-16,15-4-19 0,-15 4 9 0,0 0-9 16,14 4 9-16,13 1-9 0,-27-5 6 0,0 0-6 0,41 8 6 15,11-4-6-15,-52-4 6 0,0 0-6 0,61 2 6 16,11 0-6-16,-72-2 6 0,0 0-6 0,81 5 6 16,5-1-6-16,-86-4 7 0,0 0-7 0,99 6 8 15,6-2-8-15,-105-4 9 0,0 0-9 0,115 0 10 16,13 0-10-16,-128 0 9 0,0 0-9 0,130 0 10 15,8 0-10-15,-138 0 13 0,0 0-13 0,146 0 13 16,10-6-13-16,-156 6 14 0,0 0-14 0,167-6 14 16,8-1-14-16,-175 7 13 0,0 0-13 0,179-8 13 0,6-5-13 15,-185 13 13-15,0 0-13 0,188-14 14 0,3 1-14 16,-191 13 10-16,0 0-10 0,196-13 11 0,4 3-11 16,-200 10 10-16,0 0-10 0,197-13 10 0,-9-10-10 15,-188 23 12-15,0 0-12 0,191-21 13 0,3 8-13 16,-194 13 13-16,0 0-13 0,197-18 14 0,-5-3-14 15,-192 21 12-15,0 0-12 0,195-21 13 0,1 2-13 16,-196 19 13-16,0 0-13 0,202-13 14 0,-7 3-14 0,-195 10 12 16,0 0-12-16,190-1 12 0,-1 4-12 0,-189-3 11 15,0 0-11-15,186 10 11 0,1 5-11 0,-187-15 12 16,0 0-12-16,187 21 12 0,-7 6-12 0,-180-27 11 0,0 0-11 16,172 23 11-16,-21 2-11 0,-151-25 10 0,0 0-10 15,150 24 11-15,-4 5-11 0,-146-29 10 0,0 0-10 16,142 25 10-16,-8-4-10 0,-134-21 8 0,0 0-8 15,134 15 8-15,-8-7-8 0,-126-8 1 0,0 0-1 0,125 0 1 16,-7-10-1-16,-118 10-1 0,0 0 1 0,103-30 0 16,-31-26 0-16,2 1-1786 0</inkml:trace>
  <inkml:trace contextRef="#ctx0" brushRef="#br0" timeOffset="16034.44">2183 18666 998 0,'0'0'0'0,"0"0"0"0,0 0 0 0,0 0 21 16,0 0-21-16,20-9 21 0,-3 5-21 0,-17 4 40 16,0 0-40-16,28-4 41 0,9-4-41 0,-37 8 49 0,0 0-49 15,42-9 49-15,9 1-49 0,-51 8 39 0,0 0-39 16,54-6 40-16,10-1-40 0,-64 7 17 0,0 0-17 15,70-14 18-15,10-5-18 0,-80 19 16 0,0 0-16 0,86-17 16 16,3 4-16-16,-89 13 21 0,0 0-21 16,99-12 21-16,6 3-21 0,-105 9 22 0,0 0-22 0,109-10 22 15,12-3-22-15,-121 13 23 0,0 0-23 0,124-17 24 16,14-2-24-16,-138 19 26 0,0 0-26 0,140-19 27 16,14 3-27-16,-154 16 31 0,0 0-31 0,159-17 31 15,16-2-31-15,-175 19 32 0,0 0-32 0,175-19 32 16,8 2-32-16,-183 17 35 0,0 0-35 0,181-19 35 15,-2-8-35-15,-179 27 31 0,0 0-31 0,179-25 32 16,-1 6-32-16,-178 19 29 0,0 0-29 0,189-13 29 16,9 3-29-16,-198 10 27 0,0 0-27 0,204 0 27 15,6 8-27-15,-210-8 23 0,0 0-23 0,179 4 23 0,-54-12-23 16,1 0-1416-16</inkml:trace>
  <inkml:trace contextRef="#ctx0" brushRef="#br0" timeOffset="21966.85">11600 14269 774 0,'0'0'0'15,"0"0"0"-15,0 0 0 0,0 0 18 0,0 0-18 16,0 0 18-16,0 0-18 0,0 0 82 0,0 0-82 16,0 0 83-16,0 0-83 0,0 0 78 0,0 0-78 15,0 0 79-15,0 0-79 0,0 0 56 0,0 0-56 0,-14 19 56 16,14-19-56-16,0 0 38 0,0 0-38 0,-10 0 39 16,10 0-39-16,0 0 31 0,0 0-31 0,0 0 32 15,-6 6-32-15,6-6 36 0,0 0-36 0,0 0 37 16,0 0-37-16,0 0 34 0,0 0-34 0,-9 6 35 15,9-6-35-15,0 0 40 0,0 0-40 0,-8 3 40 16,8-3-40-16,0 0 40 0,0 0-40 0,0 0 41 16,-8 0-41-16,8 0 37 0,0 0-37 0,0 0 37 0,0 0-37 15,0 0 32-15,0 0-32 0,0 0 33 0,0 0-33 16,0 0 29-16,0 0-29 0,12 6 29 0,-2-2-29 16,-10-4 24-16,0 0-24 0,15 2 25 0,8 0-25 15,-23-2 19-15,0 0-19 0,26 2 19 0,-1 1-19 16,-25-3 16-16,0 0-16 0,29 4 16 0,-6 0-16 15,-23-4 13-15,0 0-13 0,26 4 13 0,5-2-13 0,-31-2 13 16,0 0-13-16,29 0 14 0,-4 0-14 0,-25 0 13 16,0 0-13-16,31 4 14 0,4 1-14 0,-35-5 12 15,0 0-12-15,35 6 13 0,-2-2-13 0,-33-4 10 0,0 0-10 16,32 4 10-16,8 3-10 0,-40-7 9 0,0 0-9 16,49 12 10-16,0 1-10 0,-49-13 7 0,0 0-7 15,52 10 7-15,1-1-7 0,-53-9 7 0,0 0-7 16,54 8 7-16,0-4-7 0,-54-4 6 0,0 0-6 15,53 3 6-15,3 3-6 0,-56-6 5 0,0 0-5 16,61 10 5-16,-1-6-5 0,-60-4 3 0,0 0-3 16,60 5 3-16,-1 3-3 0,-59-8 2 0,0 0-2 15,56 9 3-15,4-1-3 0,-60-8 2 0,0 0-2 0,64 10 2 16,2-1-2-16,-66-9 2 0,0 0-2 0,67 4 2 16,1 0-2-16,-68-4 1 0,0 0-1 0,68 2 2 15,0 1-2-15,-68-3 1 0,0 0-1 0,66 2 2 16,-8 2-2-16,-58-4 1 0,0 0-1 0,58 4 1 15,5 0-1-15,-63-4 1 0,0 0-1 0,60-4 2 16,-6-2-2-16,-54 6 1 0,0 0-1 0,49-4 2 0,2 1-2 16,-51 3 1-16,0 0-1 0,44 0 2 0,1-2-2 15,-45 2 1-15,0 0-1 0,39-6 2 0,-8 4-2 16,-31 2 2-16,0 0-2 0,25-6 2 0,-5 3-2 16,-20 3 2-16,0 0-2 0,17-4 2 0,1 0-2 15,-18 4 2-15,0 0-2 0,9-2 3 0,-9 2-3 16,0 0 2-16,0 0-2 0,10-4 2 0,-10 4-2 15,0 0 3-15,0 0-3 0,2-9 3 0,-2 9-3 16,0 0 4-16,0 0-4 0,0-12 5 0,0 12-5 0,0 0 5 16,0 0-5-16,-12-13 6 0,-5 3-6 0,17 10 8 15,0 0-8-15,-23-13 9 0,-9-2-9 0,32 15 11 16,0 0-11-16,-35-16 11 0,0 9-11 0,35 7 11 0,0 0-11 16,-35-8 11-16,-1-1-11 0,36 9 9 0,0 0-9 15,-43-10 9-15,-2 4-9 0,45 6 10 0,0 0-10 16,-47-3 10-16,-5 1-10 0,52 2 8 0,0 0-8 15,-53-2 8-15,5 0-8 0,48 2 8 0,0 0-8 16,-49-2 8-16,-1 4-8 0,50-2 6 0,0 0-6 16,-51 4 7-16,-7-1-7 0,58-3 5 0,0 0-5 15,-61 2 6-15,-5 0-6 0,66-2 4 0,0 0-4 0,-62 2 5 16,10-2-5-16,52 0 5 0,0 0-5 0,-55 0 6 16,-3 2-6-16,58-2 5 0,0 0-5 0,-60 4 5 15,-1 2-5-15,61-6 4 0,0 0-4 0,-60 5 5 16,6 1-5-16,54-6 2 0,0 0-2 0,-59 4 3 15,-1-4-3-15,60 0 3 0,0 0-3 0,-60 2 3 16,-1 2-3-16,61-4 2 0,0 0-2 0,-62 2 3 16,2-2-3-16,60 0 2 0,0 0-2 0,-56 0 3 0,-3-2-3 15,59 2 2-15,0 0-2 0,-52-2 2 0,-3 4-2 16,55-2 1-16,0 0-1 0,-52 2 1 0,1-1-1 16,51-1 1-16,0 0-1 0,-48 0 1 0,1 0-1 15,47 0 1-15,0 0-1 0,-45 0 1 0,10 0-1 16,35 0 1-16,0 0-1 0,-35-1 1 0,0-3-1 15,35 4 1-15,0 0-1 0,-29-4 1 0,6 0-1 16,23 4 1-16,0 0-1 0,-18-2 1 0,7 2-1 0,11 0 1 16,0 0-1-16,0 0 1 0,-12-2-1 0,12 2 0 15,0 0 0-15,0 0 1 0,-10-4-1 0,10 4 0 16,0 0 0-16,0 0 1 0,0 0-1 0,0 0 0 0,0 0 0 16,0 0 1-16,14 0-1 0,-14 0 0 0,0 0 0 15,17 8 1-15,11 4-1 0,-28-12 0 0,0 0 0 16,37 15 0-16,5-2 0 0,-42-13 0 0,0 0 0 15,45 15 0-15,2 1 0 0,-47-16-1 0,0 0 1 16,48 9 0-16,-1 3 0 0,-47-12-1 0,0 0 1 0,54 11-1 16,11-1 1-16,-65-10-2 0,0 0 2 0,73 5-1 15,3 1 1-15,-76-6-2 0,0 0 2 0,80 6-1 16,0 1 1-16,-80-7-1 0,0 0 1 0,77 4-1 16,3 0 1-16,-80-4-1 0,0 0 1 0,74 2-1 15,6 2 1-15,-80-4-1 0,0 0 1 0,78 4-1 16,-1-1 1-16,-77-3-1 0,0 0 1 0,74 2 0 15,0-4 0-15,-74 2-1 0,0 0 1 0,70-3-1 16,-4-1 1-16,-66 4-1 0,0 0 1 0,64-8-1 0,-7 4 1 16,-57 4-1-16,0 0 1 0,52-2 0 15,-11 2 0-15,-41 0 0 0,0 0 0 0,39 0 0 0,-10 2 0 16,-29-2 0-16,0 0 0 0,23 2 0 0,-5-2 0 16,-18 0 0-16,0 0 0 0,16 2 0 0,-7 2 0 15,-9-4 0-15,0 0 0 0,0 0 0 0,10 4 0 16,-10-4 0-16,0 0 0 0,0 0 0 0,0 0 0 15,0 0 0-15,0 0 0 0,0 0 0 0,0 0 0 16,0 0 0-16,0 0 0 0,0 0 1 0,-16 4-1 0,16-4 0 16,0 0 0-16,-19-2 1 0,-10 0-1 15,29 2 1-15,0 0-1 0,-35-8 2 0,-6 2-2 0,41 6 3 16,0 0-3-16,-39-9 3 0,-6-1-3 0,45 10 4 16,0 0-4-16,-44-7 4 0,-5 7-4 0,49 0 5 0,0 0-5 15,-47-4 5-15,-7 0-5 0,54 4 5 0,0 0-5 16,-53-4 6-16,-3 2-6 0,56 2 5 0,0 0-5 15,-58-3 5-15,-3 1-5 0,61 2 5 0,0 0-5 16,-62-2 6-16,-2 2-6 0,64 0 5 0,0 0-5 16,-68 0 6-16,2-2-6 0,66 2 5 0,0 0-5 0,-68-4 5 15,2-4-5-15,66 8 5 0,0 0-5 0,-61-1 6 16,-1-1-6-16,62 2 4 0,0 0-4 0,-56 0 5 16,-2 0-5-16,58 0 5 0,0 0-5 0,-55 2 5 15,8-1-5-15,47-1 4 0,0 0-4 0,-42 2 5 16,14 0-5-16,28-2 3 0,0 0-3 0,-23-2 4 15,6-1-4-15,17 3 3 0,0 0-3 0,-14-2 3 16,4 4-3-16,10-2 2 0,0 0-2 0,0 0 2 16,-6-2-2-16,6 2 1 0,0 0-1 0,0 0 1 15,6 0-1-15,-6 0 1 0,0 0-1 0,20 3 1 16,11 5-1-16,-31-8 0 0,0 0 0 0,41 6 0 0,3 1 0 16,-44-7 0-16,0 0 0 0,47 4 0 0,7 6 0 15,-54-10 0-15,0 0 0 0,57 9 0 0,1 1 0 16,-58-10 0-16,0 0 0 0,60 9 0 0,-3 3 0 15,-57-12 0-15,0 0 0 0,54 7 0 0,5 7 0 16,-59-14 0-16,0 0 0 0,54 11 0 0,2-3 0 16,-56-8-1-16,0 0 1 0,55 6 0 0,-10 5 0 0,-45-11-1 15,0 0 1-15,44 13 0 0,-3-1 0 0,-41-12-1 16,0 0 1-16,35 11 0 0,-6-7 0 0,-29-4-1 16,0 0 1-16,26 6-1 0,-1 1 1 0,-25-7-2 0,0 0 2 15,29 12-1-15,4 3 1 0,-33-15-7 0,0 0 7 16,31 12-7-16,-15-7 7 0,3 1-1902 0</inkml:trace>
  <inkml:trace contextRef="#ctx0" brushRef="#br0" timeOffset="23534.12">15455 14435 751 0,'0'0'0'0,"0"0"0"15,0 0 0-15,0 0 32 0,0 0-32 0,-27-10 32 16,13 7-32-16,14 3 47 0,0 0-47 0,-7-2 48 16,-1 2-48-16,8 0 59 0,0 0-59 0,0 0 60 15,-14 0-60-15,14 0 64 0,0 0-64 0,-8 0 65 16,8 0-65-16,0 0 75 0,0 0-75 0,0 0 75 16,-7 0-75-16,7 0 65 0,0 0-65 0,0 0 66 15,13 2-66-15,-13-2 54 0,0 0-54 0,24 3 55 0,18 5-55 16,-42-8 51-16,0 0-51 0,51 8 52 0,5-4-52 15,-56-4 42-15,0 0-42 0,57 1 43 0,1 3-43 16,-58-4 34-16,0 0-34 0,60 4 35 0,-3-2-35 16,-57-2 27-16,0 0-27 0,58 2 28 0,-8 2-28 15,-50-4 23-15,0 0-23 0,53 5 24 0,3-3-24 0,-56-2 20 16,0 0-20-16,55 4 20 0,-1 0-20 0,-54-4 14 16,0 0-14-16,53 4 15 0,-9-8-15 0,-44 4 12 15,0 0-12-15,39-2 13 0,-10 4-13 0,-29-2 9 16,0 0-9-16,24 4 10 0,-5-2-10 0,-19-2 7 0,0 0-7 15,16 0 8-15,-5 2-8 0,-11-2 7 0,0 0-7 16,0 0 7-16,10 1-7 0,-10-1 7 0,0 0-7 16,0 0 7-16,0 0-7 0,0 0 7 0,0 0-7 15,-6 10 7-15,-17 1-7 0,23-11 7 0,0 0-7 0,-35 14 7 16,-6-1-7-16,41-13 7 0,0 0-7 0,-45 10 8 16,1-5-8-16,44-5 7 0,0 0-7 0,-49 4 8 15,-1-4-8-15,50 0 6 0,0 0-6 0,-55 0 7 16,1 2-7-16,54-2 8 0,0 0-8 0,-57 2 8 15,-1 2-8-15,58-4 8 0,0 0-8 0,-66 2 8 16,-6 2-8-16,72-4 8 0,0 0-8 0,-72 3 8 16,6 1-8-16,66-4 8 0,0 0-8 0,-64 4 8 15,4-2-8-15,60-2 7 0,0 0-7 0,-59 0 7 16,5 0-7-16,54 0 7 0,0 0-7 0,-51 2 7 0,1 4-7 16,50-6 8-16,0 0-8 0,-43 1 8 0,8 3-8 15,35-4 8-15,0 0-8 0,-25 2 9 0,9-2-9 16,16 0 8-16,0 0-8 0,-16 0 9 0,5-2-9 15,11 2 7-15,0 0-7 0,0 0 7 0,-8-5-7 16,8 5 6-16,0 0-6 0,0 0 6 0,0 0-6 16,0 0 4-16,0 0-4 0,18 0 5 0,15 0-5 15,-33 0 3-15,0 0-3 0,40 0 3 0,9 1-3 0,-49-1 1 16,0 0-1-16,51 2 2 0,1 0-2 0,-52-2 0 16,0 0 0-16,58 2 1 0,5 0-1 0,-63-2 0 15,0 0 0-15,64 4 0 0,2-4 0 0,-66 0 0 0,0 0 0 16,64 2 0-16,0-4 0 0,-64 2 0 15,0 0 0-15,62-4 0 0,-3 0 0 0,-59 4 0 0,0 0 0 16,56-4 0-16,-3-1 0 0,-53 5 0 0,0 0 0 16,44-10 0-16,-9-9 0 0,-35 19-3 0,0 0 3 15,26-27-2-15,-13-13 2 0,3 0-1677 0</inkml:trace>
  <inkml:trace contextRef="#ctx0" brushRef="#br0" timeOffset="35150.94">15966 784 545 0,'0'0'0'0,"0"0"111"0,0 0-111 16,0 0 111-16,0 0-111 0,0 0 129 0,0 0-129 15,0 0 130-15,0 0-130 0,0 0 111 0,0 0-111 0,0 0 112 16,0 0-112-16,0 0 92 0,0 0-92 0,0 0 92 15,0 0-92-15,0 0 64 0,0 0-64 0,-29-25 65 16,10 23-65-16,19 2 52 0,0 0-52 0,-27 6 53 16,-8 2-53-16,35-8 43 0,0 0-43 0,-39 15 43 15,0 6-43-15,39-21 37 0,0 0-37 0,-35 30 38 0,6 7-38 16,29-37 29-16,0 0-29 0,-18 45 29 16,8 7-29-16,10-52 24 0,0 0-24 0,0 50 25 0,10-5-25 15,-10-45 19-15,0 0-19 0,20 39 19 16,5-7-19-16,-25-32 15 0,0 0-15 0,27 34 16 0,-2 3-16 15,-25-37 8-15,0 0-8 0,24 36 8 0,-3-2-8 16,-21-34 5-16,0 0-5 0,12 33 5 0,-14-3-5 16,2-30 2-16,0 0-2 0,-10 32 3 15,-7 3-3-15,17-35 2 0,0 0-2 0,-18 27 2 0,3-14-2 0,15-13 2 16,0 0-2-16,-12 9 3 0,12-9-3 0,0 0 3 16,0 0-3-16,-10 0 3 0,10 0-3 0,0 0 4 15,0 0-4-15,0-5 5 0,2-7-5 0,-2 12 5 0,0 0-5 16,8-9 6-16,7-1-6 0,-15 10 6 0,0 0-6 15,20-4 6-15,5 12-6 0,-25-8 5 0,0 0-5 16,20 15 6-16,-15 20-6 0,-5-35 4 0,0 0-4 16,-3 32 5-16,-9 8-5 0,12-40 5 0,0 0-5 15,-18 44 5-15,-5-4-5 0,23-40 4 0,0 0-4 16,-19 36 4-16,9-1-4 0,10-35 3 0,0 0-3 16,-4 32 4-16,0-11-4 0,4-21 3 0,0 0-3 15,0 19 3-15,4-2-3 0,-4-17 2 0,0 0-2 0,8 17 3 16,3 3-3-16,-11-20 2 0,0 0-2 0,14 20 3 15,2 0-3-15,-16-20 1 0,0 0-1 0,17 9 2 16,1-5-2-16,-18-4 0 0,0 0 0 0,17-4 1 16,1-2-1-16,-18 6 0 0,0 0 0 0,21-9 0 15,12-5 0-15,2-3-1551 0</inkml:trace>
  <inkml:trace contextRef="#ctx0" brushRef="#br0" timeOffset="36185.71">16458 990 879 0,'0'0'0'0,"0"0"50"16,0 0-50-16,0 0 50 0,-11-4-50 0,11 4 44 15,0 0-44-15,0 0 44 0,0 0-44 0,0 0 29 16,0 0-29-16,0 0 29 0,0 0-29 0,0 0 25 0,0 0-25 16,-4 8 26-16,4-8-26 0,0 0 27 0,0 0-27 15,0 0 27-15,2 9-27 0,-2-9 28 0,0 0-28 16,0 0 29-16,0 0-29 0,0 0 30 0,0 0-30 16,0 0 30-16,0 0-30 0,0 0 31 0,0 0-31 15,0 0 31-15,0 0-31 0,0 0 31 0,0 0-31 16,0 0 32-16,0 0-32 0,0 0 34 0,0 0-34 0,0 0 35 15,0 0-35-15,0 0 34 0,0 0-34 16,0 0 34-16,0 0-34 0,0 0 36 0,0 0-36 0,0 0 37 16,0 0-37-16,0 0 32 0,0 0-32 0,-8 4 32 15,8-4-32-15,0 0 26 0,0 0-26 0,0 0 27 16,0 0-27-16,0 0 20 0,0 0-20 0,-8 6 20 16,8-6-20-16,0 0 14 0,0 0-14 0,0 0 15 15,0 0-15-15,0 0 14 0,0 0-14 0,0 0 14 0,0 0-14 16,0 0 10-16,0 0-10 0,0 0 11 0,0 0-11 15,0 0 9-15,0 0-9 0,18 11 10 0,5 3-10 16,-23-14 10-16,0 0-10 0,33 23 11 0,6 7-11 16,-39-30 10-16,0 0-10 0,45 40 10 0,5 6-10 15,-50-46 10-15,0 0-10 0,55 48 10 0,-3 1-10 16,-52-49 11-16,0 0-11 0,53 50 11 0,-5-2-11 16,-48-48 10-16,0 0-10 0,51 45 11 0,-6-5-11 0,-45-40 10 15,0 0-10-15,40 35 10 0,-9-9-10 0,-31-26 11 16,0 0-11-16,24 20 11 0,-9-3-11 0,-15-17 10 15,0 0-10-15,8 17 11 0,-2-8-11 0,-6-9 10 0,0 0-10 16,6 10 10-16,-6-10-10 0,0 0 8 0,0 0-8 16,0 0 8-16,0 0-8 0,0 0 5 0,0 0-5 15,0 0 6-15,0 0-6 0,0 0 2 0,0 0-2 16,4-17 3-16,2-19-3 0,-6 36-1 0,0 0 1 16,1-37 0-16,1 16 0 0,0-5-1556 0</inkml:trace>
  <inkml:trace contextRef="#ctx0" brushRef="#br0" timeOffset="36511.78">17022 1110 1275 0,'0'0'0'0,"0"0"25"0,0 0-25 0,-11 23 26 0,-15 2-26 16,26-25 22-16,0 0-22 0,-25 27 22 0,0 5-22 15,25-32 12-15,0 0-12 0,-28 44 12 0,-3 2-12 16,31-46 22-16,0 0-22 0,-39 51 23 0,4-1-23 16,35-50 32-16,0 0-32 0,-31 53 32 0,6-3-32 15,25-50 37-15,0 0-37 0,-25 48 37 0,-2-12-37 16,27-36 46-16,0 0-46 0,-26 32 46 0,9-11-46 16,17-21 41-16,0 0-41 0,-14 14 41 0,5-1-41 0,9-13 37 15,0 0-37-15,-10 6 38 0,10-6-38 0,0 0 29 16,0 0-29-16,0 0 30 0,0 0-30 0,0 0 20 0,0 0-20 15,0 0 20-15,0 0-20 0,0 0 14 16,0 0-14-16,0 0 14 0,21-19-14 0,-21 19 7 0,0 0-7 16,33-23 7-16,12-4-7 0,2 0-1416 0</inkml:trace>
  <inkml:trace contextRef="#ctx0" brushRef="#br0" timeOffset="36871.5">17465 1270 1148 0,'0'0'0'16,"0"0"11"-16,0 0-11 0,24 37 12 0,-11-12-12 16,-13-25 16-16,0 0-16 0,16 15 16 0,0-8-16 15,-16-7 8-15,0 0-8 0,21 4 9 0,2-8-9 16,-23 4 23-16,0 0-23 0,29-3 24 0,6-1-24 16,-35 4 37-16,0 0-37 0,37-2 37 0,-9-6-37 15,-28 8 37-15,0 0-37 0,25-9 38 0,4-5-38 16,-29 14 34-16,0 0-34 0,25-9 35 0,-9 1-35 0,-16 8 27 15,0 0-27-15,6-6 28 0,-2-1-28 0,-4 7 16 16,0 0-16-16,2-10 17 0,-4 1-17 0,2 1-1120 16</inkml:trace>
  <inkml:trace contextRef="#ctx0" brushRef="#br0" timeOffset="37140.61">17526 1551 931 0,'0'0'0'0,"8"4"0"16,11-4 0-16,-19 0 3 0,0 0-3 0,23 4 3 15,-1-3-3-15,-22-1 13 0,0 0-13 0,17-1 13 16,10-3-13-16,-27 4 30 0,0 0-30 0,28-4 30 16,-1 0-30-16,-27 4 46 0,0 0-46 0,25-6 46 15,-7 3-46-15,-18 3 51 0,0 0-51 0,19-4 52 16,1-2-52-16,-20 6 49 0,0 0-49 0,23-4 49 15,-2 0-49-15,-21 4 42 0,0 0-42 0,18-5 43 0,-9 1-43 16,-9 4 37-16,0 0-37 0,14-4 38 0,13-9-38 16,-27 13 21-16,0 0-21 0,29-16 22 0,8-5-22 15,2-1-1080-15</inkml:trace>
  <inkml:trace contextRef="#ctx0" brushRef="#br0" timeOffset="37475.11">18210 1238 965 0,'0'0'0'0,"0"0"28"0,0 0-28 15,6 10 29-15,-2-1-29 0,-4-9 14 0,0 0-14 16,0 10 14-16,-6 7-14 0,6-17 44 0,0 0-44 0,-4 21 45 16,-4 7-45-16,8-28 62 0,0 0-62 15,-2 31 63-15,0 5-63 0,2-36 58 0,0 0-58 0,2 31 59 16,4-5-59-16,-6-26 50 0,0 0-50 0,10 18 50 16,0-5-50-16,-10-13 45 0,0 0-45 0,7 9 45 15,-7-9-45-15,0 0 33 0,0 0-33 0,4 10 33 16,-4-10-33-16,0 0 26 0,0 0-26 0,10-10 26 15,8-16-26-15,-5-1-1207 0</inkml:trace>
  <inkml:trace contextRef="#ctx0" brushRef="#br0" timeOffset="37608.75">18130 958 1059 0,'0'0'0'15,"0"0"1"-15,0 0-1 0,-5 19 2 0,3-2-2 0,0 2-737 16</inkml:trace>
  <inkml:trace contextRef="#ctx0" brushRef="#br0" timeOffset="38557.03">18548 713 497 0,'0'0'0'0,"0"0"2"0,0 0-2 15,24-9 2-15,-11 1-2 0,-13 8 0 0,0 0 0 16,12-4 0-16,-2 3 0 0,-10 1 18 0,0 0-18 15,10 0 19-15,1-4-19 0,-11 4 56 0,0 0-56 16,12-4 57-16,0 0-57 0,-12 4 97 0,0 0-97 16,11-2 98-16,-1-2-98 0,-10 4 93 0,0 0-93 0,10 0 93 15,-5-3-93-15,-5 3 81 0,0 0-81 16,10 0 82-16,2 3-82 0,-12-3 68 0,0 0-68 0,12 0 68 16,-1 4-68-16,-11-4 50 0,0 0-50 0,10 6 50 15,-4 2-50-15,-6-8 39 0,0 0-39 0,8 15 39 16,5 6-39-16,-13-21 32 0,0 0-32 0,18 30 33 15,-9 7-33-15,-9-37 23 0,0 0-23 0,6 36 24 16,0 12-24-16,-6-48 16 0,0 0-16 0,10 49 16 16,-3 1-16-16,-7-50 15 0,0 0-15 0,8 49 15 0,2-5-15 15,-10-44 11-15,0 0-11 0,12 35 11 0,-1-16-11 16,-11-19 8-16,0 0-8 0,12 9 9 0,0-1-9 16,-12-8 7-16,0 0-7 0,11 4 7 0,-1-8-7 15,-10 4 10-15,0 0-10 0,10-4 11 0,-1-2-11 16,-9 6 16-16,0 0-16 0,8-7 16 0,-2-3-16 15,-6 10 21-15,0 0-21 0,2-13 22 0,-8-10-22 0,6 23 23 16,0 0-23-16,-13-21 24 0,-7 7-24 0,20 14 24 16,0 0-24-16,-21 4 25 0,-5 19-25 0,26-23 24 15,0 0-24-15,-25 35 24 0,4 10-24 0,21-45 22 0,0 0-22 16,-14 54 22-16,5-5-22 0,9-49 16 0,0 0-16 16,-4 52 16-16,4 3-16 0,0-55 11 0,0 0-11 15,4 48 12-15,1-12-12 0,-5-36 10 0,0 0-10 16,2 31 10-16,-8-5-10 0,6-26 9 0,0 0-9 15,-9 23 9-15,-1 0-9 0,10-23 7 0,0 0-7 16,-10 17 8-16,-5-3-8 0,15-14 7 0,0 0-7 16,-14 7 7-16,6-5-7 0,8-2 5 0,0 0-5 15,-9 0 5-15,9 0-5 0,0 0 4 0,0 0-4 0,0 0 4 16,-6-9-4-16,6 9 2 0,0 0-2 0,0 0 3 16,17-14-3-16,1 1-1564 0</inkml:trace>
  <inkml:trace contextRef="#ctx0" brushRef="#br0" timeOffset="39047.36">19334 1011 757 0,'0'0'0'0,"0"0"5"0,0 0-5 16,43 23 6-16,1-10-6 0,-44-13 6 0,0 0-6 0,47 10 7 15,-2 3-7-15,-45-13 4 0,0 0-4 0,45 14 4 16,1-5-4-16,-46-9 17 0,0 0-17 0,45 12 17 15,-6 3-17-15,-39-15 50 0,0 0-50 0,37 13 51 16,-4-5-51-16,-33-8 62 0,0 0-62 0,23 4 63 16,-5-4-63-16,-18 0 55 0,0 0-55 0,15 0 56 0,-1 1-56 15,-14-1 45-15,0 0-45 0,10 0 46 0,-10 0-46 16,0 0 18-16,0 0-18 0,0 0 19 0,3-9-19 16,3-4-906-16</inkml:trace>
  <inkml:trace contextRef="#ctx0" brushRef="#br0" timeOffset="39288.92">19561 1337 742 0,'18'0'0'0,"-18"0"1"0,0 0-1 15,60 10 1-15,-5-3-1 0,-55-7-2 0,0 0 2 16,42 4-1-16,-12-8 1 0,-30 4 2 0,0 0-2 16,21 0 3-16,-4-3-3 0,-17 3 21 0,0 0-21 15,16-4 21-15,-4 4-21 0,-12 0 34 0,0 0-34 16,7 0 35-16,-7 0-35 0,0 0-583 0</inkml:trace>
  <inkml:trace contextRef="#ctx0" brushRef="#br0" timeOffset="39559.01">19433 1614 662 0,'0'0'0'0,"0"0"0"0,23 7 0 16,-23-7 12-16,0 0-12 0,26 6 12 0,5-6-12 15,-31 0 27-15,0 0-27 0,35 0 27 0,6-2-27 16,-41 2 21-16,0 0-21 0,40-4 21 0,5-3-21 15,-45 7 61-15,0 0-61 0,35-6 62 0,-13-2-62 16,-22 8 89-16,0 0-89 0,17-1 89 0,6-3-89 16,-23 4 82-16,0 0-82 0,22-4 82 0,-5 4-82 0,-17 0 71 15,0 0-71-15,14 4 71 0,-6-4-71 0,-8 0 55 16,0 0-55-16,0 0 56 0,9 4-56 0,-9-4 35 16,0 0-35-16,0 0 35 0,0 0-35 0,0 0-1118 0</inkml:trace>
  <inkml:trace contextRef="#ctx0" brushRef="#br0" timeOffset="40934.04">20761 713 579 0,'0'0'0'0,"0"0"72"15,0 0-72-15,-6-9 72 0,4 1-72 0,2 8 55 16,0 0-55-16,0 0 56 0,-6-5-56 0,6 5 41 0,0 0-41 15,0 0 41-15,0 0-41 0,0 0 33 0,0 0-33 16,0 0 33-16,-9 0-33 0,9 0 31 0,0 0-31 16,0 0 31-16,0 0-31 0,0 0 37 0,0 0-37 15,-8 0 37-15,8 0-37 0,0 0 47 0,0 0-47 16,0 0 48-16,-8 0-48 0,8 0 45 0,0 0-45 16,0 0 46-16,-13 0-46 0,13 0 44 0,0 0-44 15,-12 0 44-15,2 0-44 0,10 0 39 0,0 0-39 0,-11 0 40 16,-1 5-40-16,12-5 33 0,0 0-33 15,-18 4 33-15,5 2-33 0,13-6 26 0,0 0-26 0,-12 7 27 16,2-3-27-16,10-4 20 0,0 0-20 0,-7 6 21 16,7-6-21-16,0 0 14 0,0 0-14 0,-6 10 15 15,6-10-15-15,0 0 9 0,0 0-9 0,-2 7 9 16,2-7-9-16,0 0 6 0,0 0-6 0,2 14 7 16,2-1-7-16,-4-13 6 0,0 0-6 0,5 13 6 0,3 4-6 15,-8-17 5-15,0 0-5 0,10 23 5 0,0 8-5 16,-10-31 5-16,0 0-5 0,11 32 6 0,3 3-6 15,-14-35 4-15,0 0-4 0,17 32 5 0,3-1-5 16,-20-31 5-16,0 0-5 0,17 30 5 0,-3-1-5 16,-14-29 4-16,0 0-4 0,8 34 5 0,-6 2-5 15,-2-36 3-15,0 0-3 0,-2 35 4 0,-4-9-4 0,6-26 4 16,0 0-4-16,-12 27 4 0,-5 0-4 0,17-27 3 16,0 0-3-16,-24 28 4 0,-7-7-4 0,31-21 3 15,0 0-3-15,-27 17 3 0,10-7-3 0,17-10 3 16,0 0-3-16,-8 10 4 0,8-10-4 0,0 0 6 0,0 0-6 15,0 0 7-15,0 0-7 0,0 0 8 0,0 0-8 16,10 0 9-16,-1 0-9 0,-9 0 11 0,0 0-11 16,16-6 11-16,5 2-11 0,-21 4 9 0,0 0-9 15,27 4 10-15,5 5-10 0,-32-9 9 0,0 0-9 16,25 19 9-16,-13 16-9 0,-12-35 7 0,0 0-7 16,3 40 7-16,-6 6-7 0,3-46 7 0,0 0-7 15,-6 43 7-15,-2 1-7 0,8-44 6 0,0 0-6 0,-8 37 6 16,4-1-6-16,4-36 5 0,0 0-5 0,-2 34 5 15,2 2-5-15,0-36 4 0,0 0-4 0,4 35 4 16,0-7-4-16,-4-28 4 0,0 0-4 0,4 21 4 16,2 2-4-16,-6-23 3 0,0 0-3 0,8 17 4 15,1-7-4-15,-9-10 4 0,0 0-4 0,0 0 4 16,10 6-4-16,-10-6 2 0,0 0-2 0,10-2 2 16,1-6-2-16,3-1-1411 0</inkml:trace>
  <inkml:trace contextRef="#ctx0" brushRef="#br0" timeOffset="41550.89">21366 784 1076 0,'0'6'0'0,"0"-6"45"0,0 0-45 0,-8 34 46 15,0 2-46-15,8-36 42 0,0 0-42 0,-4 40 43 0,2 4-43 16,2-44 30-16,0 0-30 0,0 50 30 0,4 7-30 15,-4-57 29-15,0 0-29 0,6 59 29 0,2 2-29 16,-8-61 32-16,0 0-32 0,10 63 32 0,-1-4-32 16,-9-59 32-16,0 0-32 0,12 58 33 0,-2-5-33 15,-10-53 33-15,0 0-33 0,9 44 33 0,7-8-33 16,-16-36 35-16,0 0-35 0,14 31 36 0,-1-8-36 0,-13-23 40 16,0 0-40-16,6 22 40 0,-2-4-40 0,-4-18 37 15,0 0-37-15,4 13 38 0,-4-13-38 0,0 0 38 16,0 0-38-16,0 8 39 0,0-8-39 0,0 0 36 15,0 0-36-15,0 0 37 0,0 0-37 0,0 0 28 0,0 0-28 16,0 0 29-16,0 0-29 0,0 0 24 0,0 0-24 16,0-8 25-16,0-2-25 0,0 10 15 0,0 0-15 15,4-9 15-15,3-12-15 0,-7 21 0 0,0 0 0 16,16-33 1-16,5-5-1 0,1 2-1499 0</inkml:trace>
  <inkml:trace contextRef="#ctx0" brushRef="#br0" timeOffset="42133.9">22035 820 780 0,'0'0'0'15,"0"0"38"-15,0 0-38 0,23-4 38 0,-13-1-38 16,-10 5 14-16,0 0-14 0,0 0 14 0,2-8-14 0,-2 8 49 16,0 0-49-16,-8 0 49 0,-6 4-49 0,14-4 79 15,0 0-79-15,-29 13 80 0,-14 4-80 0,43-17 78 16,0 0-78-16,-50 23 78 0,-3 14-78 0,53-37 66 15,-54 40 1-15,7 7-67 0,47-47 53 16,0 0-53-16,-35 46 54 0,12-6-54 0,23-40 43 0,0 0-43 16,-16 35 44-16,14-3-44 0,2-32 38 0,0 0-38 15,8 27 38-15,10-6-38 0,-18-21 32 0,0 0-32 16,23 19 32-16,8-6-32 0,-31-13 26 0,0 0-26 16,35 13 26-16,0 1-26 0,-35-14 18 0,0 0-18 15,33 13 18-15,-4-9-18 0,-29-4 11 0,0 0-11 16,24 9 11-16,-9-1-11 0,-15-8 8 0,0 0-8 15,8 13 8-15,-8 1-8 0,0-14 6 0,0 0-6 0,-6 15 6 16,-8 2-6-16,14-17 3 0,0 0-3 0,-17 17 4 16,-4 2-4-16,21-19 3 0,0 0-3 0,-24 25 3 15,-1 4-3-15,25-29 4 0,0 0-4 0,-23 27 4 16,3-6-4-16,20-21 7 0,0 0-7 0,-15 17 7 16,1 2-7-16,14-19 7 0,0 0-7 0,-10 13 7 15,4-3-7-15,6-10 7 0,0 0-7 0,0 0 7 0,0 7-7 16,0-7 6-16,0 0-6 0,0 0 6 0,12 0-6 15,-12 0 4-15,0 0-4 0,18-7 4 0,15-20-4 16,-33 27 0-16,0 0 0 0,33-32 0 0,-2 1 0 16,0-1-1429-16</inkml:trace>
  <inkml:trace contextRef="#ctx0" brushRef="#br0" timeOffset="42620.94">22196 1265 888 0,'0'0'0'0,"0"0"3"0,0 0-3 0,10 9 3 16,-5 5-3-16,-5-14-1 0,0 0 1 0,2 13-1 16,-4 6 1-16,2-19 14 0,0 0-14 0,-3 21 15 15,-1 2-15-15,4-23 54 0,0 0-54 0,-2 27 55 0,2 3-55 16,0-30 74-16,0 0-74 0,0 33 75 0,2-3-75 15,-2-30 76-15,0 0-76 0,7 31 77 0,-5-1-77 16,-2-30 61-16,0 0-61 0,2 27 62 0,2-4-62 16,-4-23 47-16,0 0-47 0,4 19 48 0,-4-8-48 15,0-11 43-15,0 0-43 0,0 0 44 0,4 10-44 16,-4-10 38-16,0 0-38 0,0 0 38 0,0 0-38 16,0 0 38-16,0 0-38 0,0 0 39 0,8 6-39 15,-8-6 36-15,0 0-36 0,0 0 36 0,0 0-36 16,0 0 28-16,0 0-28 0,0 0 29 0,0 0-29 0,0 0 17 15,0 0-17-15,6-14 18 0,-4 8-18 0,-2 6 4 16,0 0-4-16,5-13 4 0,7-14-4 0,0 5-1412 0</inkml:trace>
  <inkml:trace contextRef="#ctx0" brushRef="#br0" timeOffset="43103.08">22503 820 795 0,'0'0'0'0,"0"0"13"0,0 0-13 0,14-4 13 0,-5-1-13 16,-9 5 8-16,0 0-8 0,0 0 8 0,10 0-8 15,-10 0 16-15,0 0-16 0,4 5 16 0,-4 9-16 16,0-14 21-16,0 0-21 0,0 30 22 0,0 14-22 16,0-44 29-16,0 0-29 0,-6 50 29 0,2-1-29 15,4-49 44-15,0 0-44 0,-2 54 45 0,2 3-45 0,0-57 51 16,0 0-51-16,0 59 51 0,0-2-51 0,0-57 58 15,0 0-58-15,2 61 58 0,-2-5-58 0,0-56 54 16,0 0-54-16,0 53 54 0,4-5-54 0,-4-48 51 0,0 0-51 16,6 40 52-16,-4-10-52 0,-2-30 49 0,0 0-49 15,4 27 50-15,0-4-50 0,-4-23 45 0,0 0-45 16,4 17 46-16,0-7-46 0,-4-10 39 0,0 0-39 16,2 9 40-16,-2-9-40 0,0 0 33 0,0 0-33 15,0 0 34-15,0 0-34 0,0 0 24 0,0 0-24 16,0-9 25-16,0 9-25 0,0 0 5 0,0 0-5 15,9-14 6-15,17-12-6 0,-1-1-1353 0</inkml:trace>
  <inkml:trace contextRef="#ctx0" brushRef="#br0" timeOffset="43463.64">22948 1270 931 0,'0'0'0'0,"0"0"22"16,0 0-22-16,16 14 23 0,-2-7-23 0,-14-7 14 15,0 0-14-15,15 2 15 0,3-4-15 0,-18 2 18 16,0 0-18-16,23 0 19 0,4 0-19 0,-27 0 46 16,0 0-46-16,27 6 46 0,-3-6-46 0,-24 0 69 15,0 0-69-15,23 0 69 0,6 0-69 0,-29 0 66 16,0 0-66-16,25-4 67 0,-1 4-67 0,-24 0 55 0,0 0-55 16,19 0 56-16,-3 0-56 0,-16 0 38 0,0 0-38 15,13 0 38-15,1 0-38 0,-14 0 19 0,0 0-19 16,14 0 20-16,-5-2-20 0,1 2-1164 0</inkml:trace>
  <inkml:trace contextRef="#ctx0" brushRef="#br0" timeOffset="43703.91">23057 1568 1020 0,'0'0'0'0,"12"-4"0"0,15 0 0 16,-27 4 5-16,0 0-5 0,29-5 5 0,-3-3-5 16,-26 8 12-16,0 0-12 0,23-6 13 0,-2-1-13 15,-21 7 34-15,0 0-34 0,22-6 35 0,-5-2-35 16,-17 8 38-16,0 0-38 0,16-5 39 0,-3 1-39 16,-13 4 37-16,0 0-37 0,10-4 37 0,-10 4-37 15,0 0 28-15,0 0-28 0,16-13 28 0,5-6-28 0,0 1-939 16</inkml:trace>
  <inkml:trace contextRef="#ctx0" brushRef="#br0" timeOffset="44176.37">23666 1105 1088 0,'0'0'0'0,"0"0"12"0,0 0-12 0,8-12 13 15,-6 6-13-15,-2 6 7 0,0 0-7 0,0 0 7 16,0 0-7-16,0 0 15 0,0 0-15 0,-10 18 16 0,6-3-16 16,4-15 31-16,0 0-31 0,-2 25 31 0,2-3-31 15,0-22 44-15,0 0-44 0,0 27 44 0,0 9-44 16,0-36 53-16,0 0-53 0,4 35 53 0,2-12-53 16,-6-23 48-16,0 0-48 0,6 23 49 0,1-1-49 15,-7-22 41-15,0 0-41 0,8 21 42 0,-2-7-42 16,-6-14 31-16,0 0-31 0,8 9 32 0,-2 1-32 15,-6-10 30-15,0 0-30 0,7 4 31 0,-7-4-31 0,0 0 25 16,0 0-25-16,10 3 26 0,-10-3-26 0,0 0 22 16,0 0-22-16,8-7 22 0,5-7-22 0,-13 14 16 15,0 0-16-15,18-19 16 0,3-7-16 0,-21 26 10 16,0 0-10-16,24-27 10 0,1-4-10 0,2-1-1339 0</inkml:trace>
  <inkml:trace contextRef="#ctx0" brushRef="#br0" timeOffset="44333.94">23773 813 1377 0,'0'0'0'0,"0"0"0"0,0 0 0 0,27 30 0 15,-4-3 0-15,1-4-973 0</inkml:trace>
  <inkml:trace contextRef="#ctx0" brushRef="#br0" timeOffset="45249.68">24274 656 595 0,'0'0'0'16,"0"0"0"-16,0 0 0 0,20-13 1 0,-3 7-1 15,-17 6 0-15,0 0 0 0,16-4 1 0,-1 1-1 16,-15 3 19-16,0 0-19 0,20 0 20 0,13 3-20 15,-33-3 60-15,0 0-60 0,33 4 61 0,-4 6-61 16,-29-10 85-16,0 0-85 0,23 17 86 0,-3-2-86 16,-20-15 83-16,0 0-83 0,14 21 84 0,-3-2-84 0,-11-19 77 15,0 0-77-15,6 21 78 0,-2 6-78 0,-4-27 73 0,0 0-73 16,0 30 74-16,0 7-74 0,0-37 57 0,0 0-57 16,0 40 57-16,0 4-57 0,0-44 45 0,0 0-45 15,4 40 46-15,0-4-46 0,-4-36 46 0,0 0-46 16,6 27 46-16,1-5-46 0,-7-22 39 0,0 0-39 15,12 18 40-15,4-5-40 0,-16-13 33 0,0 0-33 16,15 6 34-16,-1-2-34 0,-14-4 29 0,0 0-29 16,11 3 30-16,1-3-30 0,-12 0 27 0,0 0-27 0,8-3 27 15,-8 3-27-15,0 0 23 0,0 0-23 0,0 0 24 16,11-6-24-16,-11 6 25 0,0 0-25 0,0 0 26 16,-11 19-26-16,11-19 25 0,0 0-25 0,-18 30 25 15,-7 14-25-15,25-44 22 0,0 0-22 0,-25 50 23 16,5 3-23-16,20-53 20 0,0 0-20 0,-13 54 21 15,7-9-21-15,6-45 18 0,0 0-18 0,-6 48 19 16,0-2-19-16,6-46 10 0,0 0-10 0,-8 38 11 0,-1-9-11 16,9-29 9-16,0 0-9 0,-12 21 9 0,-2-8-9 15,14-13 7-15,0 0-7 0,-13 10 7 0,1-1-7 16,12-9 8-16,0 0-8 0,-6 4 8 0,6-4-8 16,0 0 8-16,0 0-8 0,-11 4 8 0,11-4-8 15,0 0 9-15,0 0-9 0,0 0 10 0,-8-14-10 16,8 14 9-16,0 0-9 0,0-7 10 0,0 7-10 15,0 0 8-15,0 0-8 0,4-10 8 0,-4 10-8 16,0 0 0-16,0 0 0 0,8-4 0 0,-8 4 0 16,0 0-1713-16</inkml:trace>
  <inkml:trace contextRef="#ctx0" brushRef="#br0" timeOffset="46651.07">19999 2322 673 0,'0'0'0'15,"0"0"0"-15,0 0 0 0,0 0 2 0,0 0-2 16,23 9 2-16,-7-1-2 0,-16-8 33 0,0 0-33 16,23 9 33-16,12 5-33 0,-35-14 54 0,0 0-54 15,39 9 55-15,4 8-55 0,-43-17 47 0,0 0-47 16,44 14 48-16,1-10-48 0,-45-4 33 0,0 0-33 16,47 5 34-16,-2 3-34 0,-45-8 21 0,0 0-21 15,42 6 22-15,-1-3-22 0,-41-3 18 0,0 0-18 0,35 0 19 16,-8-5-19-16,-27 5 17 0,0 0-17 0,18-4 17 15,-4 0-17-15,-14 4 14 0,0 0-14 0,13-4 15 16,-5-1-15-16,-8 5 9 0,0 0-9 0,6-4 10 16,-6 4-10-16,0 0 6 0,0 0-6 0,-4-10 6 15,-16 1-6-15,-5-3-831 0</inkml:trace>
  <inkml:trace contextRef="#ctx0" brushRef="#br0" timeOffset="46945.78">20046 2650 785 0,'0'0'0'0,"15"0"0"0,24 0 0 0,-39 0 14 15,0 0-14-15,45 0 15 0,-4-8-15 0,-41 8 30 0,0 0-30 16,42-4 31-16,3 4-31 0,-45 0 47 15,0 0-47-15,45 4 47 0,-10-4-47 0,-35 0 37 0,0 0-37 16,29 4 38-16,-2 0-38 0,-27-4 31 16,0 0-31-16,25 5 32 0,-5-1-32 0,-20-4 24 0,0 0-24 15,15 4 24-15,-5-2-24 0,-10-2 14 0,0 0-14 16,0 0 15-16,10 4-15 0,-10-4 7 0,0 0-7 16,0 0 8-16,0 0-8 0,0 0 3 0,0 0-3 15,-10 0 3-15,-7 0-3 0,-1 0-844 0</inkml:trace>
  <inkml:trace contextRef="#ctx0" brushRef="#br0" timeOffset="47200.68">19991 2779 572 0,'0'0'0'0,"0"0"0"0,22 14 0 15,-22-14-3-15,0 0 3 0,21 5-2 0,4 3 2 16,-25-8-11-16,0 0 11 0,33 0-10 0,12-4 10 15,-45 4 1-15,0 0-1 0,47-4 1 0,1 4-1 16,-48 0 39-16,0 0-39 0,39 4 39 0,-8-8-39 16,-31 4 76-16,0 0-76 0,27-5 76 0,-1 1-76 15,-26 4 71-15,0 0-71 0,25-4 71 0,-4 2-71 0,-21 2 61 16,0 0-61-16,24-4 62 0,-7 1-62 16,-17 3 37-16,0 0-37 0,14-4 37 0,-6 2-37 0,-1-2-778 15</inkml:trace>
  <inkml:trace contextRef="#ctx0" brushRef="#br0" timeOffset="56434.94">20961 2392 819 0,'0'0'0'0,"0"0"0"0,-21 6 0 16,21-6 24-16,0 0-24 0,-18 4 25 0,-5-10-25 15,23 6 85-15,0 0-85 0,-21-8 86 0,-7 3-86 16,28 5 98-16,0 0-98 0,-17-8 98 0,0-2-98 15,17 10 82-15,0 0-82 0,-10-3 83 0,10 3-83 0,0 0 52 16,0 0-52-16,-8-10 53 0,8 10-53 0,0 0 40 16,0 0-40-16,6-8 41 0,2 3-41 0,-8 5 30 15,0 0-30-15,15-10 31 0,10-1-31 0,-25 11 27 0,0 0-27 16,39-6 27-16,8 10-27 0,-47-4 25 0,0 0-25 16,47 9 25-16,-7 1-25 0,-40-10 22 0,0 0-22 15,37 13 22-15,-4 8-22 0,-33-21 18 0,0 0-18 16,32 23 18-16,-9 0-18 0,-23-23 15 0,0 0-15 15,23 27 15-15,-1-4-15 0,-22-23 13 0,0 0-13 16,15 24 13-16,-5-4-13 0,-10-20 11 0,0 0-11 16,6 17 11-16,-2 0-11 0,-4-17 10 0,0 0-10 15,-2 15 11-15,-6 2-11 0,8-17 9 0,0 0-9 16,-12 14 10-16,-3-5-10 0,15-9 8 0,0 0-8 0,-18 12 8 16,-1-7-8-16,19-5 7 0,0 0-7 0,-14 4 8 15,6-4-8-15,8 0 9 0,0 0-9 0,0 0 9 16,-13-13-9-16,13 13 10 0,0 0-10 0,-4-14 11 15,-2-3-11-15,6 17 12 0,0 0-12 0,0-19 12 16,6-7-12-16,-6 26 13 0,0 0-13 0,10-31 13 0,5-5-13 16,-15 36 14-16,0 0-14 0,22-38 14 0,3 1-14 15,-25 37 14-15,0 0-14 0,27-26 15 0,-4 3-15 16,-23 23 13-16,0 0-13 0,22-14 14 0,-5 5-14 16,-17 9 12-16,0 0-12 0,18-8 12 0,-7 2-12 15,-11 6 11-15,0 0-11 0,12 0 11 0,0-3-11 16,-12 3 8-16,0 0-8 0,11 0 9 0,-1 0-9 15,-10 0 3-15,0 0-3 0,8 0 4 0,0 0-4 0,-8 0 0 16,0 0 0-16,15-4 0 0,12-2 0 0,-27 6-2 16,0 0 2-16,24-7-2 0,-1-3 2 0,-23 10-18 15,0 0 18-15,21-8-17 0,5 6 17 0,-26 2-51 0,0 0 51 16,27 0-51-16,0 6 51 0,-27-6-94 0,0 0 94 16,24 8-93-16,-7-2 93 0,1 1-1362 0</inkml:trace>
  <inkml:trace contextRef="#ctx0" brushRef="#br0" timeOffset="57320.02">21624 2329 998 0,'0'0'0'16,"0"0"0"-16,6 6 0 0,-6-6 2 0,0 0-2 16,0 0 2-16,0 0-2 0,0 0 3 0,0 0-3 15,0 0 4-15,-6 8-4 0,6-8 28 0,0 0-28 0,0 0 28 16,-11-4-28-16,11 4 41 0,0 0-41 16,-12 0 42-16,0 0-42 0,12 0 47 0,0 0-47 0,-9 4 47 15,-9 1-47-15,18-5 54 0,0 0-54 0,-17 8 55 16,-3 7-55-16,20-15 51 0,0 0-51 0,-13 21 52 15,1 2-52-15,12-23 40 0,0 0-40 0,-8 23 40 16,4 2-40-16,4-25 25 0,0 0-25 0,-2 23 26 16,2-6-26-16,0-17 19 0,0 0-19 0,2 9 20 0,-2-9-20 15,0 0 13-15,0 0-13 0,14 4 14 0,-3-4-14 16,-11 0 14-16,0 0-14 0,12 0 15 0,-2 0-15 16,-10 0 15-16,0 0-15 0,10 0 15 0,-5-4-15 15,-5 4 17-15,0 0-17 0,8-7 17 0,0 1-17 16,-8 6 19-16,0 0-19 0,10-10 20 0,3-7-20 15,-13 17 19-15,0 0-19 0,12-13 19 0,-4 0-19 16,-8 13 16-16,0 0-16 0,4-10 16 0,-2 2-16 0,-2 8 16 16,0 0-16-16,0 0 16 0,0 0-16 0,0 0 13 15,0 0-13-15,9-9 14 0,-9 9-14 0,0 0 10 16,0 0-10-16,12 4 11 0,0-4-11 0,-12 0 9 0,0 0-9 16,13 9 10-16,1 5-10 0,-14-14 7 0,0 0-7 15,13 17 8-15,-1-2-8 0,-12-15 5 0,0 0-5 16,8 11 5-16,-2-1-5 0,-6-10 4 0,0 0-4 15,2 6 4-15,-2-6-4 0,0 0 4 0,0 0-4 16,0 0 4-16,9 7-4 0,-9-7 4 0,0 0-4 16,0 0 5-16,0 0-5 0,0 0 6 0,0 0-6 15,4-9 6-15,-4 9-6 0,0 0 9 0,0 0-9 16,8-4 10-16,4-6-10 0,-12 10 13 0,0 0-13 0,13-17 14 16,-1 4-14-16,-12 13 13 0,0 0-13 0,10-10 14 15,-4 3-14-15,-6 7 16 0,0 0-16 0,11-4 16 16,9 2-16-16,-20 2 12 0,0 0-12 0,25 10 13 15,2 9-13-15,-27-19 9 0,0 0-9 0,18 24 10 16,-7-10-10-16,-11-14 9 0,0 0-9 0,10 9 9 16,2 1-9-16,-12-10 7 0,0 0-7 0,11 4 7 0,-3-4-7 15,-8 0 5-15,0 0-5 0,0 0 6 0,10-8-6 16,-10 8 6-16,0 0-6 0,0 0 6 0,6-2-6 16,-6 2 5-16,0 0-5 0,0 0 5 0,15-21-5 15,-15 21 6-15,0 0-6 0,10-23 6 0,-4 0-6 16,-6 23 7-16,0 0-7 0,2-21 7 0,0-1-7 15,-2 22 7-15,0 0-7 0,4-23 7 0,0 5-7 16,-4 18 9-16,0 0-9 0,3-13 9 0,1 5-9 16,-4 8 7-16,0 0-7 0,0 0 8 0,0 0-8 0,0 0 6 15,0 0-6-15,8-5 6 0,-2 9-6 0,-6-4 5 16,0 0-5-16,14 5 5 0,5 16-5 0,-19-21 3 0,0 0-3 16,21 29 3-16,-11 1-3 0,-10-30 2 0,0 0-2 15,10 31 2-15,1-4-2 0,-11-27 1 0,0 0-1 16,10 17 1-16,-4-8-1 0,-6-9 1 0,0 0-1 15,0 0 1-15,14 4-1 0,-14-4 1 0,0 0-1 16,0 0 1-16,9 0-1 0,-9 0 0 0,0 0 0 16,0 0 1-16,20-13-1 0,-20 13 0 0,0 0 0 15,19-14 0-15,8-7 0 0,-27 21-2 0,0 0 2 16,26-22-1-16,-7 4 1 0,-19 18-22 0,0 0 22 0,16-22-22 16,1-5 22-16,-17 27-51 0,0 0 51 0,18-27-50 15,-7 6 50-15,5 2-1584 0</inkml:trace>
  <inkml:trace contextRef="#ctx0" brushRef="#br0" timeOffset="57919.99">22291 2116 1233 0,'0'0'0'0,"0"0"0"0,0 0 0 16,0 0 7-16,0 0-7 0,0 0 8 0,0 0-8 16,0 0 18-16,0 0-18 0,0 13 18 0,2 6-18 15,-2-19 31-15,0 0-31 0,0 31 31 0,-2 12-31 16,2-43 23-16,0 0-23 0,0 46 23 0,0 8-23 15,0-54 22-15,0 0-22 0,4 53 23 0,0-9-23 16,-4-44 25-16,0 0-25 0,4 40 26 0,0-10-26 16,-4-30 39-16,0 0-39 0,2 27 40 0,0-8-40 0,-2-19 41 15,0 0-41-15,-2 8 41 0,2-8-41 0,0 0 41 16,0 0-41-16,-6 2 42 0,6-2-42 0,0 0 35 0,0 0-35 16,0-10 35-16,0-3-35 0,0 13 28 0,0 0-28 15,4-27 29-15,0-19-29 0,-4 46 21 0,0 0-21 16,7-47 21-16,1 20-21 0,-8 27 13 0,0 0-13 15,10-27 13-15,7-9-13 0,-17 36 8 0,0 0-8 16,20-30 8-16,-10 10-8 0,-10 20 3 0,0 0-3 16,7-7 4-16,3-3-4 0,-10 10 0 0,0 0 0 15,16-4 1-15,-3 4-1 0,-13 0 0 0,0 0 0 16,16 8 0-16,-1 2 0 0,-15-10-3 0,0 0 3 16,6 13-2-16,-4 4 2 0,-2-17-7 0,0 0 7 0,0 10-6 15,-2 3 6-15,2-13-8 0,0 0 8 0,-4 17-8 16,2-2 8-16,2-15-10 0,0 0 10 0,-13 18-10 15,-9-1 10-15,22-17-10 0,0 0 10 0,-27 9-10 16,4-1 10-16,23-8-10 0,0 0 10 0,-18 2-9 16,7 2 9-16,11-4-3 0,0 0 3 0,-8 0-2 15,8 0 2-15,0 0 0 0,0 0 0 0,0 0 0 16,0 0 0-16,0 0 0 0,0 0 0 0,0 0 1 16,15 9-1-16,-15-9 3 0,0 0-3 0,22 8 3 0,15-2-3 15,-37-6 4-15,0 0-4 0,39 7 5 0,-12 3-5 16,-27-10 5-16,0 0-5 0,23 13 6 0,-1 4-6 15,-22-17 5-15,0 0-5 0,19 14 5 0,-3-5-5 16,-16-9 6-16,0 0-6 0,9 8 7 0,-9-8-7 16,0 0 5-16,0 0-5 0,12 13 6 0,-4-7-6 15,-8-6 5-15,0 0-5 0,0 0 5 0,11 8-5 0,-11-8 0 16,0 0 0-16,8 0 1 0,8 0-1 0,-1-4-1384 16</inkml:trace>
  <inkml:trace contextRef="#ctx0" brushRef="#br0" timeOffset="58551.71">22917 2131 897 0,'0'0'0'16,"0"0"0"-16,-4-10 0 0,4 10 1 0,0 0-1 15,-7-9 2-15,-1 1-2 0,8 8 14 0,0 0-14 16,-12 4 15-16,-9 5-15 0,21-9 22 0,0 0-22 16,-24 25 23-16,-1 12-23 0,25-37 36 0,0 0-36 15,-23 45 36-15,5 9-36 0,18-54 36 0,0 0-36 16,-11 57 36-16,3 0-36 0,8-57 41 0,0 0-41 15,0 57 42-15,8-3-42 0,-8-54 38 0,0 0-38 0,11 46 39 16,5-12-39-16,-16-34 33 0,0 0-33 0,21 27 33 16,6-8-33-16,-27-19 29 0,0 0-29 0,30 9 30 15,-7-1-30-15,-23-8 24 0,0 0-24 0,25-4 25 16,-1-2-25-16,-24 6 10 0,0 0-10 0,31-17 10 0,15-6-10 16,1-3-1044-16</inkml:trace>
  <inkml:trace contextRef="#ctx0" brushRef="#br0" timeOffset="58855.57">23250 2255 1244 0,'0'0'0'0,"0"0"0"0,0 0 0 0,0 0 5 16,0 0-5-16,4 21 6 0,5 25-6 0,-9-46 4 0,0 0-4 15,14 61 5-15,-2-2-5 0,-12-59 28 0,0 0-28 16,7 53 29-16,-3-5-29 0,-4-48 36 0,0 0-36 16,2 40 36-16,4 6-36 0,-6-46 36 0,0 0-36 15,6 40 36-15,-2-10-36 0,-4-30 34 0,0 0-34 16,2 27 34-16,0-14-34 0,-2-13 22 0,0 0-22 16,2 10 23-16,-2-10-23 0,0 0 13 0,0 0-13 15,0 0 14-15,-6-13-14 0,6 13 3 0,0 0-3 16,2-20 4-16,6-10-4 0,-1 3-1149 0</inkml:trace>
  <inkml:trace contextRef="#ctx0" brushRef="#br0" timeOffset="59117.75">23320 2238 942 0,'0'0'0'0,"0"0"0"0,-10-2 0 16,10 2 3-16,0 0-3 0,-8-4 4 0,8 4-4 15,0 0 6-15,0 0-6 0,-4-10 6 0,4 10-6 16,0 0 31-16,0 0-31 0,8 0 32 0,4 0-32 15,-12 0 44-15,0 0-44 0,15 2 45 0,5 2-45 16,-20-4 48-16,0 0-48 0,25 8 49 0,2 5-49 16,-27-13 40-16,0 0-40 0,28 15 41 0,-5 6-41 15,-23-21 37-15,0 0-37 0,13 14 38 0,-7-1-38 16,-6-13 34-16,0 0-34 0,0 10 35 0,-2-3-35 0,2-7 27 16,0 0-27-16,-9 10 28 0,-9 3-28 0,18-13 23 15,0 0-23-15,-19 13 24 0,3 1-24 0,16-14 14 0,0 0-14 16,-13 4 15-16,5-2-15 0,8-2 9 15,0 0-9-15,0 0 9 0,-4 7-9 0,0 3-1128 0</inkml:trace>
  <inkml:trace contextRef="#ctx0" brushRef="#br0" timeOffset="59420">23615 2339 718 0,'0'0'0'0,"0"0"0"0,4 17 0 15,-4-17 55-15,0 0-55 0,4 13 56 0,0 3-56 16,-4-16 80-16,0 0-80 0,4 21 80 0,0 1-80 15,-4-22 60-15,0 0-60 0,4 23 61 0,-1 2-61 16,-3-25 38-16,0 0-38 0,2 27 38 0,-2-4-38 16,0-23 30-16,0 0-30 0,0 19 30 0,0-8-30 15,0-11 22-15,0 0-22 0,0 6 22 0,0-6-22 16,0 0 15-16,0 0-15 0,2 9 16 0,-2-9-16 16,0 0-931-16</inkml:trace>
  <inkml:trace contextRef="#ctx0" brushRef="#br0" timeOffset="59556.24">23553 2169 651 0,'0'0'0'16,"0"0"0"-16,4 10 0 0,-4-10 0 0,0 0 0 16,4 13 0-16,0 10 0 0,0 3-429 0</inkml:trace>
  <inkml:trace contextRef="#ctx0" brushRef="#br0" timeOffset="60133.98">23777 2299 931 0,'0'0'0'0,"0"0"0"0,7 9 0 0,-7-9-20 15,0 0 20-15,6 8-19 0,0 7 19 0,-6-15-24 16,0 0 24-16,8 21-23 0,0 6 23 0,-8-27 0 0,0 0 0 16,7 32 1-16,3 3-1 0,-10-35 21 15,0 0-21-15,6 30 22 0,2-3-22 0,-8-27 52 0,0 0-52 16,8 23 52-16,-1-6-52 0,-7-17 68 0,0 0-68 16,6 13 68-16,-6-13-68 0,0 0 64 0,0 0-64 15,0 0 64-15,8 0-64 0,-8 0 63 0,0 0-63 16,0 0 64-16,0 0-64 0,0 0 63 0,0 0-63 15,12 0 63-15,-3-13-63 0,-9 13 59 0,0 0-59 0,16-17 60 16,-1-14-60-16,-15 31 51 0,0 0-51 0,16-36 51 16,-6 5-51-16,-10 31 49 0,0 0-49 0,7-22 49 15,-5 8-49-15,-2 14 48 0,0 0-48 0,0 0 49 16,2-9-49-16,-2 9 41 0,0 0-41 0,0 0 41 16,0 0-41-16,0 0 31 0,0 0-31 0,8 0 32 15,-8 0-32-15,0 0 23 0,0 0-23 0,10-8 24 0,0 8-24 16,-10 0 7-16,0 0-7 0,7 0 8 0,3 0-8 15,-10 0 0-15,0 0 0 0,10 0 0 0,0-4 0 16,-10 4-6-16,0 0 6 0,9-2-5 0,1-2 5 16,0 1-1532-16</inkml:trace>
  <inkml:trace contextRef="#ctx0" brushRef="#br0" timeOffset="60563.39">24173 2322 841 0,'0'0'0'16,"0"0"0"-16,12 7 0 0,-12-7 0 0,0 0 0 15,6 10 1-15,-4 7-1 0,-2-17 0 0,0 0 0 16,-2 15 0-16,-4 6 0 0,6-21 10 0,0 0-10 15,-4 23 10-15,4 4-10 0,0-27 27 0,0 0-27 16,0 26 28-16,0-3-28 0,0-23 46 0,0 0-46 0,4 21 46 16,6 2-46-16,-10-23 48 0,0 0-48 0,9 17 49 15,1-7-49-15,-10-10 46 0,0 0-46 0,8 4 46 16,-8-4-46-16,0 0 43 0,0 0-43 0,12 4 43 16,-5-8-43-16,-7 4 41 0,0 0-41 0,8-4 41 15,0 0-41-15,-8 4 44 0,0 0-44 0,8-2 44 0,-8 2-44 16,0 0 49-16,0 0-49 0,11-7 49 0,-1-7-49 15,-10 14 45-15,0 0-45 0,10-17 46 0,-2 2-46 16,-8 15 43-16,0 0-43 0,3-14 44 0,-1-3-44 16,-2 17 36-16,0 0-36 0,-4-17 36 0,-7 8-36 15,11 9 31-15,0 0-31 0,-18-4 31 0,-3 4-31 16,21 0 20-16,0 0-20 0,-20 4 21 0,9-1-21 16,11-3 9-16,0 0-9 0,-8 2 10 0,8-2-10 15,0 0-1383-15</inkml:trace>
  <inkml:trace contextRef="#ctx0" brushRef="#br0" timeOffset="61051.87">24469 2041 852 0,'0'0'0'0,"0"0"0"16,6-9 0-16,-6 9 10 0,0 0-10 0,0 0 10 15,11 0-10-15,-11 0 39 0,0 0-39 0,0 0 40 16,4 9-40-16,-4-9 41 0,0 0-41 0,0 0 42 15,2 17-42-15,-2-17 28 0,0 0-28 0,2 17 29 0,0 10-29 16,-2-27 31-16,0 0-31 0,2 27 32 16,0 9-32-16,-2-36 31 0,0 0-31 0,4 36 31 0,2 4-31 15,-6-40 34-15,0 0-34 0,7 44 35 0,1-4-35 16,-8-40 37-16,0 0-37 0,6 40 37 0,-6-3-37 16,0-37 35-16,0 0-35 0,2 30 35 0,4-3-35 15,-6-27 34-15,0 0-34 0,6 17 35 0,-2-2-35 16,-4-15 30-16,0 0-30 0,1 12 31 0,-1-12-31 0,0 0 25 15,0 0-25-15,0 0 26 0,10 9-26 0,-10-9 19 16,0 0-19-16,0 0 20 0,8 0-20 0,-8 0 14 16,0 0-14-16,0 0 14 0,14-7-14 0,-14 7 6 0,0 0-6 15,9-6 6-15,5-4-6 0,-14 10 0 0,0 0 0 16,14-7 0-16,-3 1 0 0,1-2-1207 0</inkml:trace>
  <inkml:trace contextRef="#ctx0" brushRef="#br0" timeOffset="61268.2">24461 2209 1211 0,'0'0'0'0,"0"0"0"15,14 2 0-15,-14-2-23 0,0 0 23 0,15 4-23 16,5 0 23-16,-20-4-50 0,0 0 50 0,21 3-50 15,-5-3 50-15,-16 0-1 0,0 0 1 0,13 0 0 0,-1-3 0 16,-12 3 1-16,0 0-1 0,10-4 2 0,1-2-2 16,-11 6 11-16,0 0-11 0,14-8 11 0,1-5-11 15,1 4-757-15</inkml:trace>
  <inkml:trace contextRef="#ctx0" brushRef="#br0" timeOffset="61671.18">24811 1881 1311 0,'0'0'0'15,"0"0"0"-15,8 4 0 0,-8-4-10 0,0 0 10 16,17 9-9-16,16 14 9 0,-33-23 0 0,0 0 0 16,35 31 1-16,-7-1-1 0,-28-30 4 0,0 0-4 15,19 31 4-15,-3 1-4 0,-16-32 8 0,0 0-8 0,13 34 9 16,1 3-9-16,-14-37 16 0,0 0-16 0,11 40 16 16,-5 0-16-16,-6-40 16 0,0 0-16 0,0 40 16 15,-8 0-16-15,8-40 19 0,0 0-19 0,-11 36 19 16,-1 4-19-16,12-40 18 0,0 0-18 0,-12 31 19 15,1-4-19-15,11-27 22 0,0 0-22 0,-8 17 22 0,-2-2-22 16,10-15 25-16,0 0-25 0,-4 13 26 0,2-1-26 16,2-12 18-16,0 0-18 0,0 0 19 0,0 0-19 15,0 0 12-15,0 0-12 0,0 0 12 0,0 0-12 16,0 0 4-16,0 0-4 0,0 0 4 0,8-8-4 16,0 2-1156-16</inkml:trace>
  <inkml:trace contextRef="#ctx0" brushRef="#br0" timeOffset="62652.03">25353 2238 639 0,'0'0'0'0,"0"0"0"0,0 7 0 16,0-7-13-16,0 0 13 0,0 0-12 0,-1 10 12 16,1-10-33-16,0 0 33 0,0 0-33 0,0 0 33 15,0 0 5-15,0 0-5 0,0 9 5 0,0-9-5 16,0 0 34-16,0 0-34 0,17 12 34 0,1-6-34 15,-18-6 77-15,0 0-77 0,21 0 77 0,2 0-77 16,-23 0 84-16,0 0-84 0,26 0 85 0,-5 0-85 0,-21 0 78 16,0 0-78-16,21 0 78 0,1 0-78 0,-22 0 78 15,0 0-78-15,21 0 79 0,-3 0-79 0,-18 0 66 16,0 0-66-16,15 0 67 0,-3-6-67 0,-12 6 57 0,0 0-57 16,9-4 58-16,-1 0-58 0,-8 4 42 0,0 0-42 15,10-4 43-15,7 2-43 0,-17 2 34 0,0 0-34 16,18-3 35-16,-4-1-35 0,-14 4 29 0,0 0-29 15,9-6 30-15,-9 6-30 0,0 0 22 0,0 0-22 16,12-8 23-16,-12 8-23 0,0 0 17 0,0 0-17 16,0 0 18-16,6-5-18 0,-6 5 8 0,0 0-8 15,0 0 8-15,8-8-8 0,-1-1-1305 0</inkml:trace>
  <inkml:trace contextRef="#ctx0" brushRef="#br0" timeOffset="63102.52">25392 2482 796 0,'0'0'0'15,"0"0"0"-15,14 4 0 0,-14-4 0 0,0 0 0 16,14 3 0-16,-3-3 0 0,-11 0 11 0,0 0-11 15,12 2 11-15,5 2-11 0,-17-4 22 0,0 0-22 16,22 4 23-16,-1 0-23 0,-21-4 44 0,0 0-44 16,18 0 45-16,-5 0-45 0,-13 0 64 0,0 0-64 15,14 0 64-15,1-4-64 0,-15 4 74 0,0 0-74 16,16-4 75-16,0 0-75 0,-16 4 66 0,0 0-66 16,15-2 67-16,-3 2-67 0,-12 0 57 0,0 0-57 0,0 0 58 15,9-3-58-15,-9 3 42 0,0 0-42 0,0 0 43 16,10-10-43-16,-10 10 34 0,0 0-34 0,24-13 35 15,20-14-35-15,1 2-1164 0</inkml:trace>
  <inkml:trace contextRef="#ctx0" brushRef="#br0" timeOffset="63917.36">26230 2108 595 0,'0'0'0'0,"0"0"0"0,0 0 0 16,0 0 37-16,0 0-37 0,8-10 38 0,-8 10-38 16,0 0 66-16,0 0-66 0,0 0 67 0,6-9-67 15,-6 9 64-15,0 0-64 0,0 0 65 0,0 0-65 16,0 0 58-16,0 0-58 0,0 0 59 0,12 13-59 0,-12-13 44 16,0 0-44-16,5 6 45 0,1 3-45 0,-6-9 42 0,0 0-42 15,6 12 42-15,-2-3-42 0,-4-9 44 0,0 0-44 16,2 10 44-16,0 3-44 0,-2-13 42 0,0 0-42 15,4 21 43-15,-2 2-43 0,-2-23 38 0,0 0-38 16,0 27 38-16,-2 0-38 0,2-27 33 0,0 0-33 16,0 30 33-16,4-3-33 0,-4-27 26 0,0 0-26 0,4 27 27 15,-1-1-27-15,-3-26 23 0,0 0-23 0,4 23 23 16,2-4-23-16,-6-19 20 0,0 0-20 0,6 17 20 16,2-7-20-16,-8-10 21 0,0 0-21 0,6 11 21 15,-6-11-21-15,0 0 17 0,0 0-17 0,7 6 17 16,-7-6-17-16,0 0 16 0,0 0-16 0,12-4 17 15,-12 4-17-15,0 0 12 0,0 0-12 0,12-5 13 16,-12 5-13-16,0 0 9 0,0 0-9 0,23-21 10 16,10-19-10-16,-33 40 6 0,0 0-6 0,35-42 6 15,-14 15-6-15,-21 27 1 0,0 0-1 0,16-27 1 16,2-13-1-16,-1-4-1323 0</inkml:trace>
  <inkml:trace contextRef="#ctx0" brushRef="#br0" timeOffset="64120.81">26300 1951 1177 0,'0'0'0'0,"0"0"0"0,0 10 0 0,0-10 2 16,0 0-2-16,0 8 2 0,0-8-2 0,0 0 9 0,0 0-9 15,0 9 10-15,0-9-10 0,0 0 11 0,0 0-11 16,0 0 12-16,0 0-12 0,0 0 5 0,0 0-5 15,0 0 5-15,0 0-5 0,0 0 2 0,0 0-2 16,12 0 3-16,-4 0-3 0,0 0-869 0</inkml:trace>
  <inkml:trace contextRef="#ctx0" brushRef="#br0" timeOffset="64496.35">26695 2255 897 0,'0'0'0'0,"0"0"0"0,8 7 0 15,-8-7 0-15,0 0 0 0,8 6 0 0,3-6 0 16,-11 0 0-16,0 0 0 0,16 0 0 0,3 4 0 16,-19-4 21-16,0 0-21 0,24 4 22 0,1 2-22 15,-25-6 41-15,0 0-41 0,27 3 42 0,4 1-42 0,-31-4 50 16,0 0-50-16,29 0 50 0,-7 6-50 0,-22-6 46 16,0 0-46-16,19 4 46 0,-5-4-46 0,-14 0 37 15,0 0-37-15,11 0 37 0,-3-4-37 0,-8 4 26 16,0 0-26-16,8-6 26 0,-2 6-26 0,-6 0 17 0,0 0-17 15,0 0 18-15,10 0-18 0,-10 0 7 0,0 0-7 16,5-7 8-16,5-7-8 0,0-3-984 0</inkml:trace>
  <inkml:trace contextRef="#ctx0" brushRef="#br0" timeOffset="64873.66">26866 2062 505 0,'0'0'0'0,"0"0"0"16,0 0 0-16,0 0 1 0,0 0-1 0,0 0 1 0,4 13-1 15,-4-13 13-15,0 0-13 0,2 10 13 0,0 3-13 16,-2-13 31-16,0 0-31 0,0 18 32 0,0 8-32 15,0-26 55-15,0 0-55 0,0 37 56 0,2 3-56 16,-2-40 66-16,0 0-66 0,2 43 67 0,-2-1-67 16,0-42 67-16,0 0-67 0,2 44 67 0,2-4-67 15,-4-40 58-15,0 0-58 0,5 35 59 0,5-3-59 16,-10-32 53-16,0 0-53 0,8 27 54 0,-10-6-54 16,2-21 40-16,0 0-40 0,-2 13 41 0,0-3-41 0,2-10 28 15,0 0-28-15,0 0 28 0,-10 4-28 0,10-4 23 16,0 0-23-16,-7 0 23 0,7 0-23 0,0 0 16 0,0 0-16 15,-10 1 16-15,10-1-16 0,0 0 11 16,0 0-11-16,4-5 12 0,-4 5-12 0,0 0-1017 0</inkml:trace>
  <inkml:trace contextRef="#ctx0" brushRef="#br0" timeOffset="65370.93">27284 2041 651 0,'0'0'0'0,"0"0"0"0,0 0 0 16,0 0 3-16,0 0-3 0,-8 8 3 16,8-8 1-16,0 0-4 0,0 0 5 0,0 13-5 15,0-13 33-15,0 0-33 0,-4 10 33 0,-3 3-33 16,7-13 56-16,0 0-56 0,-6 19 56 0,8 2-56 0,-2-21 67 16,0 0-67-16,4 27 67 0,-2 0-67 15,-2-27 69-15,0 0-69 0,0 26 69 0,0 5-69 0,0-31 71 16,0 0-71-16,0 26 71 0,2 1-71 0,-2-27 59 0,0 0-59 15,0 29 60-15,0-4-60 0,0-25 53 16,0 0-53-16,0 22 54 0,0 1-54 0,0-23 44 0,0 0-44 16,0 21 44-16,-2-5-44 0,2-16 42 0,0 0-42 15,-2 11 42-15,2-11-42 0,0 0 37 0,0 0-37 16,2 10 38-16,-2-10-38 0,0 0 32 0,0 0-32 0,0 0 32 16,5 0-32-16,-5 0 26 0,0 0-26 0,0 0 26 15,0 0-26-15,0 0 25 0,0 0-25 0,0 0 25 16,0 0-25-16,0 0 22 0,0 0-22 0,8-8 22 15,-8 8-22-15,0 0 17 0,0 0-17 0,0-10 18 16,2-3-18-16,0-4-1422 0</inkml:trace>
  <inkml:trace contextRef="#ctx0" brushRef="#br0" timeOffset="67271.89">27525 1728 785 0,'0'0'0'0,"0"0"0"0,0 0 0 0,0 0 53 16,0 0-53-16,-27-17 53 0,11 4-53 0,16 13 131 0,0 0-131 15,-13-6 132-15,13 6-132 0,0 0 87 0,0 0-87 0,-6-11 87 16,6 11-87-16,0 0 64 0,0 0-64 0,8-2 64 16,0 2-64-16,-8 0 35 0,0 0-35 0,7 2 35 15,3-2-35-15,-10 0 29 0,0 0-29 0,18 3 30 16,7 15-30-16,-25-18 26 0,0 0-26 0,25 26 27 15,4 1-27-15,-29-27 18 0,0 0-18 0,26 40 18 0,-7 6-18 16,-19-46 14-16,0 0-14 0,16 48 15 0,-7-8-15 16,-9-40 12-16,0 0-12 0,8 36 13 0,-2 0-13 15,-6-36 13-15,0 0-13 0,6 27 13 0,0-10-13 16,-6-17 13-16,0 0-13 0,5 13 14 0,3-9-14 16,-8-4 16-16,0 0-16 0,0 0 16 0,10 0-16 15,-10 0 18-15,0 0-18 0,0 0 19 0,0 0-19 0,0 0 23 16,0 0-23-16,2-11 23 0,-2 11-23 0,0 0 26 15,0 0-26-15,0 0 26 0,-14 11-26 0,14-11 26 16,0 0-26-16,-13 33 26 0,-1 14-26 0,14-47 23 16,0 0-23-16,-10 54 24 0,4 9-24 0,6-63 18 0,0 0-18 15,-2 57 19-15,4-2-19 0,-2-55 15 0,0 0-15 16,0 48 16-16,-5-8-16 0,5-40 13 0,0 0-13 16,-10 36 13-16,-2-9-13 0,12-27 10 0,0 0-10 15,-11 21 10-15,-1-8-10 0,12-13 7 0,0 0-7 16,-12 10 8-16,1-6-8 0,11-4 7 0,0 0-7 15,-10 0 8-15,0-4-8 0,10 4 6 0,0 0-6 16,-6-4 6-16,6 4-6 0,0 0 5 0,0 0-5 16,-6-10 5-16,4 1-5 0,2 9 4 0,0 0-4 0,0 0 4 15,-3-12-4-15,-1 3-1606 0</inkml:trace>
  <inkml:trace contextRef="#ctx0" brushRef="#br0" timeOffset="68601.11">20868 2085 483 0,'0'0'0'0,"0"0"0"15,0 0 0-15,0 0 31 0,0 0-31 0,0 0 32 16,0 0-32-16,0 0 56 0,0 0-56 0,0 0 57 15,0 0-57-15,0 0 51 0,0 0-51 0,0 0 52 16,0 0-52-16,0 0 56 0,0 0-56 0,-25-8 57 0,17 12-57 16,8-4 69-16,0 0-69 0,-8 0 70 0,0-4-70 15,8 4 70-15,0 0-70 0,-9-2 71 0,-3-1-71 16,12 3 69-16,0 0-69 0,-19 0 69 0,-1 3-69 16,20-3 66-16,0 0-66 0,-19 6 67 0,3 2-67 15,16-8 50-15,0 0-50 0,-13 13 50 0,1-3-50 16,12-10 39-16,0 0-39 0,-10 9 39 0,0-1-39 15,10-8 29-15,0 0-29 0,-5 13 30 0,5 1-30 16,0-14 22-16,0 0-22 0,0 19 22 0,5 2-22 0,-5-21 15 16,0 0-15-16,8 23 15 0,2 7-15 0,-10-30 12 15,0 0-12-15,14 33 13 0,3 1-13 0,-17-34 9 0,0 0-9 16,18 36 10-16,-5-5-10 0,-13-31 7 0,0 0-7 16,8 28 7-16,-6 3-7 0,-2-31 6 0,0 0-6 15,-4 30 6-15,-4-3-6 0,8-27 3 0,0 0-3 16,-11 23 4-16,-1-14-4 0,12-9 3 0,0 0-3 15,-8 8 3-15,8-8-3 0,0 0 4 0,0 0-4 16,0 0 4-16,-2 6-4 0,2-6 4 0,0 0-4 16,0 0 5-16,8-2-5 0,-8 2 5 0,0 0-5 15,8-4 6-15,5 0-6 0,-13 4 6 0,0 0-6 16,18 4 6-16,11 6-6 0,-29-10 6 0,0 0-6 0,27 21 7 16,-11 7-7-16,-16-28 7 0,0 0-7 0,6 40 7 15,-8 12-7-15,2-52 7 0,0 0-7 0,-8 53 7 16,-6-7-7-16,14-46 7 0,0 0-7 0,-11 44 7 15,1-4-7-15,10-40 6 0,0 0-6 0,-6 32 6 16,2-1-6-16,4-31 6 0,0 0-6 0,0 21 7 16,4-8-7-16,-4-13 6 0,0 0-6 0,4 14 7 0,4 1-7 15,-8-15 5-15,0 0-5 0,11 17 6 0,1-9-6 16,-12-8 5-16,0 0-5 0,14 5 5 0,-1 3-5 16,-13-8 4-16,0 0-4 0,14 9 4 0,-6-3-4 15,-8-6 1-15,0 0-1 0,0 0 2 0,11 0-2 16,-11 0 2-16,0 0-2 0,8-2 2 0,4-2-2 15,-1 1-1432-15</inkml:trace>
  <inkml:trace contextRef="#ctx0" brushRef="#br0" timeOffset="69841.22">27696 2095 662 0,'0'0'0'15,"0"0"0"-15,0 0 0 0,0 0 89 0,0 0-89 16,0 0 89-16,0 0-89 0,0 0 131 0,0 0-131 16,-17 17 132-16,11-8-132 0,6-9 24 0,0 0-24 0,0 0 24 15,-6 8-24-15,6-8 12 0,0 0-12 0,0 0 13 16,0 6-13-16,0-6 11 0,0 0-11 0,0 7 11 15,0-7-11-15,0 0 14 0,0 0-14 0,0 10 14 16,0-10-14-16,0 0 24 0,0 0-24 0,0 0 24 16,8 9-24-16,-8-9 25 0,0 0-25 0,0 0 26 15,10 8-26-15,-10-8 31 0,0 0-31 0,7-4 32 0,1 0-32 16,-8 4 35-16,0 0-35 0,10 0 35 16,0 0-35-16,-10 0 34 0,0 0-34 0,9 0 35 0,1-5-35 15,-10 5 34-15,0 0-34 0,8-4 34 0,-6-6-34 16,-2 10 33-16,0 0-33 0,0-7 33 0,0-3-33 15,0 10 29-15,0 0-29 0,2-9 30 0,-2-5-30 16,0 14 25-16,0 0-25 0,-2-11 25 0,0 1-25 16,2 10 22-16,0 0-22 0,0-9 22 0,0-1-22 0,0 10 19 15,0 0-19-15,0 0 20 0,0-11-20 16,0 11 16-16,0 0-16 0,-2-6 17 0,-2-4-17 0,4 10 14 16,0 0-14-16,0 0 14 0,-8 0-14 0,8 0 10 15,0 0-10-15,0 0 11 0,-11 10-11 0,11-10 8 0,0 0-8 16,-12 10 8-16,0 7-8 0,1-4-1404 0</inkml:trace>
  <inkml:trace contextRef="#ctx0" brushRef="#br0" timeOffset="98652.49">18852 14435 908 0,'0'0'0'15,"0"0"0"-15,0 0 0 0,0 0 32 0,0 0-32 16,0 0 32-16,0 0-32 0,0 0 76 0,0 0-76 15,0 0 76-15,0-32-76 0,0 32 67 0,0 0-67 0,0-14 68 16,0 7-68-16,0 7 52 0,0 0-52 0,0 0 53 16,2-8-53-16,-2 8 33 0,0 0-33 0,0 0 33 15,0 0-33-15,0 0 31 0,0 0-31 0,0 0 32 16,2-10-32-16,-2 10 40 0,0 0-40 0,0 0 40 16,0 0-40-16,0 0 46 0,0 0-46 0,0 0 47 15,0 0-47-15,0 0 48 0,0 0-48 0,0 0 48 16,7 2-48-16,-7-2 45 0,0 0-45 0,16 4 46 15,9 4-46-15,-25-8 37 0,0 0-37 0,31 11 37 16,2 1-37-16,-33-12 31 0,0 0-31 0,37 7 32 0,10 1-32 16,-47-8 25-16,0 0-25 0,51 2 26 0,7-2-26 15,-58 0 22-15,0 0-22 0,58-2 23 0,-1-2-23 16,-57 4 17-16,0 0-17 0,58-6 18 0,4-3-18 16,-62 9 16-16,0 0-16 0,70-10 17 0,8 5-17 15,-78 5 14-15,0 0-14 0,76-2 14 0,-2 2-14 16,-74 0 12-16,0 0-12 0,74 2 13 0,1-4-13 15,-75 2 11-15,0 0-11 0,80-2 11 0,4 4-11 0,-84-2 9 16,0 0-9-16,85 3 9 0,-1 1-9 0,-84-4 7 16,0 0-7-16,83 2 7 0,3-4-7 0,-86 2 5 15,0 0-5-15,87-2 6 0,-3 0-6 0,-84 2 4 0,0 0-4 16,84-1 5-16,5-1-5 0,-89 2 6 0,0 0-6 16,90-4 6-16,-5 0-6 0,-85 4 6 0,0 0-6 15,90-4 6-15,3 0-6 0,-93 4 8 0,0 0-8 16,93-3 8-16,-5-1-8 0,-88 4 8 0,0 0-8 15,87-4 9-15,5-2-9 0,-92 6 8 0,0 0-8 0,93-7 9 16,-4 1-9-16,-89 6 7 0,0 0-7 0,90-4 7 16,-7-2-7-16,-83 6 7 0,0 0-7 0,88-5 7 15,1 3-7-15,-89 2 6 0,0 0-6 0,88-4 6 16,1-2-6-16,-89 6 6 0,0 0-6 0,86-7 6 16,-8-1-6-16,-78 8 5 0,0 0-5 0,71-6 5 15,3 2-5-15,-74 4 4 0,0 0-4 0,74-2 5 16,-2 1-5-16,-72 1 4 0,0 0-4 0,62-2 5 15,-13 2-5-15,-49 0 4 0,0 0-4 0,41 0 4 16,-8 0-4-16,-33 0 3 0,0 0-3 0,29 2 4 0,-8-1-4 16,-21-1 2-16,0 0-2 0,14 2 2 0,-4 0-2 15,-10-2 2-15,0 0-2 0,0 0 3 0,9-2-3 16,-9 2 4-16,0 0-4 0,0 0 4 0,0 0-4 16,0 0 6-16,0 0-6 0,0 0 6 0,0 0-6 15,0 0 6-15,0 0-6 0,-11-2 7 0,-14-1-7 16,25 3 10-16,0 0-10 0,-39-6 10 0,-10-2-10 15,49 8 14-15,0 0-14 0,-50-7 14 0,-13-1-14 0,63 8 15 16,0 0-15-16,-62-6 15 0,-16 2-15 0,78 4 16 16,0 0-16-16,-81-1 16 0,-3 1-16 0,84 0 14 15,0 0-14-15,-91 0 14 0,-5-4-14 0,96 4 11 16,0 0-11-16,-97-4 11 0,-4 4-11 0,101 0 10 0,0 0-10 16,-105 0 10-16,-6-2-10 0,111 2 7 0,0 0-7 15,-113-4 8-15,-1-1-8 0,114 5 6 0,0 0-6 16,-119-6 6-16,-9 4-6 0,128 2 3 0,0 0-3 15,-130 0 3-15,-5 6-3 0,135-6 5 0,0 0-5 16,-134 7 5-16,-4 5-5 0,138-12 5 0,0 0-5 0,-136 13 6 16,-6 0-6-16,142-13 7 0,0 0-7 0,-140 14 8 15,-2-3-8-15,142-11 8 0,0 0-8 0,-142 15 8 16,10 5-8-16,132-20 7 0,0 0-7 0,-136 24 7 16,-4 5-7-16,140-29 5 0,0 0-5 0,-134 27 6 15,11-6-6-15,123-21 3 0,0 0-3 0,-116 21 4 16,7-4-4-16,109-17 4 0,0 0-4 0,-103 15 4 15,13-4-4-15,90-11 4 0,0 0-4 0,-79 10 4 16,11 1-4-16,68-11 2 0,0 0-2 0,-61 6 2 16,11 2-2-16,50-8 1 0,0 0-1 0,-37 4 2 0,12 1-2 15,25-5 2-15,0 0-2 0,-16 4 2 0,6-2-2 16,10-2 1-16,0 0-1 0,0 0 1 0,0 0-1 16,0 0 0-16,0 0 0 0,16 6 1 0,21-8-1 15,-37 2 0-15,0 0 0 0,46-4 0 0,9 2 0 16,-55 2 0-16,0 0 0 0,64-4 0 0,12 2 0 15,-76 2 0-15,0 0 0 0,87-1 0 0,11-5 0 16,-98 6 0-16,0 0 0 0,103-6 0 0,6 6 0 0,-109 0 0 16,0 0 0-16,116 0 0 0,9 0 0 0,-125 0 0 15,0 0 0-15,126 0 0 0,-5 6 0 0,-121-6 0 0,0 0 0 16,124 0 0-16,8 0 0 0,-132 0 0 0,0 0 0 16,129 0 0-16,-11-6 0 0,-118 6 0 0,0 0 0 15,113-2 0-15,2 2 0 0,-115 0 0 0,0 0 0 16,107 2 0-16,-8 4 0 0,-99-6 0 0,0 0 0 15,91 7 0-15,-9 5 0 0,-82-12-1 0,0 0 1 16,72 13 0-16,-10 3 0 0,-62-16-2 0,0 0 2 0,60 15-2 16,-5 2 2-16,-55-17-13 0,0 0 13 0,46 13-12 15,-20-9 12-15,1 0-2032 0</inkml:trace>
  <inkml:trace contextRef="#ctx0" brushRef="#br0" timeOffset="99490.15">23981 14284 1222 0,'0'0'0'0,"0"0"0"0,0 0 0 15,0 0 6-15,0 0-6 0,0 0 6 0,19-9-6 16,-19 9 7-16,0 0-7 0,18-2 7 0,15-8-7 15,-33 10 44-15,0 0-44 0,29-9 45 0,-8 3-45 16,-21 6 50-16,0 0-50 0,22-4 51 0,5-2-51 16,-27 6 51-16,0 0-51 0,23-5 51 0,-9 1-51 15,-14 4 46-15,0 0-46 0,10-2 46 0,-10 2-46 0,0 0 37 16,0 0-37-16,9-4 37 0,-9 4-37 0,0 0 28 16,0 0-28-16,-4-7 29 0,-9 9-29 0,13-2 21 0,0 0-21 15,-20 1 21-15,-1-1-21 0,21 0 17 0,0 0-17 16,-25 2 17-16,-4 0-17 0,29-2 13 0,0 0-13 15,-32 4 14-15,5 0-14 0,27-4 14 0,0 0-14 16,-21 4 14-16,5-1-14 0,16-3 12 0,0 0-12 16,-9 2 13-16,-1-2-13 0,10 0 14 0,0 0-14 0,0 0 15 15,0 0-15-15,0 0 15 0,0 0-15 0,0 0 16 16,0 0-16-16,0 0 16 0,0 0-16 0,10 2 16 16,3-2-16-16,-13 0 16 0,0 0-16 0,22-2 16 15,3-1-16-15,-25 3 16 0,0 0-16 0,19-4 16 16,-3 2-16-16,-16 2 10 0,0 0-10 0,10 0 11 15,-3 2-11-15,-7-2 6 0,0 0-6 0,0 0 7 16,-5-8-7-16,-1 1-1522 0</inkml:trace>
  <inkml:trace contextRef="#ctx0" brushRef="#br0" timeOffset="100555.16">15368 14589 852 0,'0'0'0'0,"0"0"0"0,0 0 0 0,0 0 19 15,0 0-19-15,35-13 20 0,4 2-20 0,-39 11 40 16,0 0-40-16,52-12 41 0,8 1-41 0,-60 11 52 0,0 0-52 15,62-12 52-15,3-1-52 0,-65 13 36 0,0 0-36 16,62-10 36-16,-4 1-36 0,-58 9 20 0,0 0-20 16,59-4 21-16,-1 4-21 0,-58 0 14 0,0 0-14 15,52 0 14-15,-17 4-14 0,-35-4 3 0,0 0-3 0,26 9 3 16,-5 1-3-16,-21-10 4 0,0 0-4 0,10 8 4 16,-10-8-4-16,0 0-864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43.2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1 138 7000,'1'0'-10,"6"1"-51,1 17 20,-8-17 41,4 14 73,-1 0 0,2 0 0,0 0 0,0 0 0,2-1 0,0 0 0,0-1 0,16 22 0,-20-31 14,0-1-1,1 0 1,-1 0-1,0 0 0,1-1 1,0 1-1,-1-1 1,1 0-1,0 0 1,0 0-1,1-1 1,-1 0-1,0 1 1,0-1-1,1-1 1,-1 1-1,1-1 0,-1 1 1,0-1-1,1 0 1,-1-1-1,1 1 1,-1-1-1,0 0 1,7-2-1,1-1 87,0-1 0,0 0-1,-1-1 1,0 0 0,0-1 0,17-13-1,-24 15-90,1 1-1,-1-1 1,0 0 0,0 0-1,0 0 1,-1-1-1,0 1 1,0-1-1,4-10 1,-2 5-12,-2 2 10,0-1 1,0 1 0,0-1 0,-1 0 0,-1 1-1,0-1 1,0 0 0,-1 0 0,0 0 0,-1 0-1,0 0 1,0 0 0,-1 1 0,-5-17 0,-5-10 274,6 23-285,5 11 405,2 3-456,0 0 0,0 0 0,0 1 0,0-1 0,0 0 0,0 0 0,0 1 1,0-1-1,-1 1 0,1-1 0,-1 0 0,1 1 0,-1-1 0,1 1 0,-1 0 1,0-1-1,0 1 0,0-1 0,0 3 0,3 8 71,-1-5-67,2 1 1,-1-1-1,1 0 1,0-1 0,1 1-1,-1-1 1,1 0 0,1 0-1,-1 0 1,7 4-1,11 10 13,28 17-1,-41-30-28,23 22-1766,-19-18-7107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43.7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8696,'4'-1'-5,"17"3"-6,-7 1 19,-1 1 0,0 1 0,0 0 0,0 1 1,0 0-1,-1 1 0,16 11 0,11 9 84,-11-7 444,51 27 1,-74-45-350,6 1-22,-8-2-66,1-3-27,14-11-1284,4-2-4921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44.0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179 0 8072,'-5'13'-44,"-46"112"72,11-7 842,35-108-662,0 0-1,-1 1 0,0-2 0,-8 11 1,2-4 75,12-15-298,0-1-1,-1 1 1,1 0-1,0-1 1,0 1-1,-1-1 1,1 1-1,0 0 1,-1-1-1,1 1 0,0-1 1,-1 1-1,1-1 1,-1 1-1,1-1 1,-1 1-1,1-1 1,-1 0-1,0 1 1,1-1-1,-1 0 1,1 1-1,-1-1 1,0 0-1,1 0 0,-1 0 1,0 1-1,1-1 1,-1 0-1,0 0 1,1 0-1,-1 0 1,0 0-1,1 0 1,-1 0-1,0-1 1,1 1-1,-1 0 1,0 0-1,1 0 0,-1-1 1,0 1-1,-11-5-6370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44.5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1 107 7448,'30'8'46,"-26"-7"-42,1 0-1,-1 0 1,1-1-1,-1 0 0,0 0 1,1 0-1,-1 0 1,1-1-1,-1 1 0,1-1 1,4-2-1,23-4 86,151-20 833,-179 26-707,3-1 41,-3 0-283,0 0 0,-1-1 0,1 1 0,0-1 0,-1 1 0,0-1-1,0 0 1,0 0 0,0-1 0,0 1 0,0 0 0,-1-1 0,0 0 0,1 0 0,1-5 0,8-13-5653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44.9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8880,'3'0'4,"-1"0"-1,1 0 1,0 0 0,-1 1 0,1-1 0,-1 1-1,1-1 1,-1 1 0,0 0 0,1 0 0,-1 0 0,0 0-1,1 1 1,-1-1 0,0 1 0,0-1 0,0 1-1,0 0 1,0-1 0,-1 1 0,1 0 0,0 0 0,1 4-1,0 1 21,1 0-1,-2 0 1,1 1-1,-1-1 1,2 14-1,-1-6-1,7 43 140,-2-21-84,-2-13 95,-1 1 0,-2 0-1,1 28 1,1-2 484,-5-49-523,12-4-1272,-2-1-5348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45.4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149 9 7624,'1'-2'33,"5"-5"11,-11 12 24,0 0 0,-1-1-1,0 0 1,1 0 0,-2 0 0,1-1-1,0 1 1,-1-2 0,1 1 0,-1-1-1,0 0 1,0 0 0,-10 1 0,-2 1 394,17-3-407,0 0 0,-1 0 0,1 0 1,0 1-1,0-1 0,0 0 0,0 1 0,0-1 0,0 1 1,0 0-1,0 0 0,0 0 0,1 0 0,-1 0 1,1 0-1,0 0 0,0 0 0,-1 1 0,1-1 1,1 0-1,-1 1 0,0-1 0,0 1 0,1-1 1,0 1-1,-1-1 0,1 1 0,0-1 0,0 1 1,1-1-1,-1 4 0,1 0 12,-1 0 1,1 0-1,0 0 0,1 0 1,0 0-1,0 0 0,0 0 0,0-1 1,1 1-1,0-1 0,0 0 1,6 8-1,-7-10-58,17 17 178,0-1 0,27 21-1,-43-38-230,1 0 0,-1 0 1,1 0-1,-1-1 0,1 1 0,-1-1 0,1 0 0,0 0 0,-1 0 0,1-1 0,0 1 0,0-1 0,0 0 0,0 0 0,-1-1 1,1 1-1,6-2 0,17-3-7736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45.9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250 98 8696,'0'0'88,"10"2"304,-13 10-256,0-1 1,0 1-1,-1-1 0,-1 0 1,0 1-1,0-2 0,-1 1 1,0-1-1,-11 14 1,-57 55 444,71-77-556,1 0 1,-1 0-1,0 0 0,0 0 1,0 0-1,-1-1 0,1 1 1,0-1-1,0 0 0,-1 0 1,1 0-1,-1 0 0,1-1 1,-1 1-1,1-1 0,-1 0 1,1 0-1,-7-1 0,7 1 8,0-1 1,-1 1-1,1-1 0,0 0 0,0 0 0,0 0 0,0 0 1,0-1-1,0 1 0,0-1 0,1 0 0,-1 1 0,0-1 0,1 0 1,0-1-1,-1 1 0,-2-4 0,4 4 13,0-1 0,0 0 0,0 0 0,1 0 1,-1 0-1,1 0 0,-1 0 0,1 0 0,0 0 0,0 0 0,0 0 0,1 0 0,-1 0 0,1 0 0,-1 0 1,1 1-1,0-1 0,0 0 0,3-5 0,3-4 80,-1 0 0,2 1 0,0 0 0,16-18 0,-14 17-104,-6 9 8,-1-1 0,1 1 0,0 0-1,0 0 1,0 0 0,0 1 0,0-1 0,1 1 0,-1 0 0,1 0 0,4-1 0,4-2 70,107-35 293,-80 23-202,-33 14-141,0-1 0,0 1 1,0 1-1,0-1 0,0 1 0,10-1 1,-12 1 38,4-1 2,-7 2-14,-1 1-71,-1-1 0,1 1-1,-1-1 1,1 1 0,0 0 0,-1-1 0,1 1 0,-1 0 0,1 0-1,0-1 1,-1 1 0,1 0 0,0 0 0,-1 0 0,1 0 0,0 0-1,-1 0 1,1 0 0,0 0 0,-1 0 0,1 0 0,0 0 0,0 1-1,30-4 94,-1-7-1978,-13 4-7514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46.3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8248,'4'2'-4,"-2"0"0,1 0 0,0 0 0,0 1 1,-1-1-1,1 1 0,-1 0 0,0 0 0,0 0 0,0 0 1,3 6-1,-2-3 5,0-1 0,0 0 0,0 0 1,1 0-1,5 5 0,82 77 578,-87-83-547,0-1 0,0 1 0,1-1-1,-1 1 1,1-2 0,0 1 0,-1 0 0,1-1 0,1 0 0,-1 0 0,0 0 0,0-1 0,1 0 0,-1 0 0,0 0 0,1 0 0,-1-1 0,1 0 0,-1 0 0,1-1 0,-1 1-1,10-4 1,3-1-6378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46.6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363 0 8248,'-30'0'544,"14"25"393,-93 119 308,71-89-939,-78 82 438,79-80-1936,20-37-6088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47.7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5472,'2'1'-52,"-2"-1"103,1 1 0,0-1 1,-1 1-1,1-1 0,-1 1 0,1-1 0,-1 1 0,1-1 0,-1 1 0,0 0 0,1-1 0,-1 1 1,1 0-1,-1 0 0,0-1 0,0 1 0,0 0 0,1-1 0,-1 1 0,0 0 0,0 0 0,0 0 0,0-1 1,0 1-1,0 0 0,0 0 0,0-1 0,-1 1 0,1 1 0,0-2-48,0 0 0,0 0-1,0 0 1,0 0 0,0 1 0,-1-1 0,1 0-1,0 0 1,0 0 0,0 0 0,0 1 0,0-1-1,0 0 1,0 0 0,0 0 0,0 0-1,0 1 1,1-1 0,-1 0 0,0 0 0,0 0-1,0 0 1,0 1 0,0-1 0,0 0 0,0 0-1,0 0 1,0 0 0,0 0 0,1 0-1,-1 1 1,0-1 0,0 0 0,0 0 0,0 0-1,0 0 1,1 0 0,-1 0 0,0 0 0,0 0-1,0 0 1,0 0 0,0 0 0,1 0-1,-1 0 1,21 17 2260,-5-2-1651,1-1 0,1 0 1,29 17-1,40 24 833,-80-52-1367,1 0 0,0 0 0,0 0 0,13 2-1,25 9 250,-32-7-216,31 9 120,-41-15-183,5-1 0,-6 0 0,2 4-15,-5-3-24,1 0-1,-1-1 1,0 1-1,1-1 1,-1 1-1,1 0 1,-1-1 0,1 1-1,0-1 1,-1 0-1,1 1 1,-1-1-1,1 1 1,0-1-1,-1 0 1,1 0 0,0 1-1,0-1 1,-1 0-1,1 0 1,0 0-1,0 0 1,-1 0-1,1 0 1,0 0-1,-1 0 1,1 0 0,0 0-1,0 0 1,0 0-1,9-6-1766,1 1-7062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05T10:43:22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2036 11877 785 0,'0'0'0'0,"0"0"0"15,0 0 0-15,0 0 28 0,0 0-28 0,0 0 29 16,0 0-29-16,0 0 103 0,0 0-103 0,0 0 104 15,-20 0-104-15,20 0 109 0,0 0-109 0,0 0 110 16,0 0-110-16,0 0 61 0,0 0-61 0,0 0 62 16,-8 4-62-16,8-4 41 0,0 0-41 0,0 0 42 0,-7 0-42 15,7 0 31-15,0 0-31 0,0 0 31 0,-6 3-31 16,6-3 29-16,0 0-29 0,0 0 30 0,-10 6-30 16,10-6 27-16,0 0-27 0,0 0 27 0,-6 17-27 15,6-17 25-15,0 0-25 0,-4 14 26 0,4 3-26 16,0-17 30-16,0 0-30 0,0 19 31 0,0-2-31 15,0-17 28-15,0 0-28 0,4 13 29 0,2-3-29 16,-6-10 24-16,0 0-24 0,10 11 25 0,0 5-25 0,-10-16 19 16,0 0-19-16,11 17 20 0,7 2-20 0,-18-19 14 15,0 0-14-15,21 21 14 0,8-4-14 0,-29-17 12 16,0 0-12-16,26 15 12 0,-1 6-12 0,-25-21 9 0,0 0-9 16,25 18 9-16,4-1-9 0,-29-17 7 0,0 0-7 15,31 13 7-15,8 0-7 0,-39-13 3 0,0 0-3 16,39 19 4-16,0-1-4 0,-39-18 3 0,0 0-3 15,41 13 4-15,0-3-4 0,-41-10 3 0,0 0-3 16,39 7 4-16,-4 7-4 0,-35-14 3 0,0 0-3 0,40 15 3 16,9 2-3-16,-49-17 5 0,0 0-5 0,49 10 5 15,3-5-5-15,-52-5 5 0,0 0-5 16,55 6 6-16,-3 2-6 0,-52-8 6 0,0 0-6 0,51 11 6 16,-7-1-6-16,-44-10 6 0,0 0-6 0,41 11 7 15,8 0-7-15,-49-11 6 0,0 0-6 0,46 12 6 16,3-1-6-16,-49-11 6 0,0 0-6 0,49 8 6 15,5-8-6-15,-54 0 5 0,0 0-5 0,53-2 5 16,-1 0-5-16,-52 2 4 0,0 0-4 0,55 0 5 16,1-2-5-16,-56 2 3 0,0 0-3 0,54-2 4 15,-9 0-4-15,-45 2 3 0,0 0-3 0,49 0 3 0,1 4-3 16,-50-4 3-16,0 0-3 0,55 4 4 0,-5 2-4 16,-50-6 3-16,0 0-3 0,55 2 3 0,1 2-3 15,-56-4 3-15,0 0-3 0,54 3 4 0,-1 1-4 16,-53-4 3-16,0 0-3 0,51 2 4 0,3-4-4 15,-54 2 3-15,0 0-3 0,54-4 3 0,1-1-3 16,-55 5 4-16,0 0-4 0,50-8 5 0,1 2-5 0,-51 6 5 16,0 0-5-16,49-4 5 0,-3-5-5 0,-46 9 7 15,0 0-7-15,49-13 7 0,-4-3-7 0,-45 16 7 16,0 0-7-16,46-15 8 0,1-4-8 0,-47 19 8 16,0 0-8-16,47-17 8 0,-3 0-8 0,-44 17 8 15,0 0-8-15,49-23 8 0,1 2-8 0,-50 21 8 0,0 0-8 16,51-17 8-16,-2-3-8 0,-49 20 6 0,0 0-6 15,40-20 7-15,-1-5-7 0,-39 25 6 0,0 0-6 16,35-25 7-16,0 6-7 0,-35 19 5 0,0 0-5 16,35-23 6-16,4-2-6 0,-39 25 6 0,0 0-6 0,37-27 6 15,-4-1-6-15,-33 28 6 0,0 0-6 0,25-31 6 16,1 1-6-16,-26 30 5 0,0 0-5 0,19-35 5 16,1 3-5-16,-20 32 4 0,0 0-4 0,19-32 5 15,-7 5-5-15,-12 27 5 0,0 0-5 0,15-31 5 16,3-9-5-16,-18 40 6 0,0 0-6 0,15-44 6 15,1 4-6-15,-16 40 8 0,0 0-8 0,13-42 8 16,3-1-8-16,-16 43 8 0,0 0-8 0,16-44 9 16,-3-2-9-16,-13 46 10 0,0 0-10 0,8-42 11 15,-4 4-11-15,-4 38 12 0,0 0-12 0,0-40 12 0,0-2-12 16,0 42 11-16,0 0-11 0,-6-50 11 0,2-5-11 16,4 55 16-16,0 0-16 0,-6-57 16 0,-3 5-16 15,9 52 19-15,0 0-19 0,-14-55 19 0,4-8-19 16,10 63 18-16,0 0-18 0,-8-61 19 0,-1 7-19 15,9 54 20-15,0 0-20 0,-14-49 21 0,-7 5-21 16,21 44 19-16,0 0-19 0,-24-40 20 0,-1-6-20 0,25 46 18 16,0 0-18-16,-25-44 19 0,-4 4-19 0,29 40 15 15,0 0-15-15,-31-38 16 0,1 7-16 0,30 31 11 16,0 0-11-16,-35-32 12 0,0-8-12 0,35 40 9 16,0 0-9-16,-35-36 9 0,10 9-9 0,25 27 7 0,0 0-7 15,-35-23 7-15,-13-7-7 0,48 30 5 16,0 0-5-16,-45-27 6 0,6 0-6 0,39 27 4 0,0 0-4 15,-41-21 4-15,-7-2-4 0,48 23 3 0,0 0-3 16,-47-19 4-16,8 2-4 0,39 17 3 0,0 0-3 16,-41-13 3-16,-2-1-3 0,43 14 2 0,0 0-2 0,-46-13 3 15,-7 0-3-15,53 13 2 0,0 0-2 0,-52-10 2 16,3 2-2-16,49 8 4 0,0 0-4 0,-49-5 5 16,-1 1-5-16,50 4 8 0,0 0-8 0,-56-6 8 15,1 2-8-15,55 4 9 0,0 0-9 0,-54-3 9 16,3-3-9-16,51 6 11 0,0 0-11 0,-48-4 11 15,-7 4-11-15,55 0 10 0,0 0-10 0,-50 0 11 16,5-4-11-16,45 4 8 0,0 0-8 0,-45-4 9 16,-13 1-9-16,58 3 8 0,0 0-8 0,-57-2 8 15,9 2-8-15,48 0 3 0,0 0-3 0,-51-4 4 0,-9 4-4 16,60 0 2-16,0 0-2 0,-58-4 2 0,7 8-2 16,51-4 0-16,0 0 0 0,-49 4 1 0,-1-1-1 15,50-3 0-15,0 0 0 0,-55 10 0 0,-1-4 0 16,56-6 0-16,0 0 0 0,-62 7 0 0,5 3 0 15,57-10 0-15,0 0 0 0,-54 13 0 0,5-3 0 16,49-10 0-16,0 0 0 0,-50 13 0 0,-8 4 0 16,58-17 0-16,0 0 0 0,-57 17 0 0,7-7 0 0,50-10 0 15,0 0 0-15,-45 10 0 0,6-1 0 0,39-9-1 16,0 0 1-16,-45 13 0 0,1 5 0 0,44-18-1 16,0 0 1-16,-41 17 0 0,6 2 0 15,35-19-1-15,0 0 1 0,-33 25-1 0,-8 1 1 0,41-26-1 0,0 0 1 16,-41 29 0-16,2 0 0 0,39-29-1 0,0 0 1 15,-35 28-1-15,0 7 1 0,35-35-1 0,0 0 1 16,-33 28-1-16,6-3 1 0,27-25-1 0,0 0 1 0,-25 30-1 16,-5 12 1-16,30-42-2 0,0 0 2 15,-29 39-2-15,4-7 2 0,25-32-3 0,0 0 3 0,-25 29-3 16,-1 9 3-16,26-38-4 0,0 0 4 0,-27 40-3 16,2 0 3-16,25-40-5 0,0 0 5 0,-21 44-4 15,1 2 4-15,20-46-3 0,0 0 3 0,-15 47-3 16,5-3 3-16,10-44-3 0,0 0 3 0,-14 48-2 15,3 9 2-15,11-57-3 0,0 0 3 0,-10 57-3 16,0 1 3-16,10-58-3 0,0 0 3 0,-10 53-3 16,1 0 3-16,9-53-4 0,0 0 4 0,-6 54-3 15,6-1 3-15,0-53-3 0,0 0 3 0,-4 54-3 16,-2-1 3-16,6-53-3 0,0 0 3 0,-6 48-2 0,2 1 2 16,4-49-4-16,0 0 4 0,-3 46-3 0,3-8 3 15,0-38-4-15,0 0 4 0,3 36-4 0,3 1 4 16,-6-37-5-16,0 0 5 0,14 30-4 0,1 6 4 15,-15-36-5-15,0 0 5 0,26 41-5 0,3 4 5 16,-29-45-7-16,0 0 7 0,25 37-7 0,-9-20 7 16,-1 0-2045-16</inkml:trace>
  <inkml:trace contextRef="#ctx0" brushRef="#br0" timeOffset="11136.74">3319 5219 214 0,'0'0'0'15,"0"0"0"-15,0 0 0 0,0 0 9 0,0 0-9 16,-4 19 10-16,2 12-10 0,2-31 40 0,0 0-40 16,-4 40 41-16,-2-6-41 0,6-34 71 0,0 0-71 15,0 38 71-15,-5 4-71 0,5-42 84 0,0 0-84 0,-4 50 84 16,-10 0-84-16,14-50 54 0,0 0-54 0,-12 61 55 16,-1 7-55-16,13-68 44 0,0 0-44 0,-10 75 45 15,4-5-45-15,6-70 38 0,0 0-38 0,-10 77 39 16,-3-9-39-16,13-68 38 0,0 0-38 0,-12 69 38 0,2-2-38 15,10-67 38-15,0 0-38 0,-5 66 39 0,-5-1-39 16,10-65 33-16,0 0-33 0,-6 61 33 0,2-13-33 16,4-48 32-16,0 0-32 0,0 42 33 0,6-4-33 15,-6-38 29-15,0 0-29 0,10 36 30 0,-1-7-30 16,-9-29 24-16,0 0-24 0,20 29 25 0,5-1-25 16,-25-28 17-16,0 0-17 0,29 25 18 0,6-6-18 15,-35-19 11-15,0 0-11 0,39 17 11 0,4 2-11 16,-43-19 7-16,0 0-7 0,45 21 8 0,3-7-8 0,-48-14 6 15,0 0-6-15,49 9 6 0,11 1-6 0,-60-10 3 16,0 0-3-16,64 9 4 0,8-1-4 0,-72-8 4 16,0 0-4-16,74 4 5 0,0-2-5 0,-74-2 5 15,0 0-5-15,66 7 6 0,2-3-6 0,-68-4 7 0,0 0-7 16,74 6 7-16,2-6-7 0,-76 0 7 0,0 0-7 16,74 0 8-16,6 4-8 0,-80-4 8 0,0 0-8 15,81 5 8-15,3 3-8 0,-84-8 9 0,0 0-9 0,83 4 10 16,9-2-10-16,-92-2 11 0,0 0-11 0,97 4 11 15,-8-1-11-15,-89-3 14 0,0 0-14 0,98 0 14 16,5 0-14-16,-103 0 13 0,0 0-13 0,105 4 14 16,4-2-14-16,-109-2 14 0,0 0-14 0,114 4 14 15,-3 0-14-15,-111-4 8 0,0 0-8 0,119 5 8 16,5 7-8-16,-124-12 7 0,0 0-7 0,128 9 8 16,-3-3-8-16,-125-6 2 0,0 0-2 0,124 8 3 15,7-4-3-15,-131-4 2 0,0 0-2 0,134 2 3 16,6 5-3-16,-140-7 1 0,0 0-1 0,140 6 2 15,2-2-2-15,-142-4 2 0,0 0-2 0,145 0 3 0,13 7-3 16,-158-7 3-16,0 0-3 0,159 6 4 0,1-6-4 16,-160 0 4-16,0 0-4 0,159 4 4 0,10 0-4 15,-169-4 5-15,0 0-5 0,170 9 5 0,5-3-5 16,-175-6 5-16,0 0-5 0,173 8 6 0,-4-8-6 16,-169 0 6-16,0 0-6 0,171 3 6 0,-2 3-6 15,-169-6 5-15,0 0-5 0,169 4 6 0,10 0-6 16,-179-4 5-16,0 0-5 0,179 0 6 0,-4 2-6 0,-175-2 4 15,0 0-4-15,173 3 4 0,2 1-4 0,-175-4 2 16,0 0-2-16,175 0 2 0,0 4-2 0,-175-4 2 16,0 0-2-16,177 2 3 0,2-4-3 0,-179 2 1 15,0 0-1-15,171-4 2 0,-6 0-2 0,-165 4 1 16,0 0-1-16,163-3 2 0,10 6-2 0,-173-3 0 0,0 0 0 16,170 4 1-16,-5 6-1 15,-165-10 0-15,0 0 0 0,165 7 0 0,-4-5 0 0,-161-2 0 0,0 0 0 16,166 0 0-16,-7 0 0 0,-159 0 0 0,0 0 0 0,163 4 0 15,-1 0 0-15,-162-4 0 0,0 0 0 0,157 4 0 16,-7-4 0-16,-150 0 1 0,0 0-1 0,154 0 1 16,-3 0-1-16,-151 0 3 0,0 0-3 0,158 0 4 15,-8-8-4-15,-150 8 6 0,0 0-6 0,145-6 6 16,-3 3-6-16,-142 3 9 0,0 0-9 0,140-8 9 16,4 2-9-16,-144 6 9 0,0 0-9 0,136-7 10 15,-7 1-10-15,-129 6 11 0,0 0-11 0,126-13 11 16,2-1-11-16,-128 14 10 0,0 0-10 0,129-9 11 15,-11 1-11-15,-118 8 10 0,0 0-10 0,121-10 10 16,-3 1-10-16,-118 9 9 0,0 0-9 0,115-13 10 0,-8 5-10 16,-107 8 7-16,0 0-7 0,103-10 8 0,-2-3-8 15,-101 13 6-15,0 0-6 0,97-13 7 0,-7-1-7 16,-90 14 5-16,0 0-5 0,89-7 5 0,-9 1-5 16,-80 6 4-16,0 0-4 0,80-8 4 0,-14-1-4 15,-66 9 5-15,0 0-5 0,64-14 6 0,-6 9-6 16,-58 5 5-16,0 0-5 0,55-12 5 0,-3-1-5 15,-52 13 4-15,0 0-4 0,43-15 4 0,-4-6-4 0,-39 21 3 16,0 0-3-16,37-23 4 0,2-8-4 0,-39 31 4 16,0 0-4-16,35-32 4 0,-10 1-4 0,-25 31 3 0,0 0-3 15,23-36 4-15,3-8-4 0,-26 44 5 16,0 0-5-16,27-49 5 0,2-9-5 0,-29 58 7 16,0 0-7-16,25-63 7 0,0-3-7 0,-25 66 9 0,0 0-9 15,24-71 9-15,-5 12-9 0,-19 59 11 0,0 0-11 16,16-57 11-16,-3-4-11 0,-13 61 14 0,0 0-14 0,10-59 15 15,-2 1-15-15,-8 58 17 0,0 0-17 0,6-53 17 16,2 9-17-16,-8 44 17 0,0 0-17 0,1-44 18 16,-2-9-18-16,1 53 15 0,0 0-15 0,-4-52 16 15,-2 12-16-15,6 40 15 0,0 0-15 0,-10-30 16 16,-2-1-16-16,12 31 13 0,0 0-13 0,-13-34 14 16,-7-6-14-16,20 40 13 0,0 0-13 0,-19-38 14 15,-1 9-14-15,20 29 11 0,0 0-11 0,-25-29 11 16,-10-5-11-16,35 34 10 0,0 0-10 0,-41-32 10 15,-7 5-10-15,48 27 9 0,0 0-9 0,-49-27 9 16,-3-3-9-16,52 30 7 0,0 0-7 0,-63-27 8 16,-9 4-8-16,72 23 6 0,0 0-6 0,-79-17 6 0,-9 0-6 15,88 17 6-15,0 0-6 0,-89-14 6 0,-10 1-6 16,99 13 5-16,0 0-5 0,-105-10 5 0,-2 1-5 16,107 9 4-16,0 0-4 0,-117-10 4 0,0 7-4 15,117 3 2-15,0 0-2 0,-118-4 2 0,-9 0-2 16,127 4 1-16,0 0-1 0,-126 0 1 0,-4 8-1 15,130-8 0-15,0 0 0 0,-130 3 1 0,-5 3-1 16,135-6 0-16,0 0 0 0,-138 4 0 0,-2 0 0 0,140-4 0 16,0 0 0-16,-144 9 0 0,3-3 0 0,141-6-1 15,0 0 1-15,-144 8 0 0,0-8 0 0,144 0-1 16,0 0 1-16,-144 0-1 0,8 0 1 0,136 0-1 0,0 0 1 16,-138 3-1-16,-2-3 1 0,140 0-1 0,0 0 1 15,-144 0-1-15,4 0 1 0,140 0-2 0,0 0 2 16,-140 0-1-16,-2 0 1 0,142 0-2 0,0 0 2 15,-146 0-1-15,-2-7 1 0,148 7-2 0,0 0 2 0,-143-6-1 16,6 2 1-16,137 4-2 0,0 0 2 0,-140-4-2 16,0-5 2-16,140 9-2 0,0 0 2 0,-138-8-1 15,0 3 1-15,138 5-2 0,0 0 2 0,-136-8-1 16,-6-2 1-16,142 10-2 0,0 0 2 0,-142-9-1 16,4 5 1-16,138 4-2 0,0 0 2 0,-138-6-1 15,2-1 1-15,136 7-1 0,0 0 1 0,-146-10-1 16,3 1 1-16,143 9-1 0,0 0 1 0,-148-4-1 15,10 4 1-15,138 0-1 0,0 0 1 0,-140 0-1 16,-2 0 1-16,142 0-1 0,0 0 1 0,-144 0-1 16,-4 0 1-16,148 0-1 0,0 0 1 0,-146 0 0 0,-11 4 0 15,157-4-1-15,0 0 1 0,-156 2 0 0,3 1 0 16,153-3-1-16,0 0 1 0,-150 4 0 0,-4 2 0 16,154-6-1-16,0 0 1 0,-155 4 0 15,1 0 0-15,154-4-1 0,0 0 1 0,-159 0 0 0,9 3 0 16,150-3-1-16,0 0 1 0,-153 6 0 0,3-2 0 15,150-4-1-15,0 0 1 0,-156 0 0 0,9 0 0 16,147 0-1-16,0 0 1 0,-154 0 0 0,8 4 0 0,146-4-1 16,0 0 1-16,-150 0 0 0,-1-4 0 0,151 4-1 15,0 0 1-15,-146-4-1 0,6 4 1 0,140 0-1 16,0 0 1-16,-134 0-1 0,0 0 1 0,134 0-1 0,0 0 1 16,-140 4-1-16,0-4 1 0,140 0-2 0,0 0 2 15,-138 4-1-15,3-2 1 0,135-2-1 0,0 0 1 16,-130 3-1-16,6 1 1 0,124-4-1 0,0 0 1 15,-125 4 0-15,7-4 0 0,118 0-1 0,0 0 1 16,-119 0 0-16,2 6 0 0,117-6 0 0,0 0 0 0,-112 7 0 16,3-1 0-16,109-6 0 0,0 0 0 0,-101 8 0 15,11 1 0-15,90-9 0 0,0 0 0 0,-89 6 0 16,-5 2 0-16,94-8 0 0,0 0 0 0,-85 3 0 16,5 3 0-16,80-6 0 0,0 0 0 0,-76 8 0 15,6-2 0-15,70-6 0 0,0 0 0 0,-64 3 0 16,10-3 0-16,54 0 0 0,0 0 0 0,-51 4 0 15,7 2 0-15,44-6 0 0,0 0 0 0,-45 4 0 16,-4 0 0-16,49-4 0 0,0 0 0 0,-45 5 0 16,10 3 0-16,35-8-1 0,0 0 1 0,-35 6 0 15,10 3 0-15,25-9-1 0,0 0 1 0,-23 12 0 0,1-3 0 16,22-9-1-16,0 0 1 0,-25 10 0 0,2-7 0 16,23-3-1-16,0 0 1 0,-22 10 0 0,3-2 0 15,19-8-1-15,0 0 1 0,-19 13-1 0,-3 6 1 16,22-19-1-16,0 0 1 0,-23 21 0 0,9 2 0 15,14-23-1-15,0 0 1 0,-7 27 0 0,-3-1 0 16,10-26-1-16,0 0 1 0,-8 42 0 0,-4 23 0 0,12-65-1 16,0 0 1-16,0 0-1651 0</inkml:trace>
  <inkml:trace contextRef="#ctx0" brushRef="#br0" timeOffset="20612.25">18836 958 1030 0,'0'0'0'16,"0"0"91"-16,0 0-91 0,0 0 91 0,0 0-91 15,0 0 82-15,0 0-82 0,0 0 82 0,0 0-82 16,0 0 48-16,0 0-48 0,0 0 49 0,-10-18-49 16,10 18 37-16,0 0-37 0,0 0 37 0,0 14-37 15,0-14 25-15,0 0-25 0,2 23 26 0,2 11-26 16,-4-34 21-16,0 0-21 0,4 46 22 0,-2 3-22 16,-2-49 17-16,0 0-17 0,-2 58 17 0,-2 5-17 15,4-63 12-15,0 0-12 0,-6 66 13 0,-3 5-13 0,9-71 14 16,0 0-14-16,-10 67 15 0,-4-6-15 0,14-61 13 15,0 0-13-15,-13 55 13 0,-1-7-13 0,14-48 10 16,0 0-10-16,-11 36 10 0,1-9-10 0,10-27 12 0,0 0-12 16,-6 17 13-16,4-8-13 0,2-9 11 0,0 0-11 15,0 0 12-15,8 8-12 0,-8-8 11 0,0 0-11 16,12 2 11-16,1-2-11 0,-13 0 9 0,0 0-9 16,18 0 9-16,5 0-9 0,-23 0 7 0,0 0-7 15,31 0 7-15,0 0-7 0,-31 0 4 0,0 0-4 16,39 4 5-16,6-4-5 0,-45 0 3 0,0 0-3 15,44 7 4-15,1 3-4 0,-45-10 2 0,0 0-2 0,41 9 2 16,-2 1-2-16,-39-10 1 0,0 0-1 0,35 8 2 16,-8-8-2-16,-27 0 1 0,0 0-1 0,27 0 2 15,1-4-2-15,-28 4 2 0,0 0-2 0,23-4 2 16,-9 2-2-16,-14 2 1 0,0 0-1 0,15-8 2 16,6-1-2-16,-21 9 2 0,0 0-2 0,18-8 2 15,-10 6-2-15,-8 2 2 0,0 0-2 0,0 0 2 16,8-11-2-16,-8 11 3 0,0 0-3 0,5-10 4 0,1 1-4 15,-6 9 4-15,0 0-4 0,8-10 5 0,4-11-5 16,-12 21 5-16,0 0-5 0,9-23 6 0,-5 10-6 16,-4 13 6-16,0 0-6 0,4-9 6 0,2-5-6 15,-6 14 4-15,0 0-4 0,8-17 4 0,0 0-4 16,-8 17 2-16,0 0-2 0,3-17 2 0,7 3-2 16,-10 14 1-16,0 0-1 0,8-13 1 0,-4 0-1 15,-4 13 0-15,0 0 0 0,4-10 0 0,-4 10 0 0,0 0 0 16,0 0 0-16,6-9 0 0,-6 9 0 0,0 0 0 15,0 0 0-15,1-8 0 0,-1 8 0 0,0 0 0 16,0 0 0-16,4-6 0 0,-4 6 0 0,0 0 0 0,0 0 0 16,0-7 0-16,0 7 0 0,0 0 0 0,0 0 0 15,0 0 0-15,0 0 0 0,0 0 0 16,0 0 0-16,-5 3 0 0,-3 11 0 0,8-14 0 0,0 0 0 16,0 13 0-16,8 4 0 0,-8-17 0 0,0 0 0 15,9 27 0-15,-3 5 0 0,-6-32 0 0,0 0 0 16,4 31 0-16,-4 3 0 0,0-34 0 0,0 0 0 15,2 33 0-15,4-3 0 0,-6-30 0 0,0 0 0 16,9 33 0-16,3-3 0 0,-12-30 0 0,0 0 0 0,12 23 0 16,-1-6 0-16,-11-17 0 0,0 0 0 0,14 14 0 15,0-1 0-15,-14-13 0 0,0 0 0 0,13 6 1 16,-1 1-1-16,-12-7 1 0,0 0-1 0,10 4 1 16,-1-4-1-16,-9 0 1 0,0 0-1 0,0 0 2 15,12 0-2-15,-12 0 2 0,0 0-2 0,8 0 3 16,-8 0-3-16,0 0 2 0,0 0-2 0,15-13 2 15,-1-27-2-15,-14 40 1 0,0 0-1 0,14-40 2 0,-7 5-2 16,-3 3-1432-16</inkml:trace>
  <inkml:trace contextRef="#ctx0" brushRef="#br0" timeOffset="20791">19456 1187 1011 0,'0'0'0'0,"0"0"-6"0,0 0 6 16,28 24-5-16,-13-5 5 0,-3-1-690 0</inkml:trace>
  <inkml:trace contextRef="#ctx0" brushRef="#br0" timeOffset="24054.15">19793 1400 917 0,'0'14'0'0,"0"-14"-3"0,0 0 3 15,13 43-2-15,1-3 2 0,-14-40-35 0,0 0 35 16,12 44-35-16,-1 0 35 0,-11-44-1 0,0 0 1 15,10 46 0-15,-4 4 0 0,-6-50 9 0,0 0-9 16,6 43 10-16,2-12-10 0,-8-31 43 0,0 0-43 16,1 23 44-16,-1-6-44 0,0-17 70 0,0 0-70 15,0 13 71-15,2-3-71 0,-2-10 78 0,0 0-78 0,0 0 79 16,0 0-79-16,0 0 70 0,0 0-70 0,0 0 71 16,-3-10-71-16,3 10 59 0,0 0-59 0,1-17 60 15,1-19-60-15,-2 36 50 0,0 0-50 0,6-36 51 16,4-2-51-16,-10 38 42 0,0 0-42 0,12-37 42 15,3-3-42-15,-15 40 37 0,0 0-37 0,16-32 38 16,-7 11-38-16,-9 21 29 0,0 0-29 0,8-10 29 0,-8 10-29 16,0 0 24-16,0 0-24 0,14-13 24 0,-4 9-24 15,-10 4 21-15,0 0-21 0,9-6 21 0,5 3-21 16,-14 3 17-16,0 0-17 0,15 0 17 0,3 3-17 16,-18-3 14-16,0 0-14 0,19 10 15 0,-5 7-15 15,-14-17 10-15,0 0-10 0,12 23 11 0,-1 0-11 16,-11-23 9-16,0 0-9 0,12 27 10 0,-6-1-10 0,-6-26 9 15,0 0-9-15,4 23 9 0,2 8-9 0,-6-31 10 16,0 0-10-16,9 30 10 0,1-11-10 0,-10-19 8 16,0 0-8-16,14 10 9 0,3 3-9 0,-17-13 7 15,0 0-7-15,14 12 7 0,-1-3-7 0,-13-9 7 0,0 0-7 16,12 4 7-16,-2-4-7 0,-10 0 6 0,0 0-6 16,11 0 7-16,3-4-7 0,-14 4 7 0,0 0-7 15,17-7 7-15,3-3-7 0,-20 10 6 0,0 0-6 16,23-13 6-16,1-3-6 0,-24 16 6 0,0 0-6 15,21-17 6-15,-13 8-6 0,-8 9 4 0,0 0-4 16,8-14 4-16,1-7-4 0,-9 21 3 0,0 0-3 16,10-17 4-16,-4 8-4 0,-6 9 3 0,0 0-3 15,4-14 4-15,-4-5-4 0,0 19 4 0,0 0-4 16,0-25 4-16,0 3-4 0,0 22 4 0,0 0-4 0,0-23 4 16,0 6-4-16,0 17 3 0,0 0-3 0,-2-14 4 15,-4 1-4-15,6 13 4 0,0 0-4 0,-8-14 4 16,4 5-4-16,4 9 3 0,0 0-3 0,-8-8 4 15,1-1-4-15,7 9 3 0,0 0-3 0,-10-4 3 16,2-2-3-16,8 6 4 0,0 0-4 0,0 0 5 0,-15-4-5 16,15 4 3-16,0 0-3 0,-12 4 3 0,4 10-3 15,8-14 2-15,0 0-2 0,-8 13 3 0,-3 4-3 16,11-17 2-16,0 0-2 0,-14 19 2 0,4 8-2 16,10-27 1-16,0 0-1 0,-3 27 2 0,-3-5-2 15,6-22 1-15,0 0-1 0,2 27 1 0,5-2-1 16,-7-25 0-16,0 0 0 0,10 23 1 0,6 4-1 0,-16-27 0 15,0 0 0-15,15 30 1 0,-1-7-1 0,-14-23 0 16,0 0 0-16,15 23 0 0,3-6 0 0,-18-17 0 16,0 0 0-16,23 13 0 0,-3 1 0 0,-20-14 0 0,0 0 0 15,25 9 0-15,-2-5 0 0,-23-4 0 0,0 0 0 16,26 0 0-16,1 0 0 0,-27 0 0 0,0 0 0 16,27-4 0-16,-2 4 0 0,-25 0 0 0,0 0 0 15,22-3 0-15,-1-3 0 0,-21 6 0 0,0 0 0 16,20-12 0-16,-5 3 0 0,-15 9 0 0,0 0 0 15,16-14 1-15,1-5-1 0,-17 19 0 0,0 0 0 16,22-21 1-16,-1 8-1 0,-21 13 0 0,0 0 0 16,21-19 1-16,-7-2-1 0,-14 21 0 0,0 0 0 15,14-19 0-15,-1 2 0 0,-13 17 0 0,0 0 0 0,10-17 0 16,-4 3 0-16,-6 14 0 0,0 0 0 0,6-19 1 16,1-8-1-16,-7 27 1 0,0 0-1 0,6-22 1 15,-2 4-1-15,-4 18 1 0,0 0-1 0,0-7 1 16,0-3-1-16,0 10 1 0,0 0-1 0,0-9 2 15,0-1-2-15,0 10 2 0,0 0-2 0,-4-11 3 16,4 11-3-16,0 0 4 0,0 0-4 0,-10-6 4 0,-1 10-4 16,11-4 5-16,0 0-5 0,-14 9 5 0,1 8-5 15,13-17 4-15,0 0-4 0,-10 20 5 0,2 2-5 16,8-22 4-16,0 0-4 0,-4 21 4 0,0-2-4 16,4-19 3-16,0 0-3 0,-2 21 4 0,4-7-4 15,-2-14 2-15,0 0-2 0,6 9 2 0,2-5-2 16,-8-4 2-16,0 0-2 0,0 0 2 0,10 4-2 15,-10-4 1-15,0 0-1 0,0 0 2 0,9-8-2 0,-9 8 1 16,0 0-1-16,8-3 2 0,2-3-2 0,-10 6 2 16,0 0-2-16,10-8 2 0,-3 2-2 0,-7 6 1 15,0 0-1-15,0 0 2 0,6-9-2 0,-6 9 1 0,0 0-1 16,0 0 2-16,0 0-2 0,0 0 1 0,0 0-1 16,6-8 2-16,-6 8-2 0,0 0 1 0,0 0-1 15,2 14 2-15,-2 7-2 0,0-21 1 0,0 0-1 16,2 23 1-16,2 3-1 0,-4-26 1 0,0 0-1 15,6 23 2-15,5-10-2 0,-11-13 1 0,0 0-1 16,14 10 2-16,-1-6-2 0,-13-4 2 0,0 0-2 16,22-4 2-16,7-2-2 0,-29 6 1 0,0 0-1 15,31-13 2-15,-2-4-2 0,-29 17 1 0,0 0-1 16,24-17 2-16,-5 1-2 0,-19 16 0 0,0 0 0 0,21-17 1 16,5-4-1-16,-26 21 0 0,0 0 0 0,19-23 1 15,-9 6-1-15,-10 17 1 0,0 0-1 0,2-13 2 16,0-2-2-16,-2 15 2 0,0 0-2 0,2-18 3 15,-2-3-3-15,0 21 5 0,0 0-5 0,-2-13 5 16,-2 0-5-16,4 13 7 0,0 0-7 0,-10-10 7 0,0 6-7 16,10 4 8-16,0 0-8 0,-7-5 8 0,7 5-8 15,0 0 8-15,0 0-8 0,0 0 9 0,0 0-9 16,0 0 8-16,0 0-8 0,0 0 9 0,9-4-9 16,-9 4 5-16,0 0-5 0,14-4 6 0,7-2-6 15,-21 6 4-15,0 0-4 0,24-4 5 0,-3 1-5 16,-21 3 5-16,0 0-5 0,21-2 5 0,-3 2-5 15,-18 0 2-15,0 0-2 0,16 2 2 0,1 5-2 16,-17-7 2-16,0 0-2 0,10 14 2 0,-6 5-2 0,-4-19 1 16,0 0-1-16,0 26 1 0,0-1-1 0,0-25 0 15,0 0 0-15,0 23 1 0,0 4-1 0,0-27 0 16,0 0 0-16,2 23 1 0,3 0-1 0,-5-23 0 0,0 0 0 16,8 17 0-16,0-8 0 0,-8-9 0 0,0 0 0 15,8 8 0-15,1-8 0 0,-9 0 0 0,0 0 0 16,10 4 0-16,2-2 0 0,-12-2 0 0,0 0 0 15,13 0 0-15,3-2 0 0,-16 2 0 0,0 0 0 16,14-4 1-16,-7 0-1 0,-7 4 1 0,0 0-1 16,0 0 1-16,14-9-1 0,-14 9 2 0,0 0-2 15,10-10 2-15,1-1-2 0,-11 11 2 0,0 0-2 16,8-14 2-16,-4 8-2 0,-4 6 2 0,0 0-2 16,4-9 2-16,6-8-2 0,-10 17 2 0,0 0-2 0,11-17 2 15,-3 7-2-15,-8 10 2 0,0 0-2 0,0 0 2 16,6-9-2-16,-6 9 1 0,0 0-1 0,0 0 1 15,0 0-1-15,0 0 0 0,0 0 0 0,0 0 1 16,6-12-1-16,-6 12 0 0,0 0 0 0,0 0 0 16,10-2 0-16,-10 2 0 0,0 0 0 0,11 2 0 15,1 10 0-15,-12-12 0 0,0 0 0 0,15 13 0 0,-1 2 0 16,-14-15 0-16,0 0 0 0,16 13 0 0,3 5 0 16,-19-18-1-16,0 0 1 0,17 17 0 0,-3-8 0 15,-14-9 0-15,0 0 0 0,14 8 0 0,3-6 0 16,-17-2 0-16,0 0 0 0,18 0 0 0,-5-2 0 15,-13 2 0-15,0 0 0 0,12-4 0 0,13-5 0 16,-25 9 0-16,0 0 0 0,24-12 0 0,-11 6 0 0,-13 6 0 16,0 0 0-16,16-17 1 0,-1-15-1 0,-15 32 1 15,0 0-1-15,20-38 1 0,-12 5-1 0,-8 33 2 16,0 0-2-16,5-34 2 0,-1-16-2 0,-4 50 2 16,0 0-2-16,2-49 3 0,-2 9-3 0,0 40 2 15,0 0-2-15,0-35 3 0,0-1-3 0,0 36 2 0,0 0-2 16,0-32 3-16,0 5-3 0,0 27 2 0,0 0-2 15,0-17 2-15,0 3-2 0,0 14 2 0,0 0-2 16,0-9 2-16,0 1-2 0,0 8 1 0,0 0-1 16,0 0 2-16,2-9-2 0,-2 9 1 0,0 0-1 15,0 0 2-15,8-4-2 0,-8 4 1 0,0 0-1 16,0 0 2-16,15 17-2 0,-15-17 0 0,0 0 0 16,6 17 1-16,6 10-1 0,-12-27 0 0,0 0 0 0,12 32 1 15,-3 3-1-15,-9-35 0 0,0 0 0 0,8 40 0 16,-2 0 0-16,-6-40 0 0,0 0 0 0,8 40 0 15,-2-4 0-15,-6-36 0 0,0 0 0 0,5 33 0 16,3-7 0-16,-8-26 0 0,0 0 0 0,4 21 0 16,2 2 0-16,-6-23 0 0,0 0 0 0,8 17 0 15,-1-7 0-15,-7-10 0 0,0 0 0 0,10 9 0 16,0-5 0-16,-10-4-1 0,0 0 1 0,12 4 0 0,-3-4 0 16,-9 0 0-16,0 0 0 0,8 0 0 0,-8 0 0 15,0 0 0-15,0 0 0 0,8-4 0 0,-8 4 0 16,0 0 0-16,0 0 0 0,8-5 0 0,-8 5 0 15,0 0 0-15,0 0 0 0,7 0 0 0,-7 0 0 16,0 0 0-16,0 0 0 0,0 0 0 0,8-8 0 16,-8 8 0-16,0 0 0 0,0 0 0 0,14 8 0 0,-14-8 0 15,0 0 0-15,8 1 0 0,-1 7 0 0,-7-8 0 16,0 0 0-16,10 6 0 0,-2-2 0 0,-8-4-1 16,0 0 1-16,10 0 0 0,-1-4 0 0,-9 4 0 0,0 0 0 15,10-2 0-15,0-2 0 0,-10 4 0 0,0 0 0 16,9-4 0-16,1 0 0 0,-10 4 0 0,0 0 0 15,14-9 1-15,7-8-1 0,-21 17 1 0,0 0-1 16,20-19 2-16,-9 5-2 0,-11 14 2 0,0 0-2 16,8-9 2-16,2-3-2 0,-10 12 3 0,0 0-3 15,6-15 3-15,1-2-3 0,-7 17 3 0,0 0-3 16,6-17 3-16,-4 3-3 0,-2 14 3 0,0 0-3 16,2-9 4-16,0 1-4 0,-2 8 3 0,0 0-3 0,0 0 4 15,4-9-4-15,-4 9 3 0,0 0-3 0,0 0 3 16,6-6-3-16,-6 6 2 0,0 0-2 0,0 0 2 15,0 0-2-15,0 0 1 0,0 0-1 0,0 0 1 16,0 6-1-16,0-6 0 0,0 0 0 0,0 13 1 16,0 4-1-16,0-17 0 0,0 0 0 0,0 23 1 15,0 4-1-15,0-27 0 0,0 0 0 0,0 23 0 16,6-2 0-16,-6-21 0 0,0 0 0 0,7 19 0 0,3-2 0 16,-10-17 0-16,0 0 0 0,10 13 0 0,-4-5 0 15,-6-8 0-15,0 0 0 0,7 2 0 0,3 2 0 16,-10-4 0-16,0 0 0 0,14 0 0 0,-3-4 0 15,-11 4 0-15,0 0 0 0,10-2 0 0,2-6 0 16,-12 8 0-16,0 0 0 0,11-9 1 0,5-8-1 16,-16 17 0-16,0 0 0 0,14-18 0 0,-7 5 0 15,-7 13 0-15,0 0 0 0,4-10 1 0,0 1-1 0,-4 9 1 16,0 0-1-16,4-8 1 0,-2-1-1 0,-2 9 1 16,0 0-1-16,4-6 2 0,-4 6-2 0,0 0 1 0,0 0-1 15,0 0 2-15,8-4-2 0,-8 4 1 0,0 0-1 16,6 6 2-16,1 11-2 0,-7-17 1 0,0 0-1 15,12 27 2-15,0 9-2 0,-12-36 2 0,0 0-2 16,11 38 3-16,1 2-3 0,-12-40 3 0,0 0-3 16,12 46 4-16,-10 4-4 0,-2-50 1 0,0 0-1 15,0 47 2-15,-2 3-2 0,2-50 2 0,0 0-2 16,-14 50 2-16,-11-3-2 0,25-47 1 0,0 0-1 16,-31 50 1-16,-2-6-1 0,33-44 1 0,0 0-1 15,-37 36 1-15,-4 0-1 0,41-36 0 0,0 0 0 0,-41 31 1 16,10-5-1-16,31-26 0 0,0 0 0 0,-22 18 1 15,9-9-1-15,13-9 0 0,0 0 0 0,-10 4 1 16,10-4-1-16,0 0 0 0,0 0 0 0,0 0 1 16,0 0-1-16,0 0 0 0,0 0 0 0,2-25 0 15,16-21 0-15,-18 46-1 0,0 0 1 0,21-57 0 16,0-2 0-16,-21 59-10 0,0 0 10 0,24-61-10 0,-1 4 10 16,0 1-1900-16</inkml:trace>
  <inkml:trace contextRef="#ctx0" brushRef="#br0" timeOffset="24479.23">21735 1064 1349 0,'14'2'0'0,"-14"-2"29"0,0 0-29 0,48 8 30 16,11-2-30-16,-59-6 27 0,0 0-27 0,56 7 28 16,-1 3-28-16,-55-10 13 0,0 0-13 0,50 8 13 15,-5-3-13-15,-45-5 12 0,0 0-12 0,41 0 13 16,-10 4-13-16,-31-4 11 0,0 0-11 0,23 4 12 16,-5-2-12-16,-18-2 14 0,0 0-14 0,7-2 14 0,-7 2-14 15,0 0 13-15,0 0-13 0,-9-13 14 0,-5-1-14 16,14 14 12-16,0 0-12 0,-21-7 12 0,-10-3-12 15,1 2-1152-15</inkml:trace>
  <inkml:trace contextRef="#ctx0" brushRef="#br0" timeOffset="24665.51">21539 1194 1456 0,'8'4'0'0,"-8"-4"-4"0,0 0 4 16,29 13-4-16,-10 1 4 0,1-5-1026 0</inkml:trace>
  <inkml:trace contextRef="#ctx0" brushRef="#br0" timeOffset="25879">23335 1051 855 0,'0'0'0'0,"0"0"0"0,0 0 0 0,0 0 1 16,-4 10-1-16,4-10-3 0,0 0 3 0,-11 13-2 15,-7 14 2-15,18-27 3 0,0 0-3 0,-23 36 3 16,0 8-3-16,23-44 33 0,0 0-33 0,-22 46 34 16,3 7-34-16,19-53 82 0,0 0-82 0,-14 57 82 0,8-3-82 15,6-54 86-15,0 0-86 0,4 49 87 0,6-9-87 16,-10-40 68-16,0 0-68 0,14 27 68 0,1-6-68 15,-15-21 50-15,0 0-50 0,14 13 51 0,-3-7-51 16,-11-6 38-16,0 0-38 0,8 0 39 0,-8 0-39 16,0 0 37-16,0 0-37 0,6-6 38 0,4-7-38 15,-10 13 35-15,0 0-35 0,7-21 35 0,1-19-35 16,-8 40 33-16,0 0-33 0,0-42 34 0,-8-6-34 16,8 48 33-16,0 0-33 0,-7-40 33 0,-5 8-33 0,12 32 35 15,0 0-35-15,-6-31 36 0,6 8-36 0,0 23 34 16,0 0-34-16,8-24 34 0,6 1-34 0,-14 23 30 0,0 0-30 15,21-27 31-15,8-9-31 0,-29 36 23 0,0 0-23 16,29-27 24-16,-7 10-24 0,-22 17 16 0,0 0-16 16,19-17 17-16,-3 1-17 0,-16 16 13 0,0 0-13 15,17-21 14-15,-3 2-14 0,-14 19 11 0,0 0-11 16,10-21 11-16,-3-5-11 0,-7 26 8 0,0 0-8 16,2-23 9-16,0 6-9 0,-2 17 7 0,0 0-7 15,0-18 7-15,0 9-7 0,0 9 7 0,0 0-7 16,2-10 7-16,-2 10-7 0,0 0 5 0,0 0-5 15,10-3 6-15,-2 20-6 0,-8-17 4 0,0 0-4 0,15 30 5 16,3 20-5-16,-18-50 4 0,0 0-4 0,17 57 4 16,1 10-4-16,-18-67 2 0,0 0-2 0,13 76 3 15,-3 8-3-15,-10-84 1 0,0 0-1 0,6 86 1 16,-2 4-1-16,-4-90 0 0,0 0 0 0,0 91 1 16,-2 5-1-16,2-96 0 0,0 0 0 0,0 87 1 15,4-14-1-15,-4-73 0 0,0 0 0 0,5 57 1 16,5-17-1-16,-10-40 0 0,0 0 0 0,10 27 1 0,0-10-1 15,-10-17 1-15,0 0-1 0,5 6 1 0,-5-6-1 16,0 0 1-16,0 0-1 0,0 0 1 0,6-10-1 16,-6 10 2-16,0 0-2 0,0-23 2 0,-9-17-2 15,9 40 3-15,0 0-3 0,-16-53 3 0,-7-4-3 16,23 57 6-16,0 0-6 0,-26-58 7 0,-1-1-7 0,27 59 9 16,0 0-9-16,-27-57 9 0,2 4-9 15,25 53 13-15,0 0-13 0,-24-41 13 0,-1 15-13 0,25 26 14 16,0 0-14-16,-19-17 15 0,11 7-15 0,8 10 13 15,0 0-13-15,0-9 14 0,8 5-14 0,-8 4 12 16,0 0-12-16,13-10 12 0,7 1-12 0,-20 9 11 0,0 0-11 16,25-18 11-16,10 1-11 0,-35 17 12 0,0 0-12 15,37-13 12-15,-2 0-12 0,-35 13 11 0,0 0-11 16,29-10 11-16,-8 1-11 0,-21 9 12 0,0 0-12 16,18-12 12-16,-4 6-12 0,-14 6 11 0,0 0-11 15,11-3 11-15,-3-3-11 0,-8 6 9 0,0 0-9 16,0 0 9-16,12-8-9 0,-12 8 7 0,0 0-7 15,0 0 7-15,7-6-7 0,-7 6 3 0,0 0-3 0,0 0 4 16,0-7-4-16,0 7 0 0,0 0 0 0,0 0 0 16,4-10 0-16,0 3-1868 0</inkml:trace>
  <inkml:trace contextRef="#ctx0" brushRef="#br0" timeOffset="28728.75">21442 2757 964 0,'0'0'0'0,"7"5"0"0,11 3 0 16,-18-8 7-16,0 0-7 0,19 6 8 0,-3-10-8 15,-16 4 19-15,0 0-19 0,21-6 19 0,12-3-19 16,-33 9 31-16,0 0-31 0,35-12 31 0,-2-3-31 0,-33 15 42 15,0 0-42-15,29-21 42 0,-5 2-42 0,-24 19 70 16,0 0-70-16,23-21 71 0,0-12-71 0,-23 33 70 16,0 0-70-16,18-34 70 0,-8 7-70 0,-10 27 60 0,0 0-60 15,6-23 61-15,-5 1-61 0,-1 22 63 0,0 0-63 16,-3-27 63-16,-9 6-63 0,12 21 62 0,0 0-62 16,-16-19 63-16,-3 2-63 0,19 17 51 0,0 0-51 15,-25-10 52-15,-3 6-52 0,28 4 47 0,0 0-47 16,-25 0 47-16,2 10-47 0,23-10 37 0,0 0-37 15,-22 17 37-15,1 6-37 0,21-23 34 0,0 0-34 16,-17 30 35-16,5 10-35 0,12-40 25 0,0 0-25 0,-12 44 25 16,6 10-25-16,6-54 17 0,0 0-17 0,2 53 17 15,10 1-17-15,-12-54 14 0,0 0-14 0,19 45 14 16,7-5-14-16,-26-40 10 0,0 0-10 0,29 35 10 16,4-12-10-16,-33-23 9 0,0 0-9 0,33 13 10 15,-4-7-10-15,-29-6 7 0,0 0-7 0,25 0 7 16,-7-2-7-16,-18 2 6 0,0 0-6 0,25-14 6 0,10-16-6 15,-35 30 5-15,0 0-5 0,35-31 5 16,-10 8-5-16,-25 23 5 0,0 0-5 0,28-36 5 0,11-21-5 16,-39 57 4-16,0 0-4 0,42-53 4 0,-1 13-4 15,-41 40 4-15,0 0-4 0,33-27 5 0,0 4-5 16,-33 23 5-16,0 0-5 0,33-17 5 0,0 7-5 16,-33 10 4-16,0 0-4 0,31 0 5 0,-1 14-5 15,-30-14 3-15,0 0-3 0,23 19 3 0,-4 2-3 16,-19-21 2-16,0 0-2 0,16 19 3 0,-2 2-3 0,-14-21 1 15,0 0-1-15,7 23 2 0,-9 3-2 0,2-26 1 16,0 0-1-16,-3 19 2 0,-1-1-2 0,4-18 1 16,0 0-1-16,-4 7 2 0,4-7-2 0,0 0 2 0,0 0-2 15,-12 0 2-15,12 0-2 0,0 0 2 0,0 0-2 16,-4-17 3-16,6-4-3 0,-2 21 3 0,0 0-3 16,4-32 4-16,2-16-4 0,-6 48 4 0,0 0-4 15,8-42 5-15,-3 15-5 0,-5 27 4 0,0 0-4 16,4-21 4-16,-4 4-4 0,0 17 2 0,0 0-2 15,0-9 2-15,0-1-2 0,0 10 1 0,0 0-1 16,0 0 2-16,0 0-2 0,0 0 0 0,0 0 0 16,-7 23 1-16,5 0-1 0,2-23 0 0,0 0 0 15,4 25 0-15,7 1 0 0,-11-26 0 0,0 0 0 0,14 14 0 16,1-5 0-16,-15-9 0 0,0 0 0 0,30 0 1 16,12-9-1-16,-42 9 0 0,0 0 0 0,47-18 1 15,-2-8-1-15,-45 26 0 0,0 0 0 0,42-31 1 16,1-9-1-16,-43 40 0 0,0 0 0 0,33-36 1 15,-15 9-1-15,-18 27 0 0,0 0 0 0,11-26 1 16,1-9-1-16,-12 35 0 0,0 0 0 0,10-28 0 16,-6 10 0-16,-4 18 0 0,0 0 0 0,0-7 1 0,0 7-1 15,0 0 0-15,0 0 0 0,0 21 1 0,0 15-1 16,0-36 0-16,0 0 0 0,2 48 1 0,0 7-1 16,-2-55 0-16,0 0 0 0,4 65 1 0,1 2-1 15,-5-67 0-15,0 0 0 0,8 80 1 0,-2 0-1 16,-6-80 0-16,0 0 0 0,4 80 0 0,0-4 0 0,-4-76 0 15,0 0 0-15,4 67 0 0,0-10 0 0,-4-57 0 16,0 0 0-16,1 54 0 0,-2-5 0 0,1-49 0 16,0 0 0-16,-8 40 0 0,6-13 0 0,2-27 0 0,0 0 0 15,-2 17 0-15,-4-7 0 0,6-10 0 0,0 0 0 16,-8 0 1-16,0-8-1 0,8 8 0 0,0 0 0 16,-5-15 1-16,-5-12-1 0,10 27 1 0,0 0-1 15,-14-34 1-15,-3-6-1 0,17 40 1 0,0 0-1 16,-14-46 1-16,8-7-1 0,6 53 2 0,0 0-2 15,-5-61 2-15,-3-6-2 0,8 67 3 0,0 0-3 16,-6-73 3-16,2-5-3 0,4 78 3 0,0 0-3 16,0-63 3-16,4 17-3 0,-4 46 3 0,0 0-3 15,6-34 3-15,2 2-3 0,-8 32 3 0,0 0-3 16,7-27 4-16,5 6-4 0,-12 21 3 0,0 0-3 0,19-23 3 16,13 0-3-16,-32 23 2 0,0 0-2 0,35-27 3 15,-2 10-3-15,-33 17 2 0,0 0-2 0,33-9 3 16,2-3-3-16,-35 12 2 0,0 0-2 0,33-5 2 15,-10 5-2-15,-23 0 1 0,0 0-1 0,19 3 1 0,-3 7-1 16,-16-10 0-16,0 0 0 0,6 17 1 0,-8 2-1 16,2-19 0-16,0 0 0 0,-6 21 1 0,-6-2-1 15,12-19 0-15,0 0 0 0,-17 21 0 0,-10 2 0 16,27-23 0-16,0 0 0 0,-33 23 0 0,-4 0 0 16,37-23 0-16,0 0 0 0,-37 21 0 0,2 2 0 15,35-23 0-15,0 0 0 0,-31 17 1 0,3-4-1 16,28-13 1-16,0 0-1 0,-21 6 2 0,11 2-2 15,10-8 2-15,0 0-2 0,0 0 2 0,0 0-2 0,0 0 1 16,0 0-1-16,0 0 2 0,4-10-2 0,-4 10 0 16,0 0 0-16,16-8 1 0,23-14-1 0,-39 22 0 0,0 0 0 15,42-27 1-15,-10 6-1 0,-32 21 0 16,0 0 0-16,31-19 0 0,11 2 0 0,-42 17 0 0,0 0 0 16,45-19 0-16,-6 7 0 0,-39 12-2 0,0 0 2 15,37-9-1-15,-6-1 1 0,-31 10-3 0,0 0 3 16,27-8-3-16,-3 3 3 0,-24 5-5 0,0 0 5 15,21 0-4-15,-2-4 4 0,-19 4-6 0,0 0 6 16,18 0-5-16,-3 0 5 0,-15 0-5 0,0 0 5 16,10 0-5-16,-10 0 5 0,0 0-4 0,0 0 4 15,12-6-4-15,-12 6 4 0,0 0-3 0,0 0 3 0,12-8-2 16,-12 8 2-16,0 0-3 0,0 0 3 0,11-5-3 16,-5-3 3-16,-6 8-3 0,0 0 3 0,4-13-2 15,-4 3 2-15,0 10-3 0,0 0 3 0,-4-13-2 16,-4-4 2-16,8 17-2 0,0 0 2 0,-9-17-2 15,-7 7 2-15,16 10-2 0,0 0 2 0,-16-6-2 16,3 6 2-16,13 0-2 0,0 0 2 0,-18 6-1 0,3-2 1 16,15-4-1-16,0 0 1 0,-14 13-1 0,1 4 1 15,13-17-1-15,0 0 1 0,-12 27 0 0,4 2 0 16,8-29-1-16,0 0 1 0,-10 30 0 0,8-3 0 16,2-27-1-16,0 0 1 0,2 21 0 0,8 2 0 15,-10-23-1-15,0 0 1 0,8 23 0 0,5-2 0 16,-13-21-1-16,0 0 1 0,16 15 0 0,2-4 0 0,-18-11-1 15,0 0 1-15,21 10 0 0,4-6 0 0,-25-4-1 16,0 0 1-16,24 5 0 0,-9-5 0 0,-15 0-1 16,0 0 1-16,14 4-1 0,-5-4 1 0,-9 0-1 15,0 0 1-15,10-4-1 0,0 1 1 0,-10 3-2 16,0 0 2-16,8-2-1 0,1-6 1 0,-9 8-2 16,0 0 2-16,14-9-2 0,-2-5 2 0,-12 14-4 0,0 0 4 15,13-17-3-15,-1 4 3 0,-12 13-10 0,0 0 10 16,10-14-9-16,1-5 9 0,-11 19-19 0,0 0 19 15,18-25-18-15,7 3 18 0,-25 22-32 0,0 0 32 16,23-18-32-16,-5 5 32 0,-18 13-58 0,0 0 58 16,17-10-58-16,7-3 58 0,-24 13-67 0,0 0 67 15,21-13-67-15,-13 7 67 0,-8 6-68 0,0 0 68 16,8-4-67-16,-8 4 67 0,0 0-67 0,0 0 67 0,11-9-66 16,-3 5 66-16,-8 4-54 0,0 0 54 0,0 0-53 15,10-8 53-15,-10 8-35 0,0 0 35 0,0 0-34 16,8-5 34-16,-8 5-20 0,0 0 20 0,0 0-20 15,5-10 20-15,-5 10-7 0,0 0 7 0,0 0-7 16,0-8 7-16,0 8-2 0,0 0 2 0,0 0-1 16,0 0 1-16,0 0 0 0,0 0 0 0,0 0 0 0,-9 8 0 15,9-8 4-15,0 0-4 0,-4 13 4 0,-12 6-4 16,16-19 16-16,0 0-16 0,-15 21 16 0,5 6-16 16,10-27 28-16,0 0-28 0,-4 33 29 0,10 1-29 15,-6-34 30-15,0 0-30 0,10 28 30 0,3 3-30 16,-13-31 32-16,0 0-32 0,20 27 32 0,1-6-32 15,-21-21 29-15,0 0-29 0,25 13 29 0,1-7-29 0,-26-6 24 16,0 0-24-16,29 0 25 0,6-6-25 16,-35 6 24-16,0 0-24 0,37-8 24 0,0-1-24 0,-37 9 21 15,0 0-21-15,35-17 22 0,-6-2-22 0,-29 19 19 16,0 0-19-16,27-27 20 0,0-11-20 0,-27 38 20 0,0 0-20 16,28-40 21-16,-9 0-21 0,-19 40 21 0,0 0-21 15,12-46 22-15,-8-15-22 0,-4 61 22 0,0 0-22 16,0-67 23-16,0 4-23 0,0 63 20 0,0 0-20 15,1-53 21-15,-2 16-21 0,1 37 19 0,0 0-19 16,-4-22 20-16,0 4-20 0,4 18 18 0,0 0-18 16,-4-9 18-16,0 1-18 0,4 8 13 0,0 0-13 15,0 0 14-15,0 0-14 0,0 0 12 0,0 0-12 16,-4 14 12-16,6 3-12 0,-2-17 9 0,0 0-9 16,4 32 9-16,0 12-9 0,-4-44 7 0,0 0-7 15,4 53 7-15,2 1-7 0,-6-54 7 0,0 0-7 0,9 53 7 16,1-9-7-16,-10-44 5 0,0 0-5 0,14 44 6 15,-1-4-6-15,-13-40 2 0,0 0-2 0,18 33 3 16,-1-3-3-16,-17-30 3 0,0 0-3 0,18 19 3 16,-3-2-3-16,-15-17 2 0,0 0-2 0,18 14 3 0,1-5-3 15,-19-9 2-15,0 0-2 0,18 8 2 0,-5-4-2 16,-13-4 2-16,0 0-2 0,10 0 2 0,-2-4-2 16,-8 4 1-16,0 0-1 0,0 0 1 0,8-4-1 15,-8 4 0-15,0 0 0 0,0 0 0 0,7-13 0 16,-7 13-1-16,0 0 1 0,12-23-1 0,-4-17 1 15,2-4-1733-15</inkml:trace>
  <inkml:trace contextRef="#ctx0" brushRef="#br0" timeOffset="28931.98">23769 2291 1491 0,'0'0'0'16,"8"8"0"-16,9 5 0 0,-17-13 19 0,0 0-19 15,23 17 20-15,7-3-20 0,-30-14 34 0,0 0-34 16,35 9 34-16,5-3-34 0,-40-6 3 0,0 0-3 16,37 4 4-16,-7-1-4 0,-30-3-18 0,0 0 18 15,21 0-17-15,2-3 17 0,-23 3-35 0,0 0 35 16,18 0-34-16,1 0 34 0,-19 0-71 0,0 0 71 0,22 3-70 16,-3 1 70-16,1-4-960 0</inkml:trace>
  <inkml:trace contextRef="#ctx0" brushRef="#br0" timeOffset="29714.67">24375 2499 763 0,'0'0'0'0,"0"0"0"0,4-10 0 15,-4 10-18-15,0 0 18 0,2-7-17 0,0 1 17 16,-2 6-2-16,0 0 2 0,-2-8-1 0,-5-1 1 0,7 9 11 16,0 0-11-16,-8-10 11 0,2-1-11 0,6 11 40 15,0 0-40-15,-10-6 40 0,-3 6-40 0,13 0 82 16,0 0-82-16,-16 4 83 0,0 6-83 0,16-10 96 16,0 0-96-16,-17 17 97 0,-6 6-97 0,23-23 78 0,0 0-78 15,-20 26 79-15,7-3-79 0,13-23 59 0,0 0-59 16,-8 17 60-16,4-3-60 0,4-14 46 0,0 0-46 15,0 5 47-15,0-5-47 0,0 0 36 0,0 0-36 16,8 4 37-16,1-8-37 0,-9 4 25 0,0 0-25 16,16-5 26-16,5-5-26 0,-21 10 19 0,0 0-19 15,26-17 20-15,-7-4-20 0,-19 21 19 0,0 0-19 16,14-15 20-16,-7 7-20 0,-7 8 18 0,0 0-18 0,0 0 19 16,10-6-19-16,-10 6 19 0,0 0-19 0,0 0 20 15,4-7-20-15,-4 7 19 0,0 0-19 0,0 0 19 16,8 13-19-16,-8-13 16 0,0 0-16 0,4 14 16 15,-2 3-16-15,-2-17 14 0,0 0-14 0,6 9 14 16,7-1-14-16,-13-8 10 0,0 0-10 0,22 6 11 16,7-6-11-16,-29 0 6 0,0 0-6 0,39-6 7 15,15-11-7-15,-54 17 5 0,0 0-5 0,49-23 5 0,-12 2-5 16,-37 21 4-16,0 0-4 0,33-33 4 0,4-7-4 16,-37 40 5-16,0 0-5 0,35-44 6 0,-6-3-6 15,-29 47 8-15,0 0-8 0,19-50 9 0,-7-7-9 16,-12 57 10-16,0 0-10 0,6-59 11 0,-6 2-11 15,0 57 10-15,0 0-10 0,-2-46 11 0,-2 15-11 16,4 31 10-16,0 0-10 0,-6-21 11 0,-2 6-11 16,8 15 10-16,0 0-10 0,-9-8 10 0,-3 5-10 0,12 3 9 15,0 0-9-15,-10 7 10 0,0 10-10 0,10-17 7 16,0 0-7-16,-9 23 8 0,1 10-8 0,8-33 7 16,0 0-7-16,-6 38 8 0,2 4-8 0,4-42 4 0,0 0-4 15,0 48 4-15,0 5-4 0,0-53 1 0,0 0-1 16,0 50 2-16,2-3-2 0,-2-47 1 0,0 0-1 15,8 46 1-15,4-2-1 0,-12-44 0 0,0 0 0 16,13 36 1-16,3-9-1 0,-16-27 0 0,0 0 0 16,13 17 1-16,-3-7-1 0,-10-10 0 0,0 0 0 15,12 7 0-15,7-7 0 0,-19 0 0 0,0 0 0 16,20 0 0-16,-7 0 0 0,-13 0 0 0,0 0 0 16,12-4 0-16,0-3 0 0,-12 7 0 0,0 0 0 0,11-10 0 15,-1-3 0-15,-10 13-1 0,0 0 1 0,6-23-1 16,-6-17 1-16,0-4-1557 0</inkml:trace>
  <inkml:trace contextRef="#ctx0" brushRef="#br0" timeOffset="29918.26">24677 2222 1065 0,'0'0'0'0,"0"0"0"0,17 0 0 16,-17 0 21-16,0 0-21 0,33 0 22 0,28 0-22 15,-61 0 37-15,0 0-37 0,60 0 37 0,-15 0-37 16,-45 0 37-16,0 0-37 0,31 0 37 0,-12 0-37 16,-19 0 17-16,0 0-17 0,20 0 17 0,-1 0-17 15,-19 0 7-15,0 0-7 0,20 0 7 0,-5 0-7 0,-15 0 0 16,0 0 0-16,10 0 1 0,-2 0-1 0,-1 0-919 16</inkml:trace>
  <inkml:trace contextRef="#ctx0" brushRef="#br0" timeOffset="30160.35">25221 2316 863 0,'0'0'0'15,"2"9"0"-15,0 14 0 0,-2-23 0 0,0 0 0 0,2 31 0 16,2 1 0-16,-4-32-1 0,0 0 1 0,2 35 0 15,-6-9 0-15,4-26 4 0,0 0-4 0,0 27 4 16,6-10-4-16,-6-17 11 0,0 0-11 0,6 15 12 16,-4-3-12-16,-2-12 19 0,0 0-19 0,0 0 20 15,0 0-20-15,0 0 24 0,0 0-24 0,-8 0 24 16,8 0-24-16,0 0-675 0</inkml:trace>
  <inkml:trace contextRef="#ctx0" brushRef="#br0" timeOffset="31146.9">25517 2339 1020 0,'0'0'0'0,"2"5"0"16,5 16 0-16,-7-21 2 0,0 0-2 0,6 23 2 15,-8 0-2-15,2-23 14 0,0 0-14 0,-4 25 14 16,-1 4-14-16,5-29 24 0,0 0-24 0,-4 30 24 16,-2 1-24-16,6-31 20 0,0 0-20 0,0 30 21 0,6-11-21 15,-6-19 21-15,0 0-21 0,6 21 22 0,5-7-22 16,-11-14 27-16,0 0-27 0,14 9 28 0,-2-5-28 15,-12-4 41-15,0 0-41 0,11 0 42 0,3-4-42 16,-14 4 52-16,0 0-52 0,15-4 53 0,3-1-53 16,-18 5 55-16,0 0-55 0,17-14 56 0,-1 1-56 15,-16 13 52-15,0 0-52 0,12-21 53 0,-1-6-53 16,-11 27 44-16,0 0-44 0,6-36 44 0,-12-4-44 0,6 40 39 16,0 0-39-16,-13-36 39 0,-9 11-39 0,22 25 32 15,0 0-32-15,-27-15 33 0,-4-3-33 0,31 18 29 16,0 0-29-16,-33-9 29 0,2 9-29 0,31 0 27 15,0 0-27-15,-25 2 27 0,11 2-27 0,14-4 18 16,0 0-18-16,0 0 19 0,0 0-19 0,0 0 15 0,0 0-15 16,0 0 16-16,12-4-16 0,-12 4 13 0,0 0-13 15,29-10 13-15,27-9-13 0,-56 19 9 0,0 0-9 16,58-21 10-16,-11 2-10 0,-47 19 7 0,0 0-7 16,43-13 8-16,-2-1-8 0,-41 14 6 0,0 0-6 15,39-3 6-15,-4 6-6 0,-35-3 4 0,0 0-4 16,29 20 5-16,-10 0-5 0,-19-20 4 0,0 0-4 0,14 33 4 15,-8-3-4-15,-6-30 4 0,0 0-4 0,0 31 4 16,-4-4-4-16,4-27 3 0,0 0-3 0,-6 23 4 16,4-6-4-16,2-17 3 0,0 0-3 0,0 13 3 15,0-13-3-15,0 0 3 0,0 0-3 0,0 0 3 16,0 0-3-16,0 0 4 0,0 0-4 0,0 0 4 16,0 0-4-16,0 0 6 0,0 0-6 0,0 0 6 0,10-11-6 15,-10 11 8-15,0 0-8 0,15-19 8 16,16-16-8-16,-31 35 12 0,0 0-12 0,33-32 12 0,-9 11-12 15,-24 21 17-15,0 0-17 0,21-10 18 0,2 5-18 16,-23 5 18-16,0 0-18 0,34 0 18 0,10 5-18 16,-44-5 18-16,0 0-18 0,47 14 18 0,-14 3-18 15,-33-17 13-15,0 0-13 0,21 23 14 0,-9-6-14 16,-12-17 10-16,0 0-10 0,8 17 11 0,0-2-11 16,-8-15 8-16,0 0-8 0,7 17 8 0,1-3-8 0,-8-14 6 15,0 0-6-15,6 7 6 0,-6-7-6 0,0 0 3 16,0 0-3-16,0 0 4 0,0 0-4 0,0 0 2 0,0 0-2 15,0 0 2-15,0 0-2 0,0 0 0 0,0 0 0 16,-12-7 1-16,-3 1-1 0,15 6-5 0,0 0 5 16,-20-13-4-16,-1-8 4 0,0-2-1752 0</inkml:trace>
  <inkml:trace contextRef="#ctx0" brushRef="#br0" timeOffset="31369.02">25283 2169 1625 0,'0'0'0'0,"0"0"0"0,8 6 0 16,-8-6-3-16,0 0 3 0,0 0-2 0,0 0 2 15,0 0-41-15,0 0 41 0,0 0-41 0,2-14 41 16,0 1-1094-16</inkml:trace>
  <inkml:trace contextRef="#ctx0" brushRef="#br0" timeOffset="101232.13">21560 5065 729 0,'0'0'0'0,"0"0"0"0,0 0 0 0,0 0 23 16,0 0-23-16,0 0 23 0,22-6-23 0,-22 6 93 16,0 0-93-16,0 0 94 0,0 0-94 0,0 0 111 15,0 0-111-15,-10-10 111 0,0 3-111 0,10 7 87 0,0 0-87 16,-10-6 87-16,3 2-87 0,7 4 55 0,0 0-55 15,0 0 56-15,-10-7-56 0,10 7 45 0,0 0-45 16,0 0 45-16,-8-6-45 0,8 6 41 0,0 0-41 16,0 0 42-16,-8 9-42 0,8-9 34 0,0 0-34 15,-2 21 34-15,0 16-34 0,2-37 30 0,0 0-30 16,0 44 30-16,4 5-30 0,-4-49 25 0,0 0-25 16,6 50 25-16,4 3-25 0,-10-53 19 0,0 0-19 15,10 54 20-15,-10 3-20 0,0-57 16 0,0 0-16 0,0 49 16 16,-4-12-16-16,4-37 13 0,0 0-13 0,-6 34 13 15,-2-5-13-15,8-29 13 0,0 0-13 0,-8 24 14 16,1-8-14-16,7-16 12 0,0 0-12 0,-6 13 12 16,0 4-12-16,6-17 13 0,0 0-13 0,-4 14 13 15,4-7-13-15,0-7 13 0,0 0-13 0,0 0 14 16,0 0-14-16,0 0 12 0,0 0-12 0,14 10 13 0,-5-6-13 16,-9-4 11-16,0 0-11 0,18 0 12 0,9 0-12 15,-27 0 16-15,0 0-16 0,33 1 16 0,2 3-16 16,-35-4 18-16,0 0-18 0,31 4 19 0,-9 0-19 15,-22-4 20-15,0 0-20 0,19 0 21 0,0 4-21 16,-19-4 19-16,0 0-19 0,16 2 20 0,-4-2-20 16,-12 0 16-16,0 0-16 0,11-2 17 0,3-2-17 15,-14 4 14-15,0 0-14 0,12 0 15 0,-12 0-15 16,0 0 10-16,0 0-10 0,9 0 11 0,-9 0-11 16,0 0 8-16,0 0-8 0,8-4 8 0,-4-4-8 0,-4 8 6 15,0 0-6-15,4-11 7 0,0-6-7 0,-4 17 3 0,0 0-3 16,4-21 3-16,-2-2-3 0,-2 23 0 15,0 0 0-15,-2-23 0 0,-4 0 0 0,0 2-1692 0</inkml:trace>
  <inkml:trace contextRef="#ctx0" brushRef="#br0" timeOffset="101581.34">21480 5095 1446 0,'0'0'0'0,"0"0"0"16,14-9 0-16,-14 9 0 0,0 0 0 0,10-10 1 0,-10 10-1 16,0 0 2-16,0 0-2 0,11-4 2 0,1-5-2 15,-12 9 14-15,0 0-14 0,20-14 15 0,7 1-15 16,-27 13 14-16,0 0-14 0,27-11 14 0,-4 5-14 15,-23 6 15-15,0 0-15 0,20-4 16 0,5-2-16 16,-25 6 19-16,0 0-19 0,21 0 19 0,3-3-19 16,-24 3 18-16,0 0-18 0,13 0 19 0,3 3-19 15,-16-3 16-15,0 0-16 0,15 6 16 0,1 2-16 16,-16-8 14-16,0 0-14 0,16 9 14 0,-3-3-14 0,-13-6 9 16,0 0-9-16,10 11 9 0,-4-1-9 15,-6-10 2-15,0 0-2 0,4 13 3 0,-2-3-3 0,1 3-1213 0</inkml:trace>
  <inkml:trace contextRef="#ctx0" brushRef="#br0" timeOffset="101848.45">21465 5370 707 0,'0'0'0'15,"0"0"0"-15,13 9 0 0,-13-9 13 0,0 0-13 0,12 10 14 16,-2-6-14-16,-10-4 38 0,0 0-38 0,10 0 39 15,3 0-39-15,-13 0 46 0,0 0-46 0,18 0 47 16,1-4-47-16,-19 4 74 0,0 0-74 0,22 0 75 16,1-4-75-16,-23 4 77 0,0 0-77 0,21-2 77 15,-5 0-77-15,-16 2 67 0,0 0-67 0,13-2 68 16,1 2-68-16,-14 0 48 0,0 0-48 0,14 0 48 16,-3 0-48-16,-11 0 37 0,0 0-37 0,10 0 38 15,4-3-38-15,-14 3 26 0,0 0-26 0,17-8 26 0,6-1-26 16,-23 9 17-16,0 0-17 15,32-10 18-15,3-3-18 0,0-1-1140 0</inkml:trace>
  <inkml:trace contextRef="#ctx0" brushRef="#br0" timeOffset="102213.7">22311 5065 1199 0,'0'0'0'15,"0"0"0"-15,-2-10 0 0,2 10 3 0,0 0-3 16,-4-6 4-16,-4 6-4 0,8 0 9 0,0 0-9 16,-12 6 9-16,-3 2-9 0,15-8 33 0,0 0-33 15,-20 19 34-15,-1 2-34 0,21-21 46 0,0 0-46 16,-18 32 46-16,-1 3-46 0,19-35 52 0,0 0-52 15,-12 36 53-15,5 4-53 0,7-40 46 0,0 0-46 0,-2 40 46 16,4 2-46-16,-2-42 44 0,0 0-44 0,7 40 44 16,5-2-44-16,-12-38 38 0,0 0-38 0,12 29 39 15,-3-4-39-15,-9-25 27 0,0 0-27 0,10 15 27 16,2-4-27-16,-12-11 20 0,0 0-20 0,11 6 21 16,-11-6-21-16,0 0 16 0,0 0-16 0,10 0 17 15,0-4-17-15,-10 4 6 0,0 0-6 0,17-9 6 16,9-8-6-16,-3 1-1354 0</inkml:trace>
  <inkml:trace contextRef="#ctx0" brushRef="#br0" timeOffset="102763.34">22468 5242 987 0,'0'0'0'0,"0"0"0"0,4 8 0 0,-4-8 2 0,0 0-2 16,4 13 3-16,2 20-3 0,-6-33 9 0,0 0-9 16,6 30 9-16,-4-7-9 0,-2-23 16 0,0 0-16 15,0 17 16-15,-4-2-16 0,4-15 20 0,0 0-20 16,-4 18 21-16,2-1-21 0,2-17 27 0,0 0-27 16,-2 7 27-16,2-7-27 0,0 0 36 0,0 0-36 15,0 0 37-15,0 0-37 0,0 0 56 0,0 0-56 16,0 0 56-16,0-11-56 0,0 11 65 0,0 0-65 0,2-10 65 15,-2-3-65-15,0 13 61 0,0 0-61 16,4-23 62-16,11-21-62 0,-15 44 68 0,0 0-68 0,16-40 68 16,-8 17-68-16,-8 23 61 0,0 0-61 0,3-9 62 15,-3 9-62-15,0 0 51 0,0 0-51 0,6-8 52 16,-6 8-52-16,0 0 40 0,0 0-40 0,10-6 40 16,-2 6-40-16,-8 0 27 0,0 0-27 0,11 0 28 15,7 6-28-15,-18-6 23 0,0 0-23 0,17 8 23 0,-3 5-23 16,-14-13 16-16,0 0-16 0,10 13 16 0,0-1-16 15,-10-12 13-15,0 0-13 0,7 11 13 0,-3 3-13 16,-4-14 9-16,0 0-9 0,6 15 10 0,2-4-10 16,-8-11 9-16,0 0-9 0,10 10 9 0,-10-10-9 15,0 0 8-15,0 0-8 0,7 8 9 0,-5 5-9 16,-2-13 7-16,0 0-7 0,4 15 7 0,0-1-7 16,-4-14 5-16,0 0-5 0,6 13 6 0,2 0-6 0,-8-13 5 15,0 0-5-15,5 12 6 0,-1-3-6 0,-4-9 4 16,0 0-4-16,4 10 4 0,-4-3-4 0,0-7 2 15,0 0-2-15,0 0 2 0,0 0-2 0,0 0 0 16,0 0 0-16,0 0 0 0,0 0 0 0,0 0-3 0,0 0 3 16,0 0-2-16,8 2 2 0,0 2-1645 0</inkml:trace>
  <inkml:trace contextRef="#ctx0" brushRef="#br0" timeOffset="103180.31">22855 5036 1222 0,'0'0'0'0,"0"0"0"16,14-4 0-16,-14 4 0 0,0 0 0 0,7-4 0 15,-7 4 0-15,0 0 10 0,0 0-10 0,8-9 10 0,0 9-10 16,-8 0 21-16,0 0-21 0,14 4 22 0,1-4-22 15,-15 0 16-15,0 0-16 0,18 9 17 0,5 10-17 16,-23-19 16-16,0 0-16 0,21 25 17 0,-3 8-17 16,-18-33 23-16,0 0-23 0,13 34 23 0,-3-2-23 15,-10-32 21-15,0 0-21 0,10 37 22 0,-2 1-22 16,-8-38 33-16,0 0-33 0,4 32 33 0,-4 8-33 16,0-40 34-16,0 0-34 0,0 35 34 0,2-3-34 0,-2-32 33 15,0 0-33-15,-2 31 34 0,-6-1-34 0,8-30 30 16,0 0-30-16,-10 33 31 0,-2-7-31 0,12-26 25 15,0 0-25-15,-11 23 26 0,1-2-26 0,10-21 20 0,0 0-20 16,-6 23 20-16,4 0-20 0,2-23 20 0,0 0-20 16,-2 21 20-16,0-8-20 0,2-13 19 0,0 0-19 15,0 0 19-15,-2 6-19 0,2-6 14 0,0 0-14 16,0 0 14-16,0 0-14 0,0 0 5 16,0 0-5-16,12-2 5 0,-6-6-5 0,2 1-1372 0</inkml:trace>
  <inkml:trace contextRef="#ctx0" brushRef="#br0" timeOffset="103785.02">23456 5202 975 0,'0'0'0'15,"0"0"0"-15,0 0 0 0,0 0 6 0,0 0-6 0,0 8 7 16,0-8-7-16,0 0 15 0,0 0-15 0,8 15 16 16,1-4-16-16,-9-11 14 0,0 0-14 0,12 14 14 15,4-3-14-15,-16-11 11 0,0 0-11 0,21 12 11 16,4-9-11-16,-25-3 18 0,0 0-18 0,24 6 19 16,-3 2-19-16,-21-8 39 0,0 0-39 0,17 6 40 15,-1-3-40-15,-16-3 57 0,0 0-57 0,16 0 57 16,3 0-57-16,-19 0 55 0,0 0-55 0,19 0 56 0,-1 0-56 15,-18 0 43-15,0 0-43 0,17 0 43 16,1-3-43-16,-18 3 29 0,0 0-29 0,15-8 30 0,-1 2-30 16,-14 6 15-16,0 0-15 0,10-4 16 0,-10 4-16 15,0 0 5-15,0 0-5 0,10-2 5 0,-10 2-5 16,0 0-1137-16</inkml:trace>
  <inkml:trace contextRef="#ctx0" brushRef="#br0" timeOffset="104096.9">23446 5462 852 0,'0'0'0'16,"0"0"0"-16,12 3 0 0,-12-3 0 0,0 0 0 0,10 4 0 16,1 0 0-16,-11-4 1 0,0 0-1 0,25 4 1 15,14 2-1-15,-39-6 0 0,0 0 0 0,43 5 1 16,-6 3-1-16,-37-8 5 0,0 0-5 0,37 4 6 16,-2 1-6-16,-35-5 23 0,0 0-23 0,33 8 23 15,-10-4-23-15,-23-4 40 0,0 0-40 0,18 6 40 16,1-3-40-16,-19-3 44 0,0 0-44 0,16 4 45 15,-16-4-45-15,0 0-751 0</inkml:trace>
  <inkml:trace contextRef="#ctx0" brushRef="#br0" timeOffset="105282.85">24220 5143 998 0,'0'0'0'0,"0"0"0"15,-14 2 0-15,14-2 5 0,0 0-5 0,-15 4 6 16,-1-8-6-16,16 4 13 0,0 0-13 0,-11-2 13 15,11 2-13-15,0 0 51 0,0 0-51 0,0 0 52 16,-6 6-52-16,6-6 46 0,0 0-46 0,0 0 47 16,0 0-47-16,0 0 45 0,0 0-45 0,6 0 45 0,7 0-45 15,-13 0 41-15,0 0-41 0,22 0 41 0,3 3-41 16,-25-3 34-16,0 0-34 0,29 10 34 0,4 7-34 16,-33-17 30-16,0 0-30 0,33 19 30 0,-2 12-30 15,-31-31 30-15,0 0-30 0,33 30 30 0,0 10-30 16,-33-40 25-16,0 0-25 0,28 42 25 0,-11-4-25 0,-17-38 22 15,0 0-22-15,12 33 22 0,-6-3-22 0,-6-30 18 16,0 0-18-16,1 23 18 0,-1-2-18 0,0-21 18 16,0 0-18-16,-1 17 19 0,-3-7-19 0,4-10 20 15,0 0-20-15,0 0 20 0,-8 4-20 0,8-4 19 16,0 0-19-16,0 0 19 0,-10 0-19 0,10 0 18 0,0 0-18 16,-6-4 19-16,0-6-19 0,6 10 27 0,0 0-27 15,0-15 27-15,2-4-27 0,-2 19 29 0,0 0-29 16,8-30 29-16,10-16-29 0,-18 46 31 0,0 0-31 15,21-48 31-15,2 4-31 0,-23 44 32 0,0 0-32 16,26-32 32-16,-5 9-32 0,-21 23 32 0,0 0-32 16,16-17 32-16,-7 3-32 0,-9 14 32 0,0 0-32 15,12-5 32-15,9 1-32 0,-21 4 24 0,0 0-24 16,28 0 24-16,5 6-24 0,-33-6 19 0,0 0-19 16,31 11 19-16,-6 2-19 0,-25-13 15 0,0 0-15 0,21 19 16 15,-1 4-16-15,-20-23 9 0,0 0-9 0,17 23 10 16,-1-6-10-16,-16-17 7 0,0 0-7 0,14 14 7 15,-1-1-7-15,-13-13 4 0,0 0-4 0,14 14 5 0,-1-1-5 16,-13-13 4-16,0 0-4 0,16 11 5 0,-1-5-5 16,-15-6 1-16,0 0-1 0,14 4 1 0,-2-2-1 15,-12-2 0-15,0 0 0 0,9-2 0 0,7-12 0 16,-4 1-1747-16</inkml:trace>
  <inkml:trace contextRef="#ctx0" brushRef="#br0" timeOffset="106447.47">6301 12424 1479 0,'0'0'0'0,"0"0"0"0,0 0 0 0,0 0 47 16,0 0-47-16,24-13 48 0,20-2-48 0,-44 15 85 15,0 0-85-15,51-17 86 0,7 1-86 16,-58 16 59-16,0 0-59 0,61-9 60 0,-1 5-60 0,-60 4 26 0,0 0-26 16,58-2 26-16,-7 2-26 0,-51 0 16 15,0 0-16-15,41 2 16 0,-6 0-16 0,-35-2 10 0,0 0-10 16,25 0 11-16,-12-4-11 0,-13 4 8 0,0 0-8 15,10-10 8-15,-8 3-8 0,-2 7 7 0,0 0-7 16,0 0 7-16,-2-8-7 0,2 8 7 0,0 0-7 16,-15-5 7-16,-30-5-7 0,45 10 8 0,0 0-8 15,-55-8 9-15,-5 6-9 0,60 2 14 0,0 0-14 0,-70 4 14 16,-4 4-14-16,74-8 15 0,0 0-15 0,-74 11 16 16,4-3-16-16,70-8 14 0,0 0-14 0,-64 11 14 15,14 3-14-15,50-14 11 0,0 0-11 0,-41 9 11 16,18-3-11-16,23-6 8 0,0 0-8 0,-16 6 9 15,16-6-9-15,0 0 8 0,0 0-8 0,0 0 8 16,0 0-2-16,0 0-6 0,16 5 6 16,28-8-6-16,-44 3 5 0,0 0-5 0,55-8 5 15,19-3-5-15,-74 11 5 0,0 0-5 0,79-14 6 0,11-1-6 16,-90 15 2-16,0 0-2 0,89-8 2 0,6 3-2 16,-95 5 0-16,0 0 0 0,80-8 0 0,-25-19 0 15,-5 2-1597-15</inkml:trace>
  <inkml:trace contextRef="#ctx0" brushRef="#br0" timeOffset="112281.3">8172 12045 897 0,'0'0'0'15,"0"0"0"-15,0 0 0 0,0 0 43 0,0 0-43 16,0 0 44-16,0 0-44 0,0 0 121 0,0 0-121 15,0 0 122-15,0 0-122 0,0 0 95 0,0 0-95 16,0 0 96-16,0 0-96 0,0 0 69 0,0 0-69 16,0 0 69-16,0 0-69 0,0 0 43 0,0 0-43 0,0 0 44 15,0 0-44-15,0 0 35 0,0 0-35 0,0 0 35 16,4 19-35-16,-4-19 29 0,0 0-29 0,0 13 30 16,6 8-30-16,-6-21 24 0,0 0-24 0,3 27 25 15,3-4-25-15,-6-23 24 0,0 0-24 0,10 21 24 16,6 5-24-16,-16-26 21 0,0 0-21 0,19 27 21 15,-5-2-21-15,-14-25 17 0,0 0-17 0,17 21 17 0,8 2-17 16,-25-23 18-16,0 0-18 0,24 27 19 16,-5 5-19-16,-19-32 18 0,0 0-18 0,16 34 18 0,3 1-18 15,-19-35 15-15,0 0-15 0,25 36 16 0,5-6-16 16,-30-30 13-16,0 0-13 0,35 31 14 0,-4 1-14 16,-31-32 11-16,0 0-11 0,35 27 12 0,0 2-12 15,-35-29 10-15,0 0-10 0,35 30 11 0,-2-1-11 0,-33-29 8 16,0 0-8-16,35 25 9 0,-6-3-9 0,-29-22 8 15,0 0-8-15,35 25 8 0,0-2-8 0,-35-23 6 16,0 0-6-16,41 21 7 0,-6-6-7 0,-35-15 5 16,0 0-5-16,35 18 6 0,-2-1-6 0,-33-17 5 0,0 0-5 15,35 13 6-15,0 0-6 0,-35-13 4 0,0 0-4 16,37 8 5-16,5 5-5 0,-42-13 5 0,0 0-5 16,41 14 5-16,4-3-5 0,-45-11 4 0,0 0-4 15,39 12 5-15,-10 3-5 0,-29-15 4 0,0 0-4 16,35 15 5-16,2-1-5 0,-37-14 4 0,0 0-4 15,39 9 4-15,0-3-4 0,-39-6 3 0,0 0-3 16,41 7 4-16,-6 5-4 0,-35-12 2 0,0 0-2 16,38 15 2-16,3 2-2 0,-41-17 2 0,0 0-2 15,45 19 2-15,0-1-2 0,-45-18 1 0,0 0-1 16,48 17 2-16,5-4-2 0,-53-13 1 0,0 0-1 0,52 12 2 16,-1-1-2-16,-51-11 1 0,0 0-1 0,50 13 1 15,-1 1-1-15,-49-14 1 0,0 0-1 0,55 11 1 16,-1-3-1-16,-54-8 1 0,0 0-1 0,56 7 1 15,5-1-1-15,-61-6 1 0,0 0-1 0,62 4 2 0,4-8-2 16,-66 4 1-16,0 0-1 0,64-4 2 0,-9-1-2 16,-55 5 1-16,0 0-1 0,56-14 2 0,2 1-2 15,-58 13 0-15,0 0 0 0,61-13 1 0,-1-5-1 16,-60 18 1-16,0 0-1 0,58-17 1 0,-1-2-1 16,-57 19 1-16,0 0-1 0,52-21 1 0,-5 2-1 15,-47 19 2-15,0 0-2 0,44-25 2 0,1 2-2 16,-45 23 3-16,0 0-3 0,45-24 3 0,0-7-3 0,-45 31 4 15,0 0-4-15,44-30 4 0,1 3-4 0,-45 27 6 16,0 0-6-16,41-23 6 0,2 2-6 0,-43 21 8 16,0 0-8-16,40-21 8 0,-1 6-8 0,-39 15 10 15,0 0-10-15,35-25 10 0,0-4-10 0,-35 29 10 0,0 0-10 16,35-30 10-16,0 3-10 0,-35 27 10 0,0 0-10 16,35-23 10-16,0 2-10 0,-35 21 9 0,0 0-9 15,39-19 10-15,-4-4-10 0,-35 23 9 0,0 0-9 16,35-21 9-16,2 0-9 0,-37 21 8 0,0 0-8 15,37-19 9-15,-2 2-9 0,-35 17 5 0,0 0-5 16,31-17 5-16,-2 2-5 0,-29 15 5 0,0 0-5 16,28-14 5-16,5-3-5 0,-33 17 3 0,0 0-3 0,29-13 3 15,-4 3-3-15,-25 10 2 0,0 0-2 16,19-9 3-16,1 7-3 0,-20 2 1 0,0 0-1 0,23 0 2 16,-1 0-2-16,-22 0 1 0,0 0-1 0,23 0 1 15,4 0-1-15,-27 0 1 0,0 0-1 0,27 2 1 16,-1 0-1-16,-26-2 1 0,0 0-1 0,21 1 1 15,0 1-1-15,-21-2 1 0,0 0-1 0,22 0 1 16,5 0-1-16,-27 0 1 0,0 0-1 0,31 0 1 0,-8 0-1 16,-23 0 1-16,0 0-1 0,24 0 1 0,-1 0-1 15,-23 0 2-15,0 0-2 0,23 4 3 0,3 4-3 16,-26-8 3-16,0 0-3 0,19 7 3 0,-3 1-3 16,-16-8 3-16,0 0-3 0,15 8 3 0,-1 1-3 15,-14-9 3-15,0 0-3 0,17 6 3 0,-1 2-3 16,-16-8 2-16,0 0-2 0,12 1 3 0,3 5-3 15,-15-6 3-15,0 0-3 0,12 8 3 0,1-2-3 0,-13-6 2 16,0 0-2-16,14 5 3 0,2 3-3 0,-16-8 2 16,0 0-2-16,15 8 2 0,1-5-2 0,-16-3 1 15,0 0-1-15,9 4 2 0,3 0-2 0,-12-4 1 0,0 0-1 16,12 6 1-16,-1 1-1 0,-11-7 1 0,0 0-1 16,10 8 1-16,0 0-1 0,-10-8 1 0,0 0-1 15,10 7 2-15,-1 1-2 0,-9-8 2 0,0 0-2 16,0 0 2-16,6 9-2 0,-6-9 2 0,0 0-2 15,0 0 2-15,6 10-2 0,-6-10 3 0,0 0-3 16,4 8 3-16,0 1-3 0,-4-9 3 0,0 0-3 16,6 6 4-16,-6-6-4 0,0 0 2 0,0 0-2 0,0 9 3 15,0-9-3-15,0 0 1 0,0 0-1 16,0 0 2-16,4 8-2 0,-4-8 2 0,0 0-2 0,0 0 2 16,0 8-2-16,0-8 1 0,0 0-1 0,0 0 1 15,0 13-1-15,0-13 1 0,0 0-1 0,0 0 1 16,0 10-1-16,0-10 0 0,0 0 0 0,0 0 1 15,0 7-1-15,0-7 0 0,0 0 0 0,0 0 1 16,-4 8-1-16,4-8 0 0,0 0 0 0,0 0 1 16,-8 7-1-16,8-7 0 0,0 0 0 0,0 0 1 0,0 0-1 15,0 0 1-15,0 0-1 0,-2 8 2 0,2-8-2 16,0 0 2-16,0 0-2 0,0 0 3 0,0 0-3 16,0 0 2-16,0 0-2 0,-6 10 3 0,6-10-3 15,0 0 2-15,0 0-2 0,-8 0 2 0,8 0-2 16,0 0 3-16,0 0-3 0,-6-8 3 0,5-2-3 15,1 10 2-15,0 0-2 0,-2-9 3 0,0-4-3 16,2 13 1-16,0 0-1 0,2-20 2 0,5-6-2 0,-7 26 1 16,0 0-1-16,6-29 2 0,4 4-2 0,-10 25 1 15,0 0-1-15,14-21 1 0,3-5-1 0,-17 26 0 16,0 0 0-16,18-25 1 0,3-4-1 0,-21 29 0 0,0 0 0 16,14-23 0-16,-3 8 0 0,-11 15 0 0,0 0 0 15,14-13 0-15,7-1 0 0,-21 14 0 16,0 0 0-16,25-11 0 0,-1 1 0 0,-24 10 0 0,0 0 0 15,21-7 1-15,-3-3-1 0,-18 10 0 0,0 0 0 16,21-7 1-16,4-1-1 0,-25 8 0 0,0 0 0 16,29-6 1-16,-3 4-1 0,-26 2 0 0,0 0 0 15,23-2 0-15,10-1 0 0,-33 3 0 0,0 0 0 16,33-2 0-16,-4 2 0 0,-29 0 0 0,0 0 0 16,30 0 0-16,10 0 0 0,-40 0 0 0,0 0 0 0,35 0 0 15,-4 0 0-15,-31 0 0 0,0 0 0 0,34 0 0 16,4 0 0-16,-38 0 0 0,0 0 0 0,37 0 0 15,2 0 0-15,-39 0 0 0,0 0 0 0,35 0 0 16,0-4 0-16,-35 4 0 0,0 0 0 0,37-4 0 16,6 2 0-16,-43 2 0 0,0 0 0 0,45 0 0 0,-8 4 0 15,-37-4 0-15,0 0 0 0,38 6 0 0,11-3 0 16,-49-3 0-16,0 0 0 0,49 6 0 0,-3-2 0 16,-46-4 0-16,0 0 0 0,45 0 0 0,4 6 0 15,-49-6 0-15,0 0 0 0,50 7 0 0,1-7 0 16,-51 0 0-16,0 0 0 0,54 2 1 0,1 4-1 15,-55-6 0-15,0 0 0 0,54 6 1 0,1-1-1 16,-55-5 1-16,0 0-1 0,50 8 1 0,1 0-1 16,-51-8 3-16,0 0-3 0,50 9 4 0,3 1-4 15,-53-10 6-15,0 0-6 0,50 7 6 0,5-1-6 0,-55-6 7 16,0 0-7-16,56 4 7 0,-3 7-7 0,-53-11 7 16,0 0-7-16,54 12 8 0,6 1-8 0,-60-13 7 0,0 0-7 15,57 8 8-15,1-1-8 0,-58-7 5 0,0 0-5 16,54 6 6-16,1 0-6 0,-55-6 3 0,0 0-3 15,54 6 4-15,7 1-4 0,-61-7 2 0,0 0-2 16,54 8 2-16,2-2-2 0,-56-6 1 0,0 0-1 0,55 5 1 16,-1-1-1-16,-54-4 1 0,0 0-1 0,55 4 1 15,-11 4-1-15,-44-8 1 0,0 0-1 0,45 7 2 16,2-1-2-16,-47-6 1 0,0 0-1 0,48 2 2 16,-3-4-2-16,-45 2 1 0,0 0-1 0,43-2 2 15,2 2-2-15,-45 0 1 0,0 0-1 0,48-2 2 16,1-2-2-16,-49 4 1 0,0 0-1 0,45-9 1 15,-5 1-1-15,-40 8 1 0,0 0-1 0,39-7 1 16,-2-1-1-16,-37 8 1 0,0 0-1 0,35-12 1 16,6 3-1-16,-41 9 1 0,0 0-1 0,35-13 2 0,-8-7-2 15,-27 20 4-15,0 0-4 0,28-20 5 0,1-3-5 16,-29 23 8-16,0 0-8 0,27-23 9 0,-4 6-9 16,-23 17 11-16,0 0-11 0,18-18 12 0,5-5-12 15,-23 23 11-15,0 0-11 0,23-26 12 0,-5-3-12 16,-18 29 11-16,0 0-11 0,13-27 11 0,-3 6-11 15,-10 21 8-15,0 0-8 0,10-21 9 0,-6 2-9 16,-4 19 10-16,0 0-10 0,6-17 10 0,-10 0-10 16,4 17 9-16,0 0-9 0,-6-21 10 0,-14-8-10 0,20 29 7 15,0 0-7-15,-29-43 8 0,-19-20-8 0,1 0-2110 16</inkml:trace>
  <inkml:trace contextRef="#ctx0" brushRef="#br0" timeOffset="135210.25">14570 16066 1255 0,'0'0'0'0,"0"0"0"0,0 0 0 0,0 0 37 16,0 0-37-16,0 0 37 0,0 0-37 16,0 0 90-16,0 0-90 0,0 0 90 0,0 0-90 0,0 0 59 15,0 0-59-15,0 0 60 0,0 0-60 0,0 0 30 16,0 0-30-16,0 0 31 0,0 0-31 0,0 0 18 0,0 0-18 16,6 51 19-16,6-7-19 0,-12-44 12 0,0 0-12 15,14 40 13-15,-1-9-13 0,-13-31 12 0,0 0-12 16,22 32 13-16,5 10-13 0,-27-42 12 0,0 0-12 0,37 48 13 15,-2-4-13-15,-35-44 15 0,0 0-15 0,44 38 16 16,3-4-16-16,-47-34 14 0,0 0-14 0,55 31 14 16,5-4-14-16,-60-27 13 0,0 0-13 0,64 21 13 15,-2-8-13-15,-62-13 13 0,0 0-13 0,66 11 14 16,4-5-14-16,-70-6 12 0,0 0-12 0,68 0 12 16,-5-6-12-16,-63 6 11 0,0 0-11 0,68-11 11 15,4-2-11-15,-72 13 10 0,0 0-10 0,77-21 10 16,-3-8-10-16,-74 29 11 0,0 0-11 0,72-32 11 15,-4-3-11-15,-68 35 12 0,0 0-12 0,70-36 13 16,-4-2-13-16,-66 38 15 0,0 0-15 0,70-38 16 0,0 5-16 16,-70 33 14-16,0 0-14 0,72-30 14 0,2-1-14 15,-74 31 18-15,0 0-18 0,76-26 19 0,0 3-19 16,-76 23 18-16,0 0-18 0,79-23 18 0,5 0-18 16,-84 23 20-16,0 0-20 0,86-19 20 0,7 7-20 15,-93 12 21-15,0 0-21 0,91-3 22 0,1 8-22 16,-92-5 16-16,0 0-16 0,91 14 16 0,8 5-16 15,-99-19 12-15,0 0-12 0,92 24 12 0,-3 7-12 16,-89-31 9-16,0 0-9 0,88 34 9 0,-5 4-9 0,-83-38 6 16,0 0-6-16,82 41 7 0,-1 4-7 0,-81-45 5 15,0 0-5-15,76 44 6 0,-10-6-6 0,-66-38 5 0,0 0-5 16,57 35 6-16,-14-7-6 0,-43-28 3 0,0 0-3 16,35 21 4-16,-8-5-4 0,-27-16 3 0,0 0-3 15,25 9 3-15,2-5-3 0,-27-4 4 0,0 0-4 16,26-4 4-16,9-7-4 0,-35 11 5 0,0 0-5 15,38-19 5-15,3-8-5 0,-41 27 5 0,0 0-5 0,45-31 6 16,6 1-6-16,-51 30 10 0,0 0-10 0,54-31 10 16,-2 1-10-16,-52 30 16 0,0 0-16 0,59-25 16 15,3 10-16-15,-62 15 17 0,0 0-17 0,70-8 18 16,4 8-18-16,-74 0 16 0,0 0-16 0,84 10 16 16,3 7-16-16,-87-17 13 0,0 0-13 0,93 17 14 15,1-8-14-15,-94-9 12 0,0 0-12 0,101 6 12 16,8 0-12-16,-109-6 9 0,0 0-9 0,109 4 10 15,-1-8-10-15,-108 4 7 0,0 0-7 0,102-10 7 16,-11-7-7-16,-91 17 7 0,0 0-7 0,87-19 7 0,-15 0-7 16,-72 19 8-16,0 0-8 0,63-17 8 0,-9 2-8 15,-54 15 7-15,0 0-7 0,43-16 7 16,-16 3-7-16,-27 13 6 0,0 0-6 0,19-11 6 0,-5-1-6 16,-14 12 5-16,0 0-5 0,8-25 5 0,-6-19-5 15,-2 44 6-15,0 0-6 0,0 0-1941 0</inkml:trace>
  <inkml:trace contextRef="#ctx0" brushRef="#br0" timeOffset="139050.73">13003 10620 897 0,'0'0'0'0,"0"0"0"15,0 0 0-15,0 0 8 0,0 0-8 0,-23-8 8 16,23 8-8-16,0 0 50 0,0 0-50 0,-6-2 51 16,6 2-51-16,0 0 60 0,0 0-60 15,-15 0 60-15,1-4-60 0,14 4 50 0,0 0-50 0,-16-3 50 16,-3-5-50-16,19 8 30 0,0 0-30 0,-23-6 31 0,-3 0-31 15,26 6 27-15,0 0-27 0,-27-5 28 0,0-1-28 16,27 6 30-16,0 0-30 0,-31-4 31 0,-10 2-31 16,41 2 30-16,0 0-30 0,-43-2 31 0,2 0-31 15,41 2 26-15,0 0-26 0,-44 0 26 0,-7 0-26 16,51 0 25-16,0 0-25 0,-48 2 26 0,9 0-26 16,39-2 22-16,0 0-22 0,-37 2 23 0,-8 6-23 0,45-8 20 15,0 0-20-15,-45 4 20 0,6 5-20 0,39-9 18 16,0 0-18-16,-37 8 19 0,-1 5-19 0,38-13 15 15,0 0-15-15,-35 14 16 0,0-1-16 0,35-13 11 0,0 0-11 16,-35 19 12-16,5-2-12 0,30-17 14 0,0 0-14 16,-29 19 14-16,0-2-14 0,29-17 12 0,0 0-12 15,-27 21 13-15,-2 8-13 0,29-29 11 0,0 0-11 16,-24 27 12-16,9-10-12 0,15-17 10 0,0 0-10 16,-16 17 11-16,-5 8-11 0,21-25 8 0,0 0-8 15,-20 25 9-15,3 1-9 0,17-26 8 0,0 0-8 16,-12 21 8-16,-1-2-8 0,13-19 5 0,0 0-5 15,-8 16 6-15,4 8-6 0,4-24 3 0,0 0-3 0,-6 23 4 16,4 2-4-16,2-25 2 0,0 0-2 16,-2 23 3-16,2-6-3 0,0-17 2 0,0 0-2 0,4 25 2 15,2 13-2-15,-6-38 2 0,0 0-2 0,6 38 2 16,-2-9-2-16,-4-29 2 0,0 0-2 0,6 27 2 16,3 1-2-16,-9-28 1 0,0 0-1 0,10 29 2 15,0-4-2-15,-10-25 0 0,0 0 0 0,11 24 1 0,5 1-1 16,-16-25 0-16,0 0 0 0,17 27 1 0,3 0-1 15,-20-27 0-15,0 0 0 0,19 28 1 0,3 1-1 16,-22-29 0-16,0 0 0 0,19 29 0 0,3-9 0 16,-22-20 0-16,0 0 0 0,23 20 0 0,-4-1 0 15,-19-19 0-15,0 0 0 0,26 15 0 0,1 4 0 16,-27-19 0-16,0 0 0 0,29 19 0 0,-6-6 0 16,-23-13 0-16,0 0 0 0,26 14 0 0,1-1 0 15,-27-13 0-15,0 0 0 0,33 15 0 0,-2 1 0 0,-31-16 0 16,0 0 0-16,33 15 0 0,-4 0 0 0,-29-15 0 15,0 0 0-15,31 10 0 0,-2-5 0 0,-29-5 0 0,0 0 0 16,35 4 0-16,0-2 0 0,-35-2 0 0,0 0 0 16,39-2 0-16,-4-2 0 0,-35 4 0 0,0 0 0 15,35-5 0-15,-4 1 0 0,-31 4 0 0,0 0 0 16,35-12 0-16,-1-1 0 0,-34 13 0 0,0 0 0 16,33-15 1-16,-6-2-1 0,-27 17 0 0,0 0 0 15,25-18 1-15,0 1-1 0,-25 17 1 0,0 0-1 16,22-19 1-16,1 0-1 0,-23 19 1 0,0 0-1 15,19-21 1-15,7-6-1 0,-26 27 1 0,0 0-1 16,23-32 2-16,-2-4-2 0,-21 36 2 0,0 0-2 0,20-35 2 16,-3 1-2-16,-17 34 3 0,0 0-3 0,18-32 4 15,3-5-4-15,-21 37 3 0,0 0-3 0,18-30 4 16,-8 3-4-16,-10 27 5 0,0 0-5 0,5-30 5 16,1-7-5-16,-6 37 8 0,0 0-8 0,0-36 9 15,2 8-9-15,-2 28 16 0,0 0-16 0,0-33 17 16,-2-11-17-16,2 44 22 0,0 0-22 0,-4-45 22 0,2-3-22 15,2 48 24-15,0 0-24 0,0-38 24 0,0 9-24 16,0 29 25-16,0 0-25 0,-9-27 25 0,-7-5-25 16,16 32 24-16,0 0-24 0,-17-33 25 0,5 14-25 15,12 19 22-15,0 0-22 0,-16-15 22 0,-3-2-22 16,19 17 16-16,0 0-16 0,-20-31 16 0,1-14-16 16,3-1-1647-16</inkml:trace>
  <inkml:trace contextRef="#ctx0" brushRef="#br0" timeOffset="159872.47">6418 17228 1356 0,'0'0'0'0,"0"0"0"15,0 0 0-15,0 0 53 0,0 0-53 0,6-23 53 0,6 13-53 16,-12 10 89-16,0 0-89 0,17-7 90 0,4 1-90 16,-21 6 60-16,0 0-60 0,30-2 61 0,9 2-61 15,-39 0 35-15,0 0-35 0,44 4 36 0,13 3-36 16,-57-7 23-16,0 0-23 0,64 10 23 0,12-2-23 15,-76-8 20-15,0 0-20 0,83 2 20 0,7-6-20 16,-90 4 16-16,0 0-16 0,101-6 16 0,6-7-16 16,-107 13 15-16,0 0-15 0,114-18 16 0,7 5-16 0,-121 13 17 15,0 0-17-15,120-9 18 0,9-5-18 0,-129 14 19 16,0 0-19-16,128-13 20 0,-3 9-20 0,-125 4 18 0,0 0-18 16,114-2 19-16,-7 2-19 0,-107 0 16 0,0 0-16 15,103 6 16-15,-17 2-16 0,-86-8 14 0,0 0-14 16,83 7 14-16,-13-1-14 0,-70-6 10 0,0 0-10 15,65 6 11-15,-21-6-11 0,-44 0 11 0,0 0-11 16,35 0 11-16,-19 2-11 0,-16-2 10 0,0 0-10 0,0 0 11 16,0 0-11-16,0 0 8 0,0 0-8 0,-12 5 8 15,-21-3-8-15,33-2 8 0,0 0-8 16,-47 0 8-16,-11-4-8 0,58 4 8 0,0 0-8 0,-68-3 8 16,-14-3-8-16,82 6 7 0,0 0-7 0,-89-8 8 15,-10 2-8-15,99 6 8 0,0 0-8 0,-101-5 8 16,-2-3-8-16,103 8 9 0,0 0-9 0,-105-8 10 15,2 7-10-15,103 1 11 0,0 0-11 0,-109 0 11 16,-6 1-11-16,115-1 12 0,0 0-12 0,-117 4 12 16,-1 4-12-16,118-8 11 0,0 0-11 0,-115 8 12 15,2 7-12-15,113-15 11 0,0 0-11 0,-107 21 11 0,2 5-11 16,105-26 8-16,0 0-8 0,-97 29 9 0,8 0-9 16,89-29 7-16,0 0-7 0,-72 25 7 15,29-10-7-15,43-15 7 0,0 0-7 0,-25 11 7 0,9-3-7 16,16-8 6-16,0 0-6 0,-6 4 7 0,6-4-7 15,0 0 5-15,0 0-5 0,10-8 6 0,27-5-6 16,-37 13 6-16,0 0-6 0,54-16 6 0,24-3-6 16,-78 19 7-16,0 0-7 0,88-19 8 0,11 2-8 0,-99 17 8 15,0 0-8-15,107-15 8 0,15 3-8 0,-122 12 9 16,0 0-9-16,125-5 10 0,3 5-10 0,-128 0 8 16,0 0-8-16,130 0 8 0,8 3-8 0,-138-3 5 0,0 0-5 15,138 6 6-15,-7-2-6 0,-131-4 4 0,0 0-4 16,128 2 5-16,-6 6-5 0,-122-8 2 0,0 0-2 15,117 7 3-15,-16-3-3 0,-101-4 1 0,0 0-1 16,88-11 2-16,-22-18-2 0,0 0-1876 0</inkml:trace>
  <inkml:trace contextRef="#ctx0" brushRef="#br0" timeOffset="160982.18">8296 11997 796 0,'0'0'0'0,"0"0"0"0,0 0 0 0,0 0 40 0,0 0-40 16,0 0 41-16,0 0-41 0,0 0 80 0,0 0-80 15,-9-19 80-15,24-2-80 0,-15 21 86 0,0 0-86 16,18-19 86-16,3 2-86 0,-21 17 61 0,0 0-61 16,31-10 61-16,12-3-61 0,-43 13 34 0,0 0-34 0,54-14 34 15,7 7-34-15,-61 7 26 0,0 0-26 0,70-6 27 16,3 2-27-16,-73 4 22 0,0 0-22 0,80-4 22 16,2 1-22-16,-82 3 21 0,0 0-21 0,81-6 22 15,5-7-22-15,-86 13 16 0,0 0-16 0,86-10 16 16,-7 6-16-16,-79 4 11 0,0 0-11 0,70-4 12 15,-9-1-12-15,-61 5 10 0,0 0-10 0,48-8 10 16,-17 6-10-16,-31 2 11 0,0 0-11 0,20 2 11 16,-11 6-11-16,-9-8 12 0,0 0-12 0,0 0 12 15,8 4-12-15,-8-4 13 0,0 0-13 0,-11 5 13 16,-21 9-13-16,32-14 16 0,0 0-16 0,-40 13 16 0,-15-9-16 16,55-4 16-16,0 0-16 0,-60 4 17 0,-4-3-17 15,64-1 18-15,0 0-18 0,-70 0 19 0,-4-1-19 16,74 1 20-16,0 0-20 0,-76-4 20 15,2 0-20-15,74 4 21 0,0 0-21 0,-76 0 22 0,2-8-22 16,74 8 20-16,0 0-20 0,-73-5 21 0,8 1-21 16,65 4 26-16,0 0-26 0,-54-4 26 0,17 2-26 15,37 2 28-15,0 0-28 0,-27 0 29 0,15 0-29 16,12 0 27-16,0 0-27 0,0 0 28 0,-10 0-28 0,10 0 24 16,0 0-24-16,0 0 24 0,10 6-24 0,-10-6 19 15,0 0-19-15,25 7 20 0,24-1-20 0,-49-6 16 16,0 0-16-16,64 8 16 0,18 1-16 0,-82-9 8 0,0 0-8 15,85-4 9-15,-13-24-9 0,0-1-1599 0</inkml:trace>
  <inkml:trace contextRef="#ctx0" brushRef="#br0" timeOffset="168319.97">5668 17218 718 0,'0'0'0'0,"0"0"0"0,0 0 0 0,0 0 25 16,0 0-25-16,0 0 25 0,0 0-25 0,0 0 73 15,0 0-73-15,0 0 73 0,-20 4-73 0,20-4 86 0,0 0-86 16,0 0 87-16,0 0-87 0,0 0 66 0,0 0-66 16,0 0 67-16,0-8-67 0,0 8 40 0,0 0-40 15,0 0 40-15,10 2-40 0,-10-2 30 0,0 0-30 16,10 6 31-16,9 2-31 0,-19-8 32 0,0 0-32 16,25 11 32-16,4-5-32 0,-29-6 26 0,0 0-26 0,32 4 26 15,3-1-26-15,-35-3 33 0,0 0-33 0,38 4 33 16,7-2-33-16,-45-2 33 0,0 0-33 0,45-2 33 15,-4-5-33-15,-41 7 33 0,0 0-33 0,44-8 33 16,5 0-33-16,-49 8 42 0,0 0-42 0,51-5 42 16,-7-1-42-16,-44 6 41 0,0 0-41 0,39-6 42 15,-8 2-42-15,-31 4 38 0,0 0-38 0,20-5 39 16,-9 1-39-16,-11 4 33 0,0 0-33 0,0 0 33 16,0 0-33-16,0 0 26 0,0 0-26 0,0 0 27 0,0 0-27 15,0 0 23-15,0 0-23 0,-11-4 23 0,-15 4-23 16,26 0 18-16,0 0-18 0,-35 0 18 0,-3 0-18 15,38 0 23-15,0 0-23 0,-45 0 24 0,-4 0-24 16,49 0 26-16,0 0-26 0,-46 0 26 0,-3 0-26 16,49 0 29-16,0 0-29 0,-51-4 29 0,-3 8-29 15,54-4 25-15,0 0-25 0,-54 6 26 0,-3 1-26 16,57-7 24-16,0 0-24 0,-46 2 25 0,9 0-25 16,37-2 19-16,0 0-19 0,-39 4 20 0,4 4-20 0,35-8 18 15,0 0-18-15,-31 5 18 0,11-3-18 16,20-2 17-16,0 0-17 0,-13 4 17 0,13-4-17 0,0 0 14 15,0 0-14-15,-10 4 15 0,10-4-15 0,0 0 13 0,0 0-13 16,0 9 13-16,17 1-13 0,-17-10 11 16,0 0-11-16,28 8 12 0,10-8-12 0,-38 0 9 0,0 0-9 15,49-4 9-15,4-4-9 0,-53 8 6 0,0 0-6 16,64-9 6-16,6-1-6 0,-70 10 3 0,0 0-3 16,74-11 4-16,3 5-4 0,-77 6 1 0,0 0-1 15,72-6 2-15,-10 2-2 0,1-3-1893 0</inkml:trace>
  <inkml:trace contextRef="#ctx0" brushRef="#br0" timeOffset="169554.15">10157 12073 628 0,'0'0'0'16,"0"0"0"-16,0 0 0 0,0 0 43 0,0 0-43 16,0 0 43-16,0 0-43 0,0 0 130 0,0 0-130 15,25 8 131-15,4-16-131 0,-29 8 131 0,0 0-131 0,41-5 132 16,10-5-132-16,-51 10 77 0,0 0-77 0,58-8 77 15,14-1-77-15,-72 9 45 0,0 0-45 0,82-10 46 16,3 3-46-16,-85 7 38 0,0 0-38 0,84-6 39 16,-3 2-39-16,-81 4 34 0,0 0-34 0,84-6 35 15,-4 5-35-15,-80 1 35 0,0 0-35 0,70-2 36 16,-4 2-36-16,-66 0 28 0,0 0-28 0,62 2 29 16,-9-1-29-16,-53-1 27 0,0 0-27 0,42 2 27 15,-22 2-27-15,-20-4 25 0,0 0-25 0,15 0 26 16,-5 0-26-16,-10 0 24 0,0 0-24 0,0 0 25 15,0 0-25-15,0 0 27 0,0 0-27 0,-10-4 27 0,-15-1-27 16,25 5 28-16,0 0-28 0,-35-4 29 0,-10-2-29 16,45 6 33-16,0 0-33 0,-54-2 33 0,-4 0-33 15,58 2 33-15,0 0-33 0,-61 0 33 0,1 2-33 16,60-2 33-16,0 0-33 0,-66 2 33 0,-8 0-33 16,74-2 27-16,0 0-27 0,-78 4 28 0,3 2-28 15,75-6 21-15,0 0-21 0,-70 11 21 0,3 2-21 0,67-13 14 16,0 0-14-16,-56 14 15 0,5-1-15 0,51-13 14 15,0 0-14-15,-36 10 14 0,6-7-14 0,30-3 12 16,0 0-12-16,-19 6 13 0,3 2-13 0,16-8 11 0,0 0-11 16,-9 9 11-16,9-9-11 0,0 0 9 0,0 0-9 15,4 10 9-15,17 3-9 0,-21-13 7 0,0 0-7 16,33 12 7-16,8-10-7 0,-41-2 5 0,0 0-5 16,54-2 6-16,16-2-6 0,-70 4 3 0,0 0-3 15,76-8 4-15,8-1-4 0,-84 9 2 0,0 0-2 0,79-14 3 16,-3 1-3-16,-76 13 1 0,0 0-1 0,78-8 2 15,-8 6-2-15,-70 2 3 0,0 0-3 0,70-3 4 16,-14-1-4-16,-56 4 2 0,0 0-2 0,53-4 3 16,-8 2-3-16,-45 2 3 0,0 0-3 0,40 2 3 15,-10 6-3-15,-30-8 1 0,0 0-1 0,21 5 2 16,-4 7-2-16,-17-12 0 0,0 0 0 0,-3 13 1 16,-36-7-1-16,4 1-1816 0</inkml:trace>
  <inkml:trace contextRef="#ctx0" brushRef="#br0" timeOffset="179965.84">8436 11799 539 0,'0'0'0'0,"0"0"0"0,0 0 0 16,0 0 17-16,0 0-17 0,0 0 17 0,0 0-17 15,0 0 36-15,0 0-36 0,0 0 36 0,0 0-36 16,0 0 43-16,0 0-43 0,0 0 44 0,0 0-44 16,0 0 26-16,0 0-26 0,0 0 26 0,24 0-26 0,-24 0 19 15,0 0-19-15,11 5 20 0,5-3-20 0,-16-2 15 16,0 0-15-16,23 4 16 0,8 4-16 0,-31-8 14 15,0 0-14-15,35 5 15 0,-2 3-15 0,-33-8 13 0,0 0-13 16,39 6 13-16,-4-2-13 0,-35-4 28 0,0 0-28 16,41 3 29-16,-2 1-29 0,-39-4 44 0,0 0-44 15,41 10 44-15,-2-6-44 0,-39-4 44 0,0 0-44 16,35 1 45-16,0-2-45 0,-35 1 38 0,0 0-38 0,38-4 38 16,3 0-38-16,-41 4 35 0,0 0-35 0,45-10 36 15,2-3-36-15,-47 13 33 0,0 0-33 0,48-13 34 16,3-1-34-16,-51 14 29 0,0 0-29 0,50-17 30 15,3-2-30-15,-53 19 25 0,0 0-25 0,45-21 25 16,-5-2-25-16,-40 23 22 0,0 0-22 0,41-25 22 16,-2-1-22-16,-39 26 17 0,0 0-17 0,39-25 18 15,6-4-18-15,-45 29 21 0,0 0-21 0,37-28 21 16,-4-5-21-16,-33 33 22 0,0 0-22 0,25-32 22 16,-2-4-22-16,-23 36 25 0,0 0-25 0,26-37 25 0,-1 7-25 15,-25 30 28-15,0 0-28 0,25-33 28 0,-5-3-28 16,-20 36 27-16,0 0-27 0,19-38 27 0,-3 0-27 15,-16 38 26-15,0 0-26 0,15-40 26 0,-5-4-26 16,-10 44 23-16,0 0-23 0,6-42 23 0,-2 2-23 16,-4 40 20-16,0 0-20 0,-4-36 21 0,0 3-21 15,4 33 21-15,0 0-21 0,-6-32 22 0,-4-3-22 16,10 35 19-16,0 0-19 0,-9-36 20 0,1 8-20 0,8 28 16 16,0 0-16-16,-10-29 17 0,-4-11-17 0,14 40 18 15,0 0-18-15,-21-40 18 0,-2 0-18 0,23 40 15 16,0 0-15-16,-26-36 16 0,1 7-16 0,25 29 15 0,0 0-15 15,-25-29 16-15,-4-5-16 0,29 34 15 0,0 0-15 16,-33-31 16-16,-2 7-16 0,35 24 15 0,0 0-15 16,-37-23 16-16,2-4-16 0,35 27 13 0,0 0-13 15,-39-27 14-15,-2 6-14 0,41 21 14 0,0 0-14 0,-45-23 14 16,1 1-14-16,44 22 12 0,0 0-12 0,-53-21 13 16,1 0-13-16,52 21 11 0,0 0-11 0,-55-19 12 15,1 1-12-15,54 18 10 0,0 0-10 0,-55-15 11 16,1 7-11-16,54 8 8 0,0 0-8 0,-51-9 9 15,-3-2-9-15,54 11 8 0,0 0-8 0,-60-6 8 16,5 6-8-16,55 0 6 0,0 0-6 0,-54 0 7 16,-5 4-7-16,59-4 6 0,0 0-6 0,-56 5 7 15,2 3-7-15,54-8 4 0,0 0-4 0,-51 9 5 16,6 5-5-16,45-14 3 0,0 0-3 0,-48 13 4 16,-7 1-4-16,55-14 3 0,0 0-3 0,-50 17 3 15,5-4-3-15,45-13 2 0,0 0-2 0,-45 17 3 0,-3 6-3 16,48-23 2-16,0 0-2 0,-47 27 2 0,2 3-2 15,45-30 2-15,0 0-2 0,-42 35 2 0,5 3-2 16,37-38 1-16,0 0-1 0,-33 34 1 0,1-1-1 16,32-33 1-16,0 0-1 0,-25 30 1 0,6 6-1 15,19-36 0-15,0 0 0 0,-16 35 1 0,-1 5-1 16,17-40 0-16,0 0 0 0,-16 42 0 0,4 2 0 0,12-44 0 16,0 0 0-16,-13 40 0 0,1 4 0 0,12-44 0 15,0 0 0-15,-10 43 0 0,7 3 0 0,3-46 0 16,0 0 0-16,0 48 0 0,3 3 0 0,-3-51 0 15,0 0 0-15,6 50 0 0,4 2 0 0,-10-52-1 0,0 0 1 16,10 49 0-16,1-3 0 0,-11-46-1 0,0 0 1 16,14 46 0-16,0 3 0 0,-14-49-1 0,0 0 1 15,15 50 0-15,3-4 0 0,-18-46-1 0,0 0 1 16,17 47-1-16,3 3 1 0,-20-50-2 0,0 0 2 0,15 44-1 16,1-17 1-16,-16-27-1 0,0 0 1 0,19 22-1 15,1 3 1-15,-20-25-1 0,0 0 1 0,27 23 0 16,6-6 0-16,-33-17-1 0,0 0 1 0,35 12 0 15,6-5 0-15,-41-7-1 0,0 0 1 0,42 4 0 16,3-2 0-16,-45-2-1 0,0 0 1 0,45 4 0 16,2 0 0-16,-47-4-1 0,0 0 1 0,42 2-1 15,-1 1 1-15,-41-3-2 0,0 0 2 0,39 8-1 16,-4 2 1-16,-35-10-2 0,0 0 2 0,37 13-2 16,6 6 2-16,-43-19-6 0,0 0 6 0,46 21-6 15,3-8 6-15,-49-13-20 0,0 0 20 0,49 4-19 0,-9-15 19 16,1-1-1706-16</inkml:trace>
  <inkml:trace contextRef="#ctx0" brushRef="#br0" timeOffset="181337.36">9591 10629 729 0,'0'0'0'0,"0"0"0"0,0 0 0 0,0 0 39 15,0 0-39-15,0 0 40 0,23-4-40 0,-23 4 95 0,0 0-95 16,16-15 95-16,9-13-95 0,-25 28 101 16,0 0-101-16,39-40 101 0,10-6-101 0,-49 46 71 0,0 0-71 15,60-54 71-15,10-9-71 0,-70 63 41 0,0 0-41 16,82-66 42-16,15-15-42 0,-97 81 28 0,0 0-28 16,101-80 29-16,4 2-29 0,-105 78 25 0,0 0-25 15,107-78 26-15,8 4-26 0,-115 74 23 0,0 0-23 16,114-81 24-16,-5 5-24 0,-109 76 23 0,0 0-23 15,105-80 24-15,-6 6-24 0,-99 74 26 0,0 0-26 16,96-67 26-16,-7 10-26 0,-89 57 23 0,0 0-23 16,80-52 24-16,-16 8-24 0,-64 44 23 0,0 0-23 0,56-38 24 15,-11 6-24-15,-45 32 19 0,0 0-19 0,33-27 19 16,-11 10-19-16,-22 17 13 0,0 0-13 0,11-14 14 16,-1 5-14-16,-10 9 12 0,0 0-12 0,0 0 12 15,2-10-12-15,-2 10 9 0,0 0-9 0,0 0 9 16,-12-11-9-16,12 11 7 0,0 0-7 0,-11-13 7 0,-3-3-7 15,14 16 4-15,0 0-4 0,-16-17 5 0,1 9-5 16,15 8 4-16,0 0-4 0,-14-5 5 0,3-3-5 16,11 8 4-16,0 0-4 0,-10-6 5 0,-6 3-5 15,16 3 4-15,0 0-4 0,-9-2 4 0,9 2-4 16,0 0 3-16,0 0-3 0,-10 0 4 0,10 0-4 16,0 0 3-16,0 0-3 0,0 0 3 0,0 0-3 15,0 0 2-15,0 0-2 0,15 0 3 0,9-2-3 0,-24 2 3 16,0 0-3-16,31-2 3 0,8 6-3 0,-39-4 3 15,0 0-3-15,31 5 3 0,-10 3-3 0,-21-8 1 16,0 0-1-16,18 11 1 0,-1 5-1 0,-17-16 1 16,0 0-1-16,18 19 1 0,-3-2-1 0,-15-17 0 15,0 0 0-15,4 15 1 0,-8 2-1 0,4-17 0 0,0 0 0 16,-11 21 0-16,-7 6 0 0,18-27 0 0,0 0 0 16,-19 27 0-16,-1-4 0 0,20-23-1 0,0 0 1 15,-15 17 0-15,3-2 0 0,12-15-6 0,0 0 6 16,-4 12-5-16,8-3 5 0,0-3-1404 0</inkml:trace>
  <inkml:trace contextRef="#ctx0" brushRef="#br0" timeOffset="181629.07">11918 8891 1289 0,'0'0'0'0,"0"0"0"0,16-7 0 16,-16 7 14-16,0 0-14 0,14-8 14 0,-3 2-14 16,-11 6 25-16,0 0-25 0,16 0 26 0,13 0-26 15,-29 0 20-15,0 0-20 0,23 0 20 0,-5 0-20 16,-18 0 11-16,0 0-11 0,13 0 11 0,1 2-11 15,-14-2 8-15,0 0-8 0,16 2 9 0,-5 0-9 0,-11-2 1 16,0 0-1-16,14 4 1 0,1 0-1 0,1 0-1027 16</inkml:trace>
  <inkml:trace contextRef="#ctx0" brushRef="#br0" timeOffset="181820.84">12020 9103 931 0,'0'0'0'15,"15"0"0"-15,24 0 0 0,-39 0 0 0,0 0 0 0,49 0 1 16,1-2-1-16,-50 2 0 0,0 0 0 0,49-4 1 16,-8-5-1-16,-41 9-9 0,0 0 9 0,35-10-9 15,-2-3 9-15,0 0-627 0</inkml:trace>
  <inkml:trace contextRef="#ctx0" brushRef="#br0" timeOffset="182349.6">12595 8783 897 0,'0'0'0'0,"0"0"0"0,16 21 0 0,-16-21-1 15,0 0 1-15,11 26 0 0,3 9 0 0,-14-35-1 16,0 0 1-16,10 42 0 0,3 5 0 0,-13-47 0 16,0 0 0-16,14 52 1 0,-4-1-1 0,-10-51 4 0,0 0-4 15,7 50 4-15,-3-12-4 0,-4-38 19 0,0 0-19 16,6 29 20-16,-6-12-20 0,0-17 43 0,0 0-43 16,0 9 44-16,0-9-44 0,0 0 60 0,0 0-60 15,0 0 61-15,-10-19-61 0,10 19 91 0,0 0-91 16,-17-24 91-16,-6-9-91 0,23 33 80 0,0 0-80 15,-24-40 80-15,5-11-80 0,19 51 73 0,0 0-73 16,-16-52 73-16,1-1-73 0,15 53 64 0,0 0-64 16,-14-58 65-16,8-6-65 0,6 64 56 0,0 0-56 15,0-65 56-15,6-2-56 0,-6 67 45 0,0 0-45 16,10-61 45-16,3 15-45 0,-13 46 36 0,0 0-36 0,18-40 37 16,5 13-37-16,-23 27 31 0,0 0-31 0,29-17 31 15,-3 10-31-15,-26 7 22 0,0 0-22 0,21 0 23 16,8 3-23-16,-29-3 20 0,0 0-20 0,31 8 20 15,2 9-20-15,-33-17 14 0,0 0-14 0,26 23 15 16,-7 4-15-16,-19-27 10 0,0 0-10 0,12 26 11 16,-3-3-11-16,-9-23 6 0,0 0-6 0,4 23 7 0,-8 4-7 15,4-27 6-15,0 0-6 0,-7 30 6 0,-7 3-6 16,14-33 5-16,0 0-5 0,-21 30 5 0,-3-5-5 16,24-25 5-16,0 0-5 0,-25 21 5 0,9-6-5 15,16-15 3-15,0 0-3 0,-9 14 4 0,1-1-4 16,8-13 1-16,0 0-1 0,8 14 2 0,7-3-2 15,5 0-1662-15</inkml:trace>
  <inkml:trace contextRef="#ctx0" brushRef="#br0" timeOffset="182733.29">12980 8907 1087 0,'0'0'0'16,"0"0"0"-16,18 3 0 0,-18-3 4 0,0 0-4 16,13 4 4-16,1 0-4 0,-14-4 9 0,0 0-9 15,19 10 9-15,10 9-9 0,-29-19 6 0,0 0-6 0,26 21 6 16,-5-4-6-16,-21-17 7 0,0 0-7 0,18 21 7 16,-3 4-7-16,-15-25 10 0,0 0-10 0,12 26 11 15,-6-7-11-15,-6-19 16 0,0 0-16 0,-2 16 17 16,-4-3-17-16,6-13 27 0,0 0-27 0,-8 10 28 15,0-7-28-15,8-3 42 0,0 0-42 0,-8 0 43 16,-1-1-43-16,9 1 61 0,0 0-61 0,-12-4 61 16,2-6-61-16,10 10 77 0,0 0-77 0,-7-17 77 0,-1-8-77 15,8 25 75-15,0 0-75 0,-4-25 75 0,8 3-75 16,-4 22 66-16,0 0-66 0,10-23 66 0,5 5-66 16,-15 18 53-16,0 0-53 0,18-13 54 0,1 5-54 15,-19 8 32-15,0 0-32 0,19-1 32 0,-1-3-32 16,-18 4 20-16,0 0-20 0,16-2 21 0,-5-2-21 15,-11 4 6-15,0 0-6 0,10-4 6 0,0-7-6 16,-1 1-1527-16</inkml:trace>
  <inkml:trace contextRef="#ctx0" brushRef="#br0" timeOffset="183084.07">13610 8594 1278 0,'0'0'0'15,"0"0"0"-15,0 0 0 0,0 0 0 0,0 0 0 0,-10 0 0 16,10 0 0-16,0 0 1 0,0 0-1 16,-11 4 1-16,-3 5-1 0,14-9 10 0,0 0-10 0,-14 14 11 15,-7 8-11-15,21-22 20 0,0 0-20 0,-19 27 20 16,-1 6-20-16,20-33 34 0,0 0-34 0,-14 38 34 15,9 2-34-15,5-40 40 0,0 0-40 0,0 42 40 16,4-2-40-16,-4-40 42 0,0 0-42 0,11 36 42 16,13-4-42-16,-24-32 41 0,0 0-41 0,25 29 41 0,0-6-41 15,-25-23 31-15,0 0-31 0,27 25 32 0,12 0-32 16,-39-25 34-16,0 0-34 0,39 24 34 0,-14-16-34 16,-25-8 16-16,0 0-16 0,31-2 16 0,12-11-16 15,-43 13 5-15,0 0-5 0,45-17 6 0,-6 1-6 16,2-1-1312-16</inkml:trace>
  <inkml:trace contextRef="#ctx0" brushRef="#br0" timeOffset="183541.15">14075 9080 1267 0,'0'0'0'16,"0"0"0"-16,9-5 0 0,-9 5 7 0,0 0-7 16,2-8 7-16,-2-5-7 0,0 13 29 0,0 0-29 0,0-27 30 15,0-13-30-15,0 40 73 0,0 0-73 0,0-50 74 16,0-9-74-16,0 59 67 0,0 0-67 0,2-65 68 15,4-3-68-15,-6 68 58 0,0 0-58 0,10-71 59 16,-4 0-59-16,-6 71 55 0,0 0-55 0,7-63 56 16,1 14-56-16,-8 49 59 0,0 0-59 0,8-31 59 15,-2 8-59-15,-6 23 49 0,0 0-49 0,4-11 50 0,-4 11-50 16,0 0 39-16,0 0-39 0,7-4 40 0,7 12-40 16,-14-8 33-16,0 0-33 0,21 21 33 0,7 17-33 15,-28-38 26-15,0 0-26 0,29 51 26 0,2-1-26 16,-31-50 18-16,0 0-18 0,25 48 18 0,-1 1-18 15,-24-49 13-15,0 0-13 0,21 46 13 0,-7-6-13 16,-14-40 9-16,0 0-9 0,11 33 10 0,-1-9-10 16,-10-24 5-16,0 0-5 0,10 16 6 0,-6-3-6 0,-4-13 2 15,0 0-2-15,5 11 2 0,-5-11-2 0,0 0 0 16,0 0 0-16,0 8 0 0,0-8 0 0,0 0-1710 16</inkml:trace>
  <inkml:trace contextRef="#ctx0" brushRef="#br0" timeOffset="183724.91">14114 8783 1311 0,'0'0'0'16,"0"0"0"-16,21 0 0 0,-21 0 2 0,0 0-2 16,25-6 3-16,18-7-3 0,-43 13 2 0,0 0-2 0,45-14 3 15,-6 7-3-15,-39 7 1 0,0 0-1 0,31-10 2 16,-10 1-2-16,-21 9 0 0,0 0 0 0,18-8 0 15,-1 2 0-15,1-3-933 0</inkml:trace>
  <inkml:trace contextRef="#ctx0" brushRef="#br0" timeOffset="184165.94">14681 8783 863 0,'0'0'0'15,"0"0"0"-15,16-6 0 0,-16 6 13 0,0 0-13 16,12 0 14-16,-12 0-14 0,0 0 34 0,0 0-34 16,7 0 34-16,-7 0-34 0,0 0 40 0,0 0-40 15,0 0 41-15,0 10-41 0,0-10 30 0,0 0-30 16,-6 13 31-16,5 6-31 0,1-19 32 0,0 0-32 16,-2 25 33-16,0 7-33 0,2-32 32 0,0 0-32 0,0 34 32 15,2-7-32-15,-2-27 29 0,0 0-29 0,2 19 30 16,-1 2-30-16,-1-21 30 0,0 0-30 0,0 14 31 15,-1-9-31-15,1-5 28 0,0 0-28 0,0 0 28 16,0 0-28-16,0 0 26 0,0 0-26 0,9 8 27 16,-9-8-27-16,0 0 21 0,0 0-21 0,12-11 21 15,0-5-21-15,-12 16 15 0,0 0-15 0,19-26 15 16,0-13-15-16,-1 3-1088 0</inkml:trace>
  <inkml:trace contextRef="#ctx0" brushRef="#br0" timeOffset="184282.66">14710 8609 796 0,'0'0'0'0,"0"0"0"0,6 13 0 0,-6-13-2 15,0 0 2-15,0 12-1 0,2-3 1 0,0-3-535 16</inkml:trace>
  <inkml:trace contextRef="#ctx0" brushRef="#br0" timeOffset="184584.66">14975 8313 1323 0,'0'0'0'0,"10"2"0"16,15 10 0-16,-25-12-42 0,0 0 42 0,27 23-42 16,4 9 42-16,-31-32-69 0,0 0 69 0,31 44-69 15,-2 13 69-15,-29-57 0 0,0 0 0 0,22 67 1 16,-10 13-1-16,-12-80 31 0,0 0-31 0,0 80 32 0,-14 0-32 16,14-80 74-16,0 0-74 0,-29 80 75 0,-14 14-75 15,43-94 78-15,0 0-78 0,-66 82 79 0,-29-11-79 16,-1-1-1044-16</inkml:trace>
  <inkml:trace contextRef="#ctx0" brushRef="#br0" timeOffset="198633.89">10818 17569 1177 0,'0'0'0'0,"0"0"0"16,0 0 0-16,0 0 41 0,0 0-41 0,0 0 41 0,0 0-41 15,0 0 101-15,0 0-101 0,0 0 102 0,0 0-102 16,0 0 70-16,0 0-70 0,0 0 70 0,0 0-70 16,0 0 45-16,0 0-45 0,0 0 45 0,0 0-45 15,0 0 26-15,0 0-26 0,6 27 26 0,13-4-26 16,-19-23 24-16,0 0-24 0,26 28 24 0,9 5-24 16,-35-33 21-16,0 0-21 0,35 30 21 0,5-7-21 15,-40-23 21-15,0 0-21 0,45 19 21 0,0-3-21 0,-45-16 19 16,0 0-19-16,48 9 20 0,9-3-20 0,-57-6 18 15,0 0-18-15,58 0 19 0,8-6-19 0,-66 6 24 16,0 0-24-16,70-13 25 0,4-4-25 0,-74 17 22 0,0 0-22 16,78-19 23-16,9 1-23 0,-87 18 21 0,0 0-21 15,90-15 21-15,1 0-21 0,-91 15 19 0,0 0-19 16,92-14 20-16,7 5-20 0,-99 9 18 0,0 0-18 16,101-8 18-16,8 3-18 0,-109 5 15 0,0 0-15 15,114-6 16-15,5-2-16 0,-119 8 19 0,0 0-19 0,113-7 19 16,-2 3-19-16,-111 4 18 0,0 0-18 0,95-4 19 15,-8-2-19-15,-87 6 20 0,0 0-20 0,82-5 20 16,-2 3-20-16,-80 2 6 0,0 0-6 0,79-6 6 16,-5-6-6-16,0 1-1681 0</inkml:trace>
  <inkml:trace contextRef="#ctx0" brushRef="#br0" timeOffset="199535.71">18092 17867 2062 0,'0'0'0'0,"0"0"0"0,0 0 0 15,0 0 78-15,0 0-78 0,-26 11 79 0,17-11-79 0,9 0 122 16,0 0-122-16,0 0 122 0,0 0-122 0,0 0 70 16,0 0-70-16,-4 10 71 0,4-10-71 0,0 0 21 15,0 0-21-15,0 0 22 0,7 13-22 0,-7-13 12 16,0 0-12-16,6 27 12 0,6 17-12 0,-12-44 8 0,0 0-8 16,10 49 8-16,-8 3-8 0,-2-52 4 0,0 0-4 0,-2 51 4 15,0-1-4-15,2-50 3 0,0 0-3 16,-8 51 3-16,-6 3-3 0,14-54 2 0,0 0-2 0,-11 46 2 15,5-20-2-15,6-26 4 0,0 0-4 0,-2 19 5 16,-2-1-5-16,4-18 5 0,0 0-5 0,0 15 6 16,-4-6-6-16,4-9 7 0,0 0-7 0,0 0 8 15,-2 10-8-15,2-10 9 0,0 0-9 0,0 0 10 16,12 17-10-16,-12-17 9 0,0 0-9 0,21 15 10 16,16 10-10-16,-37-25 13 0,0 0-13 0,41 19 13 15,0-15-13-15,-41-4 18 0,0 0-18 0,35-2 18 16,-10 0-18-16,-25 2 20 0,0 0-20 0,25-4 21 15,5-3-21-15,-30 7 20 0,0 0-20 0,33-12 20 0,-8-3-20 16,-25 15 15-16,0 0-15 0,23-23 15 0,1-11-15 16,-24 34 4-16,0 0-4 0,19-46 5 0,-9-17-5 15,-10 63 0-15,0 0 0 0,4-69 0 0,-6-3 0 16,0-2-2160-16</inkml:trace>
  <inkml:trace contextRef="#ctx0" brushRef="#br0" timeOffset="199788.61">17998 17806 1782 0,'0'0'0'16,"0"0"0"-16,8-8 0 0,-8 8 0 0,0 0 0 15,10-11 0-15,7-7 0 0,-17 18-1 0,0 0 1 16,27-19-1-16,12-3 1 0,-39 22 28 0,0 0-28 15,45-25 29-15,0-2-29 0,-45 27 49 0,0 0-49 0,41-25 50 16,-1 6-50-16,-40 19 49 0,0 0-49 0,35-17 49 16,-3 2-49-16,-32 15 37 0,0 0-37 0,27-12 38 15,-2 5-38-15,-25 7 17 0,0 0-17 0,16-2 17 16,-7 0-17-16,1 0-1548 0</inkml:trace>
  <inkml:trace contextRef="#ctx0" brushRef="#br0" timeOffset="200026.68">18162 18119 1625 0,'0'0'0'0,"0"0"0"0,7 1 0 16,-7-1 2-16,0 0-2 0,16-1 3 0,9-9-3 15,-25 10 5-15,0 0-5 0,27-11 5 0,4-3-5 16,-31 14 22-16,0 0-22 0,32-11 22 0,-5 1-22 15,-27 10 18-15,0 0-18 0,27-7 18 0,0-1-18 0,-27 8 20 16,0 0-20-16,33-10 20 0,2-7-20 0,-35 17 9 16,0 0-9-16,39-25 9 0,-6-7-9 0,-33 32 0 15,0 0 0-15,29-36 0 0,-3 0 0 0,1-3-1274 0</inkml:trace>
  <inkml:trace contextRef="#ctx0" brushRef="#br0" timeOffset="200602.41">19130 17392 1670 0,'0'0'0'0,"0"0"0"16,-14-4 0-16,14 4-11 0,0 0 11 0,-10-6-11 16,5 2 11-16,5 4-35 0,0 0 35 0,-10-3-34 0,-4-1 34 15,14 4 0-15,0 0 0 0,-17 0 1 0,-3 4-1 16,20-4 12-16,0 0-12 0,-23 3 13 0,-8 11-13 16,31-14 39-16,0 0-39 0,-27 17 40 0,11 2-40 15,16-19 51-15,0 0-51 0,-10 17 51 0,1 6-51 16,9-23 44-16,0 0-44 0,-8 21 45 0,0 6-45 15,8-27 33-15,0 0-33 0,-6 36 33 0,2 16-33 16,4-52 26-16,0 0-26 0,0 49 27 0,4-11-27 0,-4-38 20 16,0 0-20-16,4 40 20 0,2 14-20 0,-6-54 14 15,0 0-14-15,4 51 14 0,2-13-14 0,-6-38 12 0,0 0-12 16,0 35 12-16,0 9-12 0,0-44 9 0,0 0-9 16,0 36 9-16,4-15-9 0,-4-21 9 0,0 0-9 15,5 19 10-15,7 6-10 0,-12-25 8 0,0 0-8 16,14 23 8-16,-5-8-8 0,-9-15 7 0,0 0-7 15,10 15 8-15,6 2-8 0,-16-17 6 0,0 0-6 16,21 17 7-16,6-1-7 0,-27-16 5 0,0 0-5 0,31 7 6 16,4-3-6-16,-35-4 6 0,0 0-6 0,34 2 7 15,-13 4-7-15,-21-6 8 0,0 0-8 0,19 7 8 16,7 1-8-16,-26-8 10 0,0 0-10 0,21 6 10 16,-3-2-10-16,-18-4 10 0,0 0-10 0,15 2 10 15,-5-2-10-15,-10 0 6 0,0 0-6 0,11 0 6 16,7 1-6-16,-18-1 2 0,0 0-2 0,23-5 3 15,1-14-3-15,-1 1-1638 0</inkml:trace>
  <inkml:trace contextRef="#ctx0" brushRef="#br0" timeOffset="201003.73">19729 17335 1591 0,'0'0'0'16,"0"0"0"-16,-6 9 0 0,6-9 6 0,0 0-6 15,0 0 6-15,0 8-6 0,0-8 18 0,0 0-18 0,15 9 18 16,16 5-18-16,-31-14 33 0,0 0-33 0,35 21 33 16,-1 0-33-16,-34-21 29 0,0 0-29 0,31 26 30 15,17 12-30-15,-48-38 29 0,0 0-29 0,47 35 30 16,-8-5-30-16,-39-30 29 0,0 0-29 0,41 31 29 16,7 5-29-16,-48-36 25 0,0 0-25 0,51 31 25 15,-10-10-25-15,-41-21 26 0,0 0-26 0,29 15 27 16,-10-4-27-16,-19-11 23 0,0 0-23 0,24 8 24 15,1-2-24-15,-25-6 21 0,0 0-21 0,27 2 21 16,-11-4-21-16,-16 2 11 0,0 0-11 0,13-12 12 16,1-11-12-16,-1 0-1512 0</inkml:trace>
  <inkml:trace contextRef="#ctx0" brushRef="#br0" timeOffset="201318.71">20265 17356 1625 0,'0'0'0'0,"0"0"0"0,-15 7 0 0,15-7 7 0,0 0-7 16,-12 4 7-16,4 0-7 0,8-4 13 0,0 0-13 16,-13 6 14-16,-13 7-14 0,26-13 50 0,0 0-50 15,-29 21 50-15,0 6-50 0,29-27 38 0,0 0-38 16,-31 32 39-16,-6 8-39 0,37-40 36 0,0 0-36 15,-39 44 37-15,-2 2-37 0,41-46 33 0,0 0-33 16,-37 45 34-16,2 9-34 0,35-54 27 0,0 0-27 16,-31 57 27-16,2-2-27 0,29-55 20 0,0 0-20 0,-25 46 21 15,5-13-21-15,20-33 8 0,0 0-8 0,-11 21 8 16,7-6-8-16,4-15 2 0,0 0-2 0,0 9 2 16,0-9-2-16,0 0 0 0,0 0 0 0,6 4 0 15,9-17 0-15,1 0-1514 0</inkml:trace>
  <inkml:trace contextRef="#ctx0" brushRef="#br0" timeOffset="201737.37">20907 16816 1838 0,'0'0'0'0,"0"0"0"0,-8-6 0 0,8 6-15 0,0 0 15 15,0 0-14-15,-8 6 14 0,8-6-2 0,0 0 2 16,0 9-2-16,4 10 2 0,-4-19 5 0,0 0-5 15,4 37 6-15,0 20-6 0,-4-57 15 0,0 0-15 16,6 68 16-16,0 13-16 0,-6-81 28 0,0 0-28 16,7 83 29-16,5 5-29 0,-12-88 31 0,0 0-31 15,12 86 32-15,1-8-32 0,-13-78 29 0,0 0-29 0,12 77 30 16,0-5-30-16,-12-72 25 0,0 0-25 0,11 65 25 16,-1-6-25-16,-10-59 19 0,0 0-19 0,8 54 20 15,0-11-20-15,-8-43 18 0,0 0-18 0,7 37 18 16,-1-13-18-16,-6-24 14 0,0 0-14 0,4 18 15 15,0-9-15-15,-4-9 11 0,0 0-11 0,0 0 11 16,6 8-11-16,-4-1-1592 0</inkml:trace>
  <inkml:trace contextRef="#ctx0" brushRef="#br0" timeOffset="204017.54">21653 17081 998 0,'0'0'0'0,"0"0"0"0,0 0 0 0,0 0 46 16,0 0-46-16,-15-34 47 0,9 14-47 0,6 20 119 15,0 0-119-15,-4-15 119 0,4 15-119 0,0 0 121 16,0 0-121-16,-8-7 121 0,8 7-121 0,0 0 87 0,0 0-87 16,0 0 87-16,-9 5-87 0,9-5 58 0,0 0-58 15,-4 10 59-15,2 7-59 0,2-17 46 0,0 0-46 16,0 38 47-16,2 23-47 0,-2-61 36 0,0 0-36 16,6 75 37-16,5 1-37 0,-11-76 28 0,0 0-28 15,12 76 28-15,-2-5-28 0,-10-71 25 0,0 0-25 0,7 65 26 16,1-6-26-16,-8-59 20 0,0 0-20 0,8 44 20 15,-2-20-20-15,-6-24 14 0,0 0-14 0,6 14 15 16,0-5-15-16,-6-9 10 0,0 0-10 0,11-4 11 16,11-13-11-16,-3-2-1609 0</inkml:trace>
  <inkml:trace contextRef="#ctx0" brushRef="#br0" timeOffset="204289.91">21939 17180 1681 0,'0'0'0'0,"0"0"0"0,14 8 0 16,-14-8 23-16,0 0-23 0,14 7 24 0,11 5-24 16,-25-12 60-16,0 0-60 0,41 17 61 0,13 10-61 0,-54-27 47 15,0 0-47-15,58 32 48 0,-7 6-48 16,-51-38 30-16,0 0-30 0,43 36 30 0,-8-1-30 0,-35-35 23 15,0 0-23-15,29 28 23 0,-10-7-23 0,-19-21 20 16,0 0-20-16,18 18 20 0,-5-5-20 0,-13-13 19 0,0 0-19 16,18 13 19-16,-3 1-19 0,-15-14 10 0,0 0-10 15,18 9 11-15,-2-7-11 0,-16-2 1 0,0 0-1 16,11-11 1-16,-3-14-1 0,0 0-1554 0</inkml:trace>
  <inkml:trace contextRef="#ctx0" brushRef="#br0" timeOffset="204529.95">22365 17150 1401 0,'0'0'0'0,"0"0"0"15,-14 0 0-15,14 0 0 0,0 0 0 0,-11 1 1 16,-1 5-1-16,12-6 0 0,0 0 0 0,-12 8 0 16,1 1 0-16,11-9 20 0,0 0-20 0,-18 17 21 15,-1 10-21-15,19-27 28 0,0 0-28 0,-20 36 28 16,3 6-28-16,17-42 42 0,0 0-42 0,-16 44 42 15,3-6-42-15,13-38 42 0,0 0-42 0,-16 39 43 0,3-5-43 16,13-34 35-16,0 0-35 0,-14 30 36 0,0-5-36 16,14-25 25-16,0 0-25 0,-17 17 26 0,-3-9-26 15,20-8 15-15,0 0-15 0,-17-9 16 0,3-22-16 16,1 0-1306-16</inkml:trace>
  <inkml:trace contextRef="#ctx0" brushRef="#br0" timeOffset="204816.19">22484 17012 1670 0,'0'0'0'0,"0"0"0"15,17 12 0-15,-17-12-17 0,0 0 17 0,14 9-17 16,-1 3 17-16,-13-12-31 0,0 0 31 0,20 26-30 15,9 24 30-15,-29-50 1 0,0 0-1 0,25 59 1 16,-7 10-1-16,-18-69 22 0,0 0-22 0,13 68 22 16,-5-7-22-16,-8-61 52 0,0 0-52 0,6 56 52 15,0-9-52-15,-6-47 54 0,0 0-54 0,4 37 54 16,-4-13-54-16,0-24 36 0,0 0-36 0,-4 14 37 16,-6-14-37-16,0 0-1370 0</inkml:trace>
  <inkml:trace contextRef="#ctx0" brushRef="#br0" timeOffset="205011.27">22855 17281 1827 0,'0'0'0'0,"0"0"0"0,21-11 0 15,-21 11 2-15,0 0-2 0,30-16 2 0,18-10-2 0,-48 26-2 16,0 0 2-16,55-38-2 0,1-2 2 0,-56 40-41 16,0 0 41-16,45-41-41 0,-18 7 41 0,0-2-1249 0</inkml:trace>
  <inkml:trace contextRef="#ctx0" brushRef="#br0" timeOffset="205191.39">22902 17401 1491 0,'0'0'0'0,"0"0"0"15,15 2 0-15,-15-2 2 0,0 0-2 0,24-2 2 16,11-11-2-16,-35 13 2 0,0 0-2 0,44-23 2 16,9-4-2-16,-53 27-12 0,0 0 12 0,50-24-12 15,-9 4 12-15,-2-2-1047 0</inkml:trace>
  <inkml:trace contextRef="#ctx0" brushRef="#br0" timeOffset="205619.71">23631 16867 1659 0,'0'0'0'15,"0"0"0"-15,0 0 0 0,0 0 0 0,0 0 0 16,0 0 0-16,0 8 0 0,0-8 0 0,0 0 0 15,0 0 0-15,-6 11 0 0,6-11 20 0,0 0-20 0,-2 14 20 16,4 5-20-16,-2-19 25 0,0 0-25 0,4 34 26 16,4 21-26-16,-8-55 30 0,0 0-30 0,9 59 31 15,1-18-31-15,-10-41 31 0,0 0-31 0,12 36 32 16,-1-6-32-16,-11-30 26 0,0 0-26 0,10 19 27 16,-4-7-27-16,-6-12 20 0,0 0-20 0,10 9 20 15,7-3-20-15,-17-6 12 0,0 0-12 0,24 0 13 16,1-13-13-16,-25 13 9 0,0 0-9 0,21-33 9 15,-7-20-9-15,-14 53 2 0,0 0-2 0,6-61 3 0,-6-6-3 16,0 0-1452-16</inkml:trace>
  <inkml:trace contextRef="#ctx0" brushRef="#br0" timeOffset="205748.96">23607 16676 1435 0,'0'0'0'0,"0"0"0"0,12-5 0 0,-12 5 0 15,0 0 0-15,12-10 0 0,5-9 0 0,-17 19-3 16,0 0 3-16,16-30-2 0,-8-12 2 0,-1 2-1013 16</inkml:trace>
  <inkml:trace contextRef="#ctx0" brushRef="#br0" timeOffset="206950.01">24088 16266 1323 0,'0'0'0'16,"0"0"0"-16,8-5 0 15,-8 5-7-15,0 0 7 0,0 0-6 0,9-6 6 0,-9 6-11 16,0 0 11-16,8-6-11 0,10-3 11 0,-18 9 4 0,0 0-4 0,23-10 5 16,0 2-5-16,-23 8 19 0,0 0-19 0,25-5 20 15,-5 1-20-15,-20 4 33 0,0 0-33 0,21-2 34 16,5-4-34-16,-26 6 39 0,0 0-39 0,21-5 40 16,-7 1-40-16,-14 4 34 0,0 0-34 0,9 0 34 15,-9 0-34-15,0 0 33 0,0 0-33 0,10 2 33 16,-10-2-33-16,0 0 29 0,0 0-29 0,4 7 29 15,0 3-29-15,-4-10 27 0,0 0-27 0,2 13 28 16,-2 6-28-16,0-19 25 0,0 0-25 0,2 29 26 16,2 11-26-16,-4-40 28 0,0 0-28 0,3 44 28 0,1-6-28 15,-4-38 26-15,0 0-26 0,4 40 27 0,6 10-27 16,-10-50 25-16,0 0-25 0,10 51 26 0,1-3-26 16,-11-48 20-16,0 0-20 0,16 49 21 0,5 12-21 15,-21-61 14-15,0 0-14 0,22 63 15 0,-5 0-15 16,-17-63 12-16,0 0-12 0,18 58 13 0,-1-9-13 15,-17-49 9-15,0 0-9 0,16 48 10 0,-3 3-10 16,-13-51 7-16,0 0-7 0,10 52 7 0,-4-16-7 16,-6-36 11-16,0 0-11 0,2 38 11 0,-6 2-11 0,4-40 16 15,0 0-16-15,-10 42 17 0,-7-2-17 0,17-40 22 16,0 0-22-16,-26 33 22 0,-11-8-22 0,37-25 24 0,0 0-24 16,-60 13 24-16,-31-9-24 0,91-4 19 0,0 0-19 15,0 0-1616-15</inkml:trace>
  <inkml:trace contextRef="#ctx0" brushRef="#br0" timeOffset="209320.94">21500 18216 1143 0,'0'0'0'0,"0"0"0"0,0 0 0 15,0 0 20-15,0 0-20 0,0 0 21 0,-27 0-21 16,27 0 44-16,0 0-44 0,0 0 44 0,-8 0-44 16,8 0 45-16,0 0-45 0,0 0 46 0,0 0-46 15,0 0 30-15,0 0-30 0,0 8 31 0,0-8-31 0,0 0 19 16,0 0-19-16,2 15 20 0,2 8-20 0,-4-23 15 16,0 0-15-16,4 26 16 0,-1-1-16 0,-3-25 18 15,0 0-18-15,10 27 19 0,8 9-19 0,-18-36 25 16,0 0-25-16,21 36 25 0,-1-7-25 0,-20-29 28 0,0 0-28 15,27 29 28-15,12-1-28 0,-39-28 27 0,0 0-27 16,42 25 28-16,-5-14-28 0,-37-11 22 0,0 0-22 16,33 4 22-16,-3-2-22 0,-30-2 15 0,0 0-15 15,33-4 16-15,2-5-16 0,-35 9 11 0,0 0-11 0,31-15 11 16,-4-5-11-16,-27 20 10 0,0 0-10 0,27-21 10 16,4 1-10-16,-31 20 18 0,0 0-18 0,31-23 18 15,-3-8-18-15,-28 31 25 0,0 0-25 0,27-34 25 16,10-2-25-16,-37 36 26 0,0 0-26 0,43-37 27 15,5 5-27-15,-48 32 32 0,0 0-32 0,53-27 32 16,3 4-32-16,-56 23 32 0,0 0-32 0,56-21 33 16,7 2-33-16,-63 19 29 0,0 0-29 0,64-15 30 15,2 7-30-15,-66 8 25 0,0 0-25 0,68-2 25 16,0 0-25-16,-68 2 19 0,0 0-19 0,64 4 20 16,-9 6-20-16,-55-10 14 0,0 0-14 0,50 9 14 0,-1-1-14 15,-49-8 12-15,0 0-12 0,37 10 12 0,-12-5-12 16,-25-5 10-16,0 0-10 0,17 4 11 0,-3-2-11 15,-14-2 8-15,0 0-8 0,8 2 8 0,4-2-8 16,-12 0 8-16,0 0-8 0,15-6 8 0,6-7-8 16,-21 13 7-16,0 0-7 0,26-19 8 0,7-10-8 15,-33 29 9-15,0 0-9 0,35-32 10 0,4-3-10 16,-39 35 14-16,0 0-14 0,41-30 14 0,5 7-14 16,-46 23 19-16,0 0-19 0,49-15 20 0,-4 9-20 0,-45 6 22 15,0 0-22-15,48 2 22 0,14 7-22 0,-62-9 19 16,0 0-19-16,68 12 19 0,6-1-19 0,-74-11 18 0,0 0-18 15,74 10 18-15,-6-6-18 0,-68-4 13 0,0 0-13 16,64-6 14-16,2-11-14 0,-66 17 11 0,0 0-11 16,65-25 12-16,-7-7-12 0,-58 32 8 0,0 0-8 15,54-39 9-15,-5-3-9 0,-49 42 8 0,0 0-8 16,39-43 8-16,-16-1-8 0,-23 44 6 0,0 0-6 0,10-42 7 16,-12 4-7-16,2 38 4 0,0 0-4 0,-21-46 5 15,-22-17-5-15,2-2-1931 0</inkml:trace>
  <inkml:trace contextRef="#ctx0" brushRef="#br0" timeOffset="211785.69">20141 18216 1446 0,'0'0'0'16,"0"0"0"-16,0 0 0 0,0 0 55 0,0 0-55 15,-20-13 56-15,20 13-56 0,0 0 110 0,0 0-110 16,0 0 111-16,0 0-111 0,0 0 88 0,0 0-88 0,0 0 88 15,0 0-88-15,0 0 48 0,0 0-48 0,-3 7 49 16,3 12-49-16,0-19 30 0,0 0-30 0,3 36 31 16,-1 12-31-16,-2-48 24 0,0 0-24 0,8 54 25 15,4 3-25-15,-12-57 23 0,0 0-23 0,13 61 23 16,-1 6-23-16,-12-67 23 0,0 0-23 0,10 70 23 16,-2 7-23-16,-8-77 23 0,0 0-23 0,7 66 23 15,-3-14-23-15,-4-52 23 0,0 0-23 0,4 44 24 16,-4 1-24-16,0-45 24 0,0 0-24 0,0 40 24 15,-4-15-24-15,4-25 21 0,0 0-21 0,-2 16 22 16,2-3-22-16,0-13 15 0,0 0-15 0,-2 9 16 0,-4-1-16 16,6-8 7-16,0 0-7 0,-7 0 7 0,-1-13-7 15,8 13-1-15,0 0 1 0,-6-27 0 0,2-13 0 16,0 0-1801-16</inkml:trace>
  <inkml:trace contextRef="#ctx0" brushRef="#br0" timeOffset="212166.84">20221 18323 1345 0,'0'0'0'0,"0"0"0"0,0 0 0 0,0 0-6 0,0 0 6 15,-10-12-6-15,2-7 6 16,8 19-20-16,0 0 20 0,-10-17-19 0,-1 7 19 0,11 10 5 0,0 0-5 15,-10-3 5-15,10 3-5 0,0 0 45 0,0 0-45 0,-12 2 46 16,3 1-46-16,9-3 89 0,0 0-89 0,-12 8 90 16,4 5-90-16,8-13 86 0,0 0-86 0,-13 19 87 15,-5 4-87-15,18-23 79 0,0 0-79 0,-19 29 80 16,1 5-80-16,18-34 62 0,0 0-62 0,-15 37 62 16,1-3-62-16,14-34 44 0,0 0-44 0,-14 34 44 15,1-7-44-15,13-27 36 0,0 0-36 0,-10 27 36 16,2 1-36-16,8-28 25 0,0 0-25 0,-4 25 25 15,2-10-25-15,2-15 19 0,0 0-19 0,-2 8 19 16,2-8-19-16,0 0 13 0,0 0-13 0,0 8 14 0,0-8-14 16,0 0 7-16,0 0-7 0,0 0 7 0,12 5-7 15,-12-5 1-15,0 0-1 0,14-7 1 0,-3-14-1 16,3 0-1681-16</inkml:trace>
  <inkml:trace contextRef="#ctx0" brushRef="#br0" timeOffset="212338.72">20110 18315 1614 0,'0'0'0'0,"0"0"0"0,8 4 0 0,-8-4 6 16,0 0-6-16,0 0 7 0,3 8-7 0,-3-8 8 15,0 0-8-15,0 0 9 0,12 9-9 16,-12-9 64-16,0 0-64 0,18 15 65 0,11 14-65 0,-29-29 57 16,0 0-57-16,33 32 57 0,2-3-57 0,-35-29 55 0,0 0-55 15,43 27 55-15,11-4-55 0,-54-23 44 0,0 0-44 16,70 9 45-16,6-22-45 0,0-1-1505 0</inkml:trace>
  <inkml:trace contextRef="#ctx0" brushRef="#br0" timeOffset="-212746.59">20038 18315 225 0,'0'0'0'0,"0"0"0"15,0-19 0-15,0 0-109 0</inkml:trace>
  <inkml:trace contextRef="#ctx0" brushRef="#br0" timeOffset="-212579.15">20007 18300 326 0,'0'0'0'0,"0"0"0"0,0-17 0 0,0-1-185 0</inkml:trace>
  <inkml:trace contextRef="#ctx0" brushRef="#br0" timeOffset="-207171.31">19342 17562 651 0,'0'0'0'0,"0"0"0"15,0 0 0-15,0 0 41 0,0 0-41 0,0 0 41 16,0 0-41-16,0 0 98 0,0 0-98 0,0 0 98 15,0 0-98-15,0 0 106 0,0 0-106 0,0 0 106 0,0 0-106 16,0 0 78-16,0 0-78 0,0 0 79 0,-20-6-79 16,20 6 51-16,0 0-51 0,0 0 51 0,0 0-51 15,0 0 39-15,0 0-39 0,0 0 39 0,0 0-39 16,0 0 32-16,0 0-32 0,-4 7 32 0,4-7-32 16,0 0 28-16,0 0-28 0,6 14 29 0,0 9-29 0,-6-23 26 15,0 0-26-15,6 30 26 0,4 3-26 16,-10-33 28-16,0 0-28 0,11 38 28 0,1 6-28 0,-12-44 24 15,0 0-24-15,12 42 24 0,-3-12-24 0,-9-30 21 16,0 0-21-16,6 27 22 0,0 2-22 0,-6-29 17 16,0 0-17-16,4 26 18 0,0-9-18 0,-4-17 16 0,0 0-16 15,4 16 17-15,2-7-17 0,-6-9 14 0,0 0-14 16,0 8 14-16,0-1-14 0,0-7 9 0,0 0-9 16,0 8 10-16,1 0-10 0,-1-8 2 0,0 0-2 15,0 0 3-15,-11 7-3 0,-1 1-1379 0</inkml:trace>
  <inkml:trace contextRef="#ctx0" brushRef="#br0" timeOffset="-206891.61">19202 17720 1143 0,'0'0'0'0,"0"0"0"0,0-13 0 16,0 13 8-16,0 0-8 0,4-10 8 0,-4 2-8 16,0 8 9-16,0 0-9 0,5-7 10 0,3-1-10 15,-8 8 40-15,0 0-40 0,16-8 40 0,9-3-40 16,-25 11 44-16,0 0-44 0,25-13 44 0,5 1-44 16,-30 12 40-16,0 0-40 0,29-13 40 0,2 0-40 15,-31 13 38-15,0 0-38 0,29-12 39 0,0 6-39 0,-29 6 42 16,0 0-42-16,23-2 43 0,-5-1-43 0,-18 3 21 15,0 0-21-15,12-2 22 0,-12 2-22 0,0 0-1164 16</inkml:trace>
  <inkml:trace contextRef="#ctx0" brushRef="#br0" timeOffset="-206408.81">19830 17218 1244 0,'0'0'0'0,"0"0"0"15,-2-7 0-15,2 7 20 0,0 0-20 0,0 0 21 0,-12-8-21 16,12 8 43-16,0 0-43 0,0 0 44 0,-8 0-44 16,8 0 52-16,0 0-52 0,0 0 53 0,-9 6-53 15,9-6 30-15,0 0-30 0,-6 7 30 0,-6 5-30 16,12-12 26-16,0 0-26 0,-13 13 26 0,-7 8-26 16,20-21 18-16,0 0-18 0,-19 25 19 0,3 2-19 15,16-27 14-15,0 0-14 0,-17 28 15 0,7-3-15 16,10-25 11-16,0 0-11 0,-6 21 11 0,4-2-11 0,2-19 8 15,0 0-8-15,0 23 8 0,2 11-8 0,-2-34 9 16,0 0-9-16,4 40 9 0,10 6-9 0,-14-46 16 16,0 0-16-16,17 44 16 0,1-8-16 0,-18-36 21 0,0 0-21 15,21 35 21-15,8 7-21 0,-29-42 23 0,0 0-23 16,31 40 23-16,-4-8-23 0,-27-32 22 0,0 0-22 16,24 27 22-16,-5-6-22 0,-19-21 22 0,0 0-22 15,22 19 23-15,9 2-23 0,-31-21 8 0,0 0-8 16,35 13 8-16,-10-13-8 0,0 0-1392 0</inkml:trace>
  <inkml:trace contextRef="#ctx0" brushRef="#br0" timeOffset="-206129.54">20265 17281 1446 0,'0'0'0'0,"0"0"0"0,10 6 0 16,-10-6 14-16,0 0-14 0,10 7 14 0,5 3-14 16,-15-10 19-16,0 0-19 0,20 17 19 0,13 10-19 15,-33-27 12-15,0 0-12 0,35 32 13 0,2 10-13 16,-37-42 13-16,0 0-13 0,29 42 14 0,-8-4-14 16,-21-38 18-16,0 0-18 0,20 42 18 0,-5 8-18 15,-15-50 21-15,0 0-21 0,12 46 21 0,-8-6-21 16,-4-40 15-16,0 0-15 0,-2 40 15 0,0 8-15 15,2-48 11-15,0 0-11 0,-8 40 11 0,-9-17-11 16,-1-1-1211-16</inkml:trace>
  <inkml:trace contextRef="#ctx0" brushRef="#br0" timeOffset="-205030.07">19145 17636 1031 0,'0'0'0'0,"0"0"0"0,0 0 0 0,0 0 45 16,0 0-45-16,-9-6 46 0,-1 6-46 15,10 0 75-15,0 0-75 0,0 0 76 0,0 0-76 0,0 0 53 16,0 0-53-16,0 0 53 0,0 0-53 0,0 0 29 16,0 0-29-16,0 0 30 0,0 0-30 0,0 0 22 0,0 0-22 15,19 2 22-15,16-4-22 0,-35 2 17 0,0 0-17 16,35-2 17-16,0 2-17 0,-35 0 20 0,0 0-20 15,30-2 20-15,6-5-20 0,-36 7 19 0,0 0-19 16,35-10 20-16,-7 1-20 0,-28 9 23 0,0 0-23 0,21-8 23 16,0 2-23-16,-21 6 21 0,0 0-21 0,18-3 22 15,-2 1-22-15,-16 2 18 0,0 0-18 0,9-4 18 16,-9 4-18-16,0 0 15 0,0 0-15 0,10-6 15 16,-10 6-15-16,0 0 12 0,0 0-12 0,0 0 13 15,-10 0-13-15,10 0 9 0,0 0-9 0,-15 4 10 16,1 4-10-16,14-8 9 0,0 0-9 0,-14 7 9 15,1-1-9-15,13-6 11 0,0 0-11 0,-14 6 12 16,5-1-12-16,9-5 9 0,0 0-9 0,-10 6 10 16,2 0-10-16,8-6 12 0,0 0-12 0,0 0 13 0,-10 9-13 15,10-9 12-15,0 0-12 0,0 0 12 0,0 0-12 16,0 0 11-16,0 0-11 0,0 0 11 0,0 0-11 16,0 0 10-16,0 0-10 0,0 0 11 0,8 4-11 15,-8-4 8-15,0 0-8 0,0 0 8 0,10 4-8 16,-10-4 6-16,0 0-6 0,0 0 7 0,10 4-7 15,-3 0-1422-15</inkml:trace>
  <inkml:trace contextRef="#ctx0" brushRef="#br0" timeOffset="-203880.18">19217 17712 583 0,'0'0'0'0,"0"0"0"15,0 0 0-15,0 0 26 0,0 0-26 0,8-32 26 16,-8 13-26-16,0 19 74 0,0 0-74 0,0-17 74 16,-6 7-74-16,6 10 81 0,0 0-81 0,0 0 82 15,-4-8-82-15,4 8 70 0,0 0-70 0,0 0 71 16,0 0-71-16,0 0 44 0,0 0-44 0,0 0 44 15,12-5-44-15,-12 5 38 0,0 0-38 0,12 0 39 16,9 0-39-16,-21 0 29 0,0 0-29 0,25 0 30 16,6-4-30-16,-31 4 24 0,0 0-24 0,34-8 24 15,-9 1-24-15,-25 7 21 0,0 0-21 0,13-6 21 0,-5 2-21 16,-8 4 19-16,0 0-19 0,10-2 19 0,5 2-19 16,-15 0 18-16,0 0-18 0,14 2 18 0,-6 0-18 15,-8-2 19-15,0 0-19 0,0 0 20 0,0 0-20 16,0 0 16-16,0 0-16 0,2 8 17 0,-2-8-17 15,0 0 12-15,0 0-12 0,-14-4 13 0,-7-10-13 16,1 1-1119-16</inkml:trace>
  <inkml:trace contextRef="#ctx0" brushRef="#br0" timeOffset="-199189.3">21164 19389 1715 0,'0'0'0'0,"0"0"0"0,0 0 0 15,0 0 52-15,0 0-52 0,0 0 53 0,0 0-53 16,0 0 89-16,0 0-89 0,19 6 90 0,10-10-90 0,-29 4 51 16,0 0-51-16,39-8 52 0,8-3-52 0,-47 11 13 15,0 0-13-15,50-12 14 0,5 5-14 0,-55 7 7 16,0 0-7-16,48-6 8 0,-5 4-8 0,-43 2 0 0,0 0 0 16,37-4 0-16,-4-3 0 0,0-1-1548 0</inkml:trace>
  <inkml:trace contextRef="#ctx0" brushRef="#br0" timeOffset="-199037.77">21389 19580 1534 0,'10'-4'0'0,"-10"4"1"0,0 0-1 0,46-11 1 15,15-5-1-15,-61 16-22 0,0 0 22 0,64-23-22 16,0-3 22-16,0-3-1059 0</inkml:trace>
  <inkml:trace contextRef="#ctx0" brushRef="#br0" timeOffset="-198612.8">22126 19132 1390 0,'0'0'0'0,"0"0"0"0,-10-6 0 0,10 6-14 16,0 0 14-16,-8-2-13 0,-1 4 13 0,9-2-5 15,0 0 5-15,-12 6-4 0,2-1 4 0,10-5 22 16,0 0-22-16,0 0 23 0,-9 14-23 0,9-14 79 16,0 0-79-16,-4 9 80 0,0 8-80 0,4-17 94 0,0 0-94 15,-4 25 95-15,0 9-95 0,4-34 79 0,0 0-79 16,-2 39 80-16,2 3-80 0,0-42 59 0,0 0-59 15,2 43 60-15,-2 3-60 0,0-46 49 0,0 0-49 16,0 46 49-16,2-6-49 0,-2-40 40 0,0 0-40 0,2 33 41 16,2-7-41-16,-4-26 33 0,0 0-33 0,2 21 34 15,-2-6-34-15,0-15 30 0,0 0-30 0,2 10 30 16,-2-10-30-16,0 0 24 0,0 0-24 0,13 11 25 16,5 1-25-16,-18-12 19 0,0 0-19 0,27 9 20 15,6-5-20-15,-33-4 13 0,0 0-13 0,35-2 14 16,2-5-14-16,-37 7 8 0,0 0-8 0,37-17 9 15,-4-12-9-15,-33 29 1 0,0 0-1 0,29-42 2 16,-2-11-2-16,-27 53-3 0,0 0 3 0,24-63-2 16,-7-6 2-16,1 0-1786 0</inkml:trace>
  <inkml:trace contextRef="#ctx0" brushRef="#br0" timeOffset="-198396.49">21862 19282 1513 0,'0'0'0'0,"0"0"0"0,0 0 0 0,0 0-7 15,0 0 7-15,0 0-7 0,21-19 7 0,-21 19-8 16,0 0 8-16,35-19-7 0,12-8 7 0,-47 27 0 16,0 0 0-16,52-28 0 0,1-1 0 0,-53 29-1 0,0 0 1 15,48-25 0-15,1 4 0 0,-49 21-1 0,0 0 1 16,44-26 0-16,-9-12 0 0,0-1-1052 0</inkml:trace>
  <inkml:trace contextRef="#ctx0" brushRef="#br0" timeOffset="-198228.88">22048 19290 1334 0,'0'0'0'0,"0"0"0"16,0 0 0-16,0 0 6 0,0 0-6 0,8 7 6 15,13-10-6-15,-21 3 0 0,0 0 0 0,35-17 0 16,16-14 0-16,-51 31-23 0,0 0 23 0,56-40-23 16,-1-2 23-16,-3 0-915 0</inkml:trace>
  <inkml:trace contextRef="#ctx0" brushRef="#br0" timeOffset="-197943.53">22902 18773 1233 0,'0'0'0'0,"0"0"0"0,-14 0 0 15,14 0-3-15,0 0 3 0,-19 0-3 0,-9 0 3 0,28 0-6 16,0 0 6-16,-27 6-6 0,2 9 6 0,25-15 3 16,0 0-3-16,-23 21 3 0,-5 6-3 0,28-27 28 15,0 0-28-15,-25 28 29 0,8 3-29 0,17-31 64 0,0 0-64 16,-12 36 64-16,4 10-64 0,8-46 69 0,0 0-69 15,-2 49 69-15,10-1-69 0,-8-48 57 0,0 0-57 16,18 46 57-16,9 2-57 0,-27-48 48 0,0 0-48 16,33 45 49-16,4-8-49 0,-37-37 40 0,0 0-40 0,41 30 41 15,7-9-41-15,-48-21 33 0,0 0-33 0,51 4 34 16,5-21-34-16,-56 17 9 0,0 0-9 0,49-35 9 16,-5-14-9-16,1-3-1381 0</inkml:trace>
  <inkml:trace contextRef="#ctx0" brushRef="#br0" timeOffset="-197749.17">23343 18803 1468 0,'0'0'0'0,"0"0"0"15,0 18 0-15,0-18 19 0,0 0-19 0,2 13 19 0,0 0-19 16,-2-13 38-16,0 0-38 0,8 27 38 16,7 21-38-16,-15-48 40 0,0 0-40 0,16 53 41 15,-4-1-41-15,-12-52 28 0,0 0-28 0,9 47 28 0,1-10-28 16,-10-37 24-16,0 0-24 0,8 26 25 0,-6-5-25 15,-2-21 19-15,0 0-19 0,2 16 20 0,2-5-20 16,-4-11 14-16,0 0-14 0,0 0 15 0,-8-17-15 16,0 0-1317-16</inkml:trace>
  <inkml:trace contextRef="#ctx0" brushRef="#br0" timeOffset="-197529.35">23042 18895 1782 0,'0'0'0'0,"0"0"0"0,11 13 0 0,-11-13 1 0,0 0-1 16,20 12 2-16,19-5-2 0,-39-7 0 0,0 0 0 15,54 0 0-15,12-5 0 0,-66 5 8 0,0 0-8 0,72-12 9 16,4-1-9-16,-76 13 7 0,0 0-7 0,72-13 8 16,-14-1-8-16,-58 14 2 0,0 0-2 0,53-21 3 15,-7-9-3-15,-46 30 0 0,0 0 0 0,47-37 0 16,2-5 0-16,-5 2-1307 0</inkml:trace>
  <inkml:trace contextRef="#ctx0" brushRef="#br0" timeOffset="-197311.4">23864 18575 1155 0,'0'0'0'0,"0"0"0"15,0 0 0-15,0 0 5 0,0 0-5 0,-10 3 6 16,7 5-6-16,3-8 19 0,0 0-19 0,-6 13 20 0,-8 8-20 16,14-21 42-16,0 0-42 0,-17 27 43 0,-3 7-43 15,20-34 38-15,0 0-38 0,-19 40 39 0,1 10-39 16,18-50 36-16,0 0-36 0,-15 53 37 0,3 3-37 15,12-56 44-15,0 0-44 0,-6 57 45 0,8 2-45 16,-2-59 43-16,0 0-43 0,8 52 44 0,0-22-44 16,-8-30 42-16,0 0-42 0,11 21 42 0,7-4-42 15,-18-17 35-15,0 0-35 0,23 12 35 0,6-7-35 16,-29-5 25-16,0 0-25 0,33-9 26 0,8-20-26 0,-41 29 8 16,0 0-8-16,35-44 9 0,-11-9-9 0,-1 1-1319 15</inkml:trace>
  <inkml:trace contextRef="#ctx0" brushRef="#br0" timeOffset="-197154.81">24059 18788 1311 0,'0'0'0'0,"0"0"0"0,9 14 0 0,-9-14 2 0,0 0-2 16,6 13 2-16,-2 2-2 0,-4-15 1 0,0 0-1 15,2 27 1-15,6 19-1 0,-8-46 33 0,0 0-33 0,8 45 34 16,-3-14-34-16,-5-31 47 0,0 0-47 0,6 27 48 16,2-4-48-16,-8-23 48 0,0 0-48 0,8 19 49 15,-2-10-49-15,-6-9 42 0,0 0-42 0,0 0 42 16,11-30-42-16,1-1-1185 0</inkml:trace>
  <inkml:trace contextRef="#ctx0" brushRef="#br0" timeOffset="-197010.66">24027 18666 1591 0,'0'0'0'0,"0"0"0"0,6 12 0 16,-6-12 3-16,0 0-3 0,2 7 3 0,-2-7-3 15,0 0-4-15,0 0 4 0,10 2-4 0,6-13 4 16,1-1-1132-16</inkml:trace>
  <inkml:trace contextRef="#ctx0" brushRef="#br0" timeOffset="-196803.96">24484 18475 1614 0,'0'0'0'15,"10"10"0"-15,19 15 0 0,-29-25-12 0,0 0 12 16,41 40-11-16,6 9 11 0,-47-49 2 0,0 0-2 16,41 56 2-16,-6 3-2 0,-35-59 65 0,0 0-65 15,27 57 65-15,-12-11-65 0,-15-46 69 0,0 0-69 16,6 46 69-16,-10 5-69 0,4-51 66 0,0 0-66 0,-19 42 67 16,-18-19-67-16,37-23 36 0,0 0-36 0,-47 4 37 15,-15-23-37-15,0-2-1492 0</inkml:trace>
  <inkml:trace contextRef="#ctx0" brushRef="#br0" timeOffset="-196578.83">24469 18224 1804 0,'0'0'0'0,"15"5"0"0,26 10 0 15,-41-15 0-15,0 0 0 0,60 25 0 0,12 13 0 16,-72-38 0-16,0 0 0 0,78 46 1 0,2 4-1 16,-80-50 23-16,0 0-23 0,72 53 24 0,-18 6-24 15,-54-59 35-15,0 0-35 0,37 65 35 0,-21 8-35 16,-16-73 19-16,0 0-19 0,-12 68 20 0,-33-1-20 0,3 0-1411 16</inkml:trace>
  <inkml:trace contextRef="#ctx0" brushRef="#br0" timeOffset="-180262.22">7972 6635 673 0,'0'0'0'0,"0"0"0"0,0 0 0 0,0 0 12 16,0 0-12-16,0 0 13 0,0 0-13 0,0 0 39 15,0 0-39-15,0 0 40 0,0 0-40 0,0 0 34 16,0 0-34-16,0 0 34 0,0 0-34 0,0 0 20 0,0 0-20 16,25 5 21-16,-6-10-21 0,-19 5 14 0,0 0-14 15,26-4 14-15,-5 0-14 0,-21 4 10 0,0 0-10 16,29-6 10-16,4 3-10 0,-33 3 7 0,0 0-7 15,41-10 7-15,4-3-7 0,-45 13 15 0,0 0-15 16,46-8 15-16,3-2-15 0,-49 10 27 0,0 0-27 0,49-7 28 16,-5 5-28-16,-44 2 31 0,0 0-31 0,47-4 32 15,4 4-32-15,-51 0 28 0,0 0-28 0,54 0 28 16,4 0-28-16,-58 0 26 0,0 0-26 0,59 10 27 16,3 3-27-16,-62-13 22 0,0 0-22 0,60 8 23 15,-2-3-23-15,-58-5 18 0,0 0-18 0,61-3 18 16,7 1-18-16,-68 2 10 0,0 0-10 0,70-12 10 15,9-1-10-15,-79 13 10 0,0 0-10 0,72-14 10 16,0 3-10-16,-72 11 11 0,0 0-11 0,66-15 11 16,1-8-11-16,-67 23 8 0,0 0-8 0,64-19 9 0,-2-2-9 15,-62 21 11-15,0 0-11 0,62-17 12 0,-4-2-12 16,-58 19 14-16,0 0-14 0,55-23 15 0,-5 2-15 16,-50 21 17-16,0 0-17 0,49-23 18 0,-4-4-18 15,-45 27 16-15,0 0-16 0,41-32 16 0,-10-12-16 16,-31 44 16-16,0 0-16 0,33-44 16 0,4 4-16 15,-37 40 18-15,0 0-18 0,33-40 18 0,-8-8-18 16,-25 48 21-16,0 0-21 0,20-46 22 0,-7-3-22 16,-13 49 23-16,0 0-23 0,16-48 23 0,-1 2-23 15,-15 46 21-15,0 0-21 0,12-44 22 0,-10-9-22 0,-2 53 22 16,0 0-22-16,-2-48 23 0,0 8-23 0,2 40 27 16,0 0-27-16,-8-42 28 0,-4-11-28 0,12 53 29 0,0 0-29 15,-9-52 30-15,-5 10-30 0,14 42 28 0,0 0-28 16,-15-40 28-16,-7-4-28 0,22 44 24 0,0 0-24 15,-29-47 25-15,4 5-25 0,25 42 21 0,0 0-21 16,-25-40 22-16,-10-8-22 0,35 48 19 0,0 0-19 0,-35-42 20 16,-2 4-20-16,37 38 16 0,0 0-16 0,-37-36 16 15,-2-4-16-15,39 40 14 0,0 0-14 0,-41-37 14 16,-2 7-14-16,43 30 12 0,0 0-12 0,-45-31 12 16,-1 5-12-16,46 26 9 0,0 0-9 0,-51-19 10 15,-3-4-10-15,54 23 8 0,0 0-8 0,-51-18 9 16,3 1-9-16,48 17 7 0,0 0-7 0,-55-13 7 15,1-6-7-15,54 19 5 0,0 0-5 0,-57-17 6 16,3 7-6-16,54 10 4 0,0 0-4 0,-55-7 5 16,-3 1-5-16,58 6 4 0,0 0-4 0,-54-4 4 15,3 8-4-15,51-4 2 0,0 0-2 0,-50 2 2 0,-3-4-2 16,53 2 1-16,0 0-1 0,-52 0 2 0,-3 9-2 16,55-9 1-16,0 0-1 0,-50 14 1 15,1-1-1-15,49-13 0 0,0 0 0 0,-51 17 1 0,7 2-1 16,44-19 0-16,0 0 0 0,-39 21 1 0,-2 2-1 15,41-23 0-15,0 0 0 0,-35 27 0 0,6-4 0 16,29-23 0-16,0 0 0 0,-35 30 0 0,0 3 0 0,35-33 0 16,0 0 0-16,-35 38 0 0,6 2 0 0,29-40 0 15,0 0 0-15,-26 46 0 0,1 7 0 0,25-53 0 16,0 0 0-16,-27 54 0 0,0-5 0 0,27-49 0 16,0 0 0-16,-29 50 0 0,3 1 0 0,26-51 0 0,0 0 0 15,-25 56 0-15,6 1 0 0,19-57-1 0,0 0 1 16,-20 61 0-16,8-2 0 0,12-59-1 0,0 0 1 15,-3 61 0-15,-1-2 0 0,4-59-1 0,0 0 1 16,4 61 0-16,-1-11 0 0,-3-50-1 0,0 0 1 0,6 53 0 16,0 1 0-16,-6-54-1 0,0 0 1 0,6 53-1 15,4 4 1-15,-10-57-2 0,0 0 2 0,13 56-2 16,7-5 2-16,-20-51-3 0,0 0 3 0,25 46-2 16,10-6 2-16,-35-40-4 0,0 0 4 0,45 36-3 15,9 2 3-15,-54-38-6 0,0 0 6 0,57 37-5 16,13-15 5-16,-70-22-8 0,0 0 8 0,73 10-7 15,-3-16 7-15,-2-3-1557 0</inkml:trace>
  <inkml:trace contextRef="#ctx0" brushRef="#br0" timeOffset="-176361.04">8150 12432 628 0,'0'0'0'0,"0"0"0"0,0 0 0 15,0 0 33-15,0 0-33 0,0 0 34 0,0 0-34 16,0 0 76-16,0 0-76 0,0 0 77 0,0 0-77 16,0 0 87-16,0 0-87 0,0 0 87 0,22-4-87 15,-22 4 59-15,0 0-59 0,10 0 60 0,9 0-60 0,-19 0 46 16,0 0-46-16,19 0 46 0,1 0-46 0,-20 0 33 15,0 0-33-15,25 0 34 0,0 0-34 0,-25 0 26 0,0 0-26 16,30 4 27-16,1-2-27 0,-31-2 20 0,0 0-20 16,29 0 20-16,2-2-20 0,-31 2 18 0,0 0-18 15,39-4 18-15,-2 0-18 0,-37 4 19 0,0 0-19 16,43-2 19-16,-3 2-19 0,-40 0 18 0,0 0-18 0,43 2 19 16,2 2-19-16,-45-4 18 0,0 0-18 0,50 4 18 15,1 7-18-15,-51-11 15 0,0 0-15 0,54 12 15 16,-3-12-15-16,-51 0 13 0,0 0-13 0,51-4 14 15,7-4-14-15,-58 8 11 0,0 0-11 0,60-7 12 16,4 1-12-16,-64 6 10 0,0 0-10 0,61-2 11 16,-1-4-11-16,-60 6 10 0,0 0-10 0,58-3 10 15,-3-1-10-15,-55 4 9 0,0 0-9 0,56 0 10 16,2 0-10-16,-58 0 9 0,0 0-9 0,61 2 9 16,-3 2-9-16,-58-4 8 0,0 0-8 0,60 3 9 15,0 1-9-15,-60-4 8 0,0 0-8 0,65 6 9 0,-5 2-9 16,-60-8 8-16,0 0-8 0,64 7 9 0,8-1-9 15,-72-6 8-15,0 0-8 0,74 0 8 0,-4 0-8 16,-70 0 8-16,0 0-8 0,70 0 8 0,0 4-8 16,-70-4 10-16,0 0-10 0,72 3 10 0,0 3-10 15,-72-6 8-15,0 0-8 0,74 2 8 0,0 2-8 16,-74-4 9-16,0 0-9 0,79 8 10 0,1-5-10 16,-80-3 9-16,0 0-9 0,84 4 10 0,-3-6-10 0,-81 2 9 15,0 0-9-15,84 0 9 0,-1 4-9 16,-83-4 7-16,0 0-7 0,88 4 8 0,9 0-8 0,-97-4 6 15,0 0-6-15,92 2 6 0,5-2-6 0,-97 0 6 0,0 0-6 16,91 0 6-16,2 2-6 0,-93-2 6 0,0 0-6 16,96 0 6-16,3 0-6 0,-99 0 6 0,0 0-6 15,99 0 7-15,6 0-7 0,-105 0 5 0,0 0-5 16,101 0 6-16,2-2-6 0,-103 2 6 0,0 0-6 16,105-6 6-16,0 0-6 0,-105 6 5 0,0 0-5 15,105-6 5-15,4 1-5 0,-109 5 3 0,0 0-3 0,107-4 4 16,-2 0-4-16,-105 4 2 0,0 0-2 0,105-8 3 15,6-5-3-15,-111 13 2 0,0 0-2 0,113-11 2 16,1 3-2-16,-114 8 2 0,0 0-2 0,109-9 2 16,4-3-2-16,-113 12 1 0,0 0-1 0,113-11 2 15,-3 1-2-15,-110 10 1 0,0 0-1 0,113-8 2 16,-2 5-2-16,-111 3 0 0,0 0 0 0,115-6 1 16,1-4-1-16,-116 10 0 0,0 0 0 0,117-7 1 15,-4 3-1-15,-113 4 0 0,0 0 0 0,111-2 0 16,1 2 0-16,-112 0 0 0,0 0 0 0,111 0 0 15,-2 0 0-15,-109 0 0 0,0 0 0 0,105-4 0 0,-2 4 0 16,-103 0 0-16,0 0 0 0,103 4 0 0,-6-8 0 16,-97 4 0-16,0 0 0 0,94-2 1 0,-3 0-1 15,-91 2 0-15,0 0 0 0,90 0 1 0,-9 0-1 16,-81 0 0-16,0 0 0 0,74-2 1 0,-6-1-1 16,-68 3 1-16,0 0-1 0,57-4 1 0,-15 0-1 15,-42 4 1-15,0 0-1 0,35-2 2 0,-9 2-2 0,-26 0 1 16,0 0-1-16,15 2 2 0,-1 0-2 0,-14-2 3 15,0 0-3-15,10 2 3 0,-10-2-3 0,0 0 4 16,0 0-4-16,7-6 5 0,-7 6-5 0,0 0 5 0,0 0-5 16,0 0 6-16,-7 4-6 0,7-4 6 0,0 0-6 15,-18 0 7-15,-13-2-7 0,31 2 11 0,0 0-11 16,-49-4 12-16,-3 2-12 0,52 2 17 0,0 0-17 16,-62 2 17-16,-10 4-17 0,72-6 20 0,0 0-20 0,-74 8 20 15,-16-1-20-15,90-7 20 0,0 0-20 0,-95 8 20 16,-4 1-20-16,99-9 17 0,0 0-17 0,-107 6 17 15,-8 2-17-15,115-8 14 0,0 0-14 0,-116 9 15 16,-9 5-15-16,125-14 10 0,0 0-10 0,-124 19 11 16,-10 6-11-16,134-25 9 0,0 0-9 0,-135 20 10 15,-10 1-10-15,145-21 7 0,0 0-7 0,-144 18 8 16,0-3-8-16,144-15 6 0,0 0-6 0,-152 11 6 16,-5 1-6-16,157-12 4 0,0 0-4 0,-160 11 4 15,-1 1-4-15,161-12 3 0,0 0-3 0,-156 4 3 16,1-4-3-16,155 0 2 0,0 0-2 0,-154 0 3 15,-9-2-3-15,163 2 3 0,0 0-3 0,-156-6 3 0,-1 0-3 16,157 6 4-16,0 0-4 0,-152-4 5 0,-1 1-5 16,153 3 5-16,0 0-5 0,-150-6 6 0,-4-4-6 15,154 10 6-15,0 0-6 0,-149-7 6 0,1-3-6 16,148 10 5-16,0 0-5 0,-146-9 6 0,-4 1-6 16,150 8 4-16,0 0-4 0,-144-12 5 0,4 5-5 15,140 7 4-15,0 0-4 0,-128-8 4 0,-6-11-4 0,134 19 3 16,0 0-3-16,-128-15 3 0,1 3-3 0,127 12 2 15,0 0-2-15,-122-7 3 0,1-1-3 0,121 8 5 16,0 0-5-16,-120-6 5 0,11-3-5 0,109 9 7 0,0 0-7 16,-109-8 7-16,10 1-7 0,99 7 8 0,0 0-8 15,-96-8 8-15,11 2-8 0,85 6 8 0,0 0-8 16,-84-2 9-16,8-1-9 0,76 3 7 0,0 0-7 16,-73-2 7-16,3-2-7 0,70 4 7 0,0 0-7 15,-65-4 7-15,15-2-7 0,50 6 6 0,0 0-6 0,-49 0 6 16,5 2-6-16,44-2 8 0,0 0-8 0,-41 4 9 15,6-4-9-15,35 0 10 0,0 0-10 0,-29 2 11 16,3 0-11-16,26-2 10 0,0 0-10 0,-25 2 10 16,0 0-10-16,25-2 7 0,0 0-7 0,-24 0 7 15,13 0-7-15,11 0 3 0,0 0-3 0,0 0 4 16,-12 0-4-16,12 0 2 16,0 0-2-16,0 0 3 0,-10 0-3 0,10 0 1 0,0 0-1 0,0 0 1 15,0 0-1-15,0 0 0 0,0 0 0 0,0 0 1 16,10 5-1-16,-10-5 0 0,0 0 0 0,20 6 0 15,13 2 0-15,-33-8 0 0,0 0 0 0,38 5 0 0,15-1 0 16,-53-4 0-16,0 0 0 0,62 4 0 0,8 2 0 16,-70-6 0-16,0 0 0 0,72 7 0 0,6-1 0 15,-78-6-1-15,0 0 1 0,84 8 0 0,7-2 0 16,-91-6-1-16,0 0 1 0,99 9-1 0,6 3 1 16,-105-12-1-16,0 0 1 0,115 9-1 0,3-5 1 15,-118-4-2-15,0 0 2 0,127 2-1 0,5 2 1 0,-132-4-2 16,0 0 2-16,134 3-1 0,2 1 1 0,-136-4-2 15,0 0 2-15,142 4-1 0,6 2 1 0,-148-6-2 16,0 0 2-16,157 4-1 0,1-4 1 0,-158 0-1 16,0 0 1-16,165-4-1 0,-5 4 1 0,-160 0-1 0,0 0 1 15,159 4-1-15,0-4 1 0,-159 0-2 0,0 0 2 16,166 0-1-16,7 0 1 0,-173 0-2 0,0 0 2 16,173-4-1-16,-2-2 1 0,-171 6-2 0,0 0 2 15,167-4-1-15,0-3 1 0,-167 7-1 0,0 0 1 16,167-6-1-16,3-7 1 0,-170 13-1 0,0 0 1 0,171-14-1 15,-4-7 1-15,-167 21-1 0,0 0 1 0,159-19-1 16,-3-2 1-16,-156 21-1 0,0 0 1 0,148-17-1 16,-6 2 1-16,-142 15-1 0,0 0 1 0,138-17-1 15,-8 1 1-15,-130 16-1 0,0 0 1 0,130-15-1 16,-1-2 1-16,-129 17 0 0,0 0 0 0,128-15 0 16,-13 1 0-16,-115 14 0 0,0 0 0 0,110-13 0 15,-3-4 0-15,-107 17 0 0,0 0 0 0,98-17 1 16,-5 3-1-16,-93 14 1 0,0 0-1 0,83-9 1 15,-20 9-1-15,-63 0 1 0,0 0-1 0,46 3 2 0,-20 3-2 16,-26-6 0-16,0 0 0 0,-10 8 0 0,-45 1 0 16,-3 1-1860-16</inkml:trace>
  <inkml:trace contextRef="#ctx0" brushRef="#br0" timeOffset="-172462.55">17860 12134 404 0,'0'0'0'0,"0"0"0"0,0 0 0 0,0 0 4 15,0 0-4-15,0 0 4 0,0 0-4 0,0 0 12 16,0 0-12-16,0 0 12 0,0 0-12 15,0 0 40-15,0 0-40 0,22 4 41 0,-13-4-41 0,-9 0 68 0,0 0-68 16,12 0 68-16,11 0-68 0,-23 0 46 0,0 0-46 16,28 2 46-16,5 2-46 0,-33-4 38 0,0 0-38 15,35 8 39-15,5 1-39 0,-40-9 51 0,0 0-51 0,45 10 52 16,0-7-52-16,-45-3 60 0,0 0-60 0,48 4 60 16,7 2-60-16,-55-6 51 0,0 0-51 0,62 8 52 15,6-6-52-15,-68-2 44 0,0 0-44 0,70 1 44 16,0 5-44-16,-70-6 39 0,0 0-39 0,78 4 39 15,2-4-39-15,-80 0 35 0,0 0-35 0,85 0 35 16,3 0-35-16,-88 0 31 0,0 0-31 0,95 0 31 16,2-4-31-16,-97 4 25 0,0 0-25 0,101-4 26 15,12 2-26-15,-113 2 22 0,0 0-22 0,117-1 23 16,3-1-23-16,-120 2 17 0,0 0-17 0,125 0 18 16,-7 0-18-16,-118 0 14 0,0 0-14 0,123 0 15 0,3 0-15 15,-126 0 12-15,0 0-12 0,134 0 13 0,4 5-13 16,-138-5 11-16,0 0-11 0,136 4 11 0,1-10-11 15,-137 6 9-15,0 0-9 0,138-3 9 0,4-1-9 16,-142 4 8-16,0 0-8 0,145-4 9 0,5 0-9 16,-150 4 6-16,0 0-6 0,144-2 7 0,-6 2-7 15,-138 0 5-15,0 0-5 0,136 4 6 0,6 2-6 16,-142-6 7-16,0 0-7 0,138 0 7 0,-2 0-7 16,-136 0 8-16,0 0-8 0,138 4 9 0,10-2-9 0,-148-2 10 15,0 0-10-15,142 1 10 0,-8-1-10 0,-134 0 12 16,0 0-12-16,130 2 12 0,4 2-12 0,-134-4 11 0,0 0-11 15,131 4 12-15,-3-8-12 0,-128 4 11 0,0 0-11 16,128 0 11-16,1-4-11 0,-129 4 8 0,0 0-8 16,124-2 9-16,-5 1-9 0,-119 1 5 0,0 0-5 15,120-6 6-15,3-2-6 0,-123 8 3 0,0 0-3 16,120-9 4-16,-5 3-4 0,-115 6 3 0,0 0-3 0,111 0 4 16,0-4-4-16,-111 4 3 0,0 0-3 0,109 0 4 15,-6-6-4-15,-103 6 3 0,0 0-3 0,103 0 4 16,-6 6-4-16,-97-6 3 0,0 0-3 0,95 4 3 15,-3-4-3-15,-92 0 4 0,0 0-4 0,83 0 5 16,-11-4-5-16,-72 4 5 0,0 0-5 0,66 0 5 16,-4 0-5-16,-62 0 10 0,0 0-10 0,59-4 10 15,-5-1-10-15,-54 5 10 0,0 0-10 0,43-8 11 16,-12 6-11-16,-31 2 10 0,0 0-10 0,27 0 11 16,2 0-11-16,-29 0 13 0,0 0-13 0,26 0 14 15,-11 0-14-15,-15 0 18 0,0 0-18 0,12 2 19 0,-12-2-19 16,0 0 20-16,0 0-20 0,10 8 21 0,-10-8-21 15,0 0 20-15,0 0-20 0,7 0 20 0,-7 0-20 16,0 0 21-16,0 0-21 0,0 0 22 0,0 0-22 16,0 0 20-16,0 0-20 0,0 0 20 0,-19 19-20 15,19-19 16-15,0 0-16 0,-51 3 17 0,-36-29-17 16,1-1-1617-16</inkml:trace>
  <inkml:trace contextRef="#ctx0" brushRef="#br0" timeOffset="-169493.06">24865 10559 718 0,'0'0'0'0,"0"0"0"0,0 0 0 0,0 0 30 15,0 0-30-15,0 0 30 0,0 0-30 16,0 0 93-16,0 0-93 0,0 0 94 0,-21-14-94 0,21 14 95 16,0 0-95-16,-8-13 95 0,1-8-95 0,7 21 70 15,0 0-70-15,-8-29 71 0,-2-5-71 0,10 34 51 16,0 0-51-16,-10-38 51 0,4 0-51 0,6 38 39 0,0 0-39 16,-1-37 40-16,2-10-40 0,-1 47 35 0,0 0-35 15,4-46 35-15,2-4-35 0,-6 50 33 0,0 0-33 16,8-47 33-16,0 1-33 0,-8 46 27 0,0 0-27 15,11-50 27-15,5-3-27 16,-16 53 23-16,0 0-23 0,21-52 24 0,8 9-24 0,-29 43 20 0,0 0-20 16,30-37 21-16,-7 7-21 0,-23 30 21 0,0 0-21 15,21-23 21-15,-1 4-21 0,-20 19 19 0,0 0-19 0,19-17 20 16,5-2-20-16,-24 19 16 0,0 0-16 0,17-14 17 16,-7 10-17-16,-10 4 10 0,0 0-10 0,0 0 11 15,0 0-11-15,0 0 6 0,0 0-6 0,8-3 7 16,-8 3-7-16,0 0 4 0,0 0-4 0,0 0 4 15,7 0-4-15,-7 0 2 0,0 0-2 0,0 0 2 16,6 9-2-16,-6-9 0 0,0 0 0 0,-2 17 1 16,-6 6-1-16,-3 2-1377 0</inkml:trace>
  <inkml:trace contextRef="#ctx0" brushRef="#br0" timeOffset="-168889.75">24585 10332 1110 0,'0'0'0'16,"0"0"0"-16,0 0 0 0,0 0 13 0,0 0-13 16,0 0 14-16,0 0-14 0,0 0 28 0,0 0-28 15,0 0 28-15,0 0-28 0,0 0 28 0,0 0-28 0,0 0 29 16,0 0-29-16,0 0 19 0,0 0-19 0,0 0 19 16,8 7-19-16,-8-7 18 0,0 0-18 0,0 0 19 15,10 6-19-15,-10-6 25 0,0 0-25 0,8 4 25 16,0 3-25-16,-8-7 30 0,0 0-30 0,11 10 31 15,1 0-31-15,-12-10 38 0,0 0-38 0,15 13 38 16,1 4-38-16,-16-17 39 0,0 0-39 0,17 15 40 16,3 6-40-16,-20-21 37 0,0 0-37 0,21 19 37 0,3 2-37 15,-24-21 35-15,0 0-35 0,21 21 36 0,-2-2-36 16,-19-19 28-16,0 0-28 0,16 16 29 0,-2-5-29 16,-14-11 24-16,0 0-24 0,9 10 24 0,-1-3-24 15,-8-7 18-15,0 0-18 0,0 0 19 0,12 10-19 16,-12-10 19-16,0 0-19 0,0 0 20 0,8 2-20 15,-8-2 22-15,0 0-22 0,0 0 23 0,13-2-23 16,-13 2 25-16,0 0-25 0,16-4 26 0,1 0-26 16,-17 4 26-16,0 0-26 0,24-6 26 0,3-11-26 0,-27 17 28 15,0 0-28-15,29-21 29 0,-4 0-29 0,-25 21 24 0,0 0-24 16,22-17 25-16,-5 4-25 0,-17 13 24 16,0 0-24-16,14-12 24 0,-5 1-24 0,-9 11 17 0,0 0-17 15,12-13 17-15,4-5-17 0,-16 18 11 0,0 0-11 16,17-24 11-16,-1-9-11 0,-16 33 3 0,0 0-3 15,7-36 4-15,-7-12-4 0,0 2-1652 0</inkml:trace>
  <inkml:trace contextRef="#ctx0" brushRef="#br0" timeOffset="-167823.69">23981 8960 1222 0,'0'0'0'0,"0"0"0"16,8-8 0-16,-8 8-1 0,0 0 1 0,3-7 0 16,-3 7 0-16,0 0 0 0,0 0 0 0,2-8 0 15,-2 8 0-15,0 0 13 0,0 0-13 0,10 8 13 16,-2-1-13-16,-8-7 30 0,0 0-30 0,12 18 30 0,3 12-30 16,-15-30 33-16,0 0-33 0,16 31 33 0,-9-8-33 15,-7-23 36-15,0 0-36 0,4 17 36 0,-6-4-36 16,2-13 34-16,0 0-34 0,-3 13 35 0,1-7-35 15,2-6 33-15,0 0-33 0,0 0 33 0,-4 8-33 16,4-8 30-16,0 0-30 0,0 0 30 0,-10 0-30 16,10 0 30-16,0 0-30 0,-8-6 31 0,8 6-31 0,0 0 30 15,0 0-30-15,-10-8 31 0,10 8-31 0,0 0 28 16,0 0-28-16,-5-17 29 0,5-2-29 0,0 19 27 16,0 0-27-16,0-21 27 0,0-2-27 0,0 23 23 15,0 0-23-15,0-17 24 0,4 2-24 0,-4 15 21 16,0 0-21-16,7-17 21 0,5-8-21 0,-12 25 17 0,0 0-17 15,12-19 17-15,-5 5-17 0,-7 14 14 0,0 0-14 16,14-13 14-16,0-10-14 0,-14 23 12 0,0 0-12 16,15-17 13-16,-3 4-13 0,-12 13 13 0,0 0-13 15,12-6 13-15,5 2-13 0,-17 4 11 0,0 0-11 16,18-4 12-16,-7 1-12 0,-11 3 9 0,0 0-9 16,8-2 9-16,-8 2-9 0,0 0 7 0,0 0-7 15,12-4 8-15,-5 2-8 0,-7 2 7 0,0 0-7 0,10 2 7 16,4 2-7-16,-14-4 5 0,0 0-5 0,17 7 6 15,1 7-6-15,-18-14 5 0,0 0-5 0,15 17 5 16,-3 4-5-16,-12-21 4 0,0 0-4 0,10 21 4 16,-3 0-4-16,-7-21 3 0,0 0-3 0,6 17 4 15,0-6-4-15,-6-11 3 0,0 0-3 0,8 10 4 16,-4 3-4-16,-4-13 3 0,0 0-3 0,4 10 3 0,-4-3-3 16,0-7 2-16,0 0-2 0,0 10 2 0,0 3-2 15,0-13 1-15,0 0-1 0,0 14 1 0,0-1-1 16,0-13 1-16,0 0-1 0,0 6 2 0,0-6-2 15,0 0 1-15,0 0-1 0,0 11 2 0,0-1-2 16,0-10 0-16,0 0 0 0,-2 5 1 0,2-5-1 16,0 0 0-16,0 0 0 0,-6 10 1 0,6-10-1 15,0 0-1-15,0 0 1 0,0 0 0 0,0 0 0 0,0 0-10 16,0 0 10-16,6 4-9 0,-6-4 9 0,0 0-1581 16</inkml:trace>
  <inkml:trace contextRef="#ctx0" brushRef="#br0" timeOffset="-167361.65">24523 8960 975 0,'0'0'0'0,"0"0"0"16,8-6 0-16,-8 6 1 0,0 0-1 0,0 0 1 15,0 0-1-15,0 0 5 0,0 0-5 0,0 0 6 16,0 0-6-16,0 0 24 0,0 0-24 0,0 0 24 16,0 0-24-16,0 0 35 0,0 0-35 0,8 2 35 0,-8-2-35 15,0 0 39-15,0 0-39 0,0 0 40 0,0 0-40 16,0 0 38-16,0 0-38 0,4 8 39 15,-4-8-39-15,0 0 49 0,0 0-49 0,11 0 49 0,1 2-49 16,-12-2 59-16,0 0-59 0,16 2 60 0,1-2-60 16,-17 0 58-16,0 0-58 0,20-2 59 0,-1 0-59 15,-19 2 47-15,0 0-47 0,17 0 48 0,-5 0-48 0,-12 0 41 16,0 0-41-16,10 0 41 0,-2 0-41 0,-8 0 36 16,0 0-36-16,0 0 37 0,9 0-37 0,-9 0 28 15,0 0-28-15,0 0 29 0,0 0-29 0,0 0 22 0,0 0-22 16,8 0 22-16,-8 0-22 0,0 0 17 0,0 0-17 15,0 0 17-15,8 0-17 0,-8 0 10 0,0 0-10 16,0 0 11-16,0 0-11 0,0 0 1 0,0 0-1 16,0 0 1-16,8-6-1 0,-1 0-1443 0</inkml:trace>
  <inkml:trace contextRef="#ctx0" brushRef="#br0" timeOffset="-166928.05">24920 8731 998 0,'0'0'0'0,"0"0"0"0,8-7 0 15,-8 7-5-15,0 0 5 0,5-10-4 0,-5 10 4 16,0 0 2-16,0 0-2 0,6-4 2 0,-6 4-2 16,0 0 8-16,0 0-8 0,0 0 9 0,0 0-9 15,0 0 20-15,0 0-20 0,-2 6 20 0,2-6-20 16,0 0 32-16,0 0-32 0,0 15 33 0,0-3-33 0,0-12 35 16,0 0-35-16,0 13 35 0,0 4-35 0,0-17 35 15,0 0-35-15,2 19 35 0,0-2-35 0,-2-17 34 16,0 0-34-16,4 18 34 0,0 4-34 0,-4-22 36 15,0 0-36-15,2 25 36 0,-2 0-36 0,0-25 31 16,0 0-31-16,0 25 32 0,2-8-32 0,-2-17 29 0,0 0-29 16,0 17 29-16,0-2-29 0,0-15 29 0,0 0-29 15,0 20 30-15,0 6-30 0,0-26 25 0,0 0-25 16,0 25 25-16,0-12-25 0,0-13 17 0,0 0-17 16,2 8 18-16,-2-8-18 0,0 0 11 0,0 0-11 15,4 8 11-15,-4-8-11 0,0 0-1202 0</inkml:trace>
  <inkml:trace contextRef="#ctx0" brushRef="#br0" timeOffset="-166656.33">25276 8899 1099 0,'0'0'0'0,"0"0"0"0,17-2 0 16,-17 2 11-16,0 0-11 0,12-4 11 0,-4 2-11 15,-8 2 27-15,0 0-27 0,0 0 28 0,9 0-28 16,-9 0 23-16,0 0-23 0,0 0 24 0,8 0-24 0,-8 0 16 16,0 0-16-16,8 0 16 0,-8 0-16 0,0 0 14 15,0 0-14-15,12 0 15 0,-5-1-15 0,-7 1 11 16,0 0-11-16,12-6 11 0,6-2-11 0,-1 2-920 0</inkml:trace>
  <inkml:trace contextRef="#ctx0" brushRef="#br0" timeOffset="-166011.33">25826 8670 998 0,'0'0'0'0,"0"0"0"0,0 0 0 0,0 0 11 15,0 0-11-15,0 0 11 0,0 0-11 0,0 0 11 16,0 0-11-16,0 0 11 0,0 0-11 0,0 0 32 0,0 0-32 16,-6 8 32-16,2 1-32 0,4-9 27 0,0 0-27 15,0 10 28-15,0 3-28 0,0-13 26 0,0 0-26 16,0 10 26-16,-2 3-26 0,2-13 24 0,0 0-24 16,-4 17 24-16,2 0-24 0,2-17 28 0,0 0-28 15,0 18 29-15,0-5-29 0,0-13 33 0,0 0-33 16,0 11 33-16,0 1-33 0,0-12 30 0,0 0-30 15,2 11 30-15,0 1-30 0,-2-12 28 0,0 0-28 0,2 5 29 16,4 3-29-16,-6-8 22 0,0 0-22 0,2 8 22 16,4-1-22-16,-6-7 21 0,0 0-21 0,6 8 22 15,1-2-22-15,-7-6 20 0,0 0-20 0,8 5 20 16,2 3-20-16,-10-8 14 0,0 0-14 0,12 6 15 16,1-1-15-16,-13-5 8 0,0 0-8 0,16 2 8 15,-3 4-8-15,-13-6 3 0,0 0-3 0,12 6 4 16,-2-10-4-16,-10 4 1 0,0 0-1 0,11-4 1 0,3 0-1 15,-14 4-2-15,0 0 2 0,20-2-2 0,3-9 2 16,0 2-1199-16</inkml:trace>
  <inkml:trace contextRef="#ctx0" brushRef="#br0" timeOffset="-165440.05">25773 8527 819 0,'0'0'0'0,"0"0"0"0,0-11 0 15,0 11 0-15,0 0 0 0,0-6 0 0,0 6 0 16,0 0 0-16,0 0 0 0,0-10 0 0,0 10 0 16,0 0 12-16,0 0-12 0,0 0 13 0,0-11-13 15,0 11 39-15,0 0-39 0,0 0 39 0,0 0-39 16,0 0 57-16,0 0-57 0,0 0 57 0,0 0-57 16,0 0 62-16,0 0-62 0,0 0 62 0,0 0-62 15,0 0 60-15,0 0-60 0,0 0 60 0,0 0-60 0,0 0 53 16,0 0-53-16,0 0 54 0,0 0-54 0,0 0 44 15,0 0-44-15,0 0 44 0,0 0-44 0,0 0 45 16,0 0-45-16,0 0 46 0,0 0-46 0,0 0 42 0,0 0-42 16,0 0 43-16,-3 11-43 0,3-11 35 0,0 0-35 15,0 0 35-15,0 6-35 0,0-6 28 0,0 0-28 16,0 0 29-16,0 0-29 0,0 0 24 0,0 0-24 16,5 8 24-16,-5-8-24 0,0 0-1310 0</inkml:trace>
  <inkml:trace contextRef="#ctx0" brushRef="#br0" timeOffset="-161057.99">20335 12058 505 0,'0'0'0'16,"0"0"0"-16,0 0 0 0,0 0 30 0,0 0-30 16,0 0 30-16,0 0-30 0,0 0 80 0,0 0-80 15,0 0 80-15,0 0-80 0,0 0 58 0,0 0-58 16,0 0 59-16,0 0-59 0,0 0 43 0,0 0-43 16,0 0 43-16,0 0-43 0,0 0 31 0,0 0-31 15,0 0 31-15,0 0-31 0,0 0 29 0,0 0-29 16,0 0 30-16,0 0-30 0,0 0 32 0,0 0-32 0,0 0 33 15,0 0-33-15,0 0 32 0,0 0-32 0,0 0 33 16,0 0-33-16,0 0 30 0,0 0-30 0,0 0 30 16,0 0-30-16,0 0 25 0,0 0-25 0,0 0 26 15,0 19-26-15,0-19 19 0,0 0-19 0,0 0 20 16,0 0-20-16,0 0 12 0,0 0-12 0,0 0 13 16,4 10-13-16,-4-10 6 0,0 0-6 0,2 7 6 0,-2-7-6 15,0 0-965-15</inkml:trace>
  <inkml:trace contextRef="#ctx0" brushRef="#br0" timeOffset="-151374.08">24012 9555 382 0,'0'0'0'0,"0"0"0"15,21 2 0-15,-21-2 21 0,0 0-21 0,31 0 22 16,26-2-22-16,-57 2 57 0,0 0-57 0,70-2 57 16,9 0-57-16,-79 2 48 0,0 0-48 0,92-9 49 15,17-8-49-15,-109 17 41 0,0 0-41 0,116-17 42 16,5 3-42-16,-121 14 33 0,0 0-33 0,128-9 34 15,8-5-34-15,-136 14 19 0,0 0-19 0,142-13 20 16,-2-4-20-16,-140 17 13 0,0 0-13 0,144-14 14 16,-4 1-14-16,-140 13 11 0,0 0-11 0,134-13 11 0,-5-8-11 15,-129 21 8-15,0 0-8 0,114-15 9 0,-13 7-9 16,-101 8 8-16,0 0-8 0,84-6 8 0,-18 2-8 16,-66 4 6-16,0 0-6 0,47-5 7 0,-20 3-7 15,-27 2 5-15,0 0-5 0,16 0 5 0,-7 0-5 16,-9 0 8-16,0 0-8 0,0 0 8 0,8 4-8 15,-8-4 8-15,0 0-8 0,-14 7 8 0,-19-1-8 0,33-6 8 16,0 0-8-16,-46 8 9 0,-13-3-9 0,59-5 8 16,0 0-8-16,-66 8 9 0,-13 1-9 0,79-9 7 15,0 0-7-15,-88 8 7 0,-5 2-7 0,93-10 6 16,0 0-6-16,-99 5 6 0,-6 5-6 0,105-10 8 0,0 0-8 16,-109 11 9-16,-12-1-9 0,121-10 11 0,0 0-11 15,-126 7 12-15,-2 7-12 0,128-14 11 0,0 0-11 16,-133 19 12-16,3 0-12 0,130-19 13 0,0 0-13 15,-134 21 13-15,0-4-13 0,134-17 12 0,0 0-12 16,-134 15 12-16,7 1-12 0,127-16 9 0,0 0-9 16,-124 19 10-16,5-6-10 0,119-13 6 0,0 0-6 15,-109 13 7-15,16-3-7 0,93-10 5 0,0 0-5 0,-80 9 5 16,18-5-5-16,62-4 2 0,0 0-2 0,-49 4 2 16,14-4-2-16,35 0 0 0,0 0 0 0,-21 4 1 15,13-4-1-15,8 0 0 0,0 0 0 0,16-4 0 16,27-4 0-16,-43 8 0 0,0 0 0 0,60-13 0 15,18-2 0-15,-78 15-1 0,0 0 1 0,97-21 0 16,12 4 0-16,-109 17-2 0,0 0 2 0,120-16-1 16,18-10 1-16,-138 26-3 0,0 0 3 0,144-27-3 0,6 10 3 15,-150 17-4-15,0 0 4 0,146-17-4 0,5-2 4 16,-151 19-3-16,0 0 3 0,142-14-3 0,-8 1 3 16,-134 13-1-16,0 0 1 0,125-8-1 0,-8 3 1 15,-117 5 0-15,0 0 0 0,107-8 0 0,-14 8 0 16,-93 0 1-16,0 0-1 0,76 4 2 0,-28-4-2 15,-48 0 7-15,0 0-7 0,35 0 7 0,-8 0-7 16,-27 0 10-16,0 0-10 0,18 0 11 0,-8 0-11 0,-1 0-836 16</inkml:trace>
  <inkml:trace contextRef="#ctx0" brushRef="#br0" timeOffset="-62025.23">3852 20022 639 0,'0'0'0'0,"0"0"91"0,0 0-91 0,0 0 92 16,0 0-92-16,0 0 75 0,0 0-75 0,0 0 75 15,0 0-75-15,0 0 49 0,0 0-49 0,0 0 50 16,0 0-50-16,0 0 35 0,0 0-35 0,0 0 35 16,0 0-35-16,0 0 24 0,0 0-24 0,0 0 24 15,-4 19-24-15,4-19 20 0,0 0-20 0,13 8 21 16,1 0-21-16,-14-8 14 0,0 0-14 0,17 9 15 16,3-1-15-16,-20-8 12 0,0 0-12 0,23 4 12 15,4 0-12-15,-27-4 11 0,0 0-11 0,34 3 11 16,4 1-11-16,-38-4 10 0,0 0-10 0,41 2 10 15,-2-4-10-15,-39 2 9 0,0 0-9 0,41-2 10 16,8 2-10-16,-49 0 9 0,0 0-9 0,44 0 9 0,3 0-9 16,-47 0 10-16,0 0-10 0,49 2 10 0,-5 4-10 15,-44-6 10-15,0 0-10 0,45 6 10 0,0-6-10 16,-45 0 9-16,0 0-9 0,41-2 10 0,3-2-10 16,-44 4 8-16,0 0-8 0,45-2 8 0,4 4-8 15,-49-2 5-15,0 0-5 0,46 0 5 0,-3-4-5 16,-43 4 4-16,0 0-4 0,41-4 4 0,-16 4-4 0,-25 0 4 15,0 0-4-15,23 4 4 0,-1 0-4 0,-22-4 5 16,0 0-5-16,15 2 6 0,-1-6-6 0,-14 4 7 16,0 0-7-16,10-2 8 0,-10 2-8 0,0 0 10 15,0 0-10-15,0 0 10 0,6 8-10 0,-6-8 13 0,0 0-13 16,0 0 14-16,0 0-14 0,0 0 18 0,0 0-18 16,-10-2 19-16,4 2-19 0,6 0 21 0,0 0-21 15,-14 2 21-15,-5-2-21 0,19 0 22 0,0 0-22 0,-27-4 23 16,-8-4-23-16,35 8 21 0,0 0-21 0,-39-7 21 15,4 3-21-15,35 4 19 0,0 0-19 0,-35 0 20 16,0 4-20-16,35-4 18 0,0 0-18 0,-35 2 19 16,-4-2-19-16,39 0 15 0,0 0-15 0,-39-2 16 15,2-4-16-15,37 6 11 0,0 0-11 0,-39-4 12 16,14 6-12-16,25-2 10 0,0 0-10 0,-35 4 11 16,-10-2-11-16,45-2 11 0,0 0-11 0,-48 2 11 15,1-2-11-15,47 0 10 0,0 0-10 0,-37 2 11 16,6 1-11-16,31-3 11 0,0 0-11 0,-39 4 12 15,-6-2-12-15,45-2 9 0,0 0-9 0,-41 0 10 0,16 2-10 16,25-2 7-16,0 0-7 0,-25 4 8 0,2 0-8 16,23-4 7-16,0 0-7 0,-22 3 7 0,-7-1-7 15,29-2 5-15,0 0-5 0,-29 0 5 0,8 0-5 16,21 0 4-16,0 0-4 0,-16 0 4 0,2 0-4 16,14 0 3-16,0 0-3 0,-15 0 3 0,1 0-3 15,14 0 2-15,0 0-2 0,-11 0 3 0,-3 0-3 16,14 0 3-16,0 0-3 0,-12 0 3 0,3 2-3 0,9-2 2 15,0 0-2-15,-10 0 3 0,10 0-3 0,0 0 2 16,0 0-2-16,-10-7 3 0,10 7-3 0,0 0 2 16,0 0-2-16,-14 2 2 0,14-2-2 0,0 0 2 0,0 0-2 15,0 0 2-15,0 0-2 0,0 0 1 0,0 0-1 16,0 0 1-16,0 0-1 0,0 0 1 0,0 0-1 16,0 0 1-16,0 0-1 0,0 0 1 0,0 0-1 15,0 0 1-15,16-6-1 0,-16 6 0 0,0 0 0 16,14 2 1-16,-5 0-1 0,-9-2 0 0,0 0 0 15,16 2 0-15,3-2 0 0,-19 0 0 0,0 0 0 0,16 1 0 16,-1 1 0-16,-15-2 0 0,0 0 0 0,18 2 0 16,-1-2 0-16,-17 0 0 0,0 0 0 0,20-2 0 15,-1 2 0-15,-19 0 0 0,0 0 0 0,14 2 0 16,2 0 0-16,-16-2 0 0,0 0 0 0,15 0 0 16,5-2 0-16,-20 2 0 0,0 0 0 0,15-2 0 15,-1 4 0-15,-14-2 0 0,0 0 0 0,15 2 0 16,1-2 0-16,-16 0 0 0,0 0 0 0,13 2 0 15,-1 0 0-15,-12-2 0 0,0 0 0 0,8 2 0 16,0-2 0-16,-8 0 0 0,0 0 0 0,0 0 0 0,9-6 0 16,-9 6 0-16,0 0 0 0,0 0 0 0,0 0 0 15,0 0 0-15,0 0 0 0,0 0 0 0,0 0 0 16,0 0 0-16,0 0 0 0,0 0 1 0,0 0-1 16,0 0 1-16,0 0-1 0,0 0 1 0,-9-2-1 15,9 2 2-15,0 0-2 0,0 0 2 0,0 0-2 16,0 0 2-16,0 0-2 0,-10-5 3 0,10 5-3 15,0 0 3-15,0 0-3 0,-12 1 4 0,2 1-4 0,10-2 3 16,0 0-3-16,0 0 3 0,-9 4-3 0,9-4 3 16,0 0-3-16,0 0 4 0,-12 4-4 0,12-4 2 0,0 0-2 15,0 0 3-15,-10 4-3 0,10-4 3 0,0 0-3 16,0 0 3-16,0 0-3 0,0 0 2 0,0 0-2 16,0 0 3-16,-7 4-3 0,7-4 2 0,0 0-2 15,0 0 2-15,0 0-2 0,0 0 2 0,0 0-2 16,7 5 2-16,-7-5-2 0,0 0 2 0,0 0-2 15,16 4 3-15,-1-4-3 0,-15 0 1 0,0 0-1 0,20 0 1 16,-5 4-1-16,-15-4 1 0,0 0-1 0,20 4 1 16,1 0-1-16,-21-4 0 0,0 0 0 0,28 1 1 15,-7-2-1-15,-21 1 0 0,0 0 0 0,19 0 0 16,-3 5 0-16,-16-5 0 0,0 0 0 0,15 6 0 16,9-4 0-16,-24-2 0 0,0 0 0 0,19 0 0 15,-7 0 0-15,-12 0 0 0,0 0 0 0,0 0 0 16,10 4 0-16,-10-4 0 0,0 0 0 0,0 0 0 15,0 0 0-15,0 0 0 0,0 0 0 0,0 0 0 16,0 0 0-16,0 0 0 0,0 0 0 0,0 0 1 0,-12-2-1 16,12 2 1-16,0 0-1 0,-10 0 1 0,-3 0-1 15,13 0 1-15,0 0-1 0,-20 0 1 0,-1 0-1 16,21 0 1-16,0 0-1 0,-25 0 1 0,1 0-1 16,24 0 1-16,0 0-1 0,-21 0 1 0,1 0-1 15,20 0 1-15,0 0-1 0,-19 0 2 0,-6-2-2 16,25 2 1-16,0 0-1 0,-24-4 2 0,9 2-2 15,15 2 2-15,0 0-2 0,-16-2 2 0,6 0-2 0,10 2 2 16,0 0-2-16,-5-2 2 0,-5 1-2 0,10 1 1 16,0 0-1-16,0 0 2 0,-10 0-2 0,10 0 1 15,0 0-1-15,0 0 2 0,0 0-2 0,0 0 1 0,0 0-1 16,0 0 2-16,0 0-2 0,0 0 1 0,0 0-1 16,0 0 2-16,0 0-2 0,0 0 1 0,0 0-1 15,0 0 1-15,12 1-1 0,-12-1 0 0,0 0 0 16,0 0 1-16,13-7-1 0,-13 7 0 0,0 0 0 15,10-2 1-15,6 2-1 0,-16 0 0 0,0 0 0 0,15 0 1 16,-1-2-1-16,-14 2 0 0,0 0 0 0,12-4 0 16,-3 2 0-16,-9 2 0 0,0 0 0 0,10 0 0 15,4 0 0-15,-14 0 0 0,0 0 0 0,9 0 0 16,3 0 0-16,-12 0 0 0,0 0 0 0,14 0 0 16,-5-2 0-16,-9 2 0 0,0 0 0 0,12-3 0 15,2-1 0-15,-14 4-1 0,0 0 1 0,9-2 0 16,3 0 0-16,-12 2 0 0,0 0 0 0,10 0 0 15,3 2 0-15,-13-2 0 0,0 0 0 0,10 0 0 16,-10 0 0-16,0 0 0 0,0 0 0 0,10-8 0 16,-10 8 0-16,0 0 0 0,0 0 0 0,0 0 0 0,6-5 0 15,-6 5 0-15,0 0 0 0,0 0 0 0,0 0 0 16,0 0 0-16,0 0 0 0,0 0 0 0,0 0 0 16,0 0 0-16,0 0 0 0,0 0 0 0,0 0 0 15,0 0 0-15,0 0 0 0,0 0 1 0,0 0-1 16,0 0 0-16,0 0 0 0,-10 0 1 0,4-2-1 15,6 2 0-15,0 0 0 0,0 0 1 0,-15-6-1 16,15 6 0-16,0 0 0 0,-10-4 1 0,2 4-1 0,8 0 0 16,0 0 0-16,-10 2 1 0,-1-2-1 0,11 0 0 15,0 0 0-15,-16-2 1 0,1 0-1 0,15 2 0 16,0 0 0-16,-18 0 1 0,2 0-1 0,16 0 0 0,0 0 0 16,-15 0 1-16,-1 0-1 0,16 0 1 0,0 0-1 15,-15 2 1-15,-3 0-1 0,18-2 1 0,0 0-1 16,-21 2 2-16,-2-2-2 0,23 0 1 0,0 0-1 15,-22 2 2-15,3 0-2 0,19-2 1 0,0 0-1 0,-24 4 2 16,-1-1-2-16,25-3 2 0,0 0-2 0,-21 4 2 16,-3 0-2-16,24-4 1 0,0 0-1 0,-21 2 2 15,-4-4-2-15,25 2 1 0,0 0-1 0,-24-2 2 16,9 4-2-16,15-2 0 0,0 0 0 0,-12 2 1 16,4-2-1-16,8 0 0 0,0 0 0 0,0 0 1 15,0 0-1-15,0 0 0 0,0 0 0 0,0 0 0 16,0 0 0-16,0 0 0 0,0 0 0 0,20 0 0 15,-1 6 0-15,-19-6 0 0,0 0 0 0,22 7 0 16,5-3 0-16,-27-4-1 0,0 0 1 0,25 0 0 16,1-2 0-16,-26 2-1 0,0 0 1 0,29-4 0 0,6-1 0 15,-35 5-1-15,0 0 1 0,35-6 0 0,9 2 0 16,-44 4-1-16,0 0 1 0,45-2-1 0,0 4 1 16,-45-2-1-16,0 0 1 0,41 6-1 0,-1 1 1 15,-40-7-1-15,0 0 1 0,43 8-1 0,-6 0 1 16,-37-8-1-16,0 0 1 0,35 7-1 0,0-1 1 15,-35-6-1-15,0 0 1 0,33 6-1 0,-11-1 1 16,-22-5-1-16,0 0 1 0,19 8 0 0,1 2 0 16,-20-10-1-16,0 0 1 0,19 9-1 0,-7-1 1 0,-12-8-1 15,0 0 1-15,9 4 0 0,-1-1 0 0,-8-3-1 16,0 0 1-16,10 4 0 0,5-2 0 0,-15-2-1 16,0 0 1-16,12 4 0 0,2 2 0 0,-14-6-2 0,0 0 2 15,6 7-1-15,-3 5 1 0,-3-12-2 0,0 0 2 16,6 11-2-16,8 1 2 0,-4-1-1543 0</inkml:trace>
  <inkml:trace contextRef="#ctx0" brushRef="#br0" timeOffset="-58992.29">6340 20045 648 0,'0'0'0'16,"0"0"79"-16,0 0-79 0,-6-15 79 0,1 5-79 15,5 10 48-15,0 0-48 0,0 0 49 0,-4-7-49 16,4 7 40-16,0 0-40 0,0 0 40 0,0 0-40 16,0 0 38-16,0 0-38 0,0 0 38 0,0 0-38 15,0 0 37-15,0 0-37 0,-4 7 38 0,4-7-38 0,0 0 45 16,0 0-45-16,0 0 45 0,0 0-45 0,0 0 43 16,0 0-43-16,0 0 44 0,0 0-44 15,0 0 42-15,0 0-42 0,0 0 43 0,8 0-43 0,-8 0 38 0,0 0-38 16,15 0 38-16,5 2-38 0,-20-2 30 15,0 0-30-15,21 2 30 0,2-2-30 0,-23 0 25 0,0 0-25 16,26 0 25-16,1 4-25 0,-27-4 21 16,0 0-21-16,33 0 22 0,6-6-22 0,-39 6 19 0,0 0-19 15,35-3 19-15,0 6-19 0,-35-3 16 0,0 0-16 0,41 2 16 16,-2-2-16-16,-39 0 13 0,0 0-13 0,40 4 14 16,-1 2-14-16,-39-6 10 0,0 0-10 0,35 6 11 15,10-3-11-15,-45-3 11 0,0 0-11 0,39 2 11 16,2 2-11-16,-41-4 10 0,0 0-10 0,35 6 10 15,0-4-10-15,-35-2 10 0,0 0-10 0,39 0 10 16,5-2-10-16,-44 2 6 0,0 0-6 0,51 0 7 16,-1 2-7-16,-50-2 5 0,0 0-5 0,55 5 5 15,-5 1-5-15,-50-6 3 0,0 0-3 0,49 2 3 16,1-10-3-16,-50 8 2 0,0 0-2 0,49-7 3 16,-4 7-3-16,-45 0 1 0,0 0-1 0,45 0 2 15,5 0-2-15,-50 0 2 0,0 0-2 0,51 4 3 0,-1 1-3 16,-50-5 3-16,0 0-3 0,49 6 3 0,-4-6-3 15,-45 0 4-15,0 0-4 0,40-2 4 0,3-2-4 16,-43 4 4-16,0 0-4 0,45-2 5 0,-4 4-5 16,-41-2 5-16,0 0-5 0,41 0 6 0,7-5-6 15,-48 5 7-15,0 0-7 0,55-8 7 0,-7-5-7 16,-48 13 10-16,0 0-10 0,53-12 11 0,5 3-11 0,-58 9 11 16,0 0-11-16,56-6 11 0,-7 4-11 0,-49 2 10 15,0 0-10-15,49-2 11 0,-5 2-11 0,-44 0 10 16,0 0-10-16,51 0 10 0,3 0-10 0,-54 0 5 0,0 0-5 15,55 0 6-15,-5 0-6 0,-50 0 4 0,0 0-4 16,49 2 5-16,-2 0-5 0,-47-2 2 0,0 0-2 16,40-2 3-16,-7-6-3 0,-33 8 2 0,0 0-2 15,30-9 2-15,-5-1-2 0,-25 10 1 0,0 0-1 0,21-5 2 16,-7 3-2-16,-14 2 1 0,0 0-1 0,13 0 2 16,-1 0-2-16,-12 0 2 0,0 0-2 0,0 0 2 15,6-2-2-15,-6 2 2 0,0 0-2 0,0 0 3 16,0 0-3-16,0 0 2 0,0 0-2 0,0 0 3 15,0 0-3-15,0 0 2 0,0 0-2 0,0 0 2 16,-12-2-2-16,12 2 3 0,0 0-3 0,-17-2 4 16,-10 0-4-16,27 2 4 0,0 0-4 0,-45-2 5 15,-6-5-5-15,51 7 5 0,0 0-5 0,-54-10 5 16,-10 0-5-16,64 10 7 0,0 0-7 0,-64-5 7 16,-4 5-7-16,68 0 9 0,0 0-9 0,-70 0 9 15,-6 0-9-15,76 0 9 0,0 0-9 0,-76 0 10 0,-4 4-10 16,80-4 9-16,0 0-9 0,-83 3 10 0,7-1-10 15,76-2 7-15,0 0-7 0,-74 2 8 0,-4 4-8 16,78-6 6-16,0 0-6 0,-76 6 6 0,-3-3-6 16,79-3 6-16,0 0-6 0,-76 0 6 0,-4-1-6 15,80 1 5-15,0 0-5 0,-78 0 5 0,8 3-5 16,70-3 3-16,0 0-3 0,-66 6 4 0,-8-2-4 16,74-4 2-16,0 0-2 0,-70 4 3 0,6 5-3 0,64-9 1 15,0 0-1-15,-60 10 2 0,0 1-2 0,60-11 0 16,0 0 0-16,-61 10 1 0,7-5-1 0,54-5 0 15,0 0 0-15,-55 4 0 0,3-6 0 0,52 2 0 0,0 0 0 16,-55-2 0-16,-1 1 0 0,56 1-1 0,0 0 1 16,-54-4 0-16,9-2 0 0,45 6-1 0,0 0 1 15,-47-6-1-15,1 6 1 0,46 0-1 0,0 0 1 16,-45 2-1-16,12 0 1 0,33-2-1 0,0 0 1 16,-29 0-1-16,-1 0 1 0,30 0 0 0,0 0 0 0,-29-4 0 15,8-5 0-15,21 9 0 0,0 0 0 0,-20-8 0 16,5 6 0-16,15 2 0 0,0 0 0 0,-14 0 0 15,5 2 0-15,9-2 0 0,0 0 0 0,-6 0 0 16,6 0 0-16,0 0 0 0,0 0 0 0,-6-7 0 16,6 7 0-16,0 0 0 0,0 0 0 0,0 0 0 15,0 7 0-15,0-7 0 0,0 0 0 0,8 4 0 16,9 0 0-16,-17-4 0 0,0 0 0 0,25 6 0 16,10 1 0-16,-35-7 0 0,0 0 0 0,45 10 0 15,12 1 0-15,-57-11-1 0,0 0 1 0,68 10 0 16,2-3 0-16,-70-7-2 0,0 0 2 0,79 6-2 0,11-4 2 15,-90-2-3-15,0 0 3 0,89 0-2 0,5-4 2 16,-94 4-5-16,0 0 5 0,101-2-5 0,8 6 5 16,-109-4-5-16,0 0 5 0,108 2-4 0,-7-8 4 15,-101 6-3-15,0 0 3 0,100-6-3 0,3 3 3 16,-103 3-3-16,0 0 3 0,105-4-2 0,-10 2 2 16,-95 2-2-16,0 0 2 0,89 0-2 0,-7 6 2 0,-82-6-2 15,0 0 2-15,78 3-2 0,-8-4 2 0,-70 1-2 16,0 0 2-16,66-2-1 0,2 2 1 0,-68 0-4 15,0 0 4-15,64-6-4 0,0-9 4 0,-64 15-5 0,0 0 5 16,41-29-5-16,-47-15 5 0,-1 0-1528 0</inkml:trace>
  <inkml:trace contextRef="#ctx0" brushRef="#br0" timeOffset="-52058.65">3159 12730 807 0,'0'0'0'0,"0"0"0"16,0 0 0-16,0 0 38 0,0 0-38 0,-23-16 38 15,23 16-38-15,0 0 97 0,0 0-97 0,-15-11 97 16,-1 3-97-16,16 8 87 0,0 0-87 0,-19-11 88 0,7 3-88 15,12 8 66-15,0 0-66 0,-10-4 67 0,10 4-67 16,0 0 33-16,0 0-33 0,-10-2 33 0,10 2-33 16,0 0 34-16,0 0-34 0,-15 14 34 0,5 12-34 15,10-26 27-15,0 0-27 0,-8 42 27 0,16 10-27 16,-8-52 20-16,0 0-20 0,20 59 21 0,1 4-21 16,-21-63 14-16,0 0-14 0,23 63 15 0,3-4-15 15,-26-59 12-15,0 0-12 0,17 54 13 0,1-3-13 16,-18-51 9-16,0 0-9 0,9 50 9 0,-3-10-9 0,-6-40 10 15,0 0-10-15,4 32 10 0,-4-1-10 0,0-31 13 16,0 0-13-16,0 23 13 0,-4-6-13 0,4-17 14 16,0 0-14-16,-6 17 14 0,-3 2-14 0,9-19 13 0,0 0-13 15,-10 17 13-15,2-7-13 0,8-10 13 0,0 0-13 16,-8 7 14-16,-1-1-14 0,9-6 7 0,0 0-7 16,-18 8 8-16,3-6-8 0,-1 1-1311 0</inkml:trace>
  <inkml:trace contextRef="#ctx0" brushRef="#br0" timeOffset="-51855.32">2930 13132 1043 0,'0'0'0'16,"6"-6"0"-16,17-11 0 0,-23 17 12 0,0 0-12 0,31-23 13 15,10 6-13-15,-41 17 23 0,0 0-23 0,43-17 24 16,-2 0-24-16,-41 17 24 0,0 0-24 0,35-17 25 15,0 1-25-15,-35 16 19 0,0 0-19 0,29-13 20 0,0 13-20 16,-29 0 7-16,0 0-7 0,21-4 7 0,-1-2-7 16,-20 6 0-16,0 0 0 0,19-9 1 0,7-6-1 15,-1-1-854-15</inkml:trace>
  <inkml:trace contextRef="#ctx0" brushRef="#br0" timeOffset="-51525.52">3478 12737 1233 0,'0'0'0'16,"0"0"0"-16,-9 4 0 0,9-4-14 0,0 0 14 15,0 0-13-15,-6 4 13 0,6-4-15 0,0 0 15 16,0 0-15-16,-10 19 15 0,10-19 0 0,0 0 0 16,-10 25 0-16,-3 15 0 0,13-40 7 0,0 0-7 15,-8 44 7-15,14 9-7 0,-6-53 25 0,0 0-25 0,6 55 25 16,3-1-25-16,-9-54 34 0,0 0-34 0,10 47 35 16,2-3-35-16,-12-44 39 0,0 0-39 0,13 38 39 15,-3-5-39-15,-10-33 33 0,0 0-33 0,10 29 34 16,1-7-34-16,-11-22 22 0,0 0-22 0,10 23 23 15,-2 2-23-15,-2 2-1065 0</inkml:trace>
  <inkml:trace contextRef="#ctx0" brushRef="#br0" timeOffset="-50954.24">3642 12905 1177 0,'0'0'0'16,"0"0"0"-16,15 0 0 0,-15 0 62 0,0 0-62 15,20 8 63-15,5 9-63 0,-25-17 103 0,0 0-103 16,25 25 104-16,-1 9-104 0,-24-34 59 0,0 0-59 15,21 36 60-15,-7 4-60 0,-14-40 19 0,0 0-19 16,15 40 19-16,5-7-19 0,-20-33 11 0,0 0-11 16,9 25 11-16,-3-12-11 0,-6-13 7 0,0 0-7 15,0 8 8-15,0-1-8 0,0-7 6 0,0 0-6 0,0 0 7 16,0 0-7-16,0 0 6 0,0 0-6 0,0 0 7 16,-14-9-7-16,14 9 9 0,0 0-9 0,-9-18 10 15,-3-18-10-15,12 36 13 0,0 0-13 0,-14-44 14 16,9 2-14-16,5 42 16 0,0 0-16 0,-4-49 17 15,12-1-17-15,-8 50 17 0,0 0-17 0,9-47 17 16,7 8-17-16,-16 39 17 0,0 0-17 0,15-28 18 0,-3 11-18 16,-12 17 17-16,0 0-17 0,14-10 17 15,-1 4-17-15,-13 6 14 0,0 0-14 0,18 2 15 0,1 4-15 16,-19-6 11-16,0 0-11 0,20 11 11 0,-1 3-11 16,-19-14 8-16,0 0-8 0,16 17 9 0,-3-2-9 15,-13-15 6-15,0 0-6 0,12 17 7 0,-4 6-7 16,-8-23 5-16,0 0-5 0,9 23 6 0,1-2-6 15,-10-21 6-15,0 0-6 0,12 17 7 0,1-3-7 0,-13-14 4 16,0 0-4-16,10 13 5 0,-8-3-5 0,-2-10 5 16,0 0-5-16,0 11 5 0,0 0-5 0,0-11 4 15,0 0-4-15,0 12 4 0,0-3-4 0,0-9 0 16,0 0 0-16,0 0 1 0,0 0-1 0,0 0-1473 0</inkml:trace>
  <inkml:trace contextRef="#ctx0" brushRef="#br0" timeOffset="-50701.5">4052 12623 1311 0,'0'0'0'0,"0"0"0"15,23 9 0-15,-23-9 2 0,0 0-2 0,16 16 2 16,-1 8-2-16,-15-24 4 0,0 0-4 0,18 37 4 15,3 5-4-15,-21-42 24 0,0 0-24 0,16 43 24 16,-3 1-24-16,-13-44 34 0,0 0-34 0,12 44 35 0,-2 4-35 16,-10-48 39-16,0 0-39 0,8 48 39 0,-1-1-39 15,-7-47 39-15,0 0-39 0,8 44 39 0,-8 2-39 16,0-46 28-16,0 0-28 0,-6 48 29 0,-2 1-29 16,3 1-1180-16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48.3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245 1 8160,'2'1'257,"6"5"10,-6-5 301,-12 32 173,7-25-641,0 1-1,-1-1 1,0 1 0,-7 9-1,-14 29 258,2 5 167,2 1 1,-18 76-1,37-118-437,-1-1-1,0 1 1,-1-1 0,0 0-1,0 0 1,-1-1 0,0 1-1,-1-1 1,-7 9 0,10-15-30,1 0 0,0 0 1,0 0-1,0 0 0,0 1 1,0-1-1,0 0 0,-1 6 1,-7 12 146,9-19-84,1-2-102,-1 1 0,0-1 1,1 1-1,-1-1 1,0 0-1,1 1 0,-1-1 1,0 0-1,1 0 0,-1 1 1,0-1-1,0 0 1,1 0-1,-1 0 0,0 0 1,0 0-1,0 0 1,1 0-1,-1 0 0,0 0 1,0-1-1,1 1 1,-1 0-1,0 0 0,0-1 1,1 1-1,-1 0 1,0-1-1,1 1 0,-1 0 1,1-1-1,-1 1 1,0-2-1,-4-13-1777,0-4-7067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21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58 110 4312,'0'0'1414,"-3"-4"-683,-18-28 145,20 31-369,1-37 1326,0 31-1488,0 4-50,0-4-8,0 6 1,-6-15 1222,6 16-1475,0 0 0,0 0 0,0 0 0,0 0 0,0 0 0,0 1 1,0-1-1,0 0 0,0 0 0,0 0 0,-1 0 0,1 0 0,0 0 0,0 0 1,0 0-1,0 1 0,0-1 0,0 0 0,0 0 0,0 0 0,0 0 1,-1 0-1,1 0 0,0 0 0,0 0 0,0 0 0,0 0 0,0 0 1,0 0-1,-1 0 0,1 0 0,0 0 0,0 0 0,0 0 0,0 0 0,0 0 1,0 0-1,-1 0 0,1 0 0,0 0 0,0 0 0,0 0 0,0 0 1,0 2 165,0 17 83,-1 47 364,-10 75 0,8-121-560,-4 42-1485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2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10312,'-2'0'8,"-5"0"22,6 0 668,-1 0-596,1 1 0,0-1 0,0 0 0,-1 0 0,1 1 0,0-1 0,0 1 0,0-1 0,0 1 0,0-1 0,0 1 0,-1 0 0,1 0 0,1-1 0,-1 1 0,0 0-1,0 0 1,0 0 0,0 0 0,1 0 0,-1 0 0,0 0 0,1 0 0,-1 0 0,1 0 0,-1 1 0,1-1 0,-1 0 0,1 0 0,0 0 0,0 1 0,0-1 0,0 0 0,0 0 0,0 1 0,0 1 0,0 7-116,0 0 0,1 0 0,3 14 0,-2-12 230,2 149 670,1-15-484,1 31 290,-5-126-439,-1-40-2323,0 1-8290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23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36 2784,'-2'0'336,"-6"0"5905,10 4-5752,1 1 0,-1 0 0,0 0 0,-1 1 1,3 6-1,13 59 279,30 97 565,-45-163-1226,-1 3 17,1-4-15,3 6-2,-2-7-15,4 0-8,-3-1-69,0 0 1,0-1 0,0 1-1,1-1 1,-1 0-1,0 0 1,1 0 0,-1-1-1,0 0 1,1 1 0,-1-2-1,1 1 1,-1 0 0,0-1-1,1 0 1,-1 0 0,0 0-1,1-1 1,-1 1 0,0-1-1,0 0 1,0 0 0,-1 0-1,1-1 1,0 1 0,-1-1-1,0 0 1,1 0 0,-1 0-1,5-7 1,13-13 70,-16 18-68,0 1 1,0-1-1,-1 0 0,0 0 0,0-1 0,0 1 1,5-11-1,-3 1 14,0 0 0,0 0-1,-2 0 1,0-1 0,-1 0 0,0 0 0,-1 0 0,-1 0 0,-2-28 0,1 17 5,1 25-9,-1 2-22,0-1 0,1 1-1,-1 0 1,0-1 0,0 1 0,0-1 0,1 1 0,-1-1-1,0 1 1,0 0 0,0-1 0,0 1 0,0-1 0,0 1 0,0-1-1,0 1 1,0-1 0,0 1 0,0-1 0,0 1 0,0 0-1,0-1 1,0 1 0,-1-1 0,1 0 0,-9-6 33,7 6 1,-1-6 125,6 17-113,-1 5-36,-1-1-1,-1 28 1,2 21 34,15 11 28,-15-67-57,1 1 1,0-1-1,0 0 0,0 0 0,1 0 1,0 0-1,0-1 0,8 9 0,-8-11-152,0-1-1,1 0 1,-1-1-1,1 1 0,0-1 1,0 0-1,0 0 0,0 0 1,0-1-1,0 1 0,0-1 1,1-1-1,-1 1 1,6-1-1,21 3-10101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52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5472,'0'0'6448,"6"-3"-6202,15-8-155,-19 10-54,0 1 1,0 0-1,-1-1 0,1 1 0,0 0 1,0 0-1,0 0 0,0 1 0,0-1 1,0 0-1,-1 1 0,1-1 1,0 1-1,0-1 0,-1 1 0,1 0 1,0 0-1,-1 0 0,4 2 1,-2-1 44,26 14 164,-2 3-1,1 0 1,-2 2-1,42 42 1,-62-57-220,-5-4-16,0 0-1,1-1 0,-1 1 0,0 0 0,1-1 0,0 1 0,-1-1 0,1 1 0,0-1 0,0 0 0,0 1 0,0-1 0,0 0 0,0-1 0,0 1 0,0 0 0,0 0 0,0-1 0,1 1 0,-1-1 0,0 0 0,0 0 0,0 0 0,1 0 0,2 0 0,-4-1-48,0 1 1,0-1-1,0 0 0,0 1 0,0-1 0,-1 0 0,1 1 0,0-1 1,0 0-1,-1 0 0,1 0 0,0 0 0,-1 0 0,1 0 0,-1 0 1,1-1-1,2-3-1049,12-14-7618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52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47 7536,'0'-18'0,"0"6"4,0 8 16,0-3 28,0 5 97,0 2-130,0 0-1,-1-1 1,1 1-1,0 0 1,0 0-1,-1-1 1,1 1 0,0 0-1,0 0 1,-1 0-1,1-1 1,0 1-1,-1 0 1,1 0-1,0 0 1,-1 0-1,1 0 1,0 0 0,-1 0-1,1 0 1,0 0-1,-1 0 1,1 0-1,0 0 1,-1 0-1,1 0 1,-1 0 0,1 0-1,0 0 1,0 0-1,-1 0 1,1 1-1,0-1 1,-1 0-1,1 0 1,-1 1 0,-15 8 901,-7 24-295,2 1 0,1 0 0,2 2 0,-19 49 0,28-64-2033,0-3-5921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3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38 4400,'0'0'5358,"0"-4"-5036,-1-13-16,0 12 261,1 3-279,0-8 1768,0 34-1520,-8 150 95,16-15-2101,-8-122-7356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35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6816,'0'0'6928,"-3"10"-6748,-8 30-114,8-21 89,11 221 397,-17-57-119,5-137-323,-2 29 50,0 90 328,6-96-174,0-67-259,-6 4 20,6-5-74,0-1 0,-1 0-1,1 0 1,0 1 0,0-1-1,0 0 1,0 1 0,0-1 0,-1 0-1,1 0 1,0 1 0,0-1-1,0 0 1,-1 0 0,1 1 0,0-1-1,0 0 1,-1 0 0,1 0-1,0 1 1,-1-1 0,1 0 0,0 0-1,0 0 1,-1 0 0,1 0 0,0 0-1,-1 0 1,1 0 0,0 0-1,-1 0 1,1 0 0,0 0 0,-1 0-1,1 0 1,0 0 0,-1 0-1,1 0 1,0 0 0,0 0 0,-1 0-1,1-1 1,0 1 0,-1 0-1,1 0 1,0 0 0,0 0 0,-1-1-1,1 1 1,0 0 0,0 0 0,-1-1-1,1 1 1,0 0 0,0 0-1,0-1 1,0 1 0,0 0 0,-1-1-1,1 1 1,0 0 0,0-1-1,0 1 1,-13-19-1963,-1-2-7878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3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31 8696,'0'-4'249,"-12"-21"3159,12 27-3024,0 5-11,-8 67 875,6-63-1139,0 0 1,0 1-1,1-1 1,0 1-1,1-1 1,1 1-1,0-1 1,0 1-1,5 13 1,-6-23 77,18 19 483,-13-19-625,0 0-1,0 0 1,0 0-1,0-1 1,0 1-1,0-1 1,0 0-1,0-1 1,0 0-1,1 1 1,-1-2-1,0 1 1,0 0-1,0-1 1,0 0-1,1 0 1,-1-1 0,0 0-1,-1 1 1,1-2-1,0 1 1,6-5-1,-7 5-23,-1 0-1,1 0 1,-1-1-1,0 0 1,1 0-1,-2 1 1,1-2-1,0 1 0,0 0 1,-1-1-1,0 1 1,4-8-1,4-6 85,-1 4-66,-1 1 30,0 0-1,-1-1 1,-1 0-1,0 0 1,6-17-1,-3-6 72,-8 34-100,6-21 298,-6 39-301,0-1 0,1 0 0,5 16 0,4 35 5,7-31-11,-18-34-69,1-1-1,-1 1 1,1 0-1,-1 0 1,1 0-1,-1-1 1,0 1-1,1 0 1,-1 0-1,0 0 0,1 0 1,-1 0-1,0 0 1,0-1-1,0 1 1,0 0-1,0 0 1,0 0-1,0 0 1,0 0-1,-1 0 1,1 0-1,-1 1 1,0 1-1319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37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9688,'2'0'136,"5"0"2,-2 0 13,7 1 74,46 5 1704,-16-1-903,0-2 0,72-3 0,-112 0-981,1-1-7,-1 1 0,1-1 0,0 0 0,0 0 0,0 0 0,-1 0 0,1 0 0,-1 0 0,1-1 0,-1 1 0,1-1 0,-1 0 0,3-2 0,-4 3 72,1-1-226,-1-1 1,0 1-1,1 0 1,-1 0-1,1 0 1,0 0-1,-1 1 1,5-4-1,-5 4-643,11-10-8954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05T10:49:45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2648 6948 326 0,'0'0'0'0,"0"0"0"0,33-6 0 0,-33 6 28 0,0 0-28 16,35-8 29-16,0 2-29 0,-35 6 81 0,0 0-81 16,39-3 81-16,6-1-81 0,-45 4 86 0,0 0-86 15,44-6 87-15,1-2-87 0,-45 8 68 0,0 0-68 16,47-9 68-16,1-1-68 0,-48 10 37 0,0 0-37 16,55-3 37-16,1-5-37 0,-56 8 31 0,0 0-31 0,61-6 31 15,1-1-31-15,-62 7 27 0,0 0-27 0,66-6 27 16,4 6-27-16,-70 0 22 0,0 0-22 0,70 0 23 15,8-4-23-15,-78 4 20 0,0 0-20 0,75-6 21 16,5 6-21-16,-80 0 19 0,0 0-19 0,84 6 19 16,1-2-19-16,-85-4 16 0,0 0-16 0,84 4 16 15,7-4-16-15,-91 0 11 0,0 0-11 0,94 2 12 16,5 5-12-16,-99-7 10 0,0 0-10 0,95 10 11 16,-2-6-11-16,-93-4 7 0,0 0-7 0,96 3 7 15,3 3-7-15,-99-6 5 0,0 0-5 0,105 10 5 16,-4 1-5-16,-101-11 4 0,0 0-4 0,105 10 4 0,8-7-4 15,-113-3 2-15,0 0-2 0,109 2 3 0,5 10-3 16,-114-12 1-16,0 0-1 0,115 6 1 0,4 1-1 16,-119-7 2-16,0 0-2 0,120 2 2 0,5 2-2 15,-125-4 4-15,0 0-4 0,128 0 4 0,-4 0-4 16,-124 0 6-16,0 0-6 0,125 4 6 0,5 5-6 16,-130-9 10-16,0 0-10 0,124 14 10 0,5-5-10 15,-129-9 10-15,0 0-10 0,124 10 11 0,3-3-11 0,-127-7 12 16,0 0-12-16,128 4 12 0,6 6-12 0,-134-10 13 15,0 0-13-15,134 5 13 0,0 3-13 0,-134-8 12 16,0 0-12-16,135 4 12 0,1 0-12 0,-136-4 15 16,0 0-15-16,140 5 15 0,0-1-15 0,-140-4 17 0,0 0-17 15,142 2 18-15,-2 0-18 0,-140-2 17 0,0 0-17 16,143 6 18-16,1-6-18 0,-144 0 15 16,0 0-15-16,142 0 16 0,0 0-16 0,-142 0 15 0,0 0-15 15,142-4 16-15,6 2-16 0,-148 2 15 0,0 0-15 0,153 0 15 16,-7 0-15-16,-146 0 10 0,0 0-10 0,158 2 10 15,1 2-10-15,-159-4 7 0,0 0-7 0,162 0 8 16,5 4-8-16,-167-4 6 0,0 0-6 0,169 0 6 16,10 0-6-16,-179 0 6 0,0 0-6 0,177 1 6 15,0 11-6-15,-177-12 5 0,0 0-5 0,175 9 5 16,4 5-5-16,-179-14 5 0,0 0-5 0,182 13 5 16,3 4-5-16,-185-17 5 0,0 0-5 0,187 23 6 15,5 0-6-15,-192-23 3 0,0 0-3 0,198 25 3 16,7-2-3-16,-205-23 3 0,0 0-3 0,213 15 3 15,9-4-3-15,-222-11 2 0,0 0-2 0,224 10 3 16,5 0-3-16,-229-10 2 0,0 0-2 0,232 7 3 0,-3-7-3 16,-229 0 3-16,0 0-3 0,239 0 3 0,0 0-3 15,-239 0 4-15,0 0-4 0,243-4 5 0,-2-5-5 16,-241 9 2-16,0 0-2 0,243-12 3 0,0 7-3 16,-243 5 1-16,0 0-1 0,245-10 2 0,-2 1-2 15,-243 9 1-15,0 0-1 0,243-16 1 0,-3 1-1 16,-240 15 1-16,0 0-1 0,239-17 2 0,-6 0-2 0,-233 17 2 15,0 0-2-15,233-16 3 0,3 1-3 0,-236 15 2 16,0 0-2-16,235-11 3 0,2-3-3 0,-237 14 4 16,0 0-4-16,231-11 5 0,5 1-5 0,-236 10 4 15,0 0-4-15,235-9 5 0,-8-1-5 0,-227 10 4 0,0 0-4 16,230 0 4-16,-3 6-4 16,-227-6 4-16,0 0-4 0,224 6 4 0,-2 1-4 0,-222-7 4 0,0 0-4 15,217 4 5-15,-7 2-5 0,-210-6 5 0,0 0-5 0,210 8 6 16,2-8-6-16,-212 0 6 0,0 0-6 0,216 0 6 15,-6 0-6-15,-210 0 6 0,0 0-6 0,214 2 6 16,4-1-6-16,-218-1 4 0,0 0-4 0,214 0 5 16,-6 0-5-16,-208 0 2 0,0 0-2 0,200-1 2 15,-6-1-2-15,-194 2 1 0,0 0-1 0,191-10 2 16,-6-1-2-16,-185 11 0 0,0 0 0 0,186-10 1 16,1 4-1-16,-187 6 0 0,0 0 0 0,187-3 0 15,-5-5 0-15,-182 8 0 0,0 0 0 0,183-6 1 16,4-7-1-16,-187 13 1 0,0 0-1 0,184-10 2 15,-5 6-2-15,-179 4 2 0,0 0-2 0,177-7 2 0,-12 1-2 16,-165 6 5-16,0 0-5 0,162-9 5 0,-9-5-5 16,-153 14 7-16,0 0-7 0,154-11 7 0,-4 5-7 15,-150 6 9-15,0 0-9 0,144-4 10 0,-8-1-10 16,-136 5 10-16,0 0-10 0,126-4 10 0,-13 0-10 16,-113 4 9-16,0 0-9 0,111-10 10 0,-2 1-10 15,-109 9 11-15,0 0-11 0,103-8 11 0,-8 4-11 16,-95 4 7-16,0 0-7 0,85 8 8 0,-13 9-8 0,-72-17 4 15,0 0-4-15,45 14 4 0,-45-14-4 0,0 0-1436 16</inkml:trace>
  <inkml:trace contextRef="#ctx0" brushRef="#br0" timeOffset="3025.61">17184 10755 819 0,'0'0'0'0,"0"0"0"16,0 0 0-16,0 0 20 0,0 0-20 0,0 0 20 16,21-6-20-16,-21 6 37 0,0 0-37 0,19 0 38 15,22 0-38-15,-41 0 39 0,0 0-39 0,49-3 40 16,-4-3-40-16,-45 6 24 0,0 0-24 0,48-8 25 0,9 1-25 16,-57 7 16-16,0 0-16 0,62-8 16 0,10 0-16 15,-72 8 13-15,0 0-13 0,70-11 13 0,6 3-13 16,-76 8 9-16,0 0-9 0,77-4 10 0,3 4-10 15,-80 0 10-15,0 0-10 0,80-1 11 0,5-11-11 16,-85 12 15-16,0 0-15 0,82-11 15 0,-8 5-15 16,-74 6 22-16,0 0-22 0,68-8 23 0,-10-1-23 15,-58 9 24-15,0 0-24 0,53-6 24 0,-12 2-24 16,-41 4 22-16,0 0-22 0,31 0 23 0,-14 0-23 0,-17 0 18 16,0 0-18-16,14 0 19 0,-8 0-19 0,-6 0 17 15,0 0-17-15,0 0 18 0,7 0-18 0,-7 0 14 16,0 0-14-16,0 0 15 0,-9 0-15 0,9 0 16 15,0 0-16-15,-20 2 17 0,-19 0-17 0,39-2 16 0,0 0-16 16,-46 4 17-16,-3 2-17 0,49-6 18 0,0 0-18 16,-52 2 19-16,-9 3-19 0,61-5 22 0,0 0-22 0,-64 6 23 15,-6-2-23-15,70-4 26 0,0 0-26 0,-74 2 26 16,-4 2-26-16,78-4 26 0,0 0-26 0,-77 7 26 16,-5 6-26-16,82-13 21 0,0 0-21 0,-82 14 21 15,3-3-21-15,79-11 19 0,0 0-19 0,-78 12 19 16,6-5-19-16,72-7 18 0,0 0-18 0,-66 10 18 15,11-1-18-15,55-9 17 0,0 0-17 0,-42 8 17 16,7-2-17-16,35-6 14 0,0 0-14 0,-28 6 15 16,9 3-15-16,19-9 11 0,0 0-11 0,-14 12 11 15,7-11-11-15,7-1 7 0,0 0-7 0,0 0 7 16,0 0-7-16,0 0 4 0,0 0-4 0,19 0 5 0,16 0-5 16,-35 0 2-16,0 0-2 0,45 2 3 0,1 2-3 15,-46-4 1-15,0 0-1 0,57 6 1 0,9-6-1 16,-66 0 1-16,0 0-1 0,70-4 2 0,2 0-2 15,-72 4 1-15,0 0-1 0,68-2 2 0,-4 4-2 16,-64-2 0-16,0 0 0 0,53 4 1 0,-17 0-1 16,-36-4 0-16,0 0 0 0,26-17 0 0,-9-20 0 15,1 1-1380-15</inkml:trace>
  <inkml:trace contextRef="#ctx0" brushRef="#br0" timeOffset="4458.89">17549 10709 740 0,'0'0'0'0,"0"0"0"0,0 0 0 0,0 0 13 0,0 0-13 16,0 0 13-16,-21 8-13 0,21-8 27 16,0 0-27-16,0 0 28 0,-8 0-28 0,8 0 54 0,0 0-54 15,0 0 55-15,0 0-55 0,0 0 51 0,0 0-51 16,0 0 52-16,0 0-52 0,0 0 31 0,0 0-31 16,0 0 32-16,0 0-32 0,0 0 31 0,0 0-31 0,15-6 32 15,20 4-32-15,-35 2 36 0,0 0-36 16,47-3 37-16,4 1-37 0,-51 2 40 0,0 0-40 0,54-2 41 15,-7 4-41-15,-47-2 38 0,0 0-38 0,43 5 38 16,-6-3-38-16,-37-2 30 0,0 0-30 0,35 4 31 16,0-2-31-16,-35-2 25 0,0 0-25 0,29 0 26 15,-6 0-26-15,-23 0 26 0,0 0-26 0,18 0 27 16,-7 0-27-16,-11 0 14 0,0 0-14 0,0 0 15 16,10 0-15-16,-10 0 10 0,0 0-10 0,-10-8 11 15,-17-22-11-15,0 1-1143 0</inkml:trace>
  <inkml:trace contextRef="#ctx0" brushRef="#br0" timeOffset="9644.24">8940 8899 550 0,'0'0'0'0,"0"0"0"16,0 0 0-16,0 0 13 0,0 0-13 0,0 0 14 15,0 0-14-15,0 0 66 0,0 0-66 0,0 0 66 16,0 0-66-16,0 0 78 0,0 0-78 0,0 0 78 16,0 0-78-16,0 0 69 0,0 0-69 0,0 0 70 15,8 21-70-15,-8-21 48 0,0 0-48 0,11 4 49 16,7-8-49-16,-18 4 37 0,0 0-37 0,31-4 38 16,10 0-38-16,-41 4 31 0,0 0-31 0,52-2 32 15,3-9-32-15,-55 11 28 0,0 0-28 0,60-13 28 16,2-1-28-16,-62 14 31 0,0 0-31 0,72-15 32 0,14-4-32 15,-86 19 34-15,0 0-34 0,83-19 35 0,-1 4-35 16,-82 15 28-16,0 0-28 0,80-23 29 0,3-4-29 16,-83 27 27-16,0 0-27 0,80-25 27 0,4 6-27 15,-84 19 28-15,0 0-28 0,79-13 29 0,-9-1-29 16,-70 14 24-16,0 0-24 0,66-13 24 0,-7 6-24 16,-59 7 19-16,0 0-19 0,48-6 20 0,-7 6-20 0,-41 0 18 15,0 0-18-15,27-4 18 0,-7 0-18 0,-20 4 13 0,0 0-13 16,13-2 13-16,-7 2-13 0,-6 0 10 0,0 0-10 15,0 0 10-15,0 0-10 0,0 0 4 0,0 0-4 16,-6 0 4-16,-17 2-4 0,2 0-1269 0</inkml:trace>
  <inkml:trace contextRef="#ctx0" brushRef="#br0" timeOffset="10242.69">9097 8663 1166 0,'0'0'0'0,"0"0"0"0,0 0 0 16,0 0 7-16,0 0-7 0,0 0 7 0,6 0-7 16,-6 0 39-16,0 0-39 0,0 0 39 0,0 0-39 15,0 0 43-15,0 0-43 0,0 7 44 0,0-7-44 16,0 0 30-16,0 0-30 0,0 0 30 0,4 10-30 16,-4-10 24-16,0 0-24 0,0 7 25 0,-4 3-25 0,4-10 17 15,0 0-17-15,-2 13 17 0,-2 1-17 0,4-14 14 16,0 0-14-16,-6 19 14 0,-3 4-14 0,9-23 13 15,0 0-13-15,-16 24 14 0,-3-8-14 0,19-16 20 16,0 0-20-16,-26 17 20 0,-3 4-20 0,29-21 22 0,0 0-22 16,-25 19 22-16,6-6-22 0,19-13 25 0,0 0-25 15,-16 10 26-15,-3-5-26 0,19-5 26 0,0 0-26 16,-16 6 26-16,2 4-26 0,14-10 23 0,0 0-23 0,-13 7 23 16,3-3-23-16,10-4 21 0,0 0-21 0,-8 6 21 15,-5 3-21-15,13-9 17 0,0 0-17 0,-10 12 17 16,4 1-17-16,6-13 14 0,0 0-14 0,0 14 14 15,10-1-14-15,-10-13 10 0,0 0-10 0,10 15 11 16,9 4-11-16,-19-19 8 0,0 0-8 0,21 21 8 16,-7-7-8-16,-14-14 6 0,0 0-6 0,16 7 7 15,3-1-7-15,-19-6 6 0,0 0-6 0,19 6 6 16,7 1-6-16,-26-7 6 0,0 0-6 0,21 8 7 16,2 1-7-16,-23-9 5 0,0 0-5 0,16 8 6 15,0 4-6-15,-16-12 4 0,0 0-4 0,13 17 5 0,5 9-5 16,-18-26 4-16,0 0-4 0,17 23 4 0,-17-23-4 15,0 0-1428-15</inkml:trace>
  <inkml:trace contextRef="#ctx0" brushRef="#br0" timeOffset="21109.66">10940 6711 707 0,'0'0'0'0,"0"0"0"0,0 0 0 16,0 0 17-16,0 0-17 0,0 0 18 0,0 0-18 15,0 0 54-15,0 0-54 0,0 0 55 0,0 0-55 16,0 0 52-16,0 0-52 0,0 0 53 0,0 0-53 15,0 0 44-15,0 0-44 0,0 0 45 0,0 0-45 16,0 0 27-16,0 0-27 0,-1 19 27 0,1-19-27 16,0 0 22-16,0 0-22 0,5 8 23 0,9-4-23 15,-14-4 19-15,0 0-19 0,16 5 20 0,3-1-20 16,-19-4 20-16,0 0-20 0,21 4 20 0,5 2-20 0,-26-6 21 16,0 0-21-16,25 7 22 0,-2-1-22 0,-23-6 20 15,0 0-20-15,22 0 20 0,5 4-20 0,-27-4 25 16,0 0-25-16,27 9 26 0,8 1-26 0,-35-10 31 0,0 0-31 15,33 11 31-15,-13-5-31 0,-20-6 27 0,0 0-27 16,25 4 27-16,6 0-27 0,-31-4 26 0,0 0-26 16,33 0 26-16,-8 2-26 0,-25-2 22 0,0 0-22 15,22 3 23-15,7 5-23 0,-29-8 22 0,0 0-22 16,33 6 23-16,2-2-23 0,-35-4 12 0,0 0-12 16,33 0 13-16,-6 3-13 0,-27-3 8 0,0 0-8 0,31 2 8 15,8-4-8-15,-39 2 4 0,0 0-4 0,41 0 5 16,2 6-5-16,-43-6 4 0,0 0-4 0,43 4 4 15,-1-4-4-15,-42 0 7 0,0 0-7 0,37 0 7 16,6 4-7-16,-43-4 9 0,0 0-9 0,39 2 9 16,-2 1-9-16,-37-3 9 0,0 0-9 0,39 0 10 15,5-3-10-15,-44 3 11 0,0 0-11 0,45-2 11 16,2 4-11-16,-47-2 12 0,0 0-12 0,52 3 12 16,-1 1-12-16,-51-4 11 0,0 0-11 0,48-4 12 0,5 1-12 15,-53 3 11-15,0 0-11 0,52 0 11 0,-5 0-11 16,-47 0 10-16,0 0-10 0,51-2 10 0,7-6-10 15,-58 8 8-15,0 0-8 0,60-6 8 0,-1 3-8 16,-59 3 6-16,0 0-6 0,56 0 7 0,2 0-7 16,-58 0 4-16,0 0-4 0,57 3 4 0,-5-6-4 15,-52 3 3-15,0 0-3 0,55 0 4 0,5 0-4 16,-60 0 2-16,0 0-2 0,60 3 3 0,4 3-3 0,-64-6 1 16,0 0-1-16,65 4 2 0,-5 0-2 0,-60-4 1 15,0 0-1-15,60 2 2 0,0 1-2 0,-60-3 1 16,0 0-1-16,65 0 1 0,1 0-1 0,-66 0 1 0,0 0-1 15,68 0 2-15,-4 8-2 0,-64-8 1 0,0 0-1 16,64 10 2-16,-4-5-2 0,-60-5 1 0,0 0-1 16,55 4 2-16,1-4-2 0,-56 0 1 0,0 0-1 15,58 0 2-15,3 0-2 0,-61 0 1 0,0 0-1 16,56 4 1-16,2 0-1 0,-58-4 0 0,0 0 0 16,59 2 1-16,3-4-1 0,-62 2 0 0,0 0 0 15,60-4 1-15,-3 0-1 0,-57 4 1 0,0 0-1 0,56 0 2 16,0 4-2-16,-56-4 2 0,0 0-2 0,59 0 3 15,-1-4-3-15,-58 4 1 0,0 0-1 0,60-6 2 16,-3-1-2-16,-57 7 1 0,0 0-1 0,58-6 2 16,-9 6-2-16,-49 0 0 0,0 0 0 0,50-4 1 15,1 0-1-15,-51 4 0 0,0 0 0 0,48-3 1 16,5-3-1-16,-53 6 1 0,0 0-1 0,54-8 1 0,5 6-1 16,-59 2 1-16,0 0-1 0,48 0 1 0,-5 6-1 15,-43-6 1-15,0 0-1 0,43 0 2 0,-4 0-2 16,-39 0 3-16,0 0-3 0,40-6 4 0,-3 3-4 15,-37 3 6-15,0 0-6 0,35-4 6 16,-2 0-6-16,-33 4 8 0,0 0-8 0,35-2 8 0,4 4-8 16,-39-2 8-16,0 0-8 0,37 4 9 0,-8 0-9 15,-29-4 9-15,0 0-9 0,32 3 9 0,4 3-9 16,-36-6 7-16,0 0-7 0,35 0 8 0,-7 0-8 0,-28 0 6 16,0 0-6-16,29 4 6 0,12 2-6 0,-41-6 4 15,0 0-4-15,44 11 4 0,-1-1-4 0,-43-10 1 0,0 0-1 16,35 9 2-16,-6-1-2 0,2-3-1470 0</inkml:trace>
  <inkml:trace contextRef="#ctx0" brushRef="#br0" timeOffset="22528.24">19917 6698 729 0,'0'0'0'0,"0"0"0"0,0 5 0 0,0-5 20 16,0 0-20-16,0 0 21 0,0 0-21 0,0 0 56 15,0 0-56-15,0 0 57 0,0 0-57 0,0 0 60 0,0 0-60 16,0 0 61-16,0 0-61 0,0 0 51 0,0 0-51 16,0 0 52-16,6-5-52 0,-6 5 39 0,0 0-39 15,10-4 40-15,3-2-40 0,-13 6 32 0,0 0-32 16,18-4 33-16,1 0-33 0,-19 4 32 0,0 0-32 16,28-3 32-16,7 1-32 0,-35 2 40 0,0 0-40 15,37 0 40-15,-6-4-40 0,-31 4 37 0,0 0-37 16,35-4 38-16,9 0-38 0,-44 4 36 0,0 0-36 15,45 0 36-15,-12 4-36 0,-33-4 28 0,0 0-28 16,35 0 29-16,10-6-29 0,-45 6 24 0,0 0-24 0,48-3 24 16,3 3-24-16,-51 0 23 0,0 0-23 0,54-4 24 15,1 4-24-15,-55 0 23 0,0 0-23 0,54 0 23 16,-1 4-23-16,-53-4 21 0,0 0-21 0,52 5 21 16,3-1-21-16,-55-4 19 0,0 0-19 0,54 4 20 15,1-4-20-15,-55 0 16 0,0 0-16 0,56 0 17 0,2 4-17 16,-58-4 10-16,0 0-10 0,63 5 11 0,5-5-11 15,-68 0 6-15,0 0-6 0,62 0 7 0,2 0-7 16,-64 0 4-16,0 0-4 0,64 0 4 0,4 0-4 16,-68 0 4-16,0 0-4 0,66 0 5 0,4 0-5 15,-70 0 4-15,0 0-4 0,68 4 4 0,-5-4-4 16,-63 0 4-16,0 0-4 0,62 4 5 0,-4-4-5 16,-58 0 5-16,0 0-5 0,66 0 5 0,0-4-5 15,-66 4 7-15,0 0-7 0,70 0 7 0,-2-4-7 0,-68 4 6 16,0 0-6-16,72 0 6 0,4-5-6 0,-76 5 6 15,0 0-6-15,76-8 7 0,0-1-7 0,-76 9 6 16,0 0-6-16,76-4 7 0,-3-2-7 0,-73 6 7 0,0 0-7 16,74-4 7-16,-4 0-7 0,-70 4 4 0,0 0-4 15,70-9 4-15,0 5-4 0,-70 4 4 0,0 0-4 16,74-6 4-16,4 3-4 0,-78 3 2 0,0 0-2 16,80-4 3-16,-3-10-3 0,-77 14 2 0,0 0-2 0,78-9 2 15,-8-1-2-15,-70 10 1 0,0 0-1 0,76-4 1 16,6-3-1-16,-82 7 2 0,0 0-2 0,81-6 2 15,-1-3-2-15,-80 9 3 0,0 0-3 0,80-8 4 16,-4 2-4-16,-76 6 4 0,0 0-4 0,74-9 5 16,9 1-5-16,-83 8 4 0,0 0-4 0,78-6 5 15,-4 3-5-15,-74 3 5 0,0 0-5 0,64 0 5 16,-10 0-5-16,-54 0 4 0,0 0-4 0,51-4 4 16,3 0-4-16,-54 4 3 0,0 0-3 0,51-2 4 15,-8 2-4-15,-43 0 2 0,0 0-2 0,44 0 3 16,15 0-3-16,-59 0 2 0,0 0-2 0,52 0 2 15,-17 0-2-15,-35 0 1 0,0 0-1 0,29 2 2 0,3 2-2 16,-32-4 0-16,0 0 0 0,27 0 0 0,-12 4 0 16,-15-4-3-16,0 0 3 0,0 0-2 0,-19 0 2 15,-1 0-1505-15</inkml:trace>
  <inkml:trace contextRef="#ctx0" brushRef="#br0" timeOffset="23377.58">17152 6703 987 0,'0'0'0'15,"0"0"0"-15,0 0 0 0,0 0 22 0,0 0-22 16,0 0 23-16,0 0-23 0,0 0 45 0,0 0-45 15,0 0 46-15,0 0-46 0,0 0 42 0,0 0-42 16,0 0 42-16,0 0-42 0,0 0 30 0,0 0-30 16,28-5 30-16,-13 8-30 0,-15-3 28 0,0 0-28 0,26 6 29 15,12 4-29-15,-38-10 24 0,0 0-24 0,45 7 24 16,-4-7-24-16,-41 0 21 0,0 0-21 0,45 4 22 16,11-2-22-16,-56-2 22 0,0 0-22 0,64 4 22 15,4 0-22-15,-68-4 22 0,0 0-22 0,72 0 22 16,10 0-22-16,-82 0 22 0,0 0-22 0,82 0 23 0,3 0-23 15,-85 0 23-15,0 0-23 0,88 0 24 16,7 0-24-16,-95 0 19 0,0 0-19 0,99-4 19 0,0-6-19 16,-99 10 16-16,0 0-16 0,109-9 16 0,12 1-16 15,-121 8 13-15,0 0-13 0,120-6 14 0,-3-5-14 16,-117 11 10-16,0 0-10 0,114-13 10 0,13-3-10 16,-127 16 12-16,0 0-12 0,122-13 13 0,-5 5-13 15,-117 8 10-15,0 0-10 0,115-9 10 0,-2-8-10 0,-113 17 5 16,0 0-5-16,103-14 6 0,-8 5-6 0,-95 9 1 15,0 0-1-15,80-10 2 0,-16-1-2 0,0 1-1269 16</inkml:trace>
  <inkml:trace contextRef="#ctx0" brushRef="#br0" timeOffset="24844.56">10476 6858 785 0,'0'0'0'0,"0"0"0"0,0 0 0 16,0 0 28-16,0 0-28 0,0 0 29 0,0 0-29 15,0 0 55-15,0 0-55 0,0 0 56 0,0 0-56 0,0 0 57 16,0 0-57-16,0 0 57 0,0 0-57 0,0 0 42 16,0 0-42-16,0 0 42 0,0 0-42 0,0 0 33 15,0 0-33-15,0 0 33 0,35-10-33 0,-35 10 29 0,0 0-29 16,23-3 30-16,0-1-30 0,-23 4 27 0,0 0-27 16,28 0 27-16,7 0-27 0,-35 0 28 0,0 0-28 15,35 0 29-15,0 4-29 0,-35-4 22 0,0 0-22 16,39 0 22-16,3-4-22 0,-42 4 17 0,0 0-17 15,45 0 18-15,-2 0-18 0,-43 0 14 0,0 0-14 16,45 0 15-16,3-6-15 0,-48 6 11 0,0 0-11 16,57-4 11-16,7 0-11 0,-64 4 9 0,0 0-9 15,64 0 10-15,0 0-10 0,-64 0 7 0,0 0-7 0,62 4 8 16,-3 0-8-16,-59-4 6 0,0 0-6 0,54 6 6 16,-2-2-6-16,-52-4 5 0,0 0-5 0,55 3 5 15,7-3-5-15,-62 0 5 0,0 0-5 0,66 0 5 16,0 0-5-16,-66 0 4 0,0 0-4 0,66 2 5 15,1 6-5-15,-67-8 3 0,0 0-3 0,66 4 4 16,2-8-4-16,-68 4 5 0,0 0-5 0,70 0 5 0,4 0-5 16,-74 0 6-16,0 0-6 0,72 6 6 0,5 1-6 15,-77-7 7-15,0 0-7 0,72 4 8 0,0-8-8 16,-72 4 8-16,0 0-8 0,70 0 8 0,6 4-8 16,-76-4 10-16,0 0-10 0,80 2 10 0,-1-2-10 15,-79 0 8-15,0 0-8 0,78-2 8 0,-6-2-8 16,-72 4 9-16,0 0-9 0,74-4 10 0,2 8-10 15,-76-4 8-15,0 0-8 0,78 4 8 0,-3 6-8 16,-75-10 7-16,0 0-7 0,74 3 8 0,-8-1-8 0,-66-2 6 16,0 0-6-16,70 0 7 0,-1-2-7 0,-69 2 6 15,0 0-6-15,68 0 7 0,2 10-7 0,-70-10 5 0,0 0-5 16,66 6 6-16,0-3-6 0,-66-3 4 0,0 0-4 16,62 0 5-16,-2 0-5 0,-60 0 4 15,0 0-4-15,55-3 4 0,7 1-4 0,-62 2 4 0,0 0-4 16,64 0 4-16,0-4-4 0,-64 4 5 0,0 0-5 15,62-4 6-15,-1-2-6 0,-61 6 7 0,0 0-7 16,60-7 8-16,-6 1-8 0,-54 6 8 0,0 0-8 16,53 0 8-16,-1 0-8 0,-52 0 7 0,0 0-7 15,47 2 7-15,6 2-7 0,-53-4 5 0,0 0-5 16,52 0 5-16,3 7-5 0,-55-7 3 0,0 0-3 0,52 2 3 16,-5-2-3-16,-47 0 2 0,0 0-2 0,42 4 2 15,-3 0-2-15,-39-4 2 0,0 0-2 0,41 4 2 16,4 5-2-16,-45-9 1 0,0 0-1 0,41 10 2 15,1-10-2-15,-42 0 2 0,0 0-2 0,41 0 2 16,-12 0-2-16,-29 0 2 0,0 0-2 0,34 4 2 0,4-1-2 16,-38-3 2-16,0 0-2 0,35 6 2 0,-11-2-2 15,-24-4 1-15,0 0-1 0,21 10 1 0,2-3-1 16,-23-7 1-16,0 0-1 0,18 10 1 0,-8 3-1 16,-10-13 0-16,0 0 0 0,4 13 0 0,-8 7 0 15,4-20 0-15,0 0 0 0,-6 13 0 0,0-9 0 16,-4-1-1365-16</inkml:trace>
  <inkml:trace contextRef="#ctx0" brushRef="#br0" timeOffset="28759.73">22530 9126 449 0,'0'0'0'0,"0"0"0"16,0 0 0-16,0 0 9 0,0 0-9 0,0 0 9 16,0 0-9-16,0 0 25 0,0 0-25 0,-25 13 25 15,11-13-25-15,14 0 26 0,0 0-26 0,-19 2 26 16,-2 4-26-16,21-6 20 0,0 0-20 0,-24 8 20 16,9 1-20-16,15-9 18 0,0 0-18 0,-14 4 19 0,1 2-19 15,13-6 15-15,0 0-15 0,-14 9 15 0,-4 3-15 16,18-12 13-16,0 0-13 0,-15 9 13 0,-1 1-13 15,16-10 15-15,0 0-15 0,-13 6 15 0,-3 1-15 16,16-7 19-16,0 0-19 0,-13 10 20 0,-1 1-20 16,14-11 31-16,0 0-31 0,-12 10 32 0,1-5-32 15,11-5 36-15,0 0-36 0,-10 4 37 0,0 0-37 16,10-4 30-16,0 0-30 0,-10 4 30 0,1-2-30 0,9-2 28 16,0 0-28-16,-10 4 29 0,-2-4-29 0,12 0 21 15,0 0-21-15,-11 3 22 0,1 3-22 0,10-6 15 16,0 0-15-16,-10 10 15 0,2 1-15 0,8-11 14 0,0 0-14 15,-7 6 15-15,-5-2-15 0,12-4 14 0,0 0-14 16,-14 3 14-16,3 3-14 0,11-6 14 0,0 0-14 16,-10 10 15-16,-2 1-15 0,12-11 15 0,0 0-15 15,-17 10 15-15,-5-1-15 0,22-9 17 0,0 0-17 16,-19 10 18-16,7 1-18 0,12-11 21 0,0 0-21 16,-9 14 22-16,-3-1-22 0,12-13 21 0,0 0-21 15,-12 13 21-15,3 4-21 0,9-17 17 0,0 0-17 16,-12 25 18-16,-4 10-18 0,16-35 15 0,0 0-15 0,-15 32 15 15,5-1-15-15,10-31 12 0,0 0-12 16,-10 34 13-16,3 6-13 0,7-40 11 0,0 0-11 0,-8 44 11 16,0-2-11-16,8-42 12 0,0 0-12 0,-6 40 12 15,6-4-12-15,0-36 11 0,0 0-11 0,0 34 11 16,0 1-11-16,0-35 9 0,0 0-9 0,2 36 9 16,0 0-9-16,-2-36 6 0,0 0-6 0,4 33 6 15,6 7-6-15,-10-40 3 0,0 0-3 0,11 38 4 0,-3-15-4 16,-8-23 2-16,0 0-2 0,8 19 2 0,6 15-2 15,-14-34 1-15,0 0-1 0,15 35 1 0,-3-7-1 16,-12-28 1-16,0 0-1 0,9 31 1 0,5 9-1 16,-14-40 1-16,0 0-1 0,16 34 2 0,-7-5-2 15,-9-29 3-15,0 0-3 0,10 24 3 0,-2-1-3 16,-8-23 4-16,0 0-4 0,12 23 4 0,-3-6-4 0,-9-17 5 16,0 0-5-16,8 14 5 0,2-1-5 0,-10-13 5 15,0 0-5-15,13 13 6 0,1 3-6 0,-14-16 6 16,0 0-6-16,16 13 6 0,-5-1-6 0,-11-12 6 0,0 0-6 15,8 5 7-15,0 3-7 0,-8-8 6 0,0 0-6 16,9 9 6-16,1-5-6 0,-10-4 5 0,0 0-5 16,10 6 5-16,0 2-5 0,-10-8 3 0,0 0-3 15,7 5 3-15,-7-5-3 0,0 0 2 0,0 0-2 16,14 6 2-16,-4-4-2 0,-10-2 1 0,0 0-1 16,11 4 1-16,1 1-1 0,-12-5 0 0,0 0 0 15,12 2 0-15,1 0 0 0,-13-2 0 0,0 0 0 0,16 2 0 16,-3 2 0-16,-13-4 0 0,0 0 0 15,12 4 0-15,0-2 0 0,-12-2 0 0,0 0 0 0,11 2 1 16,5 0-1-16,-16-2 2 0,0 0-2 0,14 3 2 16,-3 1-2-16,-11-4 4 0,0 0-4 0,14 4 4 15,5 0-4-15,-19-4 5 0,0 0-5 0,20 6 5 16,-5-5-5-16,-15-1 7 0,0 0-7 0,14 4 7 16,3 0-7-16,-17-4 6 0,0 0-6 0,24 4 7 15,-1 2-7-15,-23-6 5 0,0 0-5 0,22 7 6 0,-7-5-6 16,-15-2 6-16,0 0-6 0,18 2 6 0,9-2-6 15,-27 0 4-15,0 0-4 0,23 4 4 0,6 4-4 16,-29-8 2-16,0 0-2 0,29 7 2 0,-1-1-2 16,-28-6 1-16,0 0-1 0,25 4 1 0,-4-4-1 15,-21 0 0-15,0 0 0 0,24 2 1 0,3 3-1 16,-27-5 0-16,0 0 0 0,27 0 0 0,-4 0 0 16,-23 0 0-16,0 0 0 0,28 0 0 0,7 0 0 0,-35 0 0 15,0 0 0-15,35 2 0 0,-12 2 0 0,-23-4 0 16,0 0 0-16,21 2 0 0,3-2 0 15,-24 0 0-15,0 0 0 0,27 2 0 0,6 2 0 0,-33-4 0 0,0 0 0 16,29 3 0-16,-6 3 0 0,-23-6 0 0,0 0 0 16,28 4 1-16,5-4-1 0,-33 0 1 0,0 0-1 15,27-4 1-15,-8 4-1 0,-19 0 1 0,0 0-1 16,22 4 2-16,9-4-2 0,-31 0 3 0,0 0-3 0,29 0 4 16,-9 0-4-16,-20 0 3 0,0 0-3 0,21 0 4 15,8-4-4-15,-29 4 2 0,0 0-2 0,29-4 3 16,-3 1-3-16,-26 3 2 0,0 0-2 0,23-2 2 15,0 2-2-15,-23 0 1 0,0 0-1 0,23-4 2 16,-5 0-2-16,-18 4 0 0,0 0 0 0,21-4 0 16,9 4 0-16,-30 0 0 0,0 0 0 0,27 0 1 15,-10 0-1-15,-17 0 0 0,0 0 0 0,18 0 1 16,3-2-1-16,-21 2 1 0,0 0-1 0,20-3 1 16,-7-1-1-16,-13 4 1 0,0 0-1 0,18-2 2 15,-1-6-2-15,-17 8 2 0,0 0-2 0,20-9 3 16,-5-1-3-16,-15 10 3 0,0 0-3 0,12-4 4 0,3-3-4 15,-15 7 4-15,0 0-4 0,14-6 4 0,0-7-4 16,-14 13 5-16,0 0-5 0,13-14 5 0,5-3-5 16,-18 17 8-16,0 0-8 0,21-17 8 0,-3 4-8 15,-18 13 10-15,0 0-10 0,21-16 10 0,2-5-10 16,-23 21 10-16,0 0-10 0,20-23 10 0,-9 0-10 16,-11 23 10-16,0 0-10 0,10-26 10 0,4-5-10 15,-14 31 9-15,0 0-9 0,13-26 10 0,-3 5-10 0,-10 21 8 16,0 0-8-16,8-25 8 0,2-13-8 0,-10 38 9 15,0 0-9-15,11-44 9 0,-1 2-9 0,-10 42 9 16,0 0-9-16,6-44 9 0,-4 4-9 0,-2 40 10 0,0 0-10 16,0-40 10-16,0-10-10 0,0 50 11 0,0 0-11 15,-2-48 12-15,-6 8-12 0,8 40 13 0,0 0-13 16,-12-36 13-16,1-8-13 0,11 44 16 0,0 0-16 16,-14-42 16-16,-1 0-16 0,15 42 18 0,0 0-18 15,-18-38 19-15,4 4-19 0,14 34 18 0,0 0-18 0,-15-36 18 16,-8 1-18-16,23 35 20 0,0 0-20 0,-26-32 20 15,3-6-20-15,23 38 19 0,0 0-19 0,-25-33 19 16,-6-1-19-16,31 34 16 0,0 0-16 0,-30-29 16 16,1 3-16-16,29 26 16 0,0 0-16 0,-31-27 16 15,-2-7-16-15,33 34 15 0,0 0-15 0,-37-33 16 16,-2 6-16-16,39 27 13 0,0 0-13 0,-43-30 14 16,3-6-14-16,40 36 12 0,0 0-12 0,-41-38 13 15,-6-1-13-15,47 39 11 0,0 0-11 0,-50-30 11 16,-1 3-11-16,51 27 10 0,0 0-10 0,-49-27 10 15,3-3-10-15,46 30 8 0,0 0-8 0,-41-27 8 0,6 8-8 16,35 19 5-16,0 0-5 0,-37-13 6 0,-4-1-6 16,41 14 4-16,0 0-4 0,-41-7 4 0,1 5-4 15,40 2 2-15,0 0-2 0,-41 0 3 0,-8 6-3 16,49-6 1-16,0 0-1 0,-49 7 2 0,3 3-2 16,46-10 1-16,0 0-1 0,-49 13 1 0,-3 10-1 15,52-23 0-15,0 0 0 0,-55 19 1 0,3 2-1 0,52-21 0 16,0 0 0-16,-45 19 1 0,-5 2-1 0,50-21 0 15,0 0 0-15,-53 17 1 0,-11 2-1 0,64-19-2 0,0 0 2 16,-76 21-2-16,-8 2 2 0,-1 0-1757 16</inkml:trace>
  <inkml:trace contextRef="#ctx0" brushRef="#br0" timeOffset="33426.6">25276 10459 740 0,'0'0'0'0,"0"0"0"0,0 0 0 16,0 0 53-16,0 0-53 0,0 0 54 0,0 0-54 15,0 0 108-15,0 0-108 0,0 0 109 0,0 0-109 16,0 0 86-16,0 0-86 0,0 0 87 0,0 0-87 16,0 0 48-16,0 0-48 0,0 0 48 0,0 0-48 15,0 0 33-15,0 0-33 0,0 0 34 0,0 0-34 16,0 0 23-16,0 0-23 0,0 0 24 0,23 0-24 16,-23 0 18-16,0 0-18 0,18 0 18 0,5 0-18 0,-23 0 18 15,0 0-18-15,23 0 19 0,-5 0-19 0,-18 0 17 16,0 0-17-16,11 0 18 0,-3 0-18 0,-8 0 13 0,0 0-13 15,8 0 14-15,2-3-14 0,-10 3 11 0,0 0-11 16,9-4 12-16,-1 2-12 0,-8 2 6 0,0 0-6 16,0 0 7-16,0 0-7 0,0 0 2 0,0 0-2 15,12 0 2-15,-12 0-2 0,0 0 0 0,0 0 0 16,0 0 0-16,0 0 0 0,0 0-1157 0</inkml:trace>
  <inkml:trace contextRef="#ctx0" brushRef="#br0" timeOffset="33802.71">25245 10559 494 0,'0'0'0'0,"0"0"0"0,11 13 0 15,-11-13 3-15,0 0-3 0,6 10 3 0,-6-10-3 16,0 0 6-16,0 0-6 0,6 7 7 0,-6-7-7 16,0 0 28-16,0 0-28 0,15 0 29 0,7 0-29 0,-22 0 52 15,0 0-52-15,33 4 53 0,8 0-53 0,-41-4 73 16,0 0-73-16,33 6 74 0,-18-6-74 0,-15 0 72 15,0 0-72-15,8 0 72 0,0 1-72 0,-8-1 60 0,0 0-60 16,10 2 61-16,-1 0-61 0,-9-2 54 0,0 0-54 16,10 0 55-16,0 0-55 0,-10 0 38 0,0 0-38 15,10 0 38-15,-3 0-38 0,-7 0 21 0,0 0-21 16,0 0 22-16,8 0-22 0,0 0-927 0</inkml:trace>
  <inkml:trace contextRef="#ctx0" brushRef="#br0" timeOffset="34210.08">25593 10362 785 0,'0'0'0'0,"0"0"0"0,7-7 0 16,-7 7 33-16,0 0-33 0,0 0 34 0,10-6-34 15,-10 6 65-15,0 0-65 0,0 0 65 0,0 0-65 16,0 0 54-16,0 0-54 0,0 0 55 0,0 0-55 16,0 0 51-16,0 0-51 0,0 0 51 0,6 6-51 0,-6-6 40 15,0 0-40-15,0 0 41 0,4 13-41 0,-4-13 34 16,0 0-34-16,0 11 34 0,0 3-34 0,0-14 27 15,0 0-27-15,0 13 28 0,0 4-28 0,0-17 20 0,0 0-20 16,0 25 21-16,0 6-21 0,0-31 18 0,0 0-18 16,2 30 19-16,0-13-19 0,-2-17 22 0,0 0-22 15,4 17 22-15,-1 4-22 0,-3-21 20 0,0 0-20 16,2 21 20-16,-4-3-20 0,2-18 21 0,0 0-21 16,-1 9 22-16,1-1-22 0,0-8 18 0,0 0-18 15,0 0 18-15,0 9-18 0,0-1-1169 0</inkml:trace>
  <inkml:trace contextRef="#ctx0" brushRef="#br0" timeOffset="35212.91">24523 9151 1267 0,'0'0'0'0,"0"0"0"0,12 13 0 15,-12-13 21-15,0 0-21 0,6 14 22 0,-4-1-22 16,-2-13 51-16,0 0-51 0,2 17 52 0,3 16-52 16,-5-33 44-16,0 0-44 0,8 30 45 0,0-7-45 15,-8-23 26-15,0 0-26 0,6 23 26 0,-2 0-26 0,-4-23 18 16,0 0-18-16,0 21 19 0,0-12-19 0,0-9 17 15,0 0-17-15,0 8 17 0,0-8-17 0,0 0 18 16,0 0-18-16,0 0 19 0,0 0-19 0,0 0 18 16,0 0-18-16,0 0 18 0,0 0-18 0,0 0 24 0,0 0-24 15,0 0 24-15,0 0-24 0,0 0 30 0,0 0-30 16,0-13 30-16,0 1-30 0,0 12 31 0,0 0-31 16,0-13 32-16,0-3-32 0,0 16 32 0,0 0-32 15,2-21 33-15,2 2-33 0,-4 19 32 0,0 0-32 16,5-21 32-16,1 6-32 0,-6 15 29 0,0 0-29 15,6-11 30-15,2 1-30 0,-8 10 25 0,0 0-25 16,8-9 25-16,-1-3-25 0,-7 12 19 0,0 0-19 16,8-6 20-16,-8 6-20 0,0 0 16 0,0 0-16 0,12-5 16 15,-2 3-16-15,-10 2 11 0,0 0-11 0,15 0 12 16,7 4-12-16,-22-4 10 0,0 0-10 0,23 3 10 16,-4 3-10-16,-19-6 8 0,0 0-8 0,16 12 8 15,1 1-8-15,-17-13 6 0,0 0-6 0,18 15 7 16,-5 10-7-16,-13-25 5 0,0 0-5 0,8 17 5 15,-4-2-5-15,-4-15 4 0,0 0-4 0,4 12 4 0,0-1-4 16,-4-11 3-16,0 0-3 0,4 14 4 0,-2-1-4 16,-2-13 3-16,0 0-3 0,0 12 3 0,0-3-3 15,0-9 2-15,0 0-2 0,0 0 3 0,6 6-3 16,-6-6 2-16,0 0-2 0,0 0 2 0,0 0-2 16,0 0 0-16,0 0 0 0,0 0 1 0,7 4-1 15,-7-4-3-15,0 0 3 0,0 0-3 0,12-10 3 16,0-3-1654-16</inkml:trace>
  <inkml:trace contextRef="#ctx0" brushRef="#br0" timeOffset="35589.71">24889 9281 1267 0,'0'0'0'16,"0"0"0"-16,0 0 0 0,0 0-6 0,0 0 6 16,6-10-5-16,-6 10 5 0,0 0-1 0,0 0 1 15,0 0-1-15,13 0 1 0,-13 0 6 0,0 0-6 0,10-4 7 16,4 0-7-16,-14 4 34 0,0 0-34 0,11 0 35 16,1 0-35-16,-12 0 64 0,0 0-64 0,12 0 64 15,5-1-64-15,-17 1 66 0,0 0-66 0,18-4 67 16,-5 4-67-16,-13 0 55 0,0 0-55 0,10 2 56 15,-2 0-56-15,-8-2 41 0,0 0-41 0,7 1 41 0,1 3-41 16,-8-4 34-16,0 0-34 0,8 0 34 0,0 4-34 16,-8-4 29-16,0 0-29 0,9 0 29 0,-9 0-29 15,0 0 24-15,0 0-24 0,8 4 25 0,-8-4-25 16,0 0 19-16,0 0-19 0,0 0 19 0,0 0-19 16,0 0 16-16,0 0-16 0,0 0 16 0,10 2-16 15,-10-2 6-15,0 0-6 0,0 0 6 0,14-4-6 16,-1 2-1476-16</inkml:trace>
  <inkml:trace contextRef="#ctx0" brushRef="#br0" timeOffset="35966.31">25283 9019 975 0,'0'0'0'0,"0"0"0"16,0 0 0-16,0 0 25 0,0 0-25 0,0 0 25 16,8-2-25-16,-8 2 54 0,0 0-54 0,0 0 55 15,0 0-55-15,0 0 53 0,0 0-53 0,0 0 54 16,2 14-54-16,-2-14 48 0,0 0-48 0,-4 13 49 15,0 0-49-15,4-13 43 0,0 0-43 0,-2 16 44 16,1 1-44-16,1-17 42 0,0 0-42 0,-2 23 42 0,0 7-42 16,2-30 41-16,0 0-41 0,-2 35 41 0,-2 1-41 15,4-36 37-15,0 0-37 0,-4 36 38 0,6 0-38 16,-2-36 35-16,0 0-35 0,4 38 35 0,-2-9-35 16,-2-29 33-16,0 0-33 0,2 27 34 0,3-6-34 15,-5-21 30-15,0 0-30 0,8 13 30 0,2 0-30 16,0 1-1338-16</inkml:trace>
  <inkml:trace contextRef="#ctx0" brushRef="#br0" timeOffset="40627.28">25235 4962 1020 0,'0'0'0'16,"0"0"0"-16,0 0 0 0,0 0 13 0,0 0-13 16,0 0 14-16,0 0-14 0,0 0 38 0,0 0-38 15,0 0 38-15,-20-6-38 0,20 6 58 0,0 0-58 16,-13-4 59-16,-7 4-59 0,20 0 54 0,0 0-54 15,-23-4 55-15,-6-1-55 0,29 5 38 0,0 0-38 0,-33-8 38 16,-2 2-38-16,35 6 30 0,0 0-30 0,-35-7 31 16,-2 1-31-16,37 6 24 0,0 0-24 15,-41-8 25-15,-8-11-25 0,49 19 23 0,0 0-23 0,-50-13 24 16,-3 9-24-16,53 4 21 0,0 0-21 0,-54 0 21 16,-4-4-21-16,58 4 21 0,0 0-21 0,-59-5 22 15,1-3-22-15,58 8 20 0,0 0-20 0,-58 0 20 0,-5 8-20 16,63-8 16-16,0 0-16 0,-62 9 17 0,4-5-17 15,58-4 12-15,0 0-12 0,-58 6 13 0,1 1-13 16,57-7 11-16,0 0-11 0,-54 10 11 0,-8-5-11 16,62-5 8-16,0 0-8 0,-61 8 8 0,-1 2-8 15,62-10 6-15,0 0-6 0,-60 13 7 0,-1 4-7 16,61-17 6-16,0 0-6 0,-60 17 7 0,4-3-7 16,56-14 6-16,0 0-6 0,-57 13 7 0,5 2-7 0,52-15 4 15,0 0-4-15,-51 17 5 0,3-3-5 0,48-14 3 16,0 0-3-16,-49 13 4 0,3 4-4 0,46-17 3 15,0 0-3-15,-47 23 3 0,2 8-3 0,45-31 3 0,0 0-3 16,-43 30 4-16,3 3-4 0,40-33 3 0,0 0-3 16,-41 26 3-16,-2 1-3 0,43-27 2 0,0 0-2 15,-47 27 3-15,-1 13-3 0,48-40 3 0,0 0-3 16,-51 36 3-16,1-2-3 0,50-34 4 0,0 0-4 16,-47 33 4-16,8 1-4 0,39-34 3 0,0 0-3 15,-37 31 4-15,6 1-4 0,31-32 3 0,0 0-3 16,-31 35 3-16,4 10-3 0,27-45 2 0,0 0-2 15,-22 46 3-15,5 6-3 0,17-52 0 0,0 0 0 0,-14 49 1 16,2 5-1-16,12-54 0 0,0 0 0 16,-9 53 0-16,3-3 0 0,6-50 0 0,0 0 0 0,-2 51 0 15,2 1 0-15,0-52 0 0,0 0 0 0,4 51 0 16,8 3 0-16,-12-54 0 0,0 0 0 0,11 53 0 16,3 2 0-16,-14-55 0 0,0 0 0 0,19 54 0 15,7-1 0-15,-26-53 0 0,0 0 0 0,29 52 0 16,2 1 0-16,-31-53 0 0,0 0 0 0,39 55 0 0,5 3 0 15,-44-58 0-15,0 0 0 0,53 53 0 0,3-5 0 16,-56-48 0-16,0 0 0 0,61 49 0 0,-1 1 0 16,-60-50 0-16,0 0 0 0,64 48 1 0,4-12-1 15,-68-36 0-15,0 0 0 0,72 40 1 0,6 0-1 16,-78-40 1-16,0 0-1 0,79 40 2 0,3-8-2 16,-82-32 3-16,0 0-3 0,86 27 3 0,3-6-3 0,-89-21 6 15,0 0-6-15,91 13 7 0,5 1-7 0,-96-14 9 16,0 0-9-16,97 9 10 0,2-1-10 0,-99-8 11 15,0 0-11-15,101 6 12 0,-2-6-12 0,-99 0 11 16,0 0-11-16,96-10 11 0,1-1-11 0,-97 11 12 0,0 0-12 16,99-14 13-16,-2 1-13 0,-97 13 13 0,0 0-13 15,97-15 13-15,-3-12-13 0,-94 27 16 0,0 0-16 16,91-30 16-16,1-3-16 0,-92 33 16 0,0 0-16 16,87-40 17-16,-9 2-17 0,-78 38 16 0,0 0-16 0,76-42 17 15,-2-6-17-15,-74 48 14 0,0 0-14 0,70-49 15 16,-4-12-15-16,-66 61 13 0,0 0-13 15,64-60 13-15,-6-1-13 0,-58 61 9 0,0 0-9 16,51-59 10-16,-9-4-10 0,-42 63 7 0,0 0-7 0,35-61 8 16,-3 2-8-16,-32 59 7 0,0 0-7 0,27-67 7 15,-6-3-7-15,-21 70 7 0,0 0-7 0,16-67 7 16,-7 6-7-16,-9 61 8 0,0 0-8 0,6-59 9 16,-2 0-9-16,-4 59 12 0,0 0-12 0,-6-57 12 15,-9-1-12-15,15 58 13 0,0 0-13 0,-18-61 14 16,-1 2-14-16,19 59 14 0,0 0-14 0,-22-53 15 0,-1 3-15 15,23 50 17-15,0 0-17 0,-23-48 18 0,-4 3-18 16,27 45 15-16,0 0-15 0,-28-50 16 0,1 6-16 16,27 44 11-16,0 0-11 0,-29-44 12 0,-4 8-12 15,33 36 12-15,0 0-12 0,-33-36 12 0,-2 5-12 16,35 31 11-16,0 0-11 0,-39-30 11 0,-2 3-11 16,41 27 8-16,0 0-8 0,-47-23 9 0,-3 2-9 0,50 21 4 15,0 0-4-15,-53-15 5 0,1-2-5 0,52 17 1 16,0 0-1-16,-51-14 2 0,7-3-2 0,44 17 0 15,0 0 0-15,-47-19 0 0,0 6 0 0,1-1-1838 16</inkml:trace>
  <inkml:trace contextRef="#ctx0" brushRef="#br0" timeOffset="41248.8">24251 3817 1278 0,'0'0'0'0,"0"0"0"0,-8-9 0 0,8 9 35 16,0 0-35-16,-11-14 35 0,-9 1-35 0,20 13 63 0,0 0-63 15,-23-10 63-15,-8 7-63 0,31 3 49 0,0 0-49 16,-33 5 50-16,-2 9-50 0,35-14 26 0,0 0-26 16,-31 17 26-16,9 0-26 0,22-17 18 0,0 0-18 15,-17 23 18-15,5 9-18 0,12-32 18 0,0 0-18 16,-6 35 18-16,8 5-18 0,-2-40 17 0,0 0-17 15,10 44 18-15,5-2-18 0,-15-42 17 0,0 0-17 16,16 47 17-16,-2 7-17 0,-14-54 13 0,0 0-13 16,19 53 13-16,-1 0-13 0,-18-53 15 0,0 0-15 0,19 54 15 15,-3-5-15-15,-16-49 17 0,0 0-17 0,9 41 17 16,-7-1-17-16,-2-40 17 0,0 0-17 0,-2 30 17 16,-2 1-17-16,4-31 15 0,0 0-15 0,-7 23 16 15,-7-1-16-15,14-22 11 0,0 0-11 0,-19 18 12 16,-7-5-12-16,26-13 9 0,0 0-9 0,-23 4 9 15,-2-8-9-15,25 4 5 0,0 0-5 0,-22-10 6 16,11-3-6-16,-5 2-1420 0</inkml:trace>
  <inkml:trace contextRef="#ctx0" brushRef="#br0" timeOffset="41444.87">23864 4235 1199 0,'0'0'0'0,"12"0"0"0,17-8 0 0,-29 8-3 15,0 0 3-15,35-5-2 0,2-3 2 0,-37 8-10 16,0 0 10-16,43-6-10 0,7 2 10 0,-50 4 0 16,0 0 0-16,49 0 0 0,-16 0 0 0,-33 0 6 15,0 0-6-15,25 0 6 0,-5 0-6 0,-20 0 14 0,0 0-14 16,15-3 14-16,-1-1-14 0,-14 4 21 0,0 0-21 16,13-6 22-16,3-3-22 0,-1 1-883 0</inkml:trace>
  <inkml:trace contextRef="#ctx0" brushRef="#br0" timeOffset="41842.74">24685 3924 1267 0,'0'0'0'0,"0"0"0"0,7-10 0 16,-7 10 0-16,0 0 0 0,8-9 0 0,-8 9 0 15,0 0 3-15,0 0-3 0,-6-4 3 0,-5 0-3 16,11 4 22-16,0 0-22 0,-16 0 23 0,-1 8-23 16,17-8 29-16,0 0-29 0,-16 19 29 0,-1 4-29 15,17-23 33-15,0 0-33 0,-20 30 33 0,1 1-33 16,19-31 32-16,0 0-32 0,-14 36 32 0,6 4-32 0,8-40 26 15,0 0-26-15,-4 46 27 0,-1 2-27 0,5-48 20 16,0 0-20-16,-2 49 20 0,9-1-20 0,-7-48 18 16,0 0-18-16,14 40 19 0,5-8-19 0,-19-32 17 0,0 0-17 15,22 27 17-15,-1 0-17 0,-21-27 14 16,0 0-14-16,16 17 15 0,-3-4-15 0,-13-13 11 0,0 0-11 16,16 4 11-16,3-2-11 0,-19-2 10 0,0 0-10 15,26-2 10-15,3-9-10 0,0 1-1246 0</inkml:trace>
  <inkml:trace contextRef="#ctx0" brushRef="#br0" timeOffset="42126.81">24980 4115 1132 0,'0'0'0'0,"0"0"0"15,14-4 0-15,-14 4 27 0,0 0-27 0,11 0 28 16,-3 6-28-16,-8-6 58 0,0 0-58 0,4 13 59 0,-2 8-59 16,-2-21 46-16,0 0-46 0,2 23 46 0,0 4-46 15,-2-27 31-15,0 0-31 0,2 26 31 0,0 1-31 16,-2-27 21-16,0 0-21 0,2 27 22 0,0-4-22 16,-2-23 18-16,0 0-18 0,4 21 19 0,-1-4-19 15,-3-17 17-15,0 0-17 0,2 15 18 0,0-4-18 16,-2-11 13-16,0 0-13 0,2 10 13 0,-2-10-13 15,0 0 11-15,0 0-11 0,0 0 12 0,6-10-12 16,0 3-1157-16</inkml:trace>
  <inkml:trace contextRef="#ctx0" brushRef="#br0" timeOffset="42303.71">25073 3960 1177 0,'0'0'0'16,"0"0"0"-16,10 0 0 0,-10 0 15 0,0 0-15 16,0 0 16-16,0 0-16 0,0 0 27 0,0 0-27 15,2-6 28-15,-12 6-28 0,10 0 0 0,0 0 0 0,-9 2 0 16,1-2 0-16,0 0-888 0</inkml:trace>
  <inkml:trace contextRef="#ctx0" brushRef="#br0" timeOffset="42568.66">25307 3741 841 0,'0'0'0'0,"0"0"0"0,11 19 0 15,-11-19 8-15,0 0-8 0,14 25 8 0,6 7-8 16,-20-32 25-16,0 0-25 0,25 40 25 0,4-4-25 15,-29-36 25-15,0 0-25 0,31 44 26 0,0 10-26 0,-31-54 26 16,0 0-26-16,27 57 27 0,-7 10-27 0,-20-67 42 16,0 0-42-16,6 63 42 0,-10 0-42 0,4-63 45 15,0 0-45-15,-18 66 46 0,-19 1-46 0,37-67 38 0,0 0-38 16,-58 67 39-16,-24-6-39 0,82-61 30 0,0 0-30 16,0 0-910-16</inkml:trace>
  <inkml:trace contextRef="#ctx0" brushRef="#br0" timeOffset="47227.88">17456 10763 953 0,'0'0'0'16,"0"0"0"-16,0 0 0 0,0 0 11 0,0 0-11 15,0 0 12-15,-22 13-12 0,22-13 27 0,0 0-27 16,0 0 28-16,0 0-28 0,0 0 42 0,0 0-42 15,0 0 42-15,0 0-42 0,0 0 28 0,0 0-28 0,0 0 28 16,0 0-28-16,0 0 21 0,0 0-21 0,0 0 21 16,0 0-21-16,0 0 19 0,0 0-19 0,4 6 19 15,6-6-19-15,-10 0 22 0,0 0-22 0,17-2 22 16,9-6-22-16,-26 8 25 0,0 0-25 0,31-9 25 16,2-3-25-16,-33 12 36 0,0 0-36 0,35-9 36 15,0 3-36-15,-35 6 38 0,0 0-38 0,33-9 39 0,0 1-39 16,-33 8 43-16,0 0-43 0,33-10 44 0,6-3-44 15,-39 13 36-15,0 0-36 0,41-17 37 0,2 7-37 16,-43 10 31-16,0 0-31 0,44-9 32 0,1 5-32 16,-45 4 23-16,0 0-23 0,49-8 24 0,1-1-24 15,-50 9 16-15,0 0-16 0,51-6 17 0,5 2-17 16,-56 4 13-16,0 0-13 0,55 0 14 0,-11 2-14 0,-44-2 11 16,0 0-11-16,49 2 11 0,1-4-11 0,-50 2 8 15,0 0-8-15,57-2 9 0,-1 4-9 0,-56-2 8 16,0 0-8-16,62 0 9 0,6-7-9 0,-68 7 8 0,0 0-8 15,69-8 8-15,2 2-8 0,-71 6 6 0,0 0-6 16,74-6 7-16,2-3-7 0,-76 9 5 0,0 0-5 16,80-10 6-16,0 5-6 0,-80 5 5 15,0 0-5-15,77-4 6 0,5 4-6 0,-82 0 7 0,0 0-7 16,78-4 7-16,-8 2-7 0,-70 2 5 0,0 0-5 16,68-2 5-16,15 0-5 0,-83 2 6 0,0 0-6 15,88-2 7-15,1 0-7 0,-89 2 5 0,0 0-5 0,82 0 6 16,-2 0-6-16,-80 0 6 0,0 0-6 0,81 2 6 15,7 0-6-15,-88-2 5 0,0 0-5 0,89 2 5 16,-1 0-5-16,-88-2 4 0,0 0-4 0,85 6 5 16,-1-2-5-16,-84-4 4 0,0 0-4 0,87 9 5 15,3-3-5-15,-90-6 5 0,0 0-5 0,85 8 5 16,1 1-5-16,-86-9 4 0,0 0-4 0,89 10 5 16,3-3-5-16,-92-7 4 0,0 0-4 0,95 4 4 15,0-4-4-15,-95 0 4 0,0 0-4 0,90 0 4 0,-5 4-4 16,-85-4 3-16,0 0-3 0,86 2 4 0,3-2-4 15,-89 0 4-15,0 0-4 0,86 4 4 0,-1-1-4 16,-85-3 4-16,0 0-4 0,84 10 4 0,-4-2-4 16,-80-8 3-16,0 0-3 0,81 7 4 0,7-1-4 15,-88-6 2-15,0 0-2 0,89 6 2 0,-1 1-2 16,-88-7 1-16,0 0-1 0,87 6 2 0,-3-4-2 0,-84-2 1 16,0 0-1-16,84 2 1 0,9 4-1 0,-93-6 0 15,0 0 0-15,91 5 1 0,-5-1-1 0,-86-4 0 16,0 0 0-16,81 2 1 0,3 4-1 0,-84-6 1 0,0 0-1 15,88 5 2-15,-1 3-2 0,-87-8 2 0,0 0-2 16,89 8 2-16,-1-3-2 0,-88-5 3 0,0 0-3 16,80 6 3-16,-6 2-3 0,-74-8 4 0,0 0-4 15,75 4 4-15,9 1-4 0,-84-5 5 0,0 0-5 16,86 4 5-16,-1-2-5 0,-85-2 5 0,0 0-5 16,84 2 6-16,-12 0-6 0,-72-2 6 0,0 0-6 15,77 2 6-15,5 0-6 0,-82-2 6 0,0 0-6 16,84 4 7-16,-5-1-7 0,-79-3 8 0,0 0-8 0,80 4 8 15,-6-4-8-15,-74 0 7 0,0 0-7 0,74 0 7 16,-6 2-7-16,-68-2 8 0,0 0-8 0,72 0 9 16,2-2-9-16,-74 2 7 0,0 0-7 0,74-4 7 15,-4 1-7-15,-70 3 7 0,0 0-7 0,70 0 7 16,0-4-7-16,-70 4 6 0,0 0-6 0,66-2 6 16,2 0-6-16,-68 2 6 0,0 0-6 0,68-2 6 15,-2 4-6-15,-66-2 6 0,0 0-6 0,64 2 7 0,-2 0-7 16,-62-2 5-16,0 0-5 0,61 0 6 0,5-4-6 15,-66 4 6-15,0 0-6 0,62-2 6 0,-8 4-6 16,-54-2 5-16,0 0-5 0,55 4 5 0,-1 0-5 16,-54-4 5-16,0 0-5 0,53 1 5 0,3-2-5 15,-56 1 4-15,0 0-4 0,53 0 5 0,-7 0-5 16,-46 0 4-16,0 0-4 0,47 3 4 0,9 1-4 16,-56-4 4-16,0 0-4 0,51 2 4 0,-16-6-4 15,-35 4 3-15,0 0-3 0,39-2 4 0,13 4-4 0,-52-2 3 16,0 0-3-16,43 4 4 0,-16 0-4 0,-27-4 4 15,0 0-4-15,27 0 5 0,12 0-5 0,-39 0 5 16,0 0-5-16,39 0 6 0,-6-4-6 0,-33 4 6 0,0 0-6 16,35-6 6-16,6-1-6 0,-41 7 8 0,0 0-8 15,39-6 8-15,-12 2-8 0,-27 4 9 0,0 0-9 16,33-4 10-16,10 1-10 0,-43 3 9 0,0 0-9 16,39-4 10-16,-14 2-10 0,-25 2 9 0,0 0-9 0,27-4 10 15,12-6-10-15,-39 10 12 0,0 0-12 0,35-11 13 16,-9 1-13-16,-26 10 12 0,0 0-12 0,25-13 12 15,12-14-12-15,-37 27 11 0,0 0-11 0,37-30 11 16,-4 3-11-16,-33 27 9 0,0 0-9 0,31-34 9 16,0-12-9-16,-31 46 6 0,0 0-6 0,31-50 6 15,-2 1-6-15,-29 49 5 0,0 0-5 0,26-50 6 16,-7-9-6-16,-19 59 4 0,0 0-4 0,12-69 5 16,1-9-5-16,-13 78 5 0,0 0-5 0,14-84 5 15,-2 0-5-15,-12 84 6 0,0 0-6 0,11-84 7 16,5 2-7-16,-16 82 8 0,0 0-8 0,15-82 9 0,1-3-9 15,-16 85 8-15,0 0-8 0,12-88 9 0,-5 2-9 16,-7 86 7-16,0 0-7 0,6-86 8 0,0 4-8 16,-6 82 6-16,0 0-6 0,0-80 6 0,-10-2-6 15,10 82 5-15,0 0-5 0,-15-86 5 0,-5 4-5 16,20 82 5-16,0 0-5 0,-23-72 5 0,-6-3-5 16,29 75 4-16,0 0-4 0,-37-67 5 0,-8 4-5 0,45 63 3 15,0 0-3-15,-52-59 3 0,-9 8-3 0,61 51 1 16,0 0-1-16,-66-46 2 0,-4-4-2 0,70 50 1 15,0 0-1-15,-78-43 1 0,-11 8-1 0,89 35 0 16,0 0 0-16,-93-32 1 0,-1 5-1 0,94 27 0 0,0 0 0 16,-103-23 0-16,-11-4 0 0,114 27 0 0,0 0 0 15,-123-17 0-15,-11 0 0 0,134 17 0 0,0 0 0 16,-144-15 0-16,-15 0 0 0,159 15 0 0,0 0 0 16,-166-14 0-16,-9 1 0 0,175 13-1 0,0 0 1 0,-182-12 0 15,-13 5 0-15,195 7 0 0,0 0 0 0,-198 0 0 16,-8 0 0-16,206 0 0 0,0 0 0 0,-204 4 0 15,0-2 0-15,204-2 0 0,0 0 0 0,-207 3 0 16,3 5 0-16,204-8 0 0,0 0 0 0,-204 10 0 16,0-1 0-16,204-9 0 0,0 0 0 0,-198 10 0 15,7 1 0-15,191-11-1 0,0 0 1 0,-190 4 0 16,3-2 0-16,187-2-1 0,0 0 1 0,-187 4-1 16,1 5 1-16,186-9 0 0,0 0 0 0,-179 8 0 15,4-3 0-15,175-5 0 0,0 0 0 0,-177 8 0 16,12-2 0-16,165-6-1 0,0 0 1 0,-166 7 0 0,-3 3 0 15,169-10 0-15,0 0 0 0,-169 6 0 16,10 1 0-16,159-7 0 0,0 0 0 0,-160 10 0 0,5-1 0 16,155-9 0-16,0 0 0 0,-146 12 0 0,0-6 0 15,146-6 1-15,0 0-1 0,-140 9 1 0,6 3-1 16,134-12 1-16,0 0-1 0,-132 9 1 0,3 4-1 16,129-13 0-16,0 0 0 0,-128 14 0 0,4-5 0 0,124-9 0 15,0 0 0-15,-123 14 0 0,4 3 0 0,119-17 0 16,0 0 0-16,-114 17 0 0,7 2 0 0,107-19 0 15,0 0 0-15,-105 21 0 0,4-8 0 0,101-13 0 16,0 0 0-16,-96 18 0 0,5 1 0 0,91-19 0 0,0 0 0 16,-89 19 0-16,1 2 0 0,88-21 0 15,0 0 0-15,-82 17 0 0,3 2 0 0,79-19 0 0,0 0 0 16,-80 21 0-16,0-4 0 0,80-17-1 0,0 0 1 16,-76 19 0-16,5-2 0 0,71-17-1 0,0 0 1 15,-67 23 0-15,-1-2 0 0,68-21-1 0,0 0 1 0,-56 23 0 16,2 0 0-16,54-23-1 0,0 0 1 0,-47 19 0 15,2 4 0-15,45-23-1 0,0 0 1 0,-39 21 0 16,0-2 0-16,39-19-1 0,0 0 1 0,-31 25 0 16,6 2 0-16,25-27-1 0,0 0 1 0,-25 26 0 15,1-3 0-15,24-23-1 0,0 0 1 0,-25 27 0 16,6 0 0-16,19-27-1 0,0 0 1 0,-20 30-1 16,5-1 1-16,15-29-2 0,0 0 2 0,-14 32-1 15,2 3 1-15,12-35-2 0,0 0 2 0,-9 38-1 16,-7 2 1-16,16-40-2 0,0 0 2 0,-15 40-2 15,1 0 2-15,14-40-2 0,0 0 2 0,-10 36-2 16,4-3 2-16,6-33-2 0,0 0 2 0,-5 38-1 0,1 11 1 16,4-49-2-16,0 0 2 0,-10 44-1 0,2 2 1 15,8-46-2-15,0 0 2 0,-2 44-1 0,2 2 1 16,0-46-2-16,0 0 2 0,0 47-2 0,0-3 2 16,0-44-3-16,0 0 3 0,0 40-2 0,-8 6 2 15,8-46-3-15,0 0 3 0,-5 52-3 0,1 7 3 16,4-59-4-16,0 0 4 0,-2 57-4 0,0-2 4 0,2-55-5 15,0 0 5-15,0 57-4 0,2 1 4 0,-2-58-6 16,0 0 6-16,2 57-5 0,0-2 5 0,-2-55-6 0,0 0 6 16,2 54-6-16,3 3 6 0,-5-57-5 0,0 0 5 15,8 57-5-15,-6-4 5 0,-2-53-4 0,0 0 4 16,2 46-3-16,4-2 3 0,-6-44-2 0,0 0 2 16,2 46-2-16,0 0 2 0,-2-46-2 0,0 0 2 15,0 46-1-15,0 1 1 0,0-47-2 0,0 0 2 0,-4 48-1 16,-12 0 1-16,1 1-1884 0</inkml:trace>
  <inkml:trace contextRef="#ctx0" brushRef="#br0" timeOffset="50526.73">990 6795 886 0,'0'0'0'16,"0"0"0"-16,0 0 0 0,0 0 16 0,0 0-16 15,0 0 17-15,0 0-17 0,0 0 29 0,0 0-29 0,19-34 30 16,16 7-30-16,-35 27 37 0,0 0-37 15,55-31 37-15,11 3-37 0,-66 28 36 0,0 0-36 0,70-27 37 16,4-3-37-16,-74 30 18 0,0 0-18 0,68-27 19 16,7 0-19-16,-75 27 19 0,0 0-19 0,80-27 20 15,-4 6-20-15,-76 21 20 0,0 0-20 0,78-19 20 16,-2-4-20-16,-76 23 23 0,0 0-23 0,70-22 23 16,-10 1-23-16,-60 21 19 0,0 0-19 0,48-23 20 15,-7-2-20-15,-41 25 20 0,0 0-20 0,33-19 21 0,-11 5-21 16,-22 14 19-16,0 0-19 0,13-9 20 0,-3 1-20 15,-10 8 20-15,0 0-20 0,0 0 20 0,10-5-20 16,-10 5 15-16,0 0-15 0,0 0 16 0,0-12-16 16,0 12 9-16,0 0-9 0,0-6 10 0,0-3-10 15,0-3-1062-15</inkml:trace>
  <inkml:trace contextRef="#ctx0" brushRef="#br0" timeOffset="50796.35">1830 6154 404 0,'0'0'0'15,"0"0"0"-15,11 10 0 0,-11-10 27 0,0 0-27 16,16 3 28-16,1 7-28 0,-17-10 47 0,0 0-47 16,22 6 47-16,7 1-47 0,-29-7 90 0,0 0-90 15,31 14 90-15,2 3-90 0,-33-17 70 0,0 0-70 16,35 23 71-16,-4 7-71 0,-31-30 51 0,0 0-51 15,29 33 52-15,-3 3-52 0,-26-36 61 0,0 0-61 0,19 38 62 16,-13-2-62-16,-6-36 61 0,0 0-61 0,0 40 62 16,-10 10-62-16,10-50 45 0,0 0-45 0,-21 67 45 15,-18 17-45-15,39-84 33 0,0 0-33 0,-60 93 34 16,-30 6-34-16,5-1-975 0</inkml:trace>
  <inkml:trace contextRef="#ctx0" brushRef="#br0" timeOffset="69226.7">15961 12228 729 0,'0'0'0'0,"0"0"0"0,-26 17 0 16,26-17 56-16,0 0-56 0,-23 10 57 0,2-3-57 16,21-7 100-16,0 0-100 0,-20 6 100 0,1 2-100 15,19-8 84-15,0 0-84 0,-16 5 84 0,6-3-84 16,10-2 54-16,0 0-54 0,0 0 54 0,-5 4-54 0,5-4 36 16,0 0-36-16,0 0 37 0,11 2-37 0,-11-2 25 15,0 0-25-15,28 2 26 0,16 2-26 0,-44-4 19 0,0 0-19 16,59 2 19-16,11-4-19 0,-70 2 15 0,0 0-15 15,81 0 15-15,5 0-15 0,-86 0 16 0,0 0-16 16,93 0 17-16,2 0-17 0,-95 0 18 0,0 0-18 16,100 0 19-16,5 2-19 0,-105-2 25 0,0 0-25 15,106 0 25-15,5-10-25 0,-111 10 25 0,0 0-25 16,113-11 26-16,-4-1-26 0,-109 12 23 16,0 0-23-16,99-9 23 0,-2-5-23 0,-97 14 21 0,0 0-21 15,94-19 21-15,-11 2-21 0,-83 17 17 0,0 0-17 16,80-13 17-16,-8-1-17 0,-72 14 14 0,0 0-14 0,58-13 15 15,-17 5-15-15,-41 8 10 0,0 0-10 0,35-5 11 16,-4-7-11-16,-31 12 8 0,0 0-8 0,25-9 8 16,-15 5-8-16,-10 4 9 0,0 0-9 0,0 0 9 15,0 0-9-15,0 0 9 0,0 0-9 0,-13-6 9 16,-13 2-9-16,26 4 7 0,0 0-7 0,-37 0 7 16,-9 4-7-16,46-4 7 0,0 0-7 0,-55 4 8 0,-5-2-8 15,60-2 7-15,0 0-7 0,-66 7 7 0,-4 3-7 16,70-10 6-16,0 0-6 0,-78 11 6 0,-4-1-6 15,82-10 5-15,0 0-5 0,-85 9 5 0,-5-5-5 16,90-4 4-16,0 0-4 0,-93 10 5 0,-2 7-5 16,95-17 3-16,0 0-3 0,-93 17 4 0,-3-2-4 15,96-15 2-15,0 0-2 0,-99 10 2 0,4 1-2 16,95-11 2-16,0 0-2 0,-90 14 2 0,1-1-2 0,89-13 1 16,0 0-1-16,-84 13 1 0,8 1-1 0,76-14 0 15,0 0 0-15,-69 13 1 0,-1 0-1 0,70-13 0 16,0 0 0-16,-63 12 1 0,17-4-1 0,46-8 0 0,0 0 0 15,-43 7 1-15,12-1-1 0,31-6 0 0,0 0 0 16,-22 4 1-16,13 0-1 0,9-4 0 0,0 0 0 16,0 0 1-16,-10 5-1 0,10-5 1 0,0 0-1 15,0 0 1-15,0 0-1 0,0 0 1 0,0 0-1 0,17-2 2 16,22-5-2-16,-39 7 1 0,0 0-1 16,49-10 2-16,1-1-2 0,-50 11 1 0,0 0-1 0,65-14 2 15,9-5-2-15,-74 19 1 0,0 0-1 0,75-17 2 16,5 4-2-16,-80 13 1 0,0 0-1 0,84-14 1 15,5-1-1-15,-89 15 1 0,0 0-1 0,86-15 1 16,3 2-1-16,-89 13 1 0,0 0-1 0,88-14 2 16,-5 5-2-16,-83 9 1 0,0 0-1 0,78-6 2 15,-4-2-2-15,-74 8 2 0,0 0-2 0,66-3 2 16,-17 3-2-16,-49 0 2 0,0 0-2 0,46 3 2 16,1 1-2-16,-47-4 0 0,0 0 0 0,41 4 1 15,-16 0-1-15,-25-4 0 0,0 0 0 0,10 5 0 0,-10 3 0 16,0 2-1466-16</inkml:trace>
  <inkml:trace contextRef="#ctx0" brushRef="#br0" timeOffset="71743.39">19007 12161 707 0,'0'0'0'16,"0"0"0"-16,0 0 0 0,0 0 15 0,0 0-15 0,0 0 16 15,22 13-16-15,-22-13 66 0,0 0-66 0,11 0 67 16,20 6-67-16,-31-6 84 0,0 0-84 0,35 8 84 16,6-8-84-16,-41 0 62 0,0 0-62 0,45 4 62 15,4 5-62-15,-49-9 42 0,0 0-42 0,48 4 42 16,-5-4-42-16,-43 0 31 0,0 0-31 0,45 0 31 15,1 0-31-15,-46 0 22 0,0 0-22 0,45 0 23 0,-14-10-23 16,-31 10 17-16,0 0-17 0,25-7 18 0,-1-3-18 16,-24 10 14-16,0 0-14 0,19-9 14 0,-7 5-14 15,-12 4 10-15,0 0-10 0,0 0 11 0,10 0-11 16,-10 0 11-16,0 0-11 0,0 0 11 0,0 0-11 16,0 0 10-16,0 0-10 0,-10-4 11 0,-11 4-11 15,21 0 11-15,0 0-11 0,-32 4 12 0,-6 5-12 16,38-9 12-16,0 0-12 0,-37 10 13 0,9 0-13 15,28-10 13-15,0 0-13 0,-19 11 14 0,7-5-14 0,12-6 12 16,0 0-12-16,-7 3 13 0,-3-3-13 0,10 0 13 16,0 0-13-16,-8 4 14 0,0-2-14 0,8-2 15 15,0 0-15-15,0 0 16 0,-9 0-16 0,9 0 16 0,0 0-16 16,0 0 16-16,5-6-16 0,-5 6 16 16,0 0-16-16,12-3 17 0,6-3-17 0,-18 6 14 0,0 0-14 15,27-4 15-15,16-2-15 0,-43 6 9 0,0 0-9 16,36-3 10-16,-8-1-10 0,-28 4 4 0,0 0-4 15,17-10 4-15,-7 6-4 0,0-3-1260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3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18 7536,'-12'-5'0,"9"-4"1974,4 8-1155,6-1 1980,-2 28-1425,14 64-279,-13-58-811,14 44 0,-16-55-78,-2 3 12,0-19-176,6 6-2019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38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40 7984,'1'-2'73,"0"-6"26,0 4 82,5-4 42,-5 6 65,0 2-243,0 0 0,-1 0 0,1 0 0,-1 0 0,1 0 0,-1 0 0,1 0-1,0 0 1,-1 0 0,1 0 0,-1 0 0,1-1 0,-1 1 0,1 0 0,-1 0 0,1-1 0,-1 1 0,1 0 0,-1-1 0,0 1 0,1-1 0,-1 1 0,1 0 0,-1-1 0,0 1 0,1-2 0,-1 2-12,0 0 1,0-1-1,0 1 1,0 0-1,0-1 1,0 1-1,0 0 1,0 0-1,0-1 1,0 1-1,0 0 1,0-1-1,-1 1 1,1 0-1,0 0 0,0-1 1,0 1-1,0 0 1,-1 0-1,1-1 1,0 1-1,0 0 1,0 0-1,-1 0 1,1-1-1,0 1 1,-1 0-1,1 0 1,0 0-1,0 0 1,-1 0-1,1-1 1,0 1-1,-1 0 0,1 0 1,0 0-1,0 0 1,-1 0-1,1 0 1,-1 0-1,-1 0 301,-8 0-96,0 1 1,1 0 0,-1 1 0,0 0-1,1 0 1,-1 1 0,1 0 0,0 1 0,0 0-1,0 0 1,1 1 0,-12 8 0,14-6-87,-1 1 1,2-1 0,-1 2-1,1-1 1,0 1 0,1-1-1,0 1 1,0 0 0,1 1-1,0-1 1,-1 12-1,3-18-89,1-1-26,0 0 0,-1 0 1,1 0-1,0 0 0,0 0 0,0 0 0,0 0 0,0 0 0,1-1 1,-1 1-1,1 0 0,-1 0 0,1 0 0,0 0 0,0 0 1,-1 0-1,1-1 0,1 1 0,-1 0 0,0-1 0,3 4 0,0 0-5,0-1 0,0 1-1,1 0 1,-1-1-1,1 0 1,0 0-1,1-1 1,-1 1-1,1-1 1,-1 0 0,1-1-1,0 1 1,0-1-1,8 2 1,-2-1 10,-12-3-40,1 0 0,-1 0-1,1 0 1,0 1-1,-1-1 1,1 0-1,-1 0 1,1 0-1,-1 0 1,1 1 0,-1-1-1,1 0 1,-1 0-1,1 1 1,-1-1-1,1 0 1,-1 1 0,1-1-1,-1 1 1,1-1-1,-1 1 1,0-1-1,1 1 1,-1-1-1,0 1 1,5 6 0,18 4 9,-17-10-28,0 0 0,0 0-1,0 0 1,0-1 0,0 0 0,0 0 0,0-1 0,0 0 0,-1 0 0,12-3-1,5-1-1990,10 0-8932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39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25 9864,'2'2'60,"-1"1"1,0-1-1,0 1 1,-1-1-1,1 1 1,0 0-1,-1-1 1,0 1-1,1 0 1,-1 0 0,0-1-1,0 1 1,-1 0-1,1 0 1,-1-1-1,1 1 1,-1 0-1,0-1 1,0 1-1,0-1 1,-2 5-1,-5 7 449,0-1-1,-18 24 1,-26 22 457,46-52-845,-1-1-1,0 0 1,0 0 0,-1-1-1,1 1 1,-13 5 0,17-10-51,0 0 0,0 0 0,0-1 0,0 1 0,1-1 1,-1 0-1,0 0 0,0 0 0,0 0 0,0 0 0,0 0 1,0-1-1,0 0 0,0 1 0,0-1 0,1 0 0,-1 0 0,0-1 1,0 1-1,1 0 0,-1-1 0,1 0 0,-4-3 0,3 3-3,0-1-1,0 0 1,0 0-1,1-1 0,-1 1 1,1 0-1,0-1 1,0 0-1,0 1 0,0-1 1,1 0-1,-1 0 0,-1-8 1,2 6-16,1 1 0,-1-1 0,1 0 1,1 0-1,-1 0 0,1 0 0,0 0 0,0 1 1,0-1-1,1 0 0,0 1 0,0-1 0,0 1 1,1-1-1,0 1 0,0 0 0,0 0 1,1 1-1,-1-1 0,9-7 0,-4 6-16,1-1 1,0 1-1,0 1 0,0 0 0,1 0 0,-1 1 1,1 0-1,0 0 0,1 1 0,19-3 0,-15 3-15,1 0-1,0 1 0,-1 1 0,1 0 1,0 1-1,0 1 0,0 0 0,17 5 1,79 16 68,-80-13-63,-27-7-16,6 4-2,20 1-2290,-14-2-9136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39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10488,'0'0'1889,"6"14"-556,-2-10-1192,57 50 1321,61 68 0,-113-112-1236,-5-5-28,2 4-15,-4-7-38,12 7-1931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3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15 8968,'0'0'176,"9"-13"2177,-16 11-1938,4 4-320,1-1 1,-1 1 0,1 0 0,0 0 0,0 0 0,0 0 0,0 0-1,-3 4 1,4-5-38,-47 54 1362,-70 103 1,109-145-1308,0 0 0,-1-1 0,-1-1 0,0 0 0,-1 0 0,0-1 0,0-1 0,-1 0 0,-25 14 0,32-21-162,0 1 0,1-1-1,-2 0 1,1 0 0,0 0-1,0-1 1,-8 1 0,2 0-1378,-21 3-8819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54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4400,'0'0'5936,"5"7"-5716,51 99 496,-40-67-352,16 59 0,-30-92-316,14 28-1138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54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1 357 7896,'13'-16'199,"0"0"0,2 2 0,-1-1 1,2 2-1,0 0 0,34-20 0,-37 25-26,0-2 0,0 1 0,-1-1-1,14-16 1,-1 2 122,47-48 622,-17 16-2054,-31 34-5716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41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33 7088,'0'0'5016,"-4"-4"-4796,-1 0-182,3 2-9,0 1 1,1 0-1,-1-1 1,1 1-1,-1-1 0,1 0 1,0 1-1,-1-1 0,0-3 586,4 0 1240,0 14-1869,2 11 149,-1 2-1,0-1 1,-2 29 0,0-14-19,8 125-1865,-7-86-7791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42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16 7800,'9'-15'661,"-9"15"-637,0 0-1,0 0 1,0 0-1,0 0 1,0-1-1,0 1 1,0 0 0,0 0-1,0 0 1,0 0-1,0 0 1,1 0-1,-1 0 1,0 0-1,0 0 1,0 0 0,0 0-1,0 0 1,0 0-1,0 0 1,0 0-1,1 0 1,-1 0 0,0 0-1,0 0 1,0 0-1,0 0 1,0 0-1,0 0 1,0 0-1,0 0 1,0 0 0,0 1-1,1-1 1,-1 0-1,0 0 1,0 0-1,0 0 1,0 0 0,0 0-1,0 0 1,0 0-1,0 0 1,0 0-1,0 0 1,0 1-1,0-1 1,0 0 0,0 0-1,0 0 1,0 0-1,0 0 1,0 0-1,0 0 1,0 0 0,0 0-1,0 1 1,0-1-1,0 0 1,0 0-1,0 0 1,0 0-1,0 0 1,0 34 2770,-2-11-3212,2 45 729,0 92 349,-4-87-440,3-63-201,0 13 81,-1 0-1,-1 0 1,-2-1 0,0 1-1,-15 38 1,-11 18 197,30-77-282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43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6368,'0'0'457,"6"13"6287,-2 1-6550,0 0-1,-1 1 1,0-1 0,1 27 0,-1-8-36,5 58 222,-7-88-357,-1 0 1,1 0-1,-1 0 0,1 0 1,0 0-1,0 0 1,1-1-1,-1 1 1,0 0-1,1 0 1,0-1-1,-1 1 1,1-1-1,0 1 1,0-1-1,1 0 1,-1 0-1,0 0 1,1 0-1,-1 0 1,1-1-1,0 1 1,-1-1-1,1 0 1,0 1-1,0-1 1,0-1-1,0 1 0,0 0 1,0-1-1,0 1 1,0-1-1,0 0 1,0 0-1,5-1 1,-4 0-9,0 0 0,0 0 0,0 0 0,0-1 0,0 0 0,0 0 0,0 0 0,0 0 0,-1-1 0,1 1 0,-1-1 0,0 0 0,1 0 0,-2 0 0,1-1 0,0 1 0,0-1 0,-1 1 0,3-6 0,1-5 27,-1 0 0,0 0-1,-1-1 1,4-18 0,-7 29-34,1-5 8,1 1-1,0 0 0,0 0 1,1 0-1,1 0 1,-1 1-1,1 0 0,9-11 1,-7 9 4,0 0 1,-1-1 0,9-18-1,-14 26 130,-1 7-139,1 0 0,-1 0 0,1 0 0,0 0 0,1 0-1,3 9 1,4 13 15,-3 0-5,10 36 48,-14-58-64,-1 0 1,1 0-1,1-1 1,-1 1-1,0-1 1,1 0-1,0 0 0,0 0 1,0 0-1,7 5 1,9 2-2,-15-10-260,1 1 0,-1-1 0,1 0 0,-1 0 0,1-1 0,0 1 0,5-1 0,12 0-10017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05T10:52:43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2487 8123 527 0,'0'0'0'0,"0"0"0"0,0 0 0 16,0 0 7-16,0 0-7 0,0 0 7 0,0 0-7 16,0 0 49-16,0 0-49 0,0 0 50 0,0 0-50 15,0 0 65-15,0 0-65 0,0 0 65 0,-18 17-65 16,18-17 56-16,0 0-56 0,0 0 57 0,0 0-57 16,0 0 40-16,0 0-40 0,0 0 40 0,-2 9-40 0,2-9 33 15,0 0-33-15,0 0 33 0,0 0-33 0,0 0 37 16,0 0-37-16,0 0 38 0,0 6-38 0,0-6 34 0,0 0-34 15,6 0 35-15,8-2-35 0,-14 2 37 0,0 0-37 16,21-4 37-16,12 4-37 0,-33 0 41 0,0 0-41 16,35 0 42-16,0 0-42 0,-35 0 38 0,0 0-38 15,35 0 38-15,6 6-38 0,-41-6 33 0,0 0-33 16,41 8 33-16,7-4-33 0,-48-4 29 0,0 0-29 0,51 1 30 16,7-2-30-16,-58 1 22 0,0 0-22 0,57 0 23 15,5 0-23-15,-62 0 19 0,0 0-19 0,62 0 20 16,6-4-20-16,-68 4 16 0,0 0-16 0,64 0 16 15,2 4-16-15,-66-4 19 0,0 0-19 0,69 5 20 16,-3 3-20-16,-66-8 15 0,0 0-15 0,70 9 15 16,9-3-15-16,-79-6 15 0,0 0-15 0,84 8 15 15,5-8-15-15,-89 0 17 0,0 0-17 0,90 0 17 16,1-10-17-16,-91 10 16 0,0 0-16 0,97-9 17 16,8 1-17-16,-105 8 14 0,0 0-14 0,109-8 15 15,-2-1-15-15,-107 9 13 0,0 0-13 0,113-6 14 16,2 2-14-16,-115 4 11 0,0 0-11 0,118 0 12 0,-3 4-12 15,-115-4 10-15,0 0-10 0,117 0 11 0,7 6-11 16,-124-6 8-16,0 0-8 0,128 4 9 0,1-4-9 16,-129 0 8-16,0 0-8 0,130 4 8 0,10-1-8 15,-140-3 9-15,0 0-9 0,144 6 9 0,9-6-9 16,-153 0 7-16,0 0-7 0,150-4 8 0,4 0-8 16,-154 4 7-16,0 0-7 0,151-1 8 0,7-3-8 0,-158 4 6 15,0 0-6-15,161-4 7 0,10 4-7 0,-171 0 6 16,0 0-6-16,168 4 7 0,-5-4-7 0,-163 0 5 15,0 0-5-15,167 4 6 0,8-4-6 0,-175 0 4 16,0 0-4-16,179 1 5 0,-4 7-5 0,-175-8 4 16,0 0-4-16,179 4 4 0,0-8-4 0,-179 4 3 0,0 0-3 15,179 0 3-15,5 0-3 0,-184 0 4 0,0 0-4 16,181 4 5-16,4 0-5 0,-185-4 5 0,0 0-5 16,196 5 5-16,-5-1-5 0,-191-4 7 0,0 0-7 0,192 2 7 15,3 2-7-15,-195-4 7 0,0 0-7 0,196 4 8 16,2 0-8-16,-198-4 9 0,0 0-9 0,203 0 10 15,-3 0-10-15,-200 0 11 0,0 0-11 0,200 0 11 16,2 0-11-16,-202 0 12 0,0 0-12 0,195-4 13 16,5-2-13-16,-200 6 12 0,0 0-12 0,204-4 12 15,-6 4-12-15,-198 0 9 0,0 0-9 0,199-4 10 16,-1-3-10-16,-198 7 9 0,0 0-9 0,202-6 9 16,2 0-9-16,-204 6 7 0,0 0-7 0,212-3 7 15,-2-9-7-15,-210 12 8 0,0 0-8 0,210-11 8 16,-4-1-8-16,-206 12 8 0,0 0-8 0,210-9 9 0,-4-1-9 15,-206 10 8-15,0 0-8 0,207-11 9 0,-7 5-9 16,-200 6 5-16,0 0-5 0,198-6 6 0,6 2-6 16,-204 4 3-16,0 0-3 0,204-11 4 0,1-4-4 15,-205 15 3-15,0 0-3 0,204-14 3 0,-4 5-3 16,-200 9 3-16,0 0-3 0,202-4 3 0,-2-6-3 16,-200 10 3-16,0 0-3 0,189-7 4 0,-4-1-4 0,-185 8 4 15,0 0-4-15,181-6 4 0,3 1-4 0,-184 5 4 16,0 0-4-16,189-4 4 0,-2 0-4 0,-187 4 4 15,0 0-4-15,186-4 5 0,-3 0-5 0,-183 4 4 16,0 0-4-16,179-1 4 0,-8-3-4 0,-171 4 3 0,0 0-3 16,167-8 4-16,-2 2-4 0,-165 6 4 0,0 0-4 15,168-9 4-15,-1-1-4 0,-167 10 3 0,0 0-3 16,163-7 4-16,-9-3-4 0,-154 10 3 0,0 0-3 16,153-9 3-16,-13-5-3 0,-140 14 3 0,0 0-3 0,140-7 4 15,-4-1-4-15,-136 8 3 0,0 0-3 0,129-2 3 16,-9-2-3-16,-120 4 2 0,0 0-2 0,111-4 3 15,-10-1-3-15,-101 5 0 0,0 0 0 0,88 0 0 16,-11 2 0-16,-77-2-5 0,0 0 5 0,0 0-1743 16</inkml:trace>
  <inkml:trace contextRef="#ctx0" brushRef="#br0" timeOffset="4940.58">14887 10749 572 0,'0'0'0'0,"0"0"0"0,0 0 0 15,0 0 18-15,0 0-18 0,-23 4 19 0,23-4-19 16,0 0 59-16,0 0-59 0,-10-4 60 0,10 4-60 15,0 0 69-15,0 0-69 0,0 0 70 0,-4-7-70 16,4 7 69-16,0 0-69 0,0 0 69 0,-13-12-69 16,13 12 41-16,0 0-41 0,0 0 41 0,-10-5-41 15,10 5 40-15,0 0-40 0,0 0 40 0,0 0-40 16,0 0 36-16,0 0-36 0,0 0 36 0,0 0-36 0,0 0 34 16,0 0-34-16,0 0 34 0,0 0-34 0,0 0 30 15,0 0-30-15,0 0 30 0,14 5-30 0,-14-5 25 16,0 0-25-16,19 6 26 0,16-2-26 0,-35-4 27 0,0 0-27 15,39 2 27-15,6 2-27 0,-45-4 25 16,0 0-25-16,41 3 26 0,-6-1-26 0,-35-2 20 0,0 0-20 16,35 0 21-16,5 0-21 0,-40 0 19 0,0 0-19 15,43 2 19-15,-2 0-19 0,-41-2 12 0,0 0-12 16,39 0 12-16,-4 0-12 0,-35 0 7 0,0 0-7 0,37 0 8 16,11 0-8-16,-48 0 5 0,0 0-5 0,49-2 6 15,2-5-6-15,-1-1-1179 0</inkml:trace>
  <inkml:trace contextRef="#ctx0" brushRef="#br0" timeOffset="5554.95">18403 10656 1087 0,'0'0'0'0,"0"0"0"15,-18-6 0-15,18 6-2 0,0 0 2 0,-15-2-1 16,-7 6 1-16,22-4-2 0,0 0 2 0,-21 6-2 16,5 0 2-16,16-6 4 0,0 0-4 0,-11 5 5 15,1 1-5-15,10-6 15 0,0 0-15 0,-8 8 15 16,8-8-15-16,0 0 24 0,0 0-24 0,-8 7 25 16,8-7-25-16,0 0 28 0,0 0-28 0,16 6 29 0,19 4-29 15,-35-10 25-15,0 0-25 0,50 9 25 0,18-5-25 16,-68-4 22-16,0 0-22 0,80-2 22 0,17-6-22 15,-97 8 19-15,0 0-19 0,107-11 20 0,8 3-20 16,-115 8 22-16,0 0-22 0,117-7 23 0,7-3-23 16,-124 10 25-16,0 0-25 0,123-13 26 0,-5-2-26 15,-118 15 25-15,0 0-25 0,121-12 26 0,3 8-26 16,-124 4 13-16,0 0-13 0,115-9 13 0,-18-7-13 16,-97 16 6-16,0 0-6 0,86-21 7 0,-16-5-7 15,0-1-1098-15</inkml:trace>
  <inkml:trace contextRef="#ctx0" brushRef="#br0" timeOffset="9355.35">2681 13887 561 0,'0'0'0'0,"0"0"0"0,0 0 0 0,0 0 14 0,0 0-14 15,0 0 14-15,0 0-14 0,0 0 48 0,0 0-48 16,0 0 49-16,0 0-49 0,0 0 63 0,0 0-63 0,20-15 63 15,-20 15-63-15,0 0 41 0,0 0-41 0,0 0 41 16,9 2-41-16,-9-2 31 0,0 0-31 0,6-2 31 16,4 0-31-16,-10 2 25 0,0 0-25 0,12-5 25 15,1 3-25-15,-13 2 21 0,0 0-21 0,10 0 22 16,0-2-22-16,-10 2 19 0,0 0-19 0,15-2 19 16,5 0-19-16,-20 2 16 0,0 0-16 0,19-6 16 15,-3 8-16-15,-16-2 13 0,0 0-13 0,15 0 14 16,-1-2-14-16,-14 2 10 0,0 0-10 0,15-2 11 15,-5 4-11-15,-10-2 8 0,0 0-8 0,10 6 8 16,5-4-8-16,-15-2 6 0,0 0-6 0,16 4 6 0,-3-2-6 16,-13-2 5-16,0 0-5 0,16 1 5 0,0-1-5 15,-16 0 5-15,0 0-5 0,13 4 5 0,3-2-5 16,-16-2 1-16,0 0-1 0,11 2 1 0,3-2-1 16,-14 0 0-16,0 0 0 0,19 0 1 0,7 2-1 15,-26-2 0-15,0 0 0 0,25 2 0 0,-2 4 0 16,-23-6 0-16,0 0 0 0,26 5 0 0,1-1 0 15,-27-4 0-15,0 0 0 0,33 4 0 0,-4 6 0 0,-29-10 0 16,0 0 0-16,25 11 1 0,-3-3-1 0,-22-8 0 16,0 0 0-16,23 3 1 0,2 1-1 15,-25-4 0-15,0 0 0 0,22 4 1 0,1-2-1 0,-23-2 0 0,0 0 0 16,16 0 1-16,-1 2-1 0,-15-2 1 0,0 0-1 16,16 2 1-16,3 0-1 0,-19-2 2 0,0 0-2 15,20 0 2-15,-1 0-2 0,-19 0 2 0,0 0-2 16,19 2 3-16,1 1-3 0,-20-3 2 0,0 0-2 15,21 2 3-15,3 2-3 0,-24-4 3 0,0 0-3 0,21 4 4 16,-2 0-4-16,-19-4 3 0,0 0-3 0,22 4 3 16,5-1-3-16,-27-3 3 0,0 0-3 0,31 6 3 15,-2-2-3-15,-29-4 3 0,0 0-3 0,31 9 4 16,-1-5-4-16,-30-4 4 0,0 0-4 0,25 4 4 16,-2 0-4-16,-23-4 5 0,0 0-5 0,27 4 6 15,3-2-6-15,-30-2 7 0,0 0-7 0,29 2 8 16,-4 1-8-16,-25-3 8 0,0 0-8 0,29 2 8 15,-3-2-8-15,-26 0 10 0,0 0-10 0,29 2 10 16,6 4-10-16,-35-6 10 0,0 0-10 0,35 6 10 16,2-4-10-16,-37-2 8 0,0 0-8 0,37 0 8 0,3-2-8 15,-40 2 8-15,0 0-8 0,39 0 8 0,2 3-8 16,-41-3 5-16,0 0-5 0,39 4 6 0,2-2-6 16,-41-2 5-16,0 0-5 0,39 0 5 0,2 0-5 15,-41 0 5-15,0 0-5 0,35 2 6 0,3-2-6 16,-38 0 4-16,0 0-4 0,41 0 5 0,-2 0-5 15,-39 0 3-15,0 0-3 0,45 2 3 0,0 0-3 0,-45-2 2 16,0 0-2-16,44 4 2 0,1 0-2 0,-45-4 1 16,0 0-1-16,45 3 1 0,-1 1-1 0,-44-4 1 15,0 0-1-15,41 2 1 0,0-2-1 0,-41 0 1 0,0 0-1 16,43 2 2-16,4 2-2 0,-47-4 3 0,0 0-3 16,48 4 3-16,-1-1-3 0,-47-3 5 0,0 0-5 15,52 4 5-15,3 0-5 0,-55-4 7 0,0 0-7 16,50 4 8-16,-3 0-8 0,-47-4 5 0,0 0-5 0,45 4 6 15,-3-1-6-15,-42-3 3 0,0 0-3 0,45 4 4 16,2 0-4-16,-47-4 3 0,0 0-3 0,52 4 3 16,-5 1-3-16,-47-5 2 0,0 0-2 0,49 4 3 15,1-8-3-15,-50 4 2 0,0 0-2 0,55-3 2 16,-1-1-2-16,-54 4 2 0,0 0-2 0,49-2 2 16,-7 2-2-16,-42 0 1 0,0 0-1 0,45 2 1 15,4 0-1-15,-49-2 1 0,0 0-1 0,48-2 1 16,-3-4-1-16,-45 6 0 0,0 0 0 0,45-6 1 15,1 5-1-15,-46 1 0 0,0 0 0 0,49-2 1 16,-4 0-1-16,-45 2 1 0,0 0-1 0,41-4 2 16,-1-2-2-16,-40 6 3 0,0 0-3 0,39-6 3 0,0 5-3 15,-39 1 4-15,0 0-4 0,41-4 4 0,2-2-4 16,-43 6 4-16,0 0-4 0,37-6 4 0,6 2-4 16,-43 4 4-16,0 0-4 0,40-1 4 0,-5 1-4 15,-35 0 3-15,0 0-3 0,35 0 3 0,0-4-3 16,-35 4 2-16,0 0-2 0,33-4 3 0,-2 4-3 15,-31 0 3-15,0 0-3 0,26 2 3 0,-11-4-3 0,-15 2 4 16,0 0-4-16,24-4 4 0,1-2-4 16,-25 6 4-16,0 0-4 0,29-5 5 0,-9 5-5 0,-20 0 6 15,0 0-6-15,21 2 7 0,-2-1-7 0,-19-1 7 16,0 0-7-16,26 0 7 0,-1 0-7 0,-25 0 5 0,0 0-5 16,23 0 5-16,-1 0-5 0,-22 0 4 0,0 0-4 15,19 0 4-15,1 0-4 0,-20 0 2 0,0 0-2 16,19 0 3-16,6 0-3 0,-25 0 2 0,0 0-2 15,27 0 3-15,1-1-3 0,-28 1 3 0,0 0-3 16,25-6 3-16,-4-2-3 0,-21 8 4 0,0 0-4 0,24-4 4 16,-3 4-4-16,-21 0 6 0,0 0-6 0,20 0 6 15,-7 0-6-15,-13 0 6 0,0 0-6 0,16-2 7 16,-1-1-7-16,-15 3 7 0,0 0-7 0,20-4 7 16,-1 0-7-16,-19 4 6 0,0 0-6 0,12-4 6 15,1 0-6-15,-13 4 6 0,0 0-6 0,12-2 6 16,-4 2-6-16,-8 0 4 0,0 0-4 0,10-3 4 15,-3-1-4-15,-7 4 4 0,0 0-4 0,12-4 5 16,4 2-5-16,-16 2 5 0,0 0-5 0,11-4 5 16,3 2-5-16,-14 2 3 0,0 0-3 0,10-1 3 15,-1-1-3-15,-9 2 2 0,0 0-2 0,8-4 3 0,0 0-3 16,-8 4 2-16,0 0-2 0,0 0 3 0,11-4-3 16,-11 4 4-16,0 0-4 0,0 0 5 0,14-4-5 15,-14 4 7-15,0 0-7 0,0 0 7 0,10-7-7 16,-10 7 10-16,0 0-10 0,0 0 11 0,11-4-11 15,-11 4 12-15,0 0-12 0,0 0 13 0,0 0-13 16,0 0 12-16,0 0-12 0,8-2 12 0,-8 2-12 0,0 0 11 16,0 0-11-16,0 0 12 0,0 0-12 0,0 0 9 15,0 0-9-15,0 0 9 0,0 0-9 0,0 0 8 16,0 0-8-16,0 0 9 0,0 0-9 0,0 0 7 16,0 0-7-16,0 0 7 0,0 0-7 0,0 0 6 0,0 0-6 15,0 0 7-15,0 0-7 0,0 0 4 0,0 0-4 16,10 0 5-16,-10 0-5 0,0 0 4 0,0 0-4 15,0 0 5-15,0 0-5 0,0 0 3 0,0 0-3 0,6 0 3 16,-6 0-3-16,0 0 2 0,0 0-2 16,0 0 2-16,0 0-2 0,0 0 2 0,0 0-2 0,10 0 2 15,-10 0-2-15,0 0 2 0,0 0-2 0,0 0 3 16,0 0-3-16,0 0 2 0,0 0-2 0,5 0 3 16,-5 0-3-16,0 0 2 0,0 0-2 0,0 0 2 15,0 0-2-15,0 0 2 0,0 0-2 0,0 0 2 16,0 0-2-16,0 0 2 0,0 0-2 0,6-8 2 15,-6 8-2-15,0 0 2 0,0 0-2 0,0 0 2 16,4-7-2-16,-4 7 2 0,0 0-2 0,0 0 2 16,4-14-2-16,-4 14 2 0,0 0-2 0,0 0 2 15,10-9-2-15,-10 9 2 0,0 0-2 0,0 0 2 0,6-8-2 16,-6 8 1-16,0 0-1 0,0 0 2 0,0 0-2 16,0 0 1-16,0 0-1 0,0 0 2 0,9-7-2 15,-9 7 1-15,0 0-1 0,0 0 1 0,6-2-1 16,-6 2 1-16,0 0-1 0,0 0 1 0,0 0-1 15,0 0 1-15,0 0-1 0,0 0 1 0,10-6-1 16,-10 6 0-16,0 0 0 0,0 0 1 0,0 0-1 16,0 0 0-16,0 0 0 0,0 0 1 0,6 6-1 0,-6-6 0 15,0 0 0-15,0 0 0 0,0 0 0 0,0 0 0 16,0 0 0-16,0 0 0 0,0 0 0 0,0 0 0 16,0 0 0-16,0 0 0 0,7-6 0 0,-7 6 0 15,0 0 0-15,0 0 0 0,0 0 0 0,0 0 0 0,0 0 0 16,0 0 0-16,0 0 0 0,0 0 0 0,0 0 0 15,0 0 0-15,0 0 0 0,0 0 0 0,0 0 0 16,0 0 1-16,0 0-1 0,0 0 0 0,0 0 0 16,0 0 1-16,0 0-1 0,0 0 0 0,0 0 0 0,0 0 1 15,0 0-1-15,0 0 1 0,0 0-1 0,0 0 1 16,0 0-1-16,0 0 1 0,0 0-1 0,0 0 1 16,0 0-1-16,0 0 1 0,0 0-1 0,0 0 1 15,0 0-1-15,0 0 0 0,0 0 0 0,0 0 1 16,6 0-1-16,-6 0 0 0,0 0 0 0,0 0 1 15,0 0-1-15,0 0 0 0,0 0 0 0,0 0 0 16,0 0 0-16,0 0 0 0,0 0 0 0,0 0 0 16,0 0 0-16,0 0 0 0,0 0 0 0,0 0 0 15,0 0 0-15,0 0 0 0,0 0 0 0,0 0 0 0,0 0 0 16,0 0 0-16,0 0 0 0,0 0 1 0,0 0-1 16,0 0 0-16,0 0 0 0,0 0 1 0,0 0-1 15,0 0 0-15,0 0 0 0,0 0 1 0,0 0-1 16,0 0 0-16,0 0 0 0,0 0 1 0,0 0-1 15,0 0 0-15,0 0 0 0,0 0 1 0,-31-32-1 16,-2-3-1469-16</inkml:trace>
  <inkml:trace contextRef="#ctx0" brushRef="#br0" timeOffset="13186.98">9241 13781 875 0,'0'0'0'0,"0"0"0"0,0 0 0 0,0 0 25 15,0 0-25-15,0 0 25 0,0 0-25 0,0 0 66 16,0 0-66-16,0 0 67 0,0 0-67 0,0 0 55 0,0 0-55 16,0 0 56-16,0 0-56 0,0 0 41 0,0 0-41 15,0 0 41-15,0 0-41 0,0 0 27 0,0 0-27 16,0 0 27-16,0 0-27 0,0 0 22 0,0 0-22 16,0 0 23-16,0 0-23 0,0 0 20 0,0 0-20 15,0 0 20-15,29 9-20 0,-29-9 22 0,0 0-22 16,18 0 23-16,7 0-23 0,-25 0 25 0,0 0-25 0,27-6 26 15,-7 3-26-15,-20 3 28 0,0 0-28 16,25-2 29-16,4 0-29 0,-29 2 27 0,0 0-27 0,35-4 28 16,2 0-28-16,-37 4 24 0,0 0-24 0,41-2 24 15,2 0-24-15,-43 2 21 0,0 0-21 0,44 2 22 16,3 4-22-16,-47-6 19 0,0 0-19 0,53 8 19 16,-3-3-19-16,-50-5 14 0,0 0-14 0,55 4 14 15,-1-2-14-15,-54-2 10 0,0 0-10 0,55 2 11 16,1 8-11-16,-56-10 8 0,0 0-8 0,58 5 8 0,2 3-8 15,-60-8 6-15,0 0-6 0,61 2 6 0,-3 0-6 16,-58-2 5-16,0 0-5 0,60 2 5 0,-3-2-5 16,-57 0 5-16,0 0-5 0,58-2 5 0,0-2-5 15,-58 4 8-15,0 0-8 0,61 0 8 0,1 4-8 16,-62-4 8-16,0 0-8 0,64 4 9 0,4-4-9 16,-68 0 7-16,0 0-7 0,62-2 7 0,-5 0-7 15,-57 2 8-15,0 0-8 0,52 0 9 0,-1 4-9 16,-51-4 8-16,0 0-8 0,52 1 9 0,3-1-9 0,-55 0 10 15,0 0-10-15,56 4 10 0,-1 0-10 0,-55-4 8 16,0 0-8-16,50 6 9 0,-3-2-9 0,-47-4 8 0,0 0-8 16,43 0 9-16,-8-6-9 0,-35 6 8 0,0 0-8 15,33-2 8-15,2 2-8 0,-35 0 6 0,0 0-6 16,29-2 7-16,-4-2-7 0,-25 4 5 0,0 0-5 16,21-4 6-16,-1 1-6 0,-20 3 4 0,0 0-4 0,19-2 5 15,-9 0-5-15,-10 2 5 0,0 0-5 0,6 0 5 16,-6 0-5-16,0 0 5 0,0 0-5 0,8 0 5 15,-8 0-5-15,0 0 4 0,0 0-4 0,0 0 5 16,0 0-5-16,0 0 5 0,0 0-5 0,0 0 5 16,0 0-5-16,0 0 5 0,0 0-5 0,0 0 6 15,0 0-6-15,0 0 4 0,0 0-4 0,0 0 5 16,0 0-5-16,0 0 6 0,0 0-6 0,-14-6 7 16,-2 2-7-16,16 4 7 0,0 0-7 0,-19-2 7 15,0 0-7-15,19 2 8 0,0 0-8 0,-26-1 9 16,-7-3-9-16,33 4 10 0,0 0-10 0,-37-4 10 15,2 0-10-15,35 4 10 0,0 0-10 0,-35-6 10 0,-7-3-10 16,42 9 8-16,0 0-8 0,-41-10 9 0,-8 6-9 16,49 4 8-16,0 0-8 0,-50-5 8 0,-5 1-8 15,55 4 8-15,0 0-8 0,-50-4 8 0,-1-7-8 16,51 11 6-16,0 0-6 0,-45-8 7 0,-9 6-7 16,54 2 5-16,0 0-5 0,-55-2 6 0,-11 0-6 15,66 2 4-15,0 0-4 0,-64-2 5 0,0 2-5 16,64 0 3-16,0 0-3 0,-64-3 4 0,5 3-4 0,59 0 3 15,0 0-3-15,-56 0 3 0,-2-2-3 16,58 2 2-16,0 0-2 0,-55-4 3 0,-1 0-3 0,56 4 2 16,0 0-2-16,-60-4 3 0,-5 0-3 0,65 4 1 0,0 0-1 15,-60 0 2-15,6 4-2 0,54-4 1 0,0 0-1 16,-51 6 2-16,-3 5-2 0,54-11 1 0,0 0-1 16,-59 10 2-16,3 1-2 0,56-11 1 0,0 0-1 15,-54 12 1-15,1-1-1 0,53-11 0 0,0 0 0 0,-45 10 1 16,5-3-1-16,40-7 0 0,0 0 0 15,-41 8 1-15,-4 4-1 0,45-12 0 0,0 0 0 0,-43 13 1 16,16-5-1-16,27-8 0 0,0 0 0 0,-29 9 0 16,-12 3 0-16,41-12 0 0,0 0 0 0,-35 7 0 15,6-3 0-15,29-4 0 0,0 0 0 0,-25 0 1 16,-1 4-1-16,26-4 0 0,0 0 0 0,-27 2 1 16,10 0-1-16,17-2 1 0,0 0-1 0,-14-2 1 15,0 0-1-15,14 2 1 0,0 0-1 0,-11-4 1 16,1 4-1-16,10 0 0 0,0 0 0 0,-6 0 1 15,6 0-1-15,0 0 0 0,0 0 0 0,-10 0 1 16,10 0-1-16,0 0 0 0,0 0 0 0,0 0 1 0,0 0-1 16,0 0 0-16,0 0 0 0,0 0 1 0,0 0-1 15,0 0 0-15,0 0 0 0,16 0 0 0,7 0 0 16,-23 0 0-16,0 0 0 0,33-6 0 0,4 2 0 16,-37 4 0-16,0 0 0 0,35-3 0 0,6-3 0 15,-41 6-1-15,0 0 1 0,39-6 0 0,2 4 0 16,-41 2-1-16,0 0 1 0,48-4 0 0,3 3 0 0,-51 1-1 15,0 0 1-15,54-2 0 0,-3 2 0 0,-51 0-1 16,0 0 1-16,49 0 0 0,7 0 0 0,-56 0-1 16,0 0 1-16,58 2 0 0,-3 3 0 0,-55-5-1 0,0 0 1 15,56 2 0-15,4-2 0 0,-60 0-1 0,0 0 1 16,63-2-1-16,-1 2 1 0,-62 0-1 0,0 0 1 16,68-4-1-16,2-1 1 0,-70 5-1 0,0 0 1 15,70-8 0-15,-6 0 0 0,-64 8-1 0,0 0 1 0,64-5 0 16,0-1 0-16,-64 6-1 0,0 0 1 15,67-2 0-15,-11 2 0 0,-56 0-1 0,0 0 1 0,52 2 0 16,3 0 0-16,-55-2-1 0,0 0 1 0,50 2 0 16,-3 4 0-16,-47-6-1 0,0 0 1 0,43 1 0 15,-14 3 0-15,-29-4 0 0,0 0 0 0,25 2 0 16,1-2 0-16,-26 0 0 0,0 0 0 0,19 2 0 16,-3 2 0-16,-16-4 0 0,0 0 0 0,19 2 0 15,0-2 0-15,-19 0 0 0,0 0 0 0,18-2 0 16,-8-2 0-16,-10 4 0 0,0 0 0 0,0 0 0 15,9 0 0-15,-9 0 0 0,0 0 0 0,0 0 0 16,0 0 0-16,0 0 0 0,0 0 0 0,8 6 0 16,-8-6 0-16,0 0 0 0,0 0 0 0,0 0 0 0,2 7 0 15,-2-7 0-15,0 0 0 0,-2 8 0 0,-8 7 0 16,10-15 0-16,0 0 0 0,-17 21 0 0,-4 6 0 16,21-27-2-16,0 0 2 0,-26 29-2 0,-7 3 2 15,2 0-1635-15</inkml:trace>
  <inkml:trace contextRef="#ctx0" brushRef="#br0" timeOffset="14264.21">10157 13897 763 0,'0'0'0'0,"0"0"0"0,10 0 0 0,-10 0 32 16,0 0-32-16,0 0 33 0,9 0-33 0,-9 0 27 15,0 0-27-15,0 0 27 0,8 4-27 0,-8-4 28 16,0 0-28-16,0 0 29 0,12 11-29 0,-12-11 25 0,0 0-25 16,0 0 26-16,6 12-26 0,-6-12 25 0,0 0-25 15,0 0 26-15,0 0-26 0,0 0 30 0,0 0-30 16,0 0 31-16,4 7-31 0,-4-7 34 0,0 0-34 15,0 0 35-15,0 0-35 0,0 0 40 0,0 0-40 0,0 0 41 16,7 0-41-16,-7 0 40 0,0 0-40 0,0 0 41 16,0 0-41-16,0 0 41 0,0 0-41 0,0 0 41 15,-2-7-41-15,2 7 37 0,0 0-37 0,0-8 38 16,2 2-38-16,-2 6 32 0,0 0-32 0,0 0 32 16,4-13-32-16,-4 13 26 0,0 0-26 0,0 0 27 15,0 0-27-15,0 0 22 0,0 0-22 0,0-8 23 16,0 8-23-16,0 0 18 0,0 0-18 0,0 0 18 15,0 0-18-15,0 0 13 0,0 0-13 0,0-5 13 16,0 5-13-16,0 0 9 0,0 0-9 0,0 0 10 16,0 0-10-16,0 0 7 0,0 0-7 0,0 0 8 15,0 0-8-15,0 0 5 0,0 0-5 0,0 0 6 0,0 0-6 16,0 0 5-16,0 0-5 0,0 0 6 0,6-12-6 16,-6 12 5-16,0 0-5 0,0 0 5 0,4-7-5 15,-4 7 4-15,0 0-4 0,0 0 4 0,4-6-4 16,-4 6 4-16,0 0-4 0,0 0 5 0,0 0-5 15,0 0 5-15,0 0-5 0,0 0 5 0,6-8-5 16,-6 8 4-16,0 0-4 0,0 0 4 0,0 0-4 0,0 0 5 16,0 0-5-16,0 0 5 0,2-7-5 0,-2 7 5 15,0 0-5-15,0 0 5 0,0 0-5 0,0 0 3 16,0 0-3-16,0 0 4 0,3-8-4 0,-3 8 3 0,0 0-3 16,0 0 3-16,0 0-3 0,0 0 2 0,0 0-2 15,0 0 3-15,0 0-3 0,0 0 2 0,0 0-2 16,0 0 2-16,0 0-2 0,0 0 1 0,0 0-1 15,0 0 2-15,0 0-2 0,0 0 1 0,0 0-1 0,0 0 1 16,0 0-1-16,0 0 1 0,0 0-1 16,0 0 1-16,0 0-1 0,0 0 1 0,0 0-1 0,0 0 1 15,0 0-1-15,0 0 1 0,0 0-1 0,0 0 1 16,0 0-1-16,0 0 1 0,0 0-1 0,0 0 1 16,0 0-1-16,0 0 2 0,0 0-2 0,0 0 2 15,0 0-2-15,0 0 2 0,0 0-2 0,0 0 3 16,0 0-3-16,0 0 2 0,0 0-2 0,0 0 3 15,0 0-3-15,0 0 2 0,0 0-2 0,0 0 2 16,0 0-2-16,0 0 1 0,0 0-1 0,0 0 2 16,0 0-2-16,0 0 0 0,0 0 0 0,0 0 1 15,0 0-1-15,0 0-1359 0</inkml:trace>
  <inkml:trace contextRef="#ctx0" brushRef="#br0" timeOffset="17588.09">13696 13727 516 0,'0'0'0'0,"0"0"0"0,0 0 0 0,0 0 12 0,0 0-12 15,0 0 13-15,0 0-13 0,0 0 55 0,0 0-55 16,0 0 55-16,0 0-55 0,0 0 75 0,0 0-75 16,0 0 76-16,0 0-76 0,0 0 69 0,0 0-69 15,0 0 69-15,0 0-69 0,0 0 41 0,0 0-41 16,0 0 42-16,0 0-42 0,0 0 37 0,0 0-37 0,25 16 37 16,6 1-37-16,-31-17 31 0,0 0-31 0,39 17 32 15,6-11-32-15,-45-6 28 0,0 0-28 0,50 3 28 16,12 1-28-16,-62-4 23 0,0 0-23 0,70 0 24 15,10-4-24-15,-80 4 21 0,0 0-21 0,86-3 21 16,7-3-21-16,-93 6 19 0,0 0-19 0,101-12 19 16,8 3-19-16,-109 9 18 0,0 0-18 0,117-10 18 15,5 1-18-15,-122 9 15 0,0 0-15 0,128-8 16 16,12 4-16-16,-140 4 15 0,0 0-15 0,140-2 15 16,4-5-15-16,-144 7 11 0,0 0-11 0,150-4 12 0,13 4-12 15,-163 0 9-15,0 0-9 0,167-2 9 0,1-2-9 16,-168 4 7-16,0 0-7 0,171-4 7 0,2 1-7 15,-173 3 5-15,0 0-5 0,183-2 6 0,1-4-6 16,-184 6 4-16,0 0-4 0,183-4 5 0,8 0-5 16,-191 4 5-16,0 0-5 0,182-3 6 0,-1-3-6 15,-181 6 6-15,0 0-6 0,183-4 6 0,-4 0-6 16,-179 4 8-16,0 0-8 0,181 0 8 0,-6 0-8 16,-175 0 8-16,0 0-8 0,178-2 9 0,3-2-9 0,-181 4 6 15,0 0-6-15,179-1 6 0,-2 1-6 0,-177 0 6 16,0 0-6-16,173 0 6 0,-2 0-6 0,-171 0 4 15,0 0-4-15,173 1 4 0,-2 1-4 0,-171-2 2 0,0 0-2 16,169 4 2-16,-5 0-2 0,-164-4 2 0,0 0-2 16,159 2 2-16,-1-4-2 0,-158 2 1 0,0 0-1 15,155-4 1-15,5 4-1 0,-160 0 0 0,0 0 0 16,151-4 1-16,1-7-1 0,-152 11 0 0,0 0 0 16,150-12 0-16,5 3 0 0,-155 9 0 0,0 0 0 0,150-8 0 15,-6 3 0-15,-144 5 0 0,0 0 0 0,138-8 0 16,-2 6 0-16,-136 2-1 0,0 0 1 0,126 0 0 15,-1 2 0-15,-125-2 0 0,0 0 0 0,118 2 0 16,-7 0 0-16,-111-2 1 0,0 0-1 0,109 4 1 16,-4 3-1-16,-105-7 3 0,0 0-3 0,103 6 4 15,-6-14-4-15,-97 8 6 0,0 0-6 0,92-5 7 16,-1 1-7-16,-91 4 8 0,0 0-8 0,90-2 8 16,-7 2-8-16,-83 0 10 0,0 0-10 0,76 0 10 0,-4-2-10 15,-72 2 10-15,0 0-10 0,62-2 10 0,-7 4-10 16,-55-2 9-16,0 0-9 0,46 4 10 0,1 0-10 15,-47-4 9-15,0 0-9 0,43 2 9 0,-14-2-9 16,-29 0 9-16,0 0-9 0,33 0 9 0,10 1-9 16,-43-1 8-16,0 0-8 0,37 0 9 0,-14 0-9 15,-23 0 10-15,0 0-10 0,19 0 10 0,-3 0-10 16,-16 0 10-16,0 0-10 0,17 0 10 0,1 0-10 16,-18 0 8-16,0 0-8 0,17 0 8 0,-1-1-8 15,-16 1 8-15,0 0-8 0,12-2 8 0,-3-4-8 0,-9 6 9 16,0 0-9-16,8 0 9 0,2 0-9 0,-10 0 9 15,0 0-9-15,12 0 9 0,-1-2-9 0,-11 2 9 0,0 0-9 16,12-4 9-16,0 2-9 0,-12 2 7 0,0 0-7 16,11 0 8-16,-1 0-8 0,-10 0 8 0,0 0-8 15,8 0 9-15,-1-4-9 0,-7 4 8 0,0 0-8 16,10-5 9-16,0 3-9 0,-10 2 10 0,0 0-10 16,10-2 10-16,-3 2-10 0,-7 0 8 0,0 0-8 0,0 0 9 15,0 0-9-15,0 0 8 0,0 0-8 0,8 0 8 16,-8 0-8-16,0 0 8 0,0 0-8 0,8 0 8 15,-8 0-8-15,0 0 6 0,0 0-6 0,10 0 7 16,-10 0-7-16,0 0 7 0,0 0-7 0,6 0 7 16,-6 0-7-16,0 0 8 0,0 0-8 0,7 0 8 15,-7 0-8-15,0 0 8 0,0 0-8 0,8-6 9 16,-8 6-9-16,0 0 10 0,0 0-10 0,0 0 10 16,0 0-10-16,0 0 10 0,0 0-10 0,6 2 10 15,-6-2-10-15,0 0 11 0,0 0-11 0,0 0 11 16,8 4-11-16,-8-4 10 0,0 0-10 0,0 0 11 15,0 0-11-15,0 0 10 0,0 0-10 0,9 0 10 0,-9 0-10 16,0 0 9-16,0 0-9 0,0 0 10 0,0 0-10 16,0 0 8-16,0 0-8 0,6 0 8 0,-6 0-8 15,0 0 7-15,0 0-7 0,8 0 8 0,-8 0-8 16,0 0 5-16,0 0-5 0,0 0 5 0,8 0-5 16,-8 0 4-16,0 0-4 0,0 0 4 0,0 0-4 0,0 0 3 15,0 0-3-15,0 0 4 0,0 0-4 0,0 0 2 16,0 0-2-16,0 0 3 0,8 0-3 0,-8 0 2 15,0 0-2-15,0 0 3 0,0 0-3 0,0 0 2 16,0 0-2-16,0 0 2 0,0 0-2 0,0 0 2 16,0 0-2-16,0 0 2 0,0 0-2 0,0 0 2 0,0 0-2 15,0 0 2-15,0 0-2 0,0 0 1 0,0 0-1 16,0 0 2-16,0 0-2 0,0 0 1 0,0 0-1 16,0 0 2-16,0 0-2 0,0 0 0 0,0 0 0 15,0 0 1-15,-8-8-1 0,8 8-1 0,0 0 1 0,-22-5 0 16,-18-7 0-16,1 3-1645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43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9504,'0'0'786,"2"0"-339,4 4-6,-2-3-114,4-1-36,62 12 701,-24-6-515,-40-4-416,-1-1 0,1 0 0,-1 0 0,1-1 0,-1 1 0,9-2 1,-12 1-48,1-1 1,-1 0-1,1 0 1,-1 0 0,1 0-1,-1 0 1,0 0-1,1-1 1,-1 1 0,0-1-1,0 1 1,0-1 0,0 0-1,-1 0 1,1 0-1,0 0 1,2-4 0,6-12-1670,2-1-6678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4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9 10136,'-1'0'1,"-1"0"-1,1 0 1,-1 0 0,1 0 0,0 0 0,-1-1 0,1 1-1,0-1 1,-1 1 0,1-1 0,0 1 0,0-1 0,-1 1-1,1-1 1,-1-1 0,0 1 538,-1 1-434,-1 0 1,1 0-1,0 1 1,-1 0 0,1-1-1,0 1 1,-1 1 0,1-1-1,0 0 1,0 1-1,0-1 1,0 1 0,0 0-1,0 0 1,-3 4-1,-4 4 169,0 1-1,-14 21 1,-15 18 458,35-45-605,-4 7-15,8-12-105,0 1 0,-1-1 0,1 1-1,0 0 1,0-1 0,-1 1 0,1 0 0,0-1 0,0 1 0,0 0 0,0-1-1,0 1 1,0 0 0,0-1 0,0 1 0,0-1 0,0 1 0,1 0 0,-1-1-1,0 1 1,1 1 0,2 21 117,-2-21-120,-1 0 0,1 0 0,-1 0 0,1 0 0,-1 0 0,1-1 1,0 1-1,0 0 0,0 0 0,0-1 0,1 1 0,-1-1 1,0 1-1,0-1 0,1 1 0,-1-1 0,1 0 0,0 0 0,-1 0 1,1 0-1,0 0 0,1 1 0,38 14 14,-39-15-17,23 9 4,-18-9-2,28-2-1,2 2 286,-17 0-1331,40-3 0,-41-1-7623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44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6 8968,'0'2'-8,"0"5"-15,0-4-57,0 5 8,0-7 72,0 0 0,0 0 1,-1 0-1,1 0 0,0 0 0,-1 0 0,1 0 0,-1-1 1,0 1-1,1 0 0,-1 0 0,1 0 0,-1-1 0,0 1 1,0 0-1,1-1 0,-3 2 0,-9 11 133,-12 26 544,-33 42 1,55-78-624,0-1 1,0 0 0,0 1 0,0-1-1,-1 0 1,1 0 0,-1 0 0,1 0-1,-1-1 1,0 1 0,0-1 0,0 0-1,0 0 1,0 0 0,0 0 0,0 0-1,0 0 1,0-1 0,0 0 0,0 1-1,0-1 1,-1 0 0,1-1-1,0 1 1,0-1 0,0 1 0,0-1-1,0 0 1,0 0 0,0 0 0,0 0-1,0-1 1,0 1 0,-2-3 0,3 3-17,0 0 1,1-1 0,-1 1 0,1-1 0,0 1 0,-1-1 0,1 0-1,0 0 1,0 1 0,0-1 0,0 0 0,0 0 0,0 0 0,1 0-1,-1 0 1,1 0 0,-1 0 0,1 0 0,0 0 0,0 0 0,0-1-1,0 1 1,0 0 0,0 0 0,0 0 0,1 0 0,-1 0 0,1 0-1,0 0 1,1-3 0,0 1 12,-1 0 0,1 0 0,0 1 0,1-1 0,-1 1 0,0 0 0,1 0 0,0 0 0,0 0 0,0 0 0,0 0 0,0 1 0,7-4 0,36-18 409,-37 19-415,-1 0 0,1 1 0,0 0 0,1 0 0,-1 1 0,0 0 0,1 1 0,18-3 1,134-16 384,-158 21-412,-1-1-10,0 0-1,0 1 1,0 0 0,0 0-1,0 0 1,0 0-1,0 0 1,0 1 0,0-1-1,0 1 1,0 0-1,5 2 1,-2-1 11,-4-2 8,15 9 48,-10-7-70,-3 0 0,0-1 1,-1 1-1,1 0 0,-1 0 1,0 0-1,1 0 0,-1 1 1,0-1-1,0 1 0,-1 0 1,4 3-1,4-2-722,-8-4-445,10 3-8264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45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8520,'0'0'616,"16"0"213,-13 2-770,0 0-1,1-1 1,-1 1-1,0 0 1,0 0-1,0 1 1,-1-1-1,1 1 1,-1-1-1,1 1 1,1 3-1,27 37 400,-25-35-365,6 9 167,1 0 0,1-1 0,0-1 0,1 0-1,1-1 1,1-1 0,32 21 0,-47-33-132,12 7-1588,-1 0-6633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45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4 9416,'0'0'34,"-1"0"0,1 0-1,0-1 1,0 1 0,0 0 0,0 0 0,0 0 0,0 0 0,0-1 0,0 1 0,0 0 0,0 0 0,-1 0 0,1 0 0,0-1-1,0 1 1,0 0 0,0 0 0,-1 0 0,1 0 0,0 0 0,0 0 0,0 0 0,0 0 0,-1 0 0,1-1 0,0 1-1,0 0 1,0 0 0,-1 0 0,1 0 0,0 0 0,0 0 0,0 0 0,-1 0 0,1 0 0,0 0 0,0 0 0,0 1 0,-1-1-1,1 0 1,0 0 0,0 0 0,0 0 0,-1 0 0,1 0 0,0 0 0,0 0 0,0 1 0,0-1 0,0 0 0,-1 0-1,1 0 1,0 0 0,0 0 0,0 1 0,0-1 0,0 0 0,0 0 0,0 0 0,0 1 0,0-1 0,0 0 0,-1 1-1,-19 20 665,-14 22-552,-81 119 718,110-155-893,1 0-58,-1 0 0,0 0-1,0 0 1,-1 0 0,0-1-1,0 0 1,-1 0 0,1-1 0,-1 0-1,-1 0 1,-13 7 0,-1-4-8213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55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5832,'0'0'3338,"5"7"-2980,91 145 1030,-64-99-975,-24-43-301,1 0-1,0 0 1,1 0 0,11 8 0,-20-17-107,1 1 103,17 20-1131,-11-12-6363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56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1 261 6640,'2'1'8,"6"4"29,-6-4 119,39-30 1312,0-3-760,61-41 804,-55 48-815,-32 18-503,-1 0-1,1-1 0,24-20 1,-12-1-1580,-3-1-5740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05T10:53:47.3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31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1" timeString="2021-01-05T10:56:50.871"/>
    </inkml:context>
    <inkml:context xml:id="ctx2">
      <inkml:inkSource xml:id="inkSrc133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2" timeString="2021-01-05T10:57:04.361"/>
    </inkml:context>
  </inkml:definitions>
  <inkml:trace contextRef="#ctx0" brushRef="#br0">17868 4515 1121 0,'0'0'0'16,"0"0"0"-16,0 0 0 0,0 0 62 0,0 0-62 15,-31-21 63-15,13 8-63 0,18 13 150 0,0 0-150 16,-7-10 151-16,1 1-151 0,6 9 118 0,0 0-118 16,0-8 118-16,0-9-118 0,0 17 73 0,0 0-73 15,2-19 74-15,4 2-74 0,-6 17 46 0,0 0-46 0,9-17 46 16,5 1-46-16,-14 16 39 0,0 0-39 0,19-11 40 15,-3 5-40-15,-16 6 29 0,0 0-29 0,25-4 30 16,14 12-30-16,-39-8 26 0,0 0-26 0,35 13 27 16,0 7-27-16,-35-20 25 0,0 0-25 0,31 26 25 15,0 5-25-15,-31-31 20 0,0 0-20 0,29 36 20 16,-5 4-20-16,-24-40 18 0,0 0-18 0,19 40 19 16,-5 4-19-16,-14-44 19 0,0 0-19 0,8 36 20 15,-5-13-20-15,-3-23 22 0,0 0-22 0,0 17 23 0,0-3-23 16,0-14 24-16,0 0-24 0,2 7 24 0,-2-7-24 15,0 0 21-15,0 0-21 0,0 0 22 0,0 0-22 16,0 0 22-16,0 0-22 0,2-7 23 0,0-12-23 16,-2 19 25-16,0 0-25 0,6-39 25 0,8-16-25 15,-14 55 25-15,0 0-25 0,19-57 25 0,-5 7-25 16,-14 50 27-16,0 0-27 0,11-38 28 0,1 10-28 16,-12 28 24-16,0 0-24 0,10-27 24 0,-2 10-24 0,-8 17 19 15,0 0-19-15,7-10 20 0,1 6-20 0,-8 4 16 16,0 0-16-16,12 0 16 0,5 6-16 0,-17-6 13 0,0 0-13 15,18 13 14-15,3 8-14 0,-21-21 8 0,0 0-8 16,22 19 9-16,-3 6-9 0,-19-25 6 0,0 0-6 16,16 19 7-16,-1 4-7 0,-15-23 5 0,0 0-5 15,14 25 5-15,-5-6-5 0,-9-19 3 0,0 0-3 16,10 21 3-16,2-8-3 0,-12-13 2 0,0 0-2 16,10 14 3-16,-3 1-3 0,-7-15 1 0,0 0-1 15,6 13 1-15,-2-1-1 0,-4-12 0 0,0 0 0 16,4 6 0-16,-4-6 0 0,0 0-3 0,0 0 3 15,8 3-2-15,-8-3 2 0,0 0-2122 0</inkml:trace>
  <inkml:trace contextRef="#ctx0" brushRef="#br0" timeOffset="5190.38">19410 3907 1199 0,'0'0'0'0,"0"0"0"0,0 0 0 0,0 0 23 0,0 0-23 15,0 0 23-15,0 0-23 0,0 0 71 0,0 0-71 16,0 0 72-16,-2-19-72 0,2 19 72 0,0 0-72 16,0 0 72-16,-8-14-72 0,8 14 48 0,0 0-48 15,-4-11 49-15,0 5-49 0,4 6 31 0,0 0-31 16,0 0 32-16,-7-13-32 0,7 13 28 0,0 0-28 16,-14-10 28-16,2 7-28 0,12 3 25 0,0 0-25 15,-9 0 26-15,-5 3-26 0,14-3 27 0,0 0-27 16,-10 2 27-16,0 6-27 0,10-8 26 0,0 0-26 0,-9 9 26 15,-1 3-26-15,10-12 23 0,0 0-23 0,-6 19 23 16,4 4-23-16,2-23 21 0,0 0-21 0,6 30 21 16,-2 3-21-16,-4-33 17 0,0 0-17 0,8 34 17 15,1 6-17-15,-9-40 12 0,0 0-12 0,14 40 13 16,-4 10-13-16,-10-50 9 0,0 0-9 0,11 48 10 16,1 11-10-16,-12-59 7 0,0 0-7 0,12 57 7 0,-8-8-7 15,-4-49 5-15,0 0-5 0,6 44 6 0,-1-4-6 16,-5-40 5-16,0 0-5 0,2 33 6 0,-2 1-6 15,0-34 4-15,0 0-4 0,0 31 5 0,2-12-5 16,-2-19 4-16,0 0-4 0,0 13 4 0,0 0-4 16,0-13 3-16,0 0-3 0,-2 8 4 0,2-8-4 15,0 0 3-15,0 0-3 0,-7 6 3 0,7-6-3 16,0 0 1-16,0 0-1 0,-10-6 1 0,-2-2-1 0,2-1-1545 16</inkml:trace>
  <inkml:trace contextRef="#ctx0" brushRef="#br0" timeOffset="5417.41">19155 4275 1121 0,'0'0'0'16,"10"-4"0"-16,17-5 0 0,-27 9 24 0,0 0-24 16,33-14 24-16,2 1-24 0,-35 13 47 0,0 0-47 15,31-13 48-15,8-1-48 0,-39 14 26 0,0 0-26 16,35-13 27-16,0 5-27 0,-35 8 22 0,0 0-22 0,33-5 22 15,-8-3-22-15,-25 8 18 0,0 0-18 0,20-6 18 16,-3-1-18-16,-17 7 11 0,0 0-11 0,18-6 11 16,3 2-11-16,-21 4 6 0,0 0-6 0,22 0 6 15,-7-4-6-15,3 4-1014 0</inkml:trace>
  <inkml:trace contextRef="#ctx0" brushRef="#br0" timeOffset="5723.46">19884 3914 1065 0,'0'0'0'0,"0"0"0"0,-8 4 0 16,8-4 0-16,0 0 0 0,-7 6 0 0,-1-2 0 0,8-4-1 15,0 0 1-15,-10 4-1 0,-3 7 1 0,13-11 4 16,0 0-4-16,-14 17 5 0,0 10-5 15,14-27 22-15,0 0-22 0,-7 27 22 0,-3-1-22 0,10-26 42 16,0 0-42-16,-4 31 43 0,8 1-43 0,-4-32 48 0,0 0-48 16,6 38 48-16,3-1-48 0,-9-37 43 0,0 0-43 15,12 32 43-15,2-5-43 0,-14-27 32 0,0 0-32 16,15 25 32-16,1-6-32 0,-16-19 28 0,0 0-28 16,13 13 29-16,-3-9-29 0,-10-4 24 0,0 0-24 15,12 0 24-15,7-4-24 0,1 0-1104 0</inkml:trace>
  <inkml:trace contextRef="#ctx0" brushRef="#br0" timeOffset="6156.81">20046 4061 919 0,'0'0'0'0,"0"0"0"0,13 6 0 15,-13-6 2-15,0 0-2 0,12 10 2 0,-2 7-2 16,-10-17 4-16,0 0-4 0,9 23 4 0,3 7-4 15,-12-30 20-15,0 0-20 0,10 23 21 0,-4-2-21 16,-6-21 37-16,0 0-37 0,3 13 38 0,-6 5-38 16,3-18 41-16,0 0-41 0,-2 13 41 0,2-4-41 15,0-9 40-15,0 0-40 0,0 0 40 0,0 0-40 16,0 0 44-16,0 0-44 0,0 0 44 0,-8 0-44 16,8 0 48-16,0 0-48 0,0 0 49 15,0-17-49-15,0 17 51 0,0 0-51 0,2-19 52 0,0-11-52 0,-2 30 54 16,0 0-54-16,4-37 55 0,1 3-55 0,-5 34 48 15,0 0-48-15,10-32 49 0,2 1-49 0,-12 31 41 0,0 0-41 16,11-23 42-16,-3 10-42 0,-8 13 37 0,0 0-37 16,4-8 38-16,-4 8-38 0,0 0 31 0,0 0-31 15,14-5 32-15,3 5-32 0,-17 0 26 0,0 0-26 16,24 5 26-16,-3 12-26 0,-21-17 20 0,0 0-20 16,17 18 20-16,-9-3-20 0,-8-15 16 0,0 0-16 15,8 17 17-15,-2 4-17 0,-6-21 11 0,0 0-11 16,6 15 12-16,-1 2-12 0,-5-17 10 0,0 0-10 0,4 14 11 15,-4 7-11-15,0-21 6 0,0 0-6 0,4 13 7 16,-4-13-7-16,0 0 0 0,0 0 0 0,0 0 1 16,6 2-1-16,2 2-1521 0</inkml:trace>
  <inkml:trace contextRef="#ctx0" brushRef="#br0" timeOffset="6457.23">20335 3710 1177 0,'0'0'0'0,"0"0"0"0,22 0 0 15,-22 0 0-15,0 0 0 0,19 4 0 0,-3 0 0 16,-16-4 0-16,0 0 0 0,19 11 0 0,12 10 0 16,-31-21 5-16,0 0-5 0,31 31 6 0,-3 9-6 0,-28-40 16 15,0 0-16-15,21 40 17 0,-2 0-17 0,-19-40 34 16,0 0-34-16,16 36 35 0,-8 8-35 0,-8-44 51 0,0 0-51 15,4 40 52-15,-6 0-52 0,2-40 56 16,0 0-56-16,-4 40 56 0,0 0-56 0,4-40 57 0,0 0-57 16,-10 37 57-16,-3-7-57 0,13-30 49 0,0 0-49 15,-14 27 49-15,0-4-49 0,14-23 38 0,0 0-38 16,-9 13 39-16,5-3-39 0,4-10 22 0,0 0-22 16,0 0 23-16,0 7-23 0,0-1-1320 0</inkml:trace>
  <inkml:trace contextRef="#ctx0" brushRef="#br0" timeOffset="7186.99">21016 4143 1379 0,'0'0'0'0,"0"0"0"0,0 0 0 15,0 0 7-15,0 0-7 0,0 0 7 0,21-9-7 0,-21 9 10 16,0 0-10-16,23-10 11 0,12 1-11 0,-35 9 53 15,0 0-53-15,39-14 53 0,-2 7-53 0,-37 7 46 16,0 0-46-16,31-10 46 0,2 6-46 0,-33 4 41 16,0 0-41-16,30-3 42 0,-9 1-42 0,-21 2 34 0,0 0-34 15,19 0 34-15,3-4-34 0,-22 4 27 0,0 0-27 16,21-4 27-16,-3 0-27 0,-1 2-1303 0</inkml:trace>
  <inkml:trace contextRef="#ctx0" brushRef="#br0" timeOffset="7757.38">21893 3901 1177 0,'0'0'0'0,"0"0"0"0,7 15 0 0,-7-15 35 16,0 0-35-16,8 21 35 0,2 6-35 0,-10-27 68 15,0 0-68-15,14 32 68 0,3 3-68 0,-17-35 54 16,0 0-54-16,14 30 55 0,-14 3-55 0,0-33 31 16,0 0-31-16,0 30 32 0,-6-7-32 0,6-23 24 15,0 0-24-15,-8 17 24 0,-4-11-24 0,12-6 20 0,0 0-20 16,-9 4 20-16,9-4-20 0,0 0 25 0,0 0-25 16,-10-17 26-16,6 1-26 0,4 16 31 0,0 0-31 15,-2-21 31-15,4-15-31 0,-2 36 29 0,0 0-29 16,10-36 29-16,7-4-29 0,-17 40 33 0,0 0-33 15,22-44 34-15,-1 4-34 0,-21 40 30 0,0 0-30 16,19-27 31-16,-5 8-31 0,-14 19 30 0,0 0-30 16,12-7 31-16,5 7-31 0,-17 0 28 0,0 0-28 0,24 3 29 15,5 13-29-15,-29-16 22 0,0 0-22 0,27 21 22 16,-6 5-22-16,-21-26 17 0,0 0-17 0,20 31 18 16,-3 1-18-16,-17-32 12 0,0 0-12 0,20 31 13 15,-9 1-13-15,-11-32 11 0,0 0-11 0,8 27 11 16,0-6-11-16,-8-21 7 0,0 0-7 0,6 17 7 15,-4 2-7-15,-2-19 4 0,0 0-4 0,2 17 5 0,-2-17-5 16,0 0-1597-16</inkml:trace>
  <inkml:trace contextRef="#ctx0" brushRef="#br0" timeOffset="8011.64">22460 3937 1457 0,'0'0'0'0,"0"0"0"0,18 0 0 0,-18 0 11 0,0 0-11 16,13 0 11-16,-3 0-11 0,-10 0 45 0,0 0-45 16,10 4 45-16,4-4-45 0,-14 0 45 0,0 0-45 15,15 2 46-15,1 2-46 0,-16-4 28 0,0 0-28 16,15 0 29-16,1-4-29 0,-16 4 18 0,0 0-18 15,13-2 19-15,3 2-19 0,-16 0 11 0,0 0-11 16,19-4 11-16,7-5-11 0,-1 1-1272 0</inkml:trace>
  <inkml:trace contextRef="#ctx0" brushRef="#br0" timeOffset="8237.83">22839 3693 1278 0,'0'0'0'0,"0"0"0"0,4 8 0 16,-4-8 24-16,0 0-24 0,6 9 24 0,2 8-24 15,-8-17 52-15,0 0-52 0,8 23 53 0,-2 4-53 16,-6-27 51-16,0 0-51 0,3 31 51 0,1-1-51 16,-4-30 37-16,0 0-37 0,4 33 38 0,-2-7-38 15,-2-26 23-15,0 0-23 0,-2 21 23 0,-4 2-23 16,6-23 14-16,0 0-14 0,-3 19 14 0,6-5-14 15,1-1-1202-15</inkml:trace>
  <inkml:trace contextRef="#ctx0" brushRef="#br0" timeOffset="8524.83">23096 3487 1457 0,'0'0'0'16,"0"0"0"-16,22 4 0 0,-22-4 9 0,0 0-9 16,21 6 10-16,2 7-10 0,-23-13 18 0,0 0-18 15,20 21 18-15,-3 6-18 0,-17-27 48 0,0 0-48 0,18 36 49 16,-5 6-49-16,-13-42 38 0,0 0-38 0,12 55 39 16,-10 8-39-16,-2-63 36 0,0 0-36 0,-2 67 37 15,-8 4-37-15,10-71 36 0,0 0-36 0,-15 72 36 16,-11-5-36-16,26-67 26 0,0 0-26 0,-29 67 26 15,-15-1-26-15,44-66 16 0,0 0-16 0,-55 59 16 16,-3-7-16-16,58-52 12 0,0 0-12 0,-57 46 13 0,5-12-13 16,3-1-1395-16</inkml:trace>
  <inkml:trace contextRef="#ctx0" brushRef="#br0" timeOffset="8996.44">21784 3724 1166 0,'0'0'0'0,"0"0"0"16,-8 13 0-16,8-13 3 0,0 0-3 0,-10 17 4 15,-1 12-4-15,11-29 9 0,0 0-9 0,-10 38 9 16,4 12-9-16,6-50 49 0,0 0-49 0,-2 49 49 16,2 8-49-16,0-57 44 0,0 0-44 0,4 54 44 15,6-5-44-15,-10-49 37 0,0 0-37 0,15 50 38 0,5-2-38 16,-20-48 31-16,0 0-31 0,23 49 32 0,2-9-32 16,-25-40 22-16,0 0-22 0,24 37 23 0,-3-7-23 15,-21-30 18-15,0 0-18 0,21 21 18 0,3-11-18 16,-1-1-1137-16</inkml:trace>
  <inkml:trace contextRef="#ctx0" brushRef="#br0" timeOffset="9609.82">23670 3693 1076 0,'0'0'0'15,"0"0"0"-15,-20 0 0 0,20 0 32 0,0 0-32 16,-21 4 33-16,-6 4-33 0,27-8 66 0,0 0-66 15,-26 13 66-15,7 10-66 0,19-23 68 0,0 0-68 16,-14 32 68-16,7 12-68 0,7-44 44 0,0 0-44 16,0 50 45-16,0 7-45 0,0-57 37 0,0 0-37 15,5 59 38-15,5 2-38 0,-10-61 29 0,0 0-29 16,12 63 29-16,-1-2-29 0,-11-61 24 0,0 0-24 0,10 54 24 16,-6-9-24-16,-4-45 19 0,0 0-19 0,-6 44 19 15,-9-4-19-15,15-40 13 0,0 0-13 0,-24 31 14 16,-5-8-14-16,0 0-1248 0</inkml:trace>
  <inkml:trace contextRef="#ctx0" brushRef="#br0" timeOffset="9767.67">23392 4128 1289 0,'0'0'0'0,"11"-4"0"0,19-13 0 16,-30 17 25-16,0 0-25 0,38-19 25 0,3 2-25 15,-41 17 53-15,0 0-53 0,51-23 53 0,11-4-53 16,-62 27 0-16,0 0 0 0,64-34 1 0,-4 1-1 0,-1-3-1025 16</inkml:trace>
  <inkml:trace contextRef="#ctx0" brushRef="#br0" timeOffset="9994.79">23996 3710 1020 0,'0'0'0'16,"0"0"0"-16,0 0 0 0,0 0 18 0,0 0-18 16,-13 14 18-16,1 12-18 0,12-26 65 0,0 0-65 15,-12 31 65-15,3 5-65 0,9-36 76 0,0 0-76 16,-4 33 77-16,4 5-77 0,0-38 55 0,0 0-55 16,8 32 56-16,5 2-56 0,-13-34 38 0,0 0-38 15,16 33 38-15,-1-3-38 0,-15-30 29 0,0 0-29 0,14 27 30 16,-4-13-30-16,-10-14 11 0,0 0-11 0,11 9 12 15,1-1-12-15,2-3-1146 0</inkml:trace>
  <inkml:trace contextRef="#ctx0" brushRef="#br0" timeOffset="10374.54">24259 3983 1110 0,'0'0'0'0,"2"8"0"0,0 11 0 16,-2-19 19-16,0 0-19 0,0 25 19 0,-6-2-19 16,6-23 20-16,0 0-20 0,-6 17 20 0,0-4-20 15,6-13 34-15,0 0-34 0,-2 10 35 0,2-10-35 0,0 0 36 16,0 0-36-16,0 0 36 0,0 0-36 0,0 0 33 16,0 0-33-16,-2-10 34 0,2-3-34 0,0 13 47 15,0 0-47-15,2-14 47 0,2-7-47 0,-4 21 55 0,0 0-55 16,8-30 56-16,4-6-56 0,-12 36 49 0,0 0-49 15,15-33 49-15,-7 16-49 0,-8 17 52 0,0 0-52 16,6-8 53-16,-6 8-53 0,0 0 50 0,0 0-50 16,15-5 51-16,-3-1-51 0,-12 6 42 0,0 0-42 15,19 0 43-15,9 6-43 0,-28-6 32 0,0 0-32 16,33 13 32-16,-8 4-32 0,-25-17 24 0,0 0-24 16,17 19 24-16,-9 4-24 0,-8-23 20 0,0 0-20 0,4 21 20 15,-2-11-20-15,-2-10 14 0,0 0-14 0,2 7 15 16,0 3-15-16,-2-10 10 0,0 0-10 0,0 0 11 15,6 6-11-15,0 1-1584 0</inkml:trace>
  <inkml:trace contextRef="#ctx0" brushRef="#br0" timeOffset="10609.81">24661 3924 1401 0,'0'0'0'0,"10"0"0"0,11 4 0 16,-21-4 7-16,0 0-7 0,22 0 8 0,-9 2-8 0,-13-2 10 15,0 0-10-15,10 0 10 0,0 0-10 16,-10 0 41-16,0 0-41 0,10-2 42 0,-3-2-42 0,-7 4 28 16,0 0-28-16,0 0 28 0,10-6-28 0,-10 6 26 15,0 0-26-15,10-4 27 0,7-7-27 0,1 5-1161 0</inkml:trace>
  <inkml:trace contextRef="#ctx0" brushRef="#br0" timeOffset="10822.92">24988 3693 1177 0,'0'0'0'15,"0"0"0"-15,4 8 0 0,-4-8 12 0,0 0-12 0,0 0 12 16,10 13-12-16,-10-13 23 0,0 0-23 0,5 13 23 15,-3 14-23-15,-2-27 55 0,0 0-55 0,2 29 56 16,2 5-56-16,-4-34 48 0,0 0-48 0,4 31 49 16,2-1-49-16,-6-30 45 0,0 0-45 0,4 29 45 15,-6 5-45-15,2-34 37 0,0 0-37 0,-2 27 38 16,-2-8-38-16,4-19 29 0,0 0-29 0,-4 13 30 16,2-5-30-16,0 1-1200 0</inkml:trace>
  <inkml:trace contextRef="#ctx0" brushRef="#br0" timeOffset="11090.28">25245 3443 1547 0,'0'0'0'0,"11"0"0"0,20 0 0 0,-31 0 5 15,0 0-5-15,37 8 5 0,0 5-5 0,-37-13 34 16,0 0-34-16,33 14 35 0,-9-1-35 0,-24-13 60 0,0 0-60 15,19 23 61-15,1 9-61 0,-20-32 44 0,0 0-44 16,15 48 45-16,-11 2-45 0,-4-50 49 0,0 0-49 16,-4 57 49-16,-4 6-49 0,8-63 46 0,0 0-46 15,-15 59 46-15,-11 6-46 0,26-65 37 0,0 0-37 16,-29 59 38-16,-2 4-38 0,31-63 22 0,0 0-22 16,-31 61 22-16,-2-4-22 0,33-57 7 0,0 0-7 15,-41 46 7-15,-7-16-7 0,-3 1-1560 0</inkml:trace>
  <inkml:trace contextRef="#ctx0" brushRef="#br0" timeOffset="12485.91">20271 6627 740 0,'0'0'0'16,"0"0"0"-16,0 0 0 0,0 0 69 0,0 0-69 15,0 0 69-15,-19 13-69 0,19-13 154 0,0 0-154 0,0 0 155 16,0 0-155-16,0 0 131 0,0 0-131 0,0 0 131 16,0 0-131-16,0 0 86 0,0 0-86 0,0 0 86 15,0 0-86-15,0 0 58 0,0 0-58 0,0 0 59 16,0 0-59-16,0 0 42 0,0 0-42 0,9 4 43 16,3-8-43-16,-12 4 34 0,0 0-34 0,21-3 34 15,9 1-34-15,-30 2 32 0,0 0-32 0,33-8 32 0,4-5-32 16,-37 13 34-16,0 0-34 0,35-14 34 0,-4 9-34 15,-31 5 33-15,0 0-33 0,23-8 34 0,-2-2-34 16,-21 10 30-16,0 0-30 0,22-3 30 0,-3-1-30 16,-19 4 28-16,0 0-28 0,14-2 29 0,-2-2-29 15,-12 4 26-15,0 0-26 0,9-4 26 0,1 2-26 16,-10 2 25-16,0 0-25 0,10 0 26 0,-3 0-26 16,-7 0 22-16,0 0-22 0,0 0 23 0,12 0-23 0,-12 0 18 15,0 0-18-15,0 0 18 0,0 0-18 0,0 0 6 16,0 0-6-16,6 2 6 0,-6-2-6 0,0 0-1743 15</inkml:trace>
  <inkml:trace contextRef="#ctx0" brushRef="#br0" timeOffset="12878.2">20242 6917 1155 0,'0'0'0'0,"0"0"0"0,4 8 0 16,-4-8 16-16,0 0-16 0,0 0 17 15,0 0-17-15,0 0 36 0,0 0-36 0,10 5 37 0,-5-7-37 16,-5 2 78-16,0 0-78 0,18-7 79 0,21-7-79 16,-39 14 78-16,0 0-78 0,46-13 79 0,9 4-79 15,-55 9 66-15,0 0-66 0,54-14 66 0,-3 5-66 16,-51 9 59-16,0 0-59 0,43-14 60 0,-4 3-60 16,-39 11 47-16,0 0-47 0,35-6 47 0,-6 2-47 15,-29 4 49-15,0 0-49 0,21 0 50 0,-7 4-50 0,-14-4 42 16,0 0-42-16,13 0 42 0,-7 0-42 0,-6 0 32 15,0 0-32-15,0 0 32 0,10 0-32 0,0 0-1566 16</inkml:trace>
  <inkml:trace contextRef="#ctx0" brushRef="#br0" timeOffset="21640.82">24904 8657 1076 0,'0'0'0'16,"0"0"0"-16,0 0 0 0,0 0 12 0,0 0-12 0,-35 13 12 16,16 6-12-16,19-19 34 0,0 0-34 0,-25 35 34 15,-8 7-34-15,33-42 27 0,0 0-27 0,-39 55 28 16,-8 14-28-16,47-69 18 0,0 0-18 0,-56 82 19 15,-12 21-19-15,68-103 14 0,0 0-14 0,-84 118 14 16,-17 13-14-16,101-131 12 0,0 0-12 0,-109 136 13 16,-17 11-13-16,126-147 11 0,0 0-11 0,-138 160 11 15,-12 8-11-15,150-168 12 0,0 0-12 0,-148 160 12 16,2-9-12-16,146-151 16 0,0 0-16 0,-130 147 17 0,15-4-17 16,115-143 21-16,0 0-21 0,-99 126 22 0,19-12-22 15,80-114 28-15,0 0-28 0,-64 97 28 0,18-11-28 16,46-86 28-16,0 0-28 0,-35 78 28 0,9-9-28 15,26-69 22-15,0 0-22 0,-15 52 22 0,7-28-22 16,0 3-1134-16</inkml:trace>
  <inkml:trace contextRef="#ctx0" brushRef="#br0" timeOffset="26927.87">20613 9418 1166 0,'0'0'0'0,"0"0"0"15,0 0 0-15,0 0 26 0,0 0-26 0,0 0 27 16,0 0-27-16,0 0 41 0,0 0-41 0,6 40 41 16,-18 10-41-16,12-50 37 0,0 0-37 0,-23 63 37 15,-12 24-37-15,35-87 18 0,0 0-18 0,-52 103 19 16,-20 25-19-16,72-128 10 0,0 0-10 0,-80 139 10 15,-9-1-10-15,89-138 6 0,0 0-6 0,-102 139 6 16,-6 2-6-16,108-141 4 0,0 0-4 0,-102 134 5 16,9-10-5-16,93-124 3 0,0 0-3 0,-83 116 4 0,5-13-4 15,78-103 3-15,0 0-3 0,-66 88 3 0,3-16-3 16,1 1-1040-16</inkml:trace>
  <inkml:trace contextRef="#ctx0" brushRef="#br0" timeOffset="27324.65">18784 9401 875 0,'0'0'0'0,"0"0"0"16,-2-14 0-16,2 14 27 0,0 0-27 0,-4-9 28 16,4 9-28-16,0 0 43 0,0 0-43 0,0 0 44 15,-12 13-44-15,12-13 21 0,0 0-21 0,-13 31 22 16,-20 20-22-16,33-51 10 0,0 0-10 0,-45 75 10 15,-17 18-10-15,62-93 5 0,0 0-5 0,-74 116 5 16,-14 14-5-16,88-130 5 0,0 0-5 0,-101 141 5 16,-19 14-5-16,120-155 5 0,0 0-5 0,-135 162 6 0,-3-2-6 15,138-160 7-15,0 0-7 0,-136 151 8 16,2-25-8-16,134-126 6 0,0 0-6 0,-118 107 7 0,16-18-7 16,1 3-795-16</inkml:trace>
  <inkml:trace contextRef="#ctx0" brushRef="#br0" timeOffset="27710.37">15858 9805 191 0,'0'0'0'0,"-43"67"0"0,-76 116 0 15,3-6-84-15</inkml:trace>
  <inkml:trace contextRef="#ctx0" brushRef="#br0" timeOffset="28641.96">16464 9134 684 0,'0'0'0'0,"0"0"0"0,-21-10 0 16,21 10 15-16,0 0-15 0,-18-7 15 0,3 3-15 15,15 4 28-15,0 0-28 0,-22 4 29 0,-9 9-29 16,31-13 21-16,0 0-21 0,-39 34 22 0,-9 20-22 0,48-54 11 16,0 0-11-16,-61 68 12 0,-9 28-12 0,70-96 9 15,0 0-9-15,-89 116 10 0,-16 18-10 0,105-134 7 16,0 0-7-16,-128 162 7 0,-34 28-7 0,162-190 4 0,0 0-4 15,-179 214 5-15,-9 17-5 0,188-231 4 0,0 0-4 16,-195 235 5-16,9-3-5 0,-1-1-606 0</inkml:trace>
  <inkml:trace contextRef="#ctx0" brushRef="#br0" timeOffset="30730.64">21179 6293 931 0,'0'0'0'15,"0"0"0"-15,0 0 0 0,0 0 45 0,0 0-45 0,0 0 46 16,0 0-46-16,0 0 120 0,0 0-120 0,0 0 121 16,0 0-121-16,0 0 125 0,0 0-125 0,0 0 126 15,-27 12-126-15,27-12 89 0,0 0-89 0,-10 0 90 16,0 0-90-16,10 0 59 0,0 0-59 0,-9 0 60 16,-1-4-60-16,10 4 47 0,0 0-47 0,-8-4 47 15,8 4-47-15,0 0 46 0,0 0-46 0,-6-17 46 16,8 0-46-16,-2 17 39 0,0 0-39 0,4-19 40 0,2 0-40 15,-6 19 39-15,0 0-39 0,10-16 40 0,1 3-40 16,-11 13 39-16,0 0-39 0,12-11 40 0,6 3-40 16,-18 8 36-16,0 0-36 0,25-8 37 0,6 12-37 15,-31-4 29-15,0 0-29 0,33 12 29 0,2 10-29 16,-35-22 22-16,0 0-22 0,31 27 22 0,-6 0-22 16,-25-27 15-16,0 0-15 0,22 27 16 0,-5 1-16 0,-17-28 9 15,0 0-9-15,12 25 10 0,-6-8-10 0,-6-17 11 16,0 0-11-16,2 19 11 0,-2 2-11 0,0-21 10 15,0 0-10-15,0 19 11 0,0-9-11 0,0-10 11 0,0 0-11 16,0 0 12-16,0 9-12 0,0-9 11 0,0 0-11 16,0 0 11-16,0 0-11 0,0 0 12 0,0 0-12 15,-10-9 12-15,6-1-12 0,4 10 10 0,0 0-10 16,0-23 10-16,6-17-10 0,-6 40 7 0,0 0-7 16,8-40 8-16,1 6-8 0,-9 34 9 0,0 0-9 15,10-29 9-15,0 8-9 0,-10 21 7 0,0 0-7 16,8-13 7-16,-4 3-7 0,-4 10 5 0,0 0-5 15,0 0 5-15,15-3-5 0,-15 3 3 0,0 0-3 16,20 3 3-16,11 7-3 0,-31-10 2 0,0 0-2 0,33 17 2 16,-8 0-2-16,-25-17 2 0,0 0-2 0,23 23 3 15,-7-4-3-15,-16-19 4 0,0 0-4 0,15 21 4 16,-3-7-4-16,-12-14 4 0,0 0-4 0,6 13 4 16,-4-4-4-16,-2-9 2 0,0 0-2 0,-6 14 2 15,-11 3-2-15,17-17 0 0,0 0 0 0,-20 10 1 16,5-16-1-16,-1 2-1954 0</inkml:trace>
  <inkml:trace contextRef="#ctx0" brushRef="#br0" timeOffset="31176.96">21537 5713 1580 0,'0'0'0'0,"0"0"0"0,17-9 0 0,-17 9 7 0,0 0-7 16,12-8 7-16,-6-1-7 0,-6 9 2 0,0 0-2 16,10-8 2-16,9-2-2 0,-19 10 39 0,0 0-39 15,23-13 40-15,-7 5-40 0,-16 8 44 0,0 0-44 16,19 0 45-16,1 4-45 0,-20-4 47 0,0 0-47 15,21 10 48-15,-3 7-48 0,-18-17 49 0,0 0-49 16,9 23 49-16,-5 7-49 0,-4-30 41 0,0 0-41 0,0 35 42 16,-2-3-42-16,2-32 31 0,0 0-31 0,-4 35 32 15,-1-13-32-15,5-22 25 0,0 0-25 0,-6 18 26 16,2-5-26-16,4-13 26 0,0 0-26 0,0 0 27 16,-4 9-27-16,4-9 23 0,0 0-23 0,0 0 23 15,0 0-23-15,0 0 23 0,0 0-23 0,8 4 23 16,1-8-23-16,-9 4 19 0,0 0-19 0,14-3 19 15,7-1-19-15,-21 4 19 0,0 0-19 0,26-2 20 0,-9 2-20 16,-17 0 21-16,0 0-21 0,18-4 21 0,1 4-21 16,-19 0 15-16,0 0-15 0,16 0 16 0,-5 0-16 15,-11 0 7-15,0 0-7 0,8 4 7 0,0 5-7 16,0-3-1789-16</inkml:trace>
  <inkml:trace contextRef="#ctx0" brushRef="#br0" timeOffset="31506.41">22042 6263 1524 0,'0'0'0'0,"8"0"0"16,14-2 0-16,-22 2 37 0,0 0-37 0,25-4 37 16,0-4-37-16,-25 8 47 0,0 0-47 0,25-5 48 15,14-9-48-15,-39 14 64 0,0 0-64 0,37-9 64 16,-14-1-64-16,-23 10 35 0,0 0-35 0,16-4 35 15,7 4-35-15,-23 0 23 0,0 0-23 0,24 0 24 0,-1 0-24 16,0 0-1394-16</inkml:trace>
  <inkml:trace contextRef="#ctx0" brushRef="#br0" timeOffset="32061.86">22801 5990 1155 0,'0'0'0'16,"0"0"0"-16,7 13 0 0,-7-13 23 0,0 0-23 16,10 19 24-16,2 6-24 0,-12-25 51 0,0 0-51 0,11 27 51 15,-1 9-51-15,-10-36 49 0,0 0-49 0,8 33 50 16,-4-9-50-16,-4-24 27 0,0 0-27 0,2 23 27 16,2-4-27-16,-4-19 19 0,0 0-19 0,0 17 19 15,0-9-19-15,0-8 19 0,0 0-19 0,0 0 20 16,-10 2-20-16,10-2 22 0,0 0-22 0,0 0 23 15,0 0-23-15,0 0 28 0,0 0-28 0,-6-15 28 16,0-10-28-16,6 25 39 0,0 0-39 0,-4-32 40 16,6-9-40-16,-2 41 40 0,0 0-40 0,8-40 41 0,4 6-41 15,-12 34 38-15,0 0-38 0,15-29 38 0,-1 5-38 16,-14 24 39-16,0 0-39 0,14-16 39 0,-7 9-39 16,-7 7 30-16,0 0-30 0,0 0 31 0,14-10-31 15,-14 10 25-15,0 0-25 0,19 0 25 0,12 8-25 16,-31-8 21-16,0 0-21 0,34 13 22 0,-7 6-22 0,-27-19 19 15,0 0-19-15,21 17 20 0,-5 3-20 16,-16-20 16-16,0 0-16 0,11 21 16 0,-1 7-16 0,-10-28 10 16,0 0-10-16,8 27 11 0,-2-10-11 0,-6-17 7 15,0 0-7-15,6 13 8 0,-6-3-8 0,0-10 5 0,0 0-5 16,0 0 5-16,1 8-5 0,3-1-1605 0</inkml:trace>
  <inkml:trace contextRef="#ctx0" brushRef="#br0" timeOffset="32302.85">23320 5996 1524 0,'0'0'0'16,"0"0"0"-16,17 0 0 0,-17 0 8 0,0 0-8 15,12 0 9-15,-12 0-9 0,0 0 18 0,0 0-18 0,17-2 18 16,7-6-18-16,-24 8 22 0,0 0-22 0,25-6 23 0,-7 3-23 16,-18 3 11-16,0 0-11 0,15-4 12 0,3 4-12 15,-18 0 3-15,0 0-3 0,17 0 4 0,-1 0-4 16,-1 0-1179-16</inkml:trace>
  <inkml:trace contextRef="#ctx0" brushRef="#br0" timeOffset="32574.12">23709 5675 1222 0,'0'0'0'0,"0"0"0"0,7 4 0 0,-7-4 2 0,0 0-2 16,0 0 2-16,0 0-2 0,0 0 3 0,0 0-3 15,8 4 4-15,-8-4-4 0,0 0 59 0,0 0-59 16,6 7 59-16,-6 13-59 0,0-20 69 0,0 0-69 15,2 26 69-15,2 7-69 0,-4-33 66 0,0 0-66 16,4 38 67-16,0-2-67 0,-4-36 61 0,0 0-61 16,5 40 62-16,1 0-62 0,-6-40 47 0,0 0-47 15,6 36 47-15,-2-1-47 0,-4-35 31 0,0 0-31 16,2 23 31-16,0-6-31 0,-2-17 20 0,0 0-20 0,4 13 21 16,-2-3-21-16,0 3-1397 0</inkml:trace>
  <inkml:trace contextRef="#ctx0" brushRef="#br0" timeOffset="32878.6">24020 5423 1535 0,'0'0'0'0,"7"2"0"0,15 2 0 15,-22-4 22-15,0 0-22 0,23 10 22 0,2 7-22 16,-25-17 43-16,0 0-43 0,26 27 44 0,-1 5-44 0,-25-32 47 16,0 0-47-16,25 42 47 0,1 11-47 0,-26-53 30 15,0 0-30-15,21 63 31 0,-6 14-31 0,-15-77 24 16,0 0-24-16,12 74 24 0,-6 2-24 0,-6-76 21 0,0 0-21 16,-4 71 22-16,-10 1-22 0,14-72 15 0,0 0-15 15,-21 71 16-15,-6-8-16 0,27-63 8 0,0 0-8 16,-35 59 8-16,-10-4-8 0,45-55 4 0,0 0-4 15,-48 50 5-15,-1-8-5 0,-2 2-1416 0</inkml:trace>
  <inkml:trace contextRef="#ctx0" brushRef="#br0" timeOffset="33292.75">22661 5637 1625 0,'0'0'0'0,"0"0"0"0,-6 23 0 0,6-23 0 16,0 0 0-16,-6 23 0 0,-2 13 0 0,8-36 0 15,0 0 0-15,-2 44 0 0,8 2 0 0,-6-46 22 0,0 0-22 16,12 53 23-16,1 4-23 0,-13-57 28 0,0 0-28 15,18 61 28-15,5 2-28 0,-23-63 29 0,0 0-29 16,29 54 30-16,6-10-30 0,-35-44 28 0,0 0-28 16,45 36 28-16,9-9-28 0,-54-27 26 0,0 0-26 15,51 13 27-15,-10-19-27 0,0 2-1361 0</inkml:trace>
  <inkml:trace contextRef="#ctx0" brushRef="#br0" timeOffset="33792.32">24484 4983 1748 0,'0'0'0'0,"0"0"0"0,22 2 0 0,-22-2-11 16,0 0 11-16,15 3-10 0,-3-3 10 0,-12 0-31 0,0 0 31 15,14 4-31-15,11 2 31 0,-25-6 4 0,0 0-4 16,27 17 4-16,4 4-4 0,-31-21 23 0,0 0-23 15,22 33 24-15,-9 3-24 0,-13-36 42 0,0 0-42 16,2 44 43-16,-14 0-43 0,12-44 47 0,0 0-47 16,-19 40 47-16,-2-10-47 0,21-30 35 0,0 0-35 15,-22 27 35-15,5-8-35 0,17-19 27 0,0 0-27 16,-14 13 28-16,8-5-28 0,6-8 20 0,0 0-20 16,0 0 20-16,0 0-20 0,0 0 18 0,0 0-18 15,8 6 19-15,-8-6-19 0,0 0 17 0,0 0-17 0,27-8 17 16,16-5-17-16,-43 13 14 0,0 0-14 0,41-14 15 15,-16 9-15-15,-25 5 11 0,0 0-11 0,20-8 11 16,-1 6-11-16,-19 2 10 0,0 0-10 0,20 0 10 16,-5 0-10-16,-15 0 6 0,0 0-6 0,12 0 7 15,-1 0-7-15,1 0-1605 0</inkml:trace>
  <inkml:trace contextRef="#ctx0" brushRef="#br0" timeOffset="36241.01">5638 6461 897 0,'0'0'0'0,"0"0"0"0,0 0 0 16,0 0 26-16,0 0-26 0,0 0 26 0,4 27-26 16,-4-27 64-16,0 0-64 0,10 13 65 0,8 4-65 15,-18-17 66-15,0 0-66 0,27 19 67 0,10-5-67 16,-37-14 45-16,0 0-45 0,44 5 46 0,9-5-46 16,-53 0 24-16,0 0-24 0,60-5 25 0,10-5-25 15,-70 10 16-15,0 0-16 0,66-7 17 0,2 10-17 16,-68-3 7-16,0 0-7 0,66 6 7 0,-1 6-7 0,-7-3-989 15</inkml:trace>
  <inkml:trace contextRef="#ctx0" brushRef="#br0" timeOffset="37008.78">10452 10984 1244 0,'0'0'0'0,"0"0"0"15,0 0 0-15,0 0 39 0,0 0-39 0,-1-25 39 0,2 16-39 16,-1 9 78-16,0 0-78 0,18-10 79 0,11-3-79 15,-29 13 59-15,0 0-59 0,47-13 59 16,17 3-59-16,-64 10 30 0,0 0-30 0,70-6 31 0,19-3-31 16,-89 9 16-16,0 0-16 0,100-10 17 0,5 4-17 15,-105 6 12-15,0 0-12 0,118-3 13 0,3 3-13 16,-121 0 11-16,0 0-11 0,124-4 11 0,-3 0-11 16,-121 4 7-16,0 0-7 0,122-4 7 0,3 2-7 15,-125 2 6-15,0 0-6 0,118 0 7 0,-1 4-7 16,-117-4 0-16,0 0 0 0,115 12 1 0,-1 7-1 0,-114-19 0 15,0 0 0-15,103 15 1 0,-31-6-1 0,0 1-1266 16</inkml:trace>
  <inkml:trace contextRef="#ctx0" brushRef="#br0" timeOffset="38657.31">24685 5889 785 0,'0'0'0'0,"0"0"0"0,0 0 0 15,0 0 43-15,0 0-43 0,0 0 43 0,0 0-43 16,0 0 91-16,0 0-91 0,0 0 91 0,0 0-91 16,0 0 90-16,0 0-90 0,0 0 90 0,0 0-90 15,0 0 55-15,0 0-55 0,0 0 56 0,0 0-56 16,0 0 40-16,0 0-40 0,0 0 41 0,0 0-41 15,0 0 30-15,0 0-30 0,19-6 31 0,2-2-31 16,-21 8 24-16,0 0-24 0,32-5 25 0,-1-3-25 0,-31 8 26 16,0 0-26-16,37-2 26 0,-2-2-26 0,-35 4 27 15,0 0-27-15,35-3 28 0,-6 1-28 0,-29 2 29 0,0 0-29 16,19-2 29-16,-1 2-29 0,-18 0 25 16,0 0-25-16,11 0 26 0,-3 0-26 0,-8 0 27 0,0 0-27 15,8 0 28-15,0 0-28 0,-8 0 26 0,0 0-26 16,0 0 26-16,9 0-26 0,-9 0 23 0,0 0-23 15,0 0 23-15,8-2-23 0,-8 2 14 0,0 0-14 16,0 0 15-16,8-13-15 0,-8 13 1 0,0 0-1 16,4-14 2-16,0 1-2 0,0-1-1392 0</inkml:trace>
  <inkml:trace contextRef="#ctx0" brushRef="#br0" timeOffset="39013.61">24834 5593 975 0,'0'0'0'0,"0"0"0"0,-7-7 0 15,7 7-14-15,0 0 14 0,0 0-13 0,-8-2 13 16,8 2-38-16,0 0 38 0,0 0-37 0,6 11 37 15,-6-11-2-15,0 0 2 0,2 11-2 0,3 7 2 16,-5-18 1-16,0 0-1 0,10 23 1 0,4 3-1 16,-14-26 11-16,0 0-11 0,11 33 11 0,-3 7-11 0,-8-40 30 15,0 0-30-15,10 44 31 0,5 1-31 0,-15-45 51 16,0 0-51-16,16 48 52 0,-2-4-52 0,-14-44 63 16,0 0-63-16,9 40 63 0,1-8-63 0,-10-32 57 0,0 0-57 15,4 27 58-15,0-4-58 0,-4-23 53 0,0 0-53 16,2 17 54-16,0-5-54 0,-2-12 40 0,0 0-40 15,0 9 41-15,0-9-41 0,0 0 31 0,0 0-31 16,0 0 31-16,0 0-31 0,0 0-1101 0</inkml:trace>
  <inkml:trace contextRef="#ctx0" brushRef="#br0" timeOffset="39778.24">25353 5675 987 0,'0'0'0'0,"0"0"0"0,-17 4 0 0,17-4 20 0,0 0-20 16,-14 4 21-16,-3-4-21 0,17 0 33 0,0 0-33 16,-16-4 34-16,7 0-34 0,9 4 40 0,0 0-40 15,-8-2 41-15,8 2-41 0,0 0 44 0,0 0-44 16,-10-4 44-16,10 4-44 0,0 0 44 0,0 0-44 15,4-9 44-15,4-1-44 0,-8 10 40 0,0 0-40 16,11-7 40-16,3-1-40 0,-14 8 40 0,0 0-40 16,23-6 41-16,8-1-41 0,-31 7 40 0,0 0-40 15,37 0 40-15,0 11-40 0,-37-11 37 0,0 0-37 16,33 19 37-16,-3 8-37 0,-30-27 32 0,0 0-32 16,27 31 32-16,-4 3-32 0,-23-34 24 0,0 0-24 0,20 38 24 15,-9 4-24-15,-11-42 16 0,0 0-16 0,8 46 17 16,-2-10-17-16,-6-36 11 0,0 0-11 0,-2 34 12 15,-8-7-12-15,10-27 8 0,0 0-8 0,-15 27 9 16,-7-8-9-16,22-19 8 0,0 0-8 0,-23 17 8 16,-2 0-8-16,25-17 7 0,0 0-7 0,-26 10 8 0,1-10-8 15,25 0 6-15,0 0-6 0,-21 0 6 16,7 0-6-16,14 0 7 0,0 0-7 0,-8-4 8 16,8 4-8-16,0 0 9 0,0 0-9 0,0 0 10 0,2-6-10 15,-2 6 9-15,0 0-9 0,0 0 10 0,24-17-10 16,-24 17 9-16,0 0-9 0,21-10 10 0,-4 1-10 15,-17 9 12-15,0 0-12 0,22-4 13 0,11 0-13 16,-33 4 13-16,0 0-13 0,27-5 14 0,-7 1-14 16,-20 4 12-16,0 0-12 0,23-4 13 0,8 0-13 15,-31 4 11-15,0 0-11 0,31-2 12 0,-6 2-12 0,-25 0 9 16,0 0-9-16,20 2 9 0,-9-2-9 0,-11 0 8 16,0 0-8-16,12 0 9 0,2 0-9 0,-14 0 9 15,0 0-9-15,13 0 10 0,-1 0-10 0,-12 0 11 0,0 0-11 16,8 0 11-16,-8 0-11 0,0 0 11 0,0 0-11 15,0 0 11-15,8 0-11 0,-8 0 7 0,0 0-7 16,0 0 8-16,0 0-8 0,0 0 4 0,0 0-4 16,7-6 5-16,-7 6-5 0,0 0-1582 0</inkml:trace>
  <inkml:trace contextRef="#ctx0" brushRef="#br0" timeOffset="40424.3">26238 5362 998 0,'0'0'0'16,"0"0"0"-16,0 0 0 0,0 0 31 0,0 0-31 16,0 0 31-16,-10 4-31 0,10-4 47 0,0 0-47 15,-13 0 47-15,-9 4-47 0,22-4 53 0,0 0-53 16,-25 6 54-16,-4 1-54 0,29-7 41 0,0 0-41 16,-27 10 41-16,5-1-41 0,22-9 45 0,0 0-45 15,-19 10 45-15,1 1-45 0,18-11 43 0,0 0-43 16,-9 19 44-16,7 8-44 0,2-27 39 0,0 0-39 0,-2 31 39 15,0 1-39-15,2-32 33 0,0 0-33 0,2 36 33 16,6 2-33-16,-8-38 27 0,0 0-27 0,11 42 27 16,1 6-27-16,-12-48 18 0,0 0-18 0,12 50 19 15,-1-3-19-15,-11-47 14 0,0 0-14 0,12 46 15 16,0-8-15-16,-12-38 12 0,0 0-12 0,7 37 13 0,-3-5-13 16,-4-32 13-16,0 0-13 0,4 34 13 0,2-7-13 15,-6-27 15-15,0 0-15 0,6 23 15 0,-6 0-15 16,0-23 18-16,0 0-18 0,-4 21 18 0,-4 2-18 15,8-23 18-15,0 0-18 0,-6 17 18 0,2-8-18 16,4-9 15-16,0 0-15 0,0 0 16 0,-9 0-16 16,9 0 11-16,0 0-11 0,-8-5 12 0,2-7-12 0,6 12 6 15,0 0-6-15,-6-17 6 0,2-2-6 0,0-2-1443 16</inkml:trace>
  <inkml:trace contextRef="#ctx0" brushRef="#br0" timeOffset="40693.67">25896 5767 1334 0,'0'0'0'16,"0"0"0"-16,12 9 0 0,-12-9 0 0,0 0 0 15,9 4 0-15,3-4 0 0,-12 0 0 0,0 0 0 0,16 0 1 16,5-4-1-16,-21 4 0 0,0 0 0 0,23-4 1 15,1 1-1-15,-24 3 1 0,0 0-1 0,27-2 2 16,4-8-2-16,-31 10 13 0,0 0-13 0,29-7 14 16,-11-3-14-16,-18 10 20 0,0 0-20 0,15-10 21 15,-3 7-21-15,-12 3 22 0,0 0-22 0,13-8 23 16,7-7-23-16,-20 15 13 0,0 0-13 0,23-17 14 0,4-1-14 16,1 1-1050-16</inkml:trace>
  <inkml:trace contextRef="#ctx0" brushRef="#br0" timeOffset="41174.21">26609 5286 830 0,'0'0'0'15,"0"0"0"-15,8 10 0 0,-8-10 5 0,0 0-5 16,2 13 6-16,-10 0-6 0,8-13 11 0,0 0-11 0,-9 17 12 15,-3 6-12-15,12-23 39 0,0 0-39 0,-14 31 39 16,-1-1-39-16,15-30 50 0,0 0-50 0,-12 37 50 16,4-1-50-16,8-36 54 0,0 0-54 0,-7 36 55 15,-1 8-55-15,8-44 57 0,0 0-57 0,-4 44 58 16,4-8-58-16,0-36 53 0,0 0-53 0,4 34 53 16,4 3-53-16,-8-37 44 0,0 0-44 0,9 28 44 0,3-3-44 15,-12-25 42-15,0 0-42 0,16 19 42 0,3 2-42 16,-19-21 37-16,0 0-37 0,18 14 38 0,-7-5-38 15,-11-9 32-15,0 0-32 0,8 6 32 0,0-4-32 16,-8-2 24-16,0 0-24 0,9 0 24 0,1 0-24 16,-10 0 18-16,0 0-18 0,10 0 19 0,0 0-19 15,-10 0 8-15,0 0-8 0,9-4 9 0,9-9-9 0,-1-1-1279 16</inkml:trace>
  <inkml:trace contextRef="#ctx0" brushRef="#br0" timeOffset="41809.41">26781 5486 651 0,'0'0'0'15,"0"0"0"-15,7 2 0 0,-7-2 8 0,0 0-8 16,0 0 9-16,10 8-9 0,-10-8 17 0,0 0-17 0,0 0 18 15,10 4-18-15,-10-4 30 0,0 0-30 0,8 3 31 16,-1 11-31-16,-7-14 32 0,0 0-32 0,8 19 32 16,0 2-32-16,-8-21 34 0,0 0-34 0,6 27 35 15,-4 5-35-15,-2-32 41 0,0 0-41 0,2 31 41 16,1 1-41-16,-3-32 41 0,0 0-41 0,2 31 41 16,-4-9-41-16,2-22 44 0,0 0-44 0,-3 21 44 15,-1-2-44-15,4-19 39 0,0 0-39 0,-2 14 40 0,4-7-40 16,-2-7 36-16,0 0-36 0,0 0 37 0,0 0-37 15,0 0 34-15,0 0-34 0,0 0 35 0,0 0-35 16,0 0 36-16,0 0-36 0,0 0 37 0,0-13-37 16,0 13 37-16,0 0-37 0,2-13 38 0,2-4-38 15,-4 17 32-15,0 0-32 0,3-31 33 0,3-9-33 16,-6 40 35-16,0 0-35 0,8-40 35 0,0 7-35 16,-8 33 34-16,0 0-34 0,8-26 34 0,-1-1-34 0,-7 27 23 15,0 0-23-15,8-23 23 0,-2 8-23 0,-6 15 18 16,0 0-18-16,4-12 18 0,2 5-18 0,-6 7 13 0,0 0-13 15,0 0 13-15,9-10-13 0,-9 10 11 0,0 0-11 16,0 0 11-16,0 0-11 0,0 0 11 0,0 0-11 16,0 0 11-16,0 0-11 0,0 0 10 0,0 0-10 15,14-7 11-15,4 11-11 0,-18-4 10 0,0 0-10 16,21 7 10-16,6 12-10 0,-27-19 9 0,0 0-9 16,27 21 10-16,-5 4-10 0,-22-25 8 0,0 0-8 15,15 27 8-15,-3 3-8 0,-12-30 6 0,0 0-6 16,8 31 7-16,-4-8-7 0,-4-23 5 0,0 0-5 0,2 21 5 15,-2-2-5-15,0-19 4 0,0 0-4 0,0 13 4 16,0-3-4-16,0-10 3 0,0 0-3 0,0 7 4 16,0-7-4-16,0 0 3 0,0 0-3 0,0 0 3 15,0 0-3-15,0 0 1 0,0 0-1 0,0 0 1 16,2-9-1-16,-1-1-1437 0</inkml:trace>
  <inkml:trace contextRef="#ctx0" brushRef="#br0" timeOffset="42299.5">27216 5568 1054 0,'0'0'0'16,"0"0"0"-16,0 0 0 0,0 0 7 0,0 0-7 15,8 8 7-15,-8-8-7 0,0 0 18 0,0 0-18 16,12 0 18-16,-3 0-18 0,-9 0 20 0,0 0-20 16,12 4 21-16,2 0-21 0,-14-4 21 0,0 0-21 15,15 2 22-15,-3-2-22 0,-12 0 23 0,0 0-23 16,8 0 24-16,-1 3-24 0,-7-3 29 0,0 0-29 15,10 0 30-15,2 4-30 0,-12-4 34 0,0 0-34 0,9 0 35 16,-9 0-35-16,0 0 43 0,0 0-43 0,10 0 44 16,-10 0-44-16,0 0 46 0,0 0-46 0,0 0 46 15,8-4-46-15,-8 4 47 0,0 0-47 0,0 0 48 16,-10 0-48-16,10 0 41 0,0 0-41 0,-11 4 42 16,-7-4-42-16,18 0 40 0,0 0-40 0,-19 6 41 15,-3 3-41-15,22-9 37 0,0 0-37 0,-21 14 37 16,-1-1-37-16,22-13 35 0,0 0-35 0,-17 12 35 0,3-9-35 15,14-3 28-15,0 0-28 0,-9 6 28 16,1-2-28-16,8-4 21 0,0 0-21 0,0 0 22 0,0 0-22 16,0 0 15-16,0 0-15 0,-8 4 15 0,8-4-15 15,0 0 9-15,0 0-9 0,0 0 10 0,-4-8-10 16,0 0-1510-16</inkml:trace>
  <inkml:trace contextRef="#ctx0" brushRef="#br0" timeOffset="42742.56">27494 5349 1087 0,'0'0'0'0,"0"0"0"16,10 0 0-16,-10 0 14 0,0 0-14 0,8 0 15 15,-8 0-15-15,0 0 31 0,0 0-31 0,0 0 32 16,7 10-32-16,-7-10 34 0,0 0-34 0,0 0 34 16,8 17-34-16,-8-17 20 0,0 0-20 0,2 17 20 15,-2 6-20-15,0-23 21 0,0 0-21 0,2 26 22 16,4 1-22-16,-6-27 29 0,0 0-29 0,6 23 30 15,-2-2-30-15,-4-21 31 0,0 0-31 0,2 15 32 0,-1 10-32 16,-1-25 38-16,0 0-38 0,6 23 38 0,2 4-38 16,-8-27 46-16,0 0-46 0,10 21 46 0,-4-6-46 15,-6-15 41-15,0 0-41 0,2 11 41 0,-2-1-41 16,0-10 35-16,0 0-35 0,0 9 35 0,0-9-35 16,0 0 25-16,0 0-25 0,0 0 26 0,0 0-26 15,0 0 19-15,0 0-19 0,0 0 20 0,0 0-20 16,0 0 8-16,0 0-8 0,0 0 9 0,5-19-9 0,1 2-1350 15</inkml:trace>
  <inkml:trace contextRef="#ctx0" brushRef="#br0" timeOffset="43110.73">27619 5059 1143 0,'0'0'0'0,"0"0"0"16,7-4 0-16,-7 4 12 0,0 0-12 0,8 0 13 16,2 0-13-16,-10 0 28 0,0 0-28 0,11 4 28 15,3 0-28-15,-14-4 24 0,0 0-24 0,20 13 24 16,5 2-24-16,-25-15 12 0,0 0-12 0,25 25 13 0,-2 4-13 15,-23-29 8-15,0 0-8 0,24 38 8 0,-1 2-8 16,-23-40 7-16,0 0-7 0,23 46 7 0,-3 3-7 16,-20-49 11-16,0 0-11 0,19 52 12 0,1 1-12 15,-20-53 17-15,0 0-17 0,15 52 17 0,-7-4-17 16,-8-48 25-16,0 0-25 0,0 43 25 0,-4 7-25 16,4-50 26-16,0 0-26 0,-13 44 26 0,-15-4-26 15,28-40 24-15,0 0-24 0,-33 36 24 0,-9 4-24 0,42-40 17 16,0 0-17-16,-57 31 17 0,-21-4-17 0,1-1-1116 15</inkml:trace>
  <inkml:trace contextRef="#ctx0" brushRef="#br0" timeOffset="44943.13">15920 6667 875 0,'0'0'0'0,"0"0"0"16,0 0 0-16,0 0 33 0,0 0-33 0,-24 27 33 15,23-20-33-15,1-7 55 0,0 0-55 0,0 0 56 16,11 6-56-16,-11-6 53 0,0 0-53 0,22 4 54 15,20 6-54-15,-42-10 39 0,0 0-39 0,49 7 40 0,7 3-40 16,-56-10 26-16,0 0-26 0,64 4 27 0,1 5-27 16,-65-9 24-16,0 0-24 0,75 6 25 0,13 1-25 15,-88-7 26-15,0 0-26 0,93 6 26 0,6-2-26 16,-99-4 25-16,0 0-25 0,104 0 26 0,1-6-26 16,-105 6 28-16,0 0-28 0,108-4 28 0,3-3-28 15,-111 7 26-15,0 0-26 0,109-2 27 0,10-2-27 16,-119 4 23-16,0 0-23 0,116-4 24 0,-1 0-24 15,-115 4 16-15,0 0-16 0,117-1 17 0,-10-3-17 0,-107 4 14 16,0 0-14-16,107-4 14 0,-6-2-14 0,-101 6 17 16,0 0-17-16,93-4 18 0,-9 4-18 0,-84 0 19 15,0 0-19-15,79 0 20 0,-3-9-20 0,-76 9 19 16,0 0-19-16,60-8 19 0,-5 2-19 0,-55 6 20 0,0 0-20 16,47-3 21-16,-3 3-21 0,-44 0 19 0,0 0-19 15,37 0 20-15,-15 0-20 0,-22 0 20 0,0 0-20 16,15 0 21-16,3 0-21 0,-18 0 19 0,0 0-19 15,15 0 20-15,1 3-20 0,-16-3 16 0,0 0-16 16,11 0 17-16,-1 0-17 0,-10 0 16 0,0 0-16 16,10 0 16-16,-2 0-16 0,-8 0 13 0,0 0-13 15,0 0 14-15,0 0-14 0,0 0 12 0,0 0-12 0,9 0 13 16,-9 0-13-16,0 0 9 0,0 0-9 0,0 0 10 16,0 0-10-16,0 0 10 0,0 0-10 0,0 0 10 15,0 0-10-15,0 0 10 0,0 0-10 0,8 0 10 16,-8 0-10-16,0 0 11 0,0 0-11 0,0 0 11 15,8 0-11-15,-8 0 10 0,0 0-10 0,0 0 11 16,8-7-11-16,-8 7 8 0,0 0-8 0,0 0 9 0,9-10-9 16,-9 10 8-16,0 0-8 0,8 0 8 0,-8 0-8 15,0 0 6-15,0 0-6 0,12-4 7 0,-4-1-7 16,-8 5 5-16,0 0-5 0,11-4 6 0,3-4-6 16,-14 8 4-16,0 0-4 0,17-2 5 0,1-1-5 15,-18 3 3-15,0 0-3 0,19-4 4 0,-3-2-4 16,-16 6 4-16,0 0-4 0,15-4 4 0,-3 0-4 15,-12 4 3-15,0 0-3 0,8-3 4 0,-8 3-4 0,0 0 3 16,0 0-3-16,12-6 3 0,-12 6-3 0,0 0 3 16,0 0-3-16,9-4 4 0,-9 4-4 0,0 0 4 15,0 0-4-15,4-6 4 0,-4 6-4 0,0 0 5 0,0 0-5 16,6-3 5-16,-6 3-5 0,0 0 5 0,0 0-5 16,0 0 6-16,0 0-6 0,0 0 5 0,0 0-5 15,8 0 5-15,-8 0-5 0,0 0 5 0,0 0-5 16,0 0 5-16,0 0-5 0,0 0 5 0,0 0-5 15,-2-8 6-15,-6 2-6 0,8 6 5 0,0 0-5 16,-17-9 5-16,-11 5-5 0,28 4 5 0,0 0-5 16,-31-4 6-16,0-2-6 0,31 6 4 0,0 0-4 15,-31-4 5-15,-4 1-5 0,35 3 3 0,0 0-3 0,-37 0 3 16,-2-4-3-16,39 4 2 0,0 0-2 0,-41 0 3 16,-3 4-3-16,44-4 1 0,0 0-1 0,-47 3 2 15,0 1-2-15,47-4 0 0,0 0 0 0,-48 2 1 16,-5 2-1-16,53-4 0 0,0 0 0 0,-52 4 0 15,1 2 0-15,51-6 0 0,0 0 0 0,-52 11 0 16,-1-5 0-16,53-6-1 0,0 0 1 0,-54 4 0 0,-7-1 0 16,61-3-1-16,0 0 1 0,-60 2 0 0,-6 6 0 15,66-8-1-15,0 0 1 0,-70 9-1 0,0-5 1 16,70-4-2-16,0 0 2 0,-66 4-1 16,-4-4 1-16,70 0-3 0,0 0 3 0,-70 0-2 0,-2 2 2 15,72-2-3-15,0 0 3 0,-72 4-2 0,-8-4 2 16,80 0-2-16,0 0 2 0,-85 4-2 0,1-1 2 15,84-3-2-15,0 0 2 0,-85 6-2 0,3-2 2 0,82-4-3 16,0 0 3-16,-80 4-2 0,5-2 2 0,75-2-3 16,0 0 3-16,-76 3-2 0,0-6 2 0,76 3-2 15,0 0 2-15,-76-2-2 0,4 2 2 0,72 0-2 0,0 0 2 16,-78-4-1-16,2 4 1 0,76 0-2 0,0 0 2 16,-73-4-1-16,6 8 1 0,67-4-1 0,0 0 1 15,-70 4-1-15,1-2 1 0,69-2-2 0,0 0 2 16,-69 3-1-16,7 1 1 0,62-4-1 0,0 0 1 15,-56 4-1-15,3-4 1 0,53 0-1 0,0 0 1 16,-46 0-1-16,9 6 1 0,37-6-1 0,0 0 1 0,-33 7 0 16,9-7 0-16,24 0-1 0,0 0 1 0,-17 0 0 15,5 0 0-15,12 0-1 0,0 0 1 0,-8 2 0 16,8-2 0-16,0 0-1 0,0 0 1 0,0 0-1 16,2 12 1-16,-2-12-2 0,0 0 2 0,16 6-1 15,21 1 1-15,-37-7-2 0,0 0 2 0,48 6-1 16,13 2 1-16,-61-8-2 0,0 0 2 0,74 5-1 15,7 3 1-15,-81-8-2 0,0 0 2 0,96 6-2 16,10-6 2-16,-106 0-3 0,0 0 3 0,115 0-2 0,6 0 2 16,-121 0-3-16,0 0 3 0,130 0-3 15,14 0 3-15,-144 0-12 0,0 0 12 0,152-6-12 0,13-7 12 16,-165 13-22-16,0 0 22 0,0 0-1611 0</inkml:trace>
  <inkml:trace contextRef="#ctx0" brushRef="#br0" timeOffset="66325.42">18060 12510 942 0,'0'0'0'15,"0"0"0"-15,0 0 0 0,0 0 60 0,0 0-60 16,-23-21 61-16,8 0-61 0,15 21 146 0,0 0-146 0,-14-25 146 16,4 10-146-16,10 15 131 0,0 0-131 0,-9-13 132 15,-5-1-132-15,14 14 101 0,0 0-101 0,-12-13 102 16,10 4-102-16,2 9 67 0,0 0-67 0,0 0 67 16,0-10-67-16,0 10 54 0,0 0-54 0,0 0 55 15,12-8-55-15,-12 8 40 0,0 0-40 0,12 0 41 0,9 0-41 16,-21 0 30-16,0 0-30 0,29 8 31 15,12 11-31-15,-41-19 22 0,0 0-22 0,39 27 22 0,-12 7-22 16,-27-34 21-16,0 0-21 0,20 40 22 0,-7 6-22 16,-13-46 22-16,0 0-22 0,10 40 22 0,-6-17-22 15,-4-23 20-15,0 0-20 0,0 17 20 0,0-2-20 16,0-15 19-16,0 0-19 0,2 12 19 0,-2-12-19 16,0 0 16-16,0 0-16 0,0 0 16 0,0 0-16 15,0 0 15-15,0 0-15 0,-6-12 16 0,6-12-16 0,0 24 19 16,0 0-19-16,0-39 20 0,2-6-20 0,-2 45 26 15,0 0-26-15,4-52 26 0,3-7-26 0,-7 59 29 16,0 0-29-16,12-55 29 0,4 15-29 0,-16 40 28 0,0 0-28 16,11-29 28-16,1 12-28 0,-12 17 22 0,0 0-22 15,8-12 22-15,0 9-22 0,-8 3 18 0,0 0-18 16,9-6 18-16,7 8-18 0,-16-2 14 0,0 0-14 16,19 5 15-16,7 7-15 0,-26-12 9 0,0 0-9 15,23 13 9-15,0 1-9 0,-23-14 5 0,0 0-5 16,22 15 6-16,-1 10-6 0,-21-25 4 0,0 0-4 15,16 21 5-15,3 0-5 0,-19-21 2 0,0 0-2 16,16 21 3-16,-3 0-3 0,-13-21 2 0,0 0-2 16,10 19 2-16,-4-8-2 0,-6-11 1 0,0 0-1 0,4 8 2 15,-2-1-2-15,-2-7 1 0,0 0-1 0,5 8 2 16,1 2-2-16,-6-10 0 0,0 0 0 0,10 3 0 16,0-1 0-16,-1 0-2074 0</inkml:trace>
  <inkml:trace contextRef="#ctx0" brushRef="#br0" timeOffset="66859.02">19077 12028 1099 0,'0'0'0'15,"0"0"0"-15,4-10 0 0,-4 10 49 0,0 0-49 16,2-11 50-16,-4 1-50 0,2 10 95 0,0 0-95 16,-11-10 96-16,-9-9-96 0,20 19 90 0,0 0-90 0,-21-13 90 15,3 11-90-15,18 2 80 0,0 0-80 0,-21 8 80 16,-6 5-80-16,27-13 53 0,0 0-53 0,-28 17 54 16,9 10-54-16,19-27 41 0,0 0-41 0,-12 29 41 15,4 9-41-15,8-38 40 0,0 0-40 0,-1 42 40 16,6 5-40-16,-5-47 36 0,0 0-36 0,12 48 36 15,4-2-36-15,-16-46 28 0,0 0-28 0,17 44 29 16,4 5-29-16,-21-49 26 0,0 0-26 0,14 46 27 0,-4 2-27 16,-10-48 20-16,0 0-20 0,4 42 21 0,-6-8-21 15,2-34 18-15,0 0-18 0,-8 36 19 0,-8 4-19 16,16-40 13-16,0 0-13 0,-17 35 14 0,1-18-14 16,16-17 6-16,0 0-6 0,-13 11 6 0,-7-3-6 15,20-8 2-15,0 0-2 0,-19 4 2 0,-3-16-2 0,3 3-1666 16</inkml:trace>
  <inkml:trace contextRef="#ctx0" brushRef="#br0" timeOffset="67043.02">18714 12442 1468 0,'0'0'0'16,"0"0"0"-16,21-14 0 0,-21 14 8 0,0 0-8 15,22-11 8-15,1-5-8 0,-23 16 15 0,0 0-15 16,29-13 15-16,4-4-15 0,-33 17 15 0,0 0-15 15,31-10 16-15,-6 1-16 0,-25 9 20 0,0 0-20 16,28-4 20-16,5-9-20 0,-33 13 16 0,0 0-16 16,29-12 17-16,-10 5-17 0,-19 7 10 0,0 0-10 0,22-8 10 15,9-11-10-15,0 2-1169 0</inkml:trace>
  <inkml:trace contextRef="#ctx0" brushRef="#br0" timeOffset="67328.39">19456 12020 1244 0,'0'0'0'0,"0"0"0"0,-13 0 0 16,13 0 22-16,0 0-22 0,-12 2 23 0,1 4-23 15,11-6 46-15,0 0-46 0,-10 7 46 0,-2 5-46 0,12-12 70 16,0 0-70-16,-8 21 70 0,3 9-70 0,5-30 53 15,0 0-53-15,-6 33 54 0,6 3-54 0,0-36 46 16,0 0-46-16,2 40 46 0,2 4-46 0,-4-44 41 16,0 0-41-16,3 44 41 0,5-10-41 0,-8-34 37 15,0 0-37-15,10 27 38 0,0-4-38 0,-10-23 26 0,0 0-26 16,13 22 27-16,1-4-27 0,-14-18 16 0,0 0-16 16,13 13 16-16,-5-7-16 0,2-1-1412 0</inkml:trace>
  <inkml:trace contextRef="#ctx0" brushRef="#br0" timeOffset="67761.48">19598 12182 1233 0,'0'0'0'0,"0"0"0"15,12 12 0-15,-12-12 22 0,0 0-22 0,14 11 23 16,-5 2-23-16,-9-13 45 0,0 0-45 0,4 23 45 15,0 8-45-15,-4-31 43 0,0 0-43 0,2 36 44 0,0-9-44 16,-2-27 31-16,0 0-31 0,2 23 31 16,-4-4-31-16,2-19 32 0,0 0-32 0,-2 13 32 0,2-5-32 15,0-8 34-15,0 0-34 0,0 0 35 0,0 7-35 16,0-7 40-16,0 0-40 0,0 0 41 0,-2-7-41 16,2 7 41-16,0 0-41 0,-4-16 41 0,2-8-41 15,2 24 47-15,0 0-47 0,0-37 48 0,2-7-48 16,-2 44 48-16,0 0-48 0,8-40 48 0,6 8-48 15,-14 32 48-15,0 0-48 0,13-31 49 0,-3 12-49 0,-10 19 41 16,0 0-41-16,6-15 42 0,0 6-42 0,-6 9 40 16,0 0-40-16,9-6 41 0,1 2-41 0,-10 4 28 15,0 0-28-15,20 0 29 0,11 6-29 0,-31-6 21 0,0 0-21 16,33 11 22-16,-8 3-22 0,-25-14 17 0,0 0-17 16,21 15 17-16,-1 10-17 0,-20-25 16 0,0 0-16 15,19 19 16-15,-9-2-16 0,-10-17 13 0,0 0-13 16,10 19 14-16,1 2-14 0,-11-21 8 0,0 0-8 15,10 21 9-15,-6-8-9 0,-4-13 3 0,0 0-3 16,2 8 4-16,-2-8-4 0,0 0-1802 0</inkml:trace>
  <inkml:trace contextRef="#ctx0" brushRef="#br0" timeOffset="68061.75">20007 11925 1558 0,'0'0'0'0,"0"0"0"16,21 0 0-16,-21 0 20 0,0 0-20 0,18 1 21 0,-3 11-21 15,-15-12 28-15,0 0-28 0,20 15 28 0,7 10-28 16,-27-25 42-16,0 0-42 0,27 29 42 0,-2 11-42 16,-25-40 33-16,0 0-33 0,20 40 34 0,-7 0-34 15,-13-40 34-15,0 0-34 0,10 40 34 0,-2-2-34 16,-8-38 37-16,0 0-37 0,2 36 38 0,0-9-38 15,-2-27 38-15,0 0-38 0,-2 27 39 0,-4-1-39 0,6-26 33 16,0 0-33-16,-4 21 34 0,4-2-34 0,0-19 27 16,0 0-27-16,0 14 28 0,0-9-28 0,0-5 23 15,0 0-23-15,0 0 24 0,0 10-24 0,0-10 16 0,0 0-16 16,0 0 16-16,12-10-16 0,-1 1-1611 0</inkml:trace>
  <inkml:trace contextRef="#ctx0" brushRef="#br0" timeOffset="68508.77">20753 12174 1647 0,'0'0'0'0,"0"0"0"0,14 4 0 16,-14-4 4-16,0 0-4 0,12 4 4 0,-3 2-4 0,-9-6 13 16,0 0-13-16,18 0 13 0,11 0-13 0,-29 0 14 15,0 0-14-15,33 4 15 0,-4-1-15 0,-29-3 26 16,0 0-26-16,27 6 26 0,-3-2-26 0,-24-4 37 0,0 0-37 16,19 0 37-16,-1 0-37 0,-18 0 38 0,0 0-38 15,13 0 38-15,-3-4-38 0,-10 4 26 0,0 0-26 16,8 0 26-16,-8 0-26 0,0 0-1413 0</inkml:trace>
  <inkml:trace contextRef="#ctx0" brushRef="#br0" timeOffset="68711.84">20714 12442 1435 0,'0'0'0'0,"10"0"0"15,12 0 0-15,-22 0 32 0,0 0-32 0,25-4 32 16,-2-4-32-16,-23 8 66 0,0 0-66 0,27-8 66 16,8 1-66-16,-35 7 55 0,0 0-55 0,41-6 56 0,-2 0-56 15,-39 6 32-15,0 0-32 0,31-2 32 0,-6 2-32 16,-25 0 24-16,0 0-24 0,14 0 25 0,-4 0-25 16,-10 0 14-16,0 0-14 0,0 0 15 0,11 0-15 15,1-3-1353-15</inkml:trace>
  <inkml:trace contextRef="#ctx0" brushRef="#br0" timeOffset="70442.7">21830 12235 1244 0,'0'0'0'0,"0"0"0"0,0 0 0 0,0 0 4 0,0 0-4 15,0 0 4-15,-25-3-4 0,25 3 0 0,0 0 0 16,0 0 1-16,-8-4-1 0,8 4 38 0,0 0-38 16,0 0 39-16,0 0-39 0,0 0 68 0,0 0-68 15,6-14 68-15,2 7-68 0,-8 7 70 0,0 0-70 16,12-10 71-16,5-3-71 0,-17 13 73 0,0 0-73 16,23-15 74-16,5 1-74 0,-28 14 52 0,0 0-52 0,23-7 53 15,-5 7-53-15,-18 0 43 0,0 0-43 16,21 4 43-16,4 9-43 0,-25-13 32 0,0 0-32 0,29 23 32 15,-3 9-32-15,-26-32 25 0,0 0-25 0,23 35 26 16,-7-1-26-16,-16-34 21 0,0 0-21 0,7 34 22 16,-7 6-22-16,0-40 19 0,0 0-19 0,-6 44 20 15,-7 0-20-15,13-44 16 0,0 0-16 0,-18 40 16 16,-7-6-16-16,25-34 14 0,0 0-14 0,-33 37 14 0,-6-9-14 16,39-28 16-16,0 0-16 0,-35 21 16 0,14-9-16 15,21-12 18-15,0 0-18 0,-14 7 18 0,4-3-18 16,10-4 17-16,0 0-17 0,0 0 18 0,-9-9-18 15,9 9 15-15,0 0-15 0,0-10 16 0,6-7-16 16,-6 17 11-16,0 0-11 0,11-19 12 0,7-2-12 16,-18 21 10-16,0 0-10 0,23-19 11 0,4 4-11 15,-27 15 8-15,0 0-8 0,29-10 8 0,1 0-8 0,-30 10 7 16,0 0-7-16,29-5 8 0,2 5-8 0,-31 0 5 16,0 0-5-16,33 4 5 0,4 1-5 0,-37-5 4 15,0 0-4-15,33 2 4 0,-10 2-4 0,-23-4 4 0,0 0-4 16,20 4 5-16,-3 3-5 0,-17-7 4 0,0 0-4 15,16 10 5-15,-7-10-5 0,-9 0 5 0,0 0-5 16,10 2 6-16,0 0-6 0,-10-2 6 0,0 0-6 16,8 4 6-16,-8-4-6 0,0 0 4 0,0 0-4 15,15 5 4-15,-7-5-4 0,-8 0 4 0,0 0-4 16,10-3 5-16,7-7-5 0,-3 0-1806 0</inkml:trace>
  <inkml:trace contextRef="#ctx0" brushRef="#br0" timeOffset="72264.67">22412 12272 897 0,'0'0'0'0,"0"0"0"15,0-10 0-15,0 10 26 0,0 0-26 0,4-7 26 16,-4-1-26-16,0 8 57 0,0 0-57 0,4-6 57 16,-4 6-57-16,0 0 54 0,0 0-54 0,13-9 55 15,-5-1-55-15,-8 10 46 0,0 0-46 0,10-8 47 0,-5 5-47 16,-5 3 45-16,0 0-45 0,12-4 46 0,2-2-46 15,-14 6 42-15,0 0-42 0,17-9 43 0,5-1-43 16,-22 10 52-16,0 0-52 0,19-4 52 0,-3 0-52 16,-16 4 47-16,0 0-47 0,19-3 47 0,-1 3-47 15,-18 0 47-15,0 0-47 0,19 3 48 0,6 5-48 16,-25-8 41-16,0 0-41 0,28 12 42 0,-1 3-42 16,-27-15 37-16,0 0-37 0,27 19 38 0,-2-6-38 0,-25-13 29 15,0 0-29-15,18 15 29 0,1 10-29 0,-19-25 24 16,0 0-24-16,18 27 25 0,-7 0-25 0,-11-27 19 15,0 0-19-15,6 23 19 0,-2-6-19 0,-4-17 17 0,0 0-17 16,0 21 18-16,-2 11-18 0,2-32 14 0,0 0-14 16,-4 27 15-16,0-14-15 0,4-13 16 0,0 0-16 15,0 0 17-15,-5 6-17 0,5-6 18 0,0 0-18 16,0 0 19-16,-8 0-19 0,8 0 18 0,0 0-18 16,0 0 18-16,0 0-18 0,0 0 20 0,0 0-20 15,-6-6 20-15,4-15-20 0,2 21 19 0,0 0-19 16,0-25 19-16,0 1-19 0,0 24 16 0,0 0-16 15,2-29 16-15,6-5-16 0,-8 34 16 0,0 0-16 16,11-40 16-16,3 5-16 0,-14 35 13 0,0 0-13 0,14-26 14 16,-3 6-14-16,-11 20 12 0,0 0-12 0,12-20 13 15,5 4-13-15,-17 16 9 0,0 0-9 0,22-17 10 16,5 8-10-16,-27 9 8 0,0 0-8 0,25-12 9 16,-9 10-9-16,-16 2 8 0,0 0-8 0,15-4 9 15,7 1-9-15,-22 3 8 0,0 0-8 0,25-2 8 16,2 11-8-16,-27-9 7 0,0 0-7 0,26 10 7 0,-7-3-7 15,-19-7 8-15,0 0-8 0,19 14 8 0,3 9-8 16,-22-23 8-16,0 0-8 0,19 17 8 0,-9-6-8 16,-10-11 7-16,0 0-7 0,8 15 7 0,0 6-7 15,-8-21 6-15,0 0-6 0,7 21 6 0,-3-7-6 16,-4-14 4-16,0 0-4 0,4 13 5 0,0 4-5 16,-4-17 3-16,0 0-3 0,4 17 3 0,0-3-3 15,-4-14 1-15,0 0-1 0,4 11 2 0,-2-3-2 0,-2-8 1 16,0 0-1-16,0 0 1 0,5 13-1 0,-5-13 0 15,0 0 0-15,0 8 0 0,-3 1 0 0,3-9 0 16,0 0 0-16,0 0 0 0,0 0 0 0,0 0-1862 0</inkml:trace>
  <inkml:trace contextRef="#ctx0" brushRef="#br0" timeOffset="75092.73">21529 6988 684 0,'0'0'0'0,"0"0"0"16,0 0 0-16,0 0 31 0,0 0-31 0,0 0 31 16,0 0-31-16,0 0 93 0,0 0-93 0,0 0 94 15,0 0-94-15,0 0 95 0,0 0-95 0,-27 0 95 16,19 0-95-16,8 0 62 0,0 0-62 0,0 0 62 15,-10 0-62-15,10 0 44 0,0 0-44 0,0 0 45 16,0 0-45-16,0 0 32 0,0 0-32 0,0 0 33 16,0 0-33-16,0 0 23 0,0 0-23 0,28 0 23 15,22 0-23-15,-50 0 16 0,0 0-16 0,62-6 16 16,8 2-16-16,-70 4 11 0,0 0-11 0,80-9 11 0,13 1-11 16,-93 8 15-16,0 0-15 0,100-10 15 0,5 1-15 15,-105 9 17-15,0 0-17 0,114-8 17 0,9-9-17 16,-123 17 17-16,0 0-17 0,128-15 18 0,0 1-18 15,-128 14 15-15,0 0-15 0,127-13 16 0,5 0-16 16,-132 13 15-16,0 0-15 0,128-17 16 0,-1-1-16 16,-127 18 13-16,0 0-13 0,120-13 14 0,-5 7-14 0,-115 6 12 15,0 0-12-15,107-7 12 0,-10-3-12 0,-97 10 13 0,0 0-13 16,88-13 13-16,-17 5-13 0,-71 8 11 0,0 0-11 16,59-2 12-16,-18 2-12 0,-41 0 12 0,0 0-12 15,31 2 13-15,-10 2-13 0,-21-4 13 16,0 0-13-16,16 0 14 0,-9 0-14 0,-7 0 14 0,0 0-14 15,0 0 14-15,0 0-14 0,0 0 14 0,0 0-14 16,0 0 15-16,-9 0-15 0,9 0 15 0,0 0-15 0,-24 0 15 16,-14 0-15-16,38 0 15 0,0 0-15 0,-47 0 16 15,-10 8-16-15,57-8 18 0,0 0-18 0,-68 5 18 16,-9-1-18-16,77-4 19 0,0 0-19 0,-82 6 20 16,-9 7-20-16,91-13 15 0,0 0-15 0,-96 14 15 15,-1-3-15-15,97-11 14 0,0 0-14 0,-103 10 15 16,-2 3-15-16,105-13 13 0,0 0-13 0,-109 9 13 15,-4 5-13-15,113-14 10 0,0 0-10 0,-112 13 10 16,3 0-10-16,109-13 11 0,0 0-11 0,-107 14 11 16,6-7-11-16,101-7 8 0,0 0-8 0,-99 10 9 0,5 0-9 15,94-10 7-15,0 0-7 0,-85 3 7 0,9 7-7 16,76-10 5-16,0 0-5 0,-70 8 6 0,10-3-6 16,60-5 4-16,0 0-4 0,-49 4 5 0,10 2-5 15,39-6 4-15,0 0-4 0,-25 7 5 0,9-3-5 16,16-4 4-16,0 0-4 0,0 0 4 0,-7 6-4 15,7-6 3-15,0 0-3 0,0 0 4 0,7 4-4 16,-7-4 3-16,0 0-3 0,26 0 3 0,20-4-3 16,-46 4 2-16,0 0-2 0,64-6 2 0,16-5-2 0,-80 11 1 15,0 0-1-15,92-10 2 0,7-3-2 0,-99 13 0 16,0 0 0-16,110-17 1 0,5 1-1 0,-115 16 0 16,0 0 0-16,119-13 1 0,3 2-1 0,-122 11 0 0,0 0 0 15,119-10 0-15,1-3 0 0,-120 13 0 0,0 0 0 16,117-17 0-16,-6 7 0 0,-111 10 0 0,0 0 0 15,103-13 0-15,-12-1 0 0,-91 14 0 0,0 0 0 16,84-9 0-16,-10 5 0 0,-74 4 0 0,0 0 0 0,54-4 0 16,-25 4 0-16,-29 0 0 0,0 0 0 0,16 0 0 15,-6 0 0-15,-10 0 0 0,0 0 0 0,0 0 0 16,11 0 0-16,-11 0 0 0,0 0 0 0,0 0 0 16,0 0 0-16,0 0-1 0,0 0 1 0,-11 4 0 15,-15 4 0-15,-1 1-1608 0</inkml:trace>
  <inkml:trace contextRef="#ctx0" brushRef="#br0" timeOffset="76409.66">21877 13042 953 0,'0'0'0'0,"0"0"0"0,0 0 0 16,0 0 34-16,0 0-34 0,0 0 35 0,0 0-35 15,0 0 80-15,0 0-80 0,0 0 80 0,0 0-80 16,0 0 69-16,0 0-69 0,0 0 70 0,37-13-70 16,-37 13 57-16,0 0-57 0,43-9 57 0,15 1-57 0,-58 8 32 15,0 0-32-15,66-6 32 0,8-1-32 0,-74 7 31 16,0 0-31-16,80-8 31 0,3 6-31 0,-83 2 30 16,0 0-30-16,90-6 31 0,-1 2-31 0,-89 4 27 0,0 0-27 15,88-3 28-15,-14-1-28 0,-74 4 26 16,0 0-26-16,70-8 27 0,-8-7-27 0,-62 15 23 15,0 0-23-15,50-17 23 0,-13 9-23 0,-37 8 18 0,0 0-18 16,28-2 19-16,-7-3-19 0,-21 5 17 0,0 0-17 16,16-2 18-16,-7 0-18 0,-9 2 16 0,0 0-16 0,0 0 17 15,0 0-17-15,0 0 16 0,0 0-16 0,-11 0 16 16,-21 2-16-16,32-2 14 0,0 0-14 0,-40 3 14 16,-17 5-14-16,57-8 11 0,0 0-11 0,-60 10 11 15,-6-7-11-15,66-3 17 0,0 0-17 0,-72 6 17 16,-12 4-17-16,84-10 19 0,0 0-19 0,-85 11 20 15,5 2-20-15,80-13 19 0,0 0-19 0,-78 16 20 16,-3-1-20-16,81-15 16 0,0 0-16 0,-76 15 17 16,14 2-17-16,62-17 16 0,0 0-16 0,-51 14 16 15,6-1-16-15,45-13 14 0,0 0-14 0,-33 8 14 16,14-3-14-16,19-5 12 0,0 0-12 0,-8 0 13 16,8 0-13-16,0 0 13 0,0 0-13 0,8 0 13 0,4 0-13 15,-12 0 11-15,0 0-11 0,31 0 12 0,15 0-12 16,-46 0 11-16,0 0-11 0,57 0 11 0,3-9-11 15,-60 9 10-15,0 0-10 0,60-8 10 0,-5 1-10 16,-55 7 3-16,0 0-3 0,50-6 4 0,-9-4-4 16,-41 10 1-16,0 0-1 0,41-17 1 0,2-6-1 15,-4-3-1660-15</inkml:trace>
  <inkml:trace contextRef="#ctx0" brushRef="#br0" timeOffset="79584.45">23561 12264 1166 0,'0'0'0'0,"0"0"0"15,0 0 0-15,0 0 26 0,0 0-26 0,0 0 27 16,0 0-27-16,0 0 74 0,0 0-74 16,0 0 75-16,0 0-75 0,0 0 73 0,0 0-73 0,0 0 73 15,0 0-73-15,0 0 56 0,0 0-56 0,0 0 57 16,0 0-57-16,0 0 34 0,0 0-34 0,0 0 35 15,0 0-35-15,0 0 30 0,0 0-30 0,0 0 30 0,0 0-30 16,0 0 30-16,0 0-30 0,0 0 30 16,23 4-30-16,-23-4 32 0,0 0-32 0,16 2 33 15,9 0-33-15,-25-2 36 0,0 0-36 0,29 2 36 0,2 0-36 16,-31-2 34-16,0 0-34 0,27 1 35 0,-7 3-35 16,-20-4 31-16,0 0-31 0,17 2 31 0,5 2-31 15,-22-4 28-15,0 0-28 0,21 2 29 0,-5-4-29 0,-16 2 26 16,0 0-26-16,11-2 27 0,-1 4-27 15,-10-2 23-15,0 0-23 0,8 2 23 0,-8-2-23 0,0 0 18 16,0 0-18-16,10 2 19 0,-10-2-19 0,0 0 15 16,0 0-15-16,7 0 16 0,-7 0-16 0,0 0 11 0,0 0-11 15,12 0 11-15,2 0-11 0,-14 0 7 0,0 0-7 16,19 0 7-16,-1-4-7 0,-18 4 0 0,0 0 0 16,17-6 0-16,3-5 0 0,-5 1-1698 0</inkml:trace>
  <inkml:trace contextRef="#ctx0" brushRef="#br0" timeOffset="79992.59">24189 12073 1311 0,'0'0'0'0,"0"0"0"15,13 0 0-15,-13 0-1 0,0 0 1 0,6 0 0 16,-6 0 0-16,0 0-7 0,0 0 7 0,10 0-6 0,-10 0 6 16,0 0 27-16,0 0-27 0,0 0 28 0,0 0-28 15,0 0 68-15,0 0-68 0,0 0 68 0,0 0-68 16,0 0 85-16,0 0-85 0,2 8 86 0,0 5-86 16,-2-13 77-16,0 0-77 0,2 19 78 0,-2 6-78 15,0-25 58-15,0 0-58 0,2 27 58 0,0 2-58 16,-2-29 45-16,0 0-45 0,4 30 46 0,1 4-46 15,-5-34 38-15,0 0-38 0,8 37 39 0,0-7-39 0,-8-30 35 16,0 0-35-16,8 29 35 0,-2-1-35 0,-6-28 31 16,0 0-31-16,3 33 31 0,-3-3-31 0,0-30 25 15,0 0-25-15,2 27 26 0,2-4-26 0,-4-23 22 16,0 0-22-16,6 13 23 0,-6-5-23 0,0-8 15 0,0 0-15 16,-4 8 16-16,0-1-16 0,4-7 7 0,0 0-7 15,0 0 7-15,0 0-7 0,0 0 0 0,0 0 0 16,0 0 0-16,20-13 0 0,-1 3-1719 0</inkml:trace>
  <inkml:trace contextRef="#ctx0" brushRef="#br0" timeOffset="80361.48">24375 11846 1513 0,'0'0'0'0,"0"0"0"0,10-5 0 16,-10 5-24-16,0 0 24 0,10-8-23 0,2 6 23 16,-12 2-14-16,0 0 14 0,19 2-14 0,12 6 14 15,-31-8-2-15,0 0 2 0,41 17-1 0,8 6 1 16,-49-23 5-16,0 0-5 0,48 30 6 0,-3 10-6 15,-45-40 39-15,0 0-39 0,39 54 40 0,-2 9-40 0,-37-63 63 16,0 0-63-16,31 66 63 0,-4 5-63 0,-27-71 61 16,0 0-61-16,20 69 61 0,-13 5-61 15,-7-74 63-15,0 0-63 0,0 74 63 0,-7 3-63 0,7-77 55 0,0 0-55 16,-18 76 55-16,-9-3-55 0,27-73 44 0,0 0-44 16,-41 70 45-16,-12 1-45 0,53-71 33 0,0 0-33 15,-68 66 33-15,-15-4-33 0,83-62 21 0,0 0-21 16,-94 59 22-16,-3-6-22 0,-2-5-1596 0</inkml:trace>
  <inkml:trace contextRef="#ctx0" brushRef="#br0" timeOffset="80910.3">21576 12028 1580 0,'0'0'0'16,"0"0"0"-16,0 0 0 0,0 0 13 0,0 0-13 15,-10 3 14-15,-4 7-14 0,14-10 31 0,0 0-31 16,-17 27 31-16,-6 20-31 0,23-47 45 0,0 0-45 16,-28 67 46-16,-5 13-46 0,33-80 48 0,0 0-48 0,-27 96 49 15,8 14-49-15,19-110 43 0,0 0-43 0,-8 107 44 16,14 4-44-16,-6-111 43 0,0 0-43 0,17 107 44 15,12-1-44-15,-29-106 28 0,0 0-28 0,45 103 28 16,11-5-28-16,-56-98 16 0,0 0-16 0,65 80 17 16,-1-27-17-16,-2 1-1530 0</inkml:trace>
  <inkml:trace contextRef="#ctx0" brushRef="#br0" timeOffset="88246.49">25128 12340 1502 0,'0'0'0'0,"0"0"0"0,0 0 0 0,0 0 59 0,0 0-59 16,0 0 60-16,0 0-60 0,0 0 138 0,0 0-138 15,0 0 139-15,-23 4-139 0,23-4 109 0,0 0-109 16,0 0 109-16,0 0-109 0,0 0 78 0,0 0-78 16,0 0 79-16,0 0-79 0,0 0 43 0,0 0-43 15,0 0 44-15,7 6-44 0,-7-6 42 0,0 0-42 0,18-2 42 16,13-2-42-16,-31 4 37 0,0 0-37 16,43-4 37-16,3-1-37 0,-46 5 31 0,0 0-31 0,49-6 31 15,-8 2-31-15,-41 4 34 0,0 0-34 0,31 0 34 16,-10 0-34-16,-21 0 36 0,0 0-36 0,20 0 37 15,5 0-37-15,-25 0 32 0,0 0-32 0,25 0 32 16,-7 0-32-16,-18 0 29 0,0 0-29 0,17-2 29 16,5-3-29-16,-22 5 24 0,0 0-24 0,21-6 25 15,-5 2-25-15,-16 4 19 0,0 0-19 0,11 0 20 0,1-6-20 16,-12 6 10-16,0 0-10 0,10-5 11 0,-3-3-11 16,-7 8 3-16,0 0-3 0,4-8 3 0,-4 8-3 15,0 0 0-15,0 0 0 0,0-7 0 0,-4 1 0 16,4 6-13-16,0 0 13 0,-7-8-12 0,-5 10 12 15,0 0-2140-15</inkml:trace>
  <inkml:trace contextRef="#ctx0" brushRef="#br0" timeOffset="88592.36">25338 12161 1625 0,'0'0'0'15,"0"0"0"-15,-6-17 0 0,6 17 1 0,0 0-1 16,-2-13 2-16,4 7-2 0,-2 6 13 0,0 0-13 16,4-10 13-16,-2 3-13 0,-2 7 54 0,0 0-54 15,-2-10 55-15,2 10-55 0,0 0 67 0,0 0-67 16,-8-4 68-16,8 4-68 0,0 0 85 0,0 0-85 16,0 0 86-16,0 0-86 0,0 0 85 0,0 0-85 15,0 0 86-15,0 0-86 0,0 0 66 0,0 0-66 0,-4 10 67 16,8 3-67-16,-4-13 57 0,0 0-57 0,4 23 58 15,2 11-58-15,-6-34 52 0,0 0-52 0,8 33 52 16,-1 1-52-16,-7-34 43 0,0 0-43 0,8 27 43 16,-2-4-43-16,-6-23 35 0,0 0-35 0,6 27 35 15,2 7-35-15,-8-34 23 0,0 0-23 0,4 38 23 0,-8 4-23 16,4-42 17-16,0 0-17 0,-8 42 18 0,-4-4-18 16,12-38 9-16,0 0-9 0,-13 25 10 0,1-12-10 15,0 1-2076-15</inkml:trace>
  <inkml:trace contextRef="#ctx0" brushRef="#br0" timeOffset="92475.8">21932 14086 1558 0,'0'0'0'0,"0"0"0"0,0 0 0 0,0 0 56 0,0 0-56 16,-28 8 56-16,28-8-56 0,0 0 132 0,0 0-132 15,0 0 132-15,-11 3-132 0,11-3 94 0,0 0-94 16,0 0 94-16,-10 4-94 0,10-4 53 0,0 0-53 16,0 0 54-16,0 0-54 0,0 0 33 0,0 0-33 15,0 0 34-15,-10-2-34 0,10 2 26 0,0 0-26 16,0 0 26-16,-8 0-26 0,8 0 22 0,0 0-22 15,0 0 22-15,0 0-22 0,0 0 19 0,0 0-19 16,0 0 20-16,0 0-20 0,0 0 25 0,0 0-25 16,0 0 25-16,0 0-25 0,0 0 27 0,0 0-27 0,2-7 28 15,4-1-28-15,-6 8 27 0,0 0-27 0,0 0 27 16,10-11-27-16,-10 11 26 0,0 0-26 0,12-6 27 16,3 0-27-16,-15 6 23 0,0 0-23 0,22-6 23 15,3-3-23-15,-25 9 18 0,0 0-18 0,23-10 19 16,-3 5-19-16,-20 5 15 0,0 0-15 0,17-4 16 15,-1 2-16-15,-16 2 16 0,0 0-16 0,15 0 17 0,7 2-17 16,-22-2 20-16,0 0-20 0,21 4 21 0,-2 3-21 16,-19-7 22-16,0 0-22 0,18 15 23 0,1 12-23 15,-19-27 18-15,0 0-18 0,20 33 19 0,-3 3-19 16,-17-36 14-16,0 0-14 0,14 38 14 0,-4 0-14 16,-10-38 10-16,0 0-10 0,3 40 11 0,-12 4-11 15,9-44 6-15,0 0-6 0,-12 42 7 0,0-6-7 16,12-36 4-16,0 0-4 0,-11 33 4 0,-9 1-4 0,20-34 2 15,0 0-2-15,-17 32 2 0,1-7-2 0,16-25 1 16,0 0-1-16,-15 19 2 0,3-5-2 0,12-14 0 16,0 0 0-16,-15 9 1 0,3-1-1 0,12-8 1 15,0 0-1-15,-8 0 2 0,8 0-2 0,0 0 2 0,0 0-2 16,-10-13 3-16,6-1-3 0,4 14 4 0,0 0-4 16,-1-17 4-16,1-2-4 0,0 19 5 0,0 0-5 15,5-17 5-15,1 3-5 0,-6 14 6 0,0 0-6 16,10-13 6-16,-2 0-6 0,-8 13 7 0,0 0-7 15,7-12 8-15,7-5-8 0,-14 17 9 16,0 0-9-16,12-15 10 0,5 3-10 0,-17 12 9 0,0 0-9 16,16-5 10-16,-5 1-10 0,-11 4 7 0,0 0-7 0,14-2 7 15,5 0-7-15,-19 2 4 0,0 0-4 0,20-2 5 16,-5 0-5-16,-15 2 1 0,0 0-1 0,16 0 2 16,5 2-2-16,-21-2 0 0,0 0 0 0,26 4 1 15,-3 2-1-15,-23-6 0 0,0 0 0 0,16 5 0 16,-1 1 0-16,-15-6 0 0,0 0 0 0,14 4 0 15,3-2 0-15,-17-2 0 0,0 0 0 0,22 4 0 0,1-1 0 16,-23-3 0-16,0 0 0 0,21 6 0 16,-5-2 0-16,-16-4 0 0,0 0 0 0,10 0 1 0,-10 0-1 15,0 0 1-15,0 0-1 0,11 2 1 0,-1 2-1 16,-10-4 2-16,0 0-2 0,10 2 2 0,-2-2-2 16,-8 0 2-16,0 0-2 0,0 0 3 0,0 0-3 15,0 0 2-15,0 0-2 0,0 0 3 0,7 2-3 16,1-1-2285-16</inkml:trace>
  <inkml:trace contextRef="#ctx0" brushRef="#br0" timeOffset="93942.4">22785 14101 1681 0,'0'0'0'16,"0"0"0"-16,-10 12 0 0,10-12 96 0,0 0-96 16,0 0 96-16,-7 3-96 0,7-3 117 0,0 0-117 15,0 0 118-15,0 0-118 0,0 0 75 0,0 0-75 0,0 0 76 16,9-2-76-16,-9 2 42 0,0 0-42 0,14 0 43 16,11-1-12-16,-25 1-31 0,37-4 32 15,6 2-32-15,-43 2 30 0,0 0-30 16,47-2 31-16,-11 0-31 0,-36 2 31 0,0 0-31 0,32 0 31 15,-5 2-31-15,-27-2 26 0,0 0-26 0,23 2 26 16,-1-4-26-16,-22 2 22 0,0 0-22 0,13-6 23 16,-1 1-23-16,-12 5 18 0,0 0-18 0,10-4 18 15,-1 2-18-15,-9 2 13 0,0 0-13 0,10-2 13 0,-2-2-13 16,-8 4 2-16,0 0-2 0,6-8 2 0,-3-7-2 16,1 0-1960-16</inkml:trace>
  <inkml:trace contextRef="#ctx0" brushRef="#br0" timeOffset="94259.11">22855 13964 1771 0,'0'0'0'15,"0"0"0"-15,0 0 0 0,0 0 6 0,0 0-6 16,0 0 7-16,0 0-7 0,0 0 38 0,0 0-38 15,0 0 38-15,0 0-38 0,0 0 86 0,0 0-86 16,0 0 87-16,0 0-87 0,0 0 66 0,0 0-66 16,14 13 67-16,5 4-67 0,-19-17 58 0,0 0-58 15,25 29 59-15,-5 5-59 0,-20-34 51 0,0 0-51 16,17 35 52-16,-1-3-52 0,-16-32 40 0,0 0-40 16,13 31 40-16,1 3-40 0,-14-34 33 0,0 0-33 0,14 34 33 15,-3-1-33-15,-11-33 26 0,0 0-26 0,8 26 26 16,-2-7-26-16,-6-19 22 0,0 0-22 0,6 14 23 15,0-5-23-15,-6-9 16 0,0 0-16 0,0 0 16 16,5 8-16-16,1 0-1936 0</inkml:trace>
  <inkml:trace contextRef="#ctx0" brushRef="#br0" timeOffset="95075.7">23320 13865 1827 0,'0'0'0'0,"0"0"0"0,0 0 0 0,0 0 52 0,0 0-52 16,0 0 53-16,0 0-53 0,0 0 90 0,0 0-90 16,0 0 91-16,0 0-91 0,0 0 63 0,0 0-63 15,11 7 64-15,5 10-64 0,-16-17 36 0,0 0-36 16,19 25 36-16,-5 2-36 0,-14-27 28 0,0 0-28 16,16 29 28-16,3-1-28 0,-19-28 21 0,0 0-21 0,18 27 21 15,-9-6-21-15,-9-21 21 0,0 0-21 0,6 17 22 16,2-2-22-16,-8-15 22 0,0 0-22 0,2 12 22 15,-2-3-22-15,0-9 22 0,0 0-22 0,2 8 23 16,-2-8-23-16,0 0 23 0,0 0-23 0,4 9 23 16,-4-9-23-16,0 0 23 0,0 0-23 0,0 0 24 15,-4-7-24-15,4 7 23 0,0 0-23 0,-2-8 24 16,0-3-24-16,2 11 24 0,0 0-24 0,0-17 24 0,-4-12-24 16,4 29 24-16,0 0-24 0,0-33 24 0,0 5-24 15,0 28 21-15,0 0-21 0,4-29 22 0,2-1-22 16,-6 30 20-16,0 0-20 0,7-27 20 0,-1 10-20 15,-6 17 23-15,0 0-23 0,6-14 23 0,6 5-23 16,-12 9 21-16,0 0-21 0,13-17 21 0,3 2-21 16,-16 15 13-16,0 0-13 0,15-14 14 0,1 3-14 0,-16 11 12 15,0 0-12-15,18-10 12 0,-1 3-12 0,-17 7 7 16,0 0-7-16,18-6 8 0,-5 0-8 0,-13 6 4 16,0 0-4-16,12-4 5 0,-4 2-5 0,-8 2 3 15,0 0-3-15,7 0 4 0,7 2-4 0,-14-2 2 16,0 0-2-16,14 2 3 0,3 2-3 0,-17-4 2 15,0 0-2-15,18 4 2 0,-3 2-2 0,-15-6 1 0,0 0-1 16,16 9 2-16,-1 3-2 0,-15-12 0 0,0 0 0 16,18 13 1-16,1 6-1 0,-19-19 0 0,0 0 0 15,20 23 1-15,-3-2-1 0,-17-21 0 0,0 0 0 16,14 21 1-16,-5-4-1 0,-9-17 0 0,0 0 0 16,12 19 1-16,0 8-1 0,-12-27 0 0,0 0 0 15,11 26 1-15,-5-8-1 0,-6-18 1 0,0 0-1 0,6 15 2 16,4 0-2-16,-10-15 2 0,0 0-2 0,10 15 3 15,-5 1-3-15,-5-16 2 0,0 0-2 0,4 13 3 16,0-5-3-16,-4-8 2 0,0 0-2 0,0 0 3 16,8 11-3-16,-8-11 2 0,0 0-2 0,0 0 3 15,6 12-3-15,-6-12 1 0,0 0-1 0,0 0 2 16,0 0-2-16,0 0-1 0,0 0 1 0,4-10 0 0,-4-9 0 16,0 0-2245-16</inkml:trace>
  <inkml:trace contextRef="#ctx0" brushRef="#br0" timeOffset="97342.7">24166 13880 1804 0,'0'0'0'0,"0"0"0"0,0 0 0 0,0 0 10 15,0 0-10-15,0 0 11 0,0 0-11 0,0 0 1 16,0 0-1-16,0 0 2 0,0 0-2 0,0 0 65 0,0 0-65 16,0 0 65-16,0 0-65 0,0 0 81 0,0 0-81 15,23-14 82-15,-13 11-82 0,-10 3 70 0,0 0-70 16,17 0 71-16,12-6-71 0,-29 6 62 0,0 0-62 16,29-10 62-16,-7 7-62 0,-22 3 41 0,0 0-41 15,17 0 41-15,3-4-41 0,-20 4 36 0,0 0-36 16,19-2 36-16,6 0-36 0,-25 2 28 0,0 0-28 15,20-2 28-15,-8 2-28 0,-12 0 23 0,0 0-23 16,7 2 23-16,-7-2-23 0,0 0 18 0,0 0-18 0,12 4 19 16,-4-4-19-16,-8 0 13 0,0 0-13 0,0 0 13 15,9 0-13-15,-9 0 8 0,0 0-8 0,0 0 9 16,0 0-9-16,0 0 5 0,0 0-5 0,12-2 5 16,-4-2-5-16,-8 4 0 0,0 0 0 0,8-9 1 15,-1-7-1-15,1 1-1990 0</inkml:trace>
  <inkml:trace contextRef="#ctx0" brushRef="#br0" timeOffset="97942.78">24724 13605 1748 0,'0'0'0'16,"0"0"0"-16,0 0 0 0,0 0 0 0,0 0 0 16,0 0 0-16,7 0 0 0,-7 0-2 0,0 0 2 15,0 0-1-15,0 0 1 0,0 0 40 0,0 0-40 16,0 0 40-16,0 8-40 0,0-8 81 0,0 0-81 15,-4 7 81-15,2 3-81 0,2-10 89 0,0 0-89 16,-1 6 90-16,-1 3-90 0,2-9 83 0,0 0-83 16,0 12 83-16,0 1-83 0,0-13 60 0,0 0-60 0,2 10 61 15,1 3-61-15,-3-13 46 0,0 0-46 0,8 19 47 16,2 10-47-16,-10-29 42 0,0 0-42 0,8 26 43 16,-6-9-43-16,-2-17 37 0,0 0-37 0,2 14 38 15,1-3-38-15,-3-11 32 0,0 0-32 0,4 12 32 16,0 1-32-16,-4-13 32 0,0 0-32 0,4 19 32 15,0 4-32-15,-4-23 26 0,0 0-26 0,4 25 26 0,0-8-26 16,-4-17 22-16,0 0-22 0,6 15 23 0,1-1-23 16,-7-14 20-16,0 0-20 0,8 17 20 0,-2-4-20 15,-6-13 18-15,0 0-18 0,4 15 19 0,-2-1-19 16,-2-14 20-16,0 0-20 0,4 11 20 0,0-3-20 16,-4-8 21-16,0 0-21 0,0 0 21 0,7 13-21 15,-7-13 18-15,0 0-18 0,4 8 18 0,-4-8-18 16,0 0 15-16,0 0-15 0,6 9 15 0,-6-9-15 0,0 0 11 15,0 0-11-15,0 0 11 0,6 8-11 0,-6-8 8 16,0 0-8-16,0 0 9 0,0 0-9 0,0 0 5 16,0 0-5-16,6 8 6 0,-6-8-6 0,0 0 3 15,0 0-3-15,0 0 3 0,2-14-3 0,-2 14 0 0,0 0 0 16,4-21 0-16,-1-5 0 0,1-1-2349 0</inkml:trace>
  <inkml:trace contextRef="#ctx0" brushRef="#br0" timeOffset="98478.7">25035 13422 1569 0,'0'0'0'0,"0"0"0"0,11-10 0 16,-11 10 23-16,0 0-23 0,0 0 23 0,8-9-23 0,-8 9 23 15,0 0-23-15,0 0 23 0,0 0-23 0,0 0 92 16,0 0-92-16,8-4 92 0,-8 4-92 0,0 0 78 16,0 0-78-16,0 0 78 0,11 0-78 0,-11 0 75 15,0 0-75-15,0 0 75 0,12 4-75 0,-12-4 73 0,0 0-73 16,12 4 73-16,5 7-73 0,-17-11 64 0,0 0-64 16,24 17 64-16,3 8-64 0,-27-25 55 0,0 0-55 15,29 31 56-15,2 9-56 0,-31-40 52 0,0 0-52 16,31 46 52-16,-7-6-52 0,-24-40 43 0,0 0-43 15,21 45 43-15,-4 13-43 0,-17-58 38 0,0 0-38 16,14 64 38-16,-6 5-38 0,-8-69 27 0,0 0-27 16,6 67 27-16,0 3-27 0,-6-70 22 0,0 0-22 0,1 67 23 15,-8 2-23-15,7-69 20 0,0 0-20 0,-16 65 20 16,-7-2-20-16,23-63 16 0,0 0-16 0,-29 61 17 16,-8-2-17-16,37-59 9 0,0 0-9 0,-49 50 9 15,-17-7-9-15,66-43 3 0,0 0-3 0,-76 27 4 16,-6-14-4-16,3 1-2190 0</inkml:trace>
  <inkml:trace contextRef="#ctx0" brushRef="#br0" timeOffset="99109.14">21607 13964 1995 0,'0'0'0'0,"0"0"0"0,0 0 0 16,0 0-7-16,0 0 7 0,0 0-6 0,-8 4 6 16,8-4-22-16,0 0 22 0,0 0-21 0,-14 3 21 15,14-3 20-15,0 0-20 0,-9 12 21 0,1 7-21 16,8-19 51-16,0 0-51 0,-6 32 51 0,2 16-51 15,4-48 74-15,0 0-74 0,-2 55 74 0,0 5-74 0,2-60 66 16,0 0-66-16,0 62 67 0,4 5-67 0,-4-67 49 16,0 0-49-16,10 69 49 0,11 0-49 0,-21-69 37 15,0 0-37-15,24 72 38 0,3 1-38 0,-27-73 31 0,0 0-31 16,35 66 32-16,6-7-32 0,-41-59 25 0,0 0-25 16,42 54 26-16,7-6-26 0,-49-48 19 0,0 0-19 15,51 42 20-15,3-12-20 0,-54-30 16 0,0 0-16 16,64 13 16-16,10-16-16 0,2 1-1981 0</inkml:trace>
  <inkml:trace contextRef="#ctx0" brushRef="#br0" timeOffset="99876.42">25880 13493 1513 0,'0'0'0'0,"0"0"0"15,-9 3 0-15,9-3 81 0,0 0-81 0,0 0 81 16,-12 0-81-16,12 0 124 0,0 0-124 0,-8-3 125 16,-5-1-125-16,13 4 63 0,0 0-63 0,-16 0 63 0,2 4-63 15,14-4 42-15,0 0-42 0,-17 5 43 0,-4 7-43 16,21-12 44-16,0 0-44 0,-22 9 44 0,5 5-44 16,17-14 41-16,0 0-41 0,-14 17 42 0,2-2-42 15,12-15 38-15,0 0-38 0,-7 21 39 0,1 2-39 16,6-23 33-16,0 0-33 0,-2 29 33 0,2 3-33 15,0-32 26-15,0 0-26 0,6 40 27 0,5 2-27 0,-11-42 20 16,0 0-20-16,14 52 21 0,0 1-21 16,-14-53 16-16,0 0-16 0,13 53 17 0,1 1-17 0,-14-54 12 15,0 0-12-15,11 49 12 0,-1 1-12 0,-10-50 9 0,0 0-9 16,8 42 9-16,-2-13-9 0,-6-29 9 16,0 0-9-16,2 26 10 0,-6 5-10 0,4-31 12 0,0 0-12 15,-8 28 13-15,0-10-13 0,8-18 13 0,0 0-13 16,-9 9 14-16,-7-5-14 0,16-4 13 0,0 0-13 15,-19-6 13-15,-5-9-13 0,1 0-1977 0</inkml:trace>
  <inkml:trace contextRef="#ctx0" brushRef="#br0" timeOffset="100101.93">25470 13979 1916 0,'0'0'0'0,"8"-2"0"15,9-2 0-15,-17 4 52 0,0 0-52 0,18-3 52 16,-5-1-52-16,-13 4 79 0,0 0-79 0,24-2 79 16,17-8-79-16,-41 10 57 0,0 0-57 0,40-7 57 0,-10 3-57 15,-30 4 32-15,0 0-32 0,27-6 32 0,6-7-32 16,-33 13 25-16,0 0-25 0,33-14 26 0,-4 1-26 16,-29 13 13-16,0 0-13 0,25-11 14 0,3-5-14 15,-28 16 6-15,0 0-6 0,29-19 6 0,2-7-6 16,0-1-1775-16</inkml:trace>
  <inkml:trace contextRef="#ctx0" brushRef="#br0" timeOffset="100426.55">26230 13453 1838 0,'0'0'0'16,"0"0"0"-16,0 0 0 0,0 0-4 0,0 0 4 16,-7 3-3-16,-1-3 3 0,8 0-20 0,0 0 20 15,-8 6-20-15,0 4 20 0,8-10 33 0,0 0-33 16,-8 17 34-16,1 9-34 0,7-26 89 0,0 0-89 16,-8 35 89-16,0 5-89 0,8-40 97 0,0 0-97 0,-6 44 98 15,2 5-98-15,4-49 79 0,0 0-79 0,0 46 80 16,4 2-80-16,-4-48 55 0,0 0-55 0,8 46 55 15,0-8-55-15,-8-38 40 0,0 0-40 0,8 26 40 16,-3-8-40-16,-5-18 24 0,0 0-24 0,6 11 25 16,2-3-25-16,-8-8 16 0,0 0-16 0,18 0 17 15,18-17-17-15,1 1-1937 0</inkml:trace>
  <inkml:trace contextRef="#ctx0" brushRef="#br0" timeOffset="100879.13">26386 13592 1905 0,'0'0'0'0,"0"0"0"0,6 6 0 16,-6-6 10-16,0 0-10 0,9 19 10 0,9 11-10 0,-18-30 54 16,0 0-54-16,15 40 54 0,-5 0-54 0,-10-40 50 0,0 0-50 15,6 36 50-15,-2-7-50 0,-4-29 29 0,0 0-29 16,2 25 30-16,0-2-30 0,-2-23 26 0,0 0-26 15,2 19 26-15,-4-8-26 0,2-11 22 0,0 0-22 16,-4 8 23-16,4-8-23 0,0 0 18 0,0 0-18 16,0 0 19-16,-8-8-19 0,8 8 24 0,0 0-24 15,-2-11 24-15,0-10-24 0,2 21 24 0,0 0-24 16,0-31 24-16,4-9-24 0,-4 40 29 0,0 0-29 16,6-44 30-16,4-3-30 0,-10 47 31 0,0 0-31 0,13-44 31 15,5 8-31-15,-18 36 34 0,0 0-34 0,15-25 35 16,-5 10-35-16,-10 15 31 0,0 0-31 0,8-6 32 15,-8 6-32-15,0 0 28 0,0 0-28 0,8-4 29 16,-8 4-29-16,0 0 27 0,0 0-27 0,17 13 27 16,12 14-27-16,-29-27 21 0,0 0-21 0,29 31 21 15,-9-5-21-15,-20-26 15 0,0 0-15 0,15 23 15 16,3 2-15-16,-18-25 11 0,0 0-11 0,16 29 11 0,-9 5-11 16,-7-34 9-16,0 0-9 0,6 30 10 0,-2-10-10 15,-4-20 7-15,0 0-7 0,2 13 7 0,-2-7-7 16,0-6 6-16,0 0-6 0,0 0 6 0,2 11-6 15,-2-11 2-15,0 0-2 0,0 0 2 0,0 0-2 16,0 0-2137-16</inkml:trace>
  <inkml:trace contextRef="#ctx0" brushRef="#br0" timeOffset="101186.05">26866 13605 2073 0,'0'0'0'15,"10"2"0"-15,13 0 0 0,-23-2 18 0,0 0-18 0,22 2 18 16,-13 0-18-16,-9-2 70 0,0 0-70 0,8 4 70 15,6 3-70-15,-14-7 58 0,0 0-58 0,15 8 59 16,-7-4-59-16,-8-4 29 0,0 0-29 0,0 0 29 16,10 3-29-16,-10-3 22 0,0 0-22 0,0 0 23 15,0 0-23-15,0 0 13 0,0 0-13 0,13 0 14 16,-1-5-14-16,0 1-1812 0</inkml:trace>
  <inkml:trace contextRef="#ctx0" brushRef="#br0" timeOffset="101527.13">27185 13363 2051 0,'0'0'0'0,"0"0"0"0,12 0 0 0,-12 0 34 0,0 0-34 15,7 0 34-15,-7 0-34 0,0 0 65 0,0 0-65 16,10 8 66-16,-10-1-66 0,0-7 108 0,0 0-108 16,2 17 109-16,2 14-109 0,-4-31 52 0,0 0-52 15,6 36 53-15,0 2-53 0,-6-38 42 0,0 0-42 16,5 38 43-16,-1 1-43 0,-4-39 33 0,0 0-33 16,2 30 34-16,-2 6-34 0,0-36 21 0,0 0-21 15,2 29 22-15,4-4-22 0,-6-25 19 0,0 0-19 16,8 17 19-16,-2 6-19 0,-6-23 15 0,0 0-15 0,2 15 16 15,0-7-16-15,-2-8 9 0,0 0-9 0,0 0 10 16,0 0-10-16,0 0 1 0,0 0-1 0,15-6 2 16,7-19-2-16,-1 0-2084 0</inkml:trace>
  <inkml:trace contextRef="#ctx0" brushRef="#br0" timeOffset="101856.39">27331 13071 2017 0,'0'0'0'0,"0"0"0"0,13 11 0 0,-13-11 7 15,0 0-7-15,10 8 8 0,0-2-8 0,-10-6 62 16,0 0-62-16,23 19 62 0,18 23-62 0,-41-42 59 0,0 0-59 15,47 51 59-15,-1 7-59 0,-46-58 56 0,0 0-56 16,39 61 57-16,-10 9-57 0,-29-70 62 0,0 0-62 16,22 75 63-16,-14-1-63 0,-8-74 52 0,0 0-52 15,-4 71 53-15,-10-5-53 0,14-66 45 0,0 0-45 16,-21 63 45-16,-5-5-45 0,26-58 33 0,0 0-33 16,-31 53 33-16,-6-9-33 0,37-44 26 0,0 0-26 15,-44 42 27-15,-7-8-27 0,51-34 10 0,0 0-10 16,-52 21 11-16,1-19-11 0,2 0-2076 0</inkml:trace>
  <inkml:trace contextRef="#ctx0" brushRef="#br0" timeOffset="104009.24">26075 4014 1009 0,'0'0'0'15,"0"0"0"-15,35-40 0 0,-35 40 47 0,0 0-47 0,29-37 47 16,0-3-47-16,-29 40 99 0,0 0-99 0,27-53 100 15,-3-4-100-15,-24 57 68 0,0 0-68 0,19-60 69 16,-3-6-69-16,-16 66 46 0,0 0-46 0,7-65 46 16,-7-2-46-16,0 67 26 0,0 0-26 0,-7-65 27 15,-9 0-27-15,16 65 26 0,0 0-26 0,-23-59 27 16,-8 2-27-16,31 57 25 0,0 0-25 0,-41-57 25 16,-8 1-25-16,49 56 24 0,0 0-24 0,-58-51 25 15,-12 9-25-15,70 42 24 0,0 0-24 0,-76-44 24 16,-6 0-24-16,82 44 29 0,0 0-29 0,-87-46 30 0,-6 3-30 15,93 43 25-15,0 0-25 0,-98-44 26 0,-3 7-26 16,101 37 22-16,0 0-22 0,-107-40 23 0,-3 0-23 16,110 40 18-16,0 0-18 0,-115-36 18 0,-4-4-18 15,119 40 15-15,0 0-15 0,-122-34 15 16,-9 1-15-16,131 33 11 0,0 0-11 0,-130-26 11 0,-4-1-11 16,134 27 8-16,0 0-8 0,-134-21 9 0,-4 2-9 15,138 19 6-15,0 0-6 0,-138-14 7 0,-4-3-7 0,142 17 5 16,0 0-5-16,-142-9 5 0,2-3-5 0,140 12 4 15,0 0-4-15,-136-5 4 0,4 5-4 0,132 0 3 16,0 0-3-16,-133 0 4 0,1 5-4 0,132-5 3 16,0 0-3-16,-136 12 3 0,4 1-3 0,132-13 2 0,0 0-2 15,-126 13 3-15,1 7-3 0,125-20 1 0,0 0-1 16,-124 21 2-16,9 1-2 0,115-22 1 0,0 0-1 16,-113 23 1-16,6 8-1 0,107-31 1 0,0 0-1 15,-99 36 1-15,0 8-1 0,99-44 1 0,0 0-1 0,-95 50 1 16,11 3-1-16,84-53 1 0,0 0-1 0,-78 57 1 15,0 6-1-15,78-63 1 0,0 0-1 0,-73 67 2 16,1-4-2-16,72-63 0 0,0 0 0 0,-61 65 1 16,5 7-1-16,56-72 0 0,0 0 0 0,-49 76 0 15,5 3 0-15,44-79-2 0,0 0 2 0,-35 76-1 16,7 0 1-16,28-76-4 0,0 0 4 0,-19 77-3 16,7-1 3-16,12-76-7 0,0 0 7 0,-7 80-6 15,7-2 6-15,0-78-7 0,0 0 7 0,3 77-7 16,11-1 7-16,-14-76-7 0,0 0 7 0,21 76-6 15,3 4 6-15,-24-80-5 0,0 0 5 0,31 79-4 0,10 3 4 16,-41-82-4-16,0 0 4 0,44 78-3 0,3-11 3 16,-47-67-3-16,0 0 3 0,55 59-2 0,9-2 2 15,-64-57-2-15,0 0 2 0,76 53-1 0,5-3 1 16,-81-50 0-16,0 0 0 0,92 44 0 0,5-8 0 16,-97-36 0-16,0 0 0 0,107 31 1 0,4-1-1 15,-111-30 1-15,0 0-1 0,120 23 2 0,8 0-2 16,-128-23 2-16,0 0-2 0,127 17 2 0,-5-7-2 0,-122-10 0 15,0 0 0-15,117 9 1 0,0 3-1 0,-1-3-1473 16</inkml:trace>
  <inkml:trace contextRef="#ctx0" brushRef="#br0" timeOffset="104831.78">25501 4365 1491 0,'0'0'0'16,"0"0"0"-16,0 0 0 0,0 0 29 0,0 0-29 0,10 9 30 15,-10-9-30-15,0 0 57 0,0 0-57 0,0 0 58 16,17-9-58-16,-17 9 63 0,0 0-63 0,33-10 63 16,18-7-63-16,-51 17 40 0,0 0-40 0,53-17 41 15,-7 3-41-15,-46 14 32 0,0 0-32 0,49-5 33 16,11-3-33-16,-60 8 26 0,0 0-26 0,62-4 27 16,-7 2-27-16,-55 2 23 0,0 0-23 0,54 2 23 15,8 6-23-15,-62-8 20 0,0 0-20 0,61 4 20 16,-5 5-20-16,-56-9 18 0,0 0-18 0,53 10 19 15,-5 11-19-15,-48-21 17 0,0 0-17 0,45 23 18 16,-2 0-18-16,-43-23 15 0,0 0-15 0,35 22 15 0,-6 9-15 16,-29-31 13-16,0 0-13 0,21 27 14 0,-7-1-14 15,-14-26 10-15,0 0-10 0,11 31 10 0,-1-1-10 16,-10-30 9-16,0 0-9 0,6 40 9 0,-2 2-9 16,-4-42 7-16,0 0-7 0,0 44 7 0,0 0-7 15,0-44 8-15,0 0-8 0,2 40 9 0,0 0-9 16,-2-40 7-16,0 0-7 0,2 40 7 0,0-3-7 15,-2-37 6-15,0 0-6 0,4 30 6 0,-1-7-6 0,-3-23 5 16,0 0-5-16,2 21 5 0,-2-8-5 0,0-13 4 16,0 0-4-16,0 14 4 0,0-5-4 0,0-9 3 0,0 0-3 15,0 10 4-15,0-10-4 0,0 0 2 0,0 0-2 16,-5 9 2-16,5-9-2 0,0 0 0 0,0 0 0 16,-8 8 0-16,-6-4 0 0,1-2-1687 0</inkml:trace>
  <inkml:trace contextRef="#ctx0" brushRef="#br0" timeOffset="105227.4">26104 4882 1311 0,'0'0'0'0,"0"0"0"0,17 7 0 16,-17-7 0-16,0 0 0 0,14 6 1 0,-2 2-1 16,-12-8-1-16,0 0 1 0,11 5 0 0,9 3 0 15,-20-8 18-15,0 0-18 0,23 13 18 0,2-3-18 16,-25-10 35-16,0 0-35 0,28 13 36 0,3 4-36 15,-31-17 45-15,0 0-45 0,31 16 46 0,-6-3-46 0,-25-13 52 16,0 0-52-16,25 13 52 0,7 4-52 0,-32-17 50 16,0 0-50-16,31 14 51 0,-8-1-51 0,-23-13 45 15,0 0-45-15,17 14 46 0,-3 3-46 0,-14-17 43 16,0 0-43-16,12 13 44 0,-1 4-44 16,-11-17 32-16,0 0-32 0,10 10 33 0,-4-1-33 0,-6-9 21 0,0 0-21 15,0 0 22-15,14 8-22 0,-1-2-1440 0</inkml:trace>
  <inkml:trace contextRef="#ctx0" brushRef="#br0" timeOffset="105443.58">26835 4845 1681 0,'0'0'0'0,"0"0"0"15,-8 0 0-15,8 0 28 0,0 0-28 0,-8 0 29 16,8 0-29-16,0 0 66 0,0 0-66 0,-15 14 67 16,-3 3-67-16,18-17 65 0,0 0-65 0,-25 27 65 0,-12 9-65 15,37-36 31-15,0 0-31 0,-48 36 32 0,-24 8-32 16,72-44 21-16,0 0-21 0,-80 44 22 0,-2-8-22 16,3 4-1521-16</inkml:trace>
  <inkml:trace contextRef="#ctx0" brushRef="#br0" timeOffset="107175.69">26269 6520 1502 0,'0'0'0'0,"0"0"0"0,0 0 0 16,0 0 38-16,0 0-38 0,27 8 39 0,-15-12-39 15,-12 4 75-15,0 0-75 0,33-6 75 0,37-1-75 16,-70 7 59-16,0 0-59 0,86-10 60 0,7-1-60 16,-93 11 28-16,0 0-28 0,93-12 29 0,3-5-29 15,-96 17 17-15,0 0-17 0,97-13 17 0,-6 3-17 0,-91 10 13 16,0 0-13-16,82-7 14 0,-4-3-14 0,-78 10 15 16,0 0-15-16,68-11 16 0,-16-3-16 0,-52 14 11 15,0 0-11-15,43-11 12 0,0 3-12 0,-43 8 9 16,0 0-9-16,33-7 9 0,-16 5-9 0,-17 2 10 15,0 0-10-15,12 0 10 0,-4 0-10 0,-8 0 9 0,0 0-9 16,8 0 10-16,-8 0-10 0,0 0 6 0,0 0-6 16,1-10 7-16,-16 8-7 0,15 2 5 0,0 0-5 15,-23-2 5-15,-10 2-5 0,-1 0-1515 0</inkml:trace>
  <inkml:trace contextRef="#ctx0" brushRef="#br0" timeOffset="107594.09">25997 6560 1547 0,'0'0'0'0,"0"0"0"0,-2 8 0 16,2-8 24-16,0 0-24 0,-2 9 25 15,2 1-25-15,0-10 19 0,0 0-19 0,8 8 19 0,7-3-19 16,-15-5 39-16,0 0-39 0,35 0 39 0,26-5-39 16,-61 5 29-16,0 0-29 0,74-12 29 0,5-1-29 15,-79 13 28-15,0 0-28 0,90-14 29 0,11-1-29 0,-101 15 36 16,0 0-36-16,105-13 37 0,-4 3-37 16,-101 10 36-16,0 0-36 0,95-7 36 0,-5-3-36 0,-90 10 31 15,0 0-31-15,85-11 32 0,-3 5-32 0,-82 6 31 0,0 0-31 16,68-6 32-16,-23 4-32 0,-45 2 31 0,0 0-31 15,35-2 32-15,0-1-32 0,-35 3 26 0,0 0-26 16,27 0 26-16,-12-4-26 0,-15 4 20 0,0 0-20 16,10 0 21-16,-2 0-21 0,-8 0 14 0,0 0-14 15,8 0 15-15,-8 0-15 0,0 0 10 0,0 0-10 16,6 0 11-16,-6 0-11 0,0 0 5 0,0 0-5 16,-8 0 6-16,-8-2-6 0,16 2 0 0,0 0 0 15,-23-2 1-15,-8 4-1 0,0 0-1677 0</inkml:trace>
  <inkml:trace contextRef="#ctx0" brushRef="#br0" timeOffset="107926.69">26363 6560 1222 0,'0'0'0'0,"0"0"0"0,0 0 0 16,0 0 15-16,0 0-15 0,0 0 16 0,0 0-16 15,0 0 42-15,0 0-42 0,25-2 43 0,21-1-43 16,-46 3 42-16,0 0-42 0,63-12 42 0,9 1-42 0,-72 11 23 16,0 0-23-16,79-14 23 0,5-1-23 0,-84 15 40 15,0 0-40-15,91-15 41 0,8 3-41 0,-99 12 54 16,0 0-54-16,98-11 55 0,-9 3-55 0,-89 8 50 15,0 0-50-15,76-9 50 0,-22-1-50 0,-54 10 54 0,0 0-54 16,43-7 54-16,-2 1-54 0,-41 6 38 0,0 0-38 16,31-2 38-16,-15 0-38 0,-16 2 29 0,0 0-29 15,11-8 29-15,3-7-29 0,0 0-1440 0</inkml:trace>
  <inkml:trace contextRef="#ctx0" brushRef="#br0" timeOffset="116045.37">20584 16014 1905 0,'0'0'0'0,"0"0"0"0,0 0 0 0,0 0 97 16,0 0-97-16,0 0 98 0,0 0-98 0,0 0 177 0,0 0-177 15,0 0 177-15,0 0-177 0,0 0 119 0,0 0-119 16,0 0 119-16,0 0-119 0,0 0 51 0,0 0-51 16,0 0 51-16,41 8-51 0,-41-8 32 0,0 0-32 15,31 0 33-15,0-2-33 0,-31 2 25 0,0 0-25 16,31 0 26-16,-2 4-26 0,-29-4 17 0,0 0-17 15,24 2 17-15,-5-2-17 0,-19 0 12 0,0 0-12 16,14 0 12-16,-4 2-12 0,-10-2 7 0,0 0-7 16,7 2 8-16,-7-2-8 0,0 0 2 0,0 0-2 0,12 2 2 15,-12-2-2-15,0 0-2181 0</inkml:trace>
  <inkml:trace contextRef="#ctx0" brushRef="#br0" timeOffset="116236.55">20621 16175 1894 0,'0'0'0'0,"0"0"0"0,18 4 0 16,-18-4 96-16,0 0-96 0,13 1 97 0,1-2-97 15,-14 1 150-15,0 0-150 0,19-6 151 0,10-2-151 16,-29 8 73-16,0 0-73 0,32-6 74 0,-5 1-74 16,-27 5 22-16,0 0-22 0,25-4 23 0,-6 0-23 15,-19 4 17-15,0 0-17 0,20 0 17 0,-7 2-17 16,-13-2 8-16,0 0-8 0,10 0 8 0,2-4-8 0,0 0-1913 15</inkml:trace>
  <inkml:trace contextRef="#ctx0" brushRef="#br0" timeOffset="116944.37">21465 15908 1782 0,'0'0'0'0,"0"0"0"0,-14 11 0 16,14-11 53-16,0 0-53 0,-11 8 54 0,-3-1-54 15,14-7 98-15,0 0-98 0,-16 6 98 16,7-4-98-16,9-2 70 0,0 0-70 0,-8 0 70 0,8 0-70 16,0 0 48-16,0 0-48 0,-10-10 49 0,10-3-49 15,0 13 44-15,0 0-44 0,4-21 45 0,4-6-45 16,-8 27 39-16,0 0-39 0,12-24 40 0,3 6-40 0,-15 18 37 15,0 0-37-15,18-13 37 0,1 2-37 0,-19 11 32 16,0 0-32-16,21-8 32 0,5 4-32 0,-26 4 26 16,0 0-26-16,29 2 26 0,-2 8-26 0,-27-10 20 15,0 0-20-15,31 19 20 0,4 9-20 0,-35-28 16 0,0 0-16 16,31 31 17-16,-15-6-17 0,-16-25 13 0,0 0-13 16,12 30 14-16,-3 16-14 0,-9-46 10 0,0 0-10 15,8 48 10-15,-16-4-10 0,8-44 9 0,0 0-9 16,-13 38 10-16,-9-4-10 0,22-34 8 0,0 0-8 15,-27 31 9-15,-4-7-9 0,31-24 8 0,0 0-8 16,-29 16 9-16,7-11-9 0,22-5 11 0,0 0-11 16,-15-2 12-16,3-5-12 0,12 7 13 0,0 0-13 0,-6-14 13 15,6-7-13-15,0 21 10 0,0 0-10 0,6-22 11 16,4 1-11-16,-10 21 10 0,0 0-10 0,13-20 10 16,5 3-10-16,-18 17 7 0,0 0-7 0,19-13 8 15,5 5-8-15,-24 8 5 0,0 0-5 0,27-3 5 16,6 1-5-16,-33 2 3 0,0 0-3 0,31 2 3 15,2 3-3-15,-33-5 2 0,0 0-2 0,35 10 3 16,-6-1-3-16,-29-9 2 0,0 0-2 0,22 10 2 0,-7-4-2 16,-15-6 1-16,0 0-1 0,14 3 2 15,0-1-2-15,-14-2 0 0,0 0 0 0,15 2 1 0,-1 0-1 16,-14-2 0-16,0 0 0 0,13-6 0 0,7-15 0 16,-1 0-2181-16</inkml:trace>
  <inkml:trace contextRef="#ctx0" brushRef="#br0" timeOffset="117409.62">22025 15870 1927 0,'0'0'0'0,"0"0"0"0,12 7 0 0,-12-7 49 0,0 0-49 15,7 4 49-15,-7-4-49 0,0 0 47 0,0 0-47 16,12 4 47-16,-2 7-47 0,-10-11 84 0,0 0-84 15,15 19 84-15,9 12-84 0,-24-31 34 0,0 0-34 16,21 30 35-16,-9-11-35 0,-12-19 23 0,0 0-23 16,5 16 23-16,1-1-23 0,-6-15 25 0,0 0-25 15,2 15 26-15,-4-5-26 0,2-10 22 0,0 0-22 16,-2 7 23-16,2-7-23 0,0 0 20 0,0 0-20 0,0 0 20 16,0-9-20-16,0 9 19 0,0 0-19 0,0-19 19 15,0-8-19-15,0 27 27 0,0 0-27 0,2-32 27 16,2-3-27-16,-4 35 32 0,0 0-32 0,10-36 32 15,5 0-32-15,-15 36 33 0,0 0-33 0,16-29 33 16,-2 12-33-16,-14 17 30 0,0 0-30 0,13-11 31 16,1 3-31-16,-14 8 23 0,0 0-23 0,11-4 24 0,-11 4-24 15,0 0 18-15,0 0-18 0,14 4 19 0,7 13-19 16,-21-17 14-16,0 0-14 0,24 23 15 0,-9 0-15 16,-15-23 16-16,0 0-16 0,16 27 17 0,-1 5-17 15,-15-32 14-15,0 0-14 0,16 34 15 0,-6-1-15 16,-10-33 13-16,0 0-13 0,6 26 13 0,-1-6-13 15,-5-20 10-15,0 0-10 0,6 17 10 0,-2-4-10 16,-4-13 5-16,0 0-5 0,2 10 5 0,-2-10-5 0,0 0 1 16,0 0-1-16,0 0 2 0,16 0-2 0,-5 0-2232 15</inkml:trace>
  <inkml:trace contextRef="#ctx0" brushRef="#br0" timeOffset="117664.4">22593 15931 2073 0,'0'0'0'0,"0"0"0"16,19 3 0-16,-19-3 42 0,0 0-42 0,16 2 42 16,-7 0-42-16,-9-2 49 0,0 0-49 0,12 2 50 15,7 0-50-15,-19-2 112 0,0 0-112 0,22 2 112 16,-1 0-112-16,-21-2 56 0,0 0-56 0,22 0 57 15,-3-2-57-15,-19 2 44 0,0 0-44 0,18-2 45 16,1 0-45-16,-19 2 32 0,0 0-32 0,19-6 32 16,7-5-32-16,-26 11 19 0,0 0-19 0,21-19 19 15,4-10-19-15,-1 1-2028 0</inkml:trace>
  <inkml:trace contextRef="#ctx0" brushRef="#br0" timeOffset="117966.93">23273 15589 2151 0,'0'0'0'0,"0"0"0"0,8 2 0 0,-8-2 37 16,0 0-37-16,0 0 37 0,2 8-37 0,-2-8 76 0,0 0-76 15,0 0 76-15,-2 9-76 0,2-9 86 0,0 0-86 16,2 14 86-16,2 8-86 0,-4-22 49 0,0 0-49 15,0 33 50-15,2 13-50 0,-2-46 40 0,0 0-40 16,4 45 40-16,-1 9-40 0,-3-54 34 0,0 0-34 16,4 48 35-16,-2-12-35 0,-2-36 27 0,0 0-27 15,2 30 28-15,4-3-28 0,-6-27 23 0,0 0-23 16,8 23 24-16,0-4-24 0,-8-19 14 0,0 0-14 16,5 11 14-16,-5-3-14 0,0-8 6 0,0 0-6 0,0 0 6 15,12 0-6-15,0 0-2145 0</inkml:trace>
  <inkml:trace contextRef="#ctx0" brushRef="#br0" timeOffset="118293.29">23475 15381 2051 0,'0'0'0'0,"8"-2"0"0,11-5 0 16,-19 7 37-16,0 0-37 0,18-8 37 0,-10 8-37 16,-8 0 72-16,0 0-72 0,17 11 73 0,22 16-73 0,-39-27 74 15,0 0-74-15,41 34 75 0,-4 12-75 0,-37-46 37 16,0 0-37-16,33 54 37 0,0 5-37 0,-33-59 29 16,0 0-29-16,27 65 30 0,-9 5-30 0,-18-70 28 15,0 0-28-15,15 73 28 0,-3 1-28 0,-12-74 23 0,0 0-23 16,2 75 24-16,-12-3-24 0,10-72 18 0,0 0-18 15,-17 71 19-15,-7-5-19 0,24-66 15 0,0 0-15 16,-35 65 16-16,-13-2-16 0,48-63 11 0,0 0-11 16,-62 61 12-16,-12-9-12 0,74-52 5 0,0 0-5 15,-74 38 5-15,2-13-5 0,0-1-2007 0</inkml:trace>
  <inkml:trace contextRef="#ctx0" brushRef="#br0" timeOffset="118843.81">21480 15549 2017 0,'0'0'0'16,"0"0"0"-16,-7 4 0 0,7-4 10 0,0 0-10 0,-12 4 11 15,-7 1-11-15,19-5 91 0,0 0-91 0,-18 10 92 16,1 15-92-16,17-25 88 0,0 0-88 0,-14 42 89 15,2 17-89-15,12-59 61 0,0 0-61 0,-9 67 62 16,3 13-62-16,6-80 48 0,0 0-48 0,-2 82 48 16,10 2-48-16,-8-84 35 0,0 0-35 0,15 80 35 15,8-6-35-15,-23-74 28 0,0 0-28 0,32 71 28 16,8-4-28-16,-40-67 20 0,0 0-20 0,47 59 21 0,7-15-21 16,-54-44 12-16,0 0-12 0,61 26 13 0,3-18-13 15,-2 0-2047-15</inkml:trace>
  <inkml:trace contextRef="#ctx0" brushRef="#br0" timeOffset="119410.1">24020 16028 1961 0,'0'0'0'0,"0"0"0"0,7 7 0 15,-7-7 88-15,0 0-88 0,0 0 89 0,10 4-89 16,-10-4 138-16,0 0-138 0,0 0 139 0,10 4-139 16,-10-4 81-16,0 0-81 0,15 4 81 0,20 2-81 15,-35-6 39-15,0 0-39 0,39 7 40 0,-6-1-40 16,-33-6 33-16,0 0-33 0,33 4 33 0,-3 0-33 0,-30-4 28 16,0 0-28-16,27 3 29 0,-10-1-29 0,-17-2 22 15,0 0-22-15,18 0 22 0,7-3-22 0,-25 3 16 0,0 0-16 16,21-2 16-16,-9 0-16 0,-12 2 11 0,0 0-11 15,18-2 11-15,11-6-11 0,-29 8 3 16,0 0-3-16,27-9 4 0,-11-1-4 0,-16 10 0 0,0 0 0 16,9-11 0-16,-3-7 0 0,0-1-2103 0</inkml:trace>
  <inkml:trace contextRef="#ctx0" brushRef="#br0" timeOffset="119742.75">24290 15816 1759 0,'0'0'0'0,"0"0"0"0,-6-11 0 16,6 11 1-16,0 0-1 0,-6-8 2 0,-2 6-2 15,8 2 2-15,0 0-2 0,0 0 2 0,0 0-2 16,0 0 66-16,0 0-66 0,-3 15 66 0,1 14-66 16,2-29 80-16,0 0-80 0,-2 32 80 0,8-1-80 15,-6-31 75-15,0 0-75 0,13 38 76 0,3 12-76 16,-16-50 63-16,0 0-63 0,19 49 63 0,-3-7-63 0,-16-42 59 16,0 0-59-16,15 40 59 0,-1 2-59 0,-14-42 39 15,0 0-39-15,12 40 40 0,-11-11-40 0,-1-29 24 16,0 0-24-16,-3 21 25 0,-3-6-25 0,0 0-1876 0</inkml:trace>
  <inkml:trace contextRef="#ctx0" brushRef="#br0" timeOffset="120426.79">24928 15831 2017 0,'0'0'0'0,"0"0"0"0,5 0 0 0,-5 0 51 15,0 0-51-15,0 0 52 0,16 12-52 0,-16-12 87 16,0 0-87-16,10 21 88 0,11 19-88 0,-21-40 64 15,0 0-64-15,22 46 64 0,-9-6-64 0,-13-40 40 0,0 0-40 16,12 38 41-16,-6 2-41 0,-6-40 25 0,0 0-25 16,4 32 26-16,-3-11-26 0,-1-21 19 0,0 0-19 15,-1 14 20-15,1-14-20 0,0 0 16 0,0 0-16 16,-12 3 16-16,0-12-16 0,12 9 13 0,0 0-13 16,-11-17 14-16,3-8-14 0,8 25 15 0,0 0-15 15,-4-32 16-15,2-7-16 0,2 39 17 0,0 0-17 16,2-45 18-16,4-9-18 0,-6 54 15 0,0 0-15 0,11-53 16 15,3 5-16-15,-14 48 22 0,0 0-22 0,16-38 22 16,-1 13-22-16,-15 25 23 0,0 0-23 0,16-13 23 16,-1 3-23-16,-15 10 21 0,0 0-21 0,14-4 22 15,-4 6-22-15,-10-2 18 0,0 0-18 0,15 10 18 16,10 7-18-16,-25-17 15 0,0 0-15 0,30 27 15 16,1 7-15-16,-31-34 14 0,0 0-14 0,27 34 15 15,-8-5-15-15,-19-29 14 0,0 0-14 0,16 32 15 0,-1 10-15 16,-15-42 13-16,0 0-13 0,14 40 14 0,-6-11-14 15,-8-29 10-15,0 0-10 0,4 23 10 0,0-10-10 16,-4-13 7-16,0 0-7 0,3 10 7 0,1-2-7 16,-4-8 3-16,0 0-3 0,0 0 3 0,8 5-3 15,-8-5 0-15,0 0 0 0,6-7 0 0,6-18 0 16,-1 0-2246-16</inkml:trace>
  <inkml:trace contextRef="#ctx0" brushRef="#br0" timeOffset="120650.52">25431 15969 1972 0,'0'0'0'15,"0"0"0"-15,12 0 0 0,-12 0 30 0,0 0-30 16,14 0 30-16,9 0-30 0,-23 0 55 16,0 0-55-16,29 0 55 0,2-2-55 0,-31 2 86 0,0 0-86 15,31-4 87-15,-4 2-87 0,-27 2 47 0,0 0-47 16,24-2 48-16,-3-2-48 0,-21 4 36 0,0 0-36 15,20-3 37-15,-5-3-37 0,-15 6 24 0,0 0-24 0,14-8 25 16,-1-1-25-16,-13 9 11 0,0 0-11 0,12-12 11 16,-8-1-11-16,0-1-1856 0</inkml:trace>
  <inkml:trace contextRef="#ctx0" brushRef="#br0" timeOffset="120950.37">25486 15808 1916 0,'0'0'0'0,"0"0"0"0,0 0 0 16,0 0 22-16,0 0-22 0,0 0 23 0,7 0-23 15,-7 0 84-15,0 0-84 0,2 10 84 0,0 5-84 16,-2-15 88-16,0 0-88 0,8 21 89 0,4 8-89 0,-12-29 40 15,0 0-40-15,11 32 40 0,3 1-40 0,-14-33 38 0,0 0-38 16,16 32 39-16,-1-1-39 0,-15-31 33 0,0 0-33 16,12 24 33-16,-6-3-33 0,-6-21 26 0,0 0-26 15,4 16 27-15,-4-7-27 0,0-9 20 0,0 0-20 16,1 8 21-16,-1-8-21 0,0 0 9 0,0 0-9 16,0 0 10-16,6-15-10 0,0-1-1922 0</inkml:trace>
  <inkml:trace contextRef="#ctx0" brushRef="#br0" timeOffset="121175.75">25750 15671 1950 0,'0'0'0'0,"0"0"0"16,0 0 0-16,0 0 50 0,0 0-50 0,8 8 51 15,-8-8-51-15,0 0 98 0,0 0-98 0,10 17 98 16,1 0-98-16,-11-17 71 0,0 0-71 0,16 25 71 0,-1 7-71 15,-15-32 34-15,0 0-34 0,16 40 35 0,-4 6-35 16,-12-46 25-16,0 0-25 0,9 40 26 0,-1-13-26 16,-8-27 19-16,0 0-19 0,4 19 19 0,-2-8-19 15,-2-11 10-15,0 0-10 0,0 0 11 0,0 0-11 16,0 0-1866-16</inkml:trace>
  <inkml:trace contextRef="#ctx0" brushRef="#br0" timeOffset="121446.68">26013 15469 2084 0,'0'0'0'16,"9"6"0"-16,13 9 0 0,-22-15 33 0,0 0-33 15,27 21 34-15,-2 4-34 0,-25-25 50 0,0 0-50 16,27 40 51-16,8 15-51 0,-35-55 93 0,0 0-93 15,32 61 93-15,-13-4-93 0,-19-57 42 0,0 0-42 16,10 61 42-16,-8 10-42 0,-2-71 33 0,0 0-33 16,-6 71 33-16,-10-5-33 0,16-66 25 0,0 0-25 0,-27 65 26 15,-12-4-26-15,39-61 15 0,0 0-15 0,-47 54 15 16,-9-12-15-16,56-42 7 0,0 0-7 0,-60 34 8 16,-6-11-8-16,0 2-1953 0</inkml:trace>
  <inkml:trace contextRef="#ctx0" brushRef="#br0" timeOffset="121877.2">24897 15618 1972 0,'0'0'0'15,"0"0"0"-15,-8 0 0 0,8 0 20 0,0 0-20 16,-8 4 20-16,0 5-20 0,8-9 79 0,0 0-79 16,-10 21 79-16,-3 13-79 0,13-34 82 0,0 0-82 0,-10 46 82 15,2 9-82-15,8-55 44 0,0 0-44 0,-2 63 44 16,4 2-44-16,-2-65 34 0,0 0-34 0,8 67 35 16,6 0-35-16,-14-67 30 0,0 0-30 0,19 63 31 15,5-12-31-15,-24-51 18 0,0 0-18 0,35 42 19 16,9-4-19-16,-44-38 7 0,0 0-7 0,47 27 7 15,-8-19-7-15,0-1-1893 0</inkml:trace>
  <inkml:trace contextRef="#ctx0" brushRef="#br0" timeOffset="122493.75">26586 15536 1614 0,'0'0'0'0,"0"0"0"0,0 0 0 16,0 0 45-16,0 0-45 0,0 0 46 0,0-12-46 16,0 12 90-16,0 0-90 0,0 0 90 0,-10-11-90 15,10 11 101-15,0 0-101 0,-9 0 102 0,-3 4-102 16,12-4 64-16,0 0-64 0,-14 5 64 0,-1 5-64 16,15-10 55-16,0 0-55 0,-16 13 55 0,3 4-55 15,13-17 45-15,0 0-45 0,-12 18 46 0,4 1-46 16,8-19 39-16,0 0-39 0,-4 26 40 0,2 14-40 15,2-40 33-15,0 0-33 0,0 48 33 0,2 5-33 0,-2-53 29 16,0 0-29-16,4 60 29 0,0-3-29 0,-4-57 20 16,0 0-20-16,6 55 20 0,2 0-20 0,-8-55 16 15,0 0-16-15,8 50 16 0,-3-6-16 0,-5-44 13 0,0 0-13 16,4 38 13-16,-4-4-13 0,0-34 11 0,0 0-11 16,0 27 12-16,2-10-12 0,-2-17 9 0,0 0-9 15,-2 12 9-15,-7-5-9 0,9-7 8 0,0 0-8 16,-20 2 9-16,-15-9-9 0,0-1-2022 0</inkml:trace>
  <inkml:trace contextRef="#ctx0" brushRef="#br0" timeOffset="122692.48">26293 15915 1894 0,'0'0'0'0,"0"0"0"16,21 0 0-16,-21 0 69 0,0 0-69 0,21-2 69 15,7-5-69-15,-28 7 104 0,0 0-104 0,29-8 105 0,4 0-105 16,-33 8 60-16,0 0-60 0,35-7 61 0,4-6-61 16,-39 13 26-16,0 0-26 0,35-16 26 0,-12 7-26 15,-23 9 7-15,0 0-7 0,25-10 7 0,8-3-7 16,-33 13 0-16,0 0 0 0,31-15 0 0,-9 5 0 16,-3 0-1761-16</inkml:trace>
  <inkml:trace contextRef="#ctx0" brushRef="#br0" timeOffset="122993.55">26882 15549 1905 0,'0'0'0'16,"0"0"0"-16,0 0 0 0,0 0 6 0,0 0-6 15,-8 8 6-15,8-8-6 0,0 0 82 0,0 0-82 16,-2 19 83-16,-6 7-83 0,8-26 89 0,0 0-89 16,-6 31 90-16,4 11-90 0,2-42 45 0,0 0-45 15,0 42 46-15,2-6-46 0,-2-36 40 0,0 0-40 16,0 36 40-16,0 3-40 0,0-39 27 0,0 0-27 0,2 34 28 16,0-9-28-16,-2-25 18 0,0 0-18 0,2 17 19 15,0-8-19-15,-2-9 8 0,0 0-8 0,0 0 8 16,0 0-8-16,0 0-1845 0</inkml:trace>
  <inkml:trace contextRef="#ctx0" brushRef="#br0" timeOffset="123461.63">26996 15671 1927 0,'0'0'0'0,"0"0"0"0,12 8 0 0,-12-8 36 15,0 0-36-15,10 7 37 0,1 5-37 0,-11-12 55 16,0 0-55-16,12 17 56 0,2 6-56 0,-14-23 95 0,0 0-95 16,11 21 95-16,-5 0-95 0,-6-21 50 0,0 0-50 15,6 21 51-15,0 0-51 0,-6-21 41 0,0 0-41 16,4 17 41-16,-4-7-41 0,0-10 30 0,0 0-30 15,0 0 30-15,-10-6-30 0,10 6 22 0,0 0-22 16,-8-14 22-16,4-3-22 0,4 17 17 0,0 0-17 16,0-21 17-16,4-2-17 0,-4 23 18 0,0 0-18 15,10-24 18-15,6-7-18 0,-16 31 19 0,0 0-19 0,17-30 20 16,1 7-20-16,-18 23 16 0,0 0-16 0,15-18 17 16,-5 9-17-16,-10 9 16 0,0 0-16 0,8-4 17 15,-8 4-17-15,0 0 14 0,0 0-14 0,11-6 14 16,-11 6-14-16,0 0 12 0,0 0-12 0,14 8 13 15,-4 3-13-15,-10-11 11 0,0 0-11 0,15 16 11 16,5 10-11-16,-20-26 12 0,0 0-12 0,15 29 12 16,-5-4-12-16,-10-25 11 0,0 0-11 0,6 17 11 15,-4-2-11-15,-2-15 10 0,0 0-10 0,2 12 11 0,0-3-11 16,-2-9 10-16,0 0-10 0,0 0 10 0,0 0-10 16,0 0 5-16,0 0-5 0,9 0 6 0,-3-15-6 15,0 0-2142-15</inkml:trace>
  <inkml:trace contextRef="#ctx0" brushRef="#br0" timeOffset="123682.67">27346 15749 1972 0,'0'0'0'0,"0"0"0"0,0 0 0 0,0 0 30 0,0 0-30 15,10 0 30-15,0-3-30 0,-10 3 97 0,0 0-97 16,11-4 98-16,3 0-98 0,-14 4 71 0,0 0-71 15,16 0 71-15,-1 2-71 0,-15-2 51 0,0 0-51 16,14 2 51-16,-4 0-51 0,-10-2 40 0,0 0-40 16,11 0 41-16,3-2-41 0,-14 2 28 0,0 0-28 15,15-4 29-15,-1-2-29 0,-14 6 13 0,0 0-13 16,12-9 14-16,-3-12-14 0,1 2-1917 0</inkml:trace>
  <inkml:trace contextRef="#ctx0" brushRef="#br0" timeOffset="123976.86">27626 15526 2028 0,'0'0'0'0,"0"0"0"0,8 4 0 15,-8-4 39-15,0 0-39 0,0 0 39 0,10 8-39 16,-10-8 82-16,0 0-82 0,0 0 82 0,4 7-82 15,-4-7 87-15,0 0-87 0,7 10 88 0,5 11-88 16,-12-21 41-16,0 0-41 0,14 26 42 0,-5 11-42 16,-9-37 29-16,0 0-29 0,8 32 30 0,-2-11-30 0,-6-21 22 15,0 0-22-15,4 19 23 0,0-2-23 0,-4-17 18 16,0 0-18-16,2 16 18 0,-2-5-18 0,0-11 12 16,0 0-12-16,0 10 13 0,0-10-13 0,0 0 6 15,0 0-6-15,0 0 7 0,2-12-7 0,0 3-1970 16</inkml:trace>
  <inkml:trace contextRef="#ctx0" brushRef="#br0" timeOffset="124259.98">27743 15375 2028 0,'0'0'0'0,"0"0"0"16,14 6 0-16,-14-6 45 0,0 0-45 0,11 8 46 16,-1-6-46-16,-10-2 112 0,0 0-112 0,14 17 112 15,7 23-112-15,-21-40 63 0,0 0-63 0,19 48 63 0,-1 5-63 16,-18-53 38-16,0 0-38 0,14 53 38 0,1 1-38 16,-15-54 32-16,0 0-32 0,10 57 32 0,-12 4-32 15,2-61 26-15,0 0-26 0,-8 63 26 0,-2-6-26 16,10-57 23-16,0 0-23 0,-17 52 23 0,-6-5-23 15,23-47 12-15,0 0-12 0,-35 41 13 0,-8-7-13 16,0 0-1989-16</inkml:trace>
  <inkml:trace contextRef="#ctx0" brushRef="#br0" timeOffset="124935.39">26835 15580 1468 0,'0'0'0'16,"0"0"0"-16,8 3 0 0,-8-3 86 0,0 0-86 16,0 0 87-16,0 0-87 0,0 0 130 0,0 0-130 15,0 0 131-15,6 8-131 0,-6-8 98 0,0 0-98 16,0 8 99-16,0 9-99 0,0-17 56 0,0 0-56 0,0 23 56 15,-4 9-56-15,4-32 36 0,0 0-36 16,-8 40 37-16,-4 6-37 0,12-46 37 0,0 0-37 0,-11 50 37 16,-1 1-37-16,12-51 37 0,0 0-37 0,-8 44 37 15,4-14-37-15,4-30 27 0,0 0-27 0,0 20 27 16,0-20-27-16,0 0-1805 0</inkml:trace>
  <inkml:trace contextRef="#ctx0" brushRef="#br0" timeOffset="126693.13">26921 15642 1177 0,'0'0'0'0,"0"0"0"0,0 0 0 16,0 0 55-16,0 0-55 0,0 0 55 0,0 0-55 15,0 0 141-15,0 0-141 0,0 0 142 0,0 0-142 16,0 0 122-16,0 0-122 0,0 0 122 0,0 0-122 16,0 0 73-16,0 0-73 0,0 0 74 0,0 0-74 15,0 0 46-15,0 0-46 0,0 0 46 0,0 0-46 0,0 0 39 16,0 0-39-16,-2 27 40 0,-8-10-40 0,10-17 32 15,0 0-32-15,-8 23 33 0,6-4-33 0,2-19 31 0,0 0-31 16,4 29 31-16,4 11-31 16,-8-40 28-16,0 0-28 0,10 40 29 0,-1-7-29 0,-9-33 24 0,0 0-24 15,10 28 24-15,0-1-24 0,-10-27 19 0,0 0-19 16,6 23 20-16,-5-6-20 0,1 0-1743 0</inkml:trace>
  <inkml:trace contextRef="#ctx0" brushRef="#br0" timeOffset="129044.61">5007 17867 1748 0,'0'0'0'0,"0"0"0"15,0 0 0-15,0 0 66 0,0 0-66 0,0 0 67 16,0 0-67-16,0 0 116 0,0 0-116 0,0 0 116 16,0 0-116-16,0 0 66 0,0 0-66 0,0 0 66 15,0 0-66-15,0 0 27 0,0 0-27 0,0 0 27 16,38-14-27-16,-38 14 16 0,0 0-16 0,30 2 16 15,5 2-16-15,-35-4 11 0,0 0-11 0,44 2 11 16,3-2-11-16,-47 0 8 0,0 0-8 0,58 2 8 16,3 2-8-16,-61-4 8 0,0 0-8 0,70 4 9 0,3 1-9 15,-73-5 7-15,0 0-7 0,84 8 7 0,11-2-7 16,-95-6 8-16,0 0-8 0,101 2 9 0,8-2-9 16,-109 0 7-16,0 0-7 0,119 0 7 0,1 1-7 15,-120-1 7-15,0 0-7 0,135 0 7 0,-1-3-7 16,-134 3 7-16,0 0-7 0,146-6 8 0,5-2-8 15,-151 8 7-15,0 0-7 0,160-9 8 0,1-5-8 0,-161 14 9 16,0 0-9-16,169-15 9 0,8-4-9 0,-177 19 9 16,0 0-9-16,179-17 9 0,-2 5-9 0,-177 12 10 15,0 0-10-15,177-9 11 0,0-1-11 0,-177 10 12 16,0 0-12-16,183-9 12 0,-5-3-12 16,-178 12 11-16,0 0-11 0,189-11 11 0,5 1-11 0,-194 10 9 0,0 0-9 15,191-7 9-15,1 3-9 0,-192 4 7 0,0 0-7 16,195-4 8-16,5 0-8 0,-200 4 6 0,0 0-6 15,208-3 6-15,2 1-6 0,-210 2 4 0,0 0-4 0,208 0 5 16,2 0-5-16,-210 0 4 0,0 0-4 0,212 2 4 16,0-1-4-16,-212-1 3 0,0 0-3 0,218 2 3 15,5 0-3-15,-223-2 2 0,0 0-2 0,220-2 3 16,-6-1-3-16,-214 3 2 0,0 0-2 0,218-4 3 16,11 0-3-16,-229 4 1 0,0 0-1 0,230-4 2 15,-3-2-2-15,-227 6 1 0,0 0-1 0,229-3 1 16,5 3-1-16,-234 0 1 0,0 0-1 0,229 3 2 15,-7 1-2-15,-222-4 1 0,0 0-1 0,222 4 2 16,-5 2-2-16,-217-6 3 0,0 0-3 0,214 5 4 16,2 3-4-16,-216-8 7 0,0 0-7 0,210 8 7 0,4-3-7 15,-214-5 9-15,0 0-9 0,212 4 10 0,-8 6-10 16,-204-10 10-16,0 0-10 0,202 13 10 0,-2 0-10 16,-200-13 8-16,0 0-8 0,201 18 9 0,-15 1-9 15,-186-19 7-15,0 0-7 0,181 17 7 0,0-9-7 16,-181-8 5-16,0 0-5 0,179 3 6 0,0-3-6 15,-179 0 5-15,0 0-5 0,173-2 6 0,-8 1-6 16,-165 1 4-16,0 0-4 0,161-6 5 0,-1-4-5 16,-160 10 5-16,0 0-5 0,157-9 5 0,-13 1-5 0,-144 8 5 15,0 0-5-15,142-4 6 0,-8 2-6 0,-134 2 6 16,0 0-6-16,127-2 6 0,-7 2-6 0,-120 0 7 0,0 0-7 16,115 0 8-16,2-1-8 0,-117 1 11 0,0 0-11 15,110-2 11-15,-5 2-11 0,-105 0 13 0,0 0-13 16,100 2 13-16,-11-4-13 0,-89 2 14 0,0 0-14 15,85-2 14-15,-13 0-14 0,-72 2 14 0,0 0-14 0,65 0 15 16,-7 0-15-16,-58 0 11 0,0 0-11 0,41 2 12 16,-20 0-12-16,-21-2 7 0,0 0-7 0,2 7 8 15,-21 7-8-15,-1-1-2175 0</inkml:trace>
  <inkml:trace contextRef="#ctx0" brushRef="#br0" timeOffset="146527.12">13571 19452 729 0,'0'0'0'0,"0"0"0"15,31 13 0-15,-31-13 269 0,0 0-269 0,24 12 270 16,-17-5-270-16,-7-7 383 0,0 0-383 0,0 0 383 16,10 6-383-16,-10-6 180 0,0 0-180 0,0 0 181 0,0 0-181 15,0 0 157-15,0 0-157 0,8-2 158 0,-6-5-158 16,-2 7 92-16,0 0-92 0,-2-10 93 0,-6-3-93 16,8 13 64-16,0 0-64 0,-10-14 65 0,-3 3-65 15,13 11 48-15,0 0-48 0,-18-12 49 0,-7-1-49 16,25 13 46-16,0 0-46 0,-33-11 46 0,-10 5-46 15,43 6 43-15,0 0-43 0,-45 0 43 0,3 8-43 16,42-8 38-16,0 0-38 0,-37 11 38 0,8 2-38 16,29-13 33-16,0 0-33 0,-30 18 33 0,7 1-33 0,23-19 29 15,0 0-29-15,-17 28 30 0,-1 9-30 0,18-37 24 16,0 0-24-16,-8 43 25 0,4 7-25 0,4-50 19 0,0 0-19 16,6 53 19-16,8 3-19 0,-14-56 18 0,0 0-18 15,10 55 18-15,5 0-18 0,-15-55 16 0,0 0-16 16,10 59 17-16,-4 1-17 0,-6-60 16 0,0 0-16 15,4 53 17-15,-8-7-17 0,4-46 18 0,0 0-18 0,-2 38 19 16,2-2-19-16,0-36 16 0,0 0-16 16,-2 40 16-16,-6 6-16 0,8-46 10 0,0 0-10 0,-10 38 10 15,2-19-10-15,8-19 9 0,0 0-9 0,-1 10 10 16,1-10-10-16,0 0 7 0,0 0-7 0,-4 9 7 16,4-9-7-16,0 0 4 0,0 0-4 0,-6 8 5 15,-4-4-5-15,10-4 2 0,0 0-2 0,-12 0 3 16,-1-6-3-16,13 6 0 0,0 0 0 0,-20-17 0 15,-5-16 0-15,25 33-6 0,0 0 6 0,-25-36-6 16,1 0 6-16,24 36-53 0,0 0 53 0,-17-50-52 16,3-22 52-16,1-2-2721 0</inkml:trace>
  <inkml:trace contextRef="#ctx0" brushRef="#br0" timeOffset="146812.1">12976 19786 1741 0,'0'0'0'16,"0"0"19"-16,0 0-19 0,-8 21 20 0,-5-6-20 15,13-15 21-15,0 0-21 0,-10 10 22 0,10-10-22 16,0 0 159-16,0 0-159 0,0 9 160 0,10-9-160 16,-10 0 181-16,0 0-181 0,21-2 181 0,22-2-181 0,-43 4 133 15,0 0-133-15,45-3 133 0,3-1-133 0,-48 4 119 16,0 0-119-16,51-4 120 0,-6 0-120 0,-45 4 75 16,0 0-75-16,38-2 76 0,-3 4-76 0,-35-2 53 0,0 0-53 15,33 2 54-15,1-4-54 0,-34 2 34 0,0 0-34 16,29-2 34-16,-4 0-34 0,-25 2 24 0,0 0-24 15,19-2 24-15,-1-1-24 0,-18 3 9 0,0 0-9 16,13-4 9-16,-3-2-9 0,-10 6 0 0,0 0 0 16,10-9 0-16,5-3 0 0,-15 12-27 0,0 0 27 0,20-17-26 15,-1-6 26-15,-19 23-102 0,0 0 102 0,14-23-101 16,-2 6 101-16,-3 0-2299 0</inkml:trace>
  <inkml:trace contextRef="#ctx0" brushRef="#br0" timeOffset="147261.06">13950 19490 942 0,'0'0'0'0,"0"0"0"0,4-17 0 15,-4 17 9-15,0 0-9 0,6-15 10 0,-2 3-10 16,-4 12 19-16,0 0-19 0,8-5 20 0,1 5-20 15,-9 0 21-15,0 0-21 0,10 3 22 0,-2 3-22 16,-8-6 18-16,0 0-18 0,0 0 18 0,-10 4-18 16,10-4 39-16,0 0-39 0,-10 0 40 0,1 2-40 0,9-2 243 15,0 0-243-15,-10 0 244 0,-4 0-244 0,14 0 216 16,0 0-216-16,-15 2 216 0,-3 3-216 0,18-5 177 16,0 0-177-16,-21 12 177 0,-2 9-177 0,23-21 139 15,0 0-139-15,-20 29 139 0,3 5-139 0,17-34 91 0,0 0-91 16,-12 36 92-16,2 2-92 0,10-38 65 0,0 0-65 15,2 44 65-15,10 8-65 0,-12-52 52 0,0 0-52 16,17 49 52-16,-1-14-52 0,-16-35 36 0,0 0-36 0,23 32 36 16,6 2-36-16,-29-34 30 0,0 0-30 0,32 31 31 15,1-12-31-15,-33-19 22 0,0 0-22 0,31 13 23 16,-6-3-23-16,-25-10 12 0,0 0-12 0,21 4 12 16,1-8-12-16,-22 4 4 0,0 0-4 0,21-12 5 15,-9-12-5-15,-12 24-1 0,0 0 1 0,8-33-1 16,-7-5 1-16,-1 38-37 0,0 0 37 0,2-42-37 15,4-4 37-15,-6 46-112 0,0 0 112 0,6-47-111 16,-10-1 111-16,2 0-2219 0</inkml:trace>
  <inkml:trace contextRef="#ctx0" brushRef="#br0" timeOffset="147744.43">14129 19565 1688 0,'0'0'0'0,"0"0"68"0,0 0-68 0,14 11 68 0,-8-5-68 15,-6-6 28-15,0 0-28 0,0 0 28 0,3 17-28 16,-3-17 129-16,0 0-129 0,6 17 130 0,6 10-130 15,-12-27 125-15,0 0-125 0,14 26 126 0,-3 1-126 16,-11-27 110-16,0 0-110 0,8 23 111 0,-6-8-111 16,-2-15 84-16,0 0-84 0,4 12 84 0,-4-3-84 15,0-9 61-15,0 0-61 0,2 8 61 0,-2-8-61 16,0 0 47-16,0 0-47 0,4 9 47 0,-4-9-47 0,0 0 42 16,0 0-42-16,0 0 43 0,4 8-43 0,-4-8 34 15,0 0-34-15,0 0 35 0,1-19-35 0,-1 19 33 16,0 0-33-16,4-23 33 0,2-5-33 0,-6 28 32 0,0 0-32 15,8-33 32-15,2 1-32 0,-10 32 29 0,0 0-29 16,7-27 29-16,5 8-29 0,-12 19 25 0,0 0-25 16,16-15 25-16,-5-1-25 0,-11 16 17 0,0 0-17 15,14-11 18-15,-10 3-18 0,-4 8 11 0,0 0-11 16,10-4 11-16,5 4-11 0,-15 0 7 0,0 0-7 0,18 4 8 16,-1 0-8-16,-17-4 6 0,0 0-6 0,12 10 6 15,5 5-6-15,-17-15 5 0,0 0-5 0,18 17 6 16,-3 2-6-16,-15-19 6 0,0 0-6 0,14 23 6 15,5 6-6-15,-19-29 5 0,0 0-5 0,14 26 5 16,-4-7-5-16,-10-19 4 0,0 0-4 0,6 14 5 16,-1-5-5-16,-5-9 2 0,0 0-2 0,0 10 3 15,4 1-3-15,-4-11 1 0,0 0-1 0,6 10 2 16,-6-10-2-16,0 0 0 0,0 0 0 0,0 0 0 16,0 0 0-16,0 0-22 0,0 0 22 0,-4-19-22 0,8-10 22 15,-4 29-95-15,0 0 95 0,10-38-95 0,0-10 95 16,-10 48-150-16,0 0 150 0,7-51-150 0,1-3 150 15,-4 3-2181-15</inkml:trace>
  <inkml:trace contextRef="#ctx0" brushRef="#br0" timeOffset="147998.94">14547 19374 1379 0,'0'0'0'0,"0"0"0"0,10 11 0 0,-10-11 17 15,0 0-17-15,0 0 17 0,10 10-17 0,-10-10 37 16,0 0-37-16,0 0 37 0,0 0-37 0,0 0 269 16,0 0-269-16,0 0 269 0,5 9-269 0,-5-9 141 15,0 0-141-15,12 8 142 0,8 3-142 0,-20-11 131 16,0 0-131-16,27 18 131 0,4 4-131 0,-31-22 112 15,0 0-112-15,29 23 112 0,-8 2-112 0,-21-25 73 0,0 0-73 16,18 29 74-16,3 13-74 0,-21-42 56 16,0 0-56-16,20 40 56 15,-16-10-56-15,-4-30 41 0,0 0-41 0,2 29 41 0,-2 3-41 0,0-32 36 0,0 0-36 16,0 29 37-16,3-12-37 0,-3-17 26 0,0 0-26 0,0 13 26 16,-3-3-26-16,3-10 22 0,0 0-22 0,0 0 22 15,0 8-22-15,0-8 4 0,0 0-4 0,0 0 4 16,13-2-4-16,-13 2-9 0,0 0 9 0,16-10-9 15,3-18 9-15,1-1-2411 0</inkml:trace>
  <inkml:trace contextRef="#ctx0" brushRef="#br0" timeOffset="148430.78">15169 19460 875 0,'0'0'0'0,"0"0"0"0,6 11 0 0,-6-11 42 0,0 0-42 15,4 8 42-15,-4-8-42 0,0 0 94 0,0 0-94 16,2 9 94-16,-2-9-94 0,0 0 418 0,0 0-418 16,10-2 419-16,1-1-419 0,-11 3 141 0,0 0-141 15,22-4 142-15,13-4-142 0,-35 8 169 0,0 0-169 16,31-6 169-16,-4 6-169 0,-27 0 115 0,0 0-115 0,23 4 115 16,-1 2-115-16,-22-6 76 0,0 0-76 0,21 6 76 15,3-3-76-15,-24-3 50 0,0 0-50 0,23 2 50 16,0-2-50-16,-23 0 29 0,0 0-29 0,20 2 29 15,-9 0-29-15,-11-2 13 0,0 0-13 0,8 2 13 16,-8-2-13-16,0 0 3 0,0 0-3 0,0 0 4 16,-14-11-4-16,14 11-5 0,0 0 5 0,-15-10-5 15,-1 1 5-15,16 9-49 0,0 0 49 0,-13-12-48 16,1-5 48-16,0 0-2244 0</inkml:trace>
  <inkml:trace contextRef="#ctx0" brushRef="#br0" timeOffset="148642.15">15146 19734 1594 0,'0'0'0'15,"0"0"64"-15,0 0-64 0,-21 23 64 0,9-11-64 16,12-12 32-16,0 0-32 0,0 0 32 0,15 2-32 16,-15-2 187-16,0 0-187 0,28-4 187 0,14-6-187 0,-42 10 148 15,0 0-148-15,47-9 148 0,4 3-148 0,-51 6 118 16,0 0-118-16,52-2 119 0,3 2-119 0,-55 0 89 0,0 0-89 15,54 0 89-15,-3-4-89 0,-51 4 35 0,0 0-35 16,40-13 35-16,-12-10-35 0,-3 0-2146 0</inkml:trace>
  <inkml:trace contextRef="#ctx0" brushRef="#br0" timeOffset="149926.79">16944 19223 707 0,'0'0'0'0,"0"0"0"0,0 0 0 16,0 0 12-16,0 0-12 0,-17-23 12 0,11 17-12 16,6 6 25-16,0 0-25 0,0 0 25 0,-10-3-25 15,10 3 24-15,0 0-24 0,0 0 25 0,0 0-25 0,0 0 37 16,0 0-37-16,-11-10 38 0,11 10-38 0,0 0 84 15,0 0-84-15,-10-6 84 0,10 6-84 0,0 0 266 16,0 0-266-16,-10-11 266 0,2 7-266 0,8 4 158 16,0 0-158-16,-7 0 158 0,-1 0-158 0,8 0 141 0,0 0-141 15,0 0 141-15,-12-4-141 0,12 4 105 0,0 0-105 16,-8-5 106-16,-1-3-106 0,9 8 81 0,0 0-81 16,-10-8 81-16,2 1-81 0,8 7 79 0,0 0-79 0,0 0 80 15,-4-10-80-15,4 10 74 0,0 0-74 16,0 0 75-16,2-7-75 0,-2 7 64 0,0 0-64 0,8-6 65 15,8-4-65-15,-16 10 57 0,0 0-57 0,23-9 57 16,4 1-57-16,-27 8 45 0,0 0-45 0,31-4 46 16,2 4-46-16,-33 0 36 0,0 0-36 0,31 4 37 15,-3 0-37-15,-28-4 28 0,0 0-28 0,23 8 28 16,-2 5-28-16,-21-13 23 0,0 0-23 0,18 21 24 16,5 8-24-16,-23-29 12 0,0 0-12 0,14 32 13 15,-6 2-13-15,-8-34 10 0,0 0-10 0,4 33 11 16,-6-5-11-16,2-28 9 0,0 0-9 0,-4 27 10 0,-10 4-10 15,14-31 7-15,0 0-7 0,-14 30 7 0,-3 1-7 16,17-31 8-16,0 0-8 0,-18 24 9 0,1-6-9 16,17-18 7-16,0 0-7 0,-18 13 7 0,-5-4-7 15,23-9 4-15,0 0-4 0,-19 6 4 0,5-6-4 16,14 0 3-16,0 0-3 0,-8-2 3 0,8 2-3 16,0 0 4-16,0 0-4 0,-4-7 4 0,4 7-4 15,0 0 5-15,0 0-5 0,14-8 6 0,4 4-6 0,-18 4 7 16,0 0-7-16,25-6 8 0,6-3-8 0,-31 9 10 15,0 0-10-15,33-10 10 0,4 5-10 0,-37 5 8 16,0 0-8-16,43-4 9 0,3 0-9 0,-46 4 7 0,0 0-7 16,51-4 7-16,-2 0-7 0,-49 4 7 0,0 0-7 15,42-1 7-15,-7-1-7 0,-35 2 5 0,0 0-5 16,35 0 6-16,0 2-6 0,-35-2 5 0,0 0-5 16,29 3 5-16,-11 1-5 0,-18-4 3 0,0 0-3 15,14 4 3-15,-3 0-3 0,-11-4 1 0,0 0-1 16,8 2 2-16,-8-2-2 0,0 0 1 0,0 0-1 0,8 5 1 15,-8-5-1 1,0 0 0-16,0 0 0 0,4 8 0 0,-4-8 0 0,0 0 0 0,0 0 0 0,0 0 0 16,-8-4 0-16,8 4-6 0,0 0 6 0,-4-7-5 15,4-9 5-15,0 1-2669 0</inkml:trace>
  <inkml:trace contextRef="#ctx0" brushRef="#br0" timeOffset="150961.26">17782 19154 841 0,'0'0'0'0,"0"0"0"15,0 0 0-15,0 0 14 0,0 0-14 0,-11 4 15 16,1-8-15-16,10 4 35 0,0 0-35 0,-10-5 35 15,3-1-35-15,7 6 204 0,0 0-204 0,0 0 205 0,-12-6-205 16,12 6 308-16,0 0-308 0,0 0 309 0,-8 0-309 16,8 0 185-16,0 0-185 0,0 0 186 0,0 0-186 15,0 0 151-15,0 0-151 0,0 0 152 0,8 6-152 16,-8-6 104-16,0 0-104 0,10 8 105 0,5 9-105 16,-15-17 68-16,0 0-68 0,18 32 68 0,5 14-68 15,-23-46 43-15,0 0-43 0,21 40 44 0,-11-17-44 16,-10-23 31-16,0 0-31 0,8 15 31 0,-4 2-31 0,-4-17 24 15,0 0-24-15,6 18 25 0,-4-5-25 0,-2-13 23 16,0 0-23-16,1 9 24 0,-1-9-24 16,0 0 18-16,0 0-18 0,6 10 19 0,-6-10-19 0,0 0 15 15,0 0-15-15,0 0 16 0,0 0-16 0,0 0 13 0,0 0-13 16,0 0 14-16,-9 6-14 0,9-6 13 0,0 0-13 16,0 0 14-16,-6-12-14 0,6 12 13 0,0 0-13 15,-4-13 14-15,6-8-14 0,-2 21 14 0,0 0-14 16,4-31 15-16,3-7-15 0,-7 38 13 0,0 0-13 0,8-34 13 15,0 7-13-15,-8 27 15 0,0 0-15 0,8-25 16 16,2 1-16-16,-10 24 16 0,0 0-16 0,9-19 16 16,-3 5-16-16,-6 14 14 0,0 0-14 0,6-11 14 15,6 1-14-15,-12 10 11 0,0 0-11 0,9-9 11 16,3-1-11-16,-12 10 6 0,0 0-6 0,14-8 6 16,-1 5-6-16,-13 3 3 0,0 0-3 0,12-2 4 15,-2 0-4-15,-10 2 2 0,0 0-2 0,9 0 3 16,1 2-3-16,-10-2 1 0,0 0-1 0,10 4 1 15,-1-1-1-15,-9-3 2 0,0 0-2 0,10 4 2 0,0 0-2 16,-10-4 3-16,0 0-3 0,8 4 3 0,-8-4-3 16,0 0 5-16,0 0-5 0,7 13 5 0,-1-1-5 15,-6-12 3-15,0 0-3 0,10 13 4 0,4 4-4 16,-14-17 4-16,0 0-4 0,15 23 4 0,1 6-4 16,-16-29 3-16,0 0-3 0,15 26 4 0,-3-10-4 15,-12-16 4-15,0 0-4 0,10 15 4 0,-1-2-4 16,-9-13 4-16,0 0-4 0,10 12 5 0,-2-3-5 15,-8-9 5-15,0 0-5 0,4 12 5 0,5 1-5 0,-9-13 4 16,0 0-4-16,12 11 5 0,-6-7-5 0,-6-4 2 16,0 0-2-16,0 0 3 0,0 0-3 0,0 0 0 15,0 0 0-15,10 6 0 0,-10-6 0 0,0 0-6 0,0 0 6 16,11-4-6-16,-3-5 6 0,-8 9-54 0,0 0 54 16,10-19-53-16,-6-18 53 0,2 3-2593 0</inkml:trace>
  <inkml:trace contextRef="#ctx0" brushRef="#br0" timeOffset="151486.59">18449 19078 897 0,'0'0'0'0,"0"0"0"0,-13 4 0 16,13-4 8-16,0 0-8 0,0 0 8 0,-6 8-8 15,6-8 19-15,0 0-19 0,0 0 20 0,13 13-20 16,-13-13 18-16,0 0-18 0,8 8 19 0,-8-8-19 16,0 0 13-16,0 0-13 0,10 9 13 0,-10-9-13 15,0 0 20-15,0 0-20 0,0 0 20 0,0 8-20 16,0-8 44-16,0 0-44 0,-2 7 44 0,2-7-44 15,0 0 207-15,0 0-207 0,-6 10 207 0,6-10-207 16,0 0 205-16,0 0-205 0,0 0 206 0,0 0-206 0,0 0 159 16,0 0-159-16,-6 8 159 0,6-8-159 0,0 0 134 15,0 0-134-15,14 3 134 0,-2 1-134 0,-12-4 110 16,0 0-110-16,15 4 111 0,5 0-111 0,-20-4 91 0,0 0-91 16,23 4 91-16,4-1-91 0,-27-3 67 0,0 0-67 15,27 4 68-15,-3 0-68 0,-24-4 61 0,0 0-61 16,19 4 62-16,-1 0-62 0,-18-4 44 0,0 0-44 15,17 3 44-15,-7-1-44 0,-10-2 32 0,0 0-32 0,10 2 33 16,-3 0-33-16,-7-2 23 0,0 0-23 0,0 0 24 16,14 4-24-16,-14-4 16 0,0 0-16 0,8 0 16 15,0 0-16-15,-8 0 9 0,0 0-9 0,7 0 10 16,-7 0-10-16,0 0 1 0,0 0-1 0,12-4 1 16,-6-3-1-16,-6 7-6 0,0 0 6 0,8-12-6 15,-4-1 6-15,-4 13-62 0,0 0 62 0,7-17-61 16,5-4 61-16,0 0-2440 0</inkml:trace>
  <inkml:trace contextRef="#ctx0" brushRef="#br0" timeOffset="151928.76">18883 19023 1446 0,'0'0'0'0,"0"0"0"0,0-14 0 15,0 14 12-15,0 0-12 0,0 0 12 0,0 0-12 16,0 0 17-16,0 0-17 0,0 0 18 0,0 0-18 16,0 0 7-16,0 0-7 0,8-3 7 0,-8 3-7 15,0 0 0-15,0 0 0 0,9 3 0 0,-9-3 0 16,0 0-9-16,0 0 9 0,14 6-8 0,-6-6 8 15,-8 0-11-15,0 0 11 0,0 0-11 0,9 6 11 16,-9-6-8-16,0 0 8 0,0 0-7 0,0 0 7 0,0 0 27 16,0 0-27-16,8 6 28 0,-8-6-28 0,0 0 135 15,0 0-135-15,10 0 136 0,-10 0-136 0,0 0 150 16,0 0-150-16,10 5 151 0,-10-5-151 0,0 0 129 0,0 0-129 16,0 8 130-16,0-8-130 0,0 0 108 0,0 0-108 15,0 13 109-15,-2-3-109 0,2-10 95 0,0 0-95 16,-4 11 96-16,0 3-96 0,4-14 81 0,0 0-81 15,-2 17 82-15,0 4-82 0,2-21 76 0,0 0-76 0,-2 23 77 16,2 2-77-16,0-25 69 0,0 0-69 0,4 28 69 16,2 6-69-16,-6-34 58 0,0 0-58 0,8 31 59 15,-3-12-59-15,-5-19 50 0,0 0-50 0,0 17 50 16,6 8-50-16,-6-25 42 0,0 0-42 0,8 21 42 16,-4-10-42-16,-4-11 34 0,0 0-34 0,2 10 34 15,2 5-34-15,-4-15 22 0,0 0-22 0,4 16 23 16,-2-7-23-16,-2-9 15 0,0 0-15 0,0 0 16 15,0 10-16-15,0-10 5 0,0 0-5 0,0 0 6 16,5-23-6-16,-5 23 0 0,0 0 0 0,2-25 0 0,2-6 0 16,-4 31-35-16,0 0 35 0,4-40-35 15,0-7 35-15,-4 47-111 0,0 0 111 0,6-48-111 0,6-2 111 16,1 1-2473-16</inkml:trace>
  <inkml:trace contextRef="#ctx0" brushRef="#br0" timeOffset="152278.68">19280 18872 953 0,'0'0'0'0,"0"0"0"0,11 12 0 0,-11-12 11 16,0 0-11-16,0 0 12 0,4 7-12 0,-4-7 22 0,0 0-22 15,0 0 23-15,0 0-23 0,0 0 387 0,0 0-387 16,10-6 388-16,-10 6-388 0,0 0 150 0,0 0-150 15,8 0 151-15,-8 0-151 0,0 0 171 0,0 0-171 16,19 21 172-16,4 18-172 0,-23-39 107 0,0 0-107 0,24 38 107 16,-11-6-107-16,-13-32 86 0,0 0-86 0,16 36 87 15,7 16-87-15,-23-52 60 0,0 0-60 0,24 53 61 16,-15-3-61-16,-9-50 53 0,0 0-53 0,0 46 54 16,-9 1-54-16,9-47 43 0,0 0-43 0,-14 48 44 15,-2-2-44-15,16-46 35 0,0 0-35 0,-27 44 35 16,-10 2-35-16,37-46 25 0,0 0-25 0,-52 42 26 15,-20-4-26-15,72-38 4 0,0 0-4 0,-82 28 5 16,-3-9-5-16,85-19-3 0,0 0 3 0,-90 12-2 16,1-8 2-16,1-1-2391 0</inkml:trace>
  <inkml:trace contextRef="#ctx0" brushRef="#br0" timeOffset="152910.43">16921 18864 796 0,'0'0'0'0,"0"0"0"15,-8 4 0-15,8-4 26 0,0 0-26 0,-9 0 26 0,-3-5-26 16,12 5 57-16,0 0-57 0,-14-6 58 0,-3 0-58 16,17 6 51-16,0 0-51 0,-20-2 51 0,-1 2-51 15,21 0 80-15,0 0-80 0,-23 2 80 0,-6 0-80 16,29-2 314-16,0 0-314 0,-30 6 315 0,9 5-315 15,21-11 157-15,0 0-157 0,-25 19 158 0,-8 12-158 16,33-31 142-16,0 0-142 0,-30 40 142 0,3 11-142 16,27-51 94-16,0 0-94 0,-27 61 94 0,10 4-94 15,17-65 72-15,0 0-72 0,-10 69 73 0,6 3-73 0,4-72 51 16,0 0-51-16,10 71 51 16,9-8-51-16,-19-63 42 0,0 0-42 0,31 57 42 0,12-5-42 15,-43-52 31-15,0 0-31 0,49 44 31 0,7-10-31 0,-56-34 18 0,0 0-18 16,50 29 19-16,1-9-19 0,-51-20 11 0,0 0-11 15,43 16 11-15,-8-9-11 0,-35-7-2 0,0 0 2 16,31-2-1-16,0-9 1 0,-31 11-39 0,0 0 39 16,27-17-38-16,-5 0 38 0,-3 0-2200 0</inkml:trace>
  <inkml:trace contextRef="#ctx0" brushRef="#br0" timeOffset="153393.79">16567 19816 789 0,'0'0'0'15,"0"0"25"-15,0 0-25 0,0 12 26 0,-6-5-26 16,6-7 28-16,0 0-28 0,0 0 28 16,0 0-28-16,0 0 297 0,0 0-297 0,28 4 297 0,20-6-297 0,-48 2 194 15,0 0-194-15,57-5 194 0,15-3-194 0,-72 8 155 16,0 0-155-16,81-8 155 0,14 3-155 0,-95 5 139 16,0 0-139-16,107-8 139 0,14-3-139 15,-121 11 93-15,0 0-93 0,134-8 93 0,2 2-93 0,-136 6 76 16,0 0-76-16,148-6 77 0,0-5-77 0,-148 11 65 0,0 0-65 15,149-9 65-15,-1 5-65 0,-148 4 49 0,0 0-49 16,144-4 49-16,-12-4-49 0,-132 8 38 0,0 0-38 16,125-7 39-16,-11 1-39 0,-114 6 26 0,0 0-26 0,104-2 27 15,-13 2-27-15,-91 0 22 0,0 0-22 0,80 0 23 16,-8-4-23-16,-72 4 15 0,0 0-15 0,58-6 16 16,-21 3-16-16,-37 3 6 0,0 0-6 0,21 0 7 15,-9 2-7-15,-12-2 3 0,0 0-3 0,0 0 3 16,-31-10-3-16,31 10 0 0,0 0 0 0,-35-6 0 15,-8 2 0-15,43 4-18 0,0 0 18 0,-49-7-18 16,1-10 18-16,1-1-2357 0</inkml:trace>
  <inkml:trace contextRef="#ctx0" brushRef="#br0" timeOffset="154044.29">17518 19977 899 0,'0'0'0'0,"0"0"23"0,0 0-23 16,6 9 23-16,-6-9-23 0,0 0 66 0,0 0-66 15,0 8 67-15,0-8-67 0,0 0 271 0,0 0-271 0,0 0 272 16,4 7-272-16,-4-7 194 0,0 0-194 0,0 0 194 16,4 16-194-16,-4-16 144 0,0 0-144 0,5 17 144 15,7 10-144-15,-12-27 117 0,0 0-117 0,14 30 117 16,-7-3-117-16,-7-27 98 0,0 0-98 0,8 26 99 15,-2 5-99-15,-6-31 77 0,0 0-77 0,4 29 77 16,-4-8-77-16,0-21 62 0,0 0-62 0,0 17 62 16,-6-4-62-16,6-13 47 0,0 0-47 0,-4 12 48 15,-2-5-48-15,6-7 40 0,0 0-40 0,0 0 41 16,-9 8-41-16,9-8 36 0,0 0-36 0,0 0 37 16,-8-25-37-16,8 25 28 0,0 0-28 0,-2-30 29 15,4-9-29-15,-2 39 24 0,0 0-24 0,8-42 24 0,3-1-24 16,-11 43 21-16,0 0-21 0,16-42 21 0,3 9-21 15,-19 33 17-15,0 0-17 0,24-28 17 0,-5 7-17 16,-19 21 14-16,0 0-14 0,20-16 14 0,-1 11-14 16,-19 5 14-16,0 0-14 0,21 0 14 0,3 3-14 15,-24-3 11-15,0 0-11 0,27 8 11 0,8 5-11 0,-35-13 10 16,0 0-10-16,35 16 10 0,-8-3-10 0,-27-13 8 16,0 0-8-16,27 17 8 0,8 10-8 0,-35-27 5 15,0 0-5-15,30 25 5 0,-11-4-5 0,-19-21 6 16,0 0-6-16,18 19 6 0,3 7-6 0,-21-26 6 15,0 0-6-15,21 29 7 0,-7-4-7 0,-14-25 8 0,0 0-8 16,8 23 8-16,-4 3-8 0,-4-26 3 0,0 0-3 16,-2 23 4-16,-2-9-4 0,4-14 1 0,0 0-1 15,-10-6 2-15,0-27-2 0,1 1-2649 0</inkml:trace>
  <inkml:trace contextRef="#ctx0" brushRef="#br0" timeOffset="155595.73">23446 15389 897 0,'0'0'0'0,"0"0"0"0,-23-46 0 0,23 46 15 16,0 0-15-16,-29-38 15 0,-14 4-15 0,43 34 33 0,0 0-33 15,-64-27 34-15,-32 4-34 0,96 23 19 0,0 0-19 16,-103-13 19-16,-9 3-19 0,112 10 7 0,0 0-7 16,-125-6 8-16,-17 2-8 0,2 1-726 0</inkml:trace>
  <inkml:trace contextRef="#ctx0" brushRef="#br0" timeOffset="157064.44">20149 19238 975 0,'0'0'0'0,"0"0"0"0,0 0 0 0,0 0 14 15,0 0-14-15,0 0 14 0,7 23-14 0,-7-23 322 16,0 0-322-16,0 10 323 0,0-10-323 0,0 0-1176 0</inkml:trace>
  <inkml:trace contextRef="#ctx1" brushRef="#br0">20148 19310 0,'0'0'0,"0"0"16,0 0-16,0 0 15,0 0 1,0 0-16,0 0 16,0 0-1,0 0-15,0 0 16,0 0-16,0 0 16,0 0-1,0 0-15,0 0 16,21 0-1,10 0-15,21-10 16,10 10-16,10-10 16,11 0-1,0 0-15,0 10 16,-10 0 0,-11 0-16,-10 0 15,-11 0 1,1 0-16,-42 0 15</inkml:trace>
  <inkml:trace contextRef="#ctx1" brushRef="#br0" timeOffset="416.75">20272 18852 0,'0'0'0,"0"0"15,0 0-15,0 21 16,11 30-1,10 50-15,-1 42 16,1 30 0,-11 10-16,1 71 15</inkml:trace>
  <inkml:trace contextRef="#ctx2" brushRef="#br0">21348 18685 0,'20'0'188,"19"0"-157,-39 20 0,19-1 16,-19 1-16,0 19-15,19-20 15,-19 0 0,39 1 1,-19-1-1,-20 1 31,0-1-46,19 1 156,1-20-156,-1 19-1,1-19 188,-40 0 125,20-19-312,0-1 15,0-19 1,0 20-17,0-20 48,0 20-48,0-1 1,0 1 15,0-1-15,0 1 15,0-1-15,0 1 140,0-1-140,20 20 93,-1 0-93,0 0 15,1 0 0,19 0 16,-20 0-31,1 0 77,-1 0-61,1 20 30,-1-20-31,0 0-15,-19 39 0,39 0-1,-19 0 16,-20-20 48,0 0-64,0 1 1,19-20-1,-19 19 64,0 20-17,20-19 79,-1-1-141,-19 20 31</inkml:trace>
  <inkml:trace contextRef="#ctx2" brushRef="#br0" timeOffset="1333.74">22107 18996 0,'0'-19'78,"19"0"-47,0 19-15,40-20-1,-1 20 17,-39 0-1,1 0-31,-1 0 15,1-19 1,-1 19 15,20-20-15,-19 20 0,-1 0-1,20 0-15,39-19 16,-59 19-1,1 0 1</inkml:trace>
  <inkml:trace contextRef="#ctx2" brushRef="#br0" timeOffset="2286.66">22243 18744 0,'0'19'156,"38"20"-124,-18-20-32,-1 1 15,1 19 17,-1-20-17,1 1 16,-20-1 1,39 20-1,-20-20-15</inkml:trace>
  <inkml:trace contextRef="#ctx2" brushRef="#br0" timeOffset="3277.21">22651 18685 0,'0'20'172,"0"38"-140,0-19-17,0-20 16</inkml:trace>
  <inkml:trace contextRef="#ctx2" brushRef="#br0" timeOffset="4661.96">22787 19035 0,'-19'-19'140,"-1"19"-124,-19-20 31,20 1-31,19 0-1,-20 19 16,1-20 1,-1 1-17,20-1 17,0 1-1,0-1-31,0 1 31,0-20 32,0 20-17,0-1-30,-19 1 0,0-40 15</inkml:trace>
  <inkml:trace contextRef="#ctx2" brushRef="#br0" timeOffset="5677.73">23079 18530 0,'0'-20'94,"19"20"-63,20 0-15,-39 39-1,58 20 1,-38-1-1,-20-19 1,0 39 15,58 38-15,-58-38 0,0-39-1,0 19 1,0-38-1,0-1 1,0 1 0,0 18-1,0-18 1,0-1 0,0 1-1,0 19 16</inkml:trace>
  <inkml:trace contextRef="#ctx2" brushRef="#br0" timeOffset="7174.11">21348 18471 0,'-19'0'141,"-20"59"-110,0 19 0,39-59-15,-19 59 0,19-39-1,0 0 1,0-1 15,0 1 32,19-19-48,0-1 1,1 1 0,-1-1-1,-19 1 1,20-1-1,-1-19 17,1 0-17,-1 19 1,1-19 0,-1 20-1</inkml:trace>
  <inkml:trace contextRef="#ctx2" brushRef="#br0" timeOffset="8486.09">21426 19424 0,'39'0'141,"116"0"-110,-57 0-16,57 0 17,-58 0-17,-19 0 1,0 0 0,-20 0-1,-38 0 16,-1 0-15,20 0 0,39 0-1,-39 0 1,0 0 0,19 0-1,-19 0 1,0 0-1,0 0 1,19 0 15,-39 0-15,40 0 0,-1 0-16,-39 0 15,40 0 1,-40 0-1,20 0 1,0 0 0,19 0 15,-38 0-15,58 0-1,-20 0 1,20 0-1,-20 0 1,-58 20 15</inkml:trace>
  <inkml:trace contextRef="#ctx2" brushRef="#br0" timeOffset="9908.59">22087 19716 0,'0'19'344,"20"1"-313,-20-1 1,0 1-17,0-1 1,58 78 31,-58-58-32,19-19 1,-19-1 31,0 20-32</inkml:trace>
  <inkml:trace contextRef="#ctx2" brushRef="#br0" timeOffset="11918.23">22262 19619 0,'0'19'360,"0"0"-345,0 1-15,0-1 0,0 40 47,0-20-47,-19-20 32,19 0-17,-20 1 1,20 19-1,0-20 1,-19 1 0,19-1-1,-20 1 142,1-20-126,-4453-20 0,8924 1-15,-4452-20-1,0 0 1,0 19 0,0 1-1,0 0 1,0-1-1,20 1 32,-1-1-31,-19 1 0,39-20-1,-19 19 1,-1-18-1,0 38 1,1 0 15,-1 0 32,1-20-63,-1 20 62,1 0-46,19 0 46,-20 0 1,20 20-32,-20-20-15,-19 19-1,20 0 17,-1 1-17,1-1 1,-20 20 0,0 0-1,39 0 1,-20 0-1</inkml:trace>
  <inkml:trace contextRef="#ctx2" brushRef="#br0" timeOffset="13549.6">24323 18958 0,'-19'0'172,"-98"0"-125,97 0-47,1 0 15,-20 0-15,20 0 0,19 19 188,0 20-173,0-20 1,0 1 0,19 19-16,-19 38 31,0 79 0,0-78-15,0-20-1,0-19 1,0-20 0,0 40-1,0-40 1,0 1 78,0-1-79,0 0 16</inkml:trace>
  <inkml:trace contextRef="#ctx2" brushRef="#br0" timeOffset="14845.76">23740 19366 0,'0'-20'109,"39"20"-93,-20 0 15,39-19-15,-38 19-1,38 0 1,-19-19-1,0-1 1,-20 1 0,20 19 46,-19 0-31,-1 0-15,1 0 47,-1 0-32,0 0-16,1-20 17,-1 20-1,1 0-15,-1 0-1,40 0 16,-40 0-15,0 0 15,1-19 32,-1-1-48</inkml:trace>
  <inkml:trace contextRef="#ctx2" brushRef="#br0" timeOffset="15893.54">24556 18880 0,'0'19'109,"0"20"-93,-4452 19 15,8904 1-15,-4452-40-1,0 20 1,0 0-1,20 0 1,-1-20 15,-19 1-15,20 38 15</inkml:trace>
  <inkml:trace contextRef="#ctx2" brushRef="#br0" timeOffset="17540.93">24595 18841 0,'0'19'203,"0"59"-187,0-58-1,0-1-15,0 0 16,0 20 15,0-19 0,20 38 1,19-19-17,-39-20 1,19 20-1,0-19 1,1 19 0,-1-20 15,1 1-15,-1-1 46,1 0-15</inkml:trace>
  <inkml:trace contextRef="#ctx2" brushRef="#br0" timeOffset="19358.23">24867 18996 0,'39'-19'94,"-19"38"-79,-1-19 1,-19 20-1,39 19 17,-39 39-1,0-40 0,0-18-15,0-1-1,0 20 1,0 0 0,0 0-1,0-78 157,0-19-141,0 38-31,0 1 16,-19-20 0,19 20-1,0-1 1,0 1 15,0-1-15,19-19-1,-19 20 17,0-1-1,19 1-15,20 0 30,-19 19 48,-1 0-78,1 0 15,-1 0 47,1 0-31,-1 19-31,20 20-1,-20 0 1,-19-20 0,0 20-1,20-39 1,-20 58-1,19-19 17,1-19-17,-20-1 17,0 1-17,0 38 1</inkml:trace>
  <inkml:trace contextRef="#ctx2" brushRef="#br0" timeOffset="19685.34">25276 19327 0</inkml:trace>
  <inkml:trace contextRef="#ctx2" brushRef="#br0" timeOffset="21037.6">25373 19152 0,'19'-19'203,"1"19"-156,-1 0-31,-19-20 0,39 20 77,19-19 32,-19-1-109,-19 20-16,38 0 16,-38 0-1</inkml:trace>
  <inkml:trace contextRef="#ctx2" brushRef="#br0" timeOffset="21997.38">25762 18821 0,'39'59'140,"-39"-20"-93,0-20-31,0 1 0,0-1-1,0 20 1,0-20-1,0 1 79</inkml:trace>
  <inkml:trace contextRef="#ctx2" brushRef="#br0" timeOffset="22997.82">25801 18666 0,'19'0'93,"20"0"-61,39 39-1,0 0-15,-40 0-1,21-1 1,-40-18-1,1 19 1,19 0 31,-39-20-31,0 20-1,0 19 1,0 20-1,0-20 1,0 40 0,0-79-1,0 1 1,0-1 0,0 0 46</inkml:trace>
  <inkml:trace contextRef="#ctx2" brushRef="#br0" timeOffset="23285.98">26112 19346 0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05T11:02:10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20584 6537 1222 0,'0'0'0'0,"0"0"0"0,-23-9 0 0,23 9 37 16,0 0-37-16,-20-8 38 0,-1 3-38 0,21 5 104 16,0 0-104-16,-16 0 105 0,1 0-105 0,15 0 93 15,0 0-93-15,-12 0 94 0,4 0-94 0,8 0 59 0,0 0-59 16,-9 0 60-16,9 0-60 0,0 0 37 0,0 0-37 15,0 0 37-15,0 0-37 0,0 0 23 0,0 0-23 16,11 5 23-16,13 5-23 0,-24-10 24 0,0 0-24 16,29 21 24-16,10 15-24 0,-39-36 21 0,0 0-21 15,44 40 21-15,-1 8-21 0,-43-48 21 0,0 0-21 16,39 53 22-16,-6 1-22 0,-33-54 20 0,0 0-20 16,27 55 20-16,-3-4-20 0,-24-51 17 0,0 0-17 15,17 50 17-15,-5-6-17 0,-12-44 12 0,0 0-12 16,6 36 13-16,-2-3-13 0,-4-33 12 0,0 0-12 0,0 22 13 15,-2-8-13-15,2-14 13 0,0 0-13 0,0 0 13 16,-16 7-13-16,16-7 16 0,0 0-16 0,-13-9 16 16,-9-16-16-16,22 25 16 0,0 0-16 0,-19-32 16 15,3-14-16-15,16 46 20 0,0 0-20 0,-10-61 21 16,5-15-21-16,5 76 22 0,0 0-22 0,2-84 23 16,11-2-23-16,-13 86 20 0,0 0-20 0,20-78 21 0,1 18-21 15,-21 60 19-15,0 0-19 0,19-43 20 0,-5 20-20 16,-14 23 18-16,0 0-18 0,14-18 19 0,13 5-19 15,-27 13 13-15,0 0-13 0,33-6 14 0,4 10-14 16,-37-4 10-16,0 0-10 0,39 15 10 0,-2 10-10 16,-37-25 8-16,0 0-8 0,31 37 8 0,-8 4-8 0,-23-41 6 15,0 0-6-15,21 44 6 0,1 0-6 0,-22-44 3 16,0 0-3-16,17 44 3 0,3-4-3 0,-20-40 2 16,0 0-2-16,15 36 2 0,-7-9-2 0,-8-27 1 15,0 0-1-15,8 23 2 0,-2-2-2 16,-6-21 1-16,0 0-1 0,6 10 2 0,-6-10-2 0,0 0 0 0,0 0 0 15,5 9 1-15,-5-9-1 0,0 0 0 16,0 0 0-16,14 4 0 0,-14-4 0 0,0 0-10 0,0 0 10 16,19-17-9-16,11-20 9 0,-1 3-1857 0</inkml:trace>
  <inkml:trace contextRef="#ctx0" brushRef="#br0" timeOffset="466.89">21457 6520 1132 0,'0'0'0'0,"0"0"0"0,0 0 0 0,0 0 0 16,0 0 0-16,0 0 0 0,0 0 0 0,0 0 9 15,0 0-9-15,0 0 9 0,0 0-9 0,0 0 32 16,0 0-32-16,0 0 33 0,12 4-33 0,-12-4 44 0,0 0-44 15,11 0 45-15,9-6-45 0,-20 6 64 0,0 0-64 16,27-3 64-16,4-7-64 0,-31 10 70 0,0 0-70 16,31-4 71-16,-2 0-71 0,-29 4 68 0,0 0-68 15,26-7 68-15,-1-7-68 0,-25 14 58 0,0 0-58 16,25-13 59-16,-5 3-59 0,-20 10 43 0,0 0-43 16,13-5 44-16,-1-5-44 0,-12 10 32 0,0 0-32 15,12-7 32-15,-1-7-32 0,-11 14 25 0,0 0-25 16,14-19 26-16,3-2-26 0,-17 21 8 0,0 0-8 0,14-23 9 15,0-3-9-15,-1-1-1474 0</inkml:trace>
  <inkml:trace contextRef="#ctx0" brushRef="#br0" timeOffset="884.31">22033 6020 1087 0,'0'0'0'0,"0"0"0"0,9-13 0 15,-9 13 25-15,0 0-25 0,8-13 26 0,-4 3-26 16,-4 10 54-16,0 0-54 0,0 0 55 0,0 0-55 16,0 0 62-16,0 0-62 0,0 0 62 0,-8-7-62 0,8 7 45 15,0 0-45-15,0 0 45 0,0 0-45 0,0 0 38 16,0 0-38-16,-4 13 38 0,4 0-38 0,0-13 38 15,0 0-38-15,4 27 39 0,2 5-39 0,-6-32 38 16,0 0-38-16,10 40 39 0,5 1-39 0,-15-41 33 0,0 0-33 16,18 47 34-16,-1 3-34 0,-17-50 30 0,0 0-30 15,20 51 30-15,1-1-30 0,-21-50 25 0,0 0-25 16,22 42 25-16,-3 0-25 0,-19-42 19 0,0 0-19 16,17 40 20-16,1-4-20 0,-18-36 16 0,0 0-16 15,17 36 16-15,-5-5-16 0,-12-31 13 0,0 0-13 16,8 27 13-16,-4-8-13 0,-4-19 10 0,0 0-10 0,2 13 10 15,0-3-10-15,-2-10 9 0,0 0-9 0,4 7 9 16,-4-7-9-16,0 0 7 0,0 0-7 0,0 0 7 16,0 0-7-16,0 0 5 0,0 0-5 0,13-13 5 15,9-27-5-15,1 0-1461 0</inkml:trace>
  <inkml:trace contextRef="#ctx0" brushRef="#br0" timeOffset="1372.24">22834 5958 1087 0,'0'0'0'16,"0"0"0"-16,-8 9 0 0,8-9 18 0,0 0-18 15,0 0 19-15,-2 10-19 0,2-10 49 0,0 0-49 16,0 0 50-16,0 0-50 0,0 0 67 0,0 0-67 0,6 5 68 16,2-3-68-16,-8-2 40 0,0 0-40 15,17 0 41-15,16 0-41 0,-33 0 33 0,0 0-33 0,37 0 33 16,0-4-33-16,-37 4 32 0,0 0-32 0,37-7 33 16,2-3-33-16,-39 10 28 0,0 0-28 0,35-7 29 15,-12 5-29-15,-23 2 24 0,0 0-24 0,18-4 25 16,-3-4-25-16,-15 8 21 0,0 0-21 0,14-5 22 0,-3-5-22 15,-11 10 17-15,0 0-17 0,10-4 18 0,0-2-18 16,-10 6 14-16,0 0-14 0,8-1 15 0,-8 1-15 16,0 0 11-16,0 0-11 0,0 0 11 0,0 0-11 15,0 0-1294-15</inkml:trace>
  <inkml:trace contextRef="#ctx0" brushRef="#br0" timeOffset="1716.81">22964 6263 1300 0,'0'0'0'16,"0"0"0"-16,4 7 0 0,-4-7 0 0,0 0 0 15,0 0 0-15,8 4 0 0,-8-4 9 0,0 0-9 16,0 0 9-16,0 0-9 0,0 0 14 0,0 0-14 15,17-11 14-15,16-8-14 0,-33 19 16 0,0 0-16 16,37-23 16-16,-2 6-16 0,-35 17 25 16,0 0-25-16,33-14 26 0,4-3-26 0,-37 17 32 0,0 0-32 0,35-13 32 15,0 3-32-15,-35 10 33 0,0 0-33 0,31-7 34 16,-2 1-34-16,-29 6 28 0,0 0-28 0,22-6 28 16,-7 2-28-16,-15 4 21 0,0 0-21 0,16-7 22 15,9 1-22-15,-25 6 19 0,0 0-19 0,22-8 20 16,-13 4-20-16,-9 4 10 0,0 0-10 0,10-5 10 0,6-12-10 15,-1 1-1229-15</inkml:trace>
  <inkml:trace contextRef="#ctx0" brushRef="#br0" timeOffset="2432.73">23763 5669 942 0,'0'0'0'0,"0"0"0"15,-14 0 0-15,14 0 43 0,0 0-43 0,-9 0 43 16,-3 0-43-16,12 0 47 0,0 0-47 0,0 0 48 16,0 0-48-16,0 0 53 0,0 0-53 0,8 10 54 15,7 1-54-15,-15-11 32 0,0 0-32 0,22 20 32 16,7 6-32-16,-29-26 22 0,0 0-22 0,31 31 22 15,0 5-22-15,-31-36 21 0,0 0-21 0,31 40 22 0,-2 4-22 16,-29-44 24-16,0 0-24 0,22 36 24 0,-11-5-24 16,-11-31 24-16,0 0-24 0,6 26 25 0,-8-10-25 15,2-16 24-15,0 0-24 0,-7 11 25 0,-13-9-25 16,20-2 27-16,0 0-27 0,-19-2 27 0,-1-7-27 16,20 9 26-16,0 0-26 0,-17-14 26 0,-1-7-26 15,18 21 33-15,0 0-33 0,-13-30 34 0,1-3-34 0,12 33 46 16,0 0-46-16,-6-40 46 0,6-13-46 0,0 53 41 15,0 0-41-15,2-54 42 0,8 5-42 0,-10 49 35 16,0 0-35-16,17-42 36 0,1 9-36 0,-18 33 31 16,0 0-31-16,17-26 31 0,-1 9-31 0,-16 17 23 0,0 0-23 15,15-10 23-15,11 2-23 0,-26 8 16 0,0 0-16 16,33 0 16-16,11 12-16 0,-44-12 13 0,0 0-13 16,43 15 13-16,-6 6-13 0,-37-21 11 0,0 0-11 15,33 27 11-15,-6 3-11 0,-27-30 8 0,0 0-8 16,26 27 9-16,-5-12-9 0,-21-15 8 0,0 0-8 15,18 21 9-15,-5 2-9 0,-13-23 6 0,0 0-6 16,12 23 7-16,-4-8-7 0,-8-15 6 0,0 0-6 16,5 16 7-16,-1 1-7 0,-4-17 5 0,0 0-5 0,2 17 6 15,-2-11-6-15,0-6 4 0,0 0-4 0,0 0 5 16,2 11-5-16,-2-11 3 0,0 0-3 0,0 0 3 16,4 10-3-16,-4-10 0 0,0 0 0 0,0 0 0 15,16-21 0-15,-1 2-1605 0</inkml:trace>
  <inkml:trace contextRef="#ctx0" brushRef="#br0" timeOffset="2849.01">24677 5242 1020 0,'0'0'0'0,"0"0"0"0,8-13 0 0,-8 13 7 15,0 0-7-15,7-14 8 0,-3 5-8 0,-4 9 14 0,0 0-14 16,-2-8 14-16,-3-1-14 0,5 9 34 0,0 0-34 16,-10-14 34-16,-6 9-34 0,16 5 44 0,0 0-44 15,-17 0 44-15,-3 9-44 0,20-9 40 0,0 0-40 16,-21 23 40-16,0 11-40 0,21-34 44 0,0 0-44 15,-20 46 45-15,3 11-45 0,17-57 40 0,0 0-40 16,-10 67 40-16,8 2-40 0,2-69 33 0,0 0-33 16,6 69 34-16,7 7-34 0,-13-76 30 0,0 0-30 0,22 72 30 15,1-1-30-15,-23-71 22 0,0 0-22 0,27 59 23 16,-1 2-23-16,-26-61 17 0,0 0-17 0,27 54 18 16,-2-9-18-16,-25-45 14 0,0 0-14 0,23 42 15 15,-1-5-15-15,-22-37 12 0,0 0-12 0,17 30 13 16,-3-7-13-16,-14-23 11 0,0 0-11 0,8 13 11 15,-2-7-11-15,-6-6 8 0,0 0-8 0,7-2 9 16,3-6-9-16,0-1-1266 0</inkml:trace>
  <inkml:trace contextRef="#ctx0" brushRef="#br0" timeOffset="3433.22">24928 5273 1031 0,'0'0'0'0,"0"0"0"16,0 0 0-16,0 0-1 0,0 0 1 0,5 5-1 0,-5-5 1 16,0 0 10-16,0 0-10 0,2 12 10 0,-2-12-10 15,0 0 26-15,0 0-26 0,4 13 27 0,-2-3-27 16,-2-10 27-16,0 0-27 0,4 17 27 0,2 10-27 16,-6-27 33-16,0 0-33 0,10 32 34 0,-1 8-34 15,-9-40 36-15,0 0-36 0,14 36 37 0,4 1-37 16,-18-37 38-16,0 0-38 0,15 38 38 0,-3 8-38 15,-12-46 33-15,0 0-33 0,11 43 33 0,3-6-33 0,-14-37 32 16,0 0-32-16,14 30 33 0,-1-3-33 0,-13-27 38 16,0 0-38-16,12 17 38 0,-4-2-38 0,-8-15 36 15,0 0-36-15,6 12 36 0,-6-12-36 0,0 0 29 0,0 0-29 16,3 9 29-16,-3-9-29 0,0 0 24 0,0 0-24 16,0 0 25-16,10-9-25 0,-10 9 17 0,0 0-17 15,4-14 17-15,4-24-17 0,0 2-1284 0</inkml:trace>
  <inkml:trace contextRef="#ctx0" brushRef="#br0" timeOffset="3750.89">25322 5355 1311 0,'0'0'0'0,"0"0"0"16,8 0 0-16,-8 0 19 0,0 0-19 0,0 0 19 16,10 0-19-16,-10 0 31 0,0 0-31 0,8 0 32 0,7 0-32 15,-15 0 37-15,0 0-37 0,20-2 38 0,-3-2-38 16,-17 4 25-16,0 0-25 0,20-6 25 0,3-1-25 16,-23 7 22-16,0 0-22 0,21-10 23 0,-7 6-23 15,-14 4 25-15,0 0-25 0,10-4 26 0,-1-1-26 16,-9 5 25-16,0 0-25 0,12-8 26 0,-4 2-26 15,-8 6 25-15,0 0-25 0,0 0 25 0,9-7-25 16,-9 7 20-16,0 0-20 0,8-6 20 0,8-15-20 0,-16 21 16 16,0 0-16-16,21-23 17 0,1-7-17 0,-1 1-1296 15</inkml:trace>
  <inkml:trace contextRef="#ctx0" brushRef="#br0" timeOffset="4260.17">25981 4782 807 0,'0'0'0'0,"0"0"0"0,0 0 0 15,0 0 17-15,0 0-17 0,0 0 18 0,0 0-18 16,0 0 44-16,0 0-44 0,8 2 44 0,-8-2-44 15,0 0 46-15,0 0-46 0,0 0 47 0,0 0-47 0,0 0 46 16,0 0-46-16,0 0 47 0,10 12-47 0,-10-12 49 16,0 0-49-16,6 9 50 0,2 8-50 0,-8-17 49 15,0 0-49-15,7 23 49 0,1 4-49 0,-8-27 42 16,0 0-42-16,10 31 43 0,2 1-43 0,-12-32 41 0,0 0-41 16,11 34 41-16,1 3-41 0,-12-37 31 0,0 0-31 15,13 36 32-15,1-6-32 0,-14-30 25 0,0 0-25 16,14 31 26-16,-5 1-26 0,-9-32 22 0,0 0-22 15,6 31 22-15,-4-4-22 0,-2-27 17 0,0 0-17 16,2 19 18-16,2-8-18 0,-4-11 11 0,0 0-11 16,2 10 11-16,-2-10-11 0,0 0 8 0,0 0-8 15,2 9 8-15,-2-9-8 0,0 0-1224 0</inkml:trace>
  <inkml:trace contextRef="#ctx0" brushRef="#br0" timeOffset="4540.92">26098 5423 1177 0,'0'0'0'0,"16"-3"0"0,25-9 0 15,-41 12 7-15,0 0-7 0,40-13 8 0,-12 3-8 16,-28 10 37-16,0 0-37 0,27-9 37 0,10-8-37 0,-37 17 48 16,0 0-48-16,29-10 49 0,-16 2-49 0,-13 8 41 15,0 0-41-15,12-2 42 0,2-1-42 0,-14 3 26 16,0 0-26-16,13-4 26 0,-1 0-26 0,-12 4 12 16,0 0-12-16,8-2 13 0,-8 2-13 0,0 0-1083 0</inkml:trace>
  <inkml:trace contextRef="#ctx0" brushRef="#br0" timeOffset="5182.96">26215 5660 1087 0,'0'0'0'0,"0"0"0"0,13 17 0 16,-13-17 16-16,0 0-16 0,14 19 17 0,-2 12-17 15,-12-31 28-15,0 0-28 0,9 30 29 0,-1 6-29 16,-8-36 37-16,0 0-37 0,8 37 37 0,-2-5-37 16,-6-32 24-16,0 0-24 0,4 29 24 0,-4-6-24 15,0-23 20-15,0 0-20 0,0 15 20 0,0-15-20 0,0 0 18 16,0 0-18-16,0 0 19 0,0 0-19 0,0 0 16 16,0 0-16-16,0 0 16 0,-10-12-16 0,10 12 21 15,0 0-21-15,-8-17 22 0,0-9-22 0,8 26 30 0,0 0-30 16,-4-35 31-16,4-1-31 0,0 36 41 0,0 0-41 15,2-44 41-15,0-5-41 0,-2 49 42 0,0 0-42 16,6-48 43-16,6 15-43 0,-12 33 39 0,0 0-39 16,12-26 40-16,-3 12-40 0,-9 14 36 0,0 0-36 15,8-9 37-15,-8 9-37 0,0 0 28 0,0 0-28 16,18-4 29-16,11 4-29 0,-29 0 21 0,0 0-21 16,33 10 22-16,-4 10-22 0,-29-20 15 0,0 0-15 15,27 20 15-15,-5 1-15 0,-22-21 12 0,0 0-12 0,17 13 13 16,-1 2-13-16,-16-15 9 0,0 0-9 0,15 15 10 15,-1-1-10-15,-14-14 10 0,0 0-10 0,11 13 10 16,-1 6-10-16,-10-19 9 0,0 0-9 0,10 14 10 16,-2-5-10-16,-8-9 8 0,0 0-8 0,4 8 8 15,-4-8-8-15,0 0 6 0,0 0-6 0,1 13 7 16,-1-13-7-16,0 0 4 0,0 0-4 0,0 0 4 0,8 0-4 16,-8 0 0-16,0 0 0 0,0 0 1 0,14-17-1 15,-1-4-1502-15</inkml:trace>
  <inkml:trace contextRef="#ctx0" brushRef="#br0" timeOffset="5669.26">26508 4418 1009 0,'0'0'0'0,"0"0"0"16,14 10 0-16,-14-10 1 0,0 0-1 0,10 3 2 15,-1-3-2-15,-9 0 2 0,0 0-2 0,18 4 3 16,7 6-3-16,-25-10 21 0,0 0-21 0,33 17 22 0,6 15-22 16,-39-32 41-16,0 0-41 0,37 37 42 0,2 14-42 15,-39-51 51-15,0 0-51 0,39 63 51 0,0 13-51 16,-39-76 47-16,0 0-47 0,39 84 47 0,-1 10-47 15,-38-94 47-15,0 0-47 0,32 93 48 0,-11 5-48 16,-21-98 47-16,0 0-47 0,17 99 47 0,-5-12-47 16,-12-87 44-16,0 0-44 0,6 83 44 0,-6-9-44 0,0-74 39 15,0 0-39-15,-4 67 39 0,-6-1-39 0,10-66 33 16,0 0-33-16,-15 60 33 0,-5-3-33 0,20-57 27 16,0 0-27-16,-19 44 27 0,-2-16-27 0,-1 1-1301 15</inkml:trace>
  <inkml:trace contextRef="#ctx0" brushRef="#br0" timeOffset="8587.1">20489 10316 1143 0,'0'0'0'0,"0"0"0"0,0 0 0 0,0 0 52 15,0 0-52-15,0 0 53 0,-23-13-53 0,23 13 126 16,0 0-126-16,-14-8 127 0,4-1-127 0,10 9 93 16,0 0-93-16,-8-4 94 0,8 4-94 0,0 0 54 0,0 0-54 15,-7-9 55-15,7 9-55 0,0 0 33 0,0 0-33 16,9 15 34-16,7 23-34 0,-16-38 26 0,0 0-26 16,21 46 26-16,10 17-26 0,-31-63 19 0,0 0-19 15,35 68 20-15,2 5-20 0,-37-73 18 0,0 0-18 16,43 67 18-16,-4-6-18 0,-39-61 14 0,0 0-14 15,33 59 15-15,-6-12-15 0,-27-47 14 0,0 0-14 16,22 41 15-16,-5-9-15 0,-17-32 17 0,0 0-17 16,16 23 17-16,-1-6-17 0,-15-17 17 0,0 0-17 15,12 10 17-15,2-3-17 0,-14-7 14 0,0 0-14 0,13 6 15 16,-1-2-15-16,-12-4 15 0,0 0-15 0,17-4 15 16,18-6-15-16,-35 10 13 0,0 0-13 0,35-11 14 15,-11 0-14-15,-24 11 6 0,0 0-6 0,13-10 6 16,-5 6-6-16,-8 4 0 0,0 0 0 0,0 0 0 15,10-4 0-15,1-3-1602 0</inkml:trace>
  <inkml:trace contextRef="#ctx0" brushRef="#br0" timeOffset="9044.44">20868 10551 1323 0,'0'0'0'0,"0"0"0"0,0-8 0 0,0 8 3 16,0 0-3-16,0 0 3 0,4-7-3 0,-4 7 6 16,0 0-6-16,0 0 7 0,17 7-7 0,-17-7 27 15,0 0-27-15,26 16 27 0,16 14-27 0,-42-30 26 0,0 0-26 16,47 35 26-16,-4 7-26 0,-43-42 37 0,0 0-37 16,31 43 37-16,-6-10-37 0,-25-33 37 0,0 0-37 15,18 28 38-15,-9-1-38 0,-9-27 30 0,0 0-30 16,6 21 31-16,-4-8-31 0,-2-13 28 0,0 0-28 15,-2 12 28-15,2-12-28 0,0 0 31 0,0 0-31 16,-9 0 31-16,-5-12-31 0,14 12 40 0,0 0-40 16,-14-21 40-16,1-13-40 0,13 34 41 0,0 0-41 15,-10-46 41-15,4-11-41 0,6 57 41 0,0 0-41 0,0-61 42 16,8-6-42-16,-8 67 38 0,0 0-38 0,14-55 38 16,3 17-38-16,-17 38 35 0,0 0-35 0,21-23 36 15,7 6-36-15,-28 17 25 0,0 0-25 0,31-6 26 16,-2 10-26-16,-29-4 20 0,0 0-20 0,33 13 20 15,2 10-20-15,-35-23 14 0,0 0-14 0,37 27 14 16,-6 0-14-16,-31-27 10 0,0 0-10 0,23 24 10 0,-7-5-10 16,-16-19 7-16,0 0-7 0,14 16 8 0,1 1-8 15,-15-17 6-15,0 0-6 0,12 9 6 0,-12-9-6 16,0 0 2-16,0 0-2 0,10 6 2 0,-10-6-2 16,0 0 0-16,0 0 0 0,7 8 0 0,-7-8 0 15,0 0-1694-15</inkml:trace>
  <inkml:trace contextRef="#ctx0" brushRef="#br0" timeOffset="9483.98">21885 9927 953 0,'0'0'0'0,"0"0"0"15,-10-19 0-15,10 19 50 0,0 0-50 0,-10-17 51 16,-1 7-51-16,11 10 60 0,0 0-60 0,-10 0 61 15,4 6-61-15,6-6 46 0,0 0-46 0,-8 25 46 16,3 15-46-16,5-40 37 0,0 0-37 0,-6 53 38 0,2 5-38 16,4-58 44-16,0 0-44 0,2 66 45 0,9 11-45 15,-11-77 40-15,0 0-40 0,12 76 40 0,8-5-40 16,-20-71 40-16,0 0-40 0,23 63 41 0,6-6-41 16,-29-57 34-16,0 0-34 0,25 44 35 0,-3-18-35 15,-22-26 30-15,0 0-30 0,21 19 30 0,4-9-30 16,-25-10 27-16,0 0-27 0,28 4 28 0,7-12-28 15,-35 8 17-15,0 0-17 0,35-17 17 0,-4-12-17 0,-31 29 6 16,0 0-6-16,23-32 6 0,-11 11-6 0,-1 0-1307 16</inkml:trace>
  <inkml:trace contextRef="#ctx0" brushRef="#br0" timeOffset="10015.85">22110 10154 1289 0,'0'0'0'16,"0"0"0"-16,8 4 0 0,-8-4 0 0,0 0 0 15,0 0 0-15,0 0 0 0,0 0-1 0,0 0 1 0,12 10 0 16,3 3 0-16,-15-13 12 0,0 0-12 0,22 21 13 16,-5 6-13-16,-17-27 24 0,0 0-24 0,18 26 24 15,-7-7-24-15,-11-19 40 0,0 0-40 0,8 18 40 16,0 3-40-16,-8-21 48 0,0 0-48 0,6 17 48 15,-4-4-48-15,-2-13 49 0,0 0-49 0,2 10 49 16,-2-10-49-16,0 0 52 0,0 0-52 0,0 0 53 16,0 0-53-16,0 0 53 0,0 0-53 0,0 0 54 15,-6-10-54-15,6 10 55 0,0 0-55 0,-8-17 55 0,-4-14-55 16,12 31 48-16,0 0-48 0,-9-36 49 0,3-4-49 16,6 40 42-16,0 0-42 0,0-40 42 0,4 10-42 15,-4 30 34-15,0 0-34 0,2-21 34 0,2 9-34 16,-4 12 30-16,0 0-30 0,0 0 30 0,7-8-30 15,-7 8 27-15,0 0-27 0,0 0 28 0,16-5-28 16,-16 5 23-16,0 0-23 0,12 0 24 0,3 2-24 0,-15-2 21 16,0 0-21-16,18 3 21 0,-1 1-21 0,-17-4 17 15,0 0-17-15,18 10 17 0,3-1-17 0,-21-9 14 16,0 0-14-16,19 12 14 0,-7-1-14 0,-12-11 10 0,0 0-10 16,14 14 11-16,9 3-11 0,-23-17 5 15,0 0-5-15,20 17 6 0,-9-9-6 0,-11-8 4 0,0 0-4 16,8 9 4-16,-2 4-4 0,-6-13 2 0,0 0-2 15,8 10 3-15,-1-4-3 0,-7-6 1 0,0 0-1 16,8 7 1-16,-8-7-1 0,0 0 0 0,0 0 0 16,10 6 0-16,-10-6 0 0,0 0-5 0,0 0 5 15,4 12-5-15,-2-7 5 0,0 3-1822 0</inkml:trace>
  <inkml:trace contextRef="#ctx0" brushRef="#br0" timeOffset="10306.32">22569 10139 1211 0,'0'0'0'0,"0"0"0"0,8 0 0 15,-8 0-2-15,0 0 2 0,0 0-2 0,10-4 2 16,-10 4-17-16,0 0 17 0,9-9-16 0,11-5 16 15,-20 14 8-15,0 0-8 0,25-13 8 0,0 5-8 16,-25 8 41-16,0 0-41 0,24-9 41 0,-3 1-41 0,-21 8 63 16,0 0-63-16,18-6 63 0,-3 1-63 0,-15 5 65 15,0 0-65-15,10-4 65 0,2 0-65 0,-12 4 49 16,0 0-49-16,13-6 50 0,3-7-50 0,-16 13 38 0,0 0-38 16,15-13 38-16,-1 1-38 0,-14 12 26 0,0 0-26 15,12-15 27-15,7-6-27 0,0-2-1257 0</inkml:trace>
  <inkml:trace contextRef="#ctx0" brushRef="#br0" timeOffset="10683.62">22871 9721 1334 0,'0'0'0'0,"0"0"0"15,-14-5 0-15,14 5 10 0,0 0-10 0,-10-2 10 16,10 2-10-16,0 0 24 0,0 0-24 0,-8 0 24 16,8 0-24-16,0 0 62 0,0 0-62 0,-5 2 63 0,5-2-63 15,0 0 53-15,0 0-53 0,2 9 54 0,1 1-54 16,-3-10 51-16,0 0-51 0,6 17 52 0,6 9-52 16,-12-26 44-16,0 0-44 0,12 23 45 0,-3 0-45 15,-9-23 42-15,0 0-42 0,12 25 43 0,6 4-43 16,-18-29 40-16,0 0-40 0,19 30 41 0,2-3-41 15,-21-27 34-15,0 0-34 0,14 27 34 0,-2-1-34 16,-12-26 28-16,0 0-28 0,7 19 28 0,-1-3-28 16,-6-16 23-16,0 0-23 0,6 11 24 0,-6 1-24 0,0-12 18 15,0 0-18-15,4 13 18 0,0-4-18 0,-4-9 11 16,0 0-11-16,0 0 12 0,6 8-12 0,-6-8 7 16,0 0-7-16,0 0 7 0,0 0-7 0,0 0 0 0,0 0 0 15,9-17 1-15,9-17-1 0,-1 1-1618 0</inkml:trace>
  <inkml:trace contextRef="#ctx0" brushRef="#br0" timeOffset="10984.88">23003 9508 1580 0,'0'0'0'0,"0"0"0"15,8 0 0-15,-8 0 0 0,0 0 0 0,0 0 1 16,0 0-1-16,0 0 0 0,0 0 0 0,19 5 1 16,16 9-1-16,-35-14 4 0,0 0-4 0,41 17 4 15,-2 0-4-15,-39-17 5 0,0 0-5 0,39 23 5 0,7 11-5 16,-46-34 8-16,0 0-8 0,45 42 9 16,-6 6-9-16,-39-48 11 0,0 0-11 0,33 44 12 0,-8 2-12 15,-25-46 11-15,0 0-11 0,20 43 12 0,-7-3-12 16,-13-40 23-16,0 0-23 0,6 41 24 0,-10 4-24 15,4-45 30-15,0 0-30 0,-8 48 30 0,-5-8-30 16,13-40 32-16,0 0-32 0,-16 36 32 0,-5 4-32 16,0 4-1316-16</inkml:trace>
  <inkml:trace contextRef="#ctx0" brushRef="#br0" timeOffset="11403.24">21488 12174 1412 0,'0'0'0'0,"0"0"0"0,0 0 0 16,0 0 49-16,0 0-49 0,14 10 50 0,-4-6-50 15,-10-4 72-15,0 0-72 0,25 0 72 0,23-4-72 16,-48 4 37-16,0 0-37 0,49-6 38 0,-8-1-38 15,-41 7 24-15,0 0-24 0,35-6 24 0,0-6-24 16,-35 12 18-16,0 0-18 0,33-11 18 0,-10 0-18 0,-23 11 14 16,0 0-14-16,22-10 15 0,-3-3-15 15,-19 13 13-15,0 0-13 0,16-14 13 0,-7 1-13 16,-9 13 3-16,0 0-3 0,6-8 4 0,-6 8-4 0,0 0-1347 16</inkml:trace>
  <inkml:trace contextRef="#ctx0" brushRef="#br0" timeOffset="11569.3">21716 12167 1143 0,'0'0'0'16,"-2"11"0"-16,-4 16 0 0,6-27 2 0,0 0-2 16,-4 27 2-16,4-12-2 0,0-15 2 0,0 0-2 15,10 15 2-15,1 4-2 0,-11-19 21 0,0 0-21 16,14 17 21-16,2-7-21 0,-16-10 28 0,0 0-28 16,23 8 29-16,10-3-29 0,-33-5 32 0,0 0-32 15,31 4 32-15,-10-4-32 0,-21 0 40 0,0 0-40 16,16-4 41-16,-4-3-41 0,-1 1-987 0</inkml:trace>
  <inkml:trace contextRef="#ctx0" brushRef="#br0" timeOffset="12583.25">22585 11274 1513 0,'0'0'0'0,"0"-8"0"16,-8-14 0-16,8 22 0 0,0 0 0 0,-10-25 0 15,1 4 0-15,9 21 0 0,0 0 0 0,-8-16 0 16,2 5 0-16,6 11 37 0,0 0-37 0,0 0 38 16,-14-4-38-16,14 4 54 0,0 0-54 0,-4 12 55 0,8 20-55 15,-4-32 57-15,0 0-57 0,10 42 58 0,4 4-58 16,-14-46 50-16,0 0-50 0,23 55 50 0,4 12-50 15,-27-67 39-15,0 0-39 0,33 71 39 0,4 1-39 16,-37-72 35-16,0 0-35 0,39 69 35 0,-2-12-35 16,-37-57 30-16,0 0-30 0,35 50 30 0,-2-7-30 15,-33-43 25-15,0 0-25 0,25 37 25 0,-9-13-25 0,-16-24 19 16,0 0-19-16,14 18 20 0,-1-3-20 0,-13-15 18 16,0 0-18-16,8 11 18 0,-8-11-18 0,0 0 11 15,0 0-11-15,8 6 12 0,-8-6-12 0,0 0 3 16,0 0-3-16,4-13 3 0,-4-10-3 0,0 23 0 15,0 0 0-15,0-36 0 0,0-6 0 0,0 42-11 0,0 0 11 16,0-42-10-16,0-4 10 0,0 46-34 0,0 0 34 16,0-44-33-16,3 2 33 0,-3 42-49 0,0 0 49 15,8-34-48-15,2 13 48 0,-10 21-52 0,0 0 52 16,10-14-51-16,-10 14 51 0,0 0-44 0,0 0 44 16,21 0-43-16,6 10 43 0,-27-10-28 0,0 0 28 15,33 17-27-15,0 4 27 0,-33-21-13 0,0 0 13 0,32 34-12 16,-11 10 12-16,-21-44-3 0,0 0 3 0,17 42-2 15,-9-13 2-15,-8-29 0 0,0 0 0 0,4 21 0 16,-2-10 0-16,-2-11 0 0,0 0 0 0,2 8 1 16,-2-8-1-16,0 0 7 0,0 0-7 0,-2 7 8 15,2-7-8-15,0 0 27 0,0 0-27 0,-8-21 27 16,6-7-27-16,2 28 52 0,0 0-52 0,2-38 53 16,6-12-53-16,-8 50 54 0,0 0-54 0,12-57 55 0,3-2-55 15,-15 59 53-15,0 0-53 0,12-48 53 0,0 19-53 16,-12 29 47-16,0 0-47 0,11-15 48 0,-1 9-48 15,-10 6 37-15,0 0-37 0,12 0 38 0,11 0-38 16,-23 0 29-16,0 0-29 0,23 10 29 0,8 9-29 16,-31-19 24-16,0 0-24 0,28 21 24 0,-11-4-24 15,-17-17 18-15,0 0-18 0,16 14 19 0,1-1-19 16,-17-13 13-16,0 0-13 0,18 13 14 0,-7-5-14 0,-11-8 6 16,0 0-6-16,0 0 6 0,8 8-6 0,-8-8 0 15,0 0 0-15,0 0 1 0,14-6-1 16,-14 6-2-16,0 0 2 0,25-15-2 0,16-16 2 0,-2 1-1855 15</inkml:trace>
  <inkml:trace contextRef="#ctx0" brushRef="#br0" timeOffset="13070.23">23747 11190 1479 0,'0'0'0'0,"0"0"0"16,8 4 0-16,-8-4 0 0,0 0 0 0,16 9 0 16,19 11 0-16,-35-20 0 0,0 0 0 0,35 21 1 15,-12-4-1-15,-23-17 12 0,0 0-12 0,12 19 12 16,-1 4-12-16,-11-23 25 0,0 0-25 0,6 26 25 0,-8 3-25 15,2-29 36-15,0 0-36 0,-7 21 37 0,-5-13-37 16,12-8 36-16,0 0-36 0,-12 0 36 0,3-6-36 16,9 6 55-16,0 0-55 0,-8-17 55 0,2-16-55 15,6 33 55-15,0 0-55 0,-2-42 56 0,8-9-56 16,-6 51 53-16,0 0-53 0,11-59 53 16,3-4-53-16,-14 63 51 0,0 0-51 0,18-59 52 0,7 5-52 15,-25 54 42-15,0 0-42 0,23-38 43 0,-7 17-43 0,-16 21 35 16,0 0-35-16,13-8 35 0,1 8-35 0,-14 0 30 15,0 0-30-15,25 14 31 0,12 12-31 0,-37-26 16 0,0 0-16 16,35 31 16-16,-8-4-16 0,-27-27 13 0,0 0-13 16,22 26 13-16,-5 7-13 0,-17-33 9 0,0 0-9 15,16 30 10-15,-4-11-10 0,-12-19 8 0,0 0-8 16,7 16 9-16,-1-5-9 0,-6-11 4 0,0 0-4 16,4 8 5-16,-4-8-5 0,0 0 2 0,0 0-2 15,8 5 3-15,-8-5-3 0,0 0 0 0,0 0 0 16,11 0 0-16,1-5 0 0,0-1-1780 0</inkml:trace>
  <inkml:trace contextRef="#ctx0" brushRef="#br0" timeOffset="13836.21">24539 10954 1278 0,'0'0'0'0,"0"0"0"0,-8-12 0 16,8 12 5-16,0 0-5 0,-6-6 5 0,6 6-5 15,0 0 16-15,0 0-16 0,0 0 17 0,0 0-17 16,0 0 45-16,0 0-45 0,8-5 45 0,4 7-45 15,-12-2 39-15,0 0-39 0,31 0 40 0,17-4-40 0,-48 4 54 16,0 0-54-16,53-6 54 0,-8-2-54 0,-45 8 53 16,0 0-53-16,38-5 53 0,-3-3-53 0,-35 8 41 0,0 0-41 15,30-4 41-15,-15 2-41 0,-15 2 37 0,0 0-37 16,14-3 38-16,-3-5-38 0,-11 8 29 0,0 0-29 16,12-12 29-16,2 1-29 0,-14 11 19 0,0 0-19 15,13-15 20-15,-9-8-20 0,-4 23 7 0,0 0-7 16,4-21 8-16,0-2-8 0,-4 23 0 0,0 0 0 15,6-25 0-15,2-7 0 0,-3-1-1420 0</inkml:trace>
  <inkml:trace contextRef="#ctx0" brushRef="#br0" timeOffset="14104.29">24477 10749 1513 0,'0'0'0'0,"0"0"0"16,0 0 0-16,0 0-5 0,0 0 5 0,0 0-4 0,7 0 4 16,-7 0-20-16,0 0 20 0,14 4-20 0,21 12 20 15,-35-16 15-15,0 0-15 0,43 21 16 0,3 5-16 16,-46-26 55-16,0 0-55 0,39 23 56 0,-11 0-56 16,-28-23 91-16,0 0-91 0,21 25 92 0,-6-2-92 0,-15-23 76 15,0 0-76-15,14 30 77 0,-4 8-77 16,-10-38 51-16,0 0-51 0,8 39 51 0,-3-17-51 0,-5-22 32 15,0 0-32-15,4 18 33 0,0-9-33 0,-4-9 16 16,0 0-16-16,10 4 17 0,4-4-17 0,-1-4-1547 0</inkml:trace>
  <inkml:trace contextRef="#ctx0" brushRef="#br0" timeOffset="14833.99">25035 10065 1110 0,'0'0'0'0,"0"0"0"0,-10-6 0 15,10 6 31-15,0 0-31 0,-10-10 32 16,2 7-32-16,8 3 62 0,0 0-62 0,0 0 62 0,0 0-62 16,0 0 55-16,0 0-55 0,8 15 55 0,6 19-55 15,-14-34 35-15,0 0-35 0,21 48 35 0,10 15-35 16,-31-63 26-16,0 0-26 0,39 70 26 0,4 12-26 16,-43-82 22-16,0 0-22 0,45 81 23 0,-1-1-23 15,-44-80 17-15,0 0-17 0,41 76 18 0,-10-13-18 16,-31-63 14-16,0 0-14 0,24 51 15 0,-11-20-15 0,-13-31 11 15,0 0-11-15,8 23 11 0,-4-14-11 0,-4-9 10 16,0 0-10-16,0 0 10 0,0 0-10 0,0 0 10 16,0 0-10-16,4-26 11 0,-2-11-11 0,-2 37 10 0,0 0-10 15,2-47 10-15,2-3-10 0,-4 50 10 0,0 0-10 16,3-53 10-16,3-1-10 0,-6 54 9 0,0 0-9 16,8-40 10-16,0 17-10 0,-8 23 7 0,0 0-7 15,8-9 8-15,-8 9-8 0,0 0 6 0,0 0-6 16,19 0 6-16,8 13-6 0,-27-13 3 0,0 0-3 15,33 23 3-15,2 13-3 0,-35-36 2 0,0 0-2 16,33 38 2-16,-11-9-2 0,-22-29 2 0,0 0-2 16,13 23 2-16,-3-2-2 0,-10-21 2 0,0 0-2 15,8 15 2-15,-8-15-2 0,0 0 2 0,0 0-2 0,8 4 3 16,-8-4-3-16,0 0 11 0,0 0-11 0,2-15 12 16,3-12-12-16,-5 27 33 0,0 0-33 0,10-36 33 15,0-6-33-15,-10 42 53 0,0 0-53 0,12-38 54 16,3 7-54-16,-15 31 58 0,0 0-58 0,18-27 59 15,1 10-59-15,-19 17 51 0,0 0-51 0,18-17 51 0,-5 8-51 16,-13 9 40-16,0 0-40 0,18-4 40 0,9 4-40 16,-27 0 27-16,0 0-27 0,29 4 28 0,4 3-28 15,-33-7 23-15,0 0-23 0,31 10 23 0,-7-1-23 16,-24-9 22-16,0 0-22 0,17 8 22 0,-3-2-22 16,-14-6 18-16,0 0-18 0,9 0 18 0,-9 0-18 15,0 0 13-15,0 0-13 0,8 3 14 0,2-12-14 16,-10 9 2-16,0 0-2 0,17-17 2 0,9-20-2 0,-1 3-1828 15</inkml:trace>
  <inkml:trace contextRef="#ctx0" brushRef="#br0" timeOffset="15250.32">26104 9729 1121 0,'0'0'0'0,"0"0"0"16,0-21 0-16,0 21 32 0,0 0-32 0,-2-17 32 15,0 3-32-15,2 14 45 0,0 0-45 0,0 0 45 16,-15-2-45-16,15 2 52 0,0 0-52 0,-14 14 53 0,-4 13-53 16,18-27 36-16,0 0-36 0,-15 40 37 0,1 13-37 15,14-53 35-15,0 0-35 0,-6 63 36 0,10 9-36 16,-4-72 31-16,0 0-31 0,12 77 32 0,7 1-32 16,-19-78 26-16,0 0-26 0,28 72 26 0,1-11-26 15,-29-61 25-15,0 0-25 0,31 50 25 0,-6-19-25 16,-25-31 22-16,0 0-22 0,22 22 22 0,-5-8-22 15,-17-14 17-15,0 0-17 0,16 7 18 0,-3-5-18 16,-13-2 15-16,0 0-15 0,20-5 15 0,7-13-15 0,-27 18 14 16,0 0-14-16,31-26 15 0,-2-9-15 0,0 3-1311 0</inkml:trace>
  <inkml:trace contextRef="#ctx0" brushRef="#br0" timeOffset="15556.64">26363 9691 1423 0,'0'0'0'0,"0"0"0"16,0 0 0-16,0 0 10 0,0 0-10 0,0 0 10 16,-4 9-10-16,4-9 33 0,0 0-33 0,7 14 33 15,7 10-33-15,-14-24 50 0,0 0-50 0,16 33 51 16,7 3-51-16,-23-36 34 0,0 0-34 0,23 40 34 15,-1 8-34-15,-22-48 32 0,0 0-32 0,17 46 32 16,-3 1-32-16,-14-47 32 0,0 0-32 0,9 37 32 16,-1-7-32-16,-8-30 29 0,0 0-29 0,6 19 30 0,-4-4-30 15,-2-15 22-15,0 0-22 0,2 10 23 0,-2-10-23 16,0 0 18-16,0 0-18 0,0 0 18 0,-6-11-18 16,6 11 5-16,0 0-5 0,0-25 6 0,8-13-6 15,0 1-1408-15</inkml:trace>
  <inkml:trace contextRef="#ctx0" brushRef="#br0" timeOffset="15729.11">26641 9752 1054 0,'0'0'0'0,"0"0"0"0,11 9 0 0,-11-9 4 15,0 0-4-15,8 4 5 0,-8-4-5 0,0 0 4 16,0 0-4-16,12 0 4 0,-3 6-4 0,-9-6 14 0,0 0-14 16,10 7 14-16,2 3-14 0,-12-10 23 0,0 0-23 15,10 4 23-15,-1 0-23 0,-9-4 29 0,0 0-29 16,10 2 30-16,-2-4-30 0,-8 2 36 0,0 0-36 15,8-4 37-15,7-10-37 0,-15 14 25 0,0 0-25 16,25-22 25-16,5-13-25 0,-1 1-936 0</inkml:trace>
  <inkml:trace contextRef="#ctx0" brushRef="#br0" timeOffset="16012.5">27059 9311 1435 0,'0'0'0'0,"0"0"0"0,13 2 0 16,-13-2-2-16,0 0 2 0,12 4-1 0,-2 3 1 15,-10-7-7-15,0 0 7 0,17 14-6 0,14 9 6 16,-31-23 10-16,0 0-10 0,33 26 10 0,-4 1-10 15,-29-27 32-15,0 0-32 0,24 33 32 0,-5 5-32 16,-19-38 47-16,0 0-47 0,14 36 47 0,-4-6-47 0,-10-30 47 16,0 0-47-16,3 27 47 0,-5 4-47 0,2-31 32 15,0 0-32-15,-5 32 32 0,-9-5-32 0,0 3-1257 16</inkml:trace>
  <inkml:trace contextRef="#ctx0" brushRef="#br0" timeOffset="16178.2">27177 9845 1211 0,'0'0'0'16,"12"0"0"-16,15 6 0 0,-27-6 15 0,0 0-15 15,29 4 15-15,-9-4-15 0,-20 0 10 0,0 0-10 16,23 0 11-16,20 4-11 0,-43-4 0 0,0 0 0 0,39 0 1 16,-20-4-1-16,-19 4-9 0,0 0 9 0,12-4-9 15,-12 4 9-15,0 0-874 0</inkml:trace>
  <inkml:trace contextRef="#ctx0" brushRef="#br0" timeOffset="16703.09">27208 10248 1468 0,'0'0'0'0,"0"0"0"0,24 13 0 0,-24-13-7 0,0 0 7 15,17 12-6-15,-3-3 6 0,-14-9-28 0,0 0 28 16,8 13-28-16,3 5 28 0,-11-18 3 0,0 0-3 15,8 22 4-15,-10 5-4 0,2-27 23 0,0 0-23 16,-10 19 23-16,-5 2-23 0,15-21 44 0,0 0-44 16,-20 14 45-16,5-7-45 0,15-7 59 0,0 0-59 15,-8 0 60-15,8 0-60 0,0 0 66 0,0 0-66 16,-4-21 67-16,6-11-67 0,-2 32 57 0,0 0-57 0,6-40 57 16,7-12-57-16,-13 52 42 0,0 0-42 0,20-49 43 15,-1 5-43-15,-19 44 38 0,0 0-38 16,20-33 38-16,-5 10-38 0,-15 23 29 0,0 0-29 0,12-15 30 15,-2 6-30-15,-10 9 29 0,0 0-29 0,9-4 29 16,5 2-29-16,-14 2 25 0,0 0-25 0,20 4 25 16,5 5-25-16,-25-9 19 0,0 0-19 0,25 16 20 15,-5 5-20-15,-20-21 18 0,0 0-18 0,15 21 18 16,-3-6-18-16,-12-15 15 0,0 0-15 0,6 9 15 0,-4-1-15 16,-2-8 13-16,0 0-13 0,0 0 13 0,-2 8-13 15,2-8 10-15,0 0-10 0,0 0 10 0,-2-8-10 16,2 8 3-16,0 0-3 0,5-10 3 0,3-7-3 15,0 4-1734-15</inkml:trace>
  <inkml:trace contextRef="#ctx0" brushRef="#br0" timeOffset="17301.93">27362 9057 1177 0,'0'0'0'0,"0"0"0"0,8 14 0 0,-8-14 29 15,0 0-29-15,7 5 30 0,5 3-30 0,-12-8 41 16,0 0-41-16,23 13 41 0,14 14-41 0,-37-27 26 16,0 0-26-16,41 40 26 0,0 6-26 0,-41-46 23 15,0 0-23-15,39 57 24 0,2 2-24 0,-41-59 28 16,0 0-28-16,41 69 29 0,-3 7-29 0,-38-76 35 0,0 0-35 15,37 73 36-15,0 1-36 0,-37-74 36 0,0 0-36 16,35 67 36-16,-7-12-36 0,-28-55 41 0,0 0-41 16,23 54 41-16,2-7-41 0,-25-47 38 0,0 0-38 15,16 46 38-15,-20-4-38 0,4-42 30 0,0 0-30 16,-14 42 30-16,-5 6-30 0,19-48 25 0,0 0-25 16,-22 42 25-16,-5-4-25 0,27-38 15 0,0 0-15 15,-27 40 16-15,2-4-16 0,-1 4-1377 0</inkml:trace>
  <inkml:trace contextRef="#ctx0" brushRef="#br0" timeOffset="18144.2">26749 9828 975 0,'0'0'0'0,"0"0"0"0,0 0 0 0,0 0 42 16,0 0-42-16,0-9 42 0,0 9-42 0,0 0 63 0,0 0-63 15,2-8 63-15,-2 8-63 0,0 0 50 16,0 0-50-16,4-10 51 0,-4 10-51 0,0 0 40 0,0 0-40 16,0 0 40-16,0 0-40 0,0 0 34 0,0 0-34 15,4-7 34-15,-4 7-34 0,0 0 36 0,0 0-36 16,0 0 36-16,8-6-36 0,-8 6 32 0,0 0-32 16,0 0 32-16,8-4-32 0,-8 4 34 0,0 0-34 15,8-2 35-15,-1 0-35 0,-7 2 39 0,0 0-39 16,8-2 40-16,-8 2-40 0,0 0 37 0,0 0-37 0,10-3 37 15,-10 3-37-15,0 0 35 0,0 0-35 0,-4-14 36 16,-4 14-36-16,8 0 34 0,0 0-34 0,-8 0 34 16,8 0-34-16,0 0 27 0,0 0-27 0,-11 14 28 15,5-7-28-15,6-7 19 0,0 0-19 0,0 0 19 16,-4 10-19-16,0-4-1458 0</inkml:trace>
  <inkml:trace contextRef="#ctx0" brushRef="#br0" timeOffset="31000.98">23104 17743 886 0,'0'0'0'0,"0"0"0"16,0 0 0-16,0 0 28 0,0 0-28 0,-29-6 28 0,13 12-28 15,16-6 93-15,0 0-93 0,-15 4 93 0,-3-6-93 16,18 2 101-16,0 0-101 0,-13-2 102 0,13 2-102 0,0 0 82 16,0 0-82-16,-8-4 83 0,8-9-83 0,0 13 52 15,0 0-52-15,6-16 53 0,3 1-53 0,-9 15 40 16,0 0-40-16,18-17 41 0,7-4-41 0,-25 21 45 0,0 0-45 15,27-23 46-15,1 2-46 0,-28 21 42 16,0 0-42-16,19-17 43 0,-2 9-43 0,-17 8 35 0,0 0-35 16,22-2 35-16,9 0-35 0,-31 2 31 0,0 0-31 15,29 2 32-15,-4 4-32 0,-25-6 25 0,0 0-25 16,28 15 26-16,14 10-26 0,-42-25 19 0,0 0-19 0,41 33 20 16,-8-1-20-16,-33-32 14 0,0 0-14 0,29 42 14 15,3 15-14-15,-32-57 12 0,0 0-12 0,25 61 12 16,-10-7-12-16,-15-54 9 0,0 0-9 0,8 53 9 15,-8 4-9-15,0-57 8 0,0 0-8 0,-4 56 9 16,-5-9-9-16,9-47 8 0,0 0-8 0,-14 40 8 16,2-9-8-16,12-31 6 0,0 0-6 0,-15 29 7 15,-9-7-7-15,24-22 5 0,0 0-5 0,-19 18 6 16,7-9-6-16,12-9 4 0,0 0-4 0,0 0 5 16,-9 2-5-16,9-2 4 0,0 0-4 0,0 0 5 0,-8-11-5 15,8 11 4-15,0 0-4 0,-2-10 4 16,2-3-4-16,0 13 4 0,0 0-4 0,4-16 5 15,2-1-5-15,-6 17 4 0,0 0-4 0,11-21 4 0,7-2-4 16,-18 23 3-16,0 0-3 0,19-21 4 0,1 6-4 16,-20 15 3-16,0 0-3 0,17-13 3 0,1-1-3 15,-18 14 3-15,0 0-3 0,17-11 4 0,4 1-4 16,-21 10 4-16,0 0-4 0,22-5 4 0,-5 1-4 16,-17 4 3-16,0 0-3 0,18-2 4 0,-1 2-4 15,-17 0 6-15,0 0-6 0,20 2 7 0,-1 0-7 0,-19-2 7 16,0 0-7-16,18 2 7 0,-3 2-7 0,-15-4 5 15,0 0-5-15,14 1 5 0,1-1-5 0,-15 0 3 0,0 0-3 16,20-5 4-16,1-14-4 0,-21 19 1 0,0 0-1 16,16-29 1-16,-8-9-1 0,-1 0-1689 0</inkml:trace>
  <inkml:trace contextRef="#ctx0" brushRef="#br0" timeOffset="31567.99">23887 17636 1692 0,'0'0'0'0,"0"0"0"15,-5-8 0-15,5 8 1 0,0 0-1 0,-2-7 1 16,2-1-1-16,0 8 23 0,0 0-23 0,0 0 23 0,9-2-23 15,-9 2 48-15,0 0-48 0,14 6 48 0,7 3-48 16,-21-9 41-16,0 0-41 0,30 19 41 0,7 18-41 16,-37-37 44-16,0 0-44 0,33 46 45 0,-12-1-45 15,-21-45 40-15,0 0-40 0,14 38 41 0,-3-15-41 16,-11-23 31-16,0 0-31 0,10 19 32 0,-4 2-32 16,-6-21 26-16,0 0-26 0,6 21 26 0,-1-7-26 15,-5-14 19-15,0 0-19 0,2 9 20 0,-5-1-20 0,3-8 18 16,0 0-18-16,0 0 18 0,-14-8-18 0,14 8 17 15,0 0-17-15,-10-15 17 0,-1-6-17 0,11 21 23 16,0 0-23-16,-6-32 23 0,4-10-23 0,2 42 31 16,0 0-31-16,2-44 32 0,-2 0-32 0,0 44 36 0,0 0-36 15,4-38 36-15,5 7-36 0,-9 31 35 0,0 0-35 16,14-25 36-16,1 1-36 0,-15 24 34 0,0 0-34 16,16-21 35-16,-2 5-35 0,-14 16 28 0,0 0-28 15,13-11 28-15,1 3-28 0,-14 8 21 0,0 0-21 0,13-4 22 16,-1 3-22-16,-12 1 17 0,0 0-17 0,12 0 17 15,5 1-17-15,-17-1 12 0,0 0-12 0,20 4 12 16,-3 0-12-16,-17-4 7 0,0 0-7 0,20 8 8 16,-1 1-8-16,-19-9 4 0,0 0-4 0,18 12 5 15,-3-1-5-15,-15-11 3 0,0 0-3 0,12 12 4 16,-2-1-4-16,-10-11 1 0,0 0-1 0,9 12 2 16,1-1-2-16,-10-11 0 0,0 0 0 0,10 13 0 15,-4-5 0-15,-6-8-7 0,0 0 7 0,0 0-6 16,15-25 6-16,3-2-2049 0</inkml:trace>
  <inkml:trace contextRef="#ctx0" brushRef="#br0" timeOffset="31884.31">24407 16982 1625 0,'0'0'0'0,"0"0"0"0,0 0 0 0,0 0 0 0,0 0 0 16,-8 0 0-16,8 0 0 0,0 0 0 0,0 0 0 15,0 0 1-15,8 3-1 0,-8-3 12 0,0 0-12 16,11 18 13-16,16 20-13 0,-27-38 30 0,0 0-30 16,34 49 30-16,-3 3-30 0,-31-52 40 0,0 0-40 15,29 59 41-15,2 8-41 0,-31-67 44 0,0 0-44 0,31 57 45 16,-4-11-45-16,-27-46 44 0,0 0-44 15,22 47 45-15,-3 11-45 0,-19-58 36 0,0 0-36 16,18 51 36-16,-5-15-36 0,-13-36 25 0,0 0-25 0,8 29 26 16,2-6-26-16,-10-23 12 0,0 0-12 0,9 17 12 15,1-11-12-15,0 1-1528 0</inkml:trace>
  <inkml:trace contextRef="#ctx0" brushRef="#br0" timeOffset="32335.54">24770 17317 1457 0,'0'0'0'0,"0"0"0"0,0 0 0 16,0 0 28-16,0 0-28 0,10 14 28 0,5 7-28 16,-15-21 32-16,0 0-32 0,24 26 32 0,3 11-32 15,-27-37 22-15,0 0-22 0,27 36 23 0,-5-4-23 0,-22-32 25 16,0 0-25-16,15 27 26 0,-3-8-26 15,-12-19 30-15,0 0-30 0,8 15 31 0,-5-1-31 0,-3-14 35 16,0 0-35-16,4 9 35 0,-4-9-35 0,0 0 42 16,0 0-42-16,0 0 42 0,0 0-42 0,0 0 48 0,0 0-48 15,6-11 49-15,-8-18-49 0,2 29 45 16,0 0-45-16,-2-38 46 0,2-6-46 0,0 44 43 0,0 0-43 16,4-47 44-16,2 1-44 0,-6 46 38 0,0 0-38 15,10-40 39-15,1 9-39 0,-11 31 36 0,0 0-36 16,12-23 36-16,-2 8-36 0,-10 15 31 0,0 0-31 15,8-8 31-15,-8 8-31 0,0 0 28 0,0 0-28 0,11-3 29 16,-11 3-29-16,0 0 21 0,0 0-21 0,8 3 22 16,6 7-22-16,-14-10 19 0,0 0-19 0,19 17 20 15,2 4-20-15,-21-21 16 0,0 0-16 0,20 21 16 16,-8-4-16-16,-12-17 13 0,0 0-13 0,7 15 14 16,1 3-14-16,-8-18 10 0,0 0-10 0,6 17 10 15,-4 0-10-15,-2-17 5 0,0 0-5 0,0 8 6 16,0-8-6-16,0 0 0 0,0 0 0 0,-10-2 0 15,0-17 0-15,1 1-1893 0</inkml:trace>
  <inkml:trace contextRef="#ctx0" brushRef="#br0" timeOffset="32800.07">25299 17005 1356 0,'0'0'0'0,"0"0"0"0,14 21 0 0,-14-21 16 16,0 0-16-16,11 15 17 0,-3-6-17 16,-8-9 35-16,0 0-35 0,14 17 36 0,13 10-36 0,-27-27 41 15,0 0-41-15,25 29 41 0,-9-2-41 0,-16-27 32 0,0 0-32 16,9 17 32-16,-3-8-32 0,-6-9 30 0,0 0-30 16,0 0 30-16,10 12-30 0,-10-12 37 0,0 0-37 15,0 0 37-15,4 5-37 0,-4-5 52 0,0 0-52 16,0 0 52-16,8-5-52 0,-8 5 58 0,0 0-58 0,4-18 59 15,-1-10-59-15,-3 28 54 0,0 0-54 16,2-38 55-16,-2-4-55 0,0 42 52 0,0 0-52 0,2-44 53 16,2 4-53-16,-4 40 43 0,0 0-43 0,8-35 44 15,2 7-44-15,-10 28 38 0,0 0-38 0,11-21 38 16,-1 8-38-16,-10 13 32 0,0 0-32 0,8-6 33 16,-8 6-33-16,0 0 24 0,0 0-24 0,12 0 24 15,-1 7-24-15,-11-7 23 0,0 0-23 0,18 12 23 16,5 5-23-16,-23-17 20 0,0 0-20 0,25 21 21 15,-3 2-21-15,-22-23 19 0,0 0-19 0,21 27 19 16,0 3-19-16,-21-30 16 0,0 0-16 0,20 29 16 0,-6-8-16 16,-14-21 13-16,0 0-13 0,11 19 14 0,-1-10-14 15,-10-9 7-15,0 0-7 0,8 6 8 0,-4 2-8 16,-4-8 2-16,0 0-2 0,3 7 3 0,-3-7-3 16,0 0-1-16,0 0 1 0,12 4-1 0,4-19 1 15,-1 2-1930-15</inkml:trace>
  <inkml:trace contextRef="#ctx0" brushRef="#br0" timeOffset="33111.78">26112 16778 1939 0,'0'0'0'0,"0"0"0"15,11-8 0-15,-11 8-1 0,0 0 1 0,14-12-1 16,9-1 1-16,-23 13-1 0,0 0 1 0,33-17 0 16,12-4 0-16,-45 21 12 0,0 0-12 0,47-21 12 15,-6 4-12-15,-41 17 32 0,0 0-32 0,38-15 33 16,3-1-33-16,-41 16 51 0,0 0-51 0,37-13 52 16,-15 7-52-16,-22 6 53 0,0 0-53 0,15-4 53 15,1 1-53-15,-16 3 45 0,0 0-45 0,13-4 45 16,-3 0-45-16,-10 4 30 0,0 0-30 0,8-4 30 15,-8 4-30-15,0 0 12 0,0 0-12 0,4-17 12 16,-6 0-12-16,2 17 0 0,0 0 0 0,-8-17 0 0,-6-4 0 16,1 0-1746-16</inkml:trace>
  <inkml:trace contextRef="#ctx0" brushRef="#br0" timeOffset="33467.51">26191 16364 1804 0,'0'0'0'0,"0"0"0"0,0 0 0 0,0 0-1 0,0 0 1 16,0 0 0-16,4 7 0 0,-4-7-1 0,0 0 1 15,0 0 0-15,8 4 0 0,-8-4 39 0,0 0-39 16,4 8 40-16,0 3-40 0,-4-11 66 0,0 0-66 0,10 29 67 15,7 20-67-15,-17-49 69 0,0 0-69 0,20 61 70 16,-1 0-70-16,-19-61 61 0,0 0-61 0,19 65 61 16,1 0-61-16,-20-65 54 0,0 0-54 0,19 67 55 15,1-2-55-15,-20-65 43 0,0 0-43 0,19 59 44 16,-1-15-44-16,-18-44 44 0,0 0-44 0,13 34 44 16,1-5-44-16,-14-29 36 0,0 0-36 0,12 21 36 15,-7-8-36-15,-5-13 23 0,0 0-23 0,6 11 24 16,0-3-24-16,-6-8 16 0,0 0-16 0,-8-15 17 15,-17-35-17-15,2 1-1974 0</inkml:trace>
  <inkml:trace contextRef="#ctx0" brushRef="#br0" timeOffset="34183.68">25066 18111 2039 0,'0'0'0'0,"0"0"0"0,0 0 0 16,0 0 34-16,0 0-34 0,0 0 34 0,-4-31-34 16,4 31 49-16,0 0-49 0,11-11 50 0,1 7-50 15,-12 4 58-15,0 0-58 0,22 2 58 0,7 8-58 16,-29-10 23-16,0 0-23 0,35 19 23 0,7 11-23 15,-42-30 10-15,0 0-10 0,39 36 11 0,-8-1-11 16,-31-35 5-16,0 0-5 0,26 40 6 0,-5 8-6 16,-21-48 2-16,0 0-2 0,14 42 2 0,-8-12-2 15,-6-30 1-15,0 0-1 0,-2 23 1 0,-4-4-1 0,6-19 1 16,0 0-1-16,-10 15 2 0,-5-3-2 0,15-12 2 0,0 0-2 16,-16 4 2-16,2-6-2 0,14 2 7 0,0 0-7 15,-13-8 7-15,-1-7-7 0,14 15 21 0,0 0-21 16,-10-19 22-16,3-4-22 0,7 23 36 0,0 0-36 15,-4-29 37-15,8-5-37 0,-4 34 40 0,0 0-40 16,5-35 41-16,3 3-41 0,-8 32 39 0,0 0-39 0,10-32 39 16,6-1-39-16,-16 33 33 0,0 0-33 0,17-36 33 15,2 2-33-15,-19 34 27 0,0 0-27 0,22-33 27 16,-1-3-27-16,-21 36 11 0,0 0-11 0,24-40 11 16,-1-2-11-16,-23 42 0 0,0 0 0 0,17-36 1 15,-9 13-1-15,0-2-2074 0</inkml:trace>
  <inkml:trace contextRef="#ctx0" brushRef="#br0" timeOffset="34987.21">25509 18025 1737 0,'0'0'0'0,"0"0"0"15,12 8 0-15,-12-8 0 0,0 0 0 0,17 4 1 16,6-6-1-16,-23 2-7 0,0 0 7 0,32-2-6 0,3 2 6 16,-35 0 5-16,0 0-5 0,35-2 5 0,-2-6-5 15,-33 8 10-15,0 0-10 0,25-7 11 0,-2-3-11 16,-23 10 20-16,0 0-20 0,18-11 20 0,-7-1-20 15,-11 12 27-15,0 0-27 0,8-11 27 0,-6-5-27 16,-2 16 24-16,0 0-24 0,-2-21 25 0,-2-3-25 16,4 24 24-16,0 0-24 0,-6-23 24 0,-1 0-24 0,7 23 31 15,0 0-31-15,-6-25 32 0,2-4-32 0,4 29 44 16,0 0-44-16,-4-22 45 0,0 6-45 0,4 16 47 16,0 0-47-16,-2-9 48 0,0 1-48 0,2 8 42 0,0 0-42 15,0 0 42-15,-7 8-42 0,7-8 32 0,0 0-32 16,-10 19 32-16,-2 19-32 0,12-38 19 0,0 0-19 15,-10 46 19-15,3 0-19 0,7-46 8 0,0 0-8 16,-6 47 9-16,2-1-9 0,4-46 2 0,0 0-2 16,0 38 3-16,4-9-3 0,-4-29 1 0,0 0-1 0,6 21 1 15,-4-8-1-15,-2-13 0 0,0 0 0 0,5 13 0 16,7 1 0-16,-12-14 0 0,0 0 0 0,20 9 1 16,11-3-1-16,-31-6 2 0,0 0-2 0,35 0 2 15,-2-8-2-15,-33 8 7 0,0 0-7 0,33-15 7 16,-4-8-7-16,-29 23 13 0,0 0-13 0,23-24 14 15,-5 3-14-15,-18 21 12 0,0 0-12 0,11-21 13 16,-3-6-13-16,-8 27 8 0,0 0-8 0,4-29 9 16,-2 1-9-16,-2 28 5 0,0 0-5 0,2-27 6 15,4 2-6-15,-6 25 1 0,0 0-1 0,8-25 2 16,-3 6-2-16,-5 19 0 0,0 0 0 0,4-21 0 0,-2-5 0 16,-2 26-5-16,0 0 5 0,4-23-4 0,4 9 4 15,-8 14-9-15,0 0 9 0,10-13-9 0,-3-4 9 16,-7 17-12-16,0 0 12 0,4-14-12 0,-2 7 12 15,-2 7-12-15,0 0 12 0,0 0-12 0,0 0 12 16,0 0-7-16,0 0 7 0,0 0-6 0,0 0 6 16,0 0-3-16,0 0 3 0,-8 2-2 0,1-2 2 15,7 0-1-15,0 0 1 0,-8 0 0 0,8 0 0 0,0 0 0 16,0 0 0-16,0 0 1 0,0 0-1 0,0 0 2 16,0 0-2-16,0 7 3 0,0-7-3 0,0 0 6 0,0 0-6 15,10 4 7-15,-1-2-7 0,-9-2 11 0,0 0-11 16,14 2 11-16,3 2-11 0,-17-4 17 0,0 0-17 15,26 4 18-15,7-1-18 0,-33-3 20 0,0 0-20 16,33 4 21-16,-12 0-21 0,-21-4 20 0,0 0-20 16,20 10 20-16,3 9-20 0,-23-19 17 0,0 0-17 0,21 21 17 15,-7-6-17-15,-14-15 16 0,0 0-16 0,10 15 17 16,-4 4-17-16,-6-19 10 0,0 0-10 0,3 21 11 16,-5 0-11-16,2-21 9 0,0 0-9 0,-3 19 10 15,-1 0-10-15,4-19 8 0,0 0-8 0,-2 16 9 16,-2-7-9-16,4-9 7 0,0 0-7 0,-6 8 7 15,6-8-7-15,0 0 4 0,0 0-4 0,-10 6 5 16,4-16-5-16,6 10 0 0,0 0 0 0,-5-23 0 16,1-17 0-16,0 2-1977 0</inkml:trace>
  <inkml:trace contextRef="#ctx0" brushRef="#br0" timeOffset="35367.18">26207 17447 1726 0,'0'0'0'0,"0"0"0"0,0 0 0 0,0 0 8 15,0 0-8-15,-8 2 8 0,8-2-8 0,0 0 19 16,0 0-19-16,0 0 20 0,8 6-20 0,-8-6 63 0,0 0-63 15,0 0 63-15,10 4-63 0,-10-4 43 0,0 0-43 16,11 17 44-16,11 23-44 0,-22-40 36 0,0 0-36 16,23 46 36-16,-3-3-36 0,-20-43 42 0,0 0-42 0,15 42 42 15,-1 14-42-15,-14-56 31 0,0 0-31 0,11 55 32 16,1-3-32-16,-12-52 26 0,0 0-26 0,12 43 26 16,-3-6-26-16,-9-37 25 0,0 0-25 0,8 24 25 15,0-6-25-15,-8-18 26 0,0 0-26 0,8 11 26 16,-8-11-26-16,0 0 21 0,0 0-21 0,8 10 21 15,-1-8-21-15,-7-2 13 0,0 0-13 0,10-14 14 16,0-24-14-16,-10 38 2 0,0 0-2 0,0-51 3 16,-18-16-3-16,3 0-1771 0</inkml:trace>
  <inkml:trace contextRef="#ctx0" brushRef="#br0" timeOffset="35497.33">26143 17615 1894 0,'0'0'0'0,"0"0"0"0,12 8 0 16,-12-8 2-16,0 0-2 0,23-2 2 0,25-14-2 16,-48 16-2-16,0 0 2 0,61-42-2 0,7-34 2 15,-2 0-1361-15</inkml:trace>
  <inkml:trace contextRef="#ctx0" brushRef="#br0" timeOffset="45786.71">9764 16371 460 0,'0'0'0'0,"0"0"0"0,0 0 0 0,0 0 33 0,0 0-33 16,-29-11 33-16,13-5-33 0,16 16 106 0,0 0-106 15,-15-13 106-15,5 4-106 0,10 9 102 0,0 0-102 16,-10-4 102-16,10 4-102 0,0 0 76 0,0 0-76 15,-9 0 76-15,9 0-76 0,0 0 54 0,0 0-54 0,0 0 54 16,0 0-54-16,0 0 40 0,0 0-40 0,0 0 41 16,19 2-41-16,-19-2 30 0,0 0-30 0,20 2 30 15,7 1-30-15,-27-3 27 0,0 0-27 0,35 6 27 16,4 4-27-16,-39-10 22 0,0 0-22 0,41 9 23 16,3-1-23-16,-44-8 18 0,0 0-18 0,49 6 18 15,9-3-18-15,-58-3 17 0,0 0-17 0,62 4 17 16,6 0-17-16,-68-4 14 0,0 0-14 0,74 4 15 15,12 0-15-15,-86-4 11 0,0 0-11 0,85 0 11 16,9-4-11-16,-94 4 10 0,0 0-10 0,99-8 10 16,6-5-10-16,-105 13 7 0,0 0-7 0,109-15 8 0,2-3-8 15,-111 18 9-15,0 0-9 0,112-15 9 0,5 2-9 16,-117 13 10-16,0 0-10 0,117-12 10 0,-4 7-10 16,-113 5 10-16,0 0-10 0,106-8 10 0,-4 2-10 15,-102 6 10-15,0 0-10 0,99-2 10 0,0 4-10 16,-99-2 9-16,0 0-9 0,89 4 10 0,1-2-10 15,-90-2 9-15,0 0-9 0,85 2 9 0,-7 4-9 16,-78-6 8-16,0 0-8 0,76 5 9 0,-16 3-9 0,-60-8 8 16,0 0-8-16,51 6 9 0,-14-2-9 0,-37-4 6 15,0 0-6-15,25 3 6 0,-8 1-6 0,-17-4 3 16,0 0-3-16,14 4 4 0,-14-4-4 0,0 0 3 16,0 0-3-16,6 8 3 0,-6-8-3 0,0 0 3 0,0 0-3 15,-16 2 3-15,-9-1-3 0,25-1 2 0,0 0-2 16,-41 2 3-16,-7-2-3 0,48 0 2 0,0 0-2 15,-55-3 3-15,-5-3-3 0,60 6 2 0,0 0-2 16,-68-6 2-16,-8 6-2 0,76 0 1 0,0 0-1 0,-80 2 2 16,-5-2-2-16,85 0 1 0,0 0-1 0,-90 0 1 15,1 0-1-15,89 0 1 0,0 0-1 0,-90 0 1 16,1 4-1-16,89-4 1 0,0 0-1 0,-95 2 1 16,-4 0-1-16,99-2 0 0,0 0 0 0,-103 7 1 15,-2 7-1-15,105-14 0 0,0 0 0 0,-104 11 1 16,7-7-1-16,97-4 1 0,0 0-1 0,-99 2 2 15,0-2-2-15,99 0 2 0,0 0-2 0,-89-4 3 16,5-6-3-16,84 10 3 0,0 0-3 0,-80-9 4 16,4 1-4-16,76 8 3 0,0 0-3 0,-68-7 4 0,12 5-4 15,56 2 2-15,0 0-2 0,-43-2 2 16,16 2-2-16,27 0 0 0,0 0 0 0,-23 4 1 0,7 3-1 16,0 1-1313-16</inkml:trace>
  <inkml:trace contextRef="#ctx0" brushRef="#br0" timeOffset="53217.68">23600 18740 1659 0,'0'0'0'0,"0"0"0"0,-10-24 0 0,10 24 63 0,0 0-63 16,-8-17 63-16,6 1-63 0,2 16 100 0,0 0-100 15,6-17 101-15,15-4-101 0,-21 21 73 0,0 0-73 16,37-27 74-16,16-9-74 0,-53 36 35 0,0 0-35 16,68-44 35-16,16-7-35 0,-84 51 25 0,0 0-25 15,97-54 26-15,8-5-26 0,-105 59 21 0,0 0-21 16,109-59 22-16,5 0-22 0,-114 59 31 0,0 0-31 0,115-59 32 16,2 2-32-16,-117 57 35 0,0 0-35 0,114-60 35 15,-12 5-35-15,-102 55 32 0,0 0-32 0,95-51 32 16,-6 1-32-16,-89 50 30 0,0 0-30 0,80-38 30 15,-10 11-30-15,-70 27 27 0,0 0-27 0,54-19 28 16,-19 4-28-16,-35 15 31 0,0 0-31 0,20-10 31 16,-10 10-31-16,-10 0 31 0,0 0-31 0,-12 10 32 15,-25 9-32-15,37-19 26 0,0 0-26 0,-56 29 27 16,-22 7-27-16,78-36 23 0,0 0-23 0,-95 53 24 16,-22 14-24-16,117-67 20 0,0 0-20 0,-130 76 21 0,-16 8-21 15,146-84 14-15,0 0-14 0,-150 90 15 0,-2 5-15 16,152-95 9-16,0 0-9 0,-143 94 10 0,18-5-10 15,125-89 8-15,0 0-8 0,-105 77 8 0,25-14-8 16,80-63 6-16,0 0-6 0,-64 47 7 16,25-18-7-16,39-29 6 0,0 0-6 0,-21 17 7 0,19-9-7 15,2-8 6-15,0 0-6 0,19-12 7 0,26-20-7 16,-45 32 6-16,0 0-6 0,66-46 7 0,24-11-7 0,-90 57 8 16,0 0-8-16,111-67 9 0,13-9-9 0,-124 76 10 15,0 0-10-15,134-77 10 0,16-3-10 0,-150 80 5 0,0 0-5 16,159-76 5-16,1 5-5 0,-160 71 1 0,0 0-1 15,136-76 2-15,-39-15-2 0,-2-1-2221 0</inkml:trace>
  <inkml:trace contextRef="#ctx0" brushRef="#br0" timeOffset="170270.87">20907 3640 729 0,'0'0'0'0,"0"0"0"0,0 0 0 16,0 0 49-16,0 0-49 0,0 0 49 0,0 0-49 16,0 0 120-16,0 0-120 0,0 0 121 0,0 0-121 15,0 0 103-15,0 0-103 0,0 0 103 0,0 0-103 16,0 0 77-16,0 0-77 0,0 0 78 0,0 0-78 15,0 0 50-15,0 0-50 0,0 0 51 0,6-19-51 16,-6 19 42-16,0 0-42 0,-10-10 42 0,-2 2-42 0,12 8 36 16,0 0-36-16,-13-3 37 0,-7 6-37 0,20-3 37 15,0 0-37-15,-19 4 37 0,-6 10-37 0,25-14 32 16,0 0-32-16,-26 15 32 0,-1 12-32 0,27-27 29 16,0 0-29-16,-21 34 29 0,-1-2-29 0,22-32 24 0,0 0-24 15,-15 39 25-15,7-3-25 0,8-36 19 0,0 0-19 16,-2 36 20-16,4-2-20 0,-2-34 16 0,0 0-16 15,10 29 16-15,11 5-16 0,-21-34 8 0,0 0-8 16,27 37 9-16,-3 3-9 0,-24-40 7 0,0 0-7 16,27 44 8-16,2 5-8 0,-29-49 5 0,0 0-5 15,25 48 6-15,-3-8-6 0,-22-40 2 0,0 0-2 16,17 40 3-16,-1 0-3 0,-16-40 2 0,0 0-2 0,11 40 2 16,5 0-2-16,-16-40 2 0,0 0-2 15,14 33 3-15,-7 1-3 0,-7-34 3 0,0 0-3 0,2 32 3 16,-4-5-3-16,2-27 2 0,0 0-2 0,-4 23 3 15,-7-2-3-15,11-21 2 0,0 0-2 0,-12 17 3 16,0-2-3-16,12-15 2 0,0 0-2 0,-7 12 2 16,7-12-2-16,0 0 2 0,0 0-2 0,-10 9 2 0,0-9-2 15,10 0 0-15,0 0 0 0,-10-4 1 0,3-1-1 16,-1 1-1504-16</inkml:trace>
  <inkml:trace contextRef="#ctx0" brushRef="#br0" timeOffset="170536.54">20504 4227 1099 0,'0'0'0'0,"0"0"0"0,8-4 0 0,-8 4 33 15,0 0-33-15,12-5 34 0,3 1-34 0,-15 4 25 0,0 0-25 16,24-10 26-16,13 1-26 0,-37 9 33 0,0 0-33 15,42-13 34-15,1 1-34 0,-43 12 38 0,0 0-38 16,39-9 38-16,-10-1-38 0,-29 10 33 0,0 0-33 16,26-10 34-16,-1 7-34 0,-25 3 31 0,0 0-31 15,23 0 32-15,-1 0-32 0,-22 0 24 0,0 0-24 16,19-4 24-16,-7-2-24 0,-12 6 18 0,0 0-18 16,21-8 19-16,16-9-19 0,0 2-1122 0</inkml:trace>
  <inkml:trace contextRef="#ctx0" brushRef="#br0" timeOffset="170887.08">21449 3731 1076 0,'0'0'0'0,"0"0"0"0,-9 0 0 15,9 0 0-15,0 0 0 0,-10 2 0 0,-4 2 0 16,14-4-1-16,0 0 1 0,-15 6-1 0,-5 7 1 16,20-13 0-16,0 0 0 0,-17 21 0 0,5 6 0 15,12-27 5-15,0 0-5 0,-8 32 6 0,1 6-6 0,7-38 23 16,0 0-23-16,-4 37 24 0,4 3-24 0,0-40 44 16,0 0-44-16,7 44 45 0,1-4-45 0,-8-40 47 0,0 0-47 15,16 42 48-15,1 1-48 0,-17-43 39 0,0 0-39 16,20 41 39-16,3-15-39 0,-23-26 38 0,0 0-38 15,21 27 39-15,3-6-39 0,-24-21 36 0,0 0-36 16,19 19 36-16,-7-11-36 0,-12-8 25 0,0 0-25 16,10 0 26-16,-1 0-26 0,-9 0 16 0,0 0-16 15,12 0 16-15,2-4-16 0,-5 0-1160 0</inkml:trace>
  <inkml:trace contextRef="#ctx0" brushRef="#br0" timeOffset="171197.52">21729 3764 1087 0,'0'0'0'0,"0"0"0"0,0 13 0 15,0-13 30-15,0 0-30 0,2 13 31 0,0 5-31 16,-2-18 42-16,0 0-42 0,4 23 43 0,0-1-43 15,-4-22 51-15,0 0-51 0,4 25 51 0,2-2-51 16,-6-23 36-16,0 0-36 0,9 31 36 0,7 5-36 16,-16-36 32-16,0 0-32 0,17 40 32 0,-7 0-32 15,-10-40 29-15,0 0-29 0,10 36 29 0,0 0-29 0,-10-36 25 16,0 0-25-16,11 35 25 0,-1-16-25 0,-10-19 22 16,0 0-22-16,6 17 22 0,-2-4-22 0,-4-13 19 0,0 0-19 15,0 0 20-15,6 6-20 0,-6-6 11 0,0 0-11 16,0 0 11-16,7-2-11 0,1 2-1203 0</inkml:trace>
  <inkml:trace contextRef="#ctx0" brushRef="#br0" timeOffset="171501.08">22003 3670 1177 0,'0'0'0'0,"10"4"0"16,14-2 0-16,-24-2 10 0,0 0-10 0,33 11 11 16,2 5-11-16,-35-16 23 0,0 0-23 0,33 24 23 15,-4 3-23-15,-29-27 36 0,0 0-36 0,29 40 36 16,0 6-36-16,-29-46 23 0,0 0-23 16,27 50 24-16,-7-8-24 0,-20-42 18 0,0 0-18 0,13 38 18 15,-5-4-18-15,-8-34 23 0,0 0-23 0,4 31 24 0,-8-5-24 16,4-26 29-16,0 0-29 0,-8 27 29 0,-3-8-29 15,11-19 33-15,0 0-33 0,-12 17 34 0,4-11-34 16,8-6 31-16,0 0-31 0,0 0 32 0,0 0-32 16,0 0 26-16,0 0-26 0,0 0 27 0,0 0-27 15,0 0-1206-15</inkml:trace>
  <inkml:trace contextRef="#ctx0" brushRef="#br0" timeOffset="171756.26">22530 3901 1065 0,'0'0'0'16,"10"0"0"-16,13 0 0 0,-23 0 17 0,0 0-17 15,30 0 18-15,-9-8-18 0,-21 8 32 0,0 0-32 0,23-3 32 16,5 3-32-16,-28 0 28 0,0 0-28 0,23 0 29 15,-10-2-29-15,-13 2 15 0,0 0-15 0,12 0 15 16,-2-4-15-16,-10 4 8 0,0 0-8 0,8 0 8 16,-8 0-8-16,0 0-891 0</inkml:trace>
  <inkml:trace contextRef="#ctx0" brushRef="#br0" timeOffset="171954.75">22645 4115 841 0,'0'0'0'0,"12"-4"0"0,15 0 0 15,-27 4 8-15,0 0-8 0,29-4 8 0,-6 2-8 16,-23 2 14-16,0 0-14 0,18-3 14 0,-2-5-14 0,-16 8 1 16,0 0-1-16,13-6 2 0,-1-1-2 0,-12 7-1 15,0 0 1-15,11-6-1 0,7-4 1 0,-18 10-6 16,0 0 6-16,21-17-6 0,14-10 6 0,-2 1-596 0</inkml:trace>
  <inkml:trace contextRef="#ctx0" brushRef="#br0" timeOffset="172587.42">23376 3657 617 0,'0'0'0'0,"0"0"0"0,-2-10 0 15,2 10 0-15,0 0 0 0,-8-11 0 0,1 5 0 16,7 6-1-16,0 0 1 0,-10 0 0 0,-4-4 0 15,14 4 5-15,0 0-5 0,-13 4 5 0,1 0-5 16,12-4 29-16,0 0-29 0,-12 10 30 0,1 7-30 16,11-17 58-16,0 0-58 0,-16 23 59 0,6 3-59 15,10-26 89-15,0 0-89 0,-7 31 90 0,3-3-90 16,4-28 72-16,0 0-72 0,-2 35 73 0,2-3-73 0,0-32 57 16,0 0-57-16,6 38 57 0,3-5-57 0,-9-33 46 15,0 0-46-15,16 34 46 0,1-7-46 0,-17-27 36 16,0 0-36-16,20 27 36 0,-1-8-36 0,-19-19 28 15,0 0-28-15,18 17 28 0,-3-8-28 0,-15-9 21 0,0 0-21 16,20 4 21-16,7-4-21 0,-27 0 23 0,0 0-23 16,27 0 23-16,-3 0-23 0,-24 0 23 0,0 0-23 15,19 0 24-15,6-9-24 0,-25 9 21 0,0 0-21 16,26-12 21-16,-3 3-21 0,-23 9 22 0,0 0-22 16,23-14 22-16,-1-5-22 0,-22 19 25 0,0 0-25 15,19-17 25-15,-3-4-25 0,-16 21 30 0,0 0-30 16,13-19 30-16,-5-4-30 0,-8 23 34 0,0 0-34 15,4-30 34-15,-4-10-34 0,0 40 37 0,0 0-37 0,0-37 37 16,-2 7-37-16,2 30 36 0,0 0-36 0,-10-27 36 16,-5-7-36-16,15 34 34 0,0 0-34 0,-18-29 35 15,1 12-35-15,17 17 28 0,0 0-28 0,-18-13 28 16,-5-1-28-16,23 14 26 0,0 0-26 0,-24-9 26 16,5 1-26-16,19 8 27 0,0 0-27 0,-16-4 28 15,1 2-28-15,15 2 19 0,0 0-19 0,-16-4 19 0,-7-5-19 16,23 9 12-16,0 0-12 0,-23-27 12 0,3-26-12 15,1 3-1665-15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05T11:03:13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19793 9227 1255 0,'0'0'0'0,"0"0"0"0,0 0 0 0,0 0 34 16,0 0-34-16,0 0 34 0,-24-6-34 0,24 6 78 16,0 0-78-16,0 0 78 0,0 0-78 0,0 0 66 15,0 0-66-15,0 0 67 0,0 0-67 0,0 0 42 16,0 0-42-16,0 0 43 0,0 0-43 0,0 0 25 0,0 0-25 16,0 0 25-16,0 0-25 0,0 0 23 15,0 0-23-15,8-7 24 0,-8 7-24 0,0 0 20 0,0 0-20 16,12-14 21-16,-4 7-21 0,-8 7 21 0,0 0-21 15,9-2 21-15,5-4-21 0,-14 6 21 0,0 0-21 0,14-2 22 16,-5 0-22-16,-9 2 20 0,0 0-20 0,12 0 20 16,6 2-20-16,-18-2 19 0,0 0-19 0,19 2 20 15,-2 4-20-15,-17-6 16 0,0 0-16 0,18 4 16 16,1 7-16-16,-19-11 15 0,0 0-15 0,20 14 16 16,-5-1-16-16,-15-13 13 0,0 0-13 0,16 13 14 15,0 1-14-15,-16-14 10 0,0 0-10 0,13 17 11 16,-3 4-11-16,-10-21 8 0,0 0-8 0,8 23 8 15,-6-2-8-15,-2-21 6 0,0 0-6 0,0 23 7 16,-2-1-7-16,2-22 6 0,0 0-6 0,-2 27 6 16,-10 4-6-16,12-31 6 0,0 0-6 0,-10 32 6 0,3-1-6 15,7-31 4-15,0 0-4 0,-4 26 5 16,2-5-5-16,2-21 4 0,0 0-4 0,-6 25 5 0,2 9-5 16,4-34 4-16,0 0-4 0,0 31 4 0,-4-1-4 15,4-30 4-15,0 0-4 0,-2 33 4 0,-2 7-4 16,4-40 4-16,0 0-4 0,-2 40 4 0,0-4-4 15,2-36 3-15,0 0-3 0,0 35 4 0,0 1-4 0,0-36 3 16,0 0-3-16,2 30 3 0,0-3-3 0,-2-27 2 16,0 0-2-16,4 29 3 0,2 5-3 0,-6-34 2 15,0 0-2-15,6 23 2 0,0-10-2 0,-6-13 2 16,0 0-2-16,5 8 2 0,-5-8-2 0,0 0 2 16,0 0-2-16,14 9 2 0,-4-5-2 0,-10-4 3 15,0 0-3-15,13 2 3 0,-7 2-3 0,-6-4 7 0,0 0-7 16,8 4 7-16,4-10-7 0,-12 6 11 0,0 0-11 15,11-4 11-15,-3 0-11 0,-8 4 15 0,0 0-15 0,0 0 16 16,14-19-16-16,-14 19 18 0,0 0-18 0,8-15 19 16,-3 0-19-16,-5 15 16 0,0 0-16 0,2-14 17 15,-4-3-17-15,2 17 16 0,0 0-16 0,-2-13 17 16,-9-6-17-16,11 19 14 0,0 0-14 0,-14-15 14 16,-1 9-14-16,15 6 14 0,0 0-14 0,-16-6 14 15,2 4-14-15,14 2 9 0,0 0-9 0,-15 4 10 16,-3 9-10-16,18-13 8 0,0 0-8 0,-11 21 9 15,1 6-9-15,10-27 8 0,0 0-8 0,-4 27 8 16,0 5-8-16,4-32 9 0,0 0-9 0,0 38 10 16,8 2-10-16,-8-40 8 0,0 0-8 0,4 46 8 0,2-2-8 15,-6-44 8-15,0 0-8 0,6 40 8 0,-3 0-8 16,-3-40 6-16,0 0-6 0,0 31 7 0,-3 1-7 16,3-32 7-16,0 0-7 0,-6 21 8 0,0-6-8 15,6-15 8-15,0 0-8 0,-12 14 8 0,-9 3-8 16,21-17 8-16,0 0-8 0,-35 17 8 0,-8-4-8 15,43-13 7-15,0 0-7 0,-52 14 7 0,-18-1-7 16,70-13 4-16,0 0-4 0,-78-7 5 0,-8-26-5 16,-1-3-1930-16</inkml:trace>
  <inkml:trace contextRef="#ctx0" brushRef="#br0" timeOffset="21600.56">6523 19381 1244 0,'0'0'0'0,"0"0"0"0,0 0 0 0,0 0 52 15,0 0-52-15,-35 16 53 0,25-12-53 0,10-4 99 16,0 0-99-16,0 0 99 0,0 0-99 0,0 0 70 0,0 0-70 15,-7 9 71-15,7-9-71 0,0 0 34 0,0 0-34 16,0 0 35-16,0 0-35 0,0 0 20 0,0 0-20 16,19 8 21-16,0-5-21 0,-19-3 16 0,0 0-16 15,24 2 16-15,3-4-16 0,-27 2 13 0,0 0-13 0,33-3 13 16,2-1-13-16,-35 4 13 0,0 0-13 0,35-2 13 16,0-2-13-16,-35 4 15 0,0 0-15 0,39-2 16 15,-4 4-16-15,-35-2 14 0,0 0-14 0,37 4 14 16,-4-2-14-16,-33-2 16 0,0 0-16 0,29 0 17 15,2 2-17-15,-31-2 14 0,0 0-14 0,31 4 15 16,-2-1-15-16,-29-3 14 0,0 0-14 0,26 2 15 16,-7-4-15-16,-19 2 13 0,0 0-13 0,20-2 14 15,-7 4-14-15,-13-2 12 0,0 0-12 0,12 2 12 16,-2 2-12-16,-10-4 14 0,0 0-14 0,0 0 14 16,9 8-14-16,-9-8 15 0,0 0-15 0,0 0 15 0,10 4-15 15,-10-4 15-15,0 0-15 0,0 0 16 16,0 0-16-16,0 0 18 0,0 0-18 0,0 0 18 0,0 0-18 15,0 0 17-15,0 0-17 0,0 0 18 0,0 0-18 16,0 0 17-16,0 0-17 0,0 0 17 0,0 0-17 16,0 0 17-16,0 0-17 0,0 0 17 0,0 0-17 15,0 0 13-15,0 0-13 0,0 0 13 0,0 0-13 16,0 0 11-16,0 0-11 0,2-10 11 0,-2 10-11 16,0 0 8-16,0 0-8 0,0-11 9 0,0 11-9 15,0 0 8-15,0 0-8 0,0 0 8 0,0-10-8 0,0 10 6 16,0 0-6-16,0 0 7 0,0-13-7 0,0 13 6 15,0 0-6-15,0 0 7 0,2-10-7 0,-2 10 5 16,0 0-5-16,0 0 6 0,0 0-6 0,0 0 6 0,0 0-6 16,0 0 6-16,6-9-6 0,-6 9 6 0,0 0-6 15,0 0 6-15,0 0-6 0,0 0 5 0,0 0-5 16,0-8 5-16,0 8-5 0,0 0 3 0,0 0-3 0,0 0 4 16,0-8-4-16,0 8 3 0,0 0-3 0,0 0 4 15,0 0-4-15,0 0 3 0,0 0-3 0,0 0 3 16,0-7-3-16,0 7 3 0,0 0-3 0,0 0 3 15,0 0-3-15,0 0 1 0,0 0-1 0,0 0 2 16,-8-10-2-16,8 10 1 0,0 0-1 0,0 0 2 16,0-7-2-16,0 7 1 0,0 0-1 0,0 0 1 15,0-10-1-15,0 10 1 0,0 0-1 0,0-11 1 16,0-9-1-16,0 20 1 0,0 0-1 0,0-20 1 16,0 0-1-16,0 20 1 0,0 0-1 0,0-13 1 15,0-4-1-15,0 17 0 0,0 0 0 0,0-19 1 16,0 0-1-16,0 19 0 0,0 0 0 0,0-17 1 0,0 1-1 15,0 16 0-15,0 0 0 0,2-13 1 16,-2 2-1-16,0 11 1 0,0 0-1 0,0-12 1 0,0-1-1 16,0 13 1-16,0 0-1 0,0-16 1 0,0 1-1 15,0 15 2-15,0 0-2 0,2-13 2 0,2 0-2 16,-4 13 2-16,0 0-2 0,0-14 3 0,0 3-3 16,0 11 2-16,0 0-2 0,0-14 3 0,0-3-3 0,0 17 2 15,0 0-2-15,0-15 2 0,0 2-2 0,0 13 2 16,0 0-2-16,2-16 2 0,6-3-2 0,-8 19 1 15,0 0-1-15,5-17 1 0,-1 4-1 0,-4 13 0 0,0 0 0 16,6-12 1-16,0 1-1 0,-6 11 0 0,0 0 0 16,6-12 1-16,2 1-1 0,-8 11 0 0,0 0 0 15,1-10 1-15,-1 1-1 0,0 9 0 0,0 0 0 16,4-12 0-16,-4-7 0 0,0 19 0 0,0 0 0 0,4-19 0 16,-4 8 0-16,0 11 0 0,0 0 0 0,0-12 0 15,2-1 0-15,-2 13 0 0,0 0 0 0,4-13 0 16,0 3 0-16,-4 10 0 0,0 0 0 0,6-9 0 15,-2-3 0-15,-4 12 0 0,0 0 0 0,6-15 0 16,-1 2 0-16,-5 13 0 0,0 0 0 0,6-12 0 16,-2 1 0-16,-4 11 0 0,0 0 0 0,4-14 0 15,-4-1 0-15,0 15 0 0,0 0 0 0,6-15 0 16,-6-1 0-16,0 16 0 0,0 0 0 0,0-15 0 16,0 0 0-16,0 15 0 0,0 0 0 0,0-17 0 15,0-6 0-15,0 23 0 0,0 0 0 0,0-23 0 0,-6 6 0 16,6 17 0-16,0 0 0 0,-10-17 0 0,2-6 0 15,8 23 0-15,0 0 0 0,-5-23 0 0,-1-2 0 16,6 25 0-16,0 0 0 0,-6-19 0 0,-4 4 0 16,10 15 0-16,0 0 0 0,-9-17 1 0,-1-6-1 15,10 23 1-15,0 0-1 0,-14-21 2 0,3 7-2 16,11 14 2-16,0 0-2 0,-10-9 2 0,0 1-2 16,10 8 0-16,0 0 0 0,-10-6 1 0,-5 1-1 0,15 5 1 15,0 0-1-15,-18-4 1 0,3 0-1 0,15 4 1 16,0 0-1-16,-18-4 2 0,-1 0-2 0,19 4 2 15,0 0-2-15,-25-3 2 0,1-1-2 0,24 4 1 16,0 0-1-16,-25-2 2 0,2 2-2 0,23 0 2 0,0 0-2 16,-26 4 2-16,-1 1-2 0,27-5 2 15,0 0-2-15,-33 8 3 0,-6 2-3 0,39-10 3 0,0 0-3 16,-37 11 3-16,2 4-3 0,35-15 3 0,0 0-3 16,-39 18 3-16,-5 1-3 0,44-19 2 0,0 0-2 0,-41 17 2 15,14-6-2-15,27-11 1 0,0 0-1 0,-22 12 2 16,-1 1-2-16,23-13 1 0,0 0-1 0,-18 13 1 15,-1-1-1-15,19-12 0 0,0 0 0 0,-16 7 0 16,3-1 0-16,13-6 0 0,0 0 0 0,-6 8 0 16,-2-1 0-16,8-7 0 0,0 0 0 0,0 0 0 15,-8 8 0-15,8-8 0 0,0 0 0 0,-4 6 0 16,-1 11 0-16,5-17 0 0,0 0 0 0,-8 27 0 16,6 1 0-16,2-28 0 0,0 0 0 0,0 33 0 15,2 5 0-15,-2-38-1 0,0 0 1 0,8 36 0 16,-3-2 0-16,-5-34-1 0,0 0 1 0,10 39 0 0,0 6 0 15,-10-45-1-15,0 0 1 0,12 50 0 0,1-6 0 16,-13-44-1-16,0 0 1 0,10 40 0 0,2-4 0 16,-12-36-1-16,0 0 1 0,13 36 0 0,-3-1 0 15,-10-35-1-15,0 0 1 0,6 34-1 0,3-1 1 16,-9-33-3-16,0 0 3 0,6 26-2 0,2-5 2 16,-8-21-4-16,0 0 4 0,10 21-3 0,1 4 3 15,-11-25-4-15,0 0 4 0,10 21-3 0,-6-4 3 0,-4-17-4 16,0 0 4-16,2 17-4 0,-2 2 4 0,0-19-4 15,0 0 4-15,0 18-4 0,0-7 4 0,0-11-4 16,0 0 4-16,-2 8-3 0,-2 3 3 0,4-11-3 16,0 0 3-16,-4 13-2 0,2 1 2 0,2-14-2 0,0 0 2 15,-4 9-1-15,4-9 1 0,0 0-2 0,0 0 2 16,-5 12-1-16,5-5 1 0,0-7-1 0,0 0 1 16,-4 8-1-16,4 0 1 15,0-8-1-15,0 0 1 0,0 0-1 0,0 9 1 0,0-9-2 0,0 0 2 0,0 0-2 16,13 4 2-16,-13-4-3 0,0 0 3 15,10-4-3-15,-8-11 3 0,2 0-1826 0</inkml:trace>
  <inkml:trace contextRef="#ctx0" brushRef="#br0" timeOffset="205037.9">20172 16860 1300 0,'0'0'0'0,"0"0"0"15,-6-29 0-15,6 29 68 0,0 0-68 0,0-25 68 16,0-5-68-16,0 30 118 0,0 0-118 0,4-33 118 15,8-5-118-15,-12 38 75 0,0 0-75 0,19-36 76 16,1 5-76-16,-20 31 43 0,0 0-43 0,19-26 43 16,2 6-43-16,-21 20 27 0,0 0-27 0,18-11 28 15,3 3-28-15,-21 8 18 0,0 0-18 0,18 2 18 16,1 8-18-16,-19-10 14 0,0 0-14 0,27 25 14 16,14 22-14-16,-41-47 12 0,0 0-12 0,39 69 12 15,-6 23-12-15,-33-92 12 0,0 0-12 0,29 99 13 16,1 4-13-16,-30-103 13 0,0 0-13 0,29 95 13 0,0-15-13 15,-29-80 13-15,0 0-13 0,25 63 14 0,-9-25-14 16,-16-38 23-16,0 0-23 0,15 25 23 0,1-10-23 16,-16-15 35-16,0 0-35 0,21 12 36 0,6-12-36 15,-27 0 36-15,0 0-36 0,24-12 36 0,-13-14-36 16,-11 26 35-16,0 0-35 0,4-25 36 0,-8 15-36 0,4 10 34 16,0 0-34-16,0 0 34 0,-15 6-34 0,15-6 30 15,0 0-30-15,-12 27 31 0,-1 26-31 0,13-53 28 16,0 0-28-16,-8 69 28 0,8 13-28 0,0-82 21 15,0 0-21-15,4 88 22 0,2 1-22 0,-6-89 17 16,0 0-17-16,7 86 17 0,1-13-17 0,-8-73 12 0,0 0-12 16,4 59 13-16,-10-17-13 0,6-42 9 0,0 0-9 15,-15 30 10-15,-9-7-10 0,24-23 7 0,0 0-7 16,-35-7 7-16,-17-41-7 0,3 2-1973 0</inkml:trace>
  <inkml:trace contextRef="#ctx0" brushRef="#br0" timeOffset="-194058.08">20403 10242 1379 0,'0'0'0'0,"0"0"0"0,-13 19 0 16,13-19 24-16,0 0-24 0,-10 15 24 0,4-5-24 15,6-10 59-15,0 0-59 0,0 0 59 0,-2 13-59 0,2-13 63 16,0 0-63-16,4 6 63 0,6 2-63 0,-10-8 36 16,0 0-36-16,23 9 36 0,20-3-36 0,-43-6 18 0,0 0-18 15,54 4 18-15,7-6-18 0,-61 2 9 0,0 0-9 16,72-4 9-16,9-13-9 0,-81 17 10 0,0 0-10 16,88-19 11-16,3-2-11 0,-91 21 20 0,0 0-20 15,97-23 21-15,1-2-21 0,-98 25 31 0,0 0-31 16,95-27 31-16,-2-1-31 0,-93 28 46 0,0 0-46 15,88-27 46-15,-9 2-46 0,-79 25 45 0,0 0-45 16,64-15 46-16,-25 7-46 0,-39 8 38 0,0 0-38 0,28-2 38 16,-9 1-38-16,-19 1 29 0,0 0-29 0,14 0 30 15,-14 0-30-15,0 0 22 0,0 0-22 0,7 1 22 16,-7-1-22-16,0 0 11 0,0 0-11 0,-9 6 12 16,-19 0-12-16,28-6 2 0,0 0-2 0,-42 7 3 15,-13-10-3-15,3 1-1674 0</inkml:trace>
  <inkml:trace contextRef="#ctx0" brushRef="#br0" timeOffset="-193472.72">20660 10019 1558 0,'0'0'0'16,"0"0"0"-16,0 0 0 0,0 0-4 0,0 0 4 16,0 0-3-16,8 9 3 0,-8-9-10 0,0 0 10 15,0 0-10-15,0 0 10 0,0 0 4 0,0 0-4 16,0 0 5-16,0 0-5 0,0 0 19 0,0 0-19 15,0 0 20-15,0 0-20 0,0 0 38 0,0 0-38 16,-8 8 39-16,0-2-39 0,8-6 50 0,0 0-50 16,-8 13 50-16,1 0-50 0,7-13 47 0,0 0-47 0,-12 14 47 15,-6-1-47-15,18-13 44 0,0 0-44 0,-19 19 44 16,2 6-44-16,17-25 36 0,0 0-36 0,-16 27 36 16,-3 1-36-16,19-28 36 0,0 0-36 0,-20 31 37 15,-1-6-37-15,21-25 29 0,0 0-29 0,-26 23 29 16,-5-1-29-16,31-22 24 0,0 0-24 0,-33 27 25 15,4 0-25-15,29-27 19 0,0 0-19 0,-27 23 19 0,-2-2-19 16,29-21 19-16,0 0-19 0,-28 19 20 0,9-2-20 16,19-17 18-16,0 0-18 0,-14 17 19 0,1-4-19 15,13-13 18-15,0 0-18 0,-10 10 18 0,4 0-18 16,6-10 19-16,0 0-19 0,-4 9 20 0,6 3-20 16,-2-12 18-16,0 0-18 0,4 9 19 0,2 4-19 15,-6-13 15-15,0 0-15 0,12 14 16 0,5 3-16 0,-17-17 13 16,0 0-13-16,24 19 14 0,3-2-14 0,-27-17 12 15,0 0-12-15,29 19 12 0,0 4-12 0,-29-23 11 16,0 0-11-16,35 25 11 0,8-4-11 0,-43-21 3 16,0 0-3-16,47 23 3 0,3 5-3 0,-50-28 0 0,0 0 0 15,43 23 0-15,-8-15 0 0,-4 0-1835 0</inkml:trace>
  <inkml:trace contextRef="#ctx0" brushRef="#br0" timeOffset="-176771.18">12027 10671 807 0,'0'0'0'16,"0"0"0"-16,0 0 0 0,0 0 44 0,0 0-44 0,0 0 45 16,0 0-45-16,0 0 93 0,0 0-93 0,0 0 94 15,0 0-94-15,0 0 96 0,0 0-96 0,0 0 96 16,0 0-96-16,0 0 68 0,0 0-68 0,0 0 69 15,0 0-69-15,0 0 46 0,0 0-46 0,0 0 47 16,0 0-47-16,0 0 37 0,0 0-37 0,0 0 37 16,0 0-37-16,0 0 31 0,0 0-31 0,0 0 31 15,0 0-31-15,0 0 25 0,0 0-25 0,0 0 25 0,0 0-25 16,0 0 24-16,0 0-24 0,0 0 24 0,0 0-24 16,0 0 24-16,0 0-24 0,0 0 24 0,22-15-24 15,-22 15 21-15,0 0-21 0,0 0 22 0,13 0-22 16,-13 0 17-16,0 0-17 0,10 0 18 0,2 2-18 15,-12-2 16-15,0 0-16 0,15 4 17 0,9 3-17 16,-24-7 16-16,0 0-16 0,25 8 16 0,0-2-16 16,-25-6 14-16,0 0-14 0,22 0 14 0,1 5-14 0,-23-5 9 15,0 0-9-15,25 8 10 0,4 0-10 0,-29-8 7 16,0 0-7-16,26 5 7 0,-1-1-7 0,-25-4 6 16,0 0-6-16,21 0 7 0,1 0-7 0,-22 0 5 0,0 0-5 15,21 4 6-15,0 2-6 0,-21-6 4 0,0 0-4 16,24 0 5-16,-5 0-5 0,-19 0 5 0,0 0-5 15,20 2 5-15,7 3-5 0,-27-5 5 0,0 0-5 16,27 6 5-16,-6-4-5 0,-21-2 5 0,0 0-5 16,20 0 6-16,-1 2-6 0,-19-2 5 0,0 0-5 15,28 2 5-15,5-2-5 0,-33 0 5 0,0 0-5 16,31 0 6-16,2 4-6 0,-33-4 4 0,0 0-4 16,29 3 5-16,-4-1-5 0,-25-2 3 0,0 0-3 0,25 0 3 15,3 0-3-15,-28 0 2 0,0 0-2 0,29 4 3 16,-4 0-3-16,-25-4 1 0,0 0-1 0,25 4 2 15,5 2-2-15,-30-6 1 0,0 0-1 0,33 7 2 16,-4 1-2-16,-29-8 1 0,0 0-1 0,31 6 1 16,-4-5-1-16,-27-1 0 0,0 0 0 0,31 2 1 15,6 4-1-15,-37-6 0 0,0 0 0 0,39 6 0 0,-8-1 0 16,-31-5 0-16,0 0 0 0,29 6 0 0,1-6 0 16,-30 0 0-16,0 0 0 0,29 2 0 0,2 0 0 15,-31-2 0-15,0 0 0 0,35 4 1 0,-4 2-1 16,-31-6 1-16,0 0-1 0,33 1 1 0,-8 1-1 15,-25-2 1-15,0 0-1 0,29 0 1 0,8 2-1 16,-37-2 1-16,0 0-1 0,35 4 1 0,-7 0-1 16,-28-4 1-16,0 0-1 0,25 0 1 0,6 6-1 0,-31-6 1 15,0 0-1-15,31 7 2 0,-2-1-2 0,-29-6 1 16,0 0-1-16,27 8 2 0,-1-8-2 0,-26 0 2 16,0 0-2-16,25 2 2 0,-4 3-2 0,-21-5 1 15,0 0-1-15,26 8 2 0,3 0-2 0,-29-8 0 0,0 0 0 16,25 5 1-16,-9-1-1 0,-16-4 0 0,0 0 0 15,19 0 1-15,6 2-1 0,-25-2 0 0,0 0 0 16,28 6 1-16,3-4-1 0,-31-2 0 0,0 0 0 16,25 3 1-16,-2 1-1 0,-23-4 0 0,0 0 0 15,28 4 1-15,5 0-1 0,-33-4 1 0,0 0-1 16,27 4 1-16,-4 1-1 0,-23-5 1 0,0 0-1 16,23 2 2-16,9 2-2 0,-32-4 1 0,0 0-1 0,29 4 1 15,-8 0-1-15,-21-4 0 0,0 0 0 0,21 2 1 16,7-2-1-16,-28 0 0 0,0 0 0 0,25 0 1 15,-6 2-1-15,-19-2 0 0,0 0 0 0,22 0 1 16,7 0-1-16,-29 0 0 0,0 0 0 0,29 0 0 16,-7 0 0-16,-22 0 1 0,0 0-1 0,23 0 1 15,6 0-1-15,-29 0 1 0,0 0-1 0,31 1 1 0,-8 1-1 16,-23-2 1-16,0 0-1 0,24 2 2 0,5-4-2 16,-29 2 1-16,0 0-1 0,29-2 2 0,-4 1-2 15,-25 1 1-15,0 0-1 0,26-2 1 0,7 0-1 16,-33 2 1-16,0 0-1 0,27 0 2 0,-10-4-2 15,-17 4 0-15,0 0 0 0,18 0 1 0,5 0-1 16,-23 0 0-16,0 0 0 0,20 0 1 0,-7 0-1 16,-13 0 0-16,0 0 0 0,16 0 1 0,9-2-1 15,-25 2 0-15,0 0 0 0,20-4 0 0,-5 0 0 0,-15 4 0 16,0 0 0-16,14-3 1 0,-1-1-1 0,-13 4 0 16,0 0 0-16,20-2 1 0,3 0-1 0,-23 2 0 15,0 0 0-15,23-2 0 0,-5 2 0 0,-18 0 0 16,0 0 0-16,14-4 0 0,-1 2 0 0,-13 2 0 0,0 0 0 15,18-3 0-15,5-5 0 0,-23 8 0 0,0 0 0 16,25-6 0-16,-9 2 0 0,-16 4 0 0,0 0 0 16,19-3 0-16,1-3 0 0,-20 6 0 0,0 0 0 15,15-4 0-15,1-2 0 0,-16 6 0 0,0 0 0 16,13-2 0-16,-7 0 0 0,-6 2 0 0,0 0 0 16,10-1 0-16,4-1 0 0,-14 2 0 0,0 0 0 0,15 0 0 15,1-4 0-15,-16 4 0 0,0 0 0 0,13-2 0 16,-3 0 0-16,-10 2 0 0,0 0 0 0,12-2 0 15,-1-2 0-15,-11 4 0 0,0 0 0 0,12-4 0 16,2 3 0-16,-14 1 0 0,0 0 0 0,13-2 0 16,1-2 0-16,-14 4 0 0,0 0 0 0,15-2 0 15,-3-4 0-15,-12 6 0 0,0 0 0 0,14-4 0 16,-3 1 0-16,-11 3 0 0,0 0 0 0,10-4 1 0,-2 0-1 16,-8 4 0-16,0 0 0 0,10-4 1 0,7-2-1 15,-17 6 1-15,0 0-1 0,20-7 1 0,-3 1-1 16,-17 6 1-16,0 0-1 0,12-6 1 0,3-3-1 15,-15 9 0-15,0 0 0 0,16-8 1 0,-3 1-1 16,-13 7 0-16,0 0 0 0,14-4 1 0,-4 2-1 16,-10 2 0-16,0 0 0 0,15-6 1 0,-1 2-1 15,-14 4 0-15,0 0 0 0,12-4 1 0,-1 1-1 0,-11 3 0 16,0 0 0-16,10-4 0 0,0 0 0 0,-10 4 0 16,0 0 0-16,11-2 1 0,3-6-1 15,-14 8 0-15,0 0 0 0,12-5 1 0,-12 5-1 0,0 0 0 0,0 0 0 16,15-8 1-16,-7 2-1 0,-8 6 0 0,0 0 0 15,12-7 1-15,-3 1-1 0,-9 6 0 0,0 0 0 16,8-8 1-16,0 3-1 0,-8 5 1 0,0 0-1 16,6-10 1-16,3 3-1 0,-9 7 1 0,0 0-1 15,10-10 1-15,2-3-1 0,-12 13 1 0,0 0-1 16,13-14 1-16,-7 1-1 0,-6 13 1 0,0 0-1 16,6-12 1-16,2-1-1 0,-8 13 1 0,0 0-1 15,10-15 1-15,-5 1-1 0,-5 14 1 0,0 0-1 16,10-19 1-16,2-7-1 0,-12 26 1 0,0 0-1 0,10-27 1 15,-1 6-1-15,-9 21 1 0,0 0-1 0,10-21 1 16,-2 2-1-16,-8 19 0 0,0 0 0 0,6-23 1 16,-4 2-1-16,-2 21 1 0,0 0-1 0,3-19 1 15,1-6-1-15,-4 25 1 0,0 0-1 0,4-26 1 16,2-1-1-16,-6 27 1 0,0 0-1 0,6-33 1 16,-6-7-1-16,0 40 1 0,0 0-1 0,0-40 1 0,4 8-1 15,-4 32 0-15,0 0 0 0,6-31 1 0,-6 1-1 16,0 30 0-16,0 0 0 0,0-36 1 0,0-5-1 15,0 41 0-15,0 0 0 0,2-30 1 0,-2 7-1 16,0 23 1-16,0 0-1 0,-2-27 1 0,-2-7-1 16,4 34 1-16,0 0-1 0,-4-32 1 0,-2 7-1 15,6 25 1-15,0 0-1 0,-8-27 1 0,-1-11-1 0,9 38 1 16,0 0-1-16,-8-40 1 0,2 0-1 16,6 40 1-16,0 0-1 0,-6-35 2 0,-4-1-2 0,10 36 1 15,0 0-1-15,-9-34 2 0,-1-2-2 0,10 36 1 0,0 0-1 16,-10-37 1-16,0 11-1 0,10 26 0 0,0 0 0 15,-5-27 1-15,-5-4-1 0,10 31 1 0,0 0-1 16,-14-30 1-16,1 7-1 0,13 23 1 0,0 0-1 16,-16-21 1-16,4 2-1 0,12 19 1 0,0 0-1 15,-15-23 1-15,-8-4-1 0,23 27 1 0,0 0-1 16,-22-30 1-16,7 9-1 0,15 21 1 0,0 0-1 16,-14-19 1-16,-7-2-1 0,21 21 1 0,0 0-1 15,-24-21 2-15,3 2-2 0,21 19 2 0,0 0-2 16,-23-15 3-16,-1-3-3 0,24 18 3 0,0 0-3 0,-25-13 4 15,-6 3-4-15,31 10 5 0,0 0-5 0,-31-11 6 16,4 1-6-16,27 10 6 0,0 0-6 0,-30-9 7 16,-5-1-7-16,35 10 7 0,0 0-7 0,-33-11 7 15,6 1-7-15,27 10 7 0,0 0-7 0,-27-9 7 16,-10-1-7-16,37 10 7 0,0 0-7 0,-41-5 8 16,-4 1-8-16,45 4 7 0,0 0-7 0,-44-2 8 15,1 2-8-15,43 0 6 0,0 0-6 0,-43 0 7 0,2 0-7 16,41 0 6-16,0 0-6 0,-39 0 7 0,8 0-7 15,31 0 5-15,0 0-5 0,-33 0 6 0,-8 0-6 16,41 0 5-16,0 0-5 0,-38 2 6 0,6 0-6 16,32-2 5-16,0 0-5 0,-35 2 5 0,0 0-5 15,35-2 4-15,0 0-4 0,-38 0 4 0,3 0-4 16,35 0 3-16,0 0-3 0,-35 3 4 0,0-3-4 0,35 0 3 16,0 0-3-16,-35 4 3 0,-6 6-3 0,41-10 2 15,0 0-2-15,-33 5 3 0,9 3-3 0,24-8 3 16,0 0-3-16,-23 2 3 0,-6-2-3 0,29 0 2 0,0 0-2 15,-29 2 3-15,5 2-3 0,24-4 2 0,0 0-2 16,-25 2 3-16,-12-4-3 0,37 2 2 0,0 0-2 16,-37-4 2-16,4 0-2 0,33 4 1 0,0 0-1 15,-33-4 2-15,-2-2-2 0,35 6 1 0,0 0-1 16,-41-3 1-16,2-3-1 0,39 6 1 0,0 0-1 16,-38-2 1-16,1 2-1 0,37 0 1 0,0 0-1 15,-33 2 2-15,3 0-2 0,30-2 1 0,0 0-1 16,-31 0 1-16,-2-4-1 0,33 4 1 0,0 0-1 0,-37-2 1 15,-2 0-1-15,39 2 1 0,0 0-1 0,-37-2 1 16,8 2-1-16,29 0 1 0,0 0-1 0,-35 0 1 16,-4-3-1-16,39 3 1 0,0 0-1 0,-35 0 1 15,6 3-1-15,29-3 1 0,0 0-1 0,-29 0 1 16,-12 0-1-16,41 0 1 0,0 0-1 0,-39 0 1 16,8 6-1-16,31-6 1 0,0 0-1 0,-29 8 1 15,-2-3-1-15,31-5 1 0,0 0-1 0,-35 4 1 16,-2 0-1-16,37-4 1 0,0 0-1 0,-33 0 1 0,4 2-1 15,29-2 1-15,0 0-1 0,-35 4 1 0,-6 0-1 16,41-4 0-16,0 0 0 0,-39 3 1 0,0 1-1 16,39-4 0-16,0 0 0 0,-35 4 1 0,-6 2-1 15,41-6 0-15,0 0 0 0,-35 0 1 0,8 0-1 16,27 0 0-16,0 0 0 0,-27 2 1 0,-2 1-1 16,29-3 1-16,0 0-1 0,-33 4 1 0,7 0-1 0,26-4 1 15,0 0-1-15,-27 4 1 0,-10 0-1 0,37-4 0 16,0 0 0-16,-37 5 1 0,-2-1-1 0,39-4 0 15,0 0 0-15,-31 10 1 0,0-4-1 0,31-6 0 16,0 0 0-16,-29 7 1 0,4-5-1 0,25-2 0 0,0 0 0 16,-24 6 1-16,-1 3-1 0,25-9 0 0,0 0 0 15,-25 12 0-15,5-1 0 0,20-11 0 0,0 0 0 16,-23 6 0-16,2 3 0 0,21-9 0 0,0 0 0 16,-26 14 0-16,11 1 0 0,15-15 0 0,0 0 0 15,-18 13 0-15,3-1 0 0,15-12 0 0,0 0 0 16,-16 11 0-16,1 3 0 0,15-14 0 0,0 0 0 15,-20 15 0-15,5-2 0 0,15-13 0 0,0 0 0 0,-10 16 0 16,0-3 0-16,10-13 0 0,0 0 0 0,-9 11 0 16,-1 1 0-16,10-12 0 0,0 0 0 0,-16 19 0 15,-1 11 0-15,17-30-1 0,0 0 1 0,-16 27 0 16,8-14 0-16,8-13-1 0,0 0 1 0,-7 20 0 16,-5 14 0-16,12-34-1 0,0 0 1 0,-10 34 0 15,1-9 0-15,9-25-1 0,0 0 1 0,-6 21-1 0,2 6 1 16,4-27-2-16,0 0 2 0,-8 30-1 0,2-3 1 15,6-27-2-15,0 0 2 0,-2 23-2 0,-2-2 2 16,4-21-3-16,0 0 3 0,-5 27-2 0,-5 5 2 16,10-32-3-16,0 0 3 0,-6 30-2 0,4-1 2 15,2-29-3-15,0 0 3 0,-2 27-2 0,2-2 2 16,0-25-2-16,0 0 2 0,-6 26-2 0,2 3 2 16,4-29-3-16,0 0 3 0,0 34-2 0,-3-1 2 0,3-33-3 15,0 0 3-15,0 34-2 0,0-7 2 0,0-27-2 16,0 0 2-16,0 26-2 0,0 1 2 0,0-27-2 15,0 0 2-15,3 31-1 0,1-1 1 0,-4-30-1 0,0 0 1 16,6 27-1-16,-6-4 1 0,0-23-1 16,0 0 1-16,0 23-1 0,2 0 1 0,-2-23-1 0,0 0 1 15,2 22-1-15,-4-1 1 0,2-21-1 0,0 0 1 16,-2 18 0-16,2-1 0 0,0-17-1 0,0 0 1 16,0 23 0-16,0-4 0 0,0-19-1 0,0 0 1 15,2 21 0-15,0-6 0 0,-2-15-1 0,0 0 1 16,0 13 0-16,-2 1 0 0,2-14-1 0,0 0 1 15,-2 17-1-15,-2 6 1 0,4-23-1 0,0 0 1 16,-2 21-1-16,-2-8 1 0,4-13-1 0,0 0 1 16,-3 13-1-16,1-5 1 0,2-8-2 0,0 0 2 0,-4 10-1 15,2-1 1-15,2-9-2 0,0 0 2 0,-2 10-1 16,2 1 1-16,0-11-2 0,0 0 2 0,0 12-1 16,0-1 1-16,0-11-2 0,0 0 2 0,0 10-1 15,-2-3 1-15,2-7-1 0,0 0 1 0,-4 8-1 0,2 3 1 16,2-11-2-16,0 0 2 0,-2 14-1 0,-6 5 1 15,8-19-4-15,0 0 4 0,-17 23-4 0,-14-6 4 16,0 0-1731-16</inkml:trace>
  <inkml:trace contextRef="#ctx0" brushRef="#br0" timeOffset="-163700.15">1905 13859 483 0,'0'0'0'0,"0"0"0"0,0 0 0 16,0 0 17-16,0 0-17 0,0 0 17 0,-21-21-17 16,21 21 69-16,0 0-69 0,0 0 70 0,-8-2-70 15,8 2 92-15,0 0-92 0,0 0 93 0,-9-2-93 16,9 2 80-16,0 0-80 0,0 0 80 0,-10-4-80 15,10 4 49-15,0 0-49 0,0 0 49 0,-6 0-49 0,6 0 45 16,0 0-45-16,0 0 45 0,-10 2-45 0,10-2 45 16,0 0-45-16,0 0 45 0,-6 2-45 0,6-2 45 15,0 0-45-15,0 0 46 0,0 0-46 0,0 0 43 0,0 0-43 16,0 0 44-16,0 0-44 0,0 0 36 16,0 0-36-16,0 10 36 0,10-7-36 0,-10-3 34 0,0 0-34 15,10 10 34-15,0-6-34 0,-10-4 30 0,0 0-30 16,15 2 30-16,1 1-30 0,-16-3 25 0,0 0-25 15,19 6 25-15,1 0-25 0,-20-6 22 0,0 0-22 16,19 6 22-16,6-3-22 0,-25-3 17 0,0 0-17 0,26 2 18 16,-1-2-18-16,-25 0 14 0,0 0-14 0,29 0 15 15,6 2-15-15,-35-2 12 0,0 0-12 0,35 6 13 16,0 0-13-16,-35-6 11 0,0 0-11 0,35 7 11 16,-4-3-11-16,-31-4 12 0,0 0-12 0,33 2 12 15,2 6-12-15,-35-8 8 0,0 0-8 0,35 4 8 16,0-1-8-16,-35-3 6 0,0 0-6 0,31 2 7 15,2 2-7-15,-33-4 6 0,0 0-6 0,35 2 6 16,0 2-6-16,-35-4 5 0,0 0-5 0,35 4 5 16,0-1-5-16,-35-3 4 0,0 0-4 0,41 0 5 0,4 6-5 15,-45-6 4-15,0 0-4 0,45 8 5 0,-3-6-5 16,-42-2 4-16,0 0-4 0,41 4 4 0,4 3-4 16,-45-7 4-16,0 0-4 0,45 6 5 0,-1 1-5 15,-44-7 5-15,0 0-5 0,47 2 5 0,5 0-5 16,-52-2 4-16,0 0-4 0,51 2 5 0,-6 0-5 0,-45-2 3 15,0 0-3-15,50 4 3 0,9 0-3 16,-59-4 1-16,0 0-1 0,54 4 2 0,1-1-2 0,-55-3 2 16,0 0-2-16,52 4 2 0,0 0-2 0,-52-4 1 15,0 0-1-15,55 2 2 0,1-2-2 16,-56 0 1-16,0 0-1 0,64-2 2 0,3-2-2 0,-67 4 2 0,0 0-2 16,72-4 2-16,-6 1-2 0,-66 3 2 0,0 0-2 15,58-6 2-15,2-2-2 0,-60 8 2 0,0 0-2 16,55-6 3-16,5 1-3 0,-60 5 2 0,0 0-2 15,64-4 3-15,-4 0-3 0,-60 4 3 0,0 0-3 16,61-4 3-16,-1 1-3 0,-60 3 3 0,0 0-3 0,60-4 4 16,2-2-4-16,-62 6 3 0,0 0-3 0,67-10 4 15,-3-1-4-15,-64 11 4 0,0 0-4 0,64-11 4 16,2-3-4-16,-66 14 3 0,0 0-3 0,60-11 4 16,4 5-4-16,-64 6 4 0,0 0-4 0,59-8 4 15,1 5-4-15,-60 3 5 0,0 0-5 0,54-2 6 16,7-6-6-16,-61 8 7 0,0 0-7 0,64-6 8 15,2 1-8-15,-66 5 8 0,0 0-8 0,68-2 9 16,-8-2-9-16,-60 4 8 0,0 0-8 0,57-6 9 16,-5 2-9-16,-52 4 8 0,0 0-8 0,55-3 9 0,5 1-9 15,-60 2 7-15,0 0-7 0,54-4 7 0,-1 2-7 16,-53 2 8-16,0 0-8 0,52 0 9 0,-5 2-9 16,-47-2 10-16,0 0-10 0,52 0 10 0,1-4-10 15,-53 4 13-15,0 0-13 0,49-4 13 0,-7 2-13 16,-42 2 16-16,0 0-16 0,43 0 17 0,0-5-17 15,-43 5 17-15,0 0-17 0,45-2 17 0,-10 0-17 16,-35 2 15-16,0 0-15 0,31 0 15 0,-6 0-15 16,-25 0 13-16,0 0-13 0,23 4 14 0,-3 3-14 0,-20-7 10 15,0 0-10-15,19 12 10 0,8 1-10 0,-27-13 6 16,0 0-6-16,33 13 7 0,2 10-7 0,-35-23 3 16,0 0-3-16,0 0-1729 0</inkml:trace>
  <inkml:trace contextRef="#ctx0" brushRef="#br0" timeOffset="-158905.65">20738 12432 919 0,'0'0'0'0,"0"0"0"15,-24 19 0-15,24-19 51 0,0 0-51 0,-25 17 52 0,0-2-52 16,25-15 126-16,0 0-126 0,-23 12 126 0,11-6-126 16,12-6 111-16,0 0-111 0,0 0 112 0,-8 11-112 15,8-11 86-15,0 0-86 0,0 0 87 0,0 0-87 16,0 0 53-16,0 0-53 0,0 0 54 0,0 0-54 16,0 0 44-16,0 0-44 0,0 0 44 0,0 0-44 15,0 0 38-15,0 0-38 0,10-2 38 0,-10 2-38 0,0 0 37 16,0 0-37-16,17-2 38 0,-1-2-38 0,-16 4 29 15,0 0-29-15,19-1 30 0,3 2-30 0,-22-1 22 16,0 0-22-16,23 6 23 0,2 6-23 0,-25-12 22 16,0 0-22-16,20 13 22 0,-3 0-22 0,-17-13 18 15,0 0-18-15,16 18 18 0,-3 4-18 0,-13-22 18 16,0 0-18-16,14 29 19 0,-4 3-19 0,-10-32 16 0,0 0-16 16,7 35 16-16,-5-1-16 0,-2-34 14 0,0 0-14 15,-2 33 14-15,-5-5-14 0,7-28 10 0,0 0-10 16,-16 23 11-16,3-6-11 0,13-17 11 0,0 0-11 15,-14 17 11-15,2-1-11 0,12-16 10 0,0 0-10 16,-7 9 11-16,7-9-11 0,0 0 8 0,0 0-8 16,-12 8 8-16,2-8-8 0,10 0 4 0,0 0-4 15,-10 0 5-15,10 0-5 0,0 0 2 0,0 0-2 0,-9 2 2 16,9-2-2-16,0 0 0 0,0 0 0 0,-6-14 0 16,6 7 0-16,0 7-1 0,0 0 1 0,2-8-1 15,0-1 1-15,-2 9-11 0,0 0 11 0,6-14-10 16,-3 1 10-16,-3 13-44 0,0 0 44 0,6-12-43 15,0 7 43-15,0-3-1650 0</inkml:trace>
  <inkml:trace contextRef="#ctx0" brushRef="#br0" timeOffset="-158323.81">20938 12447 796 0,'0'0'0'16,"0"0"0"-16,10-5 0 0,-10 5-4 0,0 0 4 15,9-10-4-15,-9 10 4 0,0 0 2 0,0 0-2 16,4-8 2-16,-4 8-2 0,0 0 19 0,0 0-19 15,0 0 20-15,0 0-20 0,0 0 35 0,0 0-35 16,2-9 35-16,-2 9-35 0,0 0 56 0,0 0-56 16,0 0 57-16,-13 0-57 0,13 0 66 0,0 0-66 15,-8 0 67-15,0 0-67 0,8 0 58 0,0 0-58 0,0 0 59 16,-12-8-59-16,12 8 61 0,0 0-61 0,0 0 62 16,-13 0-62-16,13 0 62 0,0 0-62 0,-10 2 63 15,2 0-63-15,8-2 48 0,0 0-48 0,0 0 49 16,-11 4-49-16,11-4 41 0,0 0-41 0,0 0 41 15,-12 19-41-15,12-19 31 0,0 0-31 0,-4 17 32 16,2 0-32-16,2-17 28 0,0 0-28 0,-2 15 28 0,0 10-28 16,2-25 21-16,0 0-21 0,0 23 21 0,0-4-21 15,0-19 19-15,0 0-19 0,2 17 19 0,0 4-19 16,-2-21 13-16,0 0-13 0,6 16 14 0,-2-5-14 16,-4-11 8-16,0 0-8 0,8 8 9 0,-1-3-9 15,-7-5 5-15,0 0-5 0,14 4 6 0,9 6-6 16,-23-10 5-16,0 0-5 0,24 9 5 0,-5-5-5 15,-19-4 5-15,0 0-5 0,14 2 5 0,1 0-5 0,-15-2 5 16,0 0-5-16,20 4 6 0,1 2-6 0,-21-6 5 16,0 0-5-16,16 1 5 0,-3 1-5 0,-13-2 3 15,0 0-3-15,16 0 4 0,-4 0-4 0,-12 0 1 16,0 0-1-16,15 0 2 0,3 0-2 0,-18 0 0 0,0 0 0 16,23-3 0-16,12-15 0 0,0 3-1437 0</inkml:trace>
  <inkml:trace contextRef="#ctx0" brushRef="#br0" timeOffset="-157918.58">21537 12272 1031 0,'0'0'0'0,"0"0"0"0,8 4 0 15,-8-4 4-15,0 0-4 0,0 0 4 0,0 0-4 16,0 0 11-16,0 0-11 0,7 5 11 0,-7-5-11 15,0 0 28-15,0 0-28 0,0 0 28 0,0 0-28 0,0 0 33 16,0 0-33-16,10 2 34 0,-10-2-34 16,0 0 42-16,0 0-42 0,18 0 43 0,-7 0-43 0,-11 0 40 15,0 0-40-15,18 0 41 0,-1 0-41 0,-17 0 35 16,0 0-35-16,18 0 35 0,-3-2-35 0,-15 2 28 0,0 0-28 16,14-5 28-16,1 3-28 0,-15 2 23 0,0 0-23 15,16-4 24-15,-2-2-24 0,-14 6 16 0,0 0-16 16,11-8 16-16,3-1-16 0,0 3-1107 0</inkml:trace>
  <inkml:trace contextRef="#ctx0" brushRef="#br0" timeOffset="-157628.72">21677 12495 1255 0,'0'0'0'0,"0"0"0"0,11-6 0 15,-11 6-3-15,0 0 3 0,8-4-2 0,-8 4 2 16,0 0-11-16,0 0 11 0,14-9-10 0,-2 1 10 16,-12 8 4-16,0 0-4 0,9-11 5 0,-1 5-5 15,-8 6 24-15,0 0-24 0,10-4 24 0,-1 0-24 16,-9 4 43-16,0 0-43 0,12-1 44 0,-2 1-44 15,-10 0 46-15,0 0-46 0,10-4 47 0,1 4-47 16,-11 0 29-16,0 0-29 0,16 0 30 0,7-4-30 0,0 0-1084 16</inkml:trace>
  <inkml:trace contextRef="#ctx0" brushRef="#br0" timeOffset="-153925.02">22336 12050 505 0,'0'0'0'0,"0"0"0"0,0 0 0 15,0 0 14-15,0 0-14 0,0 0 14 0,0 0-14 0,0 0 65 16,0 0-65-16,0 0 65 0,0 0-65 0,0 0 100 15,0 0-100-15,0 0 100 0,0 0-100 0,0 0 87 16,0 0-87-16,0 0 87 0,0 0-87 0,0 0 55 16,0 0-55-16,0 0 56 0,0 0-56 0,0 0 42 0,0 0-42 15,0 0 42-15,0 0-42 0,0 0 37 0,0 0-37 16,17 0 37-16,-5-3-37 0,-12 3 36 0,0 0-36 16,18-6 37-16,7-7-37 0,-25 13 31 0,0 0-31 15,23-14 32-15,-7 5-32 0,-16 9 26 0,0 0-26 16,13-4 27-16,7-4-27 0,-20 8 22 0,0 0-22 15,21-9 23-15,-1 3-23 0,-20 6 25 0,0 0-25 16,13-10 25-16,-3 7-25 0,-10 3 27 0,0 0-27 16,10-8 27-16,-1 2-27 0,-9 6 28 0,0 0-28 0,8-4 29 15,-8 4-29-15,0 0 25 0,0 0-25 0,0 0 26 16,8-7-26-16,-8 7 20 0,0 0-20 0,0 0 20 16,0 0-20-16,0 0 12 0,0 0-12 0,0 0 13 15,8-2-13-15,-8 2 5 0,0 0-5 0,0 0 5 16,0 0-5-16,0 0-1311 0</inkml:trace>
  <inkml:trace contextRef="#ctx0" brushRef="#br0" timeOffset="-153273.4">22886 11471 561 0,'0'0'0'0,"0"0"0"16,0-8 0-16,0 8 0 0,0 0 0 0,0 0 1 15,0-6-1-15,0 6 8 0,0 0-8 0,0 0 9 0,0 0-9 16,0 0 18-16,0 0-18 0,0 0 19 0,0 0-19 16,0 0 33-16,0 0-33 0,0 0 33 15,0 0-33-15,0 0 41 0,0 0-41 0,6 0 41 0,-6 0-41 16,0 0 56-16,0 0-56 0,0 0 56 0,0 0-56 16,0 0 57-16,0 0-57 0,8 8 58 0,-4 1-58 15,-4-9 57-15,0 0-57 0,9 18 58 0,1 14-58 16,-10-32 49-16,0 0-49 0,14 34 50 0,-1 1-50 15,-13-35 42-15,0 0-42 0,16 32 42 0,-1 0-42 0,-15-32 37 16,0 0-37-16,16 31 38 0,0 0-38 0,-16-31 32 16,0 0-32-16,15 32 32 0,1-3-32 0,-16-29 26 0,0 0-26 15,15 30 26-15,1 1-26 0,-16-31 22 0,0 0-22 16,13 22 23-16,-3-1-23 0,-10-21 16 0,0 0-16 16,10 23 16-16,1 8-16 0,-11-31 10 0,0 0-10 15,10 27 10-15,-6-14-10 0,-4-13 5 0,0 0-5 16,0 9 5-16,2-1-5 0,-2-8 2 0,0 0-2 15,4 10 2-15,2-1-2 0,0 1-1134 0</inkml:trace>
  <inkml:trace contextRef="#ctx0" brushRef="#br0" timeOffset="-152902.78">22909 12394 1110 0,'0'0'0'0,"0"0"0"0,18-6 0 15,-18 6 0-15,0 0 0 0,12-4 0 0,-3 0 0 16,-9 4 16-16,0 0-16 0,16-5 17 0,19-9-17 15,-35 14 32-15,0 0-32 0,39-17 33 0,-4 2-33 0,-35 15 58 16,0 0-58-16,31-15 58 0,-2-1-58 0,-29 16 64 16,0 0-64-16,29-13 64 0,-7 4-64 0,-22 9 65 15,0 0-65-15,23-8 66 0,0-2-66 0,-23 10 54 0,0 0-54 16,22-9 55-16,-5 5-55 0,-17 4 41 0,0 0-41 16,12-4 41-16,-4 4-41 0,-8 0 31 0,0 0-31 15,9-6 31-15,5 3-31 0,-14 3 25 0,0 0-25 16,12-10 25-16,-5 6-25 0,-7 4 10 0,0 0-10 15,0 0 10-15,8-7-10 0,0 1-1370 0</inkml:trace>
  <inkml:trace contextRef="#ctx0" brushRef="#br0" timeOffset="-152123.84">23127 12602 975 0,'0'0'0'0,"0"0"0"0,4 9 0 0,-4-9 16 16,0 0-16-16,0 0 16 0,8 8-16 0,-8-8 16 15,0 0-16-15,0 0 17 0,0 0-17 0,0 0 53 16,0 0-53-16,0 0 53 0,10 9-53 0,-10-9 52 0,0 0-52 16,7 8 53-16,7 5-53 0,-14-13 47 0,0 0-47 15,16 21 48-15,5 8-48 0,-21-29 46 0,0 0-46 16,16 29 46-16,-7-6-46 0,-9-23 40 0,0 0-40 15,10 17 40-15,-6-4-40 0,-4-13 33 0,0 0-33 16,6 10 33-16,0 1-33 0,-6-11 32 0,0 0-32 16,3 13 33-16,-3 1-33 0,0-14 26 0,0 0-26 15,0 5 27-15,0-5-27 0,0 0 25 0,0 0-25 16,0 8 25-16,0-8-1 0,0 0-24 0,0 0 25 16,0 0-25-16,0 0 21 0,0 0-21 0,-9 2 22 15,9-2-22-15,0 0 20 0,0 0-20 0,-6-8 20 16,4 1-20-16,2 7 16 0,0 0-16 0,-2-21 17 15,-2-6-17-15,4 27 14 0,0 0-14 0,-2-32 14 16,8-1-14-16,-6 33 14 0,0 0-14 0,10-30 14 16,-3-1-14-16,-7 31 14 0,0 0-14 0,10-27 14 15,2 5-14-15,-12 22 14 0,0 0-14 0,12-23 15 0,-3-2-15 16,-9 25 17-16,0 0-17 0,8-23 18 0,2 6-18 16,-10 17 19-16,0 0-19 0,11-10 20 0,-5-3-20 15,-6 13 23-15,0 0-23 0,6-8 24 0,-6 8-24 16,0 0 24-16,0 0-24 0,6-5 24 0,-6 5-24 15,0 0 19-15,0 0-19 0,10-10 20 0,-10 10-20 0,0 0 18 16,0 0-18-16,9-4 19 0,-9 4-19 0,0 0 17 16,0 0-17-16,0 0 18 0,12 6-18 0,-12-6 16 15,0 0-16-15,12 8 17 0,1 1-17 0,-13-9 14 0,0 0-14 16,20 17 15-16,1 10-15 0,-21-27 13 0,0 0-13 16,20 29 13-16,-9 5-13 0,-11-34 11 0,0 0-11 15,14 32 12-15,-8-7-12 0,-6-25 9 0,0 0-9 16,7 27 9-16,3 3-9 0,-10-30 10 0,0 0-10 15,10 29 10-15,-6-8-10 0,-4-21 8 0,0 0-8 16,0 15 8-16,0 4-8 0,0-19 5 0,0 0-5 16,0 19 6-16,0-19-6 0,0 0-1805 0</inkml:trace>
  <inkml:trace contextRef="#ctx0" brushRef="#br0" timeOffset="-146839.66">20234 14277 1379 0,'0'0'0'0,"0"0"0"16,0 0 0-16,0 0 74 0,0 0-74 0,-6-29 74 16,6 29-74-16,0 0 109 0,0 0-109 0,0 0 110 0,0 0-110 15,0 0 74-15,0 0-74 0,0 8 75 0,2 16-75 16,-2-24 38-16,0 0-38 0,6 41 38 0,4 20-38 16,-10-61 22-16,0 0-22 0,15 72 23 0,3 10-23 15,-18-82 14-15,0 0-14 0,21 86 15 0,-3 0-15 16,-18-86 14-16,0 0-14 0,17 88 14 0,-3-3-14 15,-14-85 15-15,0 0-15 0,13 77 16 0,5-7-16 0,-18-70 16 16,0 0-16-16,14 54 16 0,-3-18-16 0,-11-36 16 16,0 0-16-16,10 25 17 0,4-6-17 0,-14-19 9 15,0 0-9-15,11 13 10 0,-7-5-10 0,-4-8 3 16,0 0-3-16,0 0 4 0,16 5-4 0,-5 1-1587 16</inkml:trace>
  <inkml:trace contextRef="#ctx0" brushRef="#br0" timeOffset="-146387.18">20551 14918 1468 0,'0'0'0'0,"0"0"0"16,0 0 0-16,0 0-3 0,0 0 3 0,8 5-2 15,-8-5 2-15,0 0-21 0,0 0 21 0,10-2-20 16,-3-1 20-16,-7 3 8 0,0 0-8 0,18 3 8 15,3 1-8-15,-21-4 39 0,0 0-39 0,26 10 39 16,-1-3-39-16,-25-7 69 0,0 0-69 0,21 14 70 0,1 1-70 16,-22-15 69-16,0 0-69 0,11 17 69 0,1 2-69 15,-12-19 51-15,0 0-51 0,8 16 52 0,-4-7-52 16,-4-9 39-16,0 0-39 0,2 10 39 0,-2-10-39 16,0 0 35-16,0 0-35 0,0 0 35 0,-10 2-35 15,10-2 36-15,0 0-36 0,-4-12 36 0,2-13-36 16,2 25 34-16,0 0-34 0,0-36 34 15,4-6-34-15,-4 42 30 0,0 0-30 0,10-48 31 0,7 1-31 16,-17 47 28-16,0 0-28 0,20-40 29 0,-1 11-29 0,-19 29 24 16,0 0-24-16,17-21 24 0,-1 11-24 0,-16 10 19 15,0 0-19-15,14-3 19 0,7 8-19 0,-21-5 17 16,0 0-17-16,25 12 18 0,4 1-18 0,-29-13 16 0,0 0-16 16,24 14 17-16,-9-5-17 0,-15-9 16 0,0 0-16 15,10 8 17-15,0 1-17 0,-10-9 14 0,0 0-14 16,13 15 14-16,7 14-14 0,-20-29 11 0,0 0-11 15,15 25 11-15,-7-14-11 0,-8-11 4 0,0 0-4 16,0 0 5-16,2 10-5 0,2-1-1851 0</inkml:trace>
  <inkml:trace contextRef="#ctx0" brushRef="#br0" timeOffset="-145373">21638 14284 1031 0,'0'0'0'15,"0"0"0"-15,0 0 0 0,0 0 76 0,0 0-76 16,-2-11 76-16,-6 3-76 0,8 8 105 0,0 0-105 16,-8-4 105-16,1 4-105 0,7 0 79 0,0 0-79 15,-8 0 80-15,0-2-80 0,8 2 60 0,0 0-60 16,-8-3 61-16,-5-1-61 0,13 4 44 0,0 0-44 16,-12 2 45-16,2 2-45 0,10-4 39 0,0 0-39 0,-7 5 39 15,-1 5-39-15,8-10 36 0,0 0-36 0,-8 15 36 16,0 8-36-16,8-23 28 0,0 0-28 0,-4 34 29 15,4 16-29-15,0-50 24 0,0 0-24 0,4 53 24 16,2 6-24-16,-6-59 18 0,0 0-18 0,12 56 19 16,1 1-19-16,-13-57 13 0,0 0-13 0,16 55 14 15,-1-3-14-15,-15-52 11 0,0 0-11 0,20 49 12 0,3 3-12 16,-23-52 8-16,0 0-8 0,22 44 9 0,-7-16-9 16,-15-28 8-16,0 0-8 0,18 25 8 0,3-2-8 15,-21-23 6-15,0 0-6 0,21 21 7 0,-9-9-7 16,-12-12 5-16,0 0-5 0,12 7 6 0,-6-7-6 15,-6 0 2-15,0 0-2 0,9 0 2 0,11-9-2 16,-20 9 0-16,0 0 0 0,17-12 1 0,1-5-1 16,1 2-1565-16</inkml:trace>
  <inkml:trace contextRef="#ctx0" brushRef="#br0" timeOffset="-145036.16">21854 14376 1345 0,'0'0'0'16,"0"0"0"-16,0-14 0 0,0 14 2 0,0 0-2 16,0-11 3-16,0 0-3 0,0 11 12 0,0 0-12 0,0-8 12 15,0 8-12-15,0 0 46 0,0 0-46 0,0 0 47 16,0 0-47-16,0 0 40 0,0 0-40 0,0 0 41 15,8 6-41-15,-8-6 38 0,0 0-38 0,7 15 39 16,7 12-39-16,-14-27 43 0,0 0-43 0,17 28 44 16,1-1-44-16,-18-27 42 0,0 0-42 0,14 27 42 15,7 7-42-15,-21-34 44 0,0 0-44 0,15 34 45 16,-5-9-45-16,-10-25 39 0,0 0-39 0,6 19 40 0,-2-9-40 16,-4-10 36-16,0 0-36 0,2 9 37 0,2 1-37 15,-4-10 29-15,0 0-29 0,4 7 29 0,-4-7-29 16,0 0 22-16,0 0-22 0,0 0 22 0,5 12-22 15,1-1-1545-15</inkml:trace>
  <inkml:trace contextRef="#ctx0" brushRef="#br0" timeOffset="-144736.42">22250 14338 1379 0,'0'0'0'16,"0"0"0"-16,4-14 0 0,-4 14 32 0,0 0-32 16,4-9 32-16,-4 9-32 0,0 0 42 0,0 0-42 15,8-12 42-15,-8 12-42 0,0 0 76 0,0 0-76 16,15-11 76-16,1 5-76 0,-16 6 57 0,0 0-57 16,16-7 58-16,3-5-58 0,-19 12 48 0,0 0-48 15,16-9 48-15,-5 3-48 0,-11 6 36 0,0 0-36 0,18-6 37 16,11-3-37-16,-29 9 28 0,0 0-28 0,29-12 29 15,-4 1-29-15,-25 11 19 0,0 0-19 0,18-12 19 16,3 1-19-16,-21 11 11 0,0 0-11 0,24-12 12 16,-1-1-12-16,0 0-1501 0</inkml:trace>
  <inkml:trace contextRef="#ctx0" brushRef="#br0" timeOffset="-144356.22">22878 13737 1356 0,'0'0'0'16,"0"0"0"-16,-2-10 0 0,2 10 25 0,0 0-25 16,0 0 26-16,-2-7-26 0,2 7 56 0,0 0-56 15,0 0 57-15,0 0-57 0,0 0 53 0,0 0-53 16,0 0 54-16,8 5-54 0,-8-5 32 0,0 0-32 16,8 14 33-16,6 16-33 0,-14-30 24 0,0 0-24 15,17 35 25-15,-1-5-25 0,-16-30 24 0,0 0-24 16,15 29 24-16,5-1-24 0,-20-28 21 0,0 0-21 0,21 29 21 15,-9-10-21-15,-12-19 24 0,0 0-24 0,11 15 24 16,-1-1-24-16,-10-14 17 0,0 0-17 0,8 15 18 16,-4 2-18-16,-4-17 8 0,0 0-8 0,0 17 8 15,-4-2-8-15,2 1-1388 0</inkml:trace>
  <inkml:trace contextRef="#ctx0" brushRef="#br0" timeOffset="-144135">23003 14246 1233 0,'0'0'0'0,"10"0"0"0,15 0 0 16,-25 0 0-16,0 0 0 0,27-4 0 0,8-7 0 15,-35 11-3-15,0 0 3 0,39-15-2 0,2-4 2 0,-41 19 12 16,0 0-12-16,31-18 13 0,-14 13-13 0,-17 5 33 16,0 0-33-16,14-4 33 0,-6 0-33 0,-8 4 45 15,0 0-45-15,8-4 46 0,-8 4-46 0,0 0 39 0,0 0-39 16,7-6 40-16,-7 6-40 0,0 0 25 0,0 0-25 15,8-1 26-15,-8 1-26 0,0 0 15 0,0 0-15 16,8 17 15-16,-2 11-15 0,-4 1-1118 0</inkml:trace>
  <inkml:trace contextRef="#ctx0" brushRef="#br0" timeOffset="-143372.28">23088 14544 1457 0,'0'0'0'0,"0"0"0"0,-5 0 0 0,5 0-4 16,0 0 4-16,0 0-3 0,-10-10 3 0,10 10-3 0,0 0 3 15,0-7-2-15,0 1 2 0,0 6 25 0,0 0-25 16,0 0 26-16,6-17-26 0,-6 17 56 0,0 0-56 16,5-10 57-16,3 1-57 0,-8 9 88 0,0 0-88 15,8-8 89-15,0 0-89 0,-8 8 81 0,0 0-81 16,10-5 81-16,-1 1-81 0,-9 4 64 0,0 0-64 16,10 0 64-16,0 2-64 0,-10-2 48 0,0 0-48 15,15 5 49-15,1 5-49 0,-16-10 40 0,0 0-40 16,17 13 41-16,3 4-41 0,-20-17 33 0,0 0-33 15,19 20 34-15,1 8-34 0,-20-28 24 0,0 0-24 0,15 33 24 16,-5-7-24-16,-10-26 19 0,0 0-19 0,8 19 19 16,-8 2-19-16,0-21 15 0,0 0-15 0,0 16 15 15,0-11-15-15,0-5 13 0,0 0-13 0,0 0 13 16,0 0-13-16,0 0 13 0,0 0-13 0,0 0 13 16,4-7-13-16,-4 7 12 0,0 0-12 0,2-21 12 0,1-10-12 15,-3 31 9-15,0 0-9 0,6-38 10 0,4-4-10 16,-10 42 10-16,0 0-10 0,8-40 10 0,-2 6-10 15,-6 34 11-15,0 0-11 0,7-29 12 0,3 8-12 16,-10 21 11-16,0 0-11 0,10-13 11 0,-4 5-11 16,-6 8 8-16,0 0-8 0,0 0 9 0,7-6-9 15,-7 6 7-15,0 0-7 0,8 2 7 0,4 4-7 16,-12-6 4-16,0 0-4 0,15 8 5 0,1 1-5 0,-16-9 2 16,0 0-2-16,16 10 3 0,-3-1-3 0,-13-9 1 15,0 0-1-15,16 12 2 0,3 1-2 0,-19-13 1 16,0 0-1-16,27 13 2 0,1-3-2 0,-28-10 3 15,0 0-3-15,27 6 3 0,-4-3-3 0,-23-3 0 0,0 0 0 16,21 0 1-16,-1-1-1 0,-20 1-1 16,0 0 1-16,23-8 0 0,6-5 0 0,1-1-1931 0</inkml:trace>
  <inkml:trace contextRef="#ctx0" brushRef="#br0" timeOffset="-142972.87">23506 13584 1771 0,'0'0'0'0,"0"0"0"0,22-2 0 16,-22 2 33-16,0 0-33 0,17-4 33 0,-3 3-33 16,-14 1 66-16,0 0-66 0,27 0 67 0,24 0-67 15,-51 0 66-15,0 0-66 0,56 7 66 0,-5 12-66 16,-51-19 31-16,0 0-31 0,44 29 31 0,3 13-31 16,-47-42 23-16,0 0-23 0,49 49 24 0,-3 5-24 0,-46-54 16 15,0 0-16-15,39 57 16 0,-6 6-16 0,-33-63 13 16,0 0-13-16,25 61 14 0,-7-9-14 0,-18-52 11 15,0 0-11-15,12 45 12 0,-7-1-12 0,-5-44 10 16,0 0-10-16,2 38 11 0,-5-7-11 0,3-31 9 0,0 0-9 16,-4 23 10-16,-4-6-10 0,8-17 8 0,0 0-8 15,-10 17 8-15,-5 4-8 0,-1 0-1702 0</inkml:trace>
  <inkml:trace contextRef="#ctx0" brushRef="#br0" timeOffset="-139452.84">25369 13287 942 0,'0'0'0'0,"0"0"0"0,-10 3 0 0,10-3 0 0,0 0 0 16,0 0 0-16,-9 6 0 0,9-6-1 0,0 0 1 15,0 0-1-15,-8 13 1 0,8-13 22 0,0 0-22 16,-2 6 22-16,0 2-22 0,2-8 62 0,0 0-62 16,0 6 62-16,2 1-62 0,-2-7 71 0,0 0-71 15,2 8 72-15,-2-8-72 0,0 0 62 0,0 0-62 16,11 11 62-16,15-1-62 0,-26-10 63 0,0 0-63 16,29 7 63-16,-4-7-63 0,-25 0 51 0,0 0-51 0,27-7 51 15,3-8-51-15,-30 15 45 0,0 0-45 0,27-20 46 16,-8 7-46-16,-19 13 57 0,0 0-57 0,18-19 57 15,3-10-57-15,-21 29 60 0,0 0-60 0,18-26 60 16,-11-1-60-16,-7 27 55 0,0 0-55 0,4-23 55 16,-4-2-55-16,0 25 49 0,0 0-49 0,-2-24 49 15,-2 3-49-15,4 21 44 0,0 0-44 0,-5-18 45 0,-5 5-45 16,10 13 39-16,0 0-39 0,-12-10 39 0,-9 5-39 16,21 5 33-16,0 0-33 0,-22-2 33 0,1 4-33 15,21-2 32-15,0 0-32 0,-23 5 32 0,3 5-32 16,20-10 21-16,0 0-21 0,-21 13 22 0,-4 5-22 15,25-18 17-15,0 0-17 0,-22 21 17 0,9 1-17 16,13-22 14-16,0 0-14 0,-10 23 14 0,4 4-14 16,6-27 12-16,0 0-12 0,-4 27 12 0,2 5-12 0,2-32 9 15,0 0-9-15,0 34 10 0,4-5-10 0,-4-29 7 16,0 0-7-16,4 33 7 0,4 8-7 0,-8-41 6 16,0 0-6-16,10 37 6 0,-1-16-6 0,-9-21 2 0,0 0-2 15,14 17 3-15,7 6-3 0,-21-23 1 0,0 0-1 16,24 17 2-16,1-2-2 0,-25-15 0 0,0 0 0 15,29 14 0-15,4-3 0 0,-33-11 0 16,0 0 0-16,37 10 0 0,2-10 0 0,-39 0 0 0,0 0 0 16,31 0 0-16,-12 0 0 0,-19 0 0 0,0 0 0 15,16 0 0-15,3-10 0 0,-19 10 0 0,0 0 0 16,20-8 0-16,-5 1 0 0,-15 7-2 0,0 0 2 16,14-14-2-16,0-9 2 0,-1 1-1899 0</inkml:trace>
  <inkml:trace contextRef="#ctx0" brushRef="#br0" timeOffset="-137438.6">25530 12417 1345 0,'0'0'0'0,"0"0"0"0,0 0 0 16,0 0 25-16,0 0-25 0,0 0 25 0,0 0-25 0,0 0 51 16,0 0-51-16,0 0 52 0,0 0-52 0,0 0 62 15,0 0-62-15,0 0 63 0,0 0-63 0,0 0 42 0,0 0-42 16,0 0 42-16,0 0-42 0,0 0 39 15,0 0-39-15,0 0 40 0,0 0-40 0,0 0 36 0,0 0-36 16,0 0 37-16,8-2-37 0,-8 2 35 0,0 0-35 16,8-4 35-16,7 0-35 0,-15 4 39 0,0 0-39 15,22-6 40-15,1-1-40 0,-23 7 40 0,0 0-40 16,25-10 40-16,1-3-40 0,-26 13 37 0,0 0-37 16,21-10 37-16,-7 3-37 0,-14 7 32 0,0 0-32 15,11-4 32-15,-1 2-32 0,-10 2 26 0,0 0-26 16,10-6 27-16,0 2-27 0,-10 4 22 0,0 0-22 15,7-1 23-15,-7 1-23 0,0 0 22 0,0 0-22 16,8-2 23-16,-8 2-23 0,0 0 20 0,0 0-20 16,8-6 20-16,-8 6-20 0,0 0 17 0,0 0-17 0,8-4 17 15,-8 4-17-15,0 0 8 0,0 0-8 0,7-4 8 16,-7 4-8-16,0 0 0 0,0 0 0 0,0 0 0 16,2-11 0-16,-2 11-12 0,0 0 12 0,2-8-11 15,-2 1 11-15,0-5-1767 0</inkml:trace>
  <inkml:trace contextRef="#ctx0" brushRef="#br0" timeOffset="-136962.46">25742 12161 1188 0,'0'0'0'16,"0"0"0"-16,4-9 0 0,-4 9-2 0,0 0 2 15,0 0-2-15,4-10 2 0,-4 10-6 0,0 0 6 16,0 0-6-16,0 0 6 0,0 0 8 0,0 0-8 16,0 0 8-16,0 0-8 0,0 0 33 0,0 0-33 15,0 0 34-15,0 0-34 0,0 0 59 0,0 0-59 16,10 10 60-16,-10-10-60 0,0 0 62 0,0 0-62 15,8 5 62-15,-8-5-62 0,0 0 56 0,0 0-56 0,9 14 56 16,-9-14-56-16,0 0 51 0,0 0-51 0,14 11 52 16,-6-1-52-16,-8-10 46 0,0 0-46 0,9 9 46 15,5 4-46-15,-14-13 43 0,0 0-43 0,16 14 44 16,-3-5-44-16,-13-9 38 0,0 0-38 0,16 8 38 16,3 2-38-16,-19-10 38 0,0 0-38 0,20 9 39 15,-3 3-39-15,-17-12 33 0,0 0-33 0,16 11 33 16,-3-1-33-16,-13-10 29 0,0 0-29 0,12 7 30 0,-2-1-30 15,-10-6 27-15,0 0-27 0,7 8 28 0,-1-1-28 16,-6-7 23-16,0 0-23 0,8 10 24 0,0-5-24 16,-8-5 18-16,0 0-18 0,8 8 19 0,-1-6-19 15,-7-2 10-15,0 0-10 0,0 0 10 0,10 6-10 16,-10-6 1-16,0 0-1 0,0 0 2 0,0 0-2 0,0 0-1689 16</inkml:trace>
  <inkml:trace contextRef="#ctx0" brushRef="#br0" timeOffset="-136587.39">26215 12028 1356 0,'0'0'0'15,"0"0"0"-15,9 0 0 0,-9 0 13 0,0 0-13 16,8-8 13-16,-8 8-13 0,0 0 30 0,0 0-30 0,6-6 30 16,-6 6-30-16,0 0 50 0,0 0-50 0,0 0 51 15,-6 17-51-15,6-17 44 0,0 0-44 0,-4 18 44 16,2 14-44-16,2-32 35 0,0 0-35 0,-3 36 35 16,-1 8-35-16,4-44 37 0,0 0-37 0,-2 48 38 15,0-2-38-15,2-46 32 0,0 0-32 0,0 47 33 0,0-1-33 16,0-46 26-16,0 0-26 0,2 42 27 15,4-4-27-15,-6-38 25 0,0 0-25 0,3 31 26 0,-3-8-26 16,0-23 19-16,0 0-19 0,2 13 20 0,2-4-20 16,-4-9 14-16,0 0-14 0,2 8 14 0,-2-8-14 15,0 0 7-15,0 0-7 0,0 0 8 0,10 2-8 16,0 0-1461-16</inkml:trace>
  <inkml:trace contextRef="#ctx0" brushRef="#br0" timeOffset="-136105.81">26469 12287 1390 0,'0'0'0'15,"0"0"0"-15,18 8 0 0,-18-8 9 0,0 0-9 16,12 5 9-16,-5-1-9 0,-7-4 25 0,0 0-25 0,8 8 26 16,4 7-26-16,-12-15 36 0,0 0-36 0,15 23 37 15,1 4-37-15,-16-27 35 0,0 0-35 0,12 30 36 16,-8 1-36-16,-4-31 33 0,0 0-33 0,0 26 34 16,-4-8-34-16,4-18 36 0,0 0-36 0,-4 9 37 15,4-9-37-15,0 0 35 0,0 0-35 0,0 0 36 16,-4-9-36-16,4 9 34 0,0 0-34 0,4-18 34 0,2-14-34 15,-6 32 36-15,0 0-36 0,9-38 37 0,-1 0-37 16,-8 38 34-16,0 0-34 0,12-38 35 0,9-4-35 16,-21 42 33-16,0 0-33 0,23-31 34 0,-3 10-34 15,-20 21 30-15,0 0-30 0,17-15 30 0,1 1-30 16,-18 14 25-16,0 0-25 0,15-7 26 0,-7 1-26 16,-8 6 19-16,0 0-19 0,10 2 20 0,9 6-20 15,-19-8 20-15,0 0-20 0,24 13 20 0,1 4-20 16,-25-17 14-16,0 0-14 0,23 25 15 0,-3 4-15 0,-20-29 14 15,0 0-14-15,17 32 15 0,-3-11-15 0,-14-21 13 16,0 0-13-16,12 21 13 0,-3 4-13 0,-9-25 8 0,0 0-8 16,6 26 9-16,-6 9-9 0,0-35 4 0,0 0-4 15,-6 36 4-15,-5-5-4 0,-1-3-1733 0</inkml:trace>
  <inkml:trace contextRef="#ctx0" brushRef="#br0" timeOffset="-135706.65">27232 11982 1636 0,'0'0'0'0,"0"0"0"0,0 0 0 15,0 0 10-15,0 0-10 0,7 0 10 0,-7 0-10 16,0 0 16-16,0 0-16 0,8 2 16 0,-8-2-16 16,0 0 50-16,0 0-50 0,20 17 50 0,3 13-50 15,-23-30 38-15,0 0-38 0,27 42 38 0,-2 19-38 16,-25-61 32-16,0 0-32 0,24 67 33 0,-3 0-33 0,-21-67 25 15,0 0-25-15,22 72 26 0,-3 10-26 0,-19-82 20 16,0 0-20-16,14 82 20 0,-3-3-20 0,-11-79 15 16,0 0-15-16,6 76 16 0,-10-5-16 0,4-71 10 0,0 0-10 15,-13 66 10-15,-15 3-10 0,28-69 5 0,0 0-5 16,-37 71 5-16,-5-5-5 0,-1-3-1501 0</inkml:trace>
  <inkml:trace contextRef="#ctx0" brushRef="#br0" timeOffset="-134955.99">25346 12852 1211 0,'0'0'0'0,"0"0"0"15,0 0 0-15,0 0 28 0,0 0-28 0,-10-10 29 16,6 1-29-16,4 9 24 0,0 0-24 0,0 0 24 0,-10 1-24 16,10-1 53-16,0 0-53 0,-7 8 54 0,-3 5-54 15,10-13 52-15,0 0-52 0,-10 23 53 0,0 17-53 16,10-40 46-16,0 0-46 0,-7 50 46 0,3 7-46 16,4-57 45-16,0 0-45 0,-4 59 45 0,-2 6-45 15,6-65 37-15,0 0-37 0,-6 61 37 0,6 4-37 16,0-65 23-16,0 0-23 0,10 63 24 0,4-2-24 15,-14-61 20-15,0 0-20 0,17 50 20 0,2-16-20 0,-19-34 14 16,0 0-14-16,30 31 15 0,14 5-15 0,-44-36 12 16,0 0-12-16,39 27 12 0,-15-12-12 0,-24-15 5 15,0 0-5-15,23 11 6 0,8 3-6 0,-31-14 0 0,0 0 0 16,25 13 1-16,-11-7-1 0,-1 1-1392 0</inkml:trace>
  <inkml:trace contextRef="#ctx0" brushRef="#br0" timeOffset="-113420.78">24166 13493 1020 0,'0'0'0'0,"0"0"0"0,0 0 0 0,0 0 27 16,0 0-27-16,0 0 27 0,0 0-27 0,0 0 78 0,0 0-78 15,0 0 79-15,0 0-79 0,0 0 65 0,0 0-65 16,0 0 66-16,0 0-66 0,0 0 47 0,0 0-47 16,0 0 48-16,0 0-48 0,0 0 28 0,0 0-28 15,0 0 28-15,0 0-28 0,0 0 23 0,0 0-23 16,0 0 23-16,0 0-23 0,0 0 24 0,0 0-24 16,0 0 25-16,0 0-25 0,0 0 26 0,0 0-26 15,0 0 27-15,0 0-27 0,0 0 28 0,0 0-28 16,0 0 29-16,0 0-29 0,0 0 27 0,0 0-27 0,0 0 28 15,0 0-28-15,0 0 26 0,0 0-26 0,-20 19 27 16,8-8-27-16,12-11 23 0,0 0-23 0,-11 13 23 16,-1 1-23-16,12-14 18 0,0 0-18 0,-10 13 19 15,1 1-19-15,9-14 17 0,0 0-17 0,-8 7 18 16,4 3-18-16,4-10 14 0,0 0-14 0,-2 9 15 16,2-3-15-16,0-6 13 0,0 0-13 0,0 0 13 15,-10 11-13-15,10-11 9 0,0 0-9 0,0 0 10 0,-4 12-10 16,4-12 7-16,0 0-7 0,0 0 8 0,0 0-8 15,0 0 6-15,0 0-6 0,0 0 6 0,-2 7-6 16,2-7 6-16,0 0-6 0,0 0 6 0,0 0-6 16,0 0 5-16,0 0-5 0,0 0 5 0,8 8-5 15,-8-8 4-15,0 0-4 0,0 0 4 0,0 0-4 16,0 0 3-16,0 0-3 0,0 0 4 0,12 0-4 16,-12 0 2-16,0 0-2 0,12 2 2 0,7 0-2 0,-19-2 2 15,0 0-2-15,21 2 2 0,-1 2-2 0,-20-4 1 16,0 0-1-16,13 0 2 0,-3 0-2 0,-10 0 1 0,0 0-1 15,12 0 2-15,3 2-2 0,-15-2 0 0,0 0 0 16,16 1 1-16,-2 1-1 0,-14-2 0 0,0 0 0 16,11 0 1-16,-11 0-1 0,0 0 1 0,0 0-1 15,10 0 1-15,-10 0-1 0,0 0 1 0,0 0-1 16,0 0 2-16,8 8-2 0,-8-8 1 0,0 0-1 16,7 2 1-16,-7-2-1 0,0 0 0 0,0 0 0 15,12 8 0-15,-12-8 0 0,0 0-1 0,0 0 1 16,4 9 0-16,4 1 0 0,0 1-1518 0</inkml:trace>
  <inkml:trace contextRef="#ctx0" brushRef="#br0" timeOffset="-112986.73">24134 13851 830 0,'0'0'0'0,"0"0"0"0,8-5 0 0,-8 5 20 16,0 0-20-16,0 0 21 0,10-2-21 0,-10 2 38 15,0 0-38-15,0 0 39 0,0 0-39 0,0 0 50 16,0 0-50-16,8 0 50 0,-8 0-50 0,0 0 35 0,0 0-35 16,9 0 35-16,3-4-35 0,-12 4 45 0,0 0-45 15,16-4 45-15,3 0-45 0,-19 4 43 0,0 0-43 16,21-2 44-16,1-3-44 0,-22 5 45 0,0 0-45 16,19-4 46-16,-3 0-46 0,-16 4 47 0,0 0-47 15,13-10 47-15,-1 7-47 0,-12 3 44 0,0 0-44 16,10-8 44-16,0 2-44 0,-10 6 39 0,0 0-39 15,9-6 39-15,-3 1-39 0,-6 5 33 0,0 0-33 0,0 0 33 16,8-8-33-16,-8 8 24 0,0 0-24 0,0 0 25 16,0 0-25-16,0 0 13 0,0 0-13 0,8-6 13 15,-8 6-13-15,0 0-1281 0</inkml:trace>
  <inkml:trace contextRef="#ctx0" brushRef="#br0" timeOffset="-112221.45">24331 13164 964 0,'0'0'0'0,"0"0"0"0,0 0 0 15,0 0 6-15,0 0-6 0,0 0 6 0,-8 0-6 0,8 0 17 16,0 0-17-16,0 0 17 0,0 0-17 0,0 0 41 15,0 0-41-15,0 0 41 0,0 0-41 0,0 0 33 16,0 0-33-16,8 2 34 0,-8-2-34 0,0 0 30 0,0 0-30 16,13 14 31-16,3 9-31 0,-16-23 23 15,0 0-23-15,23 32 24 0,3 6-24 0,-26-38 20 0,0 0-20 16,25 44 21-16,2 4-21 0,-27-48 16 0,0 0-16 16,25 47 17-16,-5-14-17 0,-20-33 14 0,0 0-14 15,25 32 14-15,10 10-14 0,-35-42 20 0,0 0-20 16,35 37 20-16,-14-16-20 0,-21-21 19 0,0 0-19 15,20 17 20-15,-1 0-20 0,-19-17 17 0,0 0-17 16,20 21 17-16,-5-6-17 0,-15-15 16 0,0 0-16 16,12 12 17-16,-6-1-17 0,-6-11 14 0,0 0-14 0,0 0 14 15,6 8-14-15,-6-8 9 0,0 0-9 0,0 0 9 16,0 0-9-16,0 0-1111 0</inkml:trace>
  <inkml:trace contextRef="#ctx0" brushRef="#br0" timeOffset="-111588.98">24655 13453 1255 0,'0'0'0'0,"0"0"0"0,0 0 0 0,0 0 14 16,0 0-14-16,0 0 15 0,0 0-15 0,0 0 30 15,0 0-30-15,0 0 31 0,0 0-31 0,0 0 47 0,0 0-47 16,6-14 47-16,-2 7-47 0,-4 7 36 0,0 0-36 16,0 0 36-16,12-12-36 0,-12 12 33 0,0 0-33 15,8-4 33-15,1 4-33 0,-9 0 30 0,0 0-30 16,14 6 31-16,7 5-31 0,-21-11 31 0,0 0-31 15,22 14 31-15,-5 1-31 0,-17-15 25 0,0 0-25 16,12 13 26-16,-4-1-26 0,-8-12 22 0,0 0-22 16,6 9 23-16,-1-1-23 0,-5-8 18 0,0 0-18 15,0 0 18-15,12 6-18 0,-12-6 15 0,0 0-15 0,0 0 15 16,4 9-15-16,-4-9 14 0,0 0-14 0,0 0 15 16,0 10-15-16,0-10 14 0,0 0-14 0,0 0 15 15,0 0-15-15,0 0 19 0,0 0-19 0,0 0 19 16,0-15-19-16,0 15 21 0,0 0-21 0,4-21 21 15,4-10-21-15,-8 31 20 0,0 0-20 0,9-32 20 16,3-5-20-16,-12 37 19 0,0 0-19 0,12-28 20 0,-3 5-20 16,-9 23 16-16,0 0-16 0,8-17 16 0,-2 5-16 15,-6 12 13-15,0 0-13 0,6-7 14 0,2 1-14 16,-8 6 10-16,0 0-10 0,7-4 11 0,1 0-11 16,-8 4 9-16,0 0-9 0,8-2 10 0,0 0-10 15,-8 2 7-15,0 0-7 0,5 0 8 0,3 4-8 16,-8-4 6-16,0 0-6 0,10 6 6 0,4 2-6 0,-14-8 5 15,0 0-5-15,19 13 5 0,4 4-5 0,-23-17 5 16,0 0-5-16,24 21 5 0,-3 0-5 0,-21-21 4 16,0 0-4-16,21 21 4 0,-9-4-4 0,-12-17 2 15,0 0-2-15,12 16 2 0,-6-5-2 0,-6-11 1 0,0 0-1 16,4 8 1-16,-4-8-1 0,0 0-1620 0</inkml:trace>
  <inkml:trace contextRef="#ctx0" brushRef="#br0" timeOffset="-105998.45">23135 8968 1166 0,'0'0'0'0,"0"0"0"0,0 0 0 0,0 0 37 16,0 0-37-16,0-23 38 0,0 23-38 0,0 0 78 0,0 0-78 15,0-8 79-15,0 8-79 0,0 0 66 0,0 0-66 16,0 0 67-16,0 0-67 0,0 0 36 0,0 0-36 16,-4-9 37-16,4 9-37 0,0 0 24 0,0 0-24 15,0 0 24-15,0 9-24 0,0-9 18 0,0 0-18 16,4 15 19-16,0 24-19 0,-4-39 19 0,0 0-19 15,8 42 19-15,1 5-19 0,-9-47 20 0,0 0-20 16,12 50 20-16,2-1-20 0,-14-49 19 0,0 0-19 16,15 48 19-16,3-4-19 0,-18-44 18 0,0 0-18 15,15 32 19-15,-3-5-19 0,-12-27 19 0,0 0-19 0,10 21 20 16,-3-4-20-16,-7-17 21 0,0 0-21 0,8 16 21 16,0-5-21-16,-8-11 22 0,0 0-22 0,8 10 22 15,-8-10-22-15,0 0 20 0,0 0-20 0,10 9 21 16,-10-9-21-16,0 0 17 0,0 0-17 0,0 0 17 15,7 6-17-15,-7-6 9 0,0 0-9 0,0 0 10 0,0 0-10 16,0 0 0-16,0 0 0 0,0 0 1 0,6-12-1 16,0 1-1487-16</inkml:trace>
  <inkml:trace contextRef="#ctx0" brushRef="#br0" timeOffset="-105721.55">23431 9181 1345 0,'0'0'0'0,"0"0"0"0,7 10 0 0,-7-10-2 0,0 0 2 16,0 0-1-16,0 0 1 0,0 0 2 0,0 0-2 15,0 0 2-15,12 0-2 0,-12 0 10 0,0 0-10 16,16-6 11-16,9-7-11 0,-25 13 19 0,0 0-19 16,27-19 20-16,6 0-20 0,-33 19 40 0,0 0-40 15,31-17 41-15,-7 3-41 0,-24 14 58 0,0 0-58 16,21-13 58-16,4-1-58 0,-25 14 59 0,0 0-59 15,22-11 60-15,-11 5-60 0,-11 6 48 0,0 0-48 16,0 0 48-16,0 0-48 0,0 0 35 0,0 0-35 16,0 0 35-16,8-2-35 0,-8 2 20 0,0 0-20 0,8-3 20 15,7-5-20-15,1 0-1386 0</inkml:trace>
  <inkml:trace contextRef="#ctx0" brushRef="#br0" timeOffset="-105289.29">24059 8420 964 0,'0'0'0'16,"0"0"0"-16,0 0 0 0,0 0 19 0,0 0-19 16,0 0 20-16,-14-4-20 0,14 4 51 0,0 0-51 15,-10 4 51-15,10-4-51 0,0 0 49 0,0 0-49 16,-6 10 49-16,12 3-49 0,-6-13 36 0,0 0-36 15,8 23 37-15,4 11-37 0,-12-34 30 0,0 0-30 16,13 40 31-16,7 0-31 0,-20-40 25 0,0 0-25 16,21 41 25-16,1 1-25 0,-22-42 35 0,0 0-35 15,23 43 35-15,0 1-35 0,-23-44 34 0,0 0-34 0,22 31 34 16,-9-8-34-16,-13-23 31 0,0 0-31 0,12 17 31 16,-2 0-31-16,-10-17 24 0,0 0-24 0,9 15 24 15,-1-7-24-15,-8-8 18 0,0 0-18 0,0 0 19 16,6 15-19-16,0 0-1194 0</inkml:trace>
  <inkml:trace contextRef="#ctx0" brushRef="#br0" timeOffset="-105057.59">24142 9214 1233 0,'0'0'0'0,"8"-4"0"0,9-2 0 15,-17 6 14-15,0 0-14 0,16-7 14 0,-6 1-14 0,-10 6 29 16,0 0-29-16,17-12 29 0,16-12-29 0,-33 24 48 16,0 0-48-16,33-25 49 0,-7 10-49 0,-26 15 47 15,0 0-47-15,21-14 47 0,-2 1-47 0,-19 13 40 0,0 0-40 16,18-15 40-16,1-1-40 0,-19 16 37 0,0 0-37 16,18-11 38-16,-6 5-38 0,-12 6 18 0,0 0-18 15,9-4 18-15,3 4-18 0,0 0-1216 0</inkml:trace>
  <inkml:trace contextRef="#ctx0" brushRef="#br0" timeOffset="-104471.02">24407 9294 1379 0,'0'0'0'0,"0"0"0"0,0 0 0 15,0 0 19-15,0 0-19 0,0 0 20 0,0 0-20 16,0 0 33-16,0 0-33 0,9 9 34 0,3 3-34 16,-12-12 25-16,0 0-25 0,17 19 26 0,7 12-26 15,-24-31 13-15,0 0-13 0,21 32 14 0,-7 6-14 16,-14-38 11-16,0 0-11 0,10 40 12 0,-5 2-12 15,-5-42 10-15,0 0-10 0,6 36 11 0,0-15-11 0,-6-21 13 16,0 0-13-16,0 18 14 0,-6-3-14 0,6-15 20 16,0 0-20-16,-4 11 21 0,4-11-21 0,0 0 33 15,0 0-33-15,0 0 33 0,-9-4-33 0,9 4 47 0,0 0-47 16,-2-13 47-16,0-10-47 0,2 23 53 0,0 0-53 16,0-30 53-16,2-16-53 0,-2 46 51 0,0 0-51 15,4-44 52-15,3 0-52 0,-7 44 44 0,0 0-44 16,10-36 44-16,0 2-44 0,-10 34 38 0,0 0-38 15,11-27 39-15,1 10-39 0,-12 17 30 0,0 0-30 16,12-12 30-16,-6 8-30 0,-6 4 29 0,0 0-29 16,11-3 30-16,9 6-30 0,-20-3 25 0,0 0-25 15,21 2 25-15,-3 2-25 0,-18-4 22 0,0 0-22 16,17 10 22-16,4 1-22 0,-21-11 15 0,0 0-15 0,22 15 16 16,-3 3-16-16,-19-18 11 0,0 0-11 0,16 17 12 15,-4 0-12-15,-12-17 8 0,0 0-8 0,9 13 9 16,-1-3-9-16,-8-10 6 0,0 0-6 0,6 7 7 15,0 3-7-15,-6-10 5 0,0 0-5 0,7 6 5 16,1 1-5-16,-8-7 3 0,0 0-3 0,0 0 3 16,10 10-3-16,-10-10 2 0,0 0-2 0,0 0 2 0,0 0-2 15,0 0 0-15,0 0 0 0,12 0 0 0,-3-14 0 16,3 1-1835-16</inkml:trace>
  <inkml:trace contextRef="#ctx0" brushRef="#br0" timeOffset="-103784.53">25423 8220 1390 0,'0'0'0'0,"0"0"0"16,4-8 0-16,-4 8 0 0,0 0 0 0,0 0 1 15,8-5-1-15,-8 5 1 0,0 0-1 0,0 0 2 0,0 0-2 16,0 0 23-16,0 0-23 0,2 5 24 0,-6 12-24 16,4-17 29-16,0 0-29 0,-10 27 30 0,-9 4-30 15,19-31 39-15,0 0-39 0,-23 40 40 0,-3 2-40 16,26-42 39-16,0 0-39 0,-25 42 40 0,2-4-40 15,23-38 40-15,0 0-40 0,-24 34 40 0,1-3-40 16,23-31 40-16,0 0-40 0,-19 23 40 0,9-6-40 0,10-17 39 16,0 0-39-16,-4 9 40 0,4-9-40 0,0 0 37 15,0 0-37-15,0 0 37 0,0 0-37 0,0 0 29 16,0 0-29-16,0 0 29 0,0 0-29 0,0 0 24 0,0 0-24 16,0 0 25-16,31 4-25 0,-31-4 19 0,0 0-19 15,33 0 19-15,-2 0-19 0,-31 0 15 0,0 0-15 16,33 2 16-16,16 6-16 0,-49-8 13 0,0 0-13 15,49 13 13-15,-9 0-13 0,-40-13 10 0,0 0-10 16,32 14 10-16,-9-5-10 0,-23-9 7 0,0 0-7 16,23 10 8-16,4 3-8 0,-27-13 7 0,0 0-7 15,26 14 8-15,-11-7-8 0,-15-7 7 0,0 0-7 16,10 4 7-16,-10-4-7 0,0 0 6 0,0 0-6 16,10 0 6-16,-10 0-6 0,0 0 4 0,0 0-4 15,0 0 4-15,0 0-4 0,0 0 1 0,0 0-1 0,7 9 1 16,-7-9-1-16,0 0-1 0,0 0 1 0,0 0 0 15,-7 4 0-15,-1-4-1634 0</inkml:trace>
  <inkml:trace contextRef="#ctx0" brushRef="#br0" timeOffset="-103557.9">25431 8836 1244 0,'0'0'0'0,"0"0"0"0,16 4 0 15,-16-4 6-15,0 0-6 0,10 4 7 0,-3-8-7 16,-7 4 33-16,0 0-33 0,8-6 34 0,4-1-34 0,-12 7 40 16,0 0-40-16,21-8 40 0,12 0-40 0,-33 8 45 15,0 0-45-15,33-7 46 0,-17 3-46 0,-16 4 57 16,0 0-57-16,8-2 57 0,-8 2-57 0,0 0 47 16,0 0-47-16,7-2 47 0,1 4-47 0,-8-2 35 15,0 0-35-15,12 6 36 0,1-3-36 0,1 3-1271 0</inkml:trace>
  <inkml:trace contextRef="#ctx0" brushRef="#br0" timeOffset="-102772.33">26207 8380 931 0,'0'0'0'16,"0"0"0"-16,17 10 0 0,-17-10 56 0,0 0-56 16,12 4 56-16,-4-1-56 0,-8-3 93 15,0 0-93-15,0 0 94 0,12-2-94 0,-12 2 62 0,0 0-62 16,13-1 62-16,9-3-62 0,-22 4 47 0,0 0-47 16,23-6 47-16,-2-2-47 0,-21 8 38 0,0 0-38 15,22-21 38-15,1-7-38 0,-23 28 37 0,0 0-37 0,18-36 38 16,-7 5-38-16,-11 31 41 0,0 0-41 0,2-31 42 15,-10-1-42-15,8 32 41 0,0 0-41 0,-9-30 41 16,-1-1-41-16,10 31 44 0,0 0-44 0,-14-23 45 16,-3 6-45-16,17 17 42 0,0 0-42 0,-20-13 43 15,1 7-43-15,19 6 45 0,0 0-45 0,-18 2 45 16,-1 5-45-16,19-7 37 0,0 0-37 0,-19 14 37 16,-1 9-37-16,20-23 29 0,0 0-29 0,-17 23 29 0,3 11-29 15,14-34 21-15,0 0-21 0,-8 36 22 0,6 10-22 16,2-46 15-16,0 0-15 0,0 48 15 0,2-5-15 15,-2-43 11-15,0 0-11 0,8 41 11 0,6-1-11 16,-14-40 8-16,0 0-8 0,19 40 8 0,6-4-8 16,-25-36 5-16,0 0-5 0,26 32 5 0,-3-7-5 15,-23-25 4-15,0 0-4 0,27 17 4 0,8 2-4 0,-35-19 3 16,0 0-3-16,29 10 3 0,-3-2-3 16,-26-8 2-16,0 0-2 0,19 0 3 0,-3 0-3 0,-16 0 1 15,0 0-1-15,19-10 2 0,8-3-2 0,-27 13 0 16,0 0 0-16,29-25 0 0,-1-11 0 0,-28 36-2 0,0 0 2 15,25-46-1-15,-4 2 1 0,1-6-1665 0</inkml:trace>
  <inkml:trace contextRef="#ctx0" brushRef="#br0" timeOffset="-102238.23">26293 7749 964 0,'0'0'0'0,"0"0"0"0,0 0 0 0,0 0 19 0,0 0-19 15,0 0 20-15,0 0-20 0,0 0 38 0,0 0-38 16,7-4 38-16,-7 4-38 0,0 0 61 0,0 0-61 16,4-6 62-16,-4 6-62 0,0 0 52 0,0 0-52 15,16-4 53-15,11-9-53 0,-27 13 46 0,0 0-46 16,27-9 47-16,-9 1-47 0,-18 8 41 0,0 0-41 16,11-4 41-16,3-2-41 0,-14 6 34 0,0 0-34 15,14-7 34-15,-5 1-34 0,-9 6 33 0,0 0-33 16,8-8 33-16,-8 8-33 0,0 0 24 0,0 0-24 15,8-9 24-15,0 3-24 0,-8 6 13 0,0 0-13 0,9-8 13 16,1-1-13-16,-10 9 1 0,0 0-1 0,8-10 1 16,-4 3-1-16,0 1-1209 0</inkml:trace>
  <inkml:trace contextRef="#ctx0" brushRef="#br0" timeOffset="-101822.77">26524 7260 908 0,'0'0'0'16,"0"0"0"-16,12 8 0 0,-12-8 1 0,0 0-1 16,7 4 1-16,-7-4-1 0,0 0 2 0,0 0-2 15,10 0 3-15,-10 0-3 0,0 0 15 0,0 0-15 16,8 9 16-16,2-1-16 0,-10-8 32 0,0 0-32 16,9 13 32-16,3 6-32 0,-12-19 51 0,0 0-51 15,16 21 52-15,5 8-52 0,-21-29 57 0,0 0-57 16,21 31 58-16,-3-5-58 0,-18-26 58 0,0 0-58 15,15 27 59-15,-1-8-59 0,-14-19 53 0,0 0-53 0,16 21 54 16,-1-4-54-16,-15-17 44 0,0 0-44 0,16 14 44 16,-3-1-44-16,-13-13 36 0,0 0-36 0,10 6 36 15,-2-3-36-15,-8-3 33 0,0 0-33 0,0 0 34 16,9 0-34-16,-9 0 19 0,0 0-19 16,0 0 20-16,10-7-20 0,0 1-1229 0</inkml:trace>
  <inkml:trace contextRef="#ctx0" brushRef="#br0" timeOffset="-101537.8">26921 7167 1188 0,'0'0'0'0,"0"0"0"0,0 0 0 0,0 0 10 16,0 0-10-16,9 2 11 0,-9-2-11 0,0 0 44 15,0 0-44-15,2 19 44 0,-2 0-44 0,0-19 46 16,0 0-46-16,-2 29 46 0,-2 9-46 0,4-38 37 15,0 0-37-15,-4 42 37 0,1 0-37 0,3-42 31 16,0 0-31-16,-6 40 31 0,-4-4-31 0,10-36 28 0,0 0-28 16,-8 38 29-16,4-2-29 0,4-36 24 0,0 0-24 15,-2 37 24-15,-1 3-24 0,3-40 28 0,0 0-28 16,-2 38 29-16,0-6-29 0,2-32 30 0,0 0-30 16,0 23 30-16,4-2-30 0,-4-21 28 0,0 0-28 15,3 15 28-15,3-7-28 0,-6-8 13 0,0 0-13 16,0 0 14-16,10 4-14 0,0 0-1313 0</inkml:trace>
  <inkml:trace contextRef="#ctx0" brushRef="#br0" timeOffset="-101071.89">27105 7434 1278 0,'0'0'0'0,"0"0"0"0,22-2 0 15,-22 2 1-15,0 0-1 0,15 0 1 0,-5 2-1 16,-10-2-1-16,0 0 1 0,6 11 0 0,-2 9 0 16,-4-20 14-16,0 0-14 0,0 22 14 0,-4 5-14 15,4-27 25-15,0 0-25 0,-6 27 26 0,2 0-26 0,4-27 37 16,0 0-37-16,-4 21 37 0,2-12-37 0,2-9 43 15,0 0-43-15,0 0 44 0,0 0-44 0,0 0 39 0,0 0-39 16,0 0 40-16,-6-15-40 0,6 15 30 0,0 0-30 16,2-21 31-16,2-15-31 0,-4 36 30 0,0 0-30 15,8-39 30-15,4 3-30 0,-12 36 28 0,0 0-28 16,15-36 28-16,3-4-28 0,-18 40 26 0,0 0-26 16,17-34 26-16,-5 18-26 0,-12 16 23 0,0 0-23 15,6-9 23-15,-6 9-23 0,0 0 18 0,0 0-18 16,21 0 19-16,4 11-19 0,-25-11 15 0,0 0-15 15,31 21 16-15,-1 2-16 0,-30-23 14 0,0 0-14 16,27 27 15-16,-2-2-15 0,-25-25 14 0,0 0-14 16,22 22 15-16,-7-2-15 0,-15-20 15 0,0 0-15 0,14 13 15 15,-5-2-15-15,-9-11 12 0,0 0-12 0,8 10 12 16,-8-10-12-16,0 0 5 0,0 0-5 0,12 2 5 16,-12-2-5-16,0 0-1488 0</inkml:trace>
  <inkml:trace contextRef="#ctx0" brushRef="#br0" timeOffset="-87038.35">12103 10725 886 0,'0'0'0'0,"0"0"0"0,0 0 0 0,0 0 30 0,0 0-30 15,0 0 31-15,0 0-31 0,0 0 69 0,0 0-69 16,0 0 70-16,0 0-70 0,0 0 65 0,0 0-65 0,0 0 65 15,20 15-65-15,-20-15 38 0,0 0-38 0,0 0 38 16,15 9-38-16,-15-9 26 0,0 0-26 0,6 2 26 16,8 2-26-16,-14-4 19 0,0 0-19 0,15 4 20 15,1 0-20-15,-16-4 17 0,0 0-17 0,19 4 17 16,1 1-17-16,-20-5 18 0,0 0-18 0,25 8 19 16,4-2-19-16,-29-6 20 0,0 0-20 0,29 4 20 15,2-1-20-15,-31-3 21 0,0 0-21 0,26 4 22 16,3-2-22-16,-29-2 20 0,0 0-20 0,31 0 20 15,8 4-20-15,-39-4 19 0,0 0-19 0,39 0 19 0,1 2-19 16,-40-2 18-16,0 0-18 0,35 4 18 0,0 3-18 16,-35-7 17-16,0 0-17 0,35 8 17 0,0 5-17 15,-35-13 13-15,0 0-13 0,41 12 13 0,2-5-13 16,-43-7 10-16,0 0-10 0,45 4 10 0,-1 6-10 16,-44-10 7-16,0 0-7 0,45 3 8 0,4-1-8 15,-49-2 4-15,0 0-4 0,50 2 5 16,1 4-5-16,-51-6 3 0,0 0-3 0,54 8 4 0,1-1-4 15,-55-7 3-15,0 0-3 0,56 6 3 0,-1 2-3 0,-55-8 2 16,0 0-2-16,52 11 3 0,-1-1-3 0,-51-10 1 16,0 0-1-16,50 7 2 0,5-5-2 0,-55-2 2 15,0 0-2-15,58 0 2 0,0 0-2 0,-58 0 2 0,0 0-2 16,63 2 3-16,3-4-3 0,-66 2 3 0,0 0-3 16,62-2 3-16,-6 0-3 0,-56 2 4 0,0 0-4 15,55 0 4-15,5 0-4 0,-60 0 4 0,0 0-4 16,60 2 5-16,4 0-5 0,-64-2 4 0,0 0-4 0,59 2 4 15,3-4-4-15,-62 2 3 0,0 0-3 0,62-2 3 16,0 4-3-16,-62-2 2 0,0 0-2 0,63 2 2 16,-3 0-2-16,-60-2 2 0,0 0-2 0,62 0 2 15,0 0-2-15,-62 0 1 0,0 0-1 0,57 0 1 16,1 0-1-16,-58 0 1 0,0 0-1 0,54 0 2 16,7 0-2-16,-61 0 1 0,0 0-1 0,58 0 1 15,8 0-1-15,-66 0 0 0,0 0 0 0,64 0 1 16,-9-2-1-16,-55 2 1 0,0 0-1 0,56-4 2 15,4 2-2-15,-60 2 3 0,0 0-3 0,61 0 3 16,-3 0-3-16,-58 0 3 0,0 0-3 0,51-2 4 0,-3-5-4 16,-48 7 3-16,0 0-3 0,51-6 3 0,-1 0-3 15,-50 6 4-15,0 0-4 0,47-2 5 0,-6 2-5 16,-41 0 5-16,0 0-5 0,29 0 6 0,4 0-6 16,-33 0 6-16,0 0-6 0,27 0 6 0,-7 0-6 15,-20 0 6-15,0 0-6 0,15 0 7 0,-3 0-7 16,-12 0 8-16,0 0-8 0,10 0 8 0,-10 0-8 15,0 0 8-15,0 0-8 0,9 0 9 0,-9 0-9 0,0 0 8 16,0 0-8-16,0 0 9 0,0 0-9 0,0 0 10 16,0 0-10-16,-9 4 10 0,-11-4-10 0,20 0 11 15,0 0-11-15,-31 4 12 0,-16 0-12 0,47-4 11 0,0 0-11 16,-48 6 11-16,-7-1-11 0,55-5 14 0,0 0-14 16,-54 6 14-16,1 4-14 0,53-10 14 0,0 0-14 15,-52 13 15-15,-1 4-15 0,53-17 13 0,0 0-13 16,-62 19 14-16,-12 0-14 0,0 2-1518 0</inkml:trace>
  <inkml:trace contextRef="#ctx0" brushRef="#br0" timeOffset="-83969.97">11903 16867 751 0,'0'0'0'0,"0"0"0"0,0 0 0 15,0 0 15-15,0 0-15 0,0 0 16 0,0 0-16 16,0 0 64-16,0 0-64 0,0 0 64 0,0 0-64 15,0 0 47-15,0 0-47 0,0 0 47 0,0 0-47 16,0 0 29-16,0 0-29 0,0 0 30 0,0 0-30 16,0 0 21-16,0 0-21 0,0 0 22 0,0 0-22 15,0 0 18-15,0 0-18 0,0 0 18 0,0 0-18 0,0 0 19 16,0 0-19-16,0 0 19 0,0 0-19 0,0 0 25 16,0 0-25-16,0 0 25 0,0 0-25 0,0 0 30 15,0 0-30-15,0 0 31 0,0 0-31 0,0 0 38 0,0 0-38 16,0 0 38-16,-4 25-38 0,4-25 40 0,0 0-40 15,10 8 40-15,-10-8-40 0,0 0 37 0,0 0-37 16,9 11 37-16,1-3-37 0,-10-8 35 0,0 0-35 16,12 7 36-16,-2 1-36 0,-10-8 31 0,0 0-31 0,13 11 31 15,3 5-31-15,-16-16 31 0,0 0-31 0,19 15 31 16,-7-4-31-16,-12-11 28 0,0 0-28 0,13 10 29 16,-3-2-29-16,-10-8 26 0,0 0-26 0,16 7 27 15,-3 1-27-15,-13-8 25 0,0 0-25 0,16 9 26 16,-1 3-26-16,-15-12 18 0,0 0-18 0,20 9 18 15,11-3-18-15,-31-6 17 0,0 0-17 0,29 6 17 16,-9 1-17-16,-20-7 14 0,0 0-14 0,19 12 14 16,2 1-14-16,-21-13 12 0,0 0-12 0,24 10 13 15,-3 1-13-15,-21-11 11 0,0 0-11 0,23 8 11 16,5-1-11-16,-28-7 10 0,0 0-10 0,27 8 10 0,-2-2-10 16,-25-6 8-16,0 0-8 0,20 4 8 0,7-4-8 15,-27 0 8-15,0 0-8 0,33 0 8 0,-2 0-8 16,-31 0 6-16,0 0-6 0,29 2 7 0,-7-2-7 15,-22 0 5-15,0 0-5 0,23-2 6 0,4-2-6 16,-27 4 5-16,0 0-5 0,27-2 6 0,-1 4-6 0,-26-2 4 16,0 0-4-16,25 0 5 0,4-4-5 0,-29 4 4 15,0 0-4-15,29-4 4 0,-4 2-4 0,-25 2 3 16,0 0-3-16,18-4 4 0,1 4-4 0,-19 0 2 16,0 0-2-16,24 0 3 0,3-3-3 0,-27 3 2 15,0 0-2-15,27-4 3 0,-11 2-3 0,-16 2 3 16,0 0-3-16,11 0 4 0,3-6-4 0,-14 6 5 0,0 0-5 15,16-4 6-15,-1 6-6 0,-15-2 5 0,0 0-5 16,23 2 6-16,3-2-6 0,-26 0 6 0,0 0-6 16,25 2 6-16,-9 2-6 0,-16-4 5 0,0 0-5 0,15 2 5 15,8 2-5-15,-23-4 5 0,0 0-5 0,24 2 6 16,-3-2-6-16,-21 0 5 0,0 0-5 0,20 0 6 16,-1 1-6-16,-19-1 6 0,0 0-6 0,20 0 6 15,-1 0-6-15,-19 0 8 0,0 0-8 0,27 0 8 16,6-3-8-16,-33 3 7 0,0 0-7 0,26-6 7 15,-11 0-7-15,-15 6 9 0,0 0-9 0,10-6 10 16,1 1-10-16,-11 5 10 0,0 0-10 0,18-8 10 16,-2-1-10-16,-16 9 9 0,0 0-9 0,19-10 10 15,-9 4-10-15,-10 6 9 0,0 0-9 0,9-4 10 16,3-3-10-16,-12 7 9 0,0 0-9 0,14-6 9 0,-7 0-9 16,-7 6 7-16,0 0-7 0,10-7 8 0,4-5-8 15,-14 12 8-15,0 0-8 0,13-13 9 0,-1-2-9 16,-12 15 8-16,0 0-8 0,14-16 9 0,5 1-9 15,-19 15 7-15,0 0-7 0,18-15 7 0,-5 0-7 16,-13 15 6-16,0 0-6 0,12-16 6 0,-2 1-6 16,-10 15 6-16,0 0-6 0,7-17 6 0,3-4-6 0,-10 21 7 15,0 0-7-15,10-23 8 0,1 0-8 16,-11 23 10-16,0 0-10 0,10-19 11 0,-4-2-11 0,-6 21 11 16,0 0-11-16,8-21 11 0,-2-4-11 0,-6 25 14 0,0 0-14 15,5-26 14-15,1-1-14 0,-6 27 15 16,0 0-15-16,8-27 15 0,-6-1-15 0,-2 28 15 0,0 0-15 15,2-31 16-15,-2 1-16 0,0 30 14 0,0 0-14 16,0-29 14-16,2-2-14 0,-2 31 14 0,0 0-14 16,0-30 14-16,-2-1-14 0,2 31 11 0,0 0-11 0,-4-34 11 15,0-4-11-15,4 38 10 0,0 0-10 0,-6-38 10 16,-3 2-10-16,9 36 9 0,0 0-9 0,-10-35 10 16,4-5-10-16,6 40 7 0,0 0-7 0,-4-40 8 15,-2 4-8-15,6 36 6 0,0 0-6 0,-7-36 6 16,-1 1-6-16,8 35 5 0,0 0-5 0,-8-32 5 15,0-1-5-15,8 33 3 0,0 0-3 0,-4-28 3 16,-5-1-3-16,9 29 2 0,0 0-2 0,-16-30 3 16,-7-9-3-16,23 39 2 0,0 0-2 0,-20-34 2 15,9 9-2-15,11 25 2 0,0 0-2 0,-14-23 2 16,4-1-2-16,10 24 1 0,0 0-1 0,-11-25 2 16,-9 8-2-16,20 17 0 0,0 0 0 0,-15-17 1 0,-1 1-1 15,16 16 1-15,0 0-1 0,-13-13 1 0,-3-8-1 16,16 21 2-16,0 0-2 0,-23-19 3 0,1 2-3 15,22 17 4-15,0 0-4 0,-17-14 4 0,-1 7-4 16,18 7 4-16,0 0-4 0,-19-6 5 0,-5-2-5 16,24 8 5-16,0 0-5 0,-29-9 5 0,-2-3-5 15,31 12 4-15,0 0-4 0,-29-7 5 0,4-1-5 16,25 8 4-16,0 0-4 0,-27-2 4 0,-7 0-4 0,34 2 3 16,0 0-3-16,-31-2 3 0,-2-3-3 0,33 5 2 15,0 0-2-15,-29-4 2 0,12 8-2 0,17-4 1 0,0 0-1 16,-26 5 2-16,-9-5-2 0,35 0 1 15,0 0-1-15,-33-5 1 0,8 1-1 0,25 4 1 0,0 0-1 16,-23-2 1-16,-3 4-1 0,26-2 2 0,0 0-2 16,-31 2 2-16,-9-2-2 0,40 0 2 0,0 0-2 0,-37 2 3 15,4 3-3-15,33-5 3 0,0 0-3 16,-34 2 3-16,-1 4-3 0,35-6 2 0,0 0-2 0,-35 8 2 16,0-1-2-16,35-7 2 0,0 0-2 0,-33 6 2 15,8-2-2-15,25-4 2 0,0 0-2 0,-21 4 3 16,-5-1-3-16,26-3 3 0,0 0-3 0,-25 6 3 15,6 2-3-15,19-8 2 0,0 0-2 0,-26 7 3 16,-1 1-3-16,27-8 2 0,0 0-2 0,-25 6 2 16,4-1-2-16,21-5 1 0,0 0-1 0,-20 2 1 15,1 4-1-15,19-6 0 0,0 0 0 0,-22 10 1 16,-3 3-1-16,25-13 0 0,0 0 0 0,-23 13 0 16,3-1 0-16,20-12 0 0,0 0 0 0,-17 7 0 0,3 1 0 15,14-8 0-15,0 0 0 0,-15 10 0 0,5-1 0 16,10-9 0-16,0 0 0 0,-14 12 0 0,-5-1 0 15,19-11 0-15,0 0 0 0,-18 15 0 0,5-1 0 16,13-14 0-16,0 0 0 0,-14 11 0 0,2-1 0 16,12-10 0-16,0 0 0 0,-9 13 0 0,-7 6 0 15,16-19 0-15,0 0 0 0,-15 17 0 0,3-3 0 16,12-14 0-16,0 0 0 0,-10 11 1 0,2 0-1 0,8-11 0 16,0 0 0-16,-9 14 1 0,-1-1-1 0,10-13 1 15,0 0-1-15,-10 15 1 0,4 1-1 0,6-16 1 16,0 0-1-16,-9 19 1 0,-1 2-1 0,10-21 0 0,0 0 0 15,-10 21 1-15,3-4-1 0,7-17 0 0,0 0 0 16,-6 15 0-16,0 0 0 0,6-15 0 0,0 0 0 16,-6 20 0-16,-4 2 0 0,10-22 0 0,0 0 0 15,-6 25 0-15,3-4 0 0,3-21-1 0,0 0 1 16,-6 21 0-16,2 2 0 0,4-23-1 0,0 0 1 0,-6 21 0 16,-2-4 0-16,8-17-1 0,0 0 1 0,-6 25 0 15,1 11 0-15,5-36-1 0,0 0 1 0,-4 37 0 16,4-15 0-16,0-22 0 0,0 0 0 0,4 19 0 15,-2-1 0-15,-2-18 0 0,0 0 0 0,1 19 0 16,-1 4 0-16,0-23 0 0,0 0 0 0,2 23 0 16,2-1 0-16,-4-22 0 0,0 0 0 0,2 21 0 15,-2-3 0-15,0-18 0 0,0 0 0 0,0 19 0 16,2 4 0-16,-2-23 0 0,0 0 0 0,6 19 0 16,-4-4 0-16,-2-15 0 0,0 0 0 0,4 15 0 0,2 6 0 15,-6-21 0-15,0 0 0 0,4 21 0 0,-1-2 0 16,-3-19 0-16,0 0 0 0,2 17 0 15,2 2 0-15,-4-19 0 0,0 0 0 0,6 19 0 0,2-1 0 16,-8-18-1-16,0 0 1 0,8 17 0 0,-1 0 0 16,-7-17-1-16,0 0 1 0,10 21-1 0,6 6 1 15,-16-27-2-15,0 0 2 0,15 23-1 0,-9-4 1 16,-6-19-3-16,0 0 3 0,4 15-3 0,2 0 3 0,-6-15-3 16,0 0 3-16,8 15-3 0,-1 1 3 0,-7-16-3 15,0 0 3-15,8 17-3 0,0 2 3 0,-8-19-2 16,0 0 2-16,8 17-2 0,1-4 2 0,-9-13-2 15,0 0 2-15,6 12-1 0,0-4 1 0,-6-8 0 0,0 0 0 16,10 11 0-16,13 8 0 0,-23-19 0 0,0 0 0 16,22 27 0-16,-5 5 0 0,-17-32-1 0,0 0 1 15,-4 17 0-15,-35-11 0 0,2 0-2077 0</inkml:trace>
  <inkml:trace contextRef="#ctx0" brushRef="#br0" timeOffset="-80054.81">10064 17081 785 0,'0'0'0'16,"0"0"0"-16,0 0 0 0,0 0 33 0,0 0-33 15,0 0 34-15,-26-29-34 0,26 29 86 0,0 0-86 16,-13-15 87-16,5 9-87 0,8 6 88 0,0 0-88 0,0 0 89 16,-10-13-89-16,10 13 62 0,0 0-62 0,0 0 63 15,-8-10-63-15,8 10 51 0,0 0-51 0,0 0 51 16,0 0-51-16,0 0 39 0,0 0-39 0,0 0 39 16,26-2-39-16,-26 2 27 0,0 0-27 0,33 0 27 15,2-3-27-15,-35 3 22 0,0 0-22 0,41-4 23 16,3 8-23-16,-44-4 29 0,0 0-29 0,49 3 30 15,5-1-30-15,-54-2 30 0,0 0-30 0,55 0 31 16,5-2-31-16,-60 2 26 0,0 0-26 0,64-3 27 16,2-1-27-16,-66 4 23 0,0 0-23 0,68 0 24 0,-1 6-24 15,-67-6 23-15,0 0-23 0,64 5 23 0,0 3-23 16,-64-8 16-16,0 0-16 0,50 8 17 0,-5 1-17 16,-45-9 12-16,0 0-12 0,39 10 12 0,-10-3-12 15,-29-7 9-15,0 0-9 0,31 4 9 0,-5-4-9 16,-26 0 6-16,0 0-6 0,19 0 7 0,-9-2-7 15,-10 2 6-15,0 0-6 0,0 0 7 0,9-4-7 16,-9 4 6-16,0 0-6 0,0 0 7 0,0 0-7 0,0 0 8 16,0 0-8-16,0-9 8 0,-9-3-8 0,9 12 10 15,0 0-10-15,-20-13 10 0,-5 0-10 0,25 13 11 16,0 0-11-16,-29-12 12 0,-10 1-12 0,39 11 14 0,0 0-14 16,-41-10 15-16,-9 4-15 0,50 6 19 0,0 0-19 15,-55-3 20-15,1 1-20 0,54 2 19 0,0 0-19 16,-55 0 20-16,7 4-20 0,48-4 19 0,0 0-19 15,-47 1 19-15,-6-2-19 0,53 1 20 0,0 0-20 16,-44-2 21-16,17 0-21 0,27 2 19 0,0 0-19 0,-20 0 19 16,5 0-19-16,15 0 18 0,0 0-18 0,-10 2 19 15,10-2-19-15,0 0 10 0,0 0-10 0,-8 5 10 16,8-5-10-16,0 0 4 0,0 0-4 0,23 16 4 16,16 5-4-16,-39-21 0 0,0 0 0 0,41 17 1 15,-8-13-1-15,0-1-1692 0</inkml:trace>
  <inkml:trace contextRef="#ctx0" brushRef="#br0" timeOffset="-78587.55">10872 10398 460 0,'0'0'0'0,"0"0"0"0,0 0 0 0,0 0 12 15,0 0-12-15,0 0 13 0,0 0-13 0,0 0 39 0,0 0-39 16,0 0 40-16,0 0-40 0,0 0 52 0,0 0-52 15,0 0 53-15,0 0-53 0,0 0 54 0,0 0-54 16,0 0 54-16,0 0-54 0,0 0 35 0,0 0-35 16,0 0 35-16,0 0-35 0,0 0 33 0,0 0-33 0,0 0 33 15,0 0-33-15,0 0 35 0,0 0-35 0,-17 21 35 16,21 6-35-16,-4-27 36 0,0 0-36 0,10 40 37 16,-1 2-37-16,-9-42 35 0,0 0-35 0,10 48 35 15,-4 7-35-15,-6-55 31 0,0 0-31 0,6 59 31 16,-1 2-31-16,-5-61 28 0,0 0-28 0,8 69 29 15,-2 15-29-15,-6-84 24 0,0 0-24 0,4 93 24 16,2 7-24-16,-6-100 26 0,0 0-26 0,6 99 26 16,-2 2-26-16,-4-101 20 0,0 0-20 0,0 107 21 15,1 7-21-15,-1-114 17 0,0 0-17 0,2 118 17 0,0-1-17 16,-2-117 14-16,0 0-14 0,4 122 14 0,-2 8-14 16,-2-130 12-16,0 0-12 0,2 133 13 0,-4 1-13 15,2-134 9-15,0 0-9 0,-2 135 10 0,-4-3-10 16,6-132 8-16,0 0-8 0,-3 131 9 0,-3 1-9 15,6-132 8-15,0 0-8 0,-8 130 9 0,6-2-9 16,2-128 9-16,0 0-9 0,-4 129 10 0,0-3-10 16,4-126 9-16,0 0-9 0,0 128 10 0,4-8-10 0,-4-120 8 15,0 0-8-15,6 117 8 0,-2-1-8 0,-4-116 6 16,0 0-6-16,4 111 7 0,2-3-7 0,-6-108 4 16,0 0-4-16,1 105 4 0,-1-6-4 0,0-99 4 15,0 0-4-15,0 98 4 0,0-5-4 0,0-93 3 16,0 0-3-16,-1 92 4 0,-3-3-4 0,4-89 3 0,0 0-3 15,-6 82 3-15,2-3-3 0,4-79 2 0,0 0-2 16,-2 76 3-16,2-4-3 0,0-72 3 0,0 0-3 16,0 67 3-16,0-6-3 0,0-61 3 0,0 0-3 0,2 56 3 15,2-5-3-15,-4-51 2 0,0 0-2 0,0 42 2 16,0-2-2-16,0-40 1 0,0 0-1 0,0 38 1 16,0-7-1-16,0-31 0 0,0 0 0 0,0 36 1 15,0 12-1-15,0-48 1 0,0 0-1 0,0 42 1 16,0-18-1-16,0-24 1 0,0 0-1 0,0 20 1 15,2-1-1-15,-2-19 1 0,0 0-1 0,4 21 1 16,0-4-1-16,-4-17 1 0,0 0-1 0,0 23 2 16,0 3-2-16,0-26 1 0,0 0-1 0,0 23 2 15,0-11-2-15,0-12 2 0,0 0-2 0,0 0 3 16,0 9-3-16,0-9 4 0,0 0-4 0,0 0 5 16,0 17-5-16,0-17 7 0,0 0-7 0,-4 12 7 15,2-5-7-15,2-7 9 0,0 0-9 0,0 0 9 0,-4 14-9 16,4-14 11-16,0 0-11 0,0 0 11 0,-4 7-11 15,4-7 12-15,0 0-12 0,0 0 13 0,0 0-13 16,0 0 13-16,0 0-13 0,0 8 14 0,0-8-14 16,0 0 14-16,0 0-14 0,-6 8 15 0,6-8-15 15,0 0 15-15,0 0-15 0,0 0 15 0,-6 7-15 16,6-7 17-16,0 0-17 0,0 0 18 0,0 0-18 0,0 0 19 16,0 0-19-16,0 0 20 0,-9 10-20 0,9-10 19 15,0 0-19-15,0 0 19 0,0 0-19 0,0 0 14 0,0 0-14 16,0 0 14-16,-8 6-14 0,8-6 12 0,0 0-12 15,0 0 13-15,0 0-13 0,0 0 9 0,0 0-9 16,0 0 10-16,-2 9-10 0,2-9 5 0,0 0-5 16,0 0 5-16,-10 2-5 0,10-2 2 0,0 0-2 15,0 0 2-15,0 0-2 0,0 0 0 0,0 0 0 0,0 0 0 16,-6 6 0-16,-3 0-1467 0</inkml:trace>
  <inkml:trace contextRef="#ctx0" brushRef="#br0" timeOffset="-77960.8">10789 15572 1188 0,'0'0'0'0,"0"0"0"0,-8 8 0 15,8-8 22-15,0 0-22 0,0 0 23 0,-8 3-23 16,8-3 51-16,0 0-51 0,0 0 51 0,0 0-51 15,0 0 57-15,0 0-57 0,-8 0 58 0,8 0-58 16,0 0 35-16,0 0-35 0,0 0 35 0,0 0-35 16,0 0 29-16,0 0-29 0,-5 0 30 0,5 0-30 15,0 0 27-15,0 0-27 0,0 0 27 0,0 0-27 16,0 0 28-16,0 0-28 0,0 0 29 0,0 0-29 16,0 0 32-16,0 0-32 0,0 0 32 0,-6 8-32 0,6-8 32 15,0 0-32-15,0 0 33 0,6 17-33 0,-6-17 30 16,0 0-30-16,4 21 30 0,5 2-30 0,-9-23 30 0,0 0-30 15,12 25 31-15,-2-4-31 0,-10-21 28 0,0 0-28 16,9 17 29-16,3 4-29 0,-12-21 24 0,0 0-24 16,12 15 24-16,3 4-24 0,-15-19 24 0,0 0-24 15,12 17 24-15,-4-5-24 0,-8-12 19 0,0 0-19 16,6 11 19-16,-1 5-19 0,-5-16 15 0,0 0-15 0,10 17 16 16,-6-2-16-16,-4-15 13 0,0 0-13 0,6 10 14 15,-6-10-14-15,0 0 10 0,0 0-10 0,2 9 10 16,-2-9-10-16,0 0 12 0,0 0-12 0,8 6 13 15,-8-6-13-15,0 0 11 0,0 0-11 0,9 7 12 16,-9-7-12-16,0 0 11 0,0 0-11 0,0 0 11 16,2 8-11-16,-2-8 10 0,0 0-10 0,0 0 10 15,8-2-10-15,-8 2 11 0,0 0-11 0,6-7 11 16,-2-7-11-16,-4 14 10 0,0 0-10 0,6-17 11 16,3-2-11-16,-9 19 12 0,0 0-12 0,6-19 12 0,0-2-12 15,-6 21 9-15,0 0-9 0,4-23 10 0,0 4-10 16,-4 19 10-16,0 0-10 0,6-13 11 0,3-3-11 15,-9 16 11-15,0 0-11 0,4-13 12 0,-2 0-12 16,-2 13 11-16,0 0-11 0,4-12 11 0,6 5-11 16,-10 7 9-16,0 0-9 0,6-10 9 0,3 6-9 15,-9 4 7-15,0 0-7 0,6 0 7 0,2-4-7 16,-8 4 4-16,0 0-4 0,8-2 5 0,-8 2-5 16,0 0-1809-16</inkml:trace>
  <inkml:trace contextRef="#ctx0" brushRef="#br0" timeOffset="-58385.77">6599 17195 595 0,'0'0'0'0,"0"0"0"0,0 0 0 15,0 0 10-15,0 0-10 0,0 0 10 0,0 0-10 16,0 0 48-16,0 0-48 0,0 0 49 0,14-21-49 16,-14 21 81-16,0 0-81 0,0 0 81 0,0 0-81 15,0 0 70-15,0 0-70 0,-10-9 71 0,10 9-71 16,0 0 49-16,0 0-49 0,-14-8 49 0,4 4-49 0,10 4 48 16,0 0-48-16,-11-2 49 0,3 1-49 0,8 1 40 15,0 0-40-15,-6 0 41 0,6 0-41 0,0 0 40 16,0 0-40-16,-15 5 40 0,5 1-40 0,10-6 39 15,0 0-39-15,-16 13 40 0,-3 3-40 0,19-16 36 0,0 0-36 16,-20 21 37-16,-1 1-37 0,21-22 29 0,0 0-29 16,-17 23 29-16,-1 2-29 0,18-25 24 0,0 0-24 15,-14 27 25-15,5-8-25 0,9-19 17 0,0 0-17 0,-6 23 17 16,-4 2-17-16,10-25 12 0,0 0-12 0,-10 21 12 16,1 0-12-16,9-21 10 0,0 0-10 0,-10 24 11 15,-2 5-11-15,12-29 8 0,0 0-8 0,-7 34 8 16,3 3-8-16,4-37 6 0,0 0-6 0,0 38 7 15,2-2-7-15,-2-36 5 0,0 0-5 0,2 32 5 16,1 1-5-16,-3-33 5 0,0 0-5 16,0 38 5-16,6 8-5 0,-6-46 3 0,0 0-3 0,10 44 4 15,-6-14-4-15,-4-30 3 0,0 0-3 0,10 31 4 16,-3 5-4-16,-7-36 4 0,0 0-4 0,14 36 4 16,-4-11-4-16,-10-25 5 0,0 0-5 0,6 21 5 0,3-2-5 15,-9-19 3-15,0 0-3 0,14 19 4 0,-4 0-4 16,-10-19 5-16,0 0-5 0,11 19 5 0,3-2-5 15,-14-17 3-15,0 0-3 0,10 16 3 0,-1-3-3 16,-9-13 2-16,0 0-2 0,10 15 3 0,6 4-3 16,-16-19 2-16,0 0-2 0,25 19 3 0,0-3-3 15,-25-16 1-15,0 0-1 0,22 15 2 0,-3-2-2 0,-19-13 0 16,0 0 0-16,19 14 1 0,7 1-1 0,-26-15 0 16,0 0 0-16,23 13 0 0,-2-3 0 0,-21-10 0 15,0 0 0-15,24 11 0 0,-5 5 0 0,-19-16 0 0,0 0 0 16,25 15 0-16,1-4 0 0,-26-11 0 0,0 0 0 15,29 8 0-15,-8 0 0 0,-21-8 0 0,0 0 0 16,24 7 0-16,-5-1 0 0,-19-6 0 0,0 0 0 16,25 6 0-16,-7-1 0 0,-18-5 0 0,0 0 0 15,19 6 1-15,7 0-1 0,-26-6 0 0,0 0 0 0,23 4 1 16,-4-4-1-16,-19 0 0 0,0 0 0 0,26 0 1 16,3 1-1-16,-29-1 1 0,0 0-1 0,27 0 1 15,0-3-1-15,-27 3 0 0,0 0 0 0,26-2 1 16,-1 4-1-16,-25-2 0 0,0 0 0 0,31 2 1 15,2-1-1-15,-33-1 2 0,0 0-2 0,31 0 2 16,2-3-2-16,-33 3 1 0,0 0-1 0,31-2 1 16,-2 0-1-16,-29 2 1 0,0 0-1 0,28-2 1 15,-1 0-1-15,-27 2 1 0,0 0-1 0,31-2 1 16,-10 0-1-16,-21 2 0 0,0 0 0 0,28 0 1 0,3 0-1 16,-31 0 1-16,0 0-1 0,31 0 1 15,-2 0-1-15,-29 0 0 0,0 0 0 0,29 0 1 0,2-2-1 16,-31 2 1-16,0 0-1 0,33-3 1 0,-4 1-1 15,-29 2 2-15,0 0-2 0,32 0 2 0,-3 0-2 16,-29 0 2-16,0 0-2 0,31 2 3 0,-2-1-3 16,-29-1 3-16,0 0-3 0,25 4 4 0,-5 0-4 15,-20-4 3-15,0 0-3 0,25 4 4 0,4 2-4 16,-29-6 4-16,0 0-4 0,27 5 4 0,1-3-4 0,-28-2 2 16,0 0-2-16,25 0 3 0,4 0-3 0,-29 0 4 15,0 0-4-15,31 4 4 0,-2 2-4 0,-29-6 4 16,0 0-4-16,29 4 5 0,3-4-5 0,-32 0 5 15,0 0-5-15,31 0 6 0,-2 1-6 0,-29-1 7 0,0 0-7 16,25 2 7-16,0-2-7 0,-25 0 3 0,0 0-3 16,28 0 3-16,-3 0-3 0,-25 0 2 0,0 0-2 15,25 0 3-15,0-2-3 0,-25 2 2 0,0 0-2 16,26-1 2-16,-5 1-2 0,-21 0 1 0,0 0-1 0,23 1 2 16,-1-2-2-16,-22 1 3 0,0 0-3 0,23-4 3 15,-7 4-3-15,-16 0 3 0,0 0-3 0,19 2 4 16,6 0-4-16,-25-2 4 0,0 0-4 0,30 1 5 15,-1 1-5-15,-29-2 4 0,0 0-4 0,25 0 4 16,-6-3-4-16,-19 3 3 0,0 0-3 0,26-4 4 16,-1 0-4-16,-25 4 4 0,0 0-4 0,21-2 4 15,-3 0-4-15,-18 2 3 0,0 0-3 0,19 0 4 16,7 2-4-16,-26-2 3 0,0 0-3 0,27 0 3 16,-4-4-3-16,-23 4 3 0,0 0-3 0,22-4 3 15,1 2-3-15,-23 2 3 0,0 0-3 0,25-1 3 0,-5-1-3 16,-20 2 3-16,0 0-3 0,25-4 3 0,-4 0-3 15,-21 4 2-15,0 0-2 0,27-4 2 0,5 0-2 16,-32 4 1-16,0 0-1 0,29-5 1 0,-4-5-1 16,-25 10 1-16,0 0-1 0,21-9 1 0,3 1-1 15,-24 8 1-15,0 0-1 0,25-10 1 0,-4-3-1 16,-21 13 1-16,0 0-1 0,24-13 2 0,-9 3-2 0,-15 10 1 16,0 0-1-16,20-11 2 0,-5-5-2 0,-15 16 4 15,0 0-4-15,20-15 4 0,-5 6-4 0,-15 9 5 16,0 0-5-16,14-10 5 0,1-1-5 0,-15 11 6 15,0 0-6-15,14-12 6 0,4 1-6 0,-18 11 8 0,0 0-8 16,17-10 8-16,1-1-8 0,-18 11 8 16,0 0-8-16,17-14 8 0,-7-3-8 0,-10 17 8 0,0 0-8 15,9-15 9-15,1 7-9 0,-10 8 7 0,0 0-7 16,12-7 7-16,-6-5-7 0,-6 12 7 0,0 0-7 16,6-15 7-16,-3-2-7 0,-3 17 7 0,0 0-7 0,4-17 7 15,0 5-7-15,-4 12 6 0,0 0-6 0,6-11 6 16,-4-3-6-16,-2 14 6 0,0 0-6 0,4-19 6 15,0-2-6-15,-4 21 6 0,0 0-6 0,6-22 6 16,-6 1-6-16,0 21 6 0,0 0-6 0,0-18 7 16,0-1-7-16,0 19 7 0,0 0-7 0,3-21 7 15,-3-7-7-15,0 28 8 0,0 0-8 0,-3-29 9 16,-1 2-9-16,4 27 10 0,0 0-10 0,-2-24 10 16,-4 3-10-16,6 21 12 0,0 0-12 0,-4-23 12 15,-2-4-12-15,6 27 13 0,0 0-13 0,-10-25 13 0,1 4-13 16,9 21 14-16,0 0-14 0,-10-23 14 0,0 0-14 15,10 23 13-15,0 0-13 0,-15-22 13 0,1-1-13 16,14 23 13-16,0 0-13 0,-10-19 14 0,1 3-14 16,9 16 10-16,0 0-10 0,-12-15 11 0,-3-2-11 15,15 17 13-15,0 0-13 0,-18-17 13 0,2 3-13 16,16 14 14-16,0 0-14 0,-15-13 14 0,1 0-14 16,14 13 13-16,0 0-13 0,-11-10 13 0,1 1-13 15,10 9 10-15,0 0-10 0,-16-8 10 0,-3-5-10 16,19 13 9-16,0 0-9 0,-20-10 10 0,7 6-10 0,13 4 7 15,0 0-7-15,-16-7 8 0,-3-9-8 0,19 16 5 0,0 0-5 16,-20-13 5-16,5 5-5 0,15 8 3 0,0 0-3 16,-16-5 4-16,1 1-4 0,15 4 4 0,0 0-4 15,-20-4 4-15,-3 0-4 0,23 4 4 0,0 0-4 16,-21-4 5-16,5 2-5 0,16 2 5 0,0 0-5 0,-14-3 5 16,3 1-5-16,11 2 2 0,0 0-2 15,-16 0 3-15,6 2-3 0,10-2 1 0,0 0-1 0,-11 3 1 16,-7-3-1-16,18 0 0 0,0 0 0 0,-19-3 1 15,5-1-1-15,14 4 1 0,0 0-1 0,-11-2 2 16,-9 2-2-16,20 0 2 0,0 0-2 0,-21 0 2 16,-3-2-2-16,24 2 3 0,0 0-3 0,-21-2 4 15,7-2-4-15,14 4 3 0,0 0-3 0,-19-2 4 16,-6 1-4-16,25 1 3 0,0 0-3 0,-29-2 4 16,7 0-4-16,22 2 3 0,0 0-3 0,-19-2 3 15,-1 2-3-15,20 0 2 0,0 0-2 0,-25-4 3 16,6 0-3-16,19 4 3 0,0 0-3 0,-22-4 3 0,-5 2-3 15,27 2 2-15,0 0-2 0,-25 0 3 0,5 0-3 16,20 0 2-16,0 0-2 0,-19 0 3 0,-3 0-3 16,22 0 2-16,0 0-2 0,-25 0 2 15,6 0-2-15,19 0 1 0,0 0-1 0,-22 0 2 0,-11-11-2 16,33 11 1-16,0 0-1 0,-29-10 1 0,8 5-1 16,21 5 1-16,0 0-1 0,-20-4 1 0,-5-2-1 15,25 6 1-15,0 0-1 0,-25-7 1 0,-4-1-1 0,29 8 0 16,0 0 0-16,-30-6 1 0,3-1-1 0,27 7 0 15,0 0 0-15,-23-8 1 0,1 4-1 0,22 4 0 16,0 0 0-16,-19-4 1 0,-10-1-1 0,29 5 0 0,0 0 0 16,-25-8 0-16,-1-3 0 0,26 11 0 0,0 0 0 15,-19-8 0-15,-4 2 0 0,23 6 0 0,0 0 0 16,-22-7 0-16,-9-5 0 0,31 12 0 0,0 0 0 16,-23-9 0-16,1-3 0 0,22 12 0 0,0 0 0 15,-19-8 0-15,-10-5 0 0,29 13 0 0,0 0 0 16,-26-13 0-16,1 3 0 0,25 10 0 0,0 0 0 0,-23-5 0 15,3 1 0-15,20 4 0 0,0 0 0 0,-15-2 0 16,-10 0 0-16,25 2 0 0,0 0 0 0,-26-4 0 16,7 0 0-16,19 4 0 0,0 0 0 0,-22-2 0 15,5 0 0-15,17 2 0 0,0 0 0 0,-16 0 0 16,-7 2 0-16,23-2 0 0,0 0 0 0,-21 0 0 16,5-2 0-16,16 2 0 0,0 0 0 0,-15-1 0 15,1 1 0-15,14 0 0 0,0 0 0 0,-12 0 0 16,-1-2 0-16,13 2-1 0,0 0 1 0,-16-4 0 0,1 4 0 15,15 0 0-15,0 0 0 0,-10 4 0 16,0-1 0-16,10-3 0 0,0 0 0 0,-14 4 0 0,-1 0 0 16,15-4 0-16,0 0 0 0,-21 4 0 0,1 0 0 15,20-4 0-15,0 0 0 0,-25 2 0 0,5-2 0 16,20 0-1-16,0 0 1 0,-17 2 0 0,-1 1 0 16,18-3-1-16,0 0 1 0,-17 2-1 0,1-2 1 15,16 0-2-15,0 0 2 0,-11 0-1 0,-3 2 1 0,14-2-2 16,0 0 2-16,-15 2-2 0,1 0 2 0,14-2-2 15,0 0 2-15,-12 2-2 0,-3 0 2 0,15-2-3 16,0 0 3-16,-14 2-2 0,-1 1 2 0,15-3-3 16,0 0 3-16,-20 0-2 0,1 2 2 0,19-2-2 0,0 0 2 15,-16 0-1-15,1 0 1 0,15 0-2 0,0 0 2 16,-18 0-1-16,1 0 1 0,17 0-1 0,0 0 1 16,-20 2 0-16,5 0 0 0,15-2-1 0,0 0 1 15,-14 4-1-15,-2 0 1 0,16-4-1 0,0 0 1 0,-19 4-1 16,-1-1 1-16,20-3-2 0,0 0 2 0,-15 2-1 15,-5-4 1-15,20 2-2 0,0 0 2 0,-23-1-1 16,6 2 1-16,17-1-3 0,0 0 3 0,-20 6-2 16,1-6 2-16,19 0-4 0,0 0 4 0,-24 4-3 15,-3-2 3-15,27-2-4 0,0 0 4 0,-23 2-3 16,3 0 3-16,20-2-2 0,0 0 2 0,-19 4-2 16,-2-1 2-16,21-3-2 0,0 0 2 0,-26 4-2 15,3 2 2-15,23-6-2 0,0 0 2 0,-21 2-2 16,-1 2 2-16,22-4-2 0,0 0 2 0,-19 3-1 15,1 3 1-15,18-6-1 0,0 0 1 0,-15 8-1 0,3-2 1 16,12-6-1-16,0 0 1 0,-14 3-1 0,-5 5 1 16,19-8-2-16,0 0 2 0,-16 6-1 0,3 1 1 15,13-7-1-15,0 0 1 0,-12 4-1 0,2 6 1 16,10-10-1-16,0 0 1 0,-13 9-1 0,3-1 1 16,10-8-1-16,0 0 1 0,-8 6 0 0,-1-3 0 15,9-3-2-15,0 0 2 0,-10 8-1 0,2 7 1 0,8-15-4 16,0 0 4-16,-2 27-3 0,2 13 3 0,0-40-6 15,0 0 6-15,0 36-5 0,-4-15 5 0,2-5-1860 16</inkml:trace>
  <inkml:trace contextRef="#ctx0" brushRef="#br0" timeOffset="-45571.05">8306 17203 315 0,'0'0'0'0,"0"0"0"16,0 0 0-16,0 0 0 0,0 0 0 0,0 0 0 16,0 0 0-16,0 0-177 0</inkml:trace>
  <inkml:trace contextRef="#ctx0" brushRef="#br0" timeOffset="-44582.9">10974 17067 819 0,'0'0'0'0,"0"0"0"16,0 0 0-16,0 0 38 0,0 0-38 15,0 0 39-15,0 0-39 0,0 0 93 0,0 0-93 0,0 0 93 16,0 0-93-16,0 0 73 0,0 0-73 0,0 0 74 16,0 0-74-16,0 0 46 0,0 0-46 0,0 0 46 15,-10-20-46-15,10 20 35 0,0 0-35 0,0 0 36 16,0-10-36-16,0 10 29 0,0 0-29 0,0 0 30 15,0 0-30-15,0 0 30 0,0 0-30 0,0 0 30 16,0-8-30-16,0 8 33 0,0 0-33 0,0 0 33 16,0 0-33-16,0 0 30 0,0 0-30 0,0 0 30 15,0-7-30-15,0 7 31 0,0 0-31 0,0 0 31 0,0 0-31 16,0 0 28-16,0 0-28 0,0 0 29 0,0 0-29 16,0 0 24-16,0 0-24 0,0 0 24 0,0 0-24 15,0 0 21-15,0 0-21 0,0 0 22 0,0 0-22 16,0 0 19-16,0 0-19 0,0 0 20 0,0 0-20 15,0 0 20-15,0 0-20 0,-10 0 21 0,10 0-21 16,0 0 17-16,0 0-17 0,0 0 17 0,0 0-17 16,0 0 14-16,0 0-14 0,-6 5 15 0,6-5-15 15,0 0 9-15,0 0-9 0,0 0 10 0,-6 8-10 0,6-8 2 16,0 0-2-16,6 12 3 0,0 12-3 0,4-1-1451 16</inkml:trace>
  <inkml:trace contextRef="#ctx0" brushRef="#br0" timeOffset="-34436.42">15648 18475 695 0,'0'0'0'0,"0"0"0"16,3-7 0-16,-3 7 21 0,0 0-21 0,0 0 22 16,8-8-22-16,-8 8 45 0,0 0-45 0,0 0 46 15,10-6-46-15,-10 6 58 0,0 0-58 0,10-3 58 16,1 1-58-16,-11 2 53 0,0 0-53 0,18-4 54 15,9-2-54-15,-27 6 43 0,0 0-43 0,33-6 44 0,4-3-44 16,-37 9 38-16,0 0-38 0,41-10 39 0,-2 1-39 16,-39 9 30-16,0 0-30 0,43-10 30 0,3 1-30 15,-46 9 30-15,0 0-30 0,51-8 30 0,-6 4-30 16,-45 4 27-16,0 0-27 0,46-6 28 0,3-3-28 16,-49 9 23-16,0 0-23 0,39-8 24 0,-2 5-24 15,-37 3 19-15,0 0-19 0,33-2 19 0,-8 2-19 16,-25 0 13-16,0 0-13 0,19 0 14 0,-1 0-14 0,-18 0 10 15,0 0-10-15,17 0 10 0,-7 0-10 0,-10 0 7 16,0 0-7-16,8 0 8 0,-8 0-8 0,0 0 7 0,0 0-7 16,0 0 7-16,0 0-7 0,0 0 7 15,0 0-7-15,0 0 7 0,-18 9-7 0,18-9 7 0,0 0-7 16,-27 6 7-16,-10 1-7 0,37-7 7 0,0 0-7 16,-43 8 8-16,1 0-8 0,42-8 7 0,0 0-7 15,-39 7 8-15,-4 1-8 0,43-8 6 0,0 0-6 16,-43 10 7-16,-5 3-7 0,48-13 7 0,0 0-7 0,-45 13 8 15,6-5-8-15,39-8 11 0,0 0-11 0,-31 6 11 16,6-3-11-16,25-3 12 0,0 0-12 0,-20 4 13 16,5 4-13-16,15-8 14 0,0 0-14 0,-16 7 14 15,16-7-14-15,0 0 9 0,0 0-9 0,-8 6 10 16,8-6-10-16,0 0 6 0,0 0-6 0,0 0 6 16,0 0-6-16,0 0 2 0,0 0-2 0,16 2 2 15,5-6-2-15,1 0-1251 0</inkml:trace>
  <inkml:trace contextRef="#ctx0" brushRef="#br0" timeOffset="-33344.18">12276 16600 796 0,'0'0'0'0,"0"0"0"16,0 0 0-16,0 0 2 0,0 0-2 0,-8 6 2 15,8-6-2-15,0 0-1 0,0 0 1 0,0 0-1 16,0 0 1-16,0 0-539 0</inkml:trace>
  <inkml:trace contextRef="#ctx0" brushRef="#br0" timeOffset="-30753.56">15725 18498 964 0,'0'0'0'0,"0"0"0"0,0 0 0 0,0 0-14 16,0 0 14-16,0 0-14 0,0 0 14 0,0 0 0 0,0 0 0 15,0 0 1-15,0 0-1 0,0 0 16 0,0 0-16 16,22 12 16-16,11-10-16 0,-33-2 29 0,0 0-29 16,41-2 29-16,5-4-29 0,-46 6 33 0,0 0-33 15,49-8 33-15,5 1-33 0,-54 7 37 0,0 0-37 0,55-6 38 16,1-4-38-16,-56 10 32 0,0 0-32 0,60-9 33 16,-3-1-33-16,-57 10 26 0,0 0-26 0,50-5 27 15,-7 3-27-15,-43 2 23 0,0 0-23 0,35-4 23 16,-8-2-23-16,-27 6 18 0,0 0-18 0,22-6 18 15,-7 1-18-15,-15 5 19 0,0 0-19 0,12-2 19 16,-12 2-19-16,0 0 18 0,0 0-18 0,0 0 18 16,0 0-18-16,0 0 13 0,0 0-13 0,-8 0 14 15,-11 2-14-15,19-2 12 0,0 0-12 0,-29 0 12 16,-6-4-12-16,35 4 14 0,0 0-14 0,-43-4 14 16,-6 8-14-16,49-4 14 0,0 0-14 0,-54 4 15 15,-3-2-15-15,57-2 15 0,0 0-15 0,-58 0 16 0,-6 0-16 16,64 0 19-16,0 0-19 0,-64 0 20 0,2 0-20 15,62 0 21-15,0 0-21 0,-59 2 22 0,-1-1-22 16,60-1 20-16,0 0-20 0,-55 0 20 0,5 0-20 16,50 0 19-16,0 0-19 0,-39 0 20 0,8 0-20 15,31 0 18-15,0 0-18 0,-23 0 18 0,7 0-18 16,16 0 15-16,0 0-15 0,-16 0 16 0,3 0-16 0,13 0 13 16,0 0-13-16,-6 0 14 0,6 0-14 0,0 0 11 15,0 0-11-15,0 0 12 0,8-9-12 0,-8 9 9 16,0 0-9-16,19 0 9 0,14 0-9 0,-33 0 6 15,0 0-6-15,45 0 6 0,2 0-6 0,-47 0 0 0,0 0 0 16,58 0 0-16,6-4 0 0,0 0-1357 0</inkml:trace>
  <inkml:trace contextRef="#ctx0" brushRef="#br0" timeOffset="-23469.6">10577 18346 763 0,'0'0'0'0,"0"0"0"0,0 0 0 16,0 0 27-16,0 0-27 0,0 0 27 0,0 0-27 16,0 0 53-16,0 0-53 0,0 0 54 0,0 0-54 15,0 0 52-15,0 0-52 0,0 0 52 0,-20-2-52 16,20 2 26-16,0 0-26 0,0 0 26 0,-7 0-26 0,7 0 20 15,0 0-20-15,0 0 21 0,0 0-21 0,0 0 16 0,0 0-16 16,0 0 16-16,0 0-16 0,0 0 13 0,0 0-13 16,0 0 14-16,0 0-14 0,0 0 13 0,0 0-13 15,0 0 14-15,0 0-14 0,0 0 12 0,0 0-12 16,0 0 12-16,7 5-12 0,-7-5 11 0,0 0-11 0,10 2 11 16,4-2-11-16,-14 0 14 0,0 0-14 15,19 2 14-15,1 2-14 0,-20-4 13 0,0 0-13 0,25 2 13 16,4-4-13-16,-29 2 15 0,0 0-15 0,35-4 16 15,0 2-16-15,-35 2 16 0,0 0-16 0,37-2 16 16,-4-1-16-16,-33 3 14 0,0 0-14 0,35-6 14 16,-4 0-14-16,-31 6 12 0,0 0-12 0,37-6 13 15,6-1-13-15,-43 7 9 0,0 0-9 0,49-12 10 16,-3 1-10-16,-46 11 9 0,0 0-9 0,53-10 9 16,1 1-9-16,-54 9 7 0,0 0-7 0,57-6 7 15,1 4-7-15,-58 2 7 0,0 0-7 0,56-2 7 16,5-2-7-16,-61 4 8 0,0 0-8 0,62-1 9 0,-2-1-9 15,-60 2 7-15,0 0-7 0,64 0 7 16,2 3-7-16,-66-3 6 0,0 0-6 0,68 2 6 0,-2-2-6 16,-66 0 6-16,0 0-6 0,65 0 6 0,-5 2-6 15,-60-2 7-15,0 0-7 0,66 0 8 0,6-4-8 16,-72 4 6-16,0 0-6 0,70-1 7 0,2-1-7 16,-72 2 7-16,0 0-7 0,72 0 7 0,-8 0-7 15,-64 0 7-15,0 0-7 0,66 0 7 0,-2 0-7 0,-64 0 4 16,0 0-4-16,62 0 5 0,-7 0-5 0,-55 0 5 15,0 0-5-15,52 0 5 0,-5-2-5 0,-47 2 5 16,0 0-5-16,43-2 5 0,1 2-5 0,-44 0 2 0,0 0-2 16,35 4 2-16,-5 1-2 0,-30-5 0 0,0 0 0 15,25 12 0-15,0 7 0 0,0 0-1164 0</inkml:trace>
  <inkml:trace contextRef="#ctx0" brushRef="#br0" timeOffset="-20567.17">19480 18285 1110 0,'0'0'0'0,"0"0"0"0,0 0 0 0,0 0 34 0,0 0-34 16,0 0 34-16,0 0-34 0,0 0 57 0,0 0-57 15,25-8 58-15,-7 8-58 0,-18 0 45 0,0 0-45 16,25 0 46-16,12-2-46 0,-37 2 33 0,0 0-33 16,43-4 33-16,1 0-33 0,-44 4 22 0,0 0-22 0,45-3 23 15,2-3-23-15,-47 6 15 0,0 0-15 0,48-10 16 16,3 1-16-16,-51 9 13 0,0 0-13 16,50-6 13-16,1 2-13 0,-51 4 19 0,0 0-19 0,49-2 19 15,1 0-19-15,-50 2 25 0,0 0-25 0,51-3 26 16,-3-5-26-16,-48 8 31 0,0 0-31 0,49-10 32 15,3 3-32-15,-52 7 33 0,0 0-33 0,47-4 33 16,-4-2-33-16,-43 6 30 0,0 0-30 0,43-7 30 16,-1-1-30-16,-42 8 28 0,0 0-28 0,35-4 29 15,-13 2-29-15,-22 2 24 0,0 0-24 0,15-4 24 16,-1-3-24-16,-14 7 18 0,0 0-18 0,8-6 19 0,-8 6-19 16,0 0 8-16,0 0-8 0,-20-19 9 0,-23-17-9 15,1 0-1432-15</inkml:trace>
  <inkml:trace contextRef="#ctx0" brushRef="#br0" timeOffset="-19436.27">18076 18431 1603 0,'0'0'0'0,"0"0"0"0,0 0 0 16,0 0-5-16,0 0 5 0,10 6-5 0,1-8 5 0,-11 2-15 15,0 0 15-15,24-7-15 0,9-7 15 0,-33 14 0 16,0 0 0-16,41-15 0 0,-1 0 0 0,-40 15 0 16,0 0 0-16,41-12 0 0,-6 3 0 0,-35 9 1 15,0 0-1-15,27-8 2 0,-5 2-2 0,-22 6 3 16,0 0-3-16,19-5 4 0,-3-3-4 15,-16 8 7-15,0 0-7 0,15-6 7 0,-15 6-7 0,0 0 12 0,0 0-12 16,10-3 13-16,-10 3-13 0,0 0 18 0,0 0-18 0,0 0 19 16,-10-8-19-16,10 8 19 0,0 0-19 15,-19-4 20-15,-14 6-20 0,33-2 21 0,0 0-21 0,-43 4 22 16,-7 3-22-16,50-7 18 0,0 0-18 0,-51 10 18 16,2 1-18-16,49-11 13 0,0 0-13 0,-44 14 13 15,9 1-13-15,35-15 11 0,0 0-11 0,-26 13 12 16,3-5-12-16,23-8 11 0,0 0-11 0,-15 4 12 15,15-4-12-15,0 0 9 0,0 0-9 0,-10 6 10 16,10-6-10-16,0 0 6 0,0 0-6 0,0 0 6 16,10-10-6-16,-10 10 5 0,0 0-5 0,15-4 5 15,12-3-5-15,-27 7 5 0,0 0-5 0,41-12 5 16,2-1-5-16,-43 13 3 0,0 0-3 0,47-14 3 0,-1 5-3 16,-46 9 0-16,0 0 0 0,41-6 1 0,-14 4-1 15,1 0-1363-15</inkml:trace>
  <inkml:trace contextRef="#ctx0" brushRef="#br0" timeOffset="-12966.9">13950 18292 1031 0,'0'0'0'0,"0"0"0"0,0 0 0 0,0 0 20 0,0 0-20 15,0 0 20-15,0 0-20 0,0 0 61 0,0 0-61 16,0 0 62-16,-23-11-62 0,23 11 79 0,0 0-79 16,0 0 79-16,-14-8-79 0,14 8 72 0,0 0-72 15,-7-4 72-15,-3 0-72 0,10 4 41 0,0 0-41 0,-10-1 42 16,4-1-42-16,6 2 41 0,0 0-41 0,0 0 41 16,0 0-41-16,0 0 40 0,0 0-40 0,-9-6 40 15,9 6-40-15,0 0 36 0,0 0-36 0,0 0 36 16,0 0-36-16,0 0 31 0,0 0-31 0,9-4 32 15,1 4-32-15,-10 0 26 0,0 0-26 0,14 0 26 16,7-2-26-16,-21 2 22 0,0 0-22 0,23-4 23 16,5 2-23-16,-28 2 16 0,0 0-16 0,29 0 16 15,-10 0-16-15,-19 0 11 0,0 0-11 0,20 0 12 16,-3-1-12-16,-17 1 7 0,0 0-7 0,18-4 7 16,-9 2-7-16,-9 2 6 0,0 0-6 0,10 0 7 15,-2 0-7-15,-8 0 5 0,0 0-5 0,0 0 5 0,9 0-5 16,-9 0 4-16,0 0-4 0,0 0 5 0,0 0-5 15,0 0 3-15,0 0-3 0,0 0 4 0,0 0-4 16,0 0 3-16,0 0-3 0,-7 6 3 0,-3-5-3 16,10-1 3-16,0 0-3 0,-14 2 4 0,-1-2-4 15,15 0 3-15,0 0-3 0,-23-2 3 0,1 1-3 16,22 1 3-16,0 0-3 0,-25 0 4 0,5 0-4 0,20 0 3 16,0 0-3-16,-19 0 4 0,3 0-4 0,16 0 4 15,0 0-4-15,-13 0 4 0,3 0-4 0,10 0 2 16,0 0-2-16,-8 1 3 0,8-1-3 0,0 0 2 0,0 0-2 15,-7 0 2-15,7 0-2 0,0 0 2 0,0 0-2 16,0 0 2-16,0 0-2 0,0 0 1 0,0 0-1 16,0 0 2-16,19 4-2 0,-19-4 1 0,0 0-1 15,25-4 1-15,16 1-1 0,-41 3 0 0,0 0 0 0,45-2 1 16,-2 4-1-16,-43-2 0 0,0 0 0 16,35 0 0-16,1-2 0 0,-36 2 0 0,0 0 0 0,35-4 0 15,-7-2 0-15,-28 6 0 0,0 0 0 0,19-5 0 16,-3-1 0-16,-16 6 0 0,0 0 0 0,15-4 0 15,-5-2 0-15,-10 6 0 0,0 0 0 0,10-5 1 16,-3 1-1-16,-7 4 1 0,0 0-1 0,0 0 1 16,10-8-1-16,-10 8 1 0,0 0-1 0,0 0 2 15,0 0-2-15,0 0 1 0,0 0-1 0,0 0 2 16,-21 4-2-16,-1 0-1553 0</inkml:trace>
  <inkml:trace contextRef="#ctx0" brushRef="#br0" timeOffset="1430.54">7645 16533 382 0,'0'0'0'0,"0"0"0"0,0 0 0 16,0 0 47-16,0 0-47 0,0 0 47 0,0 0-47 16,0 0 107-16,0 0-107 0,0 0 108 0,0 0-108 0,0 0 101 15,0 0-101-15,0 0 102 0,0 0-102 0,0 0 64 16,0 0-64-16,0 0 64 0,0 0-64 0,0 0 49 15,0 0-49-15,0 0 49 0,0 0-49 0,0 0 37 16,0 0-37-16,0 0 37 0,0 0-37 0,0 0 28 0,0 0-28 16,0 0 29-16,0 0-29 0,0 0 26 0,0 0-26 15,0 0 26-15,0 0-26 0,0 0 20 0,0 0-20 16,0 0 20-16,0 0-20 0,0 0 14 0,0 0-14 0,0 0 15 16,25-11-15-16,-25 11 10 0,0 0-10 15,8 0 11-15,-8 0-11 0,0 0 9 0,0 0-9 0,12-2 10 16,-5-2-10-16,-7 4 8 0,0 0-8 0,8-4 9 15,0 1-9-15,-8 3 7 0,0 0-7 0,10-2 7 16,-4 0-7-16,-6 2 5 0,0 0-5 0,11-2 6 16,1 0-6-16,-12 2 4 0,0 0-4 0,12 0 5 15,1 0-5-15,-13 0 5 0,0 0-5 0,16 2 5 16,-1 0-5-16,-15-2 4 0,0 0-4 0,12 2 4 16,5 1-4-16,-17-3 3 0,0 0-3 0,20 4 4 15,-5 0-4-15,-15-4 4 0,0 0-4 0,10 2 4 16,2-2-4-16,-12 0 5 0,0 0-5 0,13 2 6 0,3 2-6 15,-16-4 6-15,0 0-6 0,16 2 7 0,-1-4-7 16,-15 2 5-16,0 0-5 0,14-2 6 0,-5 2-6 16,-9 0 5-16,0 0-5 0,10 2 5 0,2 0-5 15,-12-2 3-15,0 0-3 0,13 2 3 0,3-2-3 16,-16 0 2-16,0 0-2 0,19-2 3 0,1-2-3 0,-20 4 1 16,0 0-1-16,11-4 2 0,3 2-2 0,-14 2 1 15,0 0-1-15,10 0 1 0,5 2-1 16,-15-2 1-16,0 0-1 0,20 0 1 0,-5-2-1 0,-15 2 0 15,0 0 0-15,16-4 1 0,-2 0-1 0,-14 4 0 0,0 0 0 16,9-1 0-16,1 1 0 0,-10 0 0 0,0 0 0 16,12 1 0-16,5 1 0 0,-17-2 0 0,0 0 0 15,16 2 0-15,-7-2 0 0,-9 0 0 0,0 0 0 16,12 2 0-16,2 0 0 0,-14-2 0 0,0 0 0 16,13 2 1-16,-1 0-1 0,-12-2 0 0,0 0 0 0,6 2 1 15,7 2-1-15,-13-4 0 0,0 0 0 0,20 3 1 16,-5-1-1-16,-15-2 1 0,0 0-1 0,20 2 1 15,-5 0-1-15,-15-2 1 0,0 0-1 0,12 0 2 16,6-2-2-16,-18 2 2 0,0 0-2 0,15-4 3 16,5 1-3-16,-20 3 3 0,0 0-3 0,15-2 4 15,-3 4-4-15,-12-2 4 0,0 0-4 0,19 0 4 16,7-2-4-16,-26 2 5 0,0 0-5 0,27-4 5 16,-8 0-5-16,-19 4 5 0,0 0-5 0,22-2 6 15,-3 2-6-15,-19 0 6 0,0 0-6 0,21 0 6 16,3 0-6-16,-24 0 2 0,0 0-2 0,19 0 3 0,-1-4-3 15,-18 4 2-15,0 0-2 0,17-5 2 0,-1 1-2 16,-16 4 2-16,0 0-2 0,11-2 3 0,7 0-3 16,-18 2 4-16,0 0-4 0,12-2 5 0,1 0-5 15,-13 2 5-15,0 0-5 0,20-4 6 0,-3-3-6 16,-17 7 6-16,0 0-6 0,18-6 6 0,-7 4-6 16,-11 2 6-16,0 0-6 0,14 0 7 0,1 0-7 15,-15 0 5-15,0 0-5 0,16 0 6 0,-2 0-6 0,-14 0 4 16,0 0-4-16,15 2 4 0,-1-2-4 0,-14 0 4 15,0 0-4-15,17 0 4 0,1 0-4 0,-18 0 5 16,0 0-5-16,15 2 6 0,1 0-6 0,-16-2 6 16,0 0-6-16,13 2 6 0,-1-2-6 0,-12 0 5 0,0 0-5 15,14 0 6-15,1 0-6 0,-15 0 6 0,0 0-6 16,14 0 6-16,-2-4-6 0,-12 4 6 0,0 0-6 16,9-4 6-16,1 2-6 0,-10 2 1 0,0 0-1 15,12-2 2-15,1 0-2 0,-13 2 0 0,0 0 0 16,10 0 1-16,2 0-1 0,-12 0 1 0,0 0-1 0,11 0 2 15,1-2-2-15,-12 2 1 0,0 0-1 0,10-3 2 16,-4 3-2-16,-6 0 2 0,0 0-2 0,7 2 3 16,3-1-3-16,-10-1 2 0,0 0-2 0,12 0 3 15,1 0-3-15,-13 0 3 0,0 0-3 0,16 0 3 16,-1 0-3-16,-15 0 3 0,0 0-3 0,10 2 3 16,0 0-3-16,-10-2 2 0,0 0-2 0,6 2 3 15,7 0-3-15,-13-2 2 0,0 0-2 0,16 2 3 16,-6 0-3-16,-10-2 1 0,0 0-1 0,9 2 2 0,1-2-2 15,-10 0 1-15,0 0-1 0,6 0 1 0,4 6-1 16,-10-6 0-16,0 0 0 0,15 5 1 0,-1-1-1 16,-14-4 0-16,0 0 0 0,15 0 0 0,-5 0 0 15,-10 0 0-15,0 0 0 0,6 2 0 0,4 2 0 16,-10-4 0-16,0 0 0 0,5 2 0 0,3-2 0 16,-8 0 0-16,0 0 0 0,8 0 0 0,-8 0 0 15,0 0 0-15,0 0 0 0,10 0 0 0,-10 0 0 16,0 0 0-16,0 0 0 0,0 0 1 0,9-2-1 0,-9 2 1 15,0 0-1-15,0 0 2 0,4-8-2 0,-4 8 2 16,0 0-2-16,0 0 3 0,0 0-3 0,0 0 5 0,0 0-5 16,0 0 5-16,0 0-5 0,0 0 7 15,0 0-7-15,0 0 7 0,-6-7-7 0,6 7 9 16,0 0-9-16,-9-6 9 0,-5 0-9 0,14 6 11 0,0 0-11 16,-12-4 11-16,3 2-11 0,9 2 12 0,0 0-12 15,-10-2 13-15,-7 1-13 0,17 1 13 0,0 0-13 0,-18-2 14 16,-1-2-14-16,19 4 11 0,0 0-11 0,-24-4 11 15,5 2-11-15,19 2 10 0,0 0-10 0,-18 0 10 16,-1 0-10-16,19 0 8 0,0 0-8 0,-23 0 8 16,-5 0-8-16,28 0 6 0,0 0-6 0,-27 2 7 15,2 0-7-15,25-2 4 0,0 0-4 0,-29 4 4 16,-2 1-4-16,31-5 3 0,0 0-3 0,-35 8 3 16,0 0-3-16,35-8 3 0,0 0-3 0,-35 7 4 15,0 1-4-15,35-8 4 0,0 0-4 0,-35 10 4 16,5 1-4-16,30-11 3 0,0 0-3 0,-31 10 4 15,-13-3-4-15,44-7 3 0,0 0-3 0,-45 6 4 0,10 0-4 16,35-6 2-16,0 0-2 0,-35 5 2 0,-4 5-2 16,39-10 1-16,0 0-1 0,-41 8 2 0,4-7-2 15,37-1 2-15,0 0-2 0,-35 0 2 0,-9-1-2 16,44 1 1-16,0 0-1 0,-43-2 2 0,8 2-2 16,35 0 1-16,0 0-1 0,-33 0 1 0,-6-2-1 15,39 2 1-15,0 0-1 0,-41-4 1 0,-6 2-1 0,47 2 0 16,0 0 0-16,-42 0 1 0,7 0-1 15,35 0 0-15,0 0 0 0,-35-2 0 0,0-4 0 0,35 6 0 16,0 0 0-16,-41-2 0 0,2 2 0 0,39 0 0 16,0 0 0-16,-35 2 0 0,10-2 0 0,25 0 0 0,0 0 0 15,-30 0 0-15,-3-2 0 0,33 2 0 0,0 0 0 16,-33-3 0-16,4-1 0 0,29 4 0 0,0 0 0 16,-29-2 0-16,-4 0 0 0,33 2 0 0,0 0 0 15,-33 0 0-15,4 0 0 0,29 0 0 0,0 0 0 0,-29-2 1 16,-3-4-1-16,32 6 0 0,0 0 0 0,-29-5 1 15,4 3-1-15,25 2 1 0,0 0-1 0,-29-2 1 16,-6-4-1-16,35 6 0 0,0 0 0 0,-33-6 1 16,11 4-1-16,22 2 0 0,0 0 0 0,-19 0 1 15,-1 4-1-15,20-4 0 0,0 0 0 0,-19 2 1 16,3 0-1-16,16-2 0 0,0 0 0 0,-15 4 1 16,-14 0-1-16,29-4 0 0,0 0 0 0,-26 4 0 15,11-1 0-15,15-3 0 0,0 0 0 0,-10 4 0 16,1 0 0-16,9-4 0 0,0 0 0 0,-10 2 0 15,10-2 0-15,0 0 0 0,0 0 0 0,-6 2 0 16,6-2 0-16,0 0 0 0,0 0 0 0,0 0 0 0,-10 6 0 16,10-6 0-16,0 0 0 0,0 0 0 0,0 0 0 15,0 0 0-15,0 0 0 0,10 9 0 0,2 3 0 16,-12-12 0-16,0 0 0 0,23 13 0 0,2 0 0 16,-25-13 0-16,0 0 0 0,31 12 0 0,2-5 0 15,-33-7 0-15,0 0 0 0,35 6 0 0,4-2 0 16,-39-4 0-16,0 0 0 0,37 6 0 15,2 5 0-15,-39-11 0 0,0 0 0 0,39 10 0 0,2-7 0 0,-41-3 0 16,0 0 0-16,45 2 0 0,-7 4 0 0,-38-6 0 16,0 0 0-16,41 8 0 0,8-1 0 0,-49-7 0 15,0 0 0-15,50 10 0 0,5 1 0 0,-55-11-1 0,0 0 1 16,54 14 0-16,8 5 0 0,-62-19-12 0,0 0 12 16,72 21-11-16,-2 0 11 0,0 0-1482 0</inkml:trace>
  <inkml:trace contextRef="#ctx0" brushRef="#br0" timeOffset="2897.44">10276 16936 539 0,'0'0'0'0,"0"0"0"0,7 0 0 15,-7 0-1-15,0 0 1 0,0 0-1 0,0 0 1 16,0 0-6-16,0 0 6 0,0 0-6 0,0 0 6 0,0 0 3 16,0 0-3-16,2-8 3 0,-2 8-3 0,0 0 24 15,0 0-24-15,0 0 25 0,12-5-25 0,-12 5 51 16,0 0-51-16,0 0 52 0,10-6-52 0,-10 6 57 0,0 0-57 16,9-4 58-16,1 6-58 0,-10-2 51 15,0 0-51-15,20 2 51 0,1-2-51 0,-21 0 39 0,0 0-39 16,29 2 40-16,-4 0-40 0,-25-2 32 0,0 0-32 15,31 3 33-15,6 1-33 0,-37-4 31 0,0 0-31 0,41 4 32 16,-4 2-32-16,-37-6 28 0,0 0-28 0,43 9 29 16,4 1-29-16,-47-10 24 0,0 0-24 0,52 11 24 15,-1 3-24-15,-51-14 15 0,0 0-15 0,50 11 16 16,5-1-16-16,-55-10 9 0,0 0-9 0,54 9 10 16,1 1-10-16,-55-10 6 0,0 0-6 0,54 9 7 15,-3-3-7-15,-51-6 5 0,0 0-5 0,54 4 5 16,0-4-5-16,-54 0 4 0,0 0-4 0,55 2 4 15,-1 2-4-15,-54-4 6 0,0 0-6 0,51 3 7 16,3 3-7-16,-54-6 10 0,0 0-10 0,51 8 10 16,3 1-10-16,-54-9 7 0,0 0-7 0,59 14 8 15,7-3-8-15,-66-11 6 0,0 0-6 0,68 13 7 0,-2 1-7 16,-66-14 9-16,0 0-9 0,64 9 9 0,6-5-9 16,-70-4 10-16,0 0-10 0,70 0 11 0,0 0-11 15,-70 0 7-15,0 0-7 0,70 2 8 0,0 0-8 16,-70-2 5-16,0 0-5 0,68 0 5 0,-4-4-5 15,-64 4 6-15,0 0-6 0,70-2 6 0,-8 0-6 16,-62 2 5-16,0 0-5 0,65 2 5 0,-7 4-5 0,-58-6 3 16,0 0-3-16,60 6 4 0,4-3-4 0,-64-3 1 15,0 0-1-15,59 2 2 0,-3 2-2 0,-56-4 1 0,0 0-1 16,51 6 2-16,-3 5-2 0,-48-11 1 16,0 0-1-16,49 10 1 0,-3 1-1 0,-46-11 1 0,0 0-1 15,45 12 1-15,-6-3-1 0,-39-9 0 0,0 0 0 16,35 8 1-16,0-2-1 0,-35-6 0 0,0 0 0 0,35 5 1 15,-14 1-1-15,-21-6 1 0,0 0-1 16,18 0 2-16,-6 0-2 0,-12 0 2 0,0 0-2 0,7 0 2 16,-7 0-2-16,0 0 3 0,0 0-3 0,0 0 3 15,8 0-3-15,-8 0 5 0,0 0-5 16,0 0 5-16,0 0-5 0,0 0 8 0,0 0-8 0,0 0 8 16,-15-6-8-16,15 6 12 0,0 0-12 0,-16-5 12 15,-9-5-12-15,25 10 16 0,0 0-16 0,-29-6 16 16,-10 1-16-16,39 5 15 0,0 0-15 0,-39-6 15 15,-6-4-15-15,45 10 19 0,0 0-19 0,-48-9 20 16,1-1-20-16,47 10 18 0,0 0-18 0,-47-9 19 16,-5-1-19-16,52 10 20 0,0 0-20 0,-53-11 21 15,-1-3-21-15,54 14 17 0,0 0-17 0,-60-13 18 0,-1 0-18 16,61 13 14-16,0 0-14 0,-62-10 15 0,-2 6-15 16,64 4 13-16,0 0-13 0,-66-5 13 0,2 1-13 15,64 4 9-15,0 0-9 0,-67-8 10 0,3 2-10 16,64 6 7-16,0 0-7 0,-64-7 8 0,4-1-8 15,60 8 7-15,0 0-7 0,-62-9 7 0,-1-7-7 16,63 16 7-16,0 0-7 0,-64-17 7 0,8 4-7 0,56 13 3 16,0 0-3-16,-53-10 3 0,3 3-3 0,50 7 0 15,0 0 0-15,-60-4 0 0,-1 6 0 0,3 0-1335 16</inkml:trace>
  <inkml:trace contextRef="#ctx0" brushRef="#br0" timeOffset="3662.88">8211 18111 662 0,'0'0'0'0,"0"0"0"0,0 0 0 16,0 0 30-16,0 0-30 0,0 0 30 0,0 0-30 15,0 0 40-15,0 0-40 0,0 0 40 0,21 0-40 16,-21 0 14-16,0 0-14 0,8 0 15 0,4-2-15 16,-12 2 2-16,0 0-2 0,19-4 2 0,10 0-2 15,-4 1-567-15</inkml:trace>
  <inkml:trace contextRef="#ctx0" brushRef="#br0" timeOffset="4118.92">11456 18330 1267 0,'0'0'0'0,"0"0"0"0,0 0 0 0,0 0-11 15,0 0 11-15,-10-2-11 0,10 2 11 0,0 0-3 16,0 0 3-16,4-11-3 0,4-2 3 0,-8 13-1 0,0 0 1 15,7-14-1-15,3 7 1 0,-10 7-3 0,0 0 3 16,18-4-3-16,7 4 3 0,2 0-864 0</inkml:trace>
  <inkml:trace contextRef="#ctx0" brushRef="#br0" timeOffset="4684.88">14362 18216 1121 0,'0'0'0'0,"0"0"0"16,-7-10 0-16,7 10 3 0,0 0-3 0,0 0 3 16,-2-7-3-16,2 7 7 0,0 0-7 0,0 0 7 15,0 0-7-15,0 0 4 0,0 0-4 0,13 2 4 16,-1 0-4-16,-12-2 0 0,0 0 0 0,12 1 1 16,5 3-1-16,-17-4 0 0,0 0 0 0,18 6 0 0,9 5 0 15,2 1-803-15</inkml:trace>
  <inkml:trace contextRef="#ctx0" brushRef="#br0" timeOffset="5104.72">16036 18498 1457 0,'0'0'0'0,"0"0"0"0,0 0 0 16,0 0-34-16,0 0 34 0,8-6-34 0,-8 6 34 15,0 0-82-15,0 0 82 0,6-13-82 0,-10-15 82 16,0 1-859-16</inkml:trace>
  <inkml:trace contextRef="#ctx0" brushRef="#br0" timeOffset="7631.02">17082 15696 852 0,'0'0'0'0,"0"0"0"0,-7-27 0 0,7 27 21 0,0 0-21 15,-8-23 22-15,0-3-22 0,8 26 47 0,0 0-47 0,-4-23 47 16,-5 6-47-16,9 17 42 0,0 0-42 0,-16-16 42 15,0 1-42-15,16 15 36 0,0 0-36 0,-17-21 37 16,-4 2-37-16,21 19 20 0,0 0-20 0,-24-13 21 16,-3 1-21-16,27 12 12 0,0 0-12 0,-33-9 13 15,-6-5-13-15,39 14 9 0,0 0-9 0,-37-15 9 16,-4 2-9-16,41 13 14 0,0 0-14 0,-39-12 14 16,-5 1-14-16,44 11 19 0,0 0-19 0,-51-14 19 15,3-5-19-15,48 19 21 0,0 0-21 0,-53-15 22 16,4 4-22-16,49 11 23 0,0 0-23 0,-48-8 24 15,-7 2-24-15,55 6 24 0,0 0-24 0,-54-5 24 0,-1 3-24 16,55 2 19-16,0 0-19 0,-54-4 20 0,3 0-20 16,51 4 18-16,0 0-18 0,-58-6 18 0,-4 12-18 15,62-6 15-15,0 0-15 0,-64 6 15 0,0 5-15 16,64-11 11-16,0 0-11 0,-68 15 11 0,1 3-11 16,67-18 8-16,0 0-8 0,-66 17 9 0,4-8-9 15,62-9 5-15,0 0-5 0,-56 8 6 0,1 1-6 0,55-9 4 16,0 0-4-16,-54 10 4 0,7 7-4 0,47-17 6 15,0 0-6-15,-41 19 7 0,4 2-7 0,37-21 8 16,0 0-8-16,-33 23 9 0,2 8-9 0,31-31 9 0,0 0-9 16,-29 28 9-16,-2-3-9 0,31-25 9 0,0 0-9 15,-31 21 10-15,2 4-10 0,29-25 7 0,0 0-7 16,-35 27 8-16,0 1-8 0,35-28 6 0,0 0-6 16,-35 27 6-16,15-6-6 0,20-21 5 0,0 0-5 15,-19 19 5-15,3 8-5 0,16-27 4 0,0 0-4 0,-13 30 4 16,1 1-4-16,12-31 3 0,0 0-3 0,-10 32 4 15,1 1-4-15,9-33 3 0,0 0-3 0,-10 36 3 16,4 6-3-16,6-42 1 0,0 0-1 0,0 40 2 16,2 2-2-16,-2-42 1 0,0 0-1 0,6 44 2 15,5 3-2-15,-11-47 0 0,0 0 0 0,12 44 1 16,-2-9-1-16,-10-35 0 0,0 0 0 0,10 38 1 16,-1 11-1-16,-9-49 0 0,0 0 0 0,16 50 0 15,-6-10 0-15,-10-40 0 0,0 0 0 0,9 38 1 16,11 8-1-16,-20-46 1 0,0 0-1 0,17 40 1 15,-7-19-1-15,-10-21 0 0,0 0 0 0,16 27 1 16,11 13-1-16,-27-40 0 0,0 0 0 0,29 40 1 0,-8-8-1 16,-21-32 0-16,0 0 0 0,24 33 1 0,7 7-1 15,-31-40 0-15,0 0 0 0,35 40 1 0,-6-2-1 16,-29-38 0-16,0 0 0 0,27 34 1 0,2-5-1 16,-29-29 0-16,0 0 0 0,33 25 0 0,2-2 0 15,-35-23 0-15,0 0 0 0,31 21 0 0,-5-4 0 16,-26-17 0-16,0 0 0 0,27 17 0 0,4 2 0 15,-31-19-1-15,0 0 1 0,31 17 0 0,0-4 0 0,-31-13-1 16,0 0 1-16,33 6-1 0,-4 2 1 0,-29-8-4 16,0 0 4-16,30 4-3 0,3 5 3 0,-33-9-6 15,0 0 6-15,35 2-6 0,2 2 6 0,-37-4-6 0,0 0 6 16,37 2-6-16,-4 0 6 0,-33-2-5 0,0 0 5 16,31 4-5-16,10-1 5 0,-41-3-3 0,0 0 3 15,38 4-2-15,-6 2 2 0,-32-6-1 0,0 0 1 16,37 0-1-16,3 0 1 0,-40 0 0 0,0 0 0 0,49-6 0 15,1 0 0-15,-50 6-1 0,0 0 1 0,49-1 0 16,-6 1 0-16,-43 0-1 0,0 0 1 0,43 3 0 16,-3 3 0-16,-40-6-1 0,0 0 1 0,45 4-1 15,0-8 1-15,-45 4-1 0,0 0 1 0,39-8 0 16,-4-5 0-16,-35 13-1 0,0 0 1 0,35-11 0 16,4 1 0-16,-39 10 0 0,0 0 0 0,41-8 0 15,-3-7 0-15,-38 15 0 0,0 0 0 0,37-13 0 16,2 1 0-16,-39 12 0 0,0 0 0 0,41-13 1 15,-2-8-1-15,-39 21 1 0,0 0-1 0,33-23 1 16,-2-2-1-16,-31 25 1 0,0 0-1 0,27-30 1 0,6-6-1 16,-33 36 2-16,0 0-2 0,33-40 3 0,-5 1-3 15,-28 39 5-15,0 0-5 0,23-40 5 0,-2-2-5 16,-21 42 11-16,0 0-11 0,24-43 12 0,-13 1-12 16,-11 42 18-16,0 0-18 0,10-44 19 0,4-4-19 15,-14 48 26-15,0 0-26 0,7-52 27 0,-3 1-27 16,-4 51 27-16,0 0-27 0,0-53 27 0,-2-7-27 0,2 60 29 15,0 0-29-15,-3-57 29 0,-1 2-29 0,4 55 25 16,0 0-25-16,-2-55 26 0,2-3-26 0,0 58 22 16,0 0-22-16,0-61 22 0,0-2-22 0,0 63 20 15,0 0-20-15,-8-65 20 0,0 3-20 0,8 62 16 0,0 0-16 16,-8-58 17-16,3 11-17 0,5 47 16 0,0 0-16 16,-6-46 16-16,0 4-16 0,6 42 13 0,0 0-13 15,-4-40 14-15,-6 2-14 0,10 38 12 0,0 0-12 16,-9-33 12-16,-3 6-12 0,12 27 9 0,0 0-9 15,-10-19 10-15,6 8-10 0,4 11 6 0,0 0-6 0,0 0 6 16,-4-10-6-16,4 10 1 0,0 0-1 0,0 0 2 16,8 14-2-16,-2-1-1599 0</inkml:trace>
  <inkml:trace contextRef="#ctx0" brushRef="#br0" timeOffset="8280.91">17082 16236 1401 0,'0'0'0'15,"0"0"0"-15,0 0 0 0,0 0 11 0,0 0-11 16,8-2 11-16,-8 2-11 0,0 0 23 0,0 0-23 15,29-12 24-15,18 1-24 0,-47 11 34 0,0 0-34 0,60-13 35 16,8-3-35-16,-68 16 26 0,0 0-26 0,70-21 26 16,6-3-26-16,-76 24 21 0,0 0-21 0,78-25 22 15,-2 2-22-15,-76 23 20 0,0 0-20 0,74-19 20 16,-2 7-20-16,-72 12 15 0,0 0-15 0,72-5 15 16,-6 8-15-16,-66-3 16 0,0 0-16 0,62 12 17 15,-6 5-17-15,-56-17 12 0,0 0-12 0,55 25 13 16,-9 7-13-16,-46-32 12 0,0 0-12 0,49 37 13 15,0 1-13-15,-49-38 11 0,0 0-11 0,42 44 12 16,-5 5-12-16,-37-49 11 0,0 0-11 0,35 52 11 16,-7-5-11-16,-28-47 10 0,0 0-10 0,25 50 10 15,-2 7-10-15,-23-57 8 0,0 0-8 0,16 50 8 0,-9-16-8 16,-7-34 7-16,0 0-7 0,6 31 8 0,-2 1-8 16,-4-32 7-16,0 0-7 0,2 31 8 0,2-12-8 15,-4-19 7-15,0 0-7 0,0 13 8 0,2-2-8 16,-2-11 6-16,0 0-6 0,0 8 7 0,0-8-7 15,0 0 4-15,0 0-4 0,-2 10 5 0,2-1-5 0,0-9 3 16,0 0-3-16,0 14 4 0,0 1-4 0,0-15 1 16,0 0-1-16,-4 17 2 0,0-2-2 0,4-15 0 15,0 0 0-15,-6 17 0 0,-1-1 0 0,-1-1-1399 0</inkml:trace>
  <inkml:trace contextRef="#ctx0" brushRef="#br0" timeOffset="8735.45">18226 16770 1524 0,'0'0'0'0,"0"0"0"15,0-13 0-15,0 13-6 0,0 0 6 0,0-10-5 16,0 10 5-16,0 0-20 0,0 0 20 0,0-8-19 15,0 8 19-15,0 0 0 0,0 0 0 0,13-2 1 16,-1 4-1-16,-12-2 8 0,0 0-8 0,14 4 8 16,5 4-8-16,-19-8 23 0,0 0-23 0,21 15 23 0,3 10-23 15,-24-25 27-15,0 0-27 0,25 27 28 16,-4-3-28-16,-21-24 25 0,0 0-25 0,24 29 26 0,-3-4-26 16,-21-25 22-16,0 0-22 0,18 21 22 0,-3-4-22 15,-15-17 19-15,0 0-19 0,12 15 20 0,-6-3-20 16,-6-12 16-16,0 0-16 0,0 0 16 0,7 9-16 15,-7-9 18-15,0 0-18 0,0 0 18 0,0 0-18 16,0 0 19-16,0 0-19 0,0 0 20 0,0 0-20 0,0 0 25 16,0 0-25-16,6 2 26 0,2-11-26 0,-8 9 31 15,0 0-31-15,12-18 31 0,-3-8-31 0,-9 26 38 16,0 0-38-16,6-33 39 0,2-1-39 0,-8 34 40 16,0 0-40-16,6-33 40 0,2 3-40 0,-8 30 43 0,0 0-43 15,11-25 44-15,3 6-44 0,-14 19 30 0,0 0-30 16,17-17 31-16,-5 4-31 0,-12 13 18 15,0 0-18-15,12-8 19 0,-1 6-19 0,-11 2 4 0,0 0-4 16,12 0 5-16,-4 2-5 0,0 0-1663 0</inkml:trace>
  <inkml:trace contextRef="#ctx0" brushRef="#br0" timeOffset="9247.99">18053 17233 1121 0,'0'0'0'0,"0"0"0"0,0 0 0 0,0 0 15 15,0 0-15-15,-8-5 16 0,8 5-16 0,0 0 37 16,0 0-37-16,-8-10 37 0,8 10-37 0,0 0 34 16,0 0-34-16,0 0 35 0,0 0-35 0,0 0 20 15,0 0-20-15,0 0 21 0,0 0-21 0,0 0 17 16,0 0-17-16,0 0 17 0,6-9-17 0,-6 9 20 15,0 0-20-15,10-6 21 0,9-6-21 0,-19 12 24 0,0 0-24 16,29-11 24-16,12 5-24 0,-41 6 38 0,0 0-38 16,51-9 39-16,13-1-39 0,-64 10 40 0,0 0-40 0,72-7 41 15,6-3-41-15,-78 10 41 0,0 0-41 0,83-8 42 16,5 1-42-16,-88 7 41 0,0 0-41 0,95-6 41 16,8 0-41-16,-103 6 37 0,0 0-37 0,111-3 38 15,7-3-38-15,-118 6 32 0,0 0-32 0,125-2 33 16,1 2-33-16,-126 0 29 0,0 0-29 0,125 8 29 15,-7 5-29-15,-118-13 20 0,0 0-20 0,115 19 20 16,0 4-20-16,-115-23 16 0,0 0-16 0,89 4 16 16,-50-33-16-16,0 0-1479 0</inkml:trace>
  <inkml:trace contextRef="#ctx0" brushRef="#br0" timeOffset="23207.5">15842 2108 617 0,'0'0'0'15,"0"0"0"-15,0 0 0 0,0 0 25 0,0 0-25 0,0 0 25 16,0 0-25-16,0 0 74 0,0 0-74 0,0 0 74 16,0 0-74-16,0 0 82 0,0 0-82 0,0 0 82 15,0 0-82-15,0 0 66 0,0 0-66 0,0 0 66 16,25 8-66-16,-25-8 36 0,0 0-36 0,24 0 37 16,1-4-37-16,-25 4 30 0,0 0-30 0,35-10 31 15,8-1-31-15,-43 11 30 0,0 0-30 0,46-10 30 0,-1 1-30 16,-45 9 29-16,0 0-29 0,41-10 30 15,-6 3-30-15,-35 7 28 0,0 0-28 0,35-10 28 0,8 0-28 16,-43 10 29-16,0 0-29 0,39-3 30 0,-12 3-30 16,-27 0 27-16,0 0-27 0,21 3 28 0,-3-3-28 15,-18 0 26-15,0 0-26 0,13-3 27 0,3 6-27 16,-16-3 25-16,0 0-25 0,15 0 26 0,-5 6-26 0,-10-6 22 16,0 0-22-16,6 4 23 0,-6-4-23 15,0 0 18-15,0 0-18 0,8 4 18 0,-8-4-18 0,0 0 10 16,0 0-10-16,0 0 10 0,0 0-10 0,0 0-1245 15</inkml:trace>
  <inkml:trace contextRef="#ctx0" brushRef="#br0" timeOffset="23839.2">16828 1608 897 0,'0'0'0'0,"0"0"0"16,0 0 0-16,0 0 15 0,0 0-15 0,-8-8 15 0,8 8-15 15,0 0 23-15,0 0-23 0,0 0 23 0,0 0-23 16,0 0 47-16,0 0-47 0,2-9 47 0,2 3-47 16,-4 6 52-16,0 0-52 0,8-11 53 0,9-3-53 15,-17 14 47-15,0 0-47 0,18-9 47 0,5-1-47 16,-23 10 45-16,0 0-45 0,29 0 46 0,6 10-46 16,-35-10 37-16,0 0-37 0,29 13 37 0,-3 10-37 0,-26-23 29 15,0 0-29-15,15 27 29 0,-5 0-29 0,-10-27 24 16,0 0-24-16,2 30 24 0,-10 6-24 0,8-36 16 15,0 0-16-15,-19 40 17 0,-15 0-17 0,34-40 15 16,0 0-15-16,-35 44 16 0,4-4-16 0,31-40 15 0,0 0-15 16,-25 31 15-16,-4 1-15 0,29-32 15 0,0 0-15 15,-23 31 15-15,5-14-15 0,18-17 15 0,0 0-15 16,-10 13 16-16,10-13-16 0,0 0 13 0,0 0-13 16,-4 10 14-16,4-10-14 0,0 0 10 0,0 0-10 15,16 0 11-15,2 0-11 0,-18 0 8 0,0 0-8 16,27-4 9-16,10-5-9 0,-37 9 5 0,0 0-5 15,44-10 5-15,7-1-5 0,-51 11 5 0,0 0-5 16,52-10 5-16,-3 0-5 0,-49 10 4 0,0 0-4 16,43-7 4-16,-12 5-4 0,-31 2 5 0,0 0-5 0,25-4 6 15,-3 0-6-15,-22 4 7 0,0 0-7 0,19-5 8 16,-1 5-8-16,-18 0 7 0,0 0-7 0,15-4 7 16,-5 0-7-16,-10 4 7 0,0 0-7 0,8-4 7 15,-8 4-7-15,0 0 5 0,0 0-5 0,7-6 5 16,-7 6-5-16,0 0 0 0,0 0 0 0,0 0 0 0,2-9 0 15,2 1-1327-15</inkml:trace>
  <inkml:trace contextRef="#ctx0" brushRef="#br0" timeOffset="24164.08">16628 2392 841 0,'0'0'0'0,"0"0"0"0,13 4 0 0,-13-4 1 0,0 0-1 15,16 2 1-15,-1-4-1 0,-15 2 2 0,0 0-2 16,29-13 2-16,24-5-2 0,-53 18 9 0,0 0-9 16,62-22 10-16,4-5-10 0,-66 27 39 0,0 0-39 15,74-25 40-15,2 2-40 0,-76 23 41 0,0 0-41 16,80-23 41-16,-3 0-41 0,-77 23 48 0,0 0-48 15,70-17 48-15,-19 4-48 0,-51 13 49 0,0 0-49 16,43-10 49-16,-2 7-49 0,-41 3 44 0,0 0-44 0,35 0 45 16,-14 3-45-16,-21-3 43 0,0 0-43 0,17 6 43 15,-5 2-43-15,-12-8 24 0,0 0-24 0,4 9 25 16,-14 5-25-16,1-1-1024 0</inkml:trace>
  <inkml:trace contextRef="#ctx0" brushRef="#br0" timeOffset="24631.87">17055 2446 942 0,'0'0'0'0,"0"0"0"0,6 13 0 0,-6-13 23 16,0 0-23-16,12 13 23 0,5 10-23 0,-17-23 44 15,0 0-44-15,14 27 45 0,-1 3-45 0,-13-30 20 16,0 0-20-16,10 27 20 0,-2 6-20 0,-8-33 5 0,0 0-5 16,6 34 5-16,2-7-5 0,-8-27 5 0,0 0-5 15,5 22 6-15,-7-4-6 0,2-18 13 0,0 0-13 16,-1 5 14-16,1-5-14 0,0 0 30 0,0 0-30 16,-6-5 30-16,-4-5-30 0,10 10 40 0,0 0-40 15,-14-21 41-15,3-15-41 0,11 36 49 0,0 0-49 16,-6-36 50-16,4 1-50 0,2 35 53 0,0 0-53 15,8-36 54-15,3-21-54 0,-11 57 51 0,0 0-51 16,18-50 51-16,3 14-51 0,-21 36 43 0,0 0-43 0,29-27 44 16,3 14-44-16,-32 13 35 0,0 0-35 0,35 0 36 15,-2 9-36-15,-33-9 25 0,0 0-25 0,31 18 26 16,0 8-26-16,-31-26 21 0,0 0-21 0,27 33 22 16,-4-3-22-16,-23-30 17 0,0 0-17 0,20 31 17 15,-9-4-17-15,-11-27 12 0,0 0-12 0,10 26 13 16,-2-7-13-16,-8-19 9 0,0 0-9 0,6 17 10 15,-6-3-10-15,0-14 4 0,0 0-4 0,0 6 5 0,0-6-5 16,0 0 2-16,0 0-2 0,8-16 3 0,3-28-3 16,3-5-1409-16</inkml:trace>
  <inkml:trace contextRef="#ctx0" brushRef="#br0" timeOffset="24951.48">17726 1311 1334 0,'0'0'0'0,"0"0"31"0,0 0-31 15,23 13 32-15,-5 10-32 0,-18-23 8 0,0 0-8 16,12 34 9-16,5 16-9 0,-17-50 17 0,0 0-17 16,21 57 17-16,-1 14-17 0,-20-71 23 0,0 0-23 0,19 80 24 15,-1 9-24-15,-18-89 25 0,0 0-25 0,19 90 26 16,-1-10-26-16,-18-80 24 0,0 0-24 0,19 71 25 16,1-16-25-16,-20-55 19 0,0 0-19 0,21 44 20 15,-2-14-20-15,-19-30 10 0,0 0-10 0,16 18 11 16,-12-9-11-16,2 1-1182 0</inkml:trace>
  <inkml:trace contextRef="#ctx0" brushRef="#br0" timeOffset="25364.44">18086 1974 807 0,'0'0'0'0,"0"0"0"0,19 21 0 15,-19-21 41-15,0 0-41 0,18 19 41 0,-1 8-41 0,-17-27 53 16,0 0-53-16,14 27 53 0,-1-6-53 0,-13-21 27 16,0 0-27-16,10 15 28 0,-2-7-28 0,-8-8 26 15,0 0-26-15,0 0 27 0,0 0-27 0,0 0 31 0,0 0-31 16,0 0 31-16,-10-10-31 0,10 10 46 0,0 0-46 16,0-7 47-16,-4-7-47 0,4 14 60 0,0 0-60 15,-2-23 61-15,0-21-61 0,2 44 63 0,0 0-63 16,0-49 64-16,2 13-64 0,-2 36 57 0,0 0-57 15,6-25 57-15,4 6-57 0,-10 19 53 0,0 0-53 16,15-17 53-16,5 3-53 0,-20 14 43 0,0 0-43 16,21-6 44-16,5 12-44 0,-26-6 35 0,0 0-35 0,25 17 36 15,-2 1-36-15,-23-18 30 0,0 0-30 0,22 22 31 16,-5 1-31-16,-17-23 20 0,0 0-20 0,10 21 21 16,-1 2-21-16,-9-23 14 0,0 0-14 0,6 14 14 15,-6-14-14-15,0 0 6 0,0 0-6 0,0 9 6 16,0-9-6-16,0 0 1 0,0 0-1 0,0 0 1 15,0 0-1-15,0 0-3 0,0 0 3 0,10-9-2 16,8-28 2-16,-1 3-1458 0</inkml:trace>
  <inkml:trace contextRef="#ctx0" brushRef="#br0" timeOffset="25780.62">18548 1707 1121 0,'0'0'0'0,"0"0"0"0,12 4 0 0,-12-4 1 16,0 0-1-16,10 4 1 0,3 9-1 0,-13-13 2 16,0 0-2-16,10 17 2 0,4 3-2 0,-14-20 10 15,0 0-10-15,13 22 10 0,1 9-10 0,-14-31 10 0,0 0-10 16,12 30 10-16,-5-1-10 0,-7-29 15 0,0 0-15 16,6 27 16-16,0-6-16 0,-6-21 21 0,0 0-21 15,4 13 22-15,-4-13-22 0,0 0 23 0,0 0-23 16,0 0 24-16,-6 4-24 0,6-4 38 0,0 0-38 15,0 0 38-15,0-17-38 0,0 17 43 0,0 0-43 16,2-27 43-16,6-26-43 0,-8 53 53 0,0 0-53 16,12-58 53-16,1-1-53 0,-13 59 55 0,0 0-55 15,16-47 56-15,-3 10-56 0,-13 37 45 0,0 0-45 0,18-23 46 16,9 2-46-16,-27 21 40 0,0 0-40 0,31-13 40 16,-2 7-40-16,-29 6 33 0,0 0-33 0,24 6 34 15,-1 11-34-15,-23-17 24 0,0 0-24 0,21 21 24 16,-3 6-24-16,-18-27 19 0,0 0-19 0,19 29 19 15,7 1-19-15,-26-30 15 0,0 0-15 0,23 27 15 16,-6-10-15-16,-17-17 13 0,0 0-13 0,12 13 13 0,-12-13-13 16,0 0 7-16,0 0-7 0,10 2 7 0,-10-2-7 15,0 0 3-15,0 0-3 0,11-13 3 0,5-23-3 16,2-1-1491-16</inkml:trace>
  <inkml:trace contextRef="#ctx0" brushRef="#br0" timeOffset="26597.31">19388 1715 1043 0,'0'0'0'0,"0"0"0"15,-7 0 0-15,7 0 39 0,0 0-39 0,0 0 40 16,0 0-40-16,0 0 45 0,0 0-45 0,-6 0 45 15,6 0-45-15,0 0 48 0,0 0-48 0,0 0 49 16,0 0-49-16,0 0 32 0,0 0-32 0,13 6 32 16,7-8-32-16,-20 2 22 0,0 0-22 0,35-4 22 0,10 0-22 15,-45 4 19-15,0 0-19 0,48-6 20 0,5-5-20 16,-53 11 16-16,0 0-16 0,46-10 16 0,-7 5-16 16,-39 5 26-16,0 0-26 0,31-12 27 0,2-1-27 15,-33 13 24-15,0 0-24 0,30-13 24 0,-5-1-24 16,-25 14 25-16,0 0-25 0,27-13 25 0,12-6-25 15,0-2-1170-15</inkml:trace>
  <inkml:trace contextRef="#ctx0" brushRef="#br0" timeOffset="27165.14">20195 1408 1174 0,'0'0'0'0,"0"0"40"0,0 0-40 15,16 0 41-15,-6-4-41 0,-10 4 28 0,0 0-28 16,13-13 28-16,9-1-28 0,-22 14 36 0,0 0-36 16,25-17 36-16,2 8-36 0,-27 9 38 0,0 0-38 0,31-4 38 15,4 11-38-15,-35-7 37 0,0 0-37 0,35 14 37 16,-2 9-37-16,-33-23 33 0,0 0-33 0,27 30 34 15,-5 6-34-15,-22-36 27 0,0 0-27 0,13 40 27 16,-13 1-27-16,0-41 23 0,0 0-23 0,-9 40 23 16,-15 3-23-16,24-43 18 0,0 0-18 0,-31 46 18 15,-2-6-18-15,33-40 15 0,0 0-15 0,-35 40 15 0,-2-5-15 16,37-35 16-16,0 0-16 0,-33 26 17 0,10-6-17 16,23-20 14-16,0 0-14 0,-14 9 15 0,5-5-15 15,9-4 11-15,0 0-11 0,0 0 11 0,0 0-11 16,0 0 10-16,0 0-10 0,1-13 10 0,9-1-10 15,-10 14 8-15,0 0-8 0,20-19 8 0,9-2-8 16,-29 21 6-16,0 0-6 0,37-13 6 0,7 3-6 16,-44 10 6-16,0 0-6 0,45-4 6 0,-6 12-6 0,-39-8 5 15,0 0-5-15,33 10 5 0,2 3-5 0,-35-13 4 16,0 0-4-16,27 13 5 0,1 4-5 0,-28-17 3 16,0 0-3-16,25 20 4 0,-6-3-4 0,-19-17 3 15,0 0-3-15,16 17 3 0,-4-8-3 0,-12-9 3 0,0 0-3 16,7 4 4-16,1-4-4 0,-8 0 4 15,0 0-4-15,8 0 4 0,-8 0-4 0,0 0 4 0,0 0-4 16,10-4 5-16,-10 4-5 0,0 0 4 0,0 0-4 16,9-13 5-16,3-4-5 0,-12 17 2 0,0 0-2 15,23-31 2-15,-1-11-2 0,-22 42 0 0,0 0 0 16,23-34 0-16,-13 19 0 0,1-2-1425 0</inkml:trace>
  <inkml:trace contextRef="#ctx0" brushRef="#br0" timeOffset="29653.67">13981 18353 1748 0,'0'0'0'0,"0"0"0"15,12-23 0-15,-12 23 58 0,0 0-58 0,16-36 59 16,13-27-59-16,-29 63 111 0,0 0-111 0,46-82 111 15,13-17-111-15,-59 99 60 0,0 0-60 0,76-109 61 0,7-9-61 16,-83 118 18-16,0 0-18 0,95-122 19 16,1 5-19-16,-96 117 3 0,0 0-3 0,99-114 3 0,2 5-3 15,-101 109 0-15,0 0 0 0,87-103 0 0,-22 10 0 16,1 1-1629-16</inkml:trace>
  <inkml:trace contextRef="#ctx0" brushRef="#br0" timeOffset="30182.82">17572 18277 1927 0,'0'0'0'0,"0"0"0"0,0 0 0 0,0 0 16 16,0 0-16-16,26-48 17 0,22-28-17 0,-48 76 44 16,0 0-44-16,70-107 45 0,16-28-45 0,-86 135 40 0,0 0-40 15,101-155 41-15,31-36-41 0,-132 191 9 0,0 0-9 16,142-215 9-16,-8-14-9 0,2-2-1551 0</inkml:trace>
  <inkml:trace contextRef="#ctx0" brushRef="#br0" timeOffset="33326.86">19736 1497 785 0,'0'0'0'0,"0"0"0"15,0 0 0-15,0 0 46 0,0 0-46 0,0 0 46 0,0 0-46 16,0 0 94-16,0 0-94 0,0 0 95 0,0 0-95 15,0 0 82-15,0 0-82 0,0 0 82 0,-9-17-82 16,9 17 52-16,0 0-52 0,0 0 53 0,-2-9-53 16,2 9 33-16,0 0-33 0,0 0 33 0,0 0-33 15,0 0 26-15,0 0-26 0,0 0 26 0,-2 9-26 0,2-9 24 16,0 0-24-16,2 12 24 0,-2 3-24 0,0-15 21 16,0 0-21-16,4 21 21 0,5-2-21 0,-9-19 19 15,0 0-19-15,12 21 20 0,-4 6-20 0,-8-27 14 0,0 0-14 16,6 26 14-16,-1-3-14 0,-5-23 10 0,0 0-10 15,8 23 11-15,-2 4-11 0,-6-27 9 0,0 0-9 16,6 21 10-16,0-8-10 0,-6-13 8 0,0 0-8 16,8 10 9-16,-1-1-9 0,-7-9 7 0,0 0-7 15,6 14 7-15,-4-5-7 0,-2-9 7 0,0 0-7 16,0 12 7-16,0-3-7 0,0-9 6 0,0 0-6 16,2 10 6-16,0-3-6 0,-2-7 3 0,0 0-3 0,0 0 3 15,6 10-3-15,-6-10 1 0,0 0-1 0,0 0 1 16,0 0-1-16,0 0-1227 0</inkml:trace>
  <inkml:trace contextRef="#ctx0" brushRef="#br0" timeOffset="33748.61">20427 2245 875 0,'0'0'0'0,"0"0"0"0,4 19 0 0,-4-19 18 0,0 0-18 16,5 14 18-16,7-3-18 0,-12-11 25 0,0 0-25 15,21 6 26-15,5-2-26 0,-26-4 3 0,0 0-3 16,39 3 4-16,15-6-4 0,-54 3 0 0,0 0 0 16,68-8 0-16,10-7 0 0,-78 15 5 0,0 0-5 15,85-27 5-15,5-7-5 0,-90 34 27 0,0 0-27 16,93-36 27-16,-1 5-27 0,-92 31 63 0,0 0-63 16,87-23 63-16,-13 10-63 0,-74 13 74 0,0 0-74 15,58-10 75-15,-23 3-75 0,-35 7 63 0,0 0-63 0,24-6 63 16,-9 2-63-16,-15 4 49 0,0 0-49 0,10 0 49 15,-10 0-49-15,0 0 29 0,0 0-29 0,10-4 29 16,-10 4-29-16,0 0 15 0,0 0-15 0,-8 17 15 16,-6-3-15-16,1-1-1155 0</inkml:trace>
  <inkml:trace contextRef="#ctx0" brushRef="#br0" timeOffset="34313.91">20899 2468 819 0,'0'0'0'15,"0"0"0"-15,4 8 0 0,-4-8 12 0,0 0-12 16,0 0 12-16,10 13-12 0,-10-13 25 0,0 0-25 16,9 14 26-16,5 9-26 0,-14-23 42 0,0 0-42 15,14 26 43-15,3 5-43 0,-17-31 38 0,0 0-38 16,12 36 38-16,-2 0-38 0,-10-36 24 0,0 0-24 16,7 37 25-16,1-7-25 0,-8-30 21 0,0 0-21 15,6 17 22-15,-8-7-22 0,2-10 23 0,0 0-23 16,0 0 24-16,-6 4-24 0,6-4 26 0,0 0-26 0,0 0 26 15,0 0-26-15,0 0 25 0,0 0-25 0,-10-4 26 16,7-9-26-16,3 13 25 0,0 0-25 0,-2-20 26 16,0-6-26-16,2 26 20 0,0 0-20 0,-2-35 21 15,2-8-21-15,0 43 18 0,0 0-18 0,4-41 19 16,1 19-19-16,-5 22 15 0,0 0-15 0,6-23 16 16,2 6-16-16,-8 17 13 0,0 0-13 0,4-14 14 0,-4 8-14 15,0 6 13-15,0 0-13 0,0 0 14 0,21-7-14 16,-21 7 14-16,0 0-14 0,22 0 14 0,7 7-14 15,-29-7 9-15,0 0-9 0,25 10 10 0,-2 7-10 16,-23-17 10-16,0 0-10 0,18 15 10 0,-2 6-10 16,-16-21 9-16,0 0-9 0,13 19 10 0,-1-1-10 15,-12-18 7-15,0 0-7 0,8 9 8 0,-5 3-8 16,-3-12 6-16,0 0-6 0,2 5 7 0,-2-5-7 0,0 0 1 16,0 0-1-16,0 0 2 0,10-5-2 0,0 1-1161 15</inkml:trace>
  <inkml:trace contextRef="#ctx0" brushRef="#br0" timeOffset="34799.8">21428 2278 875 0,'0'0'0'0,"0"0"0"15,0 0 0-15,0 0-3 0,0 0 3 0,0 0-3 16,0 0 3-16,0 0 2 0,0 0-2 0,0 0 3 16,8 0-3-16,-8 0 16 0,0 0-16 0,9 0 16 0,1-2-16 15,-10 2 25-15,0 0-25 0,14-4 25 0,5 4-25 16,-19 0 46-16,0 0-46 0,22 4 46 0,3 2-46 15,-25-6 61-15,0 0-61 0,19 9 61 0,-3 12-61 16,-16-21 52-16,0 0-52 0,10 19 53 0,-7 2-53 16,-3-21 44-16,0 0-44 0,-1 23 45 0,-7-6-45 15,8-17 36-15,0 0-36 0,-10 14 36 0,0-1-36 16,10-13 33-16,0 0-33 0,-7 13 34 0,5-7-34 0,2-6 32 16,0 0-32-16,0 0 32 0,-10 11-32 0,10-11 29 15,0 0-29-15,0 0 29 0,0 0-29 0,0 0 27 16,0 0-27-16,0 0 28 0,0 0-28 0,0 0 23 15,0 0-23-15,10 0 24 0,-1 0-24 0,-9 0 16 16,0 0-16-16,18-3 17 0,5-1-17 0,-23 4 10 0,0 0-10 16,22-6 11-16,-7 2-11 0,-15 4 5 0,0 0-5 15,12-4 5-15,-4 1-5 0,-8 3 2 0,0 0-2 16,7-6 2-16,3-4-2 0,-10 10 0 0,0 0 0 16,14-24 0-16,9-17 0 0,-2 1-1287 0</inkml:trace>
  <inkml:trace contextRef="#ctx0" brushRef="#br0" timeOffset="35249.07">22042 1871 863 0,'0'0'0'0,"0"0"0"16,0 0 0-16,0 0 2 0,0 0-2 0,6-7 2 0,-6 7-2 15,0 0 11-15,0 0-11 0,0 0 12 0,0 0-12 0,0 0 23 0,0 0-23 16,8 0 23-16,-8 0-23 0,0 0 31 0,0 0-31 16,16-6 31-16,-5 6-31 0,-11 0 41 0,0 0-41 15,18-4 42-15,9 4-42 0,-27 0 60 0,0 0-60 16,27-6 61-16,0 3-61 0,-27 3 59 0,0 0-59 16,29-10 60-16,-3 3-60 0,-26 7 48 0,0 0-48 15,25-6 48-15,-4 2-48 0,-21 4 38 0,0 0-38 16,18-4 39-16,-6-2-39 0,-12 6 29 0,0 0-29 15,13 0 29-15,-3-3-29 0,-10 3 24 0,0 0-24 0,0 0 24 16,6-10-24-16,-6 10 11 0,0 0-11 0,2-8 11 16,4-5-11-16,-1 4-1157 0</inkml:trace>
  <inkml:trace contextRef="#ctx0" brushRef="#br0" timeOffset="35664.07">22902 973 1038 0,'0'0'0'0,"0"0"0"0,0 0 0 15,0 0 1-15,-10 4-1 0,10-4 0 0,0 0 0 16,0 0 0-16,-6 13 0 0,6-13 4 0,0 0-4 16,0 13 5-16,2 5-5 0,-2-18 18 0,0 0-18 15,4 30 19-15,0 6-19 0,-4-36 30 0,0 0-30 16,12 40 31-16,3 6-31 0,-15-46 38 0,0 0-38 15,18 48 39-15,-1 5-39 0,-17-53 34 0,0 0-34 16,12 50 35-16,3-1-35 0,-15-49 28 0,0 0-28 0,16 44 28 16,-4-9-28-16,-12-35 16 0,0 0-16 0,9 26 17 15,1-7-17-15,-10-19 10 0,0 0-10 0,10 18 10 16,-4-9-10-16,-1 1-991 0</inkml:trace>
  <inkml:trace contextRef="#ctx0" brushRef="#br0" timeOffset="35938.75">22987 1911 1020 0,'0'0'0'0,"14"-7"0"0,23-8 0 0,-37 15-3 0,0 0 3 16,45-18-3-16,3 1 3 0,-48 17-22 0,0 0 22 16,43-13-21-16,-16 3 21 0,-27 10 0 0,0 0 0 15,27-9 0-15,4-3 0 0,-31 12 6 0,0 0-6 16,30-5 6-16,-9-3-6 0,-21 8 19 0,0 0-19 16,16-2 20-16,-3-2-20 0,-13 4 27 0,0 0-27 15,16 0 28-15,5 4-28 0,1 2-748 0</inkml:trace>
  <inkml:trace contextRef="#ctx0" brushRef="#br0" timeOffset="36508.89">23182 2148 1043 0,'0'0'0'0,"0"0"0"0,6-6 0 16,-6 6-4-16,0 0 4 0,0 0-3 0,9 0 3 15,-9 0-11-15,0 0 11 0,4 6-10 0,6 7 10 0,-10-13 0 16,0 0 0-16,13 23 0 0,1 12 0 0,-14-35 2 15,0 0-2-15,14 36 2 0,1-2-2 0,-15-34 10 16,0 0-10-16,12 33 11 0,-8-3-11 0,-4-30 18 0,0 0-18 16,4 23 18-16,2 0-18 0,-6-23 21 0,0 0-21 15,5 17 22-15,-1-7-22 0,-4-10 25 0,0 0-25 16,0 0 26-16,-6 7-26 0,6-7 25 0,0 0-25 16,0 0 25-16,0 0-25 0,0 0 33 0,0 0-33 15,-7-4 33-15,7 4-33 0,0 0 42 0,0 0-42 16,-2-13 43-16,4 4-43 0,-2 9 49 0,0 0-49 15,5-14 49-15,9-22-49 0,-14 36 46 0,0 0-46 16,18-44 46-16,1-4-46 0,-19 48 41 0,0 0-41 16,21-40 41-16,-3 17-41 0,-18 23 37 0,0 0-37 0,19-19 37 15,5 2-37-15,-24 17 29 0,0 0-29 0,29-9 29 16,-4 9-29-16,-25 0 22 0,0 0-22 0,27 13 22 16,-3 14-22-16,-24-27 17 0,0 0-17 0,19 32 17 15,-5-5-17-15,-14-27 12 0,0 0-12 0,11 27 13 16,-5-1-13-16,-6-26 12 0,0 0-12 0,6 27 13 15,0-4-13-15,-6-23 11 0,0 0-11 0,6 25 11 0,0-2-11 16,-6-23 10-16,0 0-10 0,5 17 11 0,-5-17-11 16,0 0 7-16,0 0-7 0,0 0 7 0,0 0-7 15,0 0-1410-15</inkml:trace>
  <inkml:trace contextRef="#ctx0" brushRef="#br0" timeOffset="37348.08">24957 973 1150 0,'0'0'0'16,"0"0"25"-16,0 0-25 0,13-2 25 0,-13 2-25 15,0 0 27-15,0 0-27 0,0 0 27 0,0 0-27 16,0 0 14-16,0 0-14 0,4 13 14 0,-4-3-14 0,0-10 19 15,0 0-19-15,-2 13 19 0,-3 1-19 0,5-14 18 16,0 0-18-16,-14 19 19 0,-7 11-19 0,21-30 20 16,0 0-20-16,-28 36 20 0,-1 8-20 0,29-44 17 15,0 0-17-15,-31 48 18 0,-4-2-18 0,35-46 28 0,0 0-28 16,-37 44 29-16,-4 0-29 0,41-44 33 0,0 0-33 16,-41 40 33-16,1-8-33 0,40-32 28 0,0 0-28 15,-35 27 29-15,4-10-29 0,31-17 22 0,0 0-22 16,-24 13 23-16,9 1-23 0,15-14 22 0,0 0-22 15,-10 9 22-15,10-9-22 0,0 0 15 0,0 0-15 16,0 0 16-16,0 0-16 0,0 0 13 0,0 0-13 16,19-4 13-16,9 8-13 0,-28-4 10 0,0 0-10 15,38 4 10-15,5 0-10 0,-43-4 6 0,0 0-6 0,47 2 7 16,-4 5-7-16,-43-7 5 0,0 0-5 0,39 6 5 16,-4-2-5-16,-35-4 3 0,0 0-3 0,36 4 4 15,7 5-4-15,-43-9 4 0,0 0-4 0,39 14 4 16,-4-5-4-16,-35-9 4 0,0 0-4 0,33 8 5 15,2 9-5-15,-35-17 5 0,0 0-5 0,31 13 5 16,-7-3-5-16,-24-10 5 0,0 0-5 0,15 5 6 16,-3 3-6-16,-12-8 6 0,0 0-6 0,8 6 6 0,-8-6-6 15,0 0 8-15,0 0-8 0,11 4 8 0,-11-4-8 16,0 0 8-16,0 0-8 0,0 0 9 0,0 0-9 16,0 0 8-16,0 0-8 0,0 0 9 0,0 0-9 15,0 0 6-15,0 0-6 0,0 0 6 0,-7-10-6 16,7 10 3-16,0 0-3 0,0-17 4 0,3-10-4 15,1 1-1386-15</inkml:trace>
  <inkml:trace contextRef="#ctx0" brushRef="#br0" timeOffset="38148.94">25950 1043 1028 0,'0'0'0'16,"0"0"25"-16,0 0-25 0,0 0 26 0,-5-3-26 16,5 3 37-16,0 0-37 0,-12 0 37 0,-4 3-37 15,16-3 27-15,0 0-27 0,-17 8 27 0,-3-2-27 16,20-6 24-16,0 0-24 0,-19 7 25 0,1 3-25 15,18-10 29-15,0 0-29 0,-19 13 30 0,1 6-30 16,18-19 39-16,0 0-39 0,-17 25 40 0,-1 2-40 0,18-27 40 16,0 0-40-16,-15 27 41 0,1 5-41 0,14-32 38 15,0 0-38-15,-9 36 38 0,1-1-38 0,8-35 33 16,0 0-33-16,-2 36 33 0,2 0-33 0,0-36 24 0,0 0-24 16,4 40 24-16,0-5-24 0,-4-35 21 0,0 0-21 15,7 30 21-15,7-1-21 0,-14-29 15 0,0 0-15 16,18 30 15-16,1-3-15 0,-19-27 11 0,0 0-11 15,19 21 11-15,-1-6-11 0,-18-15 8 0,0 0-8 16,17 17 8-16,3-7-8 0,-20-10 5 0,0 0-5 16,21 4 5-16,1-1-5 0,-22-3 7 0,0 0-7 15,21 0 8-15,-3-3-8 0,-18 3 9 0,0 0-9 0,15-4 9 16,-1-2-9-16,-14 6 11 0,0 0-11 0,13-8 11 16,3-1-11-16,-16 9 14 0,0 0-14 0,15-10 14 15,1 3-14-15,-16 7 17 0,0 0-17 0,16-6 17 16,-1-7-17-16,-15 13 19 0,0 0-19 0,23-17 20 15,9-14-20-15,-32 31 21 0,0 0-21 0,31-27 22 16,-12 8-22-16,-19 19 22 0,0 0-22 0,16-23 23 16,-1-15-23-16,-15 38 23 0,0 0-23 0,16-32 23 15,-7 5-23-15,-9 27 23 0,0 0-23 0,6-23 24 0,0-11-24 16,-6 34 26-16,0 0-26 0,4-36 27 0,-4 13-27 16,0 23 23-16,0 0-23 0,-2-21 24 0,-2-2-24 15,4 23 23-15,0 0-23 0,-8-23 24 0,-7 10-24 16,15 13 25-16,0 0-25 0,-18-14 26 0,-1 7-26 15,19 7 23-15,0 0-23 0,-18-14 23 0,3 1-23 16,15 13 25-16,0 0-25 0,-16-10 26 0,-3 1-26 16,19 9 23-16,0 0-23 0,-23-4 23 0,-9-4-23 15,32 8 18-15,0 0-18 0,-33-13 19 0,-2-14-19 0,0 1-1815 16</inkml:trace>
  <inkml:trace contextRef="#ctx0" brushRef="#br0" timeOffset="43198.18">17007 2932 158 0,'0'0'0'0,"0"0"0"0,0 0 0 15,0 0 4-15,0 0-4 0,27 8 5 16,14-12-5-16,-41 4 22 0,0 0-22 0,52-6 23 0,5-11-23 16,-57 17 40-16,0 0-40 0,56-17 40 0,2-6-40 15,-58 23 61-15,0 0-61 0,61-23 62 0,-5-8-62 16,-56 31 37-16,0 0-37 0,58-30 37 0,-1 3-37 16,-57 27 26-16,0 0-26 0,54-26 27 0,-3-1-27 15,-51 27 24-15,0 0-24 0,37-23 25 0,-14 10-25 0,-23 13 36 16,0 0-36-16,17-10 37 0,-5 2-37 15,-12 8 42-15,0 0-42 0,8-5 42 0,-8 5-42 0,0 0 39 16,0 0-39-16,0 0 39 0,-18-4-39 0,18 4 43 16,0 0-43-16,-27 4 44 0,-18 1-44 0,45-5 38 15,0 0-38-15,-52 14 39 0,-10 3-39 0,62-17 39 0,0 0-39 16,-64 19 39-16,-4-2-39 0,68-17 36 0,0 0-36 16,-65 21 37-16,-1 2-37 0,66-23 31 0,0 0-31 15,-68 23 32-15,-2-2-32 0,70-21 23 0,0 0-23 16,-66 23 24-16,8 0-24 0,58-23 18 0,0 0-18 0,-55 21 19 15,7-6-19-15,48-15 15 0,0 0-15 0,-43 11 15 16,10-5-15-16,33-6 11 0,0 0-11 0,-23 4 11 16,13 0-11-16,10-4 13 0,0 0-13 0,0 0 13 15,0 0-13-15,0 0 14 0,0 0-14 0,6-14 14 16,19-3-14-16,-25 17 12 0,0 0-12 0,39-26 13 16,11-9-13-16,-50 35 13 0,0 0-13 0,61-32 14 15,7 1-14-15,-68 31 14 0,0 0-14 0,66-30 14 16,0 3-14-16,-66 27 14 0,0 0-14 0,64-23 15 15,-6 0-15-15,-58 23 13 0,0 0-13 0,51-17 14 0,-16 4-14 16,-35 13 10-16,0 0-10 0,29-14 10 0,-4 5-10 16,-25 9 8-16,0 0-8 0,22-8 8 0,-9 6-8 15,-13 2 5-15,0 0-5 0,10 0 5 0,-10 0-5 16,0 0 3-16,0 0-3 0,0 0 3 0,0 0-3 16,0 0 1-16,0 0-1 0,-19 14 2 0,-1-5-2 15,20-9 1-15,0 0-1 0,-27 10 1 0,-8 3-1 16,35-13 1-16,0 0-1 0,-35 13 2 0,-2 8-2 15,37-21 3-15,0 0-3 0,-37 23 3 0,-2-6-3 0,39-17 6 16,0 0-6-16,-37 14 6 0,4-1-6 0,33-13 7 16,0 0-7-16,-29 10 7 0,8-1-7 0,21-9 8 0,0 0-8 15,-20 10 8-15,11-6-8 0,9-4 9 0,0 0-9 16,0 0 10-16,-10 3-10 0,10-3 8 0,0 0-8 16,0 0 8-16,-10 14-8 0,10-14 3 0,0 0-3 15,-6 9 4-15,-2 5-4 0,1-5-1200 0</inkml:trace>
  <inkml:trace contextRef="#ctx0" brushRef="#br0" timeOffset="50372.13">19962 2877 180 0,'0'0'0'0,"0"0"0"0,16 26 0 0,-16-26 0 0,0 0 0 16,19 27 0-16,-2 2 0 15,-17-29 2-15,0 0-2 0,22 26 2 0,-1-5-2 0,-21-21 35 0,0 0-35 16,22 19 35-16,1 6-35 0,-23-25 58 0,0 0-58 0,25 23 59 16,0 0-59-16,-25-23 59 0,0 0-59 0,28 27 59 15,5 3-59-15,-33-30 49 0,0 0-49 0,35 31 49 16,0-3-49-16,-35-28 38 0,0 0-38 0,41 25 38 16,1-2-38-16,-42-23 29 0,0 0-29 0,49 23 29 15,0-6-29-15,-49-17 21 0,0 0-21 0,54 17 22 16,4-7-22-16,-58-10 19 0,0 0-19 0,63 9 19 15,-5-9-19-15,-58 0 19 0,0 0-19 0,56 0 20 16,1-5-20-16,-57 5 16 0,0 0-16 0,58-4 17 16,4-6-17-16,-62 10 16 0,0 0-16 0,64-13 17 0,2 0-17 15,-66 13 18-15,0 0-18 0,67-21 18 0,-5 2-18 16,-62 19 19-16,0 0-19 0,62-27 20 0,-2 0-20 16,-60 27 15-16,0 0-15 0,61-27 15 0,1 3-15 15,-62 24 15-15,0 0-15 0,60-19 15 0,0-4-15 16,-60 23 17-16,0 0-17 0,55-17 17 0,-12 3-17 15,-43 14 16-15,0 0-16 0,38-21 17 0,1-6-17 0,-39 27 14 16,0 0-14-16,39-26 15 0,-6-1-15 0,-33 27 13 16,0 0-13-16,29-29 14 0,-3-5-14 0,-26 34 11 0,0 0-11 15,25-40 12-15,2-6-12 0,-27 46 12 0,0 0-12 16,25-44 13-16,-5 10-13 0,-20 34 11 16,0 0-11-16,17-32 11 0,-1-8-11 0,-16 40 9 0,0 0-9 15,14-40 9-15,-5 3-9 0,-9 37 7 0,0 0-7 16,6-38 7-16,-4 6-7 0,-2 32 4 0,0 0-4 15,-2-44 5-15,-4-10-5 0,6 54 3 0,0 0-3 16,-7-49 4-16,-1 9-4 0,8 40 1 0,0 0-1 0,-8-40 1 16,-4-4-1-16,12 44 0 0,0 0 0 0,-17-50 0 15,-5 1 0-15,22 49 0 0,0 0 0 0,-21-44 0 16,2 0 0-16,19 44 0 0,0 0 0 0,-20-46 0 16,1-7 0-16,19 53 2 0,0 0-2 0,-18-54 2 15,-5 1-2-15,23 53 4 0,0 0-4 0,-22-54 5 16,-3 1-5-16,25 53 12 0,0 0-12 0,-23-50 12 15,0-1-12-15,23 51 16 0,0 0-16 0,-30-54 17 16,-3 1-17-16,33 53 16 0,0 0-16 0,-33-59 16 16,0 2-16-16,33 57 10 0,0 0-10 0,-33-63 11 0,0-4-11 15,33 67 9-15,0 0-9 0,-35-63 10 0,-2 12-10 16,37 51 8-16,0 0-8 0,-35-50 9 0,0-9-9 16,35 59 10-16,0 0-10 0,-37-57 10 0,-7 3-10 15,44 54 9-15,0 0-9 0,-45-49 10 0,2 1-10 16,43 48 6-16,0 0-6 0,-45-50 7 0,1 10-7 15,44 40 5-15,0 0-5 0,-53-40 6 0,3 4-6 16,50 36 3-16,0 0-3 0,-53-34 4 0,1-3-4 16,52 37 2-16,0 0-2 0,-51-36 2 0,-3-4-2 15,54 40 2-15,0 0-2 0,-55-40 2 0,-1 6-2 16,56 34 2-16,0 0-2 0,-61-33 2 0,-1 8-2 0,62 25 1 16,0 0-1-16,-58-19 2 0,2 6-2 0,56 13 0 0,0 0 0 15,-51-10 1-15,-2 7-1 0,53 3 0 0,0 0 0 16,-48 3 0-16,1 3 0 0,47-6-1 0,0 0 1 15,-50 14 0-15,-5 3 0 0,55-17-2 0,0 0 2 16,-54 23-1-16,7 3 1 0,47-26-4 0,0 0 4 16,-45 35-3-16,5 10 3 0,40-45-4 0,0 0 4 0,-41 48-4 15,2-2 4-15,39-46-4 0,0 0 4 0,-35 48-3 16,2 11 3-16,33-59-3 0,0 0 3 0,-31 66-3 16,3 15 3-16,28-81-6 0,0 0 6 0,-27 80-5 15,2-4 5-15,25-76-7 0,0 0 7 0,-23 80-6 16,3 8 6-16,20-88-7 0,0 0 7 0,-19 93-7 15,1 7 7-15,18-100-8 0,0 0 8 0,-13 101-7 16,3 9 7-16,10-110-7 0,0 0 7 0,-2 109-6 16,8 2 6-16,-6-111-4 0,0 0 4 0,8 110-4 15,1-7 4-15,-9-103-4 0,0 0 4 0,14 103-3 0,5 4 3 16,-19-107-3-16,0 0 3 0,22 97-2 0,1-13 2 16,-23-84-2-16,0 0 2 0,27 81-1 0,2-1 1 15,-29-80-1-15,0 0 1 0,34 80-1 0,2 0 1 16,-36-80-1-16,0 0 1 0,49 72 0 0,15-9 0 15,-64-63-1-15,0 0 1 0,68 61-1 0,16-11 1 16,-84-50-2-16,0 0 2 0,82 36-1 0,-9-19 1 0,-1-3-991 16</inkml:trace>
  <inkml:trace contextRef="#ctx0" brushRef="#br0" timeOffset="56632.27">24980 1011 494 0,'0'0'0'0,"0"0"68"0,0 0-68 16,0 0 68-16,0 0-68 0,0 0 77 0,0 0-77 16,0 0 78-16,0 0-78 0,0 0 62 0,0 0-62 15,0 0 63-15,0 0-63 0,0 0 51 0,0 0-51 16,0 0 52-16,0 0-52 0,0 0 39 0,0 0-39 0,0 0 39 16,0 0-39-16,0 0 32 0,0 0-32 0,0 0 33 15,0 0-33-15,0 0 26 0,0 0-26 0,-19 19 26 16,19-19-26-16,0 0 25 0,0 0-25 0,0 0 25 15,-8 4-25-15,8-4 24 0,0 0-24 0,0 0 24 16,-8 19-24-16,8-19 24 0,0 0-24 0,-8 17 24 16,-3-3-24-16,11-14 19 0,0 0-19 0,-16 13 20 0,3 4-20 15,13-17 14-15,0 0-14 0,-12 17 14 0,2-3-14 16,10-14 12-16,0 0-12 0,-8 13 12 0,1-4-12 16,7-9 12-16,0 0-12 0,-8 10 12 0,0 0-12 15,8-10 7-15,0 0-7 0,-10 17 7 0,-3 4-7 16,13-21 4-16,0 0-4 0,-14 23 4 0,2-1-4 15,12-22 6-15,0 0-6 0,-15 23 7 0,-6 2-7 16,21-25 6-16,0 0-6 0,-22 23 7 0,7-4-7 0,15-19 7 16,0 0-7-16,-14 21 7 0,-2 2-7 0,16-23 7 15,0 0-7-15,-17 23 8 0,-1-6-8 0,18-17 7 16,0 0-7-16,-15 17 8 0,1 2-8 0,14-19 7 16,0 0-7-16,-13 17 8 0,-1-3-8 0,14-14 8 0,0 0-8 15,-12 9 8-15,3-1-8 0,9-8 6 0,0 0-6 16,-10 10 7-16,0-1-7 0,10-9 5 0,0 0-5 15,-10 8 6-15,1 1-6 0,9-9 4 0,0 0-4 16,0 0 5-16,-10 4-5 0,10-4 4 0,0 0-4 16,0 0 5-16,0 0-5 0,0 0 3 0,0 0-3 15,0 0 3-15,0 0-3 0,0 0 2 0,0 0-2 16,-8 4 2-16,8-4-2 0,0 0 1 0,0 0-1 16,0 0 2-16,0 0-2 0,0 0 1 0,0 0-1 0,0 0 1 15,12 6-1-15,-12-6 1 0,0 0-1 0,8 3 1 16,3-3-1-16,-11 0 0 0,0 0 0 0,16 4 1 15,3-4-1-15,-19 0 1 0,0 0-1 0,24-4 2 16,3 1-2-16,-27 3 1 0,0 0-1 0,29-4 2 16,2 2-2-16,-31 2 1 0,0 0-1 0,31-4 2 15,2 4-2-15,-33 0 0 0,0 0 0 0,31 6 1 0,-1 5-1 16,-30-11 0-16,0 0 0 0,21 10 1 16,-2-5-1-16,-19-5 0 0,0 0 0 0,20 8 1 0,7-2-1 15,-27-6 0-15,0 0 0 0,25 7 1 0,1 3-1 16,-26-10 0-16,0 0 0 0,23 10 0 0,0 1 0 15,-23-11 0-15,0 0 0 0,24 6 0 0,-1 1 0 16,-23-7 0-16,0 0 0 0,21 6 1 0,-5 4-1 16,-16-10 1-16,0 0-1 0,14 3 1 0,1 1-1 0,-15-4 1 15,0 0-1-15,16 6 1 0,-5 7-1 0,-11-13 1 16,0 0-1-16,10 12 2 0,2-7-2 0,-12-5 2 16,0 0-2-16,11 8 2 0,-1-2-2 0,-10-6 3 15,0 0-3-15,8 7 4 0,-8-7-4 0,0 0 4 0,0 0-4 16,8 6 5-16,-8-6-5 0,0 0 5 0,0 0-5 15,0 0 6-15,0 0-6 0,0 0 5 0,0 0-5 16,5 10 5-16,-5-10-5 0,0 0 4 0,0 0-4 16,-7 4 4-16,-1 1-4 0,-4 3-1232 0</inkml:trace>
  <inkml:trace contextRef="#ctx0" brushRef="#br0" timeOffset="62299.16">4394 17750 964 0,'0'0'0'0,"0"0"0"0,0 0 0 0,0 0 44 16,0 0-44-16,-25-9 45 0,11 5-45 0,14 4 95 0,0 0-95 16,-11-2 95-16,-5 2-95 0,16 0 84 0,0 0-84 15,-27 0 84-15,0 0-84 0,27 0 51 0,0 0-51 16,-30 2 52-16,5 4-52 0,25-6 32 0,0 0-32 15,-39 9 33-15,-9 8-33 0,48-17 28 0,0 0-28 16,-47 21 28-16,12 2-28 0,35-23 21 0,0 0-21 0,-35 31 21 16,-10 9-21-16,45-40 18 0,0 0-18 0,-48 44 19 15,3 4-19-15,45-48 19 0,0 0-19 0,-39 49 20 16,8 5-20-16,31-54 18 0,0 0-18 0,-35 57 19 16,4 8-19-16,31-65 16 0,0 0-16 0,-24 70 16 15,13-3-16-15,11-67 12 0,0 0-12 0,-4 65 12 16,8 0-12-16,-4-65 9 0,0 0-9 0,8 68 9 15,5 1-9-15,-13-69 7 0,0 0-7 0,20 69 7 16,5-4-7-16,-25-65 4 0,0 0-4 0,25 61 5 16,4-6-5-16,-29-55 2 0,0 0-2 0,26 51 3 0,-7-7-3 15,-19-44 2-15,0 0-2 0,20 37 2 0,-5-3-2 16,-15-34 2-16,0 0-2 0,14 30 2 0,1-3-2 16,-15-27 1-16,0 0-1 0,10 23 2 0,0-4-2 15,-10-19 2-15,0 0-2 0,6 15 2 0,-1-3-2 16,-5-12 2-16,0 0-2 0,4 9 3 0,-4 1-3 15,0-10 4-15,0 0-4 0,0 9 4 0,0-1-4 16,0-8 6-16,0 0-6 0,0 0 6 0,0 8-6 0,0-8 10 16,0 0-10-16,0 0 10 0,0 13-10 0,0-13 12 15,0 0-12-15,0 10 12 0,0-1-12 0,0-9 10 16,0 0-10-16,0 12 10 0,0 1-10 0,0-2-1437 0</inkml:trace>
  <inkml:trace contextRef="#ctx0" brushRef="#br0" timeOffset="62977.39">3813 19177 1278 0,'0'0'0'0,"0"0"0"16,-12-9 0-16,12 9 32 0,0 0-32 0,-10-4 32 16,1 6-32-16,9-2 68 0,0 0-68 0,0 0 69 15,-10 8-69-15,10-8 67 0,0 0-67 0,0 0 67 0,-10 1-67 16,10-1 38-16,0 0-38 0,0 0 39 0,-6 0-39 16,6 0 28-16,0 0-28 0,0 0 29 0,0 0-29 15,0 0 21-15,0 0-21 0,-4 8 21 0,4-8-21 16,0 0 17-16,0 0-17 0,20 17 17 0,-6-2-17 15,-14-15 12-15,0 0-12 0,21 21 12 0,4 8-12 16,-25-29 10-16,0 0-10 0,25 31 11 0,5-5-11 16,-30-26 8-16,0 0-8 0,29 27 8 0,-10 4-8 0,-19-31 7 15,0 0-7-15,22 28 8 0,-3-3-8 0,-19-25 6 16,0 0-6-16,20 23 7 0,-7 0-7 0,-13-23 6 16,0 0-6-16,16 23 7 0,-1-6-7 0,-15-17 7 0,0 0-7 15,12 13 8-15,-2-1-8 0,-10-12 11 0,0 0-11 16,0 0 11-16,9 9-11 0,-9-9 14 0,0 0-14 15,0 0 15-15,0 0-15 0,0 0 20 0,0 0-20 16,0 0 20-16,8 0-20 0,-8 0 24 0,0 0-24 16,2-8 25-16,2-3-25 0,-4 11 28 0,0 0-28 0,4-13 28 15,-2-3-28-15,-2 16 32 0,0 0-32 0,4-19 33 16,-2-4-33-16,-2 23 30 0,0 0-30 0,3-26 30 16,-6-5-30-16,3 31 33 0,0 0-33 0,0-32 34 15,0-3-34-15,0 35 30 0,0 0-30 0,0-38 31 16,0-7-31-16,0 45 28 0,0 0-28 0,3-44 29 15,-3 2-29-15,0 42 26 0,0 0-26 0,4-37 27 16,-4 5-27-16,0 32 28 0,0 0-28 0,-4-29 28 16,4 8-28-16,0 21 24 0,0 0-24 0,0-17 24 15,0 4-24-15,0 13 19 0,0 0-19 0,0-8 20 0,0 8-20 16,0 0 18-16,0 0-18 0,0 0 18 0,-3-7-18 16,3 7 15-16,0 0-15 0,0 0 15 0,0 0-15 15,0 0 14-15,0 0-14 0,-6-8 15 0,6 8-15 16,0 0 13-16,0 0-13 0,0 0 13 0,0 0-13 15,0 0 8-15,0 0-8 0,0 0 9 0,0 0-9 16,0 0-2025-16</inkml:trace>
  <inkml:trace contextRef="#ctx0" brushRef="#br0" timeOffset="64515.41">4946 19757 915 0,'0'0'0'0,"0"0"145"0,0 0-145 16,-41-9 146-16,18 5-146 0,23 4 75 0,0 0-75 16,-15 0 76-16,5 2-76 0,10-2 53 0,0 0-53 0,-10 4 54 15,10-4-54-15,0 0 33 0,0 0-33 0,-10 7 34 16,10-7-34-16,0 0 25 0,0 0-25 0,0 0 26 16,0 0-26-16,0 0 24 0,0 0-24 0,10-7 24 15,10 3-24-15,-20 4 23 0,0 0-23 0,25-4 23 16,10 0-23-16,-35 4 19 0,0 0-19 0,45-4 19 15,-1 2-19-15,-44 2 18 0,0 0-18 0,51-1 18 16,1 1-18-16,-52 0 15 0,0 0-15 0,51 1 15 16,3 1-15-16,-54-2 13 0,0 0-13 0,47 6 13 15,-8 4-13-15,-39-10 11 0,0 0-11 0,29 11 12 16,-10-1-12-16,-19-10 14 0,0 0-14 0,16 5 14 0,-6-1-14 16,-10-4 13-16,0 0-13 0,9 4 13 0,-9-4-13 15,0 0 15-15,0 0-15 0,6 11 16 0,-6-11-16 16,0 0 18-16,0 0-18 0,0 10 18 0,0-10-18 15,0 0 15-15,0 0-15 0,-13 6 16 0,-9-1-16 16,22-5 16-16,0 0-16 0,-35 8 16 0,-9 0-16 16,44-8 15-16,0 0-15 0,-51 7 16 0,-3 1-16 15,54-8 15-15,0 0-15 0,-59 8 16 0,5-3-16 0,54-5 20 16,0 0-20-16,-55 6 20 0,1 2-20 0,54-8 21 16,0 0-21-16,-53 7 22 0,1-1-22 0,52-6 23 15,0 0-23-15,-47 4 23 0,-3-2-23 0,50-2 23 16,0 0-23-16,-43 2 24 0,12-1-24 0,31-1 21 0,0 0-21 15,-29-1 22-15,3-5-22 0,26 6 15 0,0 0-15 16,-19-8 16-16,5 1-16 0,14 7 11 0,0 0-11 16,0 0 12-16,-2-8-12 0,2 8 8 0,0 0-8 15,10-4 9-15,2 0-9 0,-12 4 5 0,0 0-5 0,25-2 5 16,14 2-5-16,-39 0 3 0,0 0-3 0,45 0 3 16,13 0-3-16,-58 0 2 0,0 0-2 0,56-1 3 15,9-5-3-15,-65 6 2 0,0 0-2 0,70-8 2 16,3 1-2-16,-73 7 1 0,0 0-1 0,70-6 2 15,4 0-2-15,-74 6 1 0,0 0-1 0,70-6 2 16,-9 1-2-16,-61 5 1 0,0 0-1 0,54-8 1 16,-13 2-1-16,-41 6 0 0,0 0 0 0,35-5 1 15,-6 1-1-15,-29 4 0 0,0 0 0 0,19-2 0 16,-9 2 0-16,-10 0 0 0,0 0 0 0,0 0 0 16,0 0 0-16,0 0 0 0,0 0 0 0,0 0 1 0,0 0-1 15,0 0 0-15,0 0 0 0,-15 4 1 0,-9-1-1 16,24-3 1-16,0 0-1 0,-41 4 1 0,-7 0-1 15,48-4 2-15,0 0-2 0,-57 4 2 0,-1 0-2 16,58-4 2-16,0 0-2 0,-66 4 2 0,-2 1-2 16,68-5 3-16,0 0-3 0,-60 8 3 0,5 0-3 15,55-8 3-15,0 0-3 0,-54 7 3 0,3-1-3 16,51-6 2-16,0 0-2 0,-50 2 3 0,5-4-3 16,45 2 1-16,0 0-1 0,-39 0 1 0,8 6-1 0,31-6 0 15,0 0 0-15,-23 5 1 0,7 1-1 0,16-6 0 16,0 0 0-16,-13 4 0 0,13-4 0 0,0 0 0 0,0 0 0 15,-6 0 0-15,6 0 0 0,0 0 0 0,0 0 0 16,13 0 0-16,13-2 0 0,-26 2 0 0,0 0 0 16,40-4 0-16,9 0 0 0,-49 4 0 0,0 0 0 15,54-2 0-15,-3 1 0 0,-51 1-1 0,0 0 1 16,54-2 0-16,7 2 0 0,-61 0-1 0,0 0 1 0,60 3 0 16,-2 3 0-16,-58-6-1 0,0 0 1 0,53 6-1 15,-8-4 1-15,-45-2-1 0,0 0 1 0,36 2-1 16,-4 3 1-16,-32-5-1 0,0 0 1 0,19 4-1 15,-3-4 1-15,-16 0-1 0,0 0 1 0,9 2 0 16,-9-2 0-16,0 0-1 0,0 0 1 0,0 0 0 16,0 10 0-16,0-10 0 0,0 0 0 0,-9 2 0 15,-15-4 0-15,24 2 0 0,0 0 0 0,-33-4 0 16,-6 0 0-16,39 4 0 0,0 0 0 0,-42-2 0 16,-5 0 0-16,47 2 0 0,0 0 0 0,-51-2 0 0,7 0 0 15,44 2 0-15,0 0 0 0,-39-1 1 0,10-1-1 16,29 2 1-16,0 0-1 0,-26-2 2 0,1 0-2 15,25 2 2-15,0 0-2 0,-25-2 3 0,9-2-3 16,16 4 1-16,0 0-1 0,-8-4 2 0,8 4-2 16,0 0 0-16,0 0 0 0,0 0 1 0,8-11-1 15,0-1-1766-15</inkml:trace>
  <inkml:trace contextRef="#ctx0" brushRef="#br0" timeOffset="73068.66">1820 17531 1267 0,'0'0'0'0,"0"0"0"0,-25 0 0 0,25 0 37 0,0 0-37 15,-20-2 37-15,7-5-37 0,13 7 86 0,0 0-86 0,-12-6 87 16,2 0-87-16,10 6 66 0,0 0-66 0,-10-4 67 16,1 0-67-16,9 4 38 0,0 0-38 0,-10-1 39 15,10 1-39-15,0 0 23 0,0 0-23 0,0 0 24 16,-6-2-24-16,6 2 17 0,0 0-17 0,0 0 18 15,10-4-18-15,-10 4 14 0,0 0-14 0,12-6 14 16,11 2-14-16,-23 4 12 0,0 0-12 0,27-2 12 16,16 2-12-16,-43 0 9 0,0 0-9 0,45 0 10 15,-1-2-10-15,-44 2 7 0,0 0-7 0,51 0 7 16,3 4-7-16,-54-4 6 0,0 0-6 0,61 6 6 16,3-2-6-16,-64-4 5 0,0 0-5 0,60 2 6 15,0 9-6-15,-60-11 5 0,0 0-5 0,64 17 5 0,1 6-5 16,-65-23 4-16,0 0-4 0,64 29 4 0,-8 3-4 15,-56-32 3-15,0 0-3 0,58 40 4 0,-7 14-4 16,-51-54 3-16,0 0-3 0,45 59 3 0,-1 2-3 16,-44-61 2-16,0 0-2 0,39 63 3 0,-2 0-3 15,-37-63 4-15,0 0-4 0,39 61 4 0,0-6-4 0,-39-55 3 16,0 0-3-16,31 52 4 0,-2-3-4 0,-29-49 4 16,0 0-4-16,26 48 4 0,3 2-4 0,-29-50 3 15,0 0-3-15,25 45 3 0,4-5-3 0,-29-40 3 16,0 0-3-16,25 40 3 0,1 2-3 0,-26-42 3 15,0 0-3-15,25 40 3 0,-2 1-3 0,-23-41 3 0,0 0-3 16,22 40 4-16,-7 2-4 0,-15-42 3 0,0 0-3 16,20 42 3-16,-1 0-3 0,-19-42 2 0,0 0-2 15,20 40 3-15,-5 2-3 0,-15-42 3 0,0 0-3 0,14 42 4 16,-3-2-4-16,-11-40 4 0,0 0-4 0,14 36 4 16,2-4-4-16,-16-32 4 0,0 0-4 0,9 31 5 15,1-5-5-15,-10-26 5 0,0 0-5 0,6 29 5 16,4 9-5-16,-10-38 5 0,0 0-5 0,9 44 6 15,1 0-6-15,-10-44 6 0,0 0-6 0,10 44 6 16,-4-4-6-16,-6-40 4 0,0 0-4 0,3 38 5 16,7-7-5-16,-10-31 3 0,0 0-3 0,8 30 4 15,6-3-4-15,-14-27 3 0,0 0-3 0,9 23 3 16,-5-4-3-16,-4-19 2 0,0 0-2 0,6 19 3 16,0 8-3-16,-6-27 3 0,0 0-3 0,10 28 3 15,3-3-3-15,-13-25 2 0,0 0-2 0,10 23 3 0,0-2-3 16,-10-21 3-16,0 0-3 0,11 23 4 0,-1-2-4 15,-10-21 4-15,0 0-4 0,14 17 4 0,-7-6-4 16,-7-11 4-16,0 0-4 0,14 8 5 0,0-4-5 16,-14-4 4-16,0 0-4 0,17 2 4 0,3 0-4 15,-20-2 7-15,0 0-7 0,17 2 7 0,-1 1-7 16,-16-3 9-16,0 0-9 0,11 4 9 0,9 2-9 16,-20-6 11-16,0 0-11 0,13 6 11 0,7-3-11 0,-20-3 11 15,0 0-11-15,15 2 11 0,5 0-11 0,-20-2 9 16,0 0-9-16,21 2 9 0,3 0-9 0,-24-2 8 15,0 0-8-15,25 0 9 0,0-2-9 0,-25 2 8 0,0 0-8 16,25-6 8-16,-3-3-8 0,-22 9 8 0,0 0-8 16,27-10 8-16,-2 1-8 0,-25 9 6 0,0 0-6 15,27-12 7-15,-3 1-7 0,-24 11 5 0,0 0-5 16,25-13 6-16,-2-5-6 0,-23 18 5 0,0 0-5 0,28-13 6 16,5 7-6-16,-33 6 5 0,0 0-5 0,27-2 5 15,0-1-5-15,-27 3 4 0,0 0-4 0,21-4 4 16,3 0-4-16,-24 4 3 0,0 0-3 0,21-6 4 15,3 4-4-15,-24 2 3 0,0 0-3 0,21-2 3 16,-7 1-3-16,-14 1 3 0,0 0-3 0,17 0 4 16,1 0-4-16,-18 0 4 0,0 0-4 0,19 0 4 15,-7-2-4-15,-12 2 4 0,0 0-4 0,13-4 5 16,3 2-5-16,-16 2 6 0,0 0-6 0,11-2 7 16,7 0-7-16,-18 2 5 0,0 0-5 0,10-2 6 15,-3 0-6-15,-7 2 5 0,0 0-5 0,0 0 5 16,14-4-5-16,-14 4 5 0,0 0-5 0,14-1 6 0,-3-3-6 15,-11 4 5-15,0 0-5 0,16-4 6 0,-2 2-6 16,-14 2 5-16,0 0-5 0,11 0 5 0,-1 0-5 16,-10 0 5-16,0 0-5 0,14 2 5 0,5 0-5 15,-19-2 5-15,0 0-5 0,19 4 6 0,3 1-6 16,-22-5 5-16,0 0-5 0,23 6 5 0,2 0-5 0,-25-6 4 16,0 0-4-16,20 6 4 0,-1-1-4 0,-19-5 4 15,0 0-4-15,22 4 5 0,9-4-5 0,-31 0 4 16,0 0-4-16,33 0 4 0,-4 0-4 0,-29 0 4 0,0 0-4 15,27 2 5-15,6 0-5 0,-33-2 3 16,0 0-3-16,27 2 3 0,3 4-3 0,-30-6 2 0,0 0-2 16,29 7 3-16,0 1-3 0,-29-8 2 0,0 0-2 15,29 5 2-15,-2-1-2 0,-27-4 2 0,0 0-2 16,33 4 2-16,6 2-2 0,-39-6 1 0,0 0-1 16,43 7 2-16,0-1-2 0,-43-6 1 0,0 0-1 0,45 4 2 15,-1 2-2-15,-44-6 0 0,0 0 0 0,45 9 1 16,0 5-1-16,-45-14 0 0,0 0 0 0,44 15 1 15,1 2-1-15,-45-17 0 0,0 0 0 0,51 17 0 16,3-3 0-16,-54-14 0 0,0 0 0 0,55 11 0 16,-1-1 0-16,-54-10 0 0,0 0 0 0,56 9 0 15,5 3 0-15,-61-12 0 0,0 0 0 0,60 13 0 16,-2 4 0-16,-58-17 0 0,0 0 0 0,59 17 0 16,7-2 0-16,-66-15-1 0,0 0 1 0,64 16 0 15,2 1 0-15,-66-17 0 0,0 0 0 0,68 19 0 16,-4 0 0-16,-64-19 0 0,0 0 0 0,66 15 0 15,-2-3 0-15,-64-12 0 0,0 0 0 0,67 9 0 0,-3 1 0 16,-64-10 0-16,0 0 0 0,64 11 0 0,2-1 0 16,-66-10 1-16,0 0-1 0,68 9 1 0,2 1-1 15,-70-10 3-15,0 0-3 0,64 11 3 0,0 1-3 16,-64-12 5-16,0 0-5 0,70 11 6 0,0 1-6 16,-70-12 7-16,0 0-7 0,74 11 8 0,2-1-8 0,-76-10 6 15,0 0-6-15,74 7 6 0,2 1-6 0,-76-8 6 16,0 0-6-16,76 8 6 0,-4-1-6 0,-72-7 6 15,0 0-6-15,75 6 6 0,1-4-6 0,-76-2 4 0,0 0-4 16,78 2 4-16,-2 2-4 0,-76-4 4 0,0 0-4 16,78 3 5-16,1 1-5 0,-79-4 6 0,0 0-6 15,82 2 6-15,3-4-6 0,-85 2 5 0,0 0-5 16,88-6 6-16,-2-5-6 0,-86 11 7 0,0 0-7 16,83-10 7-16,-3 7-7 0,-80 3 7 0,0 0-7 0,82-4 8 15,-3-2-8-15,-79 6 7 0,0 0-7 0,80-13 8 16,-6-8-8-16,-74 21 12 0,0 0-12 0,70-29 13 15,-6-5-13-15,-64 34 10 0,0 0-10 0,68-38 11 16,8-4-11-16,-76 42 13 0,0 0-13 0,74-46 14 16,-4-7-14-16,-70 53 13 0,0 0-13 0,64-58 13 15,-4-1-13-15,-60 59 11 0,0 0-11 0,55-63 12 16,-1-4-12-16,-54 67 9 0,0 0-9 0,51-72 10 16,-3-6-10-16,-48 78 7 0,0 0-7 0,41-75 7 15,-6 9-7-15,-35 66 7 0,0 0-7 0,29-65 7 16,-9 6-7-16,-20 59 5 0,0 0-5 0,15-58 6 0,-5 5-6 15,-10 53 5-15,0 0-5 0,6-55 5 0,-6-3-5 16,0 58 6-16,0 0-6 0,-10-57 6 0,-2 0-6 16,12 57 6-16,0 0-6 0,-13-53 7 0,-9-1-7 15,22 54 8-15,0 0-8 0,-19-49 9 0,-1 7-9 16,20 42 6-16,0 0-6 0,-23-39 6 0,-6 1-6 16,29 38 6-16,0 0-6 0,-33-34 6 0,4 3-6 15,29 31 5-15,0 0-5 0,-35-28 5 0,0-3-5 0,35 31 6 16,0 0-6-16,-39-28 7 0,-10-1-7 0,49 29 5 15,0 0-5-15,-50-23 6 0,-5 6-6 0,55 17 6 16,0 0-6-16,-56-13 6 0,-2 1-6 0,58 12 5 0,0 0-5 16,-59-9 5-16,3 1-5 0,56 8 4 0,0 0-4 15,-60-6 5-15,1 2-5 0,59 4 2 0,0 0-2 16,-66-1 3-16,-4-1-3 0,70 2 1 0,0 0-1 16,-74-2 2-16,8-2-2 0,66 4 1 0,0 0-1 15,-64-2 1-15,-6 0-1 0,70 2 0 0,0 0 0 0,-72 0 1 16,-4 0-1-16,76 0 0 0,0 0 0 0,-79 0 0 15,-1-6 0-15,80 6 0 0,0 0 0 0,-76-3 0 16,2 3 0-16,74 0 0 0,0 0 0 0,-80 1 0 16,-5-2 0-16,85 1 0 0,0 0 0 0,-90-2 0 15,-9 4 0-15,99-2 0 0,0 0 0 0,-99 1 1 16,4 1-1-16,95-2 0 0,0 0 0 0,-90 0 0 16,-5-3 0-16,95 3 0 0,0 0 0 0,-89-2 0 15,7 4 0-15,82-2 0 0,0 0 0 0,-78 1 0 16,10-2 0-16,68 1 0 0,0 0 0 0,-70-4 0 15,0-2 0-15,70 6 0 0,0 0 0 0,-74-8 0 0,8 1 0 16,66 7-2-16,0 0 2 0,-68-6-1 0,8 4 1 16,60 2-3-16,0 0 3 0,-60-6-2 0,-1-5 2 15,61 11-4-15,0 0 4 0,-54-13-3 0,1 1 3 16,53 12-6-16,0 0 6 0,-46-11-5 0,-7 1 5 16,53 10-6-16,0 0 6 0,-46-9-6 0,-3-5 6 15,49 14-7-15,0 0 7 0,-41-15-7 0,10 0 7 0,31 15-6 16,0 0 6-16,-23-14-6 0,1 1 6 0,22 13-6 15,0 0 6-15,-19-13-6 0,-1-3 6 0,20 16-5 16,0 0 5-16,-19-13-5 0,3 0 5 0,16 13-4 0,0 0 4 16,-15-16-3-16,1-1 3 0,14 17-3 0,0 0 3 15,-15-19-2-15,5 4 2 0,10 15-2 0,0 0 2 16,-6-17-1-16,2-6 1 0,4 23-1 0,0 0 1 16,-6-21-1-16,3 9 1 0,3 12-1 0,0 0 1 15,0 0-1-15,-4-9 1 0,4 9-2 0,0 0 2 16,0 0-1-16,-10 0 1 0,10 0-2 0,0 0 2 0,-8 2-1 15,-2 2 1-15,10-4-3 0,0 0 3 0,-13 5-3 16,-9 7 3-16,22-12-4 0,0 0 4 0,-29 13-3 16,-6 1 3-16,35-14-4 0,0 0 4 0,-33 11-3 15,2-5 3-15,31-6-4 0,0 0 4 0,-29 7-3 16,0 1 3-16,29-8-3 0,0 0 3 0,-31 6-2 16,0-4 2-16,31-2-3 0,0 0 3 0,-35 0-2 15,0 0 2-15,35 0-3 0,0 0 3 0,-35 3-3 16,5 1 3-16,30-4-3 0,0 0 3 0,-29 2-2 15,-15-2 2-15,44 0-3 0,0 0 3 0,-45 2-3 0,14 2 3 16,31-4-3-16,0 0 3 0,-35 4-3 0,-4 1 3 16,39-5-2-16,0 0 2 0,-41 6-1 0,-2-2 1 15,43-4-2-15,0 0 2 0,-41 4-1 0,1-4 1 16,40 0-2-16,0 0 2 0,-37 0-1 0,2 2 1 16,35-2-1-16,0 0 1 0,-35 0-1 0,-2 0 1 15,37 0-2-15,0 0 2 0,-45-2-1 0,2-6 1 16,43 8-2-16,0 0 2 0,-41-8-1 0,10 1 1 15,31 7-2-15,0 0 2 0,-33-8-1 0,2-5 1 16,31 13-1-16,0 0 1 0,-33-17-1 0,-2-2 1 0,35 19-1 16,0 0 1-16,-31-23 0 0,8-4 0 0,23 27-1 0,0 0 1 15,-22-27 0-15,3 3 0 0,19 24-1 0,0 0 1 16,-16-27 0-16,1-8 0 0,15 35-1 0,0 0 1 16,-20-34 0-16,1 6 0 0,19 28 0 0,0 0 0 15,-16-35 0-15,1-7 0 0,15 42 0 0,0 0 0 0,-14-44 0 16,-5-1 0-16,19 45 0 0,0 0 0 0,-20-48 0 15,-1-2 0-15,21 50 0 0,0 0 0 0,-20-51 0 16,1 3 0-16,19 48 0 0,0 0 0 0,-16-51 0 16,1 1 0-16,15 50 0 0,0 0 0 0,-20-46 0 15,1 0 0-15,19 46 0 0,0 0 0 0,-21-43 0 16,3-1 0-16,18 44 0 0,0 0 0 0,-16-48 0 16,1-4 0-16,15 52 0 0,0 0 0 0,-16-49 0 15,-1 1 0-15,17 48-1 0,0 0 1 0,-18-49 0 16,-5-3 0-16,23 52-1 0,0 0 1 0,-19-51 0 15,1 1 0-15,18 50-1 0,0 0 1 0,-13-50-1 0,-7-3 1 16,20 53-1-16,0 0 1 0,-19-53 0 16,-3-1 0-16,22 54-1 0,0 0 1 0,-19-51 0 0,-1 3 0 15,20 48 0-15,0 0 0 0,-25-50 0 0,0-1 0 16,25 51 0-16,0 0 0 0,-29-50 0 0,-2 3 0 16,31 47 0-16,0 0 0 0,-30-48 1 0,-3-4-1 15,33 52 1-15,0 0-1 0,-31-51 2 0,0-1-2 16,31 52 2-16,0 0-2 0,-33-51 3 0,-4-1-3 0,37 52 3 15,0 0-3-15,-39-45 4 0,0 3-4 0,39 42 4 16,0 0-4-16,-39-39 4 0,2 5-4 16,37 34 4-16,0 0-4 0,-44-34 4 0,-1 3-4 0,45 31 3 15,0 0-3-15,-54-28 4 0,-7 7-4 0,61 21 4 16,0 0-4-16,-60-19 4 0,-2-2-4 0,62 21 3 0,0 0-3 16,-60-14 4-16,-1 3-4 0,61 11 2 0,0 0-2 15,-64-8 2-15,-2 2-2 0,66 6 2 0,0 0-2 16,-70-3 2-16,2 3-2 0,68 0 0 0,0 0 0 0,-74 3 1 15,8 3-1-15,66-6 0 0,0 0 0 0,-68 2 1 16,6 4-1-16,62-6 0 0,0 0 0 0,-68 9 1 16,2 3-1-16,66-12 0 0,0 0 0 0,-70 17 0 15,7 4 0-15,63-21 0 0,0 0 0 0,-56 17 0 16,2 6 0-16,54-23 0 0,0 0 0 0,-51 27 0 16,-9 3 0-16,60-30-1 0,0 0 1 0,-55 33 0 15,3-3 0-15,52-30-1 0,0 0 1 0,-51 31 0 16,1 5 0-16,50-36-2 0,0 0 2 0,-51 40-2 15,12-2 2-15,39-38-3 0,0 0 3 0,-41 50-2 0,6 5 2 16,35-55-2-16,0 0 2 0,-35 59-2 16,6 2 2-16,29-61-2 0,0 0 2 0,-25 57-2 0,-2 1 2 15,27-58-2-15,0 0 2 0,-22 55-1 0,3-2 1 16,19-53-2-16,0 0 2 0,-16 56-2 0,7 5 2 16,9-61-2-16,0 0 2 0,-10 65-2 0,4 1 2 15,6-66-3-15,0 0 3 0,-4 63-2 0,2-7 2 16,2-56-3-16,0 0 3 0,0 55-3 0,0 0 3 15,0-55-3-15,0 0 3 0,2 58-3 0,8 1 3 0,-10-59-3 16,0 0 3-16,10 57-3 0,-1 2 3 0,-9-59-4 16,0 0 4-16,16 55-3 0,-1-3 3 0,-15-52-3 15,0 0 3-15,18 49-3 0,-1-3 3 0,-17-46-3 0,0 0 3 16,18 50-2-16,-2 1 2 0,-16-51-2 0,0 0 2 16,15 61-2-16,-5 14 2 0,-10-75-4 0,0 0 4 15,6 86-3-15,-8 7 3 0,-2-1-2035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05T11:21:16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2951 12245 763 0,'0'0'0'16,"0"0"0"-16,-21 0 0 0,21 0 20 0,0 0-20 16,-19 0 20-16,5 2-20 0,14-2 59 0,0 0-59 15,-25 2 60-15,-26 4-60 0,51-6 48 0,0 0-48 0,-54 1 49 16,3 3-49-16,51-4 35 0,0 0-35 0,-50 8 36 16,-9-2-36-16,59-6 27 0,0 0-27 0,-60 13 27 15,-4 8-27-15,64-21 22 0,0 0-22 0,-57 23 23 16,-5-2-23-16,62-21 29 0,0 0-29 0,-62 25 30 15,-2 9-30-15,64-34 31 0,0 0-31 0,-64 38 31 16,5 2-31-16,59-40 29 0,0 0-29 0,-50 46 29 16,9 2-29-16,41-48 28 0,0 0-28 0,-35 53 28 15,0 0-28-15,35-53 26 0,0 0-26 0,-29 60 26 16,6 1-26-16,23-61 25 0,0 0-25 0,-18 66 25 16,1 3-25-16,17-69 20 0,0 0-20 0,-12 67 20 0,2-2-20 15,10-65 14-15,0 0-14 0,0 65 15 0,2-2-15 16,-2-63 10-16,0 0-10 0,10 59 11 0,3 0-11 15,-13-59 8-15,0 0-8 0,14 53 8 0,2 3-8 16,-16-56 6-16,0 0-6 0,21 53 6 0,12-5-6 16,-33-48 5-16,0 0-5 0,41 44 5 0,0-2-5 15,-41-42 2-15,0 0-2 0,48 41 2 0,1-4-2 16,-49-37 1-16,0 0-1 0,56 34 2 0,5 6-2 0,-61-40 1 16,0 0-1-16,64 40 2 0,0-4-2 0,-64-36 1 15,0 0-1-15,64 33 1 0,6-3-1 0,-70-30 1 16,0 0-1-16,74 27 2 0,6-6-2 0,-80-21 1 15,0 0-1-15,81 19 2 0,3-6-2 0,-84-13 2 16,0 0-2-16,83 8 2 0,3-4-2 0,-86-4 3 0,0 0-3 16,84 2 3-16,5 0-3 0,-89-2 3 0,0 0-3 15,91 4 4-15,-1-1-4 0,-90-3 5 0,0 0-5 16,83 6 6-16,9 2-6 0,-92-8 5 0,0 0-5 16,97 7 5-16,-2-3-5 0,-95-4 4 0,0 0-4 0,96 0 5 15,-11-2-5-15,-85 2 4 0,0 0-4 0,88-4 4 16,3 1-4-16,-91 3 2 0,0 0-2 0,95-4 3 15,-5 0-3-15,-90 4 2 0,0 0-2 0,87 0 2 16,-5 8-2-16,-82-8 2 0,0 0-2 0,84 7 2 16,5 1-2-16,-89-8 3 0,0 0-3 0,89 8 3 15,-5-3-3-15,-84-5 2 0,0 0-2 0,80 4 3 16,-1-2-3-16,-79-2 3 0,0 0-3 0,80 4 4 16,2 0-4-16,-82-4 4 0,0 0-4 0,87 3 4 0,-5-1-4 15,-82-2 3-15,0 0-3 0,84 0 4 0,-11 0-4 16,-73 0 3-16,0 0-3 0,80 2 4 0,2-2-4 15,-82 0 3-15,0 0-3 0,87-2 3 0,-5-3-3 16,-82 5 3-16,0 0-3 0,80-6 3 0,-8 2-3 16,-72 4 3-16,0 0-3 0,70-4 3 0,5-1-3 15,-75 5 3-15,0 0-3 0,80-12 4 0,0-1-4 16,-80 13 4-16,0 0-4 0,76-10 4 0,-4 6-4 16,-72 4 3-16,0 0-3 0,70-2 4 0,5-1-4 0,-75 3 4 15,0 0-4-15,76-4 5 0,2 2-5 0,-78 2 3 16,0 0-3-16,80 0 3 0,-4 0-3 0,-76 0 3 15,0 0-3-15,77 2 3 0,-1 4-3 0,-76-6 4 16,0 0-4-16,84 3 4 0,1-5-4 0,-85 2 3 0,0 0-3 16,80-1 4-16,0 1-4 0,-80 0 4 0,0 0-4 15,83 0 4-15,3 0-4 0,-86 0 4 0,0 0-4 16,93 3 5-16,3 5-5 0,-96-8 2 0,0 0-2 16,89 10 3-16,0 1-3 0,-89-11 1 0,0 0-1 0,90 13 1 15,1 1-1-15,-91-14 1 0,0 0-1 0,99 9 2 16,1-3-2-16,-100-6 1 0,0 0-1 0,99 6 2 15,0 3-2-15,-99-9 2 0,0 0-2 0,101 12 2 16,-4-1-2-16,-97-11 1 0,0 0-1 0,95 10 2 16,1-1-2-16,-96-9 2 0,0 0-2 0,95 8 3 15,4-2-3-15,-99-6 2 0,0 0-2 0,103 5 2 16,-6 5-2-16,-97-10 3 0,0 0-3 0,103 9 3 16,-3-1-3-16,-100-8 2 0,0 0-2 0,99 10 3 0,2-1-3 15,-101-9 1-15,0 0-1 0,99 6 2 16,-6-8-2-16,-93 2 1 0,0 0-1 0,100-2 2 0,5 2-2 15,-105 0 1-15,0 0-1 0,104-4 1 0,-2-5-1 16,-102 9 1-16,0 0-1 0,99-18 1 0,-4-6-1 16,-95 24 2-16,0 0-2 0,93-29 2 0,-5-7-2 15,-88 36 3-15,0 0-3 0,78-40 3 0,-6-2-3 16,-72 42 3-16,0 0-3 0,64-48 3 0,-4-7-3 16,-60 55 3-16,0 0-3 0,52-56 4 0,-9 1-4 0,-43 55 4 15,0 0-4-15,37-55 5 0,-4-8-5 0,-33 63 8 16,0 0-8-16,24-61 9 0,-9 0-9 0,-15 61 13 15,0 0-13-15,8-65 13 0,-10 0-13 0,2 65 14 16,0 0-14-16,-16-65 15 0,-13 0-15 0,29 65 18 0,0 0-18 16,-31-68 18-16,-2-3-18 0,33 71 17 0,0 0-17 15,-35-71 18-15,-6 5-18 0,41 66 19 0,0 0-19 16,-50-71 20-16,-5 4-20 0,55 67 21 0,0 0-21 16,-58-63 21-16,-8 0-21 0,66 63 19 0,0 0-19 0,-68-57 20 15,-6 4-20-15,74 53 31 0,0 0-31 0,-80-54 31 16,-5 5-31-16,85 49 27 0,0 0-27 0,-94-44 27 15,-7 0-27-15,101 44 21 0,0 0-21 0,-99-36 22 16,-4 3-22-16,103 33 19 0,0 0-19 0,-111-28 20 16,-13-1-20-16,124 29 16 0,0 0-16 0,-129-27 16 15,3 5-16-15,126 22 13 0,0 0-13 0,-130-18 14 16,-8 7-14-16,138 11 12 0,0 0-12 0,-134-6 12 16,-6-1-12-16,140 7 9 0,0 0-9 0,-138-2 9 15,-2 2-9-15,140 0 8 0,0 0-8 0,-146 0 9 0,-2 9-9 16,148-9 7-16,0 0-7 0,-146 10 7 15,2 3-7-15,144-13 4 0,0 0-4 0,-147 17 5 16,-9-1-5-16,156-16 2 0,0 0-2 0,-150 19 3 0,8 2-3 16,142-21 2-16,0 0-2 0,-136 21 2 0,-4-2-2 15,140-19 1-15,0 0-1 0,-124 15 2 0,-1-6-2 16,125-9 1-16,0 0-1 0,-118 6 1 0,-1-4-1 16,119-2 0-16,0 0 0 0,-115 6 1 0,10-4-1 15,105-2 0-15,0 0 0 0,-105 4 1 0,-3-1-1 16,108-3 0-16,0 0 0 0,-105 4 0 0,5-2 0 0,100-2 0 15,0 0 0-15,-95 0 0 0,-4 0 0 0,99 0 0 0,0 0 0 16,-103 2 0-16,2 2 0 0,101-4 0 0,0 0 0 16,-99 2 0-16,9-4 0 0,90 2 0 0,0 0 0 15,-89-4 0-15,-1 0 0 0,90 4 0 0,0 0 0 16,-85-9 0-16,-1 1 0 0,86 8 0 0,0 0 0 16,-83-8 0-16,3 1 0 0,80 7 0 0,0 0 0 0,-84-8 0 15,3 0 0-15,81 8 0 0,0 0 0 0,-84-5 0 16,-1-5 0-16,85 10 0 0,0 0 0 0,-80-7 1 15,6-1-1-15,74 8 0 0,0 0 0 0,-80-8 0 16,1 1 0-16,79 7 0 0,0 0 0 0,-80-14 1 16,-4 3-1-16,84 11 0 0,0 0 0 0,-76-10 1 15,3 5-1-15,73 5 0 0,0 0 0 0,-65-6 1 16,-5-2-1-16,70 8 0 0,0 0 0 0,-75-9 1 16,1-1-1-16,74 10 0 0,0 0 0 0,-78-6 0 15,2 5 0-15,76 1 0 0,0 0 0 0,-76 1 0 16,-4 3 0-16,80-4 0 0,0 0 0 0,-79 10 0 0,-15 7 0 15,94-17 0-15,0 0 0 0,-101 34 0 0,-8 22 0 16,109-56-1-16,0 0 1 0,-134 85-1 0,-48 43 1 16,182-128-4-16,0 0 4 0,0 0-1869 0</inkml:trace>
  <inkml:trace contextRef="#ctx0" brushRef="#br0" timeOffset="3871.95">25841 13865 841 0,'0'0'0'0,"0"0"0"0,0 0 0 0,0 0 25 16,0 0-25-16,0 0 26 0,0 0-26 0,0 0 51 0,0 0-51 16,0 0 52-16,4-18-52 0,-4 18 44 0,0 0-44 15,12-3 45-15,9-9-45 0,-21 12 24 0,0 0-24 0,22-9 24 16,-7 3-24-16,-15 6 17 0,0 0-17 0,12-4 18 16,-2 2-18-16,-10 2 14 0,0 0-14 15,9-2 14-15,1 0-14 0,-10 2 19 0,0 0-19 0,8-2 20 16,-8 2-20-16,0 0 26 0,0 0-26 0,0 0 27 15,0 0-27-15,0 0 26 0,0 0-26 0,0 0 27 16,-25 12-27-16,25-12 32 0,0 0-32 0,-28 6 32 16,-1 3-32-16,29-9 32 0,0 0-32 0,-31 12 33 15,0 1-33-15,31-13 29 0,0 0-29 0,-29 8 30 16,4 1-30-16,25-9 39 0,0 0-39 0,-24 6 39 16,5-2-39-16,19-4 40 0,0 0-40 0,-14 2 40 0,6-1-40 15,8-1 34-15,0 0-34 0,0 0 34 0,-9 4-34 16,9-4 31-16,0 0-31 0,0 0 31 0,0 0-31 15,0 0 25-15,0 0-25 0,0 0 26 0,11-11-26 16,-11 11 19-16,0 0-19 0,14-10 20 0,7-3-20 16,-21 13 12-16,0 0-12 0,26-25 12 0,-3-2-12 15,-2 1-1388-15</inkml:trace>
  <inkml:trace contextRef="#ctx0" brushRef="#br0" timeOffset="5225.58">24933 14170 953 0,'0'0'0'0,"0"0"0"16,8 0 0-16,-8 0 19 0,0 0-19 0,0 0 19 16,14-6-19-16,-14 6 47 0,0 0-47 0,17-6 47 15,18-5-47-15,-35 11 42 0,0 0-42 0,43-15 43 16,6-1-43-16,-49 16 46 0,0 0-46 0,48-17 46 16,-7 2-46-16,-41 15 48 0,0 0-48 0,33-13 49 15,-7 3-49-15,-26 10 45 0,0 0-45 0,21-4 46 16,-6 2-46-16,-15 2 37 0,0 0-37 0,10 0 38 0,-10 0-38 15,0 0 32-15,0 0-32 0,10 0 32 0,-10 0-32 16,0 0 28-16,0 0-28 0,8 0 29 0,-8 0-29 16,0 0 24-16,0 0-24 0,0 0 24 0,-16 8-24 15,16-8 23-15,0 0-23 0,-19 10 24 0,-9 3-24 16,28-13 25-16,0 0-25 0,-33 17 26 0,-5 2-26 16,38-19 25-16,0 0-25 0,-35 15 26 0,5-1-26 0,30-14 22 15,0 0-22-15,-19 11 23 0,7-5-23 0,12-6 21 16,0 0-21-16,0 0 21 0,-8 6-21 0,8-6 17 15,0 0-17-15,0 0 17 0,0 0-17 0,0 0 14 16,0 0-14-16,16-8 14 0,7-3-14 0,-23 11 12 0,0 0-12 16,30-16 13-16,-1 1-13 0,-29 15 11 0,0 0-11 15,27-15 11-15,-6 7-11 0,-21 8 10 0,0 0-10 16,14-6 10-16,-4 3-10 0,-10 3 9 0,0 0-9 16,7-2 10-16,-7 2-10 0,0 0 9 0,0 0-9 15,0 0 9-15,0 0-9 0,0 0 7 0,0 0-7 0,0 0 8 16,-7 5-8-16,7-5 5 0,0 0-5 0,-14 6 5 15,4 0-5-15,10-6 1 0,0 0-1 0,-11 6 2 16,-7-3-2-16,1 1-1533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05T10:05:09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4044 11678 785 0,'0'0'0'0,"0"0"0"16,0 0 0-16,0 0 23 0,0 0-23 0,0 0 23 16,0 0-23-16,0 0 47 0,0 0-47 0,0 0 47 15,0 0-47-15,0 0 51 0,0 0-51 0,0 0 52 16,0 0-52-16,0 0 39 0,0 0-39 0,0 0 40 16,0 0-40-16,0 0 27 0,0 0-27 0,0 0 27 0,0 0-27 15,0 0 25-15,0 0-25 0,0 0 25 16,0 0-25-16,0 0 29 0,0 0-29 0,0 0 29 0,0 0-29 15,0 0 27-15,0 0-27 0,0 0 28 0,0 0-28 16,0 0 32-16,0 0-32 0,25-19 32 0,10 10-32 16,-35 9 32-16,0 0-32 0,45-10 33 0,10-3-33 15,-55 13 27-15,0 0-27 0,54-10 27 0,12-1-27 16,-66 11 23-16,0 0-23 0,64-10 24 0,-3 5-24 16,-61 5 18-16,0 0-18 0,66-8 19 0,8 4-19 15,-74 4 19-15,0 0-19 0,79-2 19 0,5 2-19 0,-84 0 14 16,0 0-14-16,80 0 14 0,-1 2-14 0,-79-2 10 15,0 0-10-15,76 6 11 0,8 2-11 0,-84-8 8 16,0 0-8-16,83 5 8 0,7 1-8 0,-90-6 7 0,0 0-7 16,85 2 8-16,-5 6-8 0,-80-8 7 0,0 0-7 15,89 5 8-15,7-3-8 0,-96-2 10 0,0 0-10 16,95-2 11-16,4-5-11 0,-99 7 12 0,0 0-12 0,99-8 12 16,0-3-12-16,-99 11 11 0,0 0-11 0,100-10 12 15,1 1-12-15,-101 9 21 0,0 0-21 0,103-10 21 16,6 4-21-16,-109 6 25 0,0 0-25 0,105-5 25 15,-6-3-25-15,-99 8 28 0,0 0-28 0,95-8 29 16,-4 3-29-16,-91 5 28 0,0 0-28 0,90-2 28 16,3 2-28-16,-93 0 24 0,0 0-24 0,90 7 24 15,-1 7-24-15,-89-14 19 0,0 0-19 0,90 17 19 16,-1 6-19-16,-4 0-1503 0</inkml:trace>
  <inkml:trace contextRef="#ctx0" brushRef="#br0" timeOffset="3550.99">8675 11663 841 0,'0'0'0'0,"0"0"0"16,0 0 0-16,0 0 34 0,0 0-34 0,0 0 34 15,0 0-34-15,0 0 84 0,0 0-84 0,0 0 84 16,0 0-84-16,0 0 75 0,0 0-75 0,0 0 75 16,0 0-75-16,0 0 42 0,0 0-42 0,0 0 43 15,0 0-43-15,0 0 31 0,0 0-31 0,0 0 31 16,24-9-31-16,-24 9 22 0,0 0-22 0,6 0 23 15,3 0-23-15,-9 0 17 0,0 0-17 0,20 0 17 16,5-2-17-16,-25 2 14 0,0 0-14 0,31-2 14 16,2 6-14-16,-33-4 14 0,0 0-14 0,31 3 14 0,4-6-14 15,-35 3 12-15,0 0-12 0,35-2 13 0,0-2-13 16,-35 4 11-16,0 0-11 0,35-4 12 0,10 4-12 16,-45 0 12-16,0 0-12 0,52-4 12 0,3 0-12 15,-55 4 11-15,0 0-11 0,60-3 11 0,0 5-11 16,-60-2 10-16,0 0-10 0,65 3 11 0,-5 3-11 15,-60-6 10-15,0 0-10 0,64 8 10 0,-4-3-10 16,-60-5 9-16,0 0-9 0,68 4 10 0,4-2-10 16,-72-2 9-16,0 0-9 0,76 2 9 0,-4-2-9 0,-72 0 7 15,0 0-7-15,74 0 8 0,2 2-8 0,-76-2 10 16,0 0-10-16,70 4 10 0,-4 2-10 0,-66-6 8 0,0 0-8 16,70 7 9-16,8 1-9 0,-78-8 8 15,0 0-8-15,72 6 9 0,-8-3-9 0,-64-3 8 0,0 0-8 16,68 4 8-16,-2 2-8 0,-66-6 8 0,0 0-8 15,72 6 8-15,4-6-8 0,-76 0 8 0,0 0-8 0,72-2 8 16,0 0-8-16,-72 2 7 0,0 0-7 16,64 2 7-16,-2 2-7 0,-62-4 8 0,0 0-8 0,62 5 8 15,8-3-8-15,-70-2 7 0,0 0-7 0,70 4 7 16,0 4-7-16,-70-8 8 0,0 0-8 0,66 2 8 16,2-4-8-16,-68 2 8 0,0 0-8 0,64-8 9 15,3 2-9-15,-67 6 13 0,0 0-13 0,64-7 14 16,0 3-14-16,-64 4 11 0,0 0-11 0,62-2 11 15,2-4-11-15,-64 6 12 0,0 0-12 0,62-7 13 16,-11 3-13-16,-51 4 13 0,0 0-13 0,51-4 13 16,-5-2-13-16,-46 6 13 0,0 0-13 0,49-11 14 0,-1-1-14 15,-48 12 16-15,0 0-16 0,47-9 17 0,-8 3-17 16,-39 6 17-16,0 0-17 0,35-6 17 0,-6 1-17 16,-29 5 17-16,0 0-17 0,22-2 17 0,1 2-17 15,-23 0 13-15,0 0-13 0,15 2 13 0,1-1-13 16,-16-1 8-16,0 0-8 0,8 0 8 0,-8 0-8 15,0 0-1549-15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05T11:11:47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7569 5082 516 0,'0'0'0'0,"0"0"0"16,-25-10 0-16,25 10 4 0,0 0-4 0,-24-9 5 16,9 5-5-16,15 4 16 0,0 0-16 0,-12 0 16 15,3-4-16-15,9 4 43 0,0 0-43 0,-10-6 44 16,2-1-44-16,8 7 68 0,0 0-68 0,-8-10 69 16,0-3-69-16,8 13 46 0,0 0-46 0,-5-13 46 15,5 13-46-15,0 0 48 0,0 0-48 0,-10-10 49 16,10 2-49-16,0 8 47 0,0 0-47 0,0-9 48 15,0-1-48-15,0 10 40 0,0 0-40 0,10-7 41 0,11-7-41 16,-21 14 37-16,0 0-37 0,35-17 37 16,8 8-37-16,-43 9 26 0,0 0-26 0,45-6 27 0,9-6-27 15,-54 12 20-15,0 0-20 0,54-5 20 0,7 1-20 16,-61 4 16-16,0 0-16 0,66-6 16 0,4 2-16 16,-70 4 11-16,0 0-11 0,78-7 12 0,7 5-12 15,-85 2 10-15,0 0-10 0,93-4 11 0,5 4-11 16,-98 0 8-16,0 0-8 0,103-4 8 0,6-1-8 0,-109 5 6 15,0 0-6-15,116-8 7 0,1-2-7 0,-117 10 6 16,0 0-6-16,124-3 6 0,7 3-6 0,-131 0 4 16,0 0-4-16,134 0 4 0,6 0-4 0,-140 0 6 0,0 0-6 15,146-6 7-15,1 6-7 0,-147 0 11 0,0 0-11 16,160 0 12-16,3-4-12 0,-163 4 15 0,0 0-15 16,169 0 16-16,6-4-16 0,-175 4 17 0,0 0-17 15,179 0 17-15,10 4-17 0,-189-4 17 0,0 0-17 16,181 4 17-16,1 2-17 0,-182-6 15 0,0 0-15 15,179 3 15-15,8 1-15 0,-187-4 13 0,0 0-13 0,194 0 13 16,-1 6-13-16,-193-6 11 16,0 0-11-16,198 0 12 0,6-6-12 0,-204 6 10 0,0 0-10 0,204-4 11 15,2 1-11-15,-206 3 8 0,0 0-8 0,216-6 9 16,10 2-9-16,-226 4 6 0,0 0-6 0,223-10 7 16,1 7-7-16,-224 3 5 0,0 0-5 0,229-4 6 15,-1 8-6-15,-228-4 4 0,0 0-4 0,237-4 5 16,4-2-5-16,-241 6 5 0,0 0-5 0,247-8 6 15,2 8-6-15,-249 0 6 0,0 0-6 0,257-3 6 16,3 1-6-16,-260 2 6 0,0 0-6 0,272-8 7 0,-7 4-7 16,-265 4 6-16,0 0-6 0,268-2 6 0,4-1-6 15,-272 3 5-15,0 0-5 0,274 0 5 0,1 3-5 16,-275-3 4-16,0 0-4 0,274 6 4 0,6-2-4 16,-280-4 2-16,0 0-2 0,282 4 3 0,3-2-3 15,-285-2 2-15,0 0-2 0,298 3 3 0,5 1-3 16,-303-4 2-16,0 0-2 0,309 4 2 0,4 2-2 15,-313-6 1-15,0 0-1 0,317 4 2 0,8-4-2 0,-325 0 2 16,0 0-2-16,329 3 3 0,-1-1-3 0,-328-2 2 16,0 0-2-16,319 4 3 0,-6 0-3 0,-313-4 1 0,0 0-1 15,307 6 2-15,-2 1-2 0,-305-7 1 16,0 0-1-16,290 4 1 0,-8-8-1 0,-282 4 1 16,0 0-1-16,278 4 1 0,-4 10-1 0,-274-14 1 0,0 0-1 15,255 15 2-15,-16 2-2 0,-239-17 1 0,0 0-1 16,216 17 1-16,-31 6-1 0,-185-23 0 0,0 0 0 0,144 13 1 15,-51-5-1-15,2 2-1312 0</inkml:trace>
  <inkml:trace contextRef="#ctx0" brushRef="#br0" timeOffset="1293.45">2417 5996 606 0,'0'0'0'0,"0"0"0"0,0 0 0 16,0 0 10-16,0 0-10 0,-29-14 11 0,19 12-11 0,10 2 16 15,0 0-16-15,0 0 17 0,-6 0-17 0,6 0 19 16,0 0-19-16,0 0 20 0,10 0-20 0,-10 0 15 16,0 0-15-16,8 0 15 0,5 0-15 0,-13 0 10 15,0 0-10-15,20 2 11 0,1 2-11 0,-21-4 9 0,0 0-9 16,25 8 10-16,-1 1-10 0,-24-9 9 0,0 0-9 15,29 8 9-15,12 1-9 0,-41-9 10 0,0 0-10 16,54 10 10-16,10 0-10 0,-64-10 11 0,0 0-11 0,70 9 12 16,4-1-12-16,-74-8 14 0,0 0-14 0,86 4 15 15,7-3-15-15,-93-1 19 0,0 0-19 0,101 2 20 16,8 0-20-16,-109-2 21 0,0 0-21 0,115 0 22 16,9 0-22-16,-124 0 30 0,0 0-30 0,128 4 31 15,5-4-31-15,-133 0 32 0,0 0-32 0,142 4 32 16,-2-4-32-16,-140 0 27 0,0 0-27 0,145-4 28 15,3 8-28-15,-148-4 21 0,0 0-21 0,150 2 22 16,5 0-22-16,-155-2 15 0,0 0-15 0,162-2 15 16,-7 0-15-16,-155 2 11 0,0 0-11 0,154-4 11 0,-4 4-11 15,-150 0 9-15,0 0-9 0,153 0 10 0,-3 0-10 16,-150 0 7-16,0 0-7 0,153 4 7 0,-1-4-7 16,-152 0 17-16,0 0-17 0,154 2 17 0,-10-4-17 15,-144 2 25-15,0 0-25 0,143 0 26 0,-6-4-26 16,-137 4 26-16,0 0-26 0,138 0 27 0,-4 0-27 15,-134 0 27-15,0 0-27 0,134 0 27 0,-10 0-27 16,-124 0 25-16,0 0-25 0,127-6 26 0,-5 3-26 0,-122 3 18 16,0 0-18-16,117-4 19 0,-4 4-19 0,-113 0 15 15,0 0-15-15,110-6 15 0,3 2-15 0,-113 4 14 16,0 0-14-16,109-4 15 0,-2 1-15 0,-107 3 14 0,0 0-14 16,109-4 15-16,0-2-15 0,-109 6 11 0,0 0-11 15,109-6 11-15,-8 2-11 0,-101 4 10 0,0 0-10 16,95-3 11-16,2-1-11 0,-97 4 8 0,0 0-8 15,90 0 8-15,-5 4-8 0,-85-4 5 0,0 0-5 0,86 3 6 16,-3-1-6-16,-83-2 4 0,0 0-4 0,84 4 4 16,2 0-4-16,-86-4 6 0,0 0-6 0,89 4 7 15,0 0-7-15,-89-4 7 0,0 0-7 0,86 5 7 16,-8-1-7-16,-78-4 7 0,0 0-7 0,78 2 8 16,-1 2-8-16,-77-4 6 0,0 0-6 0,80 4 7 15,0 0-7-15,-80-4 6 0,0 0-6 0,79 1 7 16,-5 3-7-16,-74-4 4 0,0 0-4 0,76 4 5 15,8 0-5-15,-84-4 4 0,0 0-4 0,83 2 5 16,3-2-5-16,-86 0 2 0,0 0-2 0,89 4 2 16,1 3-2-16,-90-7 2 0,0 0-2 0,85 14 3 15,7-1-3-15,-1 2-1283 0</inkml:trace>
  <inkml:trace contextRef="#ctx0" brushRef="#br0" timeOffset="2478.07">11895 6383 1401 0,'0'0'0'15,"0"0"0"-15,0 0 0 0,0 0 25 0,0 0-25 16,0 0 25-16,0 0-25 0,0 0 57 0,0 0-57 16,0 0 58-16,0 0-58 0,0 0 47 0,0 0-47 15,0 0 48-15,33 4-48 0,-33-4 21 0,0 0-21 0,35 0 22 16,6-2-22-16,-41 2 13 0,0 0-13 0,45-4 14 16,3 4-14-16,-48 0 9 0,0 0-9 0,55 2 10 15,11 6-10-15,-66-8 7 0,0 0-7 0,74 5 7 16,5-5-7-16,-79 0 5 0,0 0-5 0,84 2 6 15,17 4-6-15,-101-6 3 0,0 0-3 0,105 4 4 16,6-4-4-16,-111 0 3 0,0 0-3 0,122 0 3 16,13 9-3-16,-135-9 2 0,0 0-2 0,142 10 2 15,3-3-2-15,-145-7 2 0,0 0-2 0,152 6 2 16,6 7-2-16,-158-13 2 0,0 0-2 0,161 14 2 16,-2-1-2-16,-159-13 1 0,0 0-1 0,162 12 2 0,3-3-2 15,-165-9 2-15,0 0-2 0,161 6 3 0,-1 5-3 16,-160-11 4-16,0 0-4 0,151 10 5 0,-1-8-5 15,-150-2 5-15,0 0-5 0,138 4 6 0,-8 3-6 16,-130-7 6-16,0 0-6 0,117 10 7 0,-12-5-7 16,-105-5 7-16,0 0-7 0,97 8 7 0,-13 2-7 0,-84-10 8 15,0 0-8-15,66 7 9 0,-19 7-9 0,-47-14 10 16,0 0-10-16,33 9 10 0,-18-3-10 0,-15-6 10 16,0 0-10-16,14 8 10 0,-14-8-10 0,0 0 10 15,0 0-10-15,0 0 10 0,-18 13-10 0,18-13 13 0,0 0-13 16,-27 4 13-16,-18-4-13 0,45 0 17 15,0 0-17-15,-62 0 18 0,-17 5-18 0,79-5 20 0,0 0-20 16,-90 4 20-16,-7 2-20 0,97-6 20 0,0 0-20 16,-107 4 20-16,-8-8-20 0,115 4 21 0,0 0-21 0,-116-2 22 15,-5 2-22-15,121 0 17 0,0 0-17 0,-124 0 18 16,-3 0-18-16,127 0 15 0,0 0-15 0,-126-4 15 16,3 0-15-16,123 4 13 0,0 0-13 0,-124-5 13 15,-8-3-13-15,132 8 11 0,0 0-11 0,-132-13 11 16,7-6-11-16,125 19 9 0,0 0-9 0,-120-14 9 15,-3 1-9-15,123 13 8 0,0 0-8 0,-117-10 9 16,-1 3-9-16,118 7 6 0,0 0-6 0,-111-10 7 16,4 6-7-16,107 4 5 0,0 0-5 0,-101-7 6 15,15 5-6-15,86 2 5 0,0 0-5 0,-74-4 6 16,14 4-6-16,60 0 3 0,0 0-3 0,-50 4 4 16,11-8-4-16,39 4 1 0,0 0-1 0,-33-6 2 0,11 3-2 15,22 3 0-15,0 0 0 0,-25-12 1 0,-10-13-1 16,-2 0-1673-16</inkml:trace>
  <inkml:trace contextRef="#ctx0" brushRef="#br0" timeOffset="3260.49">17355 5500 1334 0,'0'0'0'0,"0"0"0"0,0 0 0 0,0 0 32 0,0 0-32 16,0 0 32-16,0 0-32 0,0 0 84 0,0 0-84 16,-6 19 84-16,-14 7-84 0,20-26 61 0,0 0-61 15,-31 35 62-15,-4 5-62 0,35-40 33 0,0 0-33 16,-39 44 34-16,-5 2-34 0,44-46 23 0,0 0-23 16,-49 43 23-16,4-10-23 0,45-33 15 0,0 0-15 15,-37 27 16-15,2-5-16 0,35-22 12 0,0 0-12 16,-27 16 13-16,12-7-13 0,15-9 11 0,0 0-11 0,0 0 11 15,0 0-11-15,0 0 10 0,0 0-10 0,0 0 10 16,25 10-10-16,-25-10 9 0,0 0-9 0,33 7 10 16,8 7-10-16,-41-14 7 0,0 0-7 0,46 19 8 15,3-2-8-15,-49-17 9 0,0 0-9 0,49 19 9 16,-1-2-9-16,-48-17 7 0,0 0-7 0,43 17 8 16,-10 2-8-16,-33-19 6 0,0 0-6 0,22 21 6 15,3 2-6-15,-25-23 4 0,0 0-4 0,21 18 4 0,-9-9-4 16,-12-9 3-16,0 0-3 0,6 10 3 15,-6 1-3-15,0-11 0 0,0 0 0 0,-4 10 1 0,-4-1-1 16,0-3-1436-16</inkml:trace>
  <inkml:trace contextRef="#ctx0" brushRef="#br0" timeOffset="3440.34">17030 6131 1356 0,'0'0'0'0,"0"0"0"0,17 13 0 0,-17-13 6 0,0 0-6 16,20 12 7-16,13 3-7 0,-33-15 4 0,0 0-4 16,35 12 5-16,0-9-5 0,-35-3 10 0,0 0-10 15,37-1 10-15,8-3-10 0,-45 4 3 0,0 0-3 16,48-14 4-16,3 1-4 0,-3-4-994 0</inkml:trace>
  <inkml:trace contextRef="#ctx0" brushRef="#br0" timeOffset="3927.01">17734 5753 1289 0,'0'0'0'0,"0"0"0"0,23-9 0 16,-23 9 10-16,0 0-10 0,16-8 11 0,-3 2-11 16,-13 6 25-16,0 0-25 0,22-1 26 0,17 1-26 15,-39 0 28-15,0 0-28 0,44 3 28 0,-3 7-28 16,-41-10 35-16,0 0-35 0,35 17 36 0,-10 4-36 16,-25-21 42-16,0 0-42 0,18 27 43 0,-6 9-43 0,-12-36 43 15,0 0-43-15,3 40 44 0,-10-6-44 0,7-34 37 16,0 0-37-16,-18 37 37 0,-11 5-37 0,29-42 29 15,0 0-29-15,-35 44 29 0,-6-4-29 0,41-40 26 0,0 0-26 16,-35 34 27-16,8-11-27 0,27-23 22 0,0 0-22 16,-21 13 23-16,11-9-23 0,10-4 22 0,0 0-22 15,0 0 23-15,-10 0-23 0,10 0 20 0,0 0-20 16,6-8 21-16,15-11-21 0,-21 19 17 0,0 0-17 16,31-23 17-16,10 8-17 0,-41 15 16 0,0 0-16 15,45-9 17-15,9 3-17 0,-54 6 12 0,0 0-12 16,61 0 13-16,-7 0-13 0,-54 0 11 0,0 0-11 15,49 4 11-15,-10 1-11 0,-39-5 7 0,0 0-7 16,33 8 7-16,-2 2-7 0,-31-10 3 0,0 0-3 0,33 5 4 16,-8-10-4-16,-25 5 1 0,0 0-1 15,25-10 2-15,1-1-2 0,-1 1-1526 0</inkml:trace>
  <inkml:trace contextRef="#ctx0" brushRef="#br0" timeOffset="4360.38">18698 5729 1367 0,'0'0'0'0,"10"7"0"0,9 12 0 0,-19-19 8 15,0 0-8-15,22 31 9 0,-1 9-9 0,-21-40 24 16,0 0-24-16,18 44 24 0,-7 0-24 0,-11-44 29 15,0 0-29-15,8 40 30 0,-6-10-30 0,-2-30 23 16,0 0-23-16,0 29 23 0,-8-4-23 0,8-25 22 16,0 0-22-16,-8 19 23 0,8-19-23 0,0 0 23 0,0 0-23 15,0 0 23-15,0 0-23 0,0 0 34 0,0 0-34 16,-11-14 34-16,1-12-34 0,10 26 43 0,0 0-43 16,-4-40 44-16,14-10-44 0,-10 50 46 0,0 0-46 15,15-52 47-15,1-3-47 0,-16 55 48 0,0 0-48 16,23-53 49-16,1 13-49 0,-24 40 41 0,0 0-41 15,21-31 42-15,-5 10-42 0,-16 21 34 0,0 0-34 16,21-9 35-16,12 7-35 0,-33 2 22 0,0 0-22 16,35 9 23-16,-4 14-23 0,-31-23 17 0,0 0-17 15,25 34 18-15,-5 12-18 0,-20-46 12 0,0 0-12 0,15 44 13 16,-3-2-13-16,-12-42 9 0,0 0-9 0,8 40 9 16,-4-2-9-16,-4-38 7 0,0 0-7 0,4 27 7 15,-4-8-7-15,0-19 5 0,0 0-5 0,2 13 6 16,0-5-6-16,-1 2-1645 0</inkml:trace>
  <inkml:trace contextRef="#ctx0" brushRef="#br0" timeOffset="4644.31">19375 5255 1524 0,'0'0'0'0,"0"0"0"0,0 0 0 0,0 0 31 15,0 0-31-15,-10-3 32 0,10 3-32 0,0 0 64 16,0 0-64-16,-8 17 64 0,8 0-64 0,0-17 44 16,0 0-44-16,0 31 45 0,0 11-45 0,0-42 24 0,0 0-24 15,2 51 25-15,0 12-25 0,-2-63 19 0,0 0-19 16,4 59 19-16,0 4-19 0,-4-63 15 0,0 0-15 16,8 65 16-16,0-8-16 0,-8-57 10 0,0 0-10 15,7 52 10-15,5-12-10 0,-12-40 10 0,0 0-10 16,8 34 11-16,-6-17-11 0,-2-17 5 0,0 0-5 15,2 14 6-15,2-9-6 0,-4-5 1 0,0 0-1 16,9 4 1-16,-1-12-1 0,2 3-1422 0</inkml:trace>
  <inkml:trace contextRef="#ctx0" brushRef="#br0" timeOffset="5019.66">19624 5759 1020 0,'0'0'0'0,"4"10"0"0,11 14 0 16,-15-24 0-16,0 0 0 0,18 31 0 0,-1 5 0 16,-17-36-2-16,0 0 2 0,10 36-2 0,0 1 2 15,-10-37 8-15,0 0-8 0,7 30 9 0,1-13-9 16,-8-17 31-16,0 0-31 0,2 10 32 0,-2-10-32 16,0 0 59-16,0 0-59 0,2 8 60 0,-2-8-60 15,0 0 77-15,0 0-77 0,2-16 78 0,4-16-78 0,-6 32 89 16,0 0-89-16,8-36 89 0,-1-3-89 0,-7 39 75 15,0 0-75-15,10-40 75 0,6-9-75 16,-16 49 65-16,0 0-65 0,13-46 66 0,-7 21-66 0,-6 25 57 16,0 0-57-16,8-11 57 0,2 7-57 0,-10 4 45 15,0 0-45-15,11 2 46 0,5 6-46 0,-16-8 36 0,0 0-36 16,17 17 37-16,-3 11-37 0,-14-28 23 0,0 0-23 16,15 31 23-16,-1-1-23 0,-14-30 20 0,0 0-20 15,16 27 20-15,5-10-20 0,-21-17 16 0,0 0-16 16,19 14 16-16,3-5-16 0,-22-9 7 0,0 0-7 15,15 6 7-15,-1-6-7 0,-14 0 0 0,0 0 0 16,19-10 1-16,16-13-1 0,0 1-1620 0</inkml:trace>
  <inkml:trace contextRef="#ctx0" brushRef="#br0" timeOffset="5482.15">20388 5669 1345 0,'0'0'0'0,"0"0"0"0,8 14 0 16,-8-14 1-16,0 0-1 0,5 13 1 0,3 6-1 15,-8-19 4-15,0 0-4 0,6 25 4 0,-2 4-4 16,-4-29 15-16,0 0-15 0,6 28 15 0,0-1-15 0,-6-27 23 15,0 0-23-15,5 19 23 0,-7-9-23 0,2-10 33 16,0 0-33-16,0 0 33 0,0 7-33 0,0-7 35 16,0 0-35-16,0 0 36 0,8 0-36 0,-8 0 51 15,0 0-51-15,8-17 52 0,11-23-52 0,-19 40 54 0,0 0-54 16,26-48 55-16,-3 3-55 0,-23 45 63 0,0 0-63 16,33-48 63-16,10 2-63 0,-43 46 60 0,0 0-60 15,41-40 61-15,-16 17-61 0,-25 23 47 0,0 0-47 16,25-9 48-16,8 7-48 0,-33 2 38 0,0 0-38 15,31 3 38-15,-7 9-38 0,-24-12 29 0,0 0-29 16,19 19 29-16,-3 11-29 0,-16-30 19 0,0 0-19 16,13 31 20-16,-5-4-20 0,-8-27 15 0,0 0-15 0,6 23 16 15,2 0-16-15,-8-23 16 0,0 0-16 16,7 17 17-16,-1-8-17 0,-6-9 12 0,0 0-12 0,8 6 13 16,0-4-13-16,-8-2 8 0,0 0-8 0,10-2 8 15,1-4-8-15,-11 6 4 0,0 0-4 0,14-13 4 16,1-10-4-16,1-2-1746 0</inkml:trace>
  <inkml:trace contextRef="#ctx0" brushRef="#br0" timeOffset="201533.12">17269 6484 751 0,'0'0'0'0,"0"0"0"15,0 0 0-15,0 0 7 0,0 0-7 0,0 0 7 16,0 0-7-16,0 0 31 0,0 0-31 0,0 0 32 16,0 0-32-16,0 0 25 0,0 0-25 0,0 0 25 15,0 0-25-15,0 0 17 0,0 0-17 0,0 0 18 16,18 19-18-16,-18-19 10 0,0 0-10 0,17 12 11 16,3 1-11-16,-20-13 8 0,0 0-8 0,25 9 9 15,2 5-9-15,-27-14 5 0,0 0-5 0,35 13 6 16,10-7-6-16,-45-6 9 0,0 0-9 0,52 11 10 15,5 3-10-15,-57-14 11 0,0 0-11 0,68 13 11 0,0 0-11 16,-68-13 14-16,0 0-14 0,78 10 15 0,3-1-15 16,-81-9 20-16,0 0-20 0,86 8 20 0,9-2-20 15,-95-6 20-15,0 0-20 0,101 4 20 0,2-1-20 16,-103-3 21-16,0 0-21 0,113-3 22 0,11-1-22 16,-124 4 18-16,0 0-18 0,125-10 18 0,1-3-18 15,-126 13 13-15,0 0-13 0,132-17 13 0,14-2-13 0,-146 19 8 16,0 0-8-16,144-18 9 0,6 1-9 0,-150 17 4 15,0 0-4-15,144-17 4 0,1 2-4 0,-145 15 2 0,0 0-2 16,144-17 3-16,4 3-3 0,-148 14 1 16,0 0-1-16,144-17 2 0,-2-6-2 0,-142 23 1 0,0 0-1 15,140-21 2-15,8 6-2 0,-148 15 4 0,0 0-4 16,134-17 4-16,-6-4-4 0,-128 21 6 0,0 0-6 16,127-19 6-16,-1 0-6 0,-126 19 8 0,0 0-8 15,122-17 9-15,-13-4-9 0,-109 21 9 0,0 0-9 0,101-23 10 16,-7 0-10-16,-94 23 9 0,0 0-9 0,83-25 10 15,-7 6-10-15,-76 19 10 0,0 0-10 0,60-21 11 16,-19 8-11-16,-41 13 11 0,0 0-11 0,33-12 12 16,-4 1-12-16,-29 11 13 0,0 0-13 0,26-10 13 15,-5-3-13-15,-21 13 12 0,0 0-12 0,20-17 12 16,-3 3-12-16,-17 14 11 0,0 0-11 0,14-9 12 16,-3 1-12-16,-11 8 9 0,0 0-9 0,10-6 9 15,0-3-9-15,-10 9 4 0,0 0-4 0,8-12 5 16,-8 12-5-16,0 0 2 0,0 0-2 0,5-5 3 15,-5 5-3-15,0 0 2 0,0 0-2 0,0 0 3 0,-2-17-3 16,2 17 3-16,0 0-3 0,-11-10 3 0,-9 6-3 16,20 4 7-16,0 0-7 0,-29 4 7 0,-8 4-7 15,37-8 11-15,0 0-11 0,-43 9 12 0,-9 1-12 16,52-10 11-16,0 0-11 0,-62 13 12 0,-12 4-12 16,74-17 15-16,0 0-15 0,-80 23 15 0,-5 4-15 15,85-27 12-15,0 0-12 0,-94 23 12 0,-5 2-12 0,99-25 11 16,0 0-11-16,-105 26 11 0,-10 3-11 0,115-29 8 15,0 0-8-15,-122 30 9 0,-10-3-9 0,132-27 8 16,0 0-8-16,-138 31 8 0,-2-3-8 0,140-28 8 16,0 0-8-16,-142 29 8 0,-4-4-8 0,146-25 6 15,0 0-6-15,-150 26 7 0,1 3-7 0,149-29 6 0,0 0-6 16,-158 32 7-16,-3 3-7 0,161-35 5 0,0 0-5 16,-164 38 6-16,-15 2-6 0,179-40 3 0,0 0-3 15,-171 44 4-15,8-4-4 0,163-40 3 0,0 0-3 16,-159 36 3-16,-3-5-3 0,162-31 1 0,0 0-1 0,-159 23 2 15,-5 1-2-15,164-24 1 0,0 0-1 0,-157 16 1 16,13-5-1-16,144-11 0 0,0 0 0 0,-140 6 0 16,-4 1 0-16,144-7 0 0,0 0 0 0,-140 10 0 15,16-4 0-15,124-6-1 0,0 0 1 0,-125 3 0 16,-5 1 0-16,130-4-2 0,0 0 2 0,-118 4-1 16,14-8 1-16,104 4-4 0,0 0 4 0,-91-7-4 15,9-3 4-15,82 10-7 0,0 0 7 0,-71-9-6 16,16-5 6-16,55 14-6 0,0 0 6 0,-45-9-6 15,14 1 6-15,31 8-7 0,0 0 7 0,-19-10-6 0,9-3 6 16,10 13-7-16,0 0 7 0,-6-13-7 0,12-4 7 16,-6 17-10-16,0 0 10 0,14-19-10 0,13-2 10 15,-27 21-12-15,0 0 12 0,43-18-11 0,17 5 11 16,-60 13-12-16,0 0 12 0,66-10-11 0,14 1 11 16,-80 9-15-16,0 0 15 0,87-10-14 0,16 3 14 15,-103 7-17-15,0 0 17 0,113-14-17 0,15-3 17 16,-128 17-17-16,0 0 17 0,140-15-17 0,8 2 17 0,-148 13-14 15,0 0 14-15,165-12-13 0,12-1 13 0,-177 13-10 16,0 0 10-16,191-15-10 0,11 1 10 0,-202 14-13 16,0 0 13-16,212-17-12 0,4 0 12 0,-216 17-7 15,0 0 7-15,225-23-7 0,11-8 7 0,-236 31-4 0,0 0 4 16,225-30-3-16,-3 3 3 0,-222 27-2 0,0 0 2 16,214-26-2-16,-2 3 2 0,-212 23-1 0,0 0 1 15,202-19 0-15,-12-6 0 0,-190 25 0 0,0 0 0 16,175-23 0-16,-17 0 0 0,-158 23 0 0,0 0 0 15,146-23 0-15,-10 6 0 0,-136 17 0 0,0 0 0 0,122-13 0 16,-19 3 0-16,-103 10 0 0,0 0 0 0,92-13 0 16,-20-4 0-16,-2-3-993 0</inkml:trace>
  <inkml:trace contextRef="#ctx0" brushRef="#br0" timeOffset="-202912.32">16594 14048 628 0,'0'0'0'0,"0"0"0"16,0 0 0-16,0 0 28 0,0 0-28 0,30 17 29 15,-30-17-29-15,0 0 74 0,0 0-74 0,7 4 74 16,-7-4-74-16,0 0 65 0,0 0-65 0,0 0 65 16,12 0-65-16,-12 0 66 0,0 0-66 0,0 0 66 15,14-4-66-15,-14 4 36 0,0 0-36 0,6-8 36 16,-5-1-36-16,-1 9 36 0,0 0-36 0,2-8 37 16,-2 8-37-16,0 0 43 0,0 0-43 0,0 0 44 15,6-9-44-15,-6 9 48 0,0 0-48 0,0 0 48 16,4-8-48-16,-4 8 49 0,0 0-49 0,0 0 49 15,6-8-49-15,-6 8 49 0,0 0-49 0,0 0 49 0,4-7-49 16,-4 7 42-16,0 0-42 0,0 0 42 0,8-8-42 16,-8 8 38-16,0 0-38 0,7-4 38 0,3 0-38 15,-10 4 35-15,0 0-35 0,16-2 35 0,3-7-35 16,-19 9 30-16,0 0-30 0,22-11 31 0,3 1-31 16,-25 10 23-16,0 0-23 0,29-8 23 0,0 6-23 15,-29 2 18-15,0 0-18 0,35-3 19 0,2-3-19 0,-37 6 14 16,0 0-14-16,39-4 15 0,-6 0-15 0,-33 4 12 15,0 0-12-15,35-2 13 0,8 0-13 0,-43 2 9 16,0 0-9-16,46-1 10 0,-3-1-10 0,-43 2 9 16,0 0-9-16,43-2 9 0,2-10-9 0,-45 12 7 15,0 0-7-15,41-9 7 0,-3 3-7 0,-38 6 7 0,0 0-7 16,39 2 7-16,12 6-7 0,-51-8 7 0,0 0-7 16,48 7 7-16,3-1-7 0,-51-6 6 0,0 0-6 15,52 6 6-15,1-1-6 0,-53-5 6 0,0 0-6 16,54 6 6-16,1 0-6 0,-55-6 4 0,0 0-4 0,52 4 4 15,1-1-4-15,-53-3 3 0,0 0-3 0,54 2 4 16,-1 2-4-16,-53-4 2 0,0 0-2 0,54 4 3 16,-1 0-3-16,-53-4 2 0,0 0-2 0,54 0 3 15,1 4-3-15,-55-4 2 0,0 0-2 0,52 2 2 16,-7-2-2-16,-45 0 2 0,0 0-2 0,45 0 2 16,7 1-2-16,-52-1 1 0,0 0-1 0,53 0 2 15,5-3-2-15,-58 3 2 0,0 0-2 0,58-2 2 16,-1 0-2-16,-57 2 2 0,0 0-2 0,52 0 3 0,-1-4-3 15,-51 4 2-15,0 0-2 0,48-4 3 0,9-2-3 16,-57 6 2-16,0 0-2 0,56-5 3 0,2 3-3 16,-58 2 2-16,0 0-2 0,59-2 2 0,-3-2-2 15,-56 4 1-15,0 0-1 0,56 0 2 0,3-4-2 16,-59 4 1-16,0 0-1 0,60-2 1 0,0 0-1 16,-60 2 1-16,0 0-1 0,59-5 1 0,-5-7-1 15,-54 12 1-15,0 0-1 0,55-11 1 0,5 1-1 16,-60 10 0-16,0 0 0 0,64-5 1 0,-4-1-1 15,-60 6 0-15,0 0 0 0,60-6 1 0,-5 2-1 0,-55 4 0 16,0 0 0-16,52-4 1 0,-5 1-1 0,-47 3 1 16,0 0-1-16,49 0 1 0,5-2-1 0,-54 2 1 0,0 0-1 15,51-2 1-15,-16 2-1 0,-35 0 1 0,0 0-1 16,37 2 1-16,11 0-1 0,-48-2 1 0,0 0-1 16,45 0 2-16,-14 2-2 0,-31-2 1 0,0 0-1 15,29 0 2-15,4 0-2 0,-33 0 1 0,0 0-1 16,33 0 1-16,-5 0-1 0,-28 0 0 0,0 0 0 0,25-2 1 15,-2 0-1-15,-23 2 1 0,0 0-1 0,22-4 1 16,-7 0-1-16,-15 4 1 0,0 0-1 0,20-4 1 16,9-1-1-16,-29 5 2 0,0 0-2 0,23-6 3 15,-9 2-3-15,-14 4 4 0,0 0-4 0,9-2 4 16,1 0-4-16,-10 2 5 0,0 0-5 0,14-4 5 16,-5-1-5-16,-9 5 6 0,0 0-6 0,12-4 6 15,-4-2-6-15,-8 6 6 0,0 0-6 0,0 0 7 16,0 0-7-16,0 0 7 0,0 0-7 0,8-6 7 15,-8 6-7-15,0 0 8 0,0 0-8 0,9-1 9 0,-1-5-9 16,-8 6 8-16,0 0-8 0,8-6 9 0,-8 6-9 16,0 0 7-16,0 0-7 0,8-11 8 0,-8 11-8 15,0 0 7-15,0 0-7 0,6-12 8 0,-6 12-8 16,0 0 7-16,0 0-7 0,9-11 7 0,1 5-7 16,-10 6 7-16,0 0-7 0,10-6 8 0,-3-1-8 15,-7 7 5-15,0 0-5 0,0 0 5 0,6-10-5 16,-6 10 5-16,0 0-5 0,0 0 5 0,0 0-5 15,0 0 3-15,0 0-3 0,8-4 4 0,-8 4-4 0,0 0 2 16,0 0-2-16,0 0 3 0,0 0-3 0,0 0 3 16,0 0-3-16,0 0 3 0,4 8-3 0,-4-8 3 15,0 0-3-15,0 0 3 0,0 0-3 0,0 0 2 0,0 0-2 16,0 0 3-16,0 0-3 0,0 0 2 0,0 0-2 16,0 0 2-16,0 0-2 0,0 0 2 0,0 0-2 15,-10 4 3-15,10-4-3 0,0 0 2 0,0 0-2 16,-8 0 3-16,8 0-3 0,0 0 3 0,0 0-3 0,-13-8 3 15,-1 2-3-15,14 6 4 0,0 0-4 0,-13-7 4 16,-5 3-4-16,18 4 3 0,0 0-3 0,-19 0 4 16,1 2-4-16,18-2 3 0,0 0-3 0,-21 6 3 15,-8 5-3-15,29-11 2 0,0 0-2 0,-31 13 2 16,-3-1-2-16,34-12 1 0,0 0-1 0,-33 9 1 16,0-1-1-16,33-8 1 0,0 0-1 0,-35 8 1 15,-4 1-1-15,39-9 0 0,0 0 0 0,-44 8 1 16,-3-2-1-16,47-6 0 0,0 0 0 0,-48 1 0 15,-1 1 0-15,49-2 0 0,0 0 0 0,-49 2 0 16,1 6 0-16,48-8 0 0,0 0 0 0,-53 6 1 0,1 1-1 16,52-7 0-16,0 0 0 0,-47 2 1 0,4-2-1 15,43 0 0-15,0 0 0 0,-44 2 1 0,-5 4-1 16,49-6 1-16,0 0-1 0,-51 6 1 0,3-3-1 16,48-3 1-16,0 0-1 0,-51 2 1 0,-1 0-1 15,52-2 1-15,0 0-1 0,-53 4 1 0,-1 0-1 16,54-4 1-16,0 0-1 0,-55 4 2 0,-3 1-2 15,58-5 1-15,0 0-1 0,-60 6 2 0,1-4-2 0,59-2 0 16,0 0 0-16,-56 2 1 0,-4 2-1 0,60-4 0 16,0 0 0-16,-59 3 1 0,3 3-1 0,56-6 0 15,0 0 0-15,-54 8 0 0,3 1 0 0,51-9 0 0,0 0 0 16,-60 0 0-16,-4-5 0 0,64 5 0 0,0 0 0 16,-63-6 0-16,7 4 0 0,56 2-1 0,0 0 1 15,-56 2 0-15,-7 6 0 0,63-8 0 0,0 0 0 16,-62 7 0-16,2-1 0 0,60-6 0 0,0 0 0 15,-58 4 0-15,-3-4 0 0,61 0-1 0,0 0 1 0,-58 0 0 16,0 2 0-16,58-2-1 0,0 0 1 0,-59-2 0 16,3-10 0-16,56 12-1 0,0 0 1 0,-51-11 0 15,1 3 0-15,50 8-1 0,0 0 1 0,-55-6 0 16,1-3 0-16,54 9-1 0,0 0 1 0,-56-8 0 16,1 1 0-16,55 7-1 0,0 0 1 0,-50-4 0 15,1-2 0-15,49 6 0 0,0 0 0 0,-53-6 0 16,5 3 0-16,48 3 0 0,0 0 0 0,-47-4 0 15,4 4 0-15,43 0-1 0,0 0 1 0,-38 4 0 16,-5-8 0-16,43 4-1 0,0 0 1 0,-45-2 0 16,2 4 0-16,43-2-1 0,0 0 1 0,-42 4-1 15,-3 1 1-15,45-5-1 0,0 0 1 0,-47 8-1 0,2 0 1 16,45-8-2-16,0 0 2 0,-44 9-2 0,1 1 2 16,43-10-2-16,0 0 2 0,-41 7-2 0,-2 12 2 15,43-19-2-15,0 0 2 0,-41 14-1 0,5-1 1 16,36-13-1-16,0 0 1 0,-37 6-1 0,6 1 1 15,31-7-1-15,0 0 1 0,-30 4-1 0,1 6 1 16,29-10-1-16,0 0 1 0,-25 4 0 0,7-1 0 16,18-3 0-16,0 0 0 0,-13 6 0 0,-3 0 0 0,16-6 0 15,0 0 0-15,-13 7 0 0,3-5 0 0,10-2 0 16,0 0 0-16,-8 4 0 0,8-4 0 0,0 0-1 0,0 0 1 16,-10 8 0-16,10-8 0 0,0 0-1 0,0 0 1 15,0 0 0-15,0 0 0 0,0 0-1 0,0 0 1 16,0 0 0-16,-3 7 0 0,3-7-1 0,0 0 1 15,0 0 0-15,0 0 0 0,0 0-1 0,0 0 1 16,0 0-1-16,0 0 1 0,0 0-1 0,0 0 1 0,15 6-1 16,5-4 1-16,-20-2-2 0,0 0 2 0,25 2-1 15,6 2 1-15,-31-4-2 0,0 0 2 0,39 4-1 16,6 1 1-16,-45-5-2 0,0 0 2 0,50 4-2 16,1-6 2-16,-51 2-2 0,0 0 2 0,56-4-2 15,10 1 2-15,-66 3-2 0,0 0 2 0,74-4-2 16,12 0 2-16,-86 4-2 0,0 0 2 0,91-2-2 15,6 0 2-15,-97 2-2 0,0 0 2 0,109-2-2 16,17 2 2-16,-126 0-2 0,0 0 2 0,135 0-2 16,5-2 2-16,-140 2-3 0,0 0 3 0,147-2-2 15,5 6 2-15,-152-4-3 0,0 0 3 0,161 2-2 0,14-8 2 16,-175 6-4-16,0 0 4 0,175-7-4 0,16-1 4 16,-191 8-7-16,0 0 7 0,196-9-7 0,4-7 7 15,5 1-1749-15</inkml:trace>
  <inkml:trace contextRef="#ctx0" brushRef="#br0" timeOffset="-66071.66">15655 1425 1555 0,'12'15'0'0,"-12"-15"76"16,0 0-76-16,29 61 77 0,6 16-77 0,-35-77 64 0,0 0-64 16,27 76 64-16,-5-6-64 0,-22-70 39 0,0 0-39 15,21 63 39-15,-5-2-39 0,-16-61 33 0,0 0-33 16,15 50 34-16,-1-6-34 0,-14-44 24 0,0 0-24 15,10 32 25-15,-1-14-25 0,-9-18 24 0,0 0-24 16,2 13 24-16,-4 0-24 0,2-13 25 0,0 0-25 16,0 4 26-16,0-4-26 0,0 0 30 0,0 0-30 15,-5-8 31-15,-7-18-31 0,12 26 37 0,0 0-37 16,-20-44 38-16,-7-15-38 0,27 59 42 0,0 0-42 0,-35-75 43 16,0-7-43-16,35 82 49 0,0 0-49 0,-33-87 49 15,4-3-49-15,29 90 49 0,0 0-49 0,-18-90 49 16,9 10-49-16,9 80 42 0,0 0-42 0,-4-76 42 15,8 9-42-15,-4 67 38 0,0 0-38 0,9-57 38 16,3 17-38-16,-12 40 35 0,0 0-35 0,23-35 35 16,7 3-35-16,-30 32 31 0,0 0-31 0,35-23 31 0,2 19-31 15,-37 4 25-15,0 0-25 0,37 6 26 0,-2 15-26 16,-35-21 24-16,0 0-24 0,31 31 25 0,-12 1-25 16,-19-32 17-16,0 0-17 0,20 44 18 0,-5 2-18 15,-15-46 12-15,0 0-12 0,4 53 13 0,-2 4-13 16,-2-57 6-16,0 0-6 0,-4 50 7 0,-6-2-7 15,10-48 2-15,0 0-2 0,-11 36 3 0,-3-10-3 16,14-26 1-16,0 0-1 0,-10 23 1 0,1-2-1 16,9-21 0-16,0 0 0 0,-6 14 0 0,4-5 0 0,2-9-10 15,0 0 10-15,0 0-10 0,0 0 10 0,0 0-2189 16</inkml:trace>
  <inkml:trace contextRef="#ctx0" brushRef="#br0" timeOffset="-65739.95">15966 1545 1491 0,'0'0'0'16,"8"2"0"-16,8 6 0 0,-16-8 13 0,0 0-13 15,17 5 14-15,5-1-14 0,-22-4 15 0,0 0-15 16,27 8 16-16,12 7-16 0,-39-15 19 0,0 0-19 16,37 25 20-16,-2 2-20 0,-35-27 29 0,0 0-29 0,27 28 29 15,-6 7-29-15,-21-35 38 0,0 0-38 0,14 36 38 16,-4-9-38-16,-10-27 48 0,0 0-48 0,0 26 49 15,-8-9-49-15,8-17 43 0,0 0-43 0,-10 10 44 16,-2-4-44-16,12-6 42 0,0 0-42 0,-7 4 42 16,7-4-42-16,0 0 51 0,0 0-51 0,-6-10 51 15,0 0-51-15,6 10 49 0,0 0-49 0,-6-24 50 0,6-15-50 16,0 39 46-16,0 0-46 0,-4-40 46 0,2 16-46 16,2 24 40-16,0 0-40 0,8-23 41 0,17-8-41 15,-25 31 31-15,0 0-31 0,28-32 31 0,-7 11-31 16,-21 21 20-16,0 0-20 0,19-15 21 0,5 1-21 15,-24 14 6-15,0 0-6 0,25-11 7 0,-4 1-7 16,1 1-1800-16</inkml:trace>
  <inkml:trace contextRef="#ctx0" brushRef="#br0" timeOffset="-65436.94">16921 811 1717 0,'0'0'0'0,"0"0"40"0,0 0-40 16,-29 46 40-16,0 15-40 0,29-61 20 0,0 0-20 16,-31 72 20-16,0 12-20 0,31-84 12 0,0 0-12 0,-28 90 13 15,9 11-13-15,19-101 21 0,0 0-21 0,-12 103 22 16,10 0-22-16,2-103 23 0,0 0-23 0,8 93 23 15,12-3-23-15,-20-90 23 0,0 0-23 0,29 80 23 16,6-13-23-16,-35-67 26 0,0 0-26 0,44 53 26 16,11-13-26-16,-55-40 25 0,0 0-25 0,54 27 26 15,7-19-26-15,-61-8 5 0,0 0-5 0,56-14 5 0,0-16-5 16,1-5-1523-16</inkml:trace>
  <inkml:trace contextRef="#ctx0" brushRef="#br0" timeOffset="-64825.14">17808 1070 1161 0,'0'0'0'16,"0"0"62"-16,0 0-62 0,-2-17 62 0,0 7-62 16,2 10 38-16,0 0-38 0,0 0 38 0,0 0-38 15,0 0 58-15,0 0-58 0,2 8 59 0,0 7-59 0,-2-15 53 16,0 0-53-16,6 27 54 0,7 17-54 0,-13-44 51 16,0 0-51-16,20 48 52 0,-7 5-52 0,-13-53 45 15,0 0-45-15,14 59 45 0,-3 2-45 0,-11-61 36 16,0 0-36-16,12 59 37 0,2-1-37 0,-14-58 31 0,0 0-31 15,11 43 31-15,-5-10-31 0,-6-33 25 0,0 0-25 16,4 27 25-16,0-10-25 0,-4-17 19 0,0 0-19 16,-4 9 20-16,4-9-20 0,0 0 14 0,0 0-14 15,-12-4 14-15,9-1-14 0,-1-3-1463 0</inkml:trace>
  <inkml:trace contextRef="#ctx0" brushRef="#br0" timeOffset="-64593.48">17569 977 1580 0,'25'-10'0'16,"-25"10"55"-16,0 0-55 0,66-27 55 0,10-3-55 15,-76 30 24-15,0 0-24 0,66-23 24 0,-21 6-24 16,-45 17 7-16,0 0-7 0,37-13 7 0,1 7-7 15,-38 6 4-15,0 0-4 0,32-4 5 0,-9 0-5 16,-23 4 1-16,0 0-1 0,21 0 2 0,-1 4-2 16,-1 0-1263-16</inkml:trace>
  <inkml:trace contextRef="#ctx0" brushRef="#br0" timeOffset="-64328.1">18327 906 1323 0,'-4'13'0'0,"4"-13"69"0,0 0-69 16,-14 52 69-16,-1 7-69 0,15-59 22 0,0 0-22 15,-4 61 23-15,4 6-23 0,0-67 20 0,0 0-20 16,6 55 21-16,7-3-21 0,-13-52 18 0,0 0-18 0,20 40 19 15,5-12-19-15,-25-28 17 0,0 0-17 0,25 25 17 16,-3-6-17-16,-22-19 19 0,0 0-19 0,23 14 20 16,-7-7-20-16,-16-7 9 0,0 0-9 0,19-4 10 15,-3-3-10-15,1 1-1197 0</inkml:trace>
  <inkml:trace contextRef="#ctx0" brushRef="#br0" timeOffset="-63938.28">18587 1124 1294 0,'8'7'0'16,"-8"-7"14"-16,0 0-14 0,33 40 14 0,-4 0-14 0,-29-40 0 16,0 0 0-16,20 37 0 0,-10-11 0 0,-10-26 18 15,0 0-18-15,5 23 18 0,-3-9-18 0,-2-14 49 16,0 0-49-16,0 7 49 0,0-7-49 0,0 0 63 0,0 0-63 15,0 0 64-15,0-13-64 0,0 13 66 16,0 0-66-16,2-27 67 0,4-26-67 0,-6 53 69 0,0 0-69 16,8-54 69-16,2 14-69 0,-10 40 58 0,0 0-58 15,15-34 58-15,7 1-58 0,-22 33 50 0,0 0-50 16,21-26 50-16,-7 12-50 0,-14 14 38 0,0 0-38 16,15-7 39-16,6 11-39 0,-21-4 30 0,0 0-30 15,26 9 30-15,-7 4-30 0,-19-13 17 0,0 0-17 16,14 18 18-16,-5 5-18 0,-9-23 14 0,0 0-14 15,6 21 14-15,-2 1-14 0,-4-22 10 0,0 0-10 0,2 19 10 16,2-5-10-16,-4-14 7 0,0 0-7 0,4 7 8 16,-4-7-8-16,0 0 2 0,0 0-2 0,0 0 2 15,0 0-2-15,0 0 0 0,0 0 0 0,15-21 0 16,3-19 0-16,1 0-1672 0</inkml:trace>
  <inkml:trace contextRef="#ctx0" brushRef="#br0" timeOffset="-63726">19023 700 1530 0,'15'13'0'15,"-15"-13"7"-15,0 0-7 0,53 54 8 0,1 9-8 16,-54-63-3-16,0 0 3 0,53 67-3 0,-10-1 3 16,-43-66 4-16,0 0-4 0,33 67 5 0,-10-10-5 0,-23-57 25 15,0 0-25-15,12 58 25 0,-14-3-25 0,2-55 42 16,0 0-42-16,-12 51 42 0,-15-1-42 0,27-50 45 15,0 0-45-15,-31 40 46 0,-4-9-46 0,35-31 37 0,0 0-37 16,-39 9 38-16,-6-22-38 0,2-1-1326 0</inkml:trace>
  <inkml:trace contextRef="#ctx0" brushRef="#br0" timeOffset="-62447.39">19931 759 900 0,'0'0'0'0,"0"0"46"0,0 0-46 16,0 0 46-16,0 0-46 0,0 0 41 0,0 0-41 0,0 0 42 15,0 0-42-15,0 0 49 0,0 0-49 0,0 0 49 16,0 0-49-16,0 0 47 0,0 0-47 0,0 0 47 15,0 0-47-15,0 0 44 0,0 0-44 0,0 0 45 16,37 8-45-16,-37-8 37 0,0 0-37 0,29 13 37 16,10 1-37-16,-39-14 34 0,0 0-34 0,41 13 35 15,3 0-35-15,-44-13 42 0,0 0-42 0,41 10 43 16,2-6-43-16,-43-4 44 0,0 0-44 0,41 9 45 16,-4-1-45-16,-37-8 40 0,0 0-40 0,35 13 40 15,-2-3-40-15,-33-10 34 0,0 0-34 0,31 4 35 16,2 1-35-16,-33-5 27 0,0 0-27 0,27 4 28 0,-3 6-28 15,-24-10 25-15,0 0-25 0,19 9 26 0,-7-5-26 16,-12-4 22-16,0 0-22 0,7 0 22 0,1 0-22 16,-8 0 22-16,0 0-22 0,8 0 23 0,-8 0-23 15,0 0 18-15,0 0-18 0,10 0 18 0,-10 0-18 16,0 0 19-16,0 0-19 0,0 0 20 0,0 0-20 16,0 0 18-16,0 0-18 0,-6 9 19 0,-2-5-19 15,8-4 19-15,0 0-19 0,-12 4 20 0,-3 13-20 0,15-17 17 16,0 0-17-16,-20 27 17 0,-1 2-17 0,21-29 14 15,0 0-14-15,-23 30 15 0,-8 10-15 0,31-40 12 16,0 0-12-16,-28 35 13 0,3-3-13 0,25-32 13 0,0 0-13 16,-23 30 13-16,-1 11-13 0,24-41 10 0,0 0-10 15,-21 36 10-15,5 0-10 0,16-36 8 0,0 0-8 16,-11 34 8-16,-3 3-8 0,14-37 6 0,0 0-6 16,-10 34 7-16,1-5-7 0,9-29 5 0,0 0-5 15,-8 26 5-15,4-5-5 0,4-21 4 0,0 0-4 16,-4 17 4-16,8-3-4 0,-4-14 4 0,0 0-4 0,2 15 5 15,0-2-5-15,-2-13 3 0,0 0-3 0,2 8 4 16,-2-8-4-16,0 0 2 0,0 0-2 0,4 13 3 16,-4-7-3-16,0-6 1 0,0 0-1 0,0 0 1 15,4 8-1-15,2 1-1719 0</inkml:trace>
  <inkml:trace contextRef="#ctx0" brushRef="#br0" timeOffset="-59317.32">21041 1087 858 0,'0'0'0'0,"0"0"60"16,0 0-60-16,0 0 60 0,0 0-60 0,0 0 55 16,0 0-55-16,0-7 56 0,0 7-56 0,0 0 54 15,0 0-54-15,0 0 55 0,0 0-55 0,0 0 56 0,0 0-56 16,0-6 57-16,0 6-57 0,0 0 56 0,0 0-56 15,0 0 57-15,0 0-57 0,0 0 53 0,0 0-53 16,6-10 54-16,-6 10-54 0,0 0 47 0,0 0-47 0,0 0 48 16,-6-7-48-16,6 7 37 0,0 0-37 0,0 0 38 15,10-17-38-15,-10 17 32 0,0 0-32 0,9-14 32 16,3 1-32-16,-12 13 31 0,0 0-31 0,12-10 32 16,-2 5-32-16,-10 5 25 0,0 0-25 0,11-8 26 15,3 2-26-15,-14 6 20 0,0 0-20 0,15-7 20 16,-3 3-20-16,-12 4 14 0,0 0-14 0,16-2 15 15,-5 2-15-15,-11 0 10 0,0 0-10 0,12 0 11 16,-2 0-11-16,-10 0 11 0,0 0-11 0,13 6 11 16,5 7-11-16,-18-13 8 0,0 0-8 0,15 13 9 0,-9-3-9 15,-6-10 7-15,0 0-7 0,4 8 7 16,-4-8-7-16,0 0 6 0,0 0-6 0,12 17 7 0,-1 6-7 16,-11-23 5-16,0 0-5 0,12 23 6 0,-2-6-6 15,-10-17 5-15,0 0-5 0,8 9 6 0,-5 5-6 16,-3-14 5-16,0 0-5 0,6 13 5 0,2 0-5 15,-8-13 5-15,0 0-5 0,10 17 5 0,-6-3-5 16,-4-14 5-16,0 0-5 0,5 13 6 0,-5 1-6 16,0-14 5-16,0 0-5 0,2 13 5 0,0 0-5 0,-2-13 5 15,0 0-5-15,2 10 6 0,-2-10-6 0,0 0 4 16,0 0-4-16,6 9 5 0,-6-9-5 0,0 0 4 16,0 0-4-16,0 0 4 0,0 0-4 0,0 0 4 0,0 0-4 15,-4 12 4-15,4-12-4 0,0 0 4 0,0 0-4 16,0 0 5-16,0 0-5 0,0 0 4 0,0 0-4 15,0 0 4-15,0 0-4 0,0 0 5 0,0 0-5 16,0 0 5-16,0 0-5 0,0 0 5 0,0 0-5 0,0 0 5 16,0 0-5-16,0 0 4 0,0 0-4 0,0 0 5 15,0 0-5-15,0 0 5 0,0 0-5 0,0 0 5 16,0 0-5-16,0 0 5 0,0 0-5 0,0 0 6 16,0 0-6-16,0 0 5 0,0 0-5 0,0-8 5 15,0 8-5-15,0 0 5 0,0 0-5 0,0 0 5 16,0 0-5-16,0 0 4 0,0 0-4 0,-8-9 5 15,8 9-5-15,0 0 5 0,0 0-5 0,0 0 5 16,0 0-5-16,0 0 4 0,0 0-4 0,-7 3 4 16,7-3-4-16,0 0 3 0,0 0-3 0,0 10 4 15,0-10-4-15,0 0 2 0,0 0-2 0,0 6 3 16,0-6-3-16,0 0 2 0,0 0-2 0,0 13 2 0,0-5-2 16,0-8 1-16,0 0-1 0,0 9 2 0,0-1-2 15,0-8 1-15,0 0-1 0,0 9 1 0,-2 5-1 16,2-14 0-16,0 0 0 0,-4 13 1 0,-2 4-1 15,6-17 0-15,0 0 0 0,-10 15 1 0,-1-1-1 16,11-14 0-16,0 0 0 0,-10 13 1 0,6 1-1 16,4-14 0-16,0 0 0 0,-6 13 1 0,0-2-1 15,6-11 0-15,0 0 0 0,-7 6 1 0,-1-2-1 0,8-4 0 16,0 0 0-16,0 0 1 0,-12 4-1 0,12-4 1 16,0 0-1-16,0 0 1 0,-8 0-1 0,8 0 1 0,0 0-1 15,0 0 1-15,-4-8-1 0,4 8 1 0,0 0-1 16,0 0 1-16,4-17-1 15,-4 17 1-15,0 0-1 0,8-15 1 0,2-3-1 0,-10 18 1 0,0 0-1 16,13-17 1-16,3 0-1 0,-16 17 2 0,0 0-2 16,16-13 2-16,3-1-2 0,-19 14 2 0,0 0-2 15,19-9 2-15,-1-1-2 0,-18 10 1 0,0 0-1 0,17-3 2 16,1-1-2-16,-18 4 1 0,0 0-1 0,17-2 2 16,1-2-2-16,-18 4 1 0,0 0-1 0,14-4 2 15,-1-2-2-15,-13 6 1 0,0 0-1 0,10 0 1 16,-4-3-1-16,-6 3 1 0,0 0-1 0,7 0 1 15,1-4-1-15,-8 4 1 0,0 0-1 0,8-6 2 16,0 6-2-16,-8 0 1 0,0 0-1 0,8-4 1 16,-8 4-1-16,0 0 0 0,0 0 0 0,9-4 1 15,-9 4-1-15,0 0-2 0,0 0 2 0,0-13-1 16,0 13 1-16,0 0-1672 0</inkml:trace>
  <inkml:trace contextRef="#ctx0" brushRef="#br0" timeOffset="-58842.36">21723 937 930 0,'0'0'0'0,"0"0"40"0,0 0-40 16,-5 9 41-16,1 3-41 0,4-12 29 0,0 0-29 15,-6 19 30-15,8 11-30 0,-2-30 42 0,0 0-42 0,4 33 43 16,2 5-43-16,-6-38 46 0,0 0-46 0,5 40 46 16,5-4-46-16,-10-36 48 0,0 0-48 0,14 31 49 15,3-5-49-15,-17-26 46 0,0 0-46 0,20 23 46 16,-3 0-46-16,-17-23 34 0,0 0-34 0,14 13 34 15,-3-5-34-15,-11-8 32 0,0 0-32 0,10 2 33 16,-2-2-33-16,-8 0 24 0,0 0-24 0,10-2 24 16,3-11-24-16,-13 13 25 0,0 0-25 0,14-21 26 15,-6 2-26-15,-8 19 25 0,0 0-25 0,4-17 25 16,-1-14-25-16,-3 31 29 0,0 0-29 0,2-32 30 16,-5-7-30-16,3 39 31 0,0 0-31 0,-10-36 31 0,-8 0-31 15,18 36 29-15,0 0-29 0,-23-27 29 0,-10 14-29 16,33 13 30-16,0 0-30 0,-33-10 30 0,6 7-30 15,27 3 28-15,0 0-28 0,-22-4 28 0,7 8-28 16,15-4 17-16,0 0-17 0,-10 3 18 0,10-3-18 16,0 0-1476-16</inkml:trace>
  <inkml:trace contextRef="#ctx0" brushRef="#br0" timeOffset="-58293.42">22134 944 1324 0,'0'0'0'0,"0"0"60"0,0 0-60 0,33 6 61 16,-2 7-61-16,-31-13 45 0,0 0-45 0,31 27 45 16,-4 4-45-16,-27-31 21 0,0 0-21 0,25 40 22 0,-1-4-22 15,-24-36 19-15,0 0-19 0,15 34 20 0,-7-7-20 16,-8-27 17-16,0 0-17 0,2 23 18 0,-2-10-18 15,0-13 19-15,0 0-19 0,2 10 19 0,-2-10-19 16,0 0 23-16,0 0-23 0,0 0 23 0,0 0-23 16,0 0 28-16,0 0-28 0,0-17 29 0,0-6-29 15,0 23 28-15,0 0-28 0,0-40 29 0,0-6-29 16,0 46 29-16,0 0-29 0,4-52 30 0,2-3-30 0,-6 55 28 16,0 0-28-16,8-40 28 0,-5 19-28 0,-3 21 24 15,0 0-24-15,4-13 24 0,4 3-24 0,-8 10 21 16,0 0-21-16,18-8 22 0,15 8-22 0,-33 0 15 0,0 0-15 15,35 8 16-15,-8 11-16 0,-27-19 13 0,0 0-13 16,23 27 13-16,-3 3-13 0,-20-30 9 0,0 0-9 16,15 35 10-16,-1-7-10 0,-14-28 5 0,0 0-5 15,11 25 5-15,-1-6-5 0,-10-19 2 0,0 0-2 16,8 10 2-16,-8-10-2 0,0 0 0 0,0 0 0 0,16-2 0 16,-3-19 0-16,3-2-1550 0</inkml:trace>
  <inkml:trace contextRef="#ctx0" brushRef="#br0" timeOffset="-58038.18">22655 593 1470 0,'6'10'0'16,"-6"-10"10"-16,0 0-10 0,25 57 11 0,2-4-11 15,-27-53 0-15,0 0 0 0,27 58 0 0,1-5 0 16,-28-53 3-16,0 0-3 0,27 50 3 0,2-1-3 16,-29-49 13-16,0 0-13 0,23 40 14 0,-1-5-14 15,-22-35 25-15,0 0-25 0,13 19 25 0,-3-6-25 16,-10-13 30-16,0 0-30 0,10 4 30 0,1-4-30 16,-11 0 13-16,0 0-13 0,8 0 14 0,-8 0-14 0,0 0-1186 15</inkml:trace>
  <inkml:trace contextRef="#ctx0" brushRef="#br0" timeOffset="-57707.5">22997 891 1133 0,'8'13'0'0,"-8"-13"9"0,0 0-9 16,29 46 10-16,-4-6-10 0,-25-40 1 0,0 0-1 15,16 27 2-15,-7-10-2 0,-9-17 10 0,0 0-10 0,6 9 10 16,-6-9-10-16,0 0 37 0,0 0-37 0,10 4 37 15,-10-4-37-15,0 0 66 0,0 0-66 0,8-21 67 16,2-21-67-16,-10 42 71 0,0 0-71 0,9-47 71 16,1 7-71-16,-10 40 65 0,0 0-65 0,10-31 65 15,-4 12-65-15,-6 19 56 0,0 0-56 0,3-10 57 16,-3 10-57-16,0 0 42 0,0 0-42 16,0 0 42-16,12-7-42 0,-12 7 29 0,0 0-29 0,16 4 29 15,3 9-29-15,-19-13 23 0,0 0-23 0,23 17 24 0,-1 6-24 16,-22-23 16-16,0 0-16 0,17 23 16 0,-3-6-16 15,-14-17 11-15,0 0-11 0,12 10 12 0,1-7-12 16,-13-3 6-16,0 0-6 0,14 0 6 0,-6-3-6 16,-8 3 2-16,0 0-2 0,11-14 2 0,11-18-2 15,-1-2-1461-15</inkml:trace>
  <inkml:trace contextRef="#ctx0" brushRef="#br0" timeOffset="-57293.44">23615 757 1205 0,'0'0'0'0,"0"0"3"0,0 0-3 0,20 33 4 16,-9-7-4-16,-11-26-7 0,0 0 7 0,6 18-7 15,2-9 7-15,-8-9 3 0,0 0-3 0,0 0 3 16,0 0-3-16,0 0 33 0,0 0-33 0,0 0 33 16,0 0-33-16,0 0 62 0,0 0-62 0,0 0 62 15,10-17-62-15,-10 17 78 0,0 0-78 0,7-19 78 16,1-2-78-16,-8 21 67 0,0 0-67 0,8-19 67 16,0 9-67-16,-8 10 53 0,0 0-53 0,6-7 54 0,-6 7-54 15,0 0 44-15,0 0-44 0,5-10 44 16,5 6-44-16,-10 4 29 0,0 0-29 0,18-3 30 0,7 1-30 15,-25 2 24-15,0 0-24 0,25 5 24 0,2 3-24 16,-27-8 18-16,0 0-18 0,24 13 19 0,-5 1-19 16,-19-14 15-16,0 0-15 0,16 13 15 0,-6-7-15 15,-10-6 13-15,0 0-13 0,11 0 13 0,3 0-13 16,-14 0 7-16,0 0-7 0,13-6 7 0,-5 2-7 16,0 0-1510-16</inkml:trace>
  <inkml:trace contextRef="#ctx0" brushRef="#br0" timeOffset="-56899.52">24123 103 1329 0,'13'2'64'0,"34"28"0"15,11 14-33-15,-1 14 0 0,-3 14 3 16,1 8 0-16,-7 0 2 16,-5 4 1-16,-8-7-37 15,-35-77 54-15,0 0-54 0,25 70 55 0,-13 6-55 16,-12-76 54-16,0 0-54 0,-6 77 54 0,-21 7-54 16,27-84 52-16,0 0-52 0,-53 84 52 0,-30 15-52 0,83-99 44 15,0 0-44-15,0 0-1459 0</inkml:trace>
  <inkml:trace contextRef="#ctx0" brushRef="#br0" timeOffset="-22558.08">17432 2392 1166 0,'0'0'0'16,"0"0"0"-16,0 0 0 0,0 0 19 0,0 0-19 15,0 0 20-15,0 0-20 0,0 0 60 0,0 0-60 0,-13 23 61 16,19-2-61-16,-6-21 48 0,0 0-48 0,7 29 48 16,5 11-48-16,-12-40 29 0,0 0-29 0,16 47 29 15,7-1-29-15,-23-46 20 0,0 0-20 0,17 57 21 16,-5 4-21-16,-12-61 20 0,0 0-20 0,6 67 20 0,-2-13-20 16,-4-54 25-16,0 0-25 0,0 40 26 15,0-12-26-15,0-28 28 0,0 0-28 0,2 21 29 0,0-11-29 16,-2-10 33-16,0 0-33 0,0 0 33 0,-8 4-33 15,8-4 30-15,0 0-30 0,-10-8 31 0,-9-5-31 16,19 13 43-16,0 0-43 0,-24-23 44 0,-7-8-44 16,31 31 52-16,0 0-52 0,-31-36 53 0,2-4-53 0,29 40 66 15,0 0-66-15,-25-50 67 0,5-7-67 16,20 57 66-16,0 0-66 0,-15-63 67 0,1 2-67 0,14 61 66 16,0 0-66-16,-6-59 66 0,8-2-66 0,-2 61 53 15,0 0-53-15,8-53 54 0,4 11-54 0,-12 42 41 16,0 0-41-16,15-41 41 0,3 15-41 0,-18 26 31 0,0 0-31 15,19-27 31-15,10 0-31 0,-29 27 25 0,0 0-25 16,41-13 25-16,8 15-25 0,-49-2 17 0,0 0-17 16,56 11 17-16,-5 3-17 0,-51-14 12 0,0 0-12 15,48 19 12-15,-11 11-12 0,-37-30 6 0,0 0-6 16,33 33 6-16,-13 1-6 0,-20-34 3 0,0 0-3 16,8 36 4-16,-6-1-4 0,-2-35 2 0,0 0-2 15,-6 36 3-15,-6 0-3 0,12-36 2 0,0 0-2 16,-12 27 2-16,-7 0-2 0,19-27 1 0,0 0-1 0,-19 21 2 15,-1-2-2-15,20-19 1 0,0 0-1 0,-12 9 2 16,3-5-2-16,9-4 0 0,0 0 0 0,0 0 1 16,0 0-1-16,0 0 0 0,0 0 0 0,2-10 0 15,23-20 0-15,-25 30-14 0,0 0 14 0,35-36-13 16,4-8 13-16,0 0-2005 0</inkml:trace>
  <inkml:trace contextRef="#ctx0" brushRef="#br0" timeOffset="-22226.19">17860 2375 1255 0,'0'0'0'0,"6"8"0"0,4 5 0 16,-10-13-1-16,0 0 1 0,15 19 0 0,7-2 0 15,-22-17-3-15,0 0 3 0,23 19-2 0,8 12 2 16,-31-31-2-16,0 0 2 0,29 34-2 0,-3 6 2 0,-26-40 0 16,0 0 0-16,23 36 0 0,-4 5 0 0,-19-41 2 15,0 0-2-15,12 32 3 0,-14 2-3 0,2-34 19 16,0 0-19-16,-10 27 20 0,-3-10-20 0,13-17 44 15,0 0-44-15,-10 10 45 0,10-10-45 0,0 0 62 0,0 0-62 16,-12 0 62-16,12 0-62 0,0 0 73 0,0 0-73 16,-7-10 74-16,3-1-74 0,4 11 73 0,0 0-73 15,0-23 74-15,6-17-74 0,-6 40 64 0,0 0-64 16,9-44 65-16,5 15-65 0,-14 29 60 0,0 0-60 16,19-25 61-16,5 6-61 0,-24 19 54 0,0 0-54 15,23-21 55-15,-4 6-55 0,-19 15 41 0,0 0-41 16,22-13 41-16,9-1-41 0,-31 14 25 0,0 0-25 0,25-17 26 15,-5 4-26-15,-20 13 10 0,0 0-10 0,25-17 10 16,20-16-10-16,-5-1-1671 0</inkml:trace>
  <inkml:trace contextRef="#ctx0" brushRef="#br0" timeOffset="-21909.34">18698 2169 1289 0,'0'0'0'0,"0"0"0"0,0-8 0 15,0 8 22-15,0 0-22 0,-2-9 23 0,-6 5-23 16,8 4 47-16,0 0-47 0,-13 0 47 0,-10 4-47 0,23-4 51 16,0 0-51-16,-28 9 52 0,1 14-52 0,27-23 38 15,0 0-38-15,-25 35 38 0,3 5-38 0,22-40 33 16,0 0-33-16,-15 43 34 0,3 7-34 0,12-50 27 15,0 0-27-15,-6 54 28 0,8-1-28 16,-2-53 24-16,0 0-24 0,8 50 24 0,4-3-24 0,-12-47 20 16,0 0-20-16,19 40 21 0,8 0-21 0,-27-40 19 0,0 0-19 15,32 37 19-15,1-7-19 0,-33-30 16 0,0 0-16 16,35 23 16-16,-2-13-16 0,-33-10 7 0,0 0-7 16,40-6 7-16,15-19-7 0,1 2-1367 0</inkml:trace>
  <inkml:trace contextRef="#ctx0" brushRef="#br0" timeOffset="-21649.79">19070 2383 1323 0,'0'0'0'0,"0"0"0"15,7 9 0-15,-7-9 26 0,0 0-26 0,0 0 26 0,0 0-26 16,0 0 56-16,0 0-56 0,10 10 57 0,0 7-57 15,-10-17 46-15,0 0-46 0,13 23 46 0,5 7-46 16,-18-30 24-16,0 0-24 0,17 37 25 0,-1-7-25 16,-16-30 19-16,0 0-19 0,12 31 19 0,3-5-19 15,-15-26 17-15,0 0-17 0,14 27 18 0,-6-8-18 16,-8-19 14-16,0 0-14 0,1 17 15 0,-2-7-15 16,1-10 11-16,0 0-11 0,0 0 11 0,0 0-11 0,0 0 6 15,0 0-6-15,0 0 6 0,0 0-6 0,0 0-1264 16</inkml:trace>
  <inkml:trace contextRef="#ctx0" brushRef="#br0" timeOffset="-21455.41">18922 2398 1211 0,'0'0'0'16,"0"0"0"-16,9 4 0 0,-9-4 2 0,0 0-2 16,14 0 3-16,4-10-3 0,-18 10 14 0,0 0-14 15,31-9 15-15,17-3-15 0,-48 12 16 0,0 0-16 16,53-9 17-16,-3-1-17 0,-50 10 38 0,0 0-38 15,49-9 38-15,-6 5-38 0,-43 4 37 0,0 0-37 16,41 0 37-16,-4 0-37 0,-37 0 34 0,0 0-34 0,40-4 34 16,7-6-34-16,-47 10 24 0,0 0-24 0,47-13 24 15,-7 0-24-15,1 3-1098 0</inkml:trace>
  <inkml:trace contextRef="#ctx0" brushRef="#br0" timeOffset="-21212.02">19760 2222 1121 0,'0'0'0'0,"0"0"0"0,-10 19 0 16,10-19 0-16,0 0 0 0,-6 21 0 0,4 2 0 16,2-23-2-16,0 0 2 0,2 31-1 0,2 5 1 15,-4-36 17-15,0 0-17 0,4 40 18 0,2 6-18 0,-6-46 37 16,0 0-37-16,8 44 38 0,7-17-38 0,-15-27 49 15,0 0-49-15,18 21 49 0,1-8-49 0,-19-13 40 16,0 0-40-16,20 9 41 0,-3-5-41 0,-17-4 37 0,0 0-37 16,21-7 37-16,11-11-37 0,-1 3-1051 15</inkml:trace>
  <inkml:trace contextRef="#ctx0" brushRef="#br0" timeOffset="-20858.27">19983 2316 1065 0,'0'0'0'0,"0"0"0"16,8 6 0-16,-8-6 10 0,0 0-10 0,12 17 10 16,7 13-10-16,-19-30 23 0,0 0-23 0,22 33 23 15,-5-7-23-15,-17-26 22 0,0 0-22 0,16 18 22 16,-7-5-22-16,-9-13 27 0,0 0-27 0,4 9 27 16,-4-9-27-16,0 0 42 0,0 0-42 0,0 8 43 15,0-8-43-15,0 0 46 0,0 0-46 0,6-11 47 16,-2-12-47-16,-4 23 56 0,0 0-56 0,10-33 57 15,1-7-57-15,-11 40 53 0,0 0-53 0,14-34 54 0,0 7-54 16,-14 27 54-16,0 0-54 0,13-17 55 0,5 8-55 16,-18 9 44-16,0 0-44 0,21-10 45 0,2 10-45 15,-23 0 36-15,0 0-36 0,26 4 37 0,-3 9-37 16,-23-13 28-16,0 0-28 0,23 19 29 0,-5 2-29 16,-18-21 23-16,0 0-23 0,13 23 24 0,-3-6-24 15,-10-17 18-15,0 0-18 0,8 14 19 0,-8-1-19 16,0-13 13-16,0 0-13 0,0 6 13 0,0-6-13 0,0 0 7 15,0 0-7-15,0 0 7 0,4-10-7 0,0-3-1500 0</inkml:trace>
  <inkml:trace contextRef="#ctx0" brushRef="#br0" timeOffset="-20643.97">20450 2024 1334 0,'0'0'0'16,"0"0"0"-16,19 4 0 0,-19-4 22 0,0 0-22 15,22 7 22-15,3 7-22 0,-25-14 41 0,0 0-41 16,27 19 41-16,2 11-41 0,-29-30 18 0,0 0-18 16,32 37 18-16,-7 3-18 0,-25-40 10 0,0 0-10 0,17 44 11 15,-7-1-11-15,-10-43 16 0,0 0-16 0,4 37 17 16,-8 3-17-16,4-40 23 0,0 0-23 0,-6 40 23 16,-3-4-23-16,9-36 23 0,0 0-23 0,-10 27 23 15,8-6-23-15,2-21 15 0,0 0-15 0,0 9 16 16,0-9-16-16,0 0-1195 0</inkml:trace>
  <inkml:trace contextRef="#ctx0" brushRef="#br0" timeOffset="-19413.35">21304 2108 931 0,'0'0'0'0,"0"0"0"16,-14 0 0-16,14 0-2 0,0 0 2 0,-14 0-2 15,3 0 2-15,11 0-14 0,0 0 14 0,-12 4-14 16,-6-4 14-16,18 0 3 0,0 0-3 0,-17 4 3 15,9-3-3-15,8-1 25 0,0 0-25 0,0 0 25 16,0 12-25-16,0-12 60 0,0 0-60 0,6 9 61 16,2 5-61-16,-8-14 68 0,0 0-68 0,11 9 68 0,5 5-68 15,-16-14 63-15,0 0-63 0,21 17 63 0,11-4-63 16,-32-13 52-16,0 0-52 0,33 14 52 0,-2-5-52 16,-31-9 46-16,0 0-46 0,35 4 46 0,7 0-46 15,-42-4 46-15,0 0-46 0,45 2 47 0,-4 5-47 16,-41-7 43-16,0 0-43 0,35 4 44 0,-4 2-44 15,-31-6 38-15,0 0-38 0,27 0 39 0,-11 0-39 16,-16 0 36-16,0 0-36 0,15 0 36 0,3 4-36 0,-18-4 37 16,0 0-37-16,17 3 37 0,-3-3-37 0,-14 0 29 15,0 0-29-15,12 2 30 0,-5 2-30 0,-7-4 27 0,0 0-27 16,0 0 27-16,8 4-27 0,-8-4 23 16,0 0-23-16,0 0 24 0,0 0-24 0,0 0 20 0,0 0-20 15,8 4 21-15,-8-4-21 0,0 0 17 0,0 0-17 16,0 0 17-16,0 0-17 0,0 0 16 0,0 0-16 0,-10 6 16 15,1-3-16-15,9-3 16 0,0 0-16 0,-12 4 16 16,0 6-16-16,12-10 13 0,0 0-13 0,-13 9 14 16,-5 1-14-16,18-10 12 0,0 0-12 0,-21 13 13 15,-3 4-13-15,24-17 11 0,0 0-11 0,-23 17 11 16,0 1-11-16,23-18 12 0,0 0-12 0,-24 19 12 16,1 4-12-16,23-23 9 0,0 0-9 0,-21 24 10 15,-1-5-10-15,22-19 7 0,0 0-7 0,-19 18 8 16,-1-1-8-16,20-17 7 0,0 0-7 0,-17 13 8 15,1-3-8-15,16-10 6 0,0 0-6 0,-9 9 6 16,1-5-6-16,8-4 6 0,0 0-6 0,0 0 6 16,-8 6-6-16,8-6 5 0,0 0-5 0,0 0 5 0,0 0-5 15,0 0 4-15,0 0-4 0,0 0 5 0,-10 7-5 16,10-7 2-16,0 0-2 0,0 0 2 0,0 0-2 16,0 0 0-16,0 0 0 0,0 0 0 0,0 0 0 15,0 0-1763-15</inkml:trace>
  <inkml:trace contextRef="#ctx0" brushRef="#br0" timeOffset="-17391.93">22227 2285 595 0,'0'0'0'0,"0"0"0"0,0 0 0 0,0 0 78 15,0 0-78-15,0 0 79 0,-21-3-79 0,21 3 165 16,0 0-165-16,0 0 165 0,0 0-165 0,0 0 131 16,0 0-131-16,2-10 131 0,7-13-131 0,-9 23 89 15,0 0-89-15,12-21 89 0,-4 2-89 0,-8 19 51 16,0 0-51-16,9-13 52 0,9-1-52 0,-18 14 42 0,0 0-42 15,27-13 43-15,2 2-43 0,-29 11 40 0,0 0-40 16,37-6 40-16,2 6-40 0,-39 0 36 0,0 0-36 16,39 13 36-16,0 6-36 0,-39-19 28 0,0 0-28 15,37 27 29-15,-6 7-29 0,-31-34 24 0,0 0-24 16,27 37 24-16,-1-1-24 0,-26-36 21 0,0 0-21 16,19 34 21-16,-5-7-21 0,-14-27 17 0,0 0-17 15,7 23 17-15,-5-2-17 0,-2-21 14 0,0 0-14 0,-2 13 15 16,-2-3-15-16,4-10 12 0,0 0-12 0,0 0 13 15,-9 3-13-15,9-3 13 0,0 0-13 0,-8-7 13 16,0 1-13-16,8 6 19 0,0 0-19 0,-6-11 20 16,1-5-20-16,5 16 26 0,0 0-26 0,-6-26 26 15,8-14-26-15,-2 40 27 0,0 0-27 0,7-48 27 16,5-6-27-16,-12 54 29 0,0 0-29 0,14-49 29 0,-7 22-29 16,-7 27 28-16,0 0-28 0,8-17 28 0,6 4-28 15,-14 13 26-15,0 0-26 0,21-14 27 0,5 9-27 16,-26 5 20-16,0 0-20 0,29 0 21 0,4 9-21 15,-33-9 17-15,0 0-17 0,31 17 17 0,-4 6-17 16,-27-23 12-16,0 0-12 0,25 23 12 0,-1 4-12 16,-24-27 6-16,0 0-6 0,19 21 7 0,-7 2-7 15,-12-23 4-15,0 0-4 0,13 13 5 0,-3-3-5 0,-10-10 1 16,0 0-1-16,10 7 2 0,-2-7-2 0,-8 0 0 16,0 0 0-16,7 0 0 0,3 0 0 0,-10 0-2 15,0 0 2-15,18-7-2 0,7-3 2 0,0-3-1857 0</inkml:trace>
  <inkml:trace contextRef="#ctx0" brushRef="#br0" timeOffset="-16889.88">23320 1810 1143 0,'0'0'0'0,"0"0"0"0,-10-19 0 16,10 19 8-16,0 0-8 0,-10-17 8 0,3 8-8 16,7 9 4-16,0 0-4 0,-2-8 5 0,2 8-5 15,0 0 57-15,0 0-57 0,0 0 57 0,0 0-57 16,0 0 75-16,0 0-75 0,0 11 75 0,3 8-75 0,-3-19 68 16,0 0-68-16,8 31 69 0,6 13-69 0,-14-44 58 15,0 0-58-15,19 49 59 0,3 5-59 0,-22-54 46 16,0 0-46-16,23 53 47 0,2 1-47 0,-25-54 33 0,0 0-33 15,24 45 33-15,-11 3-33 0,-13-48 26 0,0 0-26 16,14 40 27-16,-4 0-27 0,-10-40 20 0,0 0-20 16,9 31 20-16,-7-8-20 0,-2-23 14 0,0 0-14 15,4 17 14-15,2-8-14 0,-6-9 8 0,0 0-8 16,8 6 9-16,-1-2-9 0,-7-4 3 0,0 0-3 16,8 0 3-16,2-4-3 0,-10 4-1 0,0 0 1 15,10-2 0-15,-10 2 0 0,0 0-19 0,0 0 19 0,9-7-18 16,-9 7 18-16,0 0-1404 0</inkml:trace>
  <inkml:trace contextRef="#ctx0" brushRef="#br0" timeOffset="-16492.39">23545 2232 953 0,'0'0'0'0,"0"0"0"15,0 0 0-15,0 0 0 0,0 0 0 0,2 6 1 16,2 1-1-16,-4-7 0 0,0 0 0 0,6 10 0 0,2-1 0 16,-8-9 1-16,0 0-1 0,6 12 2 0,-3-3-2 15,-3-9 10-15,0 0-10 0,6 10 11 0,-2-1-11 16,-4-9 30-16,0 0-30 0,6 8 30 0,-6-8-30 15,0 0 56-15,0 0-56 0,6 10 57 0,-6-10-57 16,0 0 68-16,0 0-68 0,0 0 68 0,0 0-68 16,0 0 76-16,0 0-76 0,8 3 76 0,-8-3-76 15,0 0 82-15,0 0-82 0,0-17 83 0,0 8-83 16,0 9 81-16,0 0-81 0,3-17 82 0,5-10-82 0,-8 27 76 16,0 0-76-16,6-27 77 0,0 8-77 0,-6 19 66 15,0 0-66-15,6-11 66 0,-6 11-66 0,0 0 57 16,0 0-57-16,4-10 58 0,3 10-58 0,-7 0 45 0,0 0-45 15,18 0 46-15,9 10-46 0,-27-10 33 16,0 0-33-16,29 17 33 0,-3 0-33 0,-26-17 26 0,0 0-26 16,21 17 27-16,-5-2-27 0,-16-15 20 0,0 0-20 15,11 12 20-15,-3-6-20 0,-8-6 16 0,0 0-16 16,0 0 16-16,12 0-16 0,-12 0 11 0,0 0-11 16,0 0 12-16,11 0-12 0,-11 0 7 0,0 0-7 15,0 0 8-15,0 0-8 0,0 0 4 0,0 0-4 16,10-18 5-16,6-5-5 0,-16 23 0 0,0 0 0 15,23-26 0-15,4 3 0 0,0 0-1812 0</inkml:trace>
  <inkml:trace contextRef="#ctx0" brushRef="#br0" timeOffset="-16042.2">23654 1765 1345 0,'0'0'0'0,"0"0"0"0,10-10 0 0,-10 10-2 15,0 0 2-15,8-8-2 0,-4 3 2 0,-4 5-22 16,0 0 22-16,0 0-21 0,11-14 21 0,-11 14 4 0,0 0-4 16,18-7 4-16,3 1-4 0,-21 6 24 0,0 0-24 15,25 6 25-15,-1 7-25 0,-24-13 48 0,0 0-48 16,19 21 49-16,-5 6-49 0,-14-27 54 0,0 0-54 0,8 36 55 16,-8 0-55-16,0-36 42 0,0 0-42 0,-4 35 42 15,-4-7-42-15,8-28 34 0,0 0-34 0,-8 25 34 16,6-12-34-16,2-13 27 0,0 0-27 0,0 0 27 15,2 6-27-15,-2-6 25 0,0 0-25 0,0 0 25 16,8 0-25-16,-8 0 19 0,0 0-19 0,19-4 20 16,28-11-20-16,-47 15 22 0,0 0-22 0,52-17 23 15,-3 3-23-15,-49 14 20 0,0 0-20 0,45-13 21 16,-6 4-21-16,-39 9 15 0,0 0-15 0,39-4 16 16,9 9-16-16,1 3-1420 0</inkml:trace>
  <inkml:trace contextRef="#ctx0" brushRef="#br0" timeOffset="-15570">24315 2041 1311 0,'0'0'0'16,"0"0"0"-16,18 14 0 0,-18-14 34 0,0 0-34 15,13 13 34-15,-1 8-34 0,-12-21 56 0,0 0-56 16,16 23 56-16,1 3-56 0,-17-26 56 0,0 0-56 16,18 31 57-16,-1-2-57 0,-17-29 34 0,0 0-34 0,16 26 34 15,-11-9-34-15,-5-17 30 0,0 0-30 0,4 14 31 16,-4-14-31-16,0 0 28 0,0 0-28 0,0 0 28 15,0 0-28-15,0 0 24 0,0 0-24 0,2-10 24 16,0-7-24-16,-2 17 37 0,0 0-37 0,2-23 38 16,2 0-38-16,-4 23 45 0,0 0-45 0,6-26 46 15,6-5-46-15,-12 31 47 0,0 0-47 0,11-23 48 16,-3 10-48-16,-8 13 45 0,0 0-45 0,8-12 46 16,3-1-46-16,-11 13 37 0,0 0-37 0,14-9 37 15,2-1-37-15,-16 10 31 0,0 0-31 0,19 0 32 16,6 10-32-16,-25-10 23 0,0 0-23 0,26 13 24 15,-5 4-24-15,-21-17 16 0,0 0-16 0,12 13 16 0,-5-3-16 16,-7-10 10-16,0 0-10 0,6 8 10 0,-6-8-10 16,0 0 5-16,0 0-5 0,14 5 5 0,-14-5-5 15,0 0 0-15,0 0 0 0,10 0 1 0,-10 0-1 16,0 0-1767-16</inkml:trace>
  <inkml:trace contextRef="#ctx0" brushRef="#br0" timeOffset="-15323.65">24661 1520 1659 0,'0'0'0'0,"8"0"0"0,13 0 0 0,-21 0 14 0,0 0-14 16,34 4 14-16,10 6-14 0,-44-10 26 0,0 0-26 16,51 17 26-16,5 13-26 0,-56-30 24 0,0 0-24 0,57 44 25 15,-3 15-25-15,-54-59 26 0,0 0-26 16,49 71 27-16,-14 5-27 0,-35-76 32 0,0 0-32 0,23 77 32 15,-15-7-32-15,-8-70 46 0,0 0-46 0,-2 67 46 16,-8 4-46-16,10-71 39 0,0 0-39 0,-19 63 40 16,-11-10-40-16,30-53 33 0,0 0-33 0,-38 40 34 15,-13-27-34-15,4-3-1548 0</inkml:trace>
  <inkml:trace contextRef="#ctx0" brushRef="#br0" timeOffset="41796.45">22396 18178 830 0,'0'0'0'0,"0"0"0"0,-19-17 0 16,19 17 33-16,0 0-33 0,-20-16 33 0,-5 3-33 15,25 13 66-15,0 0-66 0,-23-10 67 0,-5 1-67 16,28 9 66-16,0 0-66 0,-31-8 67 15,-4 1-67-15,35 7 49 0,0 0-49 0,-37-8 49 0,-1 2-49 16,38 6 28-16,0 0-28 0,-39-4 29 0,0 3-29 16,39 1 17-16,0 0-17 0,-39 0 17 0,4 0-17 0,35 0 17 15,0 0-17-15,-33 1 18 0,6 1-18 0,27-2 27 16,0 0-27-16,-26 2 28 0,7-4-28 0,19 2 32 16,0 0-32-16,-14-2 33 0,7 1-33 0,7 1 46 15,0 0-46-15,0 0 47 0,0 0-47 0,0 0 48 0,0 0-48 16,0 0 49-16,11-2-49 0,-11 2 46 0,0 0-46 15,24 0 46-15,26 0-46 0,-50 0 37 0,0 0-37 16,68 2 37-16,12 3-37 0,-80-5 34 0,0 0-34 16,89 2 35-16,10-9-35 0,-99 7 39 0,0 0-39 15,102-12 40-15,-3 3-40 0,-99 9 42 0,0 0-42 0,97-10 43 16,0-1-43-16,-97 11 38 0,0 0-38 0,99-16 39 16,-2 1-39-16,-97 15 33 0,0 0-33 0,86-13 34 15,-8-3-34-15,-78 16 30 0,0 0-30 0,72-15 30 16,-10 2-30-16,-62 13 24 0,0 0-24 0,49-12 25 15,-12 3-25-15,-37 9 19 0,0 0-19 0,25-8 20 16,-8 6-20-16,-17 2 16 0,0 0-16 0,12 0 16 16,-12 0-16-16,0 0 15 0,0 0-15 0,8-2 15 15,-8 2-15-15,0 0 13 0,0 0-13 0,-18-7 13 16,-11 7-13-16,29 0 12 0,0 0-12 0,-43 0 12 16,-11 0-12-16,54 0 9 0,0 0-9 0,-68 4 9 0,-10 1-9 15,78-5 8-15,0 0-8 0,-86 8 9 0,-7-2-9 16,93-6 9-16,0 0-9 0,-97 7 10 0,-2 7-10 15,99-14 8-15,0 0-8 0,-101 13 8 0,-10-5-8 16,111-8 8-16,0 0-8 0,-107 9 8 0,6 6-8 16,101-15 6-16,0 0-6 0,-90 18 7 0,15-1-7 15,75-17 4-15,0 0-4 0,-68 15 5 0,3-4-5 0,65-11 3 16,0 0-3-16,-52 8 4 0,9-10-4 0,43 2 2 16,0 0-2-16,-31-2 3 0,15 2-3 0,16 0 2 0,0 0-2 15,-7 2 3-15,7-2-3 0,0 0 2 0,0 0-2 16,0 0 3-16,0 0-3 0,0 0 2 15,0 0-2-15,25-4 3 0,10-5-3 0,-35 9 3 0,0 0-3 16,50-14 3-16,20-1-3 0,-70 15 4 0,0 0-4 16,82-17 4-16,11 2-4 0,-93 15 4 0,0 0-4 0,103-14 5 15,2 3-5-15,-105 11 4 0,0 0-4 0,109-10 4 16,-9 7-4-16,-100 3 4 0,0 0-4 0,97-4 5 16,-4-2-5-16,-93 6 4 0,0 0-4 0,89-6 4 15,-5 6-4-15,-84 0 4 0,0 0-4 0,74 2 5 16,-18 0-5-16,-56-2 3 0,0 0-3 0,45 2 3 15,-14 0-3-15,-31-2 2 0,0 0-2 0,27 2 2 16,-3 0-2-16,-24-2 0 0,0 0 0 0,13-2 0 16,-13 2 0-16,0 0-1 0,0 0 1 0,-21-19-1 15,-41-12 1-15,0-1-1965 0</inkml:trace>
  <inkml:trace contextRef="#ctx0" brushRef="#br0" timeOffset="43462.71">1581 19297 1166 0,'0'0'0'0,"0"0"0"0,0 0 0 0,0 0 34 16,0 0-34-16,0 0 35 0,0 0-35 0,0 0 67 15,0 0-67-15,21-7 67 0,-11 7-67 0,-10 0 47 16,0 0-47-16,19 2 47 0,10 0-47 0,-29-2 36 15,0 0-36-15,35 2 37 0,6-1-37 16,-41-1 17-16,0 0-17 0,49 4 18 0,1 0-18 0,-50-4 24 0,0 0-24 16,61 4 25-16,3 0-25 0,-64-4 27 0,0 0-27 15,80 5 27-15,9 5-27 0,-89-10 19 0,0 0-19 16,95 11 20-16,8 3-20 0,-103-14 20 0,0 0-20 0,115 13 21 16,9 1-21-16,-124-14 19 0,0 0-19 0,131 15 19 15,-1 0-19-15,-130-15 18 0,0 0-18 0,144 13 18 16,9-3-18-16,-153-10 17 0,0 0-17 0,174 8 17 15,6-5-17-15,-180-3 14 0,0 0-14 0,179 0 15 16,2-5-15-16,-181 5 15 0,0 0-15 0,177-12 15 16,-2-3-15-16,-175 15 11 0,0 0-11 0,173-17 12 15,8-2-12-15,-181 19 15 0,0 0-15 0,183-21 16 16,-8-2-16-16,-175 23 14 0,0 0-14 0,173-23 14 16,-8 4-14-16,-165 19 14 0,0 0-14 0,163-17 15 0,-1 1-15 15,-162 16 15-15,0 0-15 0,153-9 15 16,-13 1-15-16,-140 8 13 0,0 0-13 0,132-4 14 0,-15 4-14 15,-117 0 10-15,0 0-10 0,109 4 11 0,-16 2-11 16,-93-6 9-16,0 0-9 0,80 8 10 0,-16 5-10 16,-64-13 7-16,0 0-7 0,51 15 8 0,-16-1-8 15,-35-14 7-15,0 0-7 0,21 9 7 0,-7-3-7 16,-14-6 7-16,0 0-7 0,9 6 7 0,-9-6-7 0,0 0 7 16,0 0-7-16,-7 11 8 0,-21-5-8 0,28-6 6 15,0 0-6-15,-39 5 6 0,-15 3-6 0,54-8 6 16,0 0-6-16,-64 6 7 0,-8-2-7 0,72-4 8 15,0 0-8-15,-84 2 8 0,-9-1-8 0,93-1 8 16,0 0-8-16,-97 2 8 0,-6 2-8 0,103-4 8 0,0 0-8 16,-113 4 9-16,-8 2-9 0,121-6 8 0,0 0-8 15,-120 5 8-15,1 3-8 0,119-8 8 0,0 0-8 0,-120 12 8 16,-9 3-8-16,129-15 7 0,0 0-7 0,-128 15 7 16,-8-4-7-16,136-11 7 0,0 0-7 0,-134 10 7 15,0 1-7-15,134-11 5 0,0 0-5 0,-134 14 6 16,9-1-6-16,125-13 6 0,0 0-6 0,-124 14 6 15,3-1-6-15,121-13 5 0,0 0-5 0,-119 13 5 16,1-5-5-16,118-8 2 0,0 0-2 0,-111 6 3 16,2-3-3-16,109-3 0 0,0 0 0 0,-105 4 1 15,10-2-1-15,95-2 0 0,0 0 0 0,-97-2 0 16,5-2 0-16,92 4 0 0,0 0 0 0,-95-5 0 16,6-5 0-16,89 10-1 0,0 0 1 0,-84-9 0 15,10 3 0-15,74 6-1 0,0 0 1 0,-72-6-1 0,-2-9 1 16,74 15-2-16,0 0 2 0,-74-13-2 0,8 3 2 15,66 10-4-15,0 0 4 0,-68-8-3 0,8 1 3 16,60 7-4-16,0 0 4 0,-60-8-3 0,7 0 3 16,53 8-4-16,0 0 4 0,-50-11-3 0,9-2 3 15,41 13-3-15,0 0 3 0,-35-12-3 0,10 3 3 16,25 9-4-16,0 0 4 0,-16-10-3 0,12-3 3 16,4 13-4-16,0 0 4 0,12-27-4 0,21-17 4 15,-4 0-1674-15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0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4576,'0'0'415,"4"2"2,14 7 72,-16-7-404,0 0 0,0 0 0,0 0 0,0 0 0,0 0-1,0 0 1,-1 1 0,1-1 0,-1 0 0,0 1 0,0-1 0,0 1 0,1 4 0,0-3 7,2 5 82,0 0-1,-1 0 0,0 1 0,0-1 0,-1 1 0,-1-1 1,1 1-1,-1 19 0,3 18 82,3 101 434,-7-80-458,0 131 269,0-109-303,3 144 263,0-130-288,-4 164 272,-4-146-297,16 205 185,-8-183-208,32 212 104,-15-209-167,9 74 0,-22-176-27,23 187 14,-26-184-8,1 202 16,-5-197-15,0 212 24,-1-212-10,-14 213 29,10-212-17,-13 225 23,16-221-35,1 230 25,2-231-33,7 222 17,-6-224-24,9 219 16,-7-219-16,18 225 14,-16-224-20,27 214 11,-27-216-18,31 230 7,-30-226-19,52 401 37,-47-337-48,-8-75 4,6 67 4,5 24-8,0-8 1,-1-15-3,-2-7-2,-1-6 0,0-13 0,0-12 1,-1-10 4,-2-13-2,4 23 28,7 59-1679,-16-95-6672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1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0 728 992,'0'0'328,"5"0"56,13 0 88,-13 0 161,13-5 734,-16 4-1229,1-1 0,0 1 0,0 0 0,-1 0-1,1 1 1,0-1 0,0 0 0,6 1 0,295-13 1858,-205 6-1657,63-6-26,104-18 270,-60 4-331,-171 22-94,234-40 392,-42-2-292,-181 38-83,185-25 68,-184 29-103,188-19 53,-188 19-66,203-22 57,-200 22-23,349-14 396,-280 12-490,-71 4 100,199-5 62,-197 7-81,357-8 328,-289 3-428,-70 3 60,346-22 232,-280 12-303,-69 8 57,184-15 32,-182 16-52,186-18 27,-186 17-34,189-6 25,-189 10-31,329-15 142,-264 8-181,-67 5 33,336-18 140,-231 15-127,197-17 76,-207 12-88,189-13 80,-198 16-88,163-3 72,-185 9-64,145-3 80,-161 5-79,110-12 78,-183 9-129,32-1 36,152 16 56,-123-14-51,139-1 153,102 15 415,-307-9-564,-11-2-29,0 0 0,0-1 0,1 1 1,-1-1-1,1 0 0,-1 0 1,0 0-1,1 0 0,-1-1 0,0 0 1,0 0-1,1 0 0,-1 0 1,4-3-1,-8 3-18,0 0-1,1 0 1,-1-1 0,0 1 0,0 0 0,-1 0-1,1-1 1,0 1 0,0 0 0,-1 0-1,1-1 1,0 1 0,-1 0 0,1 0 0,-1 0-1,0 0 1,1 0 0,-2-2 0,-26-40-2016,-4-5-8081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20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63 5656,'0'0'2665,"1"-4"-2140,1 1-414,-2 2-74,1 0-1,-1 0 0,1 0 1,-1 0-1,0-1 0,1 1 1,-1 0-1,0 0 0,0 0 1,0 0-1,0 0 0,0 0 0,0 0 1,0-1-1,0 1 0,0 0 1,-1 0-1,1 0 0,0 0 1,-1 0-1,1 0 0,-1 0 1,0-1-1,-1-2 288,-5-4-35,6 4-50,1-4-2,0 6 29,-1 0 1001,2 6-449,1 18-149,3 19-566,5 47 399,-8-66-318,8 42-1,-8-55-105,-1-1 1,0 0-1,0 17 0,0 5 71,18 110 543,-8-115-462,-10-21-163,-1 5 1,0-7-10,1 0-48,-1-1 0,1 0 0,0 0 0,-1 0 0,1 0 0,0 1 0,-1-1 0,0 0-1,1 1 1,-1-1 0,0 0 0,1 1 0,-1-1 0,0 1 0,0-1 0,0 2-1,1 1 47,3 5-2,-3-4-10,-1 4 4,1-4 6,3 5 5,-3-5 10,3 7 3,-3-1 48,-2-5-107,11 23 338,-9-25-281,-1 3-2,0-5-10,0-2-51,0 0 0,0 1 0,0-1-1,0 0 1,0 1 0,0-1 0,0 0-1,0 0 1,0 1 0,0-1 0,0 0-1,0 1 1,0-1 0,0 0 0,0 0-1,0 1 1,0-1 0,0 0 0,0 0-1,-1 1 1,1-1 0,0 0 0,0 0-1,0 1 1,0-1 0,0 0 0,-1 0 0,1 0-1,0 1 1,-1-1 0,-9-9-182,-1 0 1,0 0 0,-21-12-1,18 13-1256,-28-19-9449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24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7 4664,'0'0'5701,"-6"-1"-5362,-14-1-5,13 1-4,0 1-8,-20-2 453,-19 1-151,31 4-513,1-1 1,0 2-1,0 0 1,1 1-1,-1 0 1,1 1-1,0 0 1,1 1-1,-1 1 1,-13 10-1,18-11-84,0 0-1,0 0 1,1 1 0,-1 0-1,2 1 1,-1 0-1,1 0 1,1 0 0,0 0-1,0 1 1,0 0-1,2 0 1,-1 0 0,-3 18-1,6-15-16,1-11 10,6 15 40,0-11-57,0 0 1,0 0 0,1 0 0,0-1 0,0 0-1,0-1 1,1 1 0,0-1 0,0-1-1,0 1 1,0-1 0,0-1 0,11 2 0,8 1 4,1-3 0,51 0 0,-57-2-3,161 0-1701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24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6728,'1'1'152,"5"3"24,-5-3 96,-4 36 1193,-18 275 531,7-162-1312,-8 8 49,20-136-595,-1 0 0,-1-1 0,-2 0 0,0 0-1,-1 0 1,0-1 0,-20 36 0,25-54-30,-1 6-9,3-8-89,0 0 0,0 0 1,0 0-1,0 0 0,0 1 1,0-1-1,0 0 0,0 0 1,0 0-1,0 0 0,0 0 1,0 1-1,0-1 0,0 0 1,0 0-1,0 0 0,0 0 1,0 0-1,0 0 0,0 1 1,-1-1-1,1 0 0,0 0 1,0 0-1,0 0 0,0 0 1,0 0-1,0 0 0,-1 0 1,1 0-1,0 0 0,0 1 1,0-1-1,0 0 0,0 0 1,-1 0-1,1 0 0,0 0 1,0 0-1,0 0 0,0 0 1,-1 0-1,1 0 0,0 0 1,0 0-1,0-1 0,0 1 1,0 0-1,-1 0 0,1 0 1,0 0-1,0 0 0,0 0 1,0 0-1,0 0 0,-4-9-245,1 1 0,1-1 0,0 0-1,0 0 1,1 0 0,-1-12 0,-1-10-8205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25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 5024,'0'0'21,"0"0"14,0 0 0,0-1 0,1 1 0,-1 0 0,0-1 0,0 1 0,0 0 0,1 0 0,-1-1 0,0 1 1,0 0-1,1 0 0,-1-1 0,0 1 0,1 0 0,-1 0 0,0 0 0,1-1 0,-1 1 0,0 0 0,1 0 0,-1 0 0,0 0 0,1 0 0,-1 0 0,0 0 0,1 0 0,-1 0 0,0 0 0,1 0 0,-1 0 0,1 0 1,-1 0-1,0 0 0,1 0 0,-1 0 0,0 0 0,1 1 0,-1-1 0,0 0 0,1 0 0,-1 0 0,0 1 0,0-1 0,1 0 0,-1 0 0,0 1 0,0-1 0,1 0 0,-1 0 0,0 1 0,0-1 0,0 0 1,1 1-1,-1-1 0,0 0 0,0 1 0,0-1 0,0 1 0,1 3 306,0 2 2,1-2 34,2 3 12,-3-6-351,-1 0-1,0 0 0,1 0 0,-1 0 0,0 1 0,0-1 0,0 0 1,0 0-1,0 0 0,0 1 0,0-1 0,-1 0 0,1 0 0,0 0 1,-1 0-1,0 2 0,0 1 43,-7 35 407,2-8 257,-3 40 0,8-60-580,1 0-1,0 0 0,1 0 1,1 0-1,-1-1 0,2 1 0,5 17 1,-6-24-107,-1 0 0,2 1 0,-1-1 0,0 0 0,1 0 0,0-1 0,0 1 0,0 0 0,0-1 0,1 0 0,-1 0 0,1 0 0,0 0 0,0 0 0,8 3 0,-5-3-10,1 0-1,0 0 1,0-1-1,1 0 0,-1 0 1,0-1-1,1 0 1,10-1-1,-12 0-27,-1-2-1,1 1 0,-1-1 1,0 0-1,0 0 0,1 0 1,-1-1-1,-1 0 0,1 0 1,0-1-1,-1 0 0,0 0 1,0 0-1,0 0 0,7-9 1,-7 8 20,0-1 0,-1 0 0,0 0 0,0-1 0,0 1 0,-1-1 0,4-9 0,9-20 201,-3 14-105,-4 7-10,-1-1-1,0 0 0,10-33 1,6-18 408,-24 65-467,-6-4-11,6 5-46,-1 0-1,1 1 0,0-1 0,-1 1 0,1-1 0,0 1 0,-1-1 0,1 1 1,-1-1-1,1 1 0,-1-1 0,1 1 0,-1 0 0,1-1 0,-1 1 1,1 0-1,-1-1 0,1 1 0,-1 0 0,0 0 0,1-1 0,-1 1 1,1 0-1,-1 0 0,0 0 0,1 0 0,-1 0 0,0 0 0,1 0 0,-1 0 1,0 0-1,1 0 0,-1 0 0,1 1 0,-1-1 0,0 0 0,1 0 1,-1 0-1,0 1 0,-1 2-5,1-1 0,0 0-1,-1 1 1,1-1 0,0 1 0,1 0 0,-1-1 0,0 1-1,1 0 1,-1-1 0,1 5 0,-1-4 0,-12 37 24,8-26-14,0 1 1,-4 23-1,8-34-9,1 0-1,-1 0 0,1 0 0,0-1 1,1 1-1,-1 0 0,0 0 1,1 0-1,0-1 0,0 1 1,0 0-1,1-1 0,-1 1 1,1-1-1,2 4 0,-3-4 12,0 4 6,-1-6-18,0-1 0,0 1-1,0 0 1,0 0 0,0-1 0,0 1-1,1 0 1,-1-1 0,0 1 0,0 0-1,1-1 1,-1 1 0,0-1-1,0 1 1,1 0 0,-1-1 0,1 1-1,-1-1 1,1 1 0,-1-1 0,1 1-1,-1-1 1,1 0 0,-1 1 0,1-1-1,-1 1 1,1-1 0,0 0 0,-1 0-1,1 1 1,-1-1 0,1 0 0,0 0-1,-1 0 1,1 0 0,0 0-1,0 0 1,-1 0 0,1 0 0,0 0-1,-1 0 1,1 0 0,0 0 0,-1 0-1,1 0 1,0-1 0,-1 1 0,1 0-1,-1 0 1,1-1 0,0 1 0,-1-1-1,1 1 1,0-1 0,32-27-1284,-29 24 477,26-25-9196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33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48 194 4128,'0'0'3313,"-3"-5"-2934,0 1-424,2 2 118,-1 1 0,1-1 1,0 0-1,0 0 0,0 0 0,0 0 0,0 0 0,0 0 0,0 0 1,0-1-1,1 1 0,-1 0 0,1 0 0,0-1 0,0 1 0,0 0 1,0-3-1,0 3 108,-2-17 415,1 15-562,-14-15 355,13 18-364,1-1 1,0 0 0,0 0 0,0 1 0,0-1-1,0 0 1,1 0 0,-1 0 0,1 0-1,-1 0 1,1 0 0,0 0 0,-1 0-1,1 0 1,0 0 0,0 0 0,1 0-1,-1 0 1,0 0 0,1 0 0,-1 0-1,2-4 1,3-29 912,-5 33-807,0 2-98,0-1-1,0 0 1,0 0 0,0 0 0,0 1-1,0-1 1,0 0 0,0 0 0,0 1-1,0-1 1,0 0 0,1 0 0,-1 1-1,0-1 1,0 0 0,1 0 0,0-1-1,-1 2-21,1 0 0,-1 0-1,0 0 1,0 0-1,1 0 1,-1-1 0,0 1-1,1 0 1,-1 0 0,0 0-1,1 0 1,-1 0-1,0 0 1,1 0 0,-1 0-1,0 0 1,1 0-1,-1 0 1,0 1 0,1-1-1,-1 0 1,0 0-1,1 0 1,-1 0 0,0 0-1,0 0 1,1 1 0,-1-1-1,0 0 1,0 0-1,1 1 1,-1-1 0,0 0-1,0 0 1,1 1-1,-1-1 1,0 0 0,0 0-1,0 1 1,0-1-1,0 0 1,1 1 0,-1-1-1,0 0 1,0 1 0,0-1-1,0 0 1,0 1-1,0-1 1,9 23 116,-1 0-1,10 43 1,-11-40-11,28 96 189,-34-119-295,0 0 0,0 0-1,0 0 1,-1 0 0,1 0-1,-1 0 1,1 0 0,-1 1-1,0-1 1,-1 0 0,0 5-1,-2 10 173,1 0 0,1 35 0,1-45-129,0-7 78,1 7-47,5-19-1852,-1-3-7092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3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21 7264,'0'0'209,"0"-12"1071,0 5-977,0 5 157,11 78 1,-8 124-61,-12 52 68,-7-75 1,15-113-319,0 88 451,0-146-514,-3 4 14,2-5-9,-4 7-7,6-12-82,0 0-1,-1 1 1,1-1 0,-1 0-1,1 0 1,0 0-1,-1 0 1,1 0-1,-1 0 1,1 1 0,-1-1-1,1 0 1,-1 0-1,1 0 1,-1 0-1,1-1 1,0 1 0,-1 0-1,1 0 1,-1 0-1,1 0 1,-1 0-1,1 0 1,0-1 0,-1 1-1,1 0 1,-1 0-1,1-1 1,0 1-1,-1 0 1,1-1-1,-1 0 6,-19-12-1487,-1-4-5954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35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34 6008,'-4'-5'6,"-2"-17"284,6 20 598,2 0-425,3 0-606,5 10 1875,-7-3-1680,-1 0-1,0 0 1,1 0 0,-2 1 0,1-1-1,-1 1 1,0 0 0,0-1 0,0 1 0,-1 0-1,0 9 1,1 8 97,28 219 1155,-25-231-1092,7 11 55,-11-18-160,0 5-7,2-7-16,5-2-10,1 1-56,1-1-1,0-1 1,-1 0-1,1 0 1,-1-1-1,1 0 1,-1 0-1,0-1 1,0 0-1,0 0 1,0-1-1,0 0 1,9-7-1,-10 4-10,1 0 0,-1 0-1,-1-1 1,1 0 0,-1 0 0,0-1-1,-1 0 1,0 0 0,-1 0-1,0 0 1,6-19 0,22-39 73,-23 50 1,0-1 0,9-25-1,-17 41-72,0 0 0,-1 1 0,1-1 0,-1 0 0,0 0-1,0 0 1,1 1 0,-1-1 0,0 0 0,-1 0 0,1 0-1,0 1 1,0-1 0,-1 0 0,1 0 0,-1 1 0,-1-4 0,1 4 72,0 0-32,-9-7 59,9 8-96,1 0-1,0 0 0,-1 0 1,1-1-1,0 1 0,0 0 1,-1 0-1,1 0 1,0 0-1,-1 0 0,1 0 1,-1 0-1,1 0 0,0 0 1,-1 0-1,1 0 0,0 0 1,-1 0-1,1 0 1,0 0-1,-1 0 0,1 0 1,0 0-1,-1 0 0,1 1 1,0-1-1,0 0 1,-1 0-1,1 0 0,0 0 1,-1 1-1,1-1 0,0 0 1,0 0-1,0 1 0,-1-1 1,1 0-1,0 1 1,-6 15 30,0 1 1,2-1-1,0 1 1,1 0-1,1 0 0,0 1 1,1-1-1,2 28 1,1-36-29,1-1 1,-1 0-1,2 0 1,-1 0-1,1 0 1,0 0-1,0-1 1,1 1-1,0-1 0,11 11 1,-7-7-3,-6-7 0,1-1 1,-1 1 0,1-1 0,0 0 0,0 0 0,0 0 0,1-1 0,-1 0 0,1 0 0,7 3 0,-5-2-1,7 0 43,1-3-385,-1-1 0,0-1 0,1 0 0,21-7 0,15-8-8262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05T10:06:25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6241 17790 539 0,'0'0'0'0,"0"0"0"0,0 0 0 16,0 0 17-16,0 0-17 0,0 0 17 0,0 0-17 15,0 0 42-15,0 0-42 0,0 0 42 0,20-19-42 16,-20 19 54-16,0 0-54 0,0 0 55 0,0 0-55 15,0 0 50-15,0 0-50 0,9-5 51 0,-5 5-51 16,-4 0 33-16,0 0-33 0,10 2 33 0,-10-2-33 0,0 0 29 16,0 0-29-16,12 5 29 0,1-1-29 0,-13-4 32 15,0 0-32-15,16 8 32 0,5 3-32 0,-21-11 37 16,0 0-37-16,23 8 38 0,7-10-38 0,-30 2 39 16,0 0-39-16,31-6 39 0,2-3-39 15,-33 9 34-15,0 0-34 0,37-10 34 0,4 4-34 0,-41 6 33 0,0 0-33 16,42-3 33-16,-1-1-33 0,-41 4 32 0,0 0-32 15,49-2 33-15,1 2-33 0,-50 0 26 0,0 0-26 0,51 2 27 16,3 2-27-16,-54-4 21 0,0 0-21 0,55 3 21 16,3 1-21-16,-58-4 16 0,0 0-16 15,64 4 17-15,6 0-17 0,-70-4 13 0,0 0-13 0,70 4 14 16,0-1-14-16,-70-3 12 0,0 0-12 0,70 2 12 16,4-4-12-16,-74 2 12 0,0 0-12 0,70-1 13 15,0 1-13-15,-70 0 15 0,0 0-15 0,70 1 15 16,-4 3-15-16,-66-4 10 0,0 0-10 0,68 8 11 15,-2 5-11-15,-66-13 13 0,0 0-13 0,68 14 13 16,2-5-13-16,-70-9 12 0,0 0-12 0,70 10 12 16,-2 3-12-16,-68-13 12 0,0 0-12 0,72 13 13 0,-2-3-13 15,-70-10 12-15,0 0-12 0,70 11 12 0,2 3-12 16,-72-14 11-16,0 0-11 0,76 13 11 0,-2-7-11 16,-74-6 8-16,0 0-8 0,76 4 9 0,0 1-9 15,-76-5 8-15,0 0-8 0,79 8 8 0,1-2-8 16,-80-6 6-16,0 0-6 0,80 4 7 0,-2-3-7 15,-78-1 4-15,0 0-4 0,79 2 5 0,-3 0-5 16,-76-2 2-16,0 0-2 0,78 4 3 0,2 2-3 0,-80-6 1 16,0 0-1-16,79 6 2 0,-9-1-2 0,-70-5 1 15,0 0-1-15,66 4 2 0,8-4-2 0,-74 0 1 16,0 0-1-16,76-2 1 0,2-4-1 0,-78 6 0 16,0 0 0-16,70-3 1 0,4 5-1 0,-74-2 0 0,0 0 0 15,70 0 1-15,2-4-1 0,-72 4 1 0,0 0-1 16,72-4 1-16,7 2-1 0,-79 2 1 0,0 0-1 15,76-2 2-15,0 2-2 0,-76 0 2 0,0 0-2 16,72 2 3-16,4 0-3 0,-76-2 2 0,0 0-2 16,74 2 3-16,-4 0-3 0,-70-2 2 0,0 0-2 0,64 2 2 15,12 3-2-15,-76-5 2 0,0 0-2 0,74 4 2 16,-3-4-2-16,-71 0 2 0,0 0-2 0,69 2 2 16,1 4-2-16,-70-6 2 0,0 0-2 0,73 7 2 15,1-1-2-15,-74-6 2 0,0 0-2 0,76 4 2 16,-6-2-2-16,-70-2 2 0,0 0-2 0,66 4 2 15,4-1-2-15,-70-3 1 0,0 0-1 0,72 2 1 16,-8-4-1-16,-64 2 1 0,0 0-1 0,68-1 2 16,4 1-2-16,-72 0 1 0,0 0-1 0,64 1 2 15,-3-1-2-15,-61 0 1 0,0 0-1 0,60 0 1 0,4 0-1 16,-64 0 1-16,0 0-1 0,60-1 2 0,5-5-2 16,-65 6 1-16,0 0-1 0,60-4 2 0,-2 4-2 15,-58 0 2-15,0 0-2 0,59 2 3 0,-3 0-3 16,-56-2 3-16,0 0-3 0,56 0 3 0,-5-4-3 15,-51 4 3-15,0 0-3 0,54-2 3 0,-3 4-3 16,-51-2 3-16,0 0-3 0,48 4 4 0,3 2-4 16,-51-6 3-16,0 0-3 0,51 5 3 0,-3-3-3 0,-48-2 3 15,0 0-3-15,49 0 3 0,-5 0-3 0,-44 0 2 16,0 0-2-16,45 4 3 0,0 2-3 0,-45-6 2 16,0 0-2-16,45 2 2 0,-1-8-2 0,-44 6 1 15,0 0-1-15,47-10 2 0,-2-1-2 0,-45 11 0 0,0 0 0 16,43-8 1-16,-1 4-1 0,-42 4 0 0,0 0 0 15,43-1 1-15,-2-3-1 0,-41 4 0 0,0 0 0 16,33-8 1-16,-8-1-1 0,-25 9 0 0,0 0 0 16,26-10 1-16,-5 2-1 0,-21 8 0 0,0 0 0 0,23-7 1 15,-9-1-1-15,-14 8 0 0,0 0 0 0,15-9 1 16,5-5-1-16,-20 14 1 0,0 0-1 0,21-15 1 16,3 2-1-16,-24 13 1 0,0 0-1 0,21-14 1 15,-9-3-1-15,-12 17 1 0,0 0-1 0,11-21 1 16,-1-4-1-16,-10 25 1 0,0 0-1 0,12-23 1 15,-3 2-1-15,-9 21 1 0,0 0-1 0,4-22 2 16,-2-3-2-16,-2 25 2 0,0 0-2 0,0-29 2 16,0-1-2-16,0 30 2 0,0 0-2 0,0-33 2 15,4-1-2-15,-4 34 3 0,0 0-3 0,0-36 3 16,0-2-3-16,0 38 2 0,0 0-2 0,0-41 2 0,4-4-2 16,-4 45 1-16,0 0-1 0,6-46 2 0,-6 0-2 15,0 46 1-15,0 0-1 0,-4-48 1 0,0 6-1 16,4 42 0-16,0 0 0 0,-6-45 1 0,-4-3-1 15,10 48 0-15,0 0 0 0,-11-48 0 0,1 8 0 16,10 40 0-16,0 0 0 0,-14-44 0 0,-1-5 0 16,15 49 0-16,0 0 0 0,-21-46 0 0,-1 6 0 15,22 40 0-15,0 0 0 0,-17-38 1 0,-3 0-1 16,20 38 1-16,0 0-1 0,-19-40 2 0,3 5-2 0,16 35 1 16,0 0-1-16,-19-30 1 0,-6 3-1 0,25 27 0 15,0 0 0-15,-32-25 1 0,9 0-1 0,23 25 0 0,0 0 0 16,-25-23 0-16,0 4 0 0,25 19 0 0,0 0 0 15,-35-15 0-15,-2 6 0 0,37 9 0 0,0 0 0 16,-37-10 0-16,-6-3 0 0,43 13 0 0,0 0 0 16,-47-16 0-16,-3 7 0 0,50 9 0 0,0 0 0 15,-55-12 0-15,-5-1 0 0,60 13 0 0,0 0 0 0,-68-13 0 16,-2 1 0-16,70 12 0 0,0 0 0 0,-70-13 0 16,-8-2 0-16,78 15 0 0,0 0 0 0,-76-14 0 15,4 5 0-15,72 9-2 0,0 0 2 0,-68-10-1 16,-11-5 1-16,79 15-2 0,0 0 2 0,-78-19-1 15,2-6 1-15,76 25-3 0,0 0 3 0,-76-25-2 16,-2 2 2-16,78 23-3 0,0 0 3 0,-79-19-2 16,-3 2 2-16,82 17-3 0,0 0 3 0,-80-17-3 15,-7-2 3-15,87 19-4 0,0 0 4 0,-88-17-3 16,5 3 3-16,83 14-4 0,0 0 4 0,-90-15-3 0,-7-2 3 16,97 17-3-16,0 0 3 0,-95-21-3 0,-4 0 3 15,99 21-3-15,0 0 3 0,-98-15-2 0,5 7 2 16,93 8-2-16,0 0 2 0,-95-7-1 0,-10-7 1 15,105 14-1-15,0 0 1 0,-107-15-1 0,0 2 1 16,107 13-1-16,0 0 1 0,-109-10-1 0,-4 6 1 16,113 4-2-16,0 0 2 0,-116-4-1 0,1 1 1 15,115 3-2-15,0 0 2 0,-119 0-2 0,-1 5 2 16,120-5-2-16,0 0 2 0,-117 8-1 0,2 1 1 0,115-9-2 16,0 0 2-16,-114 10-2 0,-11 0 2 0,125-10-2 15,0 0 2-15,-126 11-2 0,3 6 2 0,123-17-1 0,0 0 1 16,-120 21 0-16,-5-2 0 0,125-19 0 0,0 0 0 15,-124 19 0-15,3 2 0 0,121-21 0 0,0 0 0 16,-124 23 0-16,0-2 0 0,124-21 0 0,0 0 0 16,-123 19 0-16,6-2 0 0,117-17 0 0,0 0 0 0,-112 18 0 15,1-3 0-15,111-15 0 0,0 0 0 0,-113 19 1 16,4 2-1-16,109-21 0 0,0 0 0 0,-107 19 0 16,0-6 0-16,107-13 0 0,0 0 0 0,-97 14 0 15,-2-1 0-15,99-13 0 0,0 0 0 0,-89 13 0 16,5 1 0-16,84-14-1 0,0 0 1 0,-82 13 0 15,8-1 0-15,74-12-1 0,0 0 1 0,-70 11 0 16,8 0 0-16,62-11 0 0,0 0 0 0,-54 12 0 16,9-3 0-16,45-9 0 0,0 0 0 0,-43 10 0 15,-1 3 0-15,44-13 0 0,0 0 0 0,-39 12 1 16,15-7-1-16,24-5 1 0,0 0-1 0,-17 8 1 16,3 2-1-16,14-10 1 0,0 0-1 0,-13 13 1 15,-3 8-1-15,16-21 1 0,0 0-1 0,-12 23 2 0,3 0-2 16,9-23 2-16,0 0-2 0,-10 26 3 0,6 5-3 15,4-31 1-15,0 0-1 0,-2 30 2 0,0 1-2 16,2-31 1-16,0 0-1 0,-2 34 1 0,-2 10-1 16,4-44 0-16,0 0 0 0,-2 38 0 0,2-13 0 15,0-25 0-15,0 0 0 0,0 23 0 0,0 8 0 16,0-31 0-16,0 0 0 0,0 30 0 0,-4-5 0 0,4-25-1 16,0 0 1-16,-3 27 0 0,3 13 0 0,0-40-2 15,0 0 2-15,3 40-1 0,-3-6 1 0,0-34-2 0,0 0 2 16,-3 29-2-16,1-6 2 0,2-23-4 0,0 0 4 15,0 24-4-15,0-1 4 0,0-23-4 0,0 0 4 16,2 27-3-16,1 5 3 0,-3-32-5 0,0 0 5 16,0 29-4-16,4-6 4 0,-4-23-6 0,0 0 6 15,0 19-6-15,2 15 6 0,-2-34-6 0,0 0 6 16,6 31-5-16,6-4 5 0,-12-27-9 0,0 0 9 0,11 22-8 16,-1-2 8-16,0-1-1347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48.2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3952,'0'0'3697,"4"5"-3554,14 16-13,-14-16-78,-1 0-1,1 0 1,-1 0-1,0 0 0,-1 1 1,0-1-1,3 8 1,1 4 0,-3-10-10,0 1-1,0 0 0,-1 0 1,-1 0-1,1 0 0,-1 0 1,0 13-1,0-2 46,27 138 462,-3-29-285,6 23-44,-18-89-123,7 93 1,-6-20 69,-7-88-142,3 153 188,-6-69-82,4 6 21,1-7-10,-8-72-84,3 176 136,-6-188-173,1 1 0,3-1 0,2 0 0,10 47 0,0 8 5,41 290 153,-42-217-154,-10-102-12,2-12-8,-5-57-4,-8 67 4,3 23 2,0-7-7,3-40 0,4 2 0,3 40 0,-3-45 0,1 6 0,0 4 0,-1-2 0,-2 3 0,0 6 0,0-3 0,-2-11 0,-3-1 0,3 13 0,4 0 0,5-11 1,5 16 8,25 100 19,-23-116-25,-3-3 2,-2-2-3,-5-27-2,5 53 0,-4 3 0,-6-9-3,0-46 2,0-1 0,1 1-1,1 0 1,3 19-1,7 1-16,12 22 14,-18-49 4,3 41 0,-7-45 0,9 55 0,-8-28 0,-6 7 0,-15 36 0,-22 93 41,39-155-30,1 0 0,0 0 0,1 0 0,0 0 0,3 17-1,-2-17-2,0 0-1,-2 24 1,-1-24-3,2-8 1,0 21-2,0 43-6,0 73-28,4-108 30,-2-29 0,-2-3 0,-4 31 0,2 15 0,3-41 0,-6 29 1,3-28 1,-3 35 4,4-34-3,2 1 1,-1-1-1,1 1 1,1-1 0,0 1-1,3 10 1,3 14 8,3 9-9,-7-34 0,-2-6-2,0 0-1,-1 0 0,1 1 1,-1-1-1,0 0 0,0 1 1,0-1-1,-1 1 0,1 6 1,3 36-1,7 42-23,-7-51 10,2 45-6,-3-32 18,-1-43 1,-7 39 1,2-28 9,1 1 0,0 0 0,2 0 0,0 0 0,1 0-1,5 27 1,0-25 0,-8 28-2,8-17-58,-6-30 36,-1-1 7,-6 2 20,5-2 5,1 2-10,-10 13-1,9-14-4,1 0-1,-1 0 0,1 0 0,0 0 1,0 0-1,0 0 0,0 1 1,0-1-1,0 0 0,0 3 1,-5 69 12,7-67-15,-8 36 0,4-36 0,-2 26 0,6 1 0,0-26-1,-4 41 3,0 5 6,11 55 144,-6-99-263,-1 0 0,-1 0-1,1 0 1,-1 0 0,-1 0 0,0 1 0,-1-1-1,0 0 1,-4 13 0,1-10-7122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49.0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1844 6104,'0'0'2902,"7"-7"-2635,148-176 485,-125 141-461,79-98 178,33-31-118,-110 132-111,139-180 86,-134 171-132,156-199 78,-153 198-72,195-218 257,75-73 167,-289 317-470,27-23 0,-33 34-62,0 1 141,-35 21-1958,-8 1-6648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49.4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1730 6816,'105'-90'-59,"-92"78"42,21-22-82,0-1 0,36-52 0,-55 67 89,11-16 17,106-176 21,-104 165 72,132-183 62,-126 186 53,124-170 114,-128 172 6,213-278 820,-156 217-798,112-98 954,-196 199-1190,-5 2-104,1 0 0,0 0 0,-1 0 1,1 0-1,-1 0 0,1 0 0,0 0 0,-1 0 0,1 0 0,-1 1 1,1-1-1,0 1 0,-3 0 0,-61 48-1204,21-14-5219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49.8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1443 6104,'119'-194'-31,"-64"117"254,49-69 59,32-22 432,-61 82-214,89-117 40,-132 162-240,265-331 906,-254 320-619,-32 39-431,0 0 0,-1 0 0,9-16 0,-18 27-139,0 0 0,0 1 0,0-1-1,-1 0 1,1 1 0,0-1 0,-1 0 0,1 0 0,-1 0 0,1 1 0,-1-1-1,0-2 1,0 3-11,0 1 0,0-1 0,0 1 0,0-1 0,-1 1 0,1-1 0,0 1 0,0-1 0,0 1 0,-1 0 0,1-1 0,0 1 0,-1-1 0,1 1 0,0 0 0,-1-1 0,1 1 0,-1 0-1,1-1 1,0 1 0,-1 0 0,1 0 0,-1 0 0,1-1 0,-1 1 0,1 0 0,-1 0 0,0 0 0,-3 0 11,0 0 1,0 0-1,-1 0 0,1 1 1,0 0-1,0 0 0,0 0 1,0 0-1,-5 3 0,-39 17-1374,-4 3-5516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50.2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1799 7264,'0'-6'14,"1"0"0,-1 0 0,1 0 0,0 0 0,1-1 0,-1 1 0,1 1 0,1-1 0,-1 0 0,1 0 0,4-5 0,6-8 76,1 0 1,20-19 0,70-67 153,45-43 176,-94 90-220,121-130 54,-140 149-59,160-172 77,-157 168-104,-20 20-133,244-283 495,-177 189-320,98-154 344,-180 265-525,0 0 0,-1 0 0,0 0 0,0 0 0,0-1-1,0 1 1,-1-1 0,-1 0 0,3-9 0,-3 7-10,0 7-12,-1 0 0,1 0 0,-1 0 0,0 0 1,0 0-1,0 0 0,0 0 0,0 0 0,0 0 0,-1 0 0,1 0 0,-1 0 0,1 0 0,-1 0 0,0 0 0,0 0 0,0 0 0,0 0 0,0 1 0,0-1 0,-1 0 0,1 1 0,0-1 0,-4-2 0,4 3-4,0 1 0,0-1 0,0 1 0,0-1 0,-1 1 0,1 0-1,0-1 1,0 1 0,0 0 0,-1 0 0,1 0 0,0 0 0,0 0 0,-1 0 0,1 0-1,0 0 1,0 1 0,0-1 0,-1 0 0,1 1 0,0-1 0,-1 2 0,-1-1 4,-34 14-1339,-3 4-5368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50.6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1410 8520,'-1'-3'3,"1"0"1,-1 0-1,1 1 1,0-1-1,0 0 0,0 0 1,0 0-1,0 0 1,1 0-1,-1 1 1,1-1-1,0 0 1,-1 0-1,1 1 0,1-1 1,-1 1-1,0-1 1,1 1-1,-1-1 1,1 1-1,0 0 1,0 0-1,2-3 0,32-40 171,175-165 406,6-5 25,-22 44-369,-153 135-88,152-147 59,-161 146-87,14-19-46,13-13 122,85-127-1,-117 137-59,-28 57-128,1 1 0,-1-1-1,0 0 1,1 1 0,-1-1 0,0 1 0,0-1 0,0 1-1,-1-1 1,1 0 0,0 1 0,0-1 0,-1 1 0,1-1-1,-1 1 1,0-1 0,1 1 0,-1 0 0,0-1 0,0 1-1,0 0 1,0-1 0,0 1 0,0 0 0,0 0-1,0 0 1,0 0 0,0 0 0,-3-1 0,0-1 11,-1 1-1,0-1 1,1 1 0,-1 0 0,0 0 0,-10-1 0,4 0-6,8 2-6,-1 0 0,1 0-1,-1 1 1,0-1 0,1 1 0,-1 0 0,1 0 0,-1 0 0,1 1 0,-8 1 0,-101 24-1324,49-7-5663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51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1 812 8792,'6'-12'-9,"0"0"0,1 1 0,0 0 0,1 1 0,0-1 0,1 2-1,0-1 1,13-10 0,26-23 4,209-182 264,-216 184 118,91-69 1,-124 104-320,217-163 803,-155 122-586,-48 31-138,-7 3-11,1 2 0,23-13 0,-37 23-66,-7 23-1354,-2-1-5532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51.6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0 977 8792,'43'-44'25,"50"-43"18,80-58 96,-150 126-116,18-12 131,186-132 64,-182 129-43,-9 8-85,192-131 171,-195 137-202,18-11 19,67-53 1,-14-7-1197,-58 46-4868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53.8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5744,'0'0'3222,"7"0"-3060,6 2-95,1 1-1,-1 0 1,0 0 0,0 1 0,20 10 0,0-1 36,0 1 178,40 22-1,81 40 484,-141-69-635,-1-1 1,1 2-1,-1 0 0,0 0 0,-1 1 1,20 19-1,-21-17-53,7 10 248,-16-18-289,1 0 0,0 0 0,0 0 0,0 0 0,0 0 0,0 0 1,1-1-1,-1 1 0,6 2 0,-4-2 104,2 0-7,-2 0-16,4 5-11,-4-5-26,2 2-14,-4-4-25,-4-4-8,-9-15-1612,-3-4-6353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54.2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225 7 6008,'0'0'9,"0"-1"-3,0 1-1,0 0 1,0-1-1,1 1 1,-1 0-1,0-1 1,0 1-1,1 0 1,-1-1-1,0 1 1,1 0-1,-1 0 1,0-1-1,1 1 1,-1 0 0,1 0-1,-1 0 1,0-1-1,1 1 1,-1 0-1,1 0 1,-1 0-1,1 0 1,-1 0-1,0 0 1,1 0-1,0 0 1,-3 24 154,0-1 0,-1 1 1,-2-1-1,0 1 0,-1-2 1,-2 1-1,-12 28 0,-7 3 426,15-31-292,-13 38 0,6-2 23,-40 108 866,49-128-567,6 10-170,4-48-220,-14 2-1525,1-1-5474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05T10:14:35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2975 4410 830 0,'0'0'0'0,"0"0"0"0,0 0 0 15,0 0 16-15,0 0-16 0,0 0 17 0,-29 12-17 16,29-12 49-16,0 0-49 0,-16 6 49 0,-13 1-49 0,29-7 58 16,0 0-58-16,-35 10 58 0,0 3-58 0,35-13 42 15,0 0-42-15,-35 17 43 0,-6 6-43 0,41-23 28 16,0 0-28-16,-45 23 29 0,1 8-29 0,44-31 21 16,0 0-21-16,-45 30 22 0,-4 10-22 0,49-40 16 15,0 0-16-15,-44 40 17 0,-1 6-17 0,45-46 13 0,0 0-13 16,-39 44 14-16,-2 2-14 0,41-46 16 0,0 0-16 15,-39 47 16-15,4 3-16 0,35-50 16 0,0 0-16 0,-27 48 16 16,4-3-16-16,23-45 16 0,0 0-16 0,-16 48 16 16,6 2-16-16,10-50 16 0,0 0-16 0,-5 53 16 15,10 4-16-15,-5-57 14 0,0 0-14 0,6 59 14 16,4-1-14-16,-10-58 12 0,0 0-12 0,14 59 13 16,1 4-13-16,-15-63 9 0,0 0-9 0,20 65 10 15,5 1-10-15,-25-66 6 0,0 0-6 0,25 67 7 16,-3 4-7-16,-22-71 5 0,0 0-5 0,23 76 5 15,2 0-5-15,-25-76 3 0,0 0-3 0,20 84 3 16,-1 6-3-16,-19-90 1 0,0 0-1 0,16 93 2 16,3 5-2-16,-19-98 0 0,0 0 0 0,16 99 0 15,-11-2 0-15,-5-97 0 0,0 0 0 0,8 98 0 0,-8 5 0 16,0-103 0-16,0 0 0 0,0 106 0 0,-4-3 0 16,4-103 0-16,0 0 0 0,-6 101 0 0,-3 4 0 15,9-105 0-15,0 0 0 0,-16 105 0 0,-7 2 0 16,23-107 1-16,0 0-1 0,-25 103 1 0,-10-6-1 15,35-97 3-15,0 0-3 0,-41 100 3 0,-4-3-3 16,45-97 5-16,0 0-5 0,-49 88 5 0,-5 1-5 16,54-89 6-16,0 0-6 0,-51 82 6 0,-3-3-6 0,54-79 8 15,0 0-8-15,-54 76 8 0,3-9-8 0,51-67 7 16,0 0-7-16,-49 57 7 0,-5-8-7 0,54-49 7 16,0 0-7-16,-45 37 8 0,8-11-8 0,37-26 8 0,0 0-8 15,-29 21 9-15,10-11-9 0,19-10 10 0,0 0-10 16,-14 6 11-16,4-4-11 0,10-2 12 0,0 0-12 15,0 0 12-15,-7 0-12 0,7 0 13 0,0 0-13 16,0 0 13-16,0 0-13 0,0 0 14 0,0 0-14 0,21-14 14 16,4 10-14-16,-25 4 13 0,0 0-13 0,39-3 13 15,2 6-13-15,-41-3 12 0,0 0-12 0,45 6 12 16,-1 7-12-16,-44-13 9 0,0 0-9 0,41 23 9 16,2 8-9-16,-43-31 5 0,0 0-5 0,45 40 5 15,-1 13-5-15,-44-53 2 0,0 0-2 0,41 61 3 16,-2 2-3-16,-39-63 2 0,0 0-2 0,31 67 2 15,-2 6-2-15,-29-73 0 0,0 0 0 0,26 74 1 16,-7 6-1-16,-19-80 0 0,0 0 0 0,16 84 1 16,-7 6-1-16,-9-90 0 0,0 0 0 0,10 93 1 15,-4 6-1-15,-6-99 0 0,0 0 0 0,4 102 1 0,0 8-1 16,-4-110 0-16,0 0 0 0,6 113 0 0,-4 3 0 16,-2-116 0-16,0 0 0 0,0 116 0 0,0 3 0 15,0-119 0-15,0 0 0 0,3 116 0 0,-3 0 0 16,0-116 0-16,0 0 0 0,0 117 0 0,-3-7 0 15,3-110 0-15,0 0 0 0,-2 111 0 0,4-2 0 16,-2-109 0-16,0 0 0 0,3 97 0 0,3-9 0 16,-6-88 0-16,0 0 0 0,10 80 1 0,4-17-1 0,-14-63 0 15,0 0 0-15,21 50 1 0,8-20-1 0,-29-30 0 16,0 0 0-16,35 19 1 0,16-7-1 0,-51-12 0 16,0 0 0-16,62 1 0 0,8-2 0 0,-70 1-2 0,0 0 2 15,60-8-1-15,-15-4 1 0,0 1-1317 0</inkml:trace>
  <inkml:trace contextRef="#ctx0" brushRef="#br0" timeOffset="4415.41">14469 12976 662 0,'0'0'0'0,"0"0"0"16,0 0 0-16,0 0 9 0,0 0-9 0,-27 0 9 15,19 0-9-15,8 0 45 0,0 0-45 0,0 0 45 16,-9-8-45-16,9 8 70 0,0 0-70 0,0 0 71 16,0 0-71-16,0 0 65 0,0 0-65 0,-8-6 65 15,8 6-65-15,0 0 43 0,0 0-43 0,0 0 44 16,8-9-44-16,-8 9 32 0,0 0-32 0,19-10 33 15,24-5-33-15,-43 15 31 0,0 0-31 0,54-15 31 16,12 7-31-16,-66 8 25 0,0 0-25 0,78-8 26 0,8-1-26 16,-86 9 26-16,0 0-26 0,95-6 27 0,16 0-27 15,-111 6 37-15,0 0-37 0,118 0 37 0,11 6-37 16,-129-6 38-16,0 0-38 0,136 4 39 0,14 6-39 16,-150-10 37-16,0 0-37 0,153 7 38 0,12 1-38 15,-165-8 32-15,0 0-32 0,172 7 33 0,2 5-33 16,-174-12 32-16,0 0-32 0,174 11 32 0,6-3-32 15,-180-8 24-15,0 0-24 0,179 4 24 0,-8-6-24 0,-171 2 25 16,0 0-25-16,168-6 26 0,-15-3-26 0,-153 9 25 16,0 0-25-16,150-14 25 0,-10 7-25 0,-140 7 24 0,0 0-24 15,136-10 25-15,-14-3-25 0,-122 13 22 0,0 0-22 16,115-14 22-16,-10 1-22 0,-105 13 20 0,0 0-20 16,99-17 20-16,-9-8-20 0,-90 25 18 0,0 0-18 15,77-30 19-15,-5-5-19 0,-72 35 17 0,0 0-17 16,65-46 18-16,-9-9-18 0,-56 55 19 0,0 0-19 0,49-63 20 15,-9-6-20-15,-40 69 20 0,0 0-20 0,33-70 21 16,-9-8-21-16,-24 78 19 0,0 0-19 0,21-82 20 16,-5-8-20-16,-16 90 21 0,0 0-21 0,11-97 21 15,-3-1-21-15,-8 98 24 0,0 0-24 0,6-89 24 16,-2 1-24-16,-4 88 27 0,0 0-27 0,0-82 27 16,-10 4-27-16,10 78 24 0,0 0-24 0,-11-75 24 15,-3 7-24-15,14 68 24 0,0 0-24 0,-23-63 24 16,-5 13-24-16,28 50 24 0,0 0-24 0,-35-44 24 15,-7 10-24-15,42 34 21 0,0 0-21 0,-57-29 22 16,-17-3-22-16,74 32 17 0,0 0-17 0,-93-25 18 0,-24 4-18 16,117 21 14-16,0 0-14 0,-136-15 15 0,-13 1-15 15,149 14 12-15,0 0-12 0,-162-9 13 0,-11 5-13 16,173 4 9-16,0 0-9 0,-190 0 10 0,-17 4-10 16,207-4 7-16,0 0-7 0,-208 9 8 0,-7 7-8 15,215-16 5-15,0 0-5 0,-216 21 5 0,6 4-5 16,210-25 3-16,0 0-3 0,-208 32 4 0,9 2-4 15,199-34 2-15,0 0-2 0,-192 37 2 0,15-1-2 0,177-36 0 16,0 0 0-16,-175 30 1 0,12-1-1 0,163-29 1 16,0 0-1-16,-154 30 1 0,10 1-1 0,144-31 0 15,0 0 0-15,-130 30 0 0,11-1 0 0,119-29 0 0,0 0 0 16,-108 25 0-16,10 2 0 0,98-27-1 0,0 0 1 16,-93 28 0-16,13-1 0 0,80-27-1 0,0 0 1 15,-70 23 0-15,20 2 0 0,50-25-2 0,0 0 2 16,-39 26-2-16,12 3 2 0,27-29-3 0,0 0 3 0,-18 34-2 15,10 2 2-15,8-36-5 0,0 0 5 0,2 50-4 16,8 11 4-16,-10-61-6 0,0 0 6 0,14 63-5 16,3 13 5-16,-17-76-5 0,0 0 5 0,25 82-5 15,1-1 5-15,-26-81-5 0,0 0 5 0,29 87-4 16,-6 7 4-16,-23-94-5 0,0 0 5 0,27 91-5 16,4 3 5-16,-31-94-3 0,0 0 3 0,30 84-3 15,-7-14 3-15,-23-70-2 0,0 0 2 0,19 65-2 16,-3-4 2-16,-16-61-2 0,0 0 2 0,14 46-1 15,-3-15 1-15,-11-31-1 0,0 0 1 0,6 21-1 16,0-6 1-16,2 0-1883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55.0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6192,'0'0'222,"0"2"-4,0 4 15,0-4-25,1 0-149,-1 0 0,1 1 0,0-1 0,0 0 0,1 0 0,-1 0 0,0 0 0,0-1 0,1 1 0,0 0 0,-1 0-1,1-1 1,0 1 0,-1-1 0,1 0 0,0 0 0,4 2 0,41 22 583,-35-18-508,-1 0 1,0 1 0,0 0 0,-1 0-1,0 2 1,12 13 0,-7-7-37,-13-14 30,8 1 18,0 0 1,0 1-1,13 7 0,-12-6-108,-9-4 136,0 0-84,4 5-6,-2-4-15,4-1 0,-4 0-2,3 4 1,-4-3-9,5 1-6,-4-2-9,3 1 1,-6-2-2,-43 39 82,24-23-87,2-1 0,0 2-1,0 0 1,2 1 0,0 1 0,-22 39-1,33-52-27,0-1-1,0 0 1,-1 0-1,1-1 0,-1 1 1,0-1-1,0 1 1,-1-1-1,1-1 1,-8 6-1,-11 9 21,21-16-10,1-1-16,0 0 1,0 0 0,0 0 0,0 0 0,0 0 0,0 0-1,1 0 1,-1 0 0,0 0 0,1 1 0,-1-1-1,1 0 1,-1 0 0,1 1 0,-1-1 0,1 0-1,0 2 1,-1-1 5,1 0-4,0 5-1435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55.4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185 0 4664,'0'0'120,"11"3"3281,-18 16-3072,-1 0-1,-1 0 1,-18 27 0,12-26-202,-1-1 1,-21 18-1,32-33-59,1-1 0,-1 0 0,0 0 0,1 0 0,-12 3 0,-10 8 156,24-12-90,1-1-83,0 0-1,0 0 1,0 0 0,1 0 0,-1 0 0,0 0 0,1 0 0,-1 1-1,1-1 1,-1 0 0,1 0 0,0 0 0,0 1 0,-1-1 0,1 0 0,0 0-1,0 1 1,0-1 0,0 2 0,9 4-1424,3 2-5527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56.1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239 70 6280,'14'-7'-3,"-11"6"-10,-3 0 10,1 1-1,-1 0 1,0-1 0,0 1 0,1 0 0,-1-1-1,0 1 1,0-1 0,1 1 0,-1-1 0,0 1 0,0 0-1,0-1 1,0 1 0,0-1 0,0 1 0,1-1-1,-1 1 1,0-1 0,0 1 0,0-1 0,-1 1-1,1-1 1,0 1 0,0 0 0,0-1 0,0 0-1,-4-3 94,0-1 0,0 1 0,0 1-1,-1-1 1,1 0 0,-1 1 0,0 0-1,0 0 1,0 0 0,0 1-1,-1 0 1,1 0 0,-1 0 0,1 1-1,-1-1 1,-10 0 0,11 3 79,-1 0 1,1 0 0,0 1 0,0 0-1,0 0 1,1 0 0,-1 0 0,0 1-1,1 0 1,-7 4 0,-36 33 723,41-32-808,0-1 1,0 1 0,1 0-1,0 1 1,0-1 0,1 1 0,0 0-1,1 0 1,0 0 0,0 1-1,1-1 1,0 1 0,1-1 0,0 1-1,0 0 1,1-1 0,1 14-1,1-18-60,-1-1-1,1 0 0,-1 1 1,1-1-1,0 0 0,1 0 1,-1 0-1,1-1 0,-1 1 1,1-1-1,0 1 0,1-1 1,-1 0-1,0 0 0,1 0 1,0-1-1,0 1 0,0-1 1,0 0-1,6 2 1,0 1 0,0-1 1,1 0 0,-1-1 0,1 0-1,0-1 1,0 0 0,18 0 0,-9-1 5,-8 0-21,0 0-1,1-1 1,-1 0 0,20-4 0,-29 3-114,0 0 0,0 0 1,0 0-1,-1 0 1,1 0-1,-1-1 1,1 1-1,3-3 0,-4 2-483,15-9-7013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56.5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115 8 7352,'-3'-6'237,"3"7"-218,0-1-1,0 0 1,0 0-1,0 0 1,0 1-1,0-1 1,-1 0-1,1 0 1,0 0 0,0 0-1,0 0 1,0 1-1,0-1 1,-1 0-1,1 0 1,0 0-1,0 0 1,0 0-1,-1 0 1,1 0 0,0 0-1,0 0 1,0 0-1,-1 1 1,1-1-1,0 0 1,0 0-1,0 0 1,-1 0-1,1 0 1,0-1 0,0 1-1,0 0 1,-1 0-1,1 0 1,0 0-1,0 0 1,0 0-1,-1 0 1,1 0-1,0 0 1,0 0 0,0-1-1,0 1 1,-1 0-1,1 0 1,0 0-1,0 0 1,0 0-1,0-1 1,0 1 0,0 0-1,0 0 1,-1 0-1,1-1 1,0 1-1,0 0 1,0 0-1,0 0 1,0-1-1,0 1 1,0 0 0,0 0-1,0 0 1,0-1-1,0 1 1,-4 9 78,0 0 0,1 0 0,0 1 0,1 0 0,0-1 0,0 1 0,1 0 0,0 0 0,1 0 0,1 12 0,-3 25 125,-4 149 501,10-127-346,-2-45-263,-1-1-1,-2 28 1,-8 3 53,2-14-33,0 2 90,-16 54 1,11-48-57,10-37-135,-1-1 1,0 1-1,-7 16 0,9-25-5,-1 8-48,1-15 220,2-17-1797,1 3-5963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8:57.4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32 4488,'11'14'119,"-11"-13"47,0 2-91,0 0 0,0 0 0,0-1 0,0 1 0,0 0 0,-1-1 0,1 1-1,-1-1 1,0 1 0,0 0 0,-1 3 0,-5 23 645,7-24-651,1 16 335,0 0-1,1 0 0,2 0 1,0 0-1,1-1 1,13 34-1,-16-52-367,-1 1-1,1-1 1,-1 0-1,1 0 1,0 1-1,0-1 1,0-1 0,0 1-1,0 0 1,1 0-1,-1-1 1,0 1-1,1-1 1,-1 0-1,1 0 1,0 0 0,-1 0-1,1 0 1,3 0-1,5 1 101,-1-1-1,1 0 0,17-1 1,-13-1-12,-10 0-104,-1 0 0,1 0-1,-1-1 1,1 0 0,-1 0 0,0 0-1,0 0 1,0-1 0,0 1-1,-1-1 1,1 0 0,0 0 0,3-5-1,5-2-11,-8 6-4,1 1-1,-1-1 1,0 0 0,0 0-1,-1-1 1,1 1-1,-1-1 1,0 0 0,0 0-1,0 0 1,3-9-1,2-3 16,5-15 99,-2-1 0,9-42 0,-5 19 194,-14 54-217,-1-7 918,0 10-1005,0 55 195,-2 0 1,-10 56-1,11-104-188,0 0 1,0 0 0,1 0 0,0 0 0,0 0-1,2 10 1,-1-15 18,0-3 10,-1 1-38,0 0 0,-1 0 0,2 0 0,-1-1 0,0 1 1,0 0-1,0 0 0,0 0 0,0-1 0,1 1 0,-1 0 0,0 0 0,1-1 0,-1 1 0,0 0 0,1 0 0,-1-1 0,1 1 0,-1-1 0,1 1 0,0 0 0,-1-1 0,1 1 0,0-1 0,-1 1 0,1-1 0,1 1 0,0 0-52,0 1 0,0-1 0,0 1 0,1-1-1,-1 0 1,1 0 0,-1 0 0,1 0 0,-1-1 0,1 1 0,0-1 0,-1 0 0,1 1-1,-1-1 1,1 0 0,4-1 0,-3 1-751,21 0-7443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9:47.5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35 210 3864,'0'0'120,"2"-5"-20,5-14 19,-5 14 374,-4-23 4210,2 24-4393,0 5-974,0-3 1996,3 6-1270,-1-1 0,1 0 0,-1 1-1,0-1 1,0 1 0,0-1 0,0 1 0,0 0 0,0 5 0,16 46 158,-11-34-171,69 233 702,-54-143-377,-7-21-136,-15-85-202,-3 3-7,2-6 31,-17-29 13,-6-11 13,2-2 1,1 0-1,2-2 0,2 0 0,-22-86 1,15 19 89,8-19 13,16 122-180,0 1 1,1-1-1,0 1 0,0-1 1,0 1-1,0 0 0,1-1 1,0 1-1,0 0 0,4-7 1,-4 9-6,0-1 0,0 1 1,1 0-1,0-1 1,-1 1-1,1 0 0,0 1 1,1-1-1,-1 0 1,0 1-1,1 0 1,0 0-1,-1 0 0,7-2 1,3-1 7,1 1 0,25-4 0,-4 1 6,-26 5-11,0 0 1,1 1 0,-1 0 0,0 0 0,0 1 0,1 0 0,-1 0 0,0 1-1,0 1 1,16 3 0,-21-3-5,0-1 0,0 1 0,0 0 1,0 1-1,-1-1 0,1 1 0,0-1 0,-1 1 0,0 0 0,0 0 0,0 1 0,0-1 0,0 1 0,-1-1 0,1 1 1,-1 0-1,3 6 0,4 5 4,-7-10-5,1 0 0,-1 1 1,0-1-1,-1 1 0,1-1 1,-1 1-1,0-1 0,0 1 1,-1 0-1,0-1 0,0 1 0,0 0 1,-1-1-1,1 1 0,-1-1 1,-1 1-1,1-1 0,-1 1 0,0-1 1,0 0-1,-1 1 0,1-1 1,-1 0-1,-5 6 0,-1 0 8,0 0 1,0-1-1,0 0 0,-16 12 0,-1 1 13,11-7-149,12-11 23,-1 0 0,-1-1 1,1 0-1,0 0 0,-1 0 1,0-1-1,0 0 0,0 0 0,0 0 1,0 0-1,-1-1 0,1 0 0,-8 2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9:48.2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31 4848,'26'10'704,"10"-13"680,-26 2-1145,0-1 1,0 2 0,19 0-1,-25 1-152,-1-1 0,0 1 0,0 0-1,1 0 1,-1 0 0,0 0 0,0 1-1,0-1 1,0 1 0,0 0 0,0 0-1,-1 0 1,1 0 0,-1 0 0,1 1-1,2 3 1,0 0 18,0 1-1,0 0 1,-1 0 0,0 1-1,0-1 1,-1 1 0,0 0-1,0 0 1,-1 0 0,0 0-1,0 0 1,-1 1 0,0-1-1,-1 0 1,0 1 0,0-1-1,-2 11 1,2-17-67,-1 1 1,0 0-1,0 0 1,0-1-1,-1 1 0,1 0 1,-1-1-1,1 1 1,-1-1-1,0 0 0,0 0 1,0 1-1,0-1 1,-3 2-1,-4 6 87,7-9 9,-5 3 25,2 0-162,-11-6 299,14 1-277,0 0 0,0 0 0,0 0 0,1-1 0,-1 1 0,0 0 0,1-1 0,-1 0 0,1 1 0,0-1 0,-1 0 0,1 1 1,0-1-1,0 0 0,0 0 0,0 0 0,0 0 0,1 0 0,-1 0 0,1 0 0,-1-4 0,-4-36 124,6 35-86,0-1-1,1 0 0,-1 0 1,2 1-1,-1-1 1,1 1-1,0 0 1,0-1-1,1 1 0,5-6 1,-4 3 68,0 1-56,1 0 0,-1 1 0,1-1 0,1 1 0,8-8 0,-13 14 98,0 1-84,5-5-9,-3 3-19,3-4-4,-1 3-175,-2 1 456,27-3-2238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9:48.7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45 6728,'-9'39'249,"6"-26"-6,0 0 0,1 0-1,-2 17 1,4-25-196,0-1 0,1 0 0,-1 1 0,1-1-1,0 0 1,0 0 0,0 1 0,0-1 0,1 0-1,-1 0 1,1 0 0,0-1 0,1 1 0,4 6-1,-6-8-11,1 0-1,-1 0 0,1-1 0,-1 1 0,1 0 1,0-1-1,0 1 0,0-1 0,0 0 0,0 1 1,0-1-1,0 0 0,0 0 0,1-1 0,-1 1 1,0 0-1,1-1 0,-1 1 0,0-1 0,1 0 1,-1 0-1,0 0 0,1 0 0,-1 0 0,1 0 1,-1-1-1,0 1 0,1-1 0,-1 1 0,0-1 1,0 0-1,0 0 0,1 0 0,-1 0 1,0-1-1,0 1 0,0-1 0,-1 1 0,1-1 1,3-3-1,0 0 52,1-1 1,-1 0 0,-1 0-1,1-1 1,-1 1 0,0-1 0,0 0-1,-1 0 1,0 0 0,0-1-1,1-8 1,-4 9 2,0-1 1,0 0-1,-1 1 0,0-1 1,0 1-1,-1-1 0,0 1 1,0 0-1,-1 0 1,0 0-1,-7-12 0,9 17-84,-3-6 210,-5-3 42,8 10-268,0 0-1,1 0 1,-1 0-1,0 0 1,0 0-1,0 0 1,1 0 0,-1 0-1,0 0 1,0 1-1,0-1 1,0 0-1,0 1 1,-1-1-1,1 0 1,0 1-1,0 0 1,0-1-1,0 1 1,-1 0-1,1-1 1,0 1 0,0 0-1,-1 0 1,1 0-1,0 0 1,0 0-1,-1 1 1,1-1-1,0 0 1,0 0-1,0 1 1,-1-1-1,1 1 1,0-1-1,0 1 1,0-1 0,0 1-1,0 0 1,0 0-1,0-1 1,0 1-1,0 0 1,-1 1-1,-3 9-8194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9:49.2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8072,'20'19'205,"-18"-16"-188,1 0 0,-2 0-1,1 0 1,0 0 0,-1 0 0,1 0-1,-1 1 1,0-1 0,0 0 0,0 1-1,0-1 1,-1 1 0,1 5 0,2 12 64,8 47 1046,2 126 1,-11-197-1040,1 0 1,0 0 0,-1 0-1,1 0 1,0 0-1,0 0 1,6-3 0,-5 3-58,9-7 87,0 0 0,1 1 0,1 0 0,-1 1 0,1 1 1,1 0-1,20-6 0,-27 11 6,1-1-6,0 0 1,1 1-1,-1 0 1,15 0-1,-20 3 0,-3 2-127,28-2 345,-30 0-327,1 0-1,0 0 0,0 0 1,-1 0-1,1 0 0,0 0 1,-1 0-1,1 0 0,-1 0 1,1 0-1,-1 1 0,0-1 1,0 0-1,1 0 0,-1 1 1,0-1-1,0 0 0,0 0 1,0 0-1,0 1 1,-1-1-1,1 0 0,0 0 1,0 1-1,-1-1 0,0 2 1,-24 18 249,-44 31 0,30-38 211,36-13-382,-7 4-1661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9:49.6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41 9240,'5'-1'-51,"-1"0"-51,11-15 47,-13 14 116,-1 1-39,-1 1-1,1-1 0,-1 0 1,1 0-1,-1 1 0,0-1 1,1 0-1,-1 0 0,0 1 0,0-1 1,0 0-1,0 0 0,0 1 1,0-1-1,0 0 0,0 0 1,0 0-1,0 1 0,0-1 1,0 0-1,0 0 0,-1 0 1,1-1 811,14 15-1812,-1 1-5307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05T10:16:37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2594 6774 550 0,'0'0'0'0,"0"0"0"15,0 0 0-15,0 0 24 0,0 0-24 0,7 17 25 16,-7-7-25-16,0-10 66 0,0 0-66 0,2 7 67 15,2 7-67-15,-4-14 69 0,0 0-69 0,0 23 69 0,4 3-69 16,-4-26 50-16,0 0-50 0,0 40 50 0,0 4-50 16,0-44 35-16,0 0-35 0,2 52 35 0,-2 9-35 15,0-61 30-15,0 0-30 0,0 67 30 0,0-5-30 16,0-62 24-16,0 0-24 0,-2 67 25 0,-6-6-25 16,8-61 21-16,0 0-21 0,-9 54 22 0,-3-10-22 15,12-44 21-15,0 0-21 0,-10 40 22 0,1-8-22 16,9-32 22-16,0 0-22 0,-6 27 22 0,-4-1-22 0,10-26 25 15,0 0-25-15,-6 23 26 0,6-5-26 0,0-18 18 16,0 0-18-16,0 7 18 0,0-7-18 0,0 0 17 0,0 0-17 16,0 10 18-16,0-10-18 0,0 0 13 0,0 0-13 15,0 0 13-15,0 0-13 0,0 0-1011 0</inkml:trace>
  <inkml:trace contextRef="#ctx0" brushRef="#br0" timeOffset="1189.12">2487 8861 673 0,'0'0'0'0,"0"0"0"0,-14 9 0 0,14-9 72 16,0 0-72-16,-10 2 72 0,10-2-72 0,0 0 62 16,0 0-62-16,-9 0 63 0,9 0-63 0,0 0 49 15,0 0-49-15,-6 0 50 0,-4-5-50 0,10 5 38 16,0 0-38-16,-12-14 39 0,-1-5-39 0,13 19 42 0,0 0-42 16,-10-25 42-16,10-7-42 0,0 32 51 0,0 0-51 15,6-31 51-15,8 5-51 0,-14 26 50 0,0 0-50 16,15-23 51-16,5 4-51 0,-20 19 43 0,0 0-43 15,19-14 44-15,6 7-44 0,-25 7 36 0,0 0-36 16,26-6 36-16,-1 6-36 0,-25 0 25 0,0 0-25 16,29 10 26-16,0 3-26 0,-29-13 21 0,0 0-21 15,27 15 22-15,-3 6-22 0,-24-21 19 0,0 0-19 0,25 21 19 16,-6 6-19-16,-19-27 16 0,0 0-16 16,16 32 16-16,-6 8-16 0,-10-40 10 0,0 0-10 0,6 46 10 15,-6 4-10-15,0-50 12 0,0 0-12 0,-2 51 13 16,-8 5-13-16,10-56 11 0,0 0-11 0,-16 59 11 15,-3 0-11-15,19-59 12 0,0 0-12 0,-23 53 12 16,-3-3-12-16,26-50 10 0,0 0-10 0,-25 40 10 0,-6 4-10 16,31-44 9-16,0 0-9 0,-23 32 10 0,7-11-10 15,16-21 8-15,0 0-8 0,-10 14 9 0,1-9-9 16,9-5 8-16,0 0-8 0,0 0 9 0,-10 4-9 16,10-4 10-16,0 0-10 0,0 0 10 0,-16-8-10 15,16 8 11-15,0 0-11 0,-6-5 11 0,-3-9-11 16,9 14 12-16,0 0-12 0,0-13 13 0,6-4-13 0,-6 17 12 15,0 0-12-15,9-13 12 0,11 7-12 0,-20 6 13 16,0 0-13-16,25 0 13 0,14 6-13 0,-39-6 10 16,0 0-10-16,37 9 10 0,6 6-10 0,-43-15 8 15,0 0-8-15,44 16 8 0,3-3-8 0,-47-13 7 0,0 0-7 16,45 11 8-16,-4-5-8 0,-41-6 5 0,0 0-5 16,42 4 5-16,3-8-5 0,-45 4 4 0,0 0-4 15,51-17 4-15,-1-15-4 0,-50 32 3 0,0 0-3 16,0 0-1501-16</inkml:trace>
  <inkml:trace contextRef="#ctx0" brushRef="#br0" timeOffset="97980.93">10027 13994 1020 0,'0'0'0'0,"0"0"0"0,0 0 0 0,0 0 18 16,0 0-18-16,0 0 18 0,0 0-18 0,0 0 53 16,0 0-53-16,21 10 54 0,-9-4-54 0,-12-6 44 0,0 0-44 15,19 7 44-15,10 3-44 0,-29-10 30 0,0 0-30 16,35 9 31-16,14-1-31 0,-49-8 19 0,0 0-19 15,54 4 20-15,3-6-20 0,-57 2 17 0,0 0-17 16,62 0 17-16,10 7-17 0,-72-7 16 0,0 0-16 0,80 8 17 16,7-2-17-16,-87-6 14 0,0 0-14 0,95 2 14 15,10-2-14-15,-105 0 14 0,0 0-14 0,119-2 15 16,15-2-15-16,-134 4 16 0,0 0-16 0,150-2 17 16,3 4-17-16,-153-2 14 0,0 0-14 0,168 4 15 15,28 0-15-15,-196-4 17 0,0 0-17 0,214 5 17 16,11 1-17-16,-225-6 17 0,0 0-17 0,243 8 17 15,16-1-17-15,-259-7 17 0,0 0-17 0,266 4 17 16,7-8-17-16,-273 4 14 0,0 0-14 0,282-2 15 16,3 4-15-16,-285-2 13 0,0 0-13 0,294 0 13 15,7-5-13-15,-301 5 10 0,0 0-10 0,311-6 10 16,0 2-10-16,-311 4 7 0,0 0-7 0,315-4 8 0,-2 0-8 16,-313 4 6-16,0 0-6 0,314 0 6 0,-11 8-6 15,-303-8 5-15,0 0-5 0,297 12 5 0,-1 1-5 16,-296-13 5-16,0 0-5 0,295 19 5 0,3 6-5 15,-298-25 2-15,0 0-2 0,295 32 3 0,-3 6-3 16,-292-38 0-16,0 0 0 0,268 29 0 0,-32-20 0 16,-3 1-1265-16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9:50.7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160 343 7176,'-1'-5'-5,"1"-1"1,-1 0 0,0 1-1,0-1 1,-1 1 0,0-1-1,-3-7 1,-1-10 352,5 22-296,0 0 0,0 0-1,0 0 1,0 0 0,-1 0 0,1 0 0,0 1-1,-1-1 1,1 0 0,0 0 0,-1 1 0,1-1-1,-1 1 1,1 0 0,-1-1 0,1 1-1,-1 0 1,1 0 0,-1 0 0,1 0 0,-1 0-1,1 0 1,-1 0 0,-1 1 0,-2 1 60,0 1 0,0 0-1,0 0 1,0 1 0,0-1 0,1 1 0,0 0 0,0 0 0,0 1 0,0-1 0,-6 10 0,2-1 50,1-1 0,0 2-1,-7 18 1,11-22-78,1 1-1,0-1 0,1 1 0,0 0 0,1 0 0,0-1 1,1 1-1,0 0 0,3 11 0,-3-13-5,13 62 390,-14-71-464,0 1 0,0-1 0,0 1 0,0-1 0,0 1 1,0-1-1,0 1 0,0-1 0,0 1 0,1-1 0,-1 1 1,0-1-1,0 1 0,1-1 0,-1 0 0,0 1 0,1-1 1,-1 1-1,0-1 0,1 0 0,-1 1 0,1-1 0,-1 0 1,0 1-1,1-1 0,-1 0 0,1 0 0,-1 0 0,1 1 0,-1-1 1,2 0-1,21-1 138,15-11 19,-34 10-150,-1 0 1,1 0 0,-1-1-1,1 0 1,-1 1 0,0-1 0,0-1-1,0 1 1,0 0 0,0-1 0,-1 1-1,0-1 1,0 0 0,0 0-1,3-8 1,0-4 35,-1-1-1,0 0 0,1-25 1,1-26 83,-2-83 0,-4 41 72,3 23 37,-3 84-180,0-6 202,21 140-89,-12-82-153,-6-33-4,1 0 1,1 0 0,0 0-1,1-1 1,0 1-1,1-1 1,1-1-1,1 0 1,0 0-1,0 0 1,14 13 0,-21-24-14,1-1 1,-1 0 0,1 1 0,-1-1 0,1 0-1,0-1 1,0 1 0,0 0 0,0-1 0,0 1-1,0-1 1,0 0 0,1 0 0,-1 0 0,0-1-1,1 1 1,-1-1 0,0 0 0,1 0 0,-1 0-1,0 0 1,1 0 0,-1-1 0,0 0 0,1 1-1,3-3 1,1-1 0,0-1 0,0 0-1,-1 0 1,0-1 0,0 0-1,0 0 1,-1-1 0,1 1-1,-2-1 1,1-1 0,-1 1 0,8-16-1,-4 8 3,13-21 20,-2-1-1,18-46 1,-36 77-21,-1 0 0,1 0 0,-2 0 0,1 0 0,0 0 0,-1 0 1,0-1-1,-1 1 0,1 0 0,-1 0 0,-1 0 0,1 0 0,-1 0 0,-4-11 0,4 15 10,-16-10 6,16 11-16,0 0 1,-1 0 0,1 0 0,-1 0 0,1 0-1,-1 1 1,1-1 0,-1 1 0,1-1 0,-1 1-1,0 0 1,1 0 0,-1 0 0,1 1 0,-1-1-1,1 0 1,-1 1 0,1 0 0,-1 0 0,-4 2-1,3-2 4,1 1 1,-1 1-1,1-1 0,-1 0 0,1 1 0,0 0 0,0 0 0,0 0 0,0 0 0,0 0 0,1 0 0,-3 6 0,0 0 0,1 0 0,0 1 0,1 0 0,0-1 0,1 1 0,0 0 0,0 1 0,1-1 0,0 0 0,1 0 0,0 0 0,1 1 0,0-1 0,1 0 0,0 0 0,0 0 0,1 0 0,0 0 0,7 13 0,8 4 5,1-13-10,15-3 2,16-2-2,-1-2 2,-14-6-2,0-12 2,11-13-3,0-2-2,-11 3 0,-24 14-301,-1-1 0,0 0 0,0-1 0,9-13 0,-18 22 4,32-40-8709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9:51.2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0 132 4848,'2'3'96,"2"11"39,0 1 0,-1-1 0,-1 1 0,0-1 1,0 16-1,1 8 876,-3-36 383,0-2-1365,1-1 0,-1 0-1,0 1 1,0-1 0,0 0 0,0 1 0,0-1 0,0 1 0,-1-1 0,1 0 0,0 1-1,0-1 1,0 1 0,-1-1 0,1 0 0,0 1 0,0-1 0,-1 1 0,1-1 0,-1 0 0,-6-17 605,6-8 25,2 0 0,2 0 1,0 0-1,11-41 0,-13 63-567,0-1 1,0 0-1,1 1 1,0-1-1,0 1 0,0 0 1,1-1-1,-1 1 1,1 0-1,0 1 0,0-1 1,5-4-1,-7 7 123,30-13 400,-25 14-578,1-1 1,-1 1-1,0 0 1,0 1-1,1-1 1,-1 1 0,0 1-1,0-1 1,0 1-1,0 0 1,0 0 0,-1 1-1,1 0 1,-1 0-1,1 0 1,-1 0 0,0 1-1,0 0 1,0 0-1,5 6 1,-8-7-29,1 0 1,-1-1-1,1 1 0,-1 0 1,0 0-1,0 0 1,0 0-1,0 1 0,-1-1 1,1 0-1,-1 1 1,0-1-1,0 1 0,0-1 1,0 1-1,-1 0 1,1-1-1,-1 1 0,0 0 1,-1 7-1,2-6-70,-8 14-1727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9:51.6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136 43 9776,'6'-4'12,"16"-19"37,-20 21-29,-7-3-7,5 4-4,0 1-1,0-1 1,0 1-1,-1 0 1,1-1-1,0 1 1,0 0-1,0-1 1,0 1-1,-1 0 1,1-1-1,0 1 1,0 0-1,0-1 1,-1 1-1,1 0 1,0 0-1,-1-1 1,1 1-1,0 0 1,-1 0 0,1 0-1,0-1 1,-1 1-1,1 0 1,0 0-1,-1 0 1,1 0-1,0 0 1,-1 0-1,1 0 1,-1 0-1,0 0 1,-5 0 84,0 1 0,-1 1 1,1-1-1,0 1 0,0 0 1,0 1-1,0-1 1,0 1-1,-10 8 0,8-6 44,0 1-1,0 0 1,1 0-1,0 1 1,0 0-1,0 0 0,-5 9 1,12-16-64,-2 1-43,1 0-1,0 0 0,0 1 0,0-1 1,0 0-1,-1 1 0,2-1 0,-1 1 0,0-1 1,0 1-1,0-1 0,1 1 0,-1 0 0,1-1 1,-1 1-1,1 0 0,0-1 0,-1 1 1,1 0-1,0-1 0,0 1 0,1 0 0,-1 2 1,2 0 11,1-1 0,-1 1 1,1-1-1,0 1 0,0-1 1,0 0-1,0 0 0,5 4 1,0 0-6,3 3 80,0 0 1,0-1 0,21 13 0,-24-17-60,0 1-1,0-1 1,0 2 0,11 11-1,-17-15-31,0-1-1,0 1 1,0 0-1,-1 0 0,1 0 1,-1 0-1,0 0 1,0 0-1,0 0 1,0 0-1,-1 0 0,1 0 1,-1 0-1,0 1 1,0-1-1,0 4 1,0-5-13,-1 0 0,1 0 1,-1 0-1,1 0 0,-1 0 1,0-1-1,0 1 1,0 0-1,0 0 0,0 0 1,0-1-1,0 1 1,0-1-1,-1 1 0,1-1 1,-1 1-1,1-1 0,-1 0 1,0 0-1,1 0 1,-1 0-1,0 0 0,0 0 1,0 0-1,-2 0 1,-5 1-86,-38 25-1431,45-26 1407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9:52.1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8792,'0'0'-31,"13"12"-74,-7 9 603,-1 0-1,5 40 1,-7-44-206,8 50 1021,-11-65-1058,8 8-1032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9:52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103 0 7264,'0'0'0,"-14"19"0,4 1-40,-4 8 40,-6-1-248,-2-7 248,0 2-4752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9:52.7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17 8608,'-1'-1'41,"1"-12"-244,4 10 265,5 9 391,-4 0-359,0-1 1,-1 1-1,0-1 0,0 1 0,-1 0 0,5 12 1,4 5 106,16 25 49,9 7 268,68 79 0,-42-60 184,-55-64-596,-1 0-1,-1 0 1,0 0 0,10 23-1,-15-29 30,-1 3 21,0-6-41,-3 11-1538,1-1-6210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9:53.2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 5560,'57'48'576,"-55"-47"-376,0-1 36,5 4-298,7 6 1449,-12-8-868,-1-2-442,0 0 1,0 0-1,0 0 1,0 0 0,-1-1-1,1 1 1,0 0-1,0 0 1,0-1-1,-1 1 1,1 0-1,0-1 1,0 1 0,-1 0-1,1-1 1,0 1-1,-1-1 1,1 0-1,-1 1 1,1-1-1,0 1 1,-1-1 0,1 0-1,-1 1 1,1-2-1,5-21 505,-1 2 100,0 13-261,-4 6-74,-1 1-288,0 1 1,1-1 0,-1 0-1,0 1 1,1-1-1,-1 0 1,0 1 0,1-1-1,-1 0 1,1 1 0,-1-1-1,1 1 1,-1-1-1,1 1 1,-1-1 0,1 1-1,1-1 1,4 6 2,0 1 0,-1-1 1,0 1-1,0 0 0,0 1 1,-1-1-1,0 1 0,4 8 0,-1-3-69,3 6 67,-1 0 0,-1 1-1,0 0 1,6 26-1,0-2 33,-6-23-74,-3-9 7,-1 0-1,0 1 1,0-1 0,-1 1 0,-1 0-1,0-1 1,0 16 0,-4-6 23,0 1 1,-2-1 0,-1 0 0,-1 0 0,-9 22 0,12-37-26,0-1 0,-1 0 0,1 0 1,-2 0-1,1 0 0,0 0 0,-1-1 0,0 0 1,0 0-1,0 0 0,0-1 0,-1 0 0,1 0 1,-9 3-1,-23 16 204,25-13-348,10-7 14,0 0-1,-1 0 1,0 0 0,1 0 0,-1 0-1,0 0 1,0-1 0,0 0 0,0 1-1,0-1 1,0 0 0,0 0 0,0-1-1,-4 1 1,-7-1-9319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9:53.5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1 156 10584,'19'-18'30,"1"2"0,33-21 1,-24 19 30,-17 10-11,-1 0 57,1 0 1,-1 1 0,1 1 0,0 0 0,1 1 0,0 0 0,18-5 0,-6 7-1388,-15 3-5673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9:54.0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24 9056,'0'-22'177,"0"20"195,2 5-144,80 105 388,-71-93-555,-1 1 0,0 0 0,-1 0 0,-1 1 0,0 1 0,-2-1 0,9 36 0,-12-43-28,7 24 144,-2-1 0,-1 1 0,-1 0 0,1 69-1,-7-101-102,-2-4-1,-9-8-1481,-3 0-5705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9:54.4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4 228 8520,'-1'-4'4,"0"1"-1,1-1 1,-1 1 0,1-1 0,0 0 0,-1 0 0,2 1-1,-1-1 1,0 0 0,1 1 0,1-7 0,2 1 25,0 0 1,1 0 0,10-13-1,-11 16-16,4-7 7,-4 5 92,1 0 0,-1 0 1,2 1-1,-1-1 0,1 1 0,0 1 1,1-1-1,0 1 0,0 0 0,12-8 1,-12 11 137,32-18 840,-38 21-1052,0-1 1,0 1 0,-1 0-1,1 0 1,0 0 0,0 0-1,0 0 1,0 0-1,0 1 1,0-1 0,0 0-1,0 0 1,0 1 0,0-1-1,0 1 1,0-1 0,0 1-1,-1-1 1,1 1 0,0-1-1,0 1 1,-1 0-1,1-1 1,1 2 0,14 17 440,-15-17-446,0 0 0,0 1 0,0-1 0,0 1 0,-1-1 0,1 1 0,-1-1 0,0 1 1,0-1-1,0 1 0,0 0 0,0-1 0,0 1 0,-1-1 0,1 1 0,-2 2 0,-19 43 319,3-11-107,16-33-345,-5 13-560,-10 35 0,14-40-7800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05T10:22:11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9809 16860 1054 0,'0'0'0'0,"0"0"0"0,0-31 0 0,0 31 37 15,0 0-37-15,0-21 37 0,0 0-37 0,0 21 65 0,0 0-65 16,-6-19 66-16,6 4-66 0,0 15 56 0,0 0-56 16,2-14 57-16,2 1-57 0,-4 13 36 0,0 0-36 15,4-10 36-15,-4 10-36 0,0 0 21 0,0 0-21 16,6-9 22-16,-6 9-22 0,0 0 16 0,0 0-16 0,11-4 17 15,13 0-17-15,-24 4 12 0,0 0-12 0,35-7 12 16,5-7-12-16,-40 14 10 0,0 0-10 0,51-13 11 16,17 3-11-16,-68 10 13 0,0 0-13 0,74-7 13 15,21-1-13-15,-95 8 12 0,0 0-12 0,103-4 12 16,12 4-12-16,-115 0 13 0,0 0-13 0,130 0 13 16,8-3-13-16,-138 3 8 0,0 0-8 0,156-6 9 15,3 2-9-15,-159 4 5 0,0 0-5 0,179-2 6 16,10-2-6-16,-189 4 4 0,0 0-4 0,204-4 5 15,6 1-5-15,-210 3 4 0,0 0-4 0,220-4 5 0,17-2-5 16,-237 6 4-16,0 0-4 0,245-6 5 0,15 3-5 16,-260 3 4-16,0 0-4 0,272-6 4 0,16-2-4 15,-288 8 4-15,0 0-4 0,294-5 5 0,5 1-5 16,-299 4 6-16,0 0-6 0,309-4 7 0,1 0-7 16,-310 4 9-16,0 0-9 0,316-2 10 0,5 2-10 15,-321 0 8-15,0 0-8 0,337 6 9 0,1 2-9 16,-338-8 8-16,0 0-8 0,338 7 9 0,1-3-9 15,-339-4 8-15,0 0-8 0,353 0 9 0,5 0-9 0,-358 0 8 16,0 0-8-16,358-4 9 0,-2-7-9 0,-356 11 7 16,0 0-7-16,352-12 7 0,-6 8-7 0,-346 4 7 15,0 0-7-15,326 0 7 0,-9 4-7 0,-317-4 7 0,0 0-7 16,309 16 7-16,-11 10-7 0,-298-26 4 0,0 0-4 16,245 14 5-16,-66-24-5 0,2 0-1338 0</inkml:trace>
  <inkml:trace contextRef="#ctx0" brushRef="#br0" timeOffset="7772.25">10316 12028 606 0,'0'0'0'0,"0"0"0"0,0 0 0 15,0 0 12-15,0 0-12 0,0 0 12 0,0 0-12 16,0 0 25-16,0 0-25 0,0 0 26 0,0 0-26 16,0 0 38-16,0 0-38 0,0 0 39 0,0 0-39 15,0 0 28-15,0 0-28 0,0 0 29 0,0 0-29 16,0 0 21-16,0 0-21 0,30 3 22 0,-13 1-22 15,-17-4 19-15,0 0-19 0,23 2 20 0,3-2-20 0,-26 0 20 16,0 0-20-16,31 4 20 0,8-4-20 0,-39 0 25 16,0 0-25-16,40 0 26 0,3 4-26 0,-43-4 31 15,0 0-31-15,47 2 31 0,5 1-31 0,-52-3 32 16,0 0-32-16,61 4 33 0,-1 2-33 0,-60-6 33 16,0 0-33-16,68 8 33 0,4-1-33 15,-72-7 24-15,0 0-24 0,74 10 25 0,6-6-25 0,-80-4 17 0,0 0-17 16,83 5 17-16,-1-1-17 0,-82-4 14 0,0 0-14 15,89 10 14-15,5-7-14 0,-94-3 12 0,0 0-12 0,91 4 12 16,6 2-12-16,-97-6 9 0,0 0-9 0,99 6 9 16,-3-4-9-16,-96-2 7 0,0 0-7 0,93 0 7 15,12 2-7-15,-105-2 7 0,0 0-7 0,99 3 7 16,2 1-7-16,-101-4 7 0,0 0-7 0,99 2 7 16,0-2-7-16,-99 0 7 0,0 0-7 0,105 0 7 15,4-2-7-15,-109 2 8 0,0 0-8 0,111-4 9 16,2 1-9-16,-113 3 12 0,0 0-12 0,115-4 12 15,-8-2-12-15,-107 6 11 0,0 0-11 0,112-6 12 16,-3 4-12-16,-109 2 13 0,0 0-13 0,107 0 13 16,2 8-13-16,-109-8 10 0,0 0-10 0,107 4 11 15,0-4-11-15,-107 0 9 0,0 0-9 0,107 0 10 0,4 6-10 16,-111-6 10-16,0 0-10 0,114 7 11 0,-1 3-11 16,-113-10 11-16,0 0-11 0,121 4 12 0,5-3-12 15,-126-1 9-15,0 0-9 0,130 2 10 0,8 0-10 16,-138-2 6-16,0 0-6 0,138 4 7 0,2-4-7 15,-140 0 5-15,0 0-5 0,138 0 5 0,4 4-5 0,-142-4 7 16,0 0-7-16,144 2 8 0,6 5-8 16,-150-7 9-16,0 0-9 0,152 4 10 0,9-4-10 0,-161 0 9 15,0 0-9-15,163 0 10 0,1 0-10 0,-164 0 11 16,0 0-11-16,165 2 11 0,4 0-11 0,-169-2 9 16,0 0-9-16,179-2 9 0,-10 0-9 0,-169 2 8 0,0 0-8 15,173-4 9-15,8-1-9 0,-181 5 8 0,0 0-8 16,179-4 9-16,6 0-9 0,-185 4 7 0,0 0-7 15,184-9 7-15,5 5-7 0,-189 4 5 0,0 0-5 0,198 0 6 16,6 5-6-16,-204-5 3 0,0 0-3 0,204 4 4 16,3-9-4-16,-207 5 2 0,0 0-2 0,211 0 2 15,3 3-2-15,-214-3 1 0,0 0-1 0,210 10 2 16,-15-4-2-16,-195-6 1 0,0 0-1 0,184 11 1 16,1 4-1-16,-185-15 0 0,0 0 0 0,181 17 1 15,-6 1-1-15,-175-18-1 0,0 0 1 0,171 17 0 16,-11 4 0-16,1 0-1271 0</inkml:trace>
  <inkml:trace contextRef="#ctx0" brushRef="#br0" timeOffset="10718.27">2417 13805 875 0,'0'0'0'0,"0"0"0"0,0 0 0 0,0 0 27 16,0 0-27-16,0 0 28 0,0 0-28 0,0 0 65 15,0 0-65-15,-18-19 65 0,18 19-65 0,0 0 59 0,0 0-59 16,-2-7 59-16,12 1-59 0,-10 6 42 16,0 0-42-16,10-6 43 0,-1 2-43 0,-9 4 25 0,0 0-25 15,16 0 26-15,3-3-26 0,-19 3 19 0,0 0-19 16,28-4 19-16,14-2-19 0,-42 6 11 0,0 0-11 16,55-13 12-16,5-1-12 0,-60 14 8 0,0 0-8 0,72-13 8 15,16 4-8-15,-88 9 7 0,0 0-7 0,99-8 8 16,12 0-8-16,-111 8 7 0,0 0-7 0,120-5 7 15,18 3-7-15,-138 2 7 0,0 0-7 0,150-2 8 16,13 2-8-16,-163 0 5 0,0 0-5 0,179 4 5 16,12-1-5-16,-191-3 4 0,0 0-4 0,212 0 4 15,13 0-4-15,-225 0 2 0,0 0-2 0,245 4 3 16,12-2-3-16,-257-2 2 0,0 0-2 0,270-4 2 16,12-1-2-16,-282 5 0 0,0 0 0 0,293-6 1 15,9 6-1-15,-302 0 0 0,0 0 0 0,321-2 1 16,7 0-1-16,-328 2 1 0,0 0-1 0,350-6 1 0,8 2-1 15,-358 4 2-15,0 0-2 0,360-3 3 0,3-11-3 16,-363 14 4-16,0 0-4 0,381-13 5 0,4 0-5 16,-385 13 4-16,0 0-4 0,391-12 5 0,8 1-5 15,-399 11 5-15,0 0-5 0,414-12 6 0,17-7-6 16,-431 19 5-16,0 0-5 0,440-19 6 0,13-2-6 16,-453 21 7-16,0 0-7 0,472-23 8 0,7-2-8 0,-479 25 8 15,0 0-8-15,482-22 8 0,-4-1-8 0,-478 23 8 16,0 0-8-16,486-19 8 0,8 5-8 0,-494 14 7 15,0 0-7-15,498-13 7 0,5-2-7 0,-503 15 5 0,0 0-5 16,506-16 6-16,3-1-6 0,-509 17 4 0,0 0-4 16,517-17 5-16,3 4-5 0,-520 13 4 0,0 0-4 15,521-8 4-15,-6 6-4 0,0 2-1140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9:54.7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7624,'0'0'105,"12"1"671,-8 2-731,-1 1 0,1 0 0,-1-1 0,0 1 0,0 1 0,0-1 0,-1 0 0,1 1 0,-1-1 0,0 1 0,1 5 0,18 58 224,-5-10-94,42 82 262,-40-76-234,-4-15-53,-3-12-149,-1-1 0,7 55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9:55.1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7624,'4'14'67,"-1"0"1,-1 0-1,-1 0 1,0 1 0,-1 18-1,-1-17 19,1 1 0,1-1 0,5 24 0,-6-38-74,1 0-1,-1-1 1,0 1 0,1-1-1,0 1 1,-1 0 0,1-1-1,0 1 1,0-1 0,0 0-1,0 1 1,0-1-1,0 0 1,0 0 0,0 1-1,1-1 1,-1 0 0,0 0-1,1 0 1,-1-1 0,1 1-1,2 1 1,-1-1 28,0 0 0,0-1 0,1 0 0,-1 1 0,0-1 0,0 0 0,1 0 0,-1-1 0,0 1-1,7-2 1,0-1 73,1-1 0,-1 0-1,1 0 1,-1-1-1,15-10 1,-20 10 33,-1 0 0,1-1 0,-1 1 0,0-1 0,0 0 0,0 0 0,-1 0 1,0 0-1,0-1 0,-1 1 0,4-13 0,-6 16-81,1 0-1,0 0 1,-1 0 0,1 0 0,-1 0-1,0 0 1,0 0 0,0 0 0,0 0-1,0 0 1,-1 0 0,0 0 0,1 0-1,-1 0 1,0 0 0,0 0 0,-1 0-1,1 1 1,-1-1 0,1 0 0,-1 1-1,0-1 1,-3-2 0,2 2-12,0 1 0,0 0 1,0 0-1,0 0 0,0 1 1,0-1-1,-1 1 0,1 0 1,-1-1-1,1 2 0,-1-1 0,1 0 1,-1 1-1,0 0 0,1-1 1,-1 1-1,1 1 0,-1-1 1,-6 2-1,-1 0-183,0 2 0,0-1 0,0 2 0,0-1 0,1 1 0,0 1 0,-17 12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9:55.6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8696,'20'0'406,"-14"12"-47,10 34-35,14 62 0,-15-43-104,47 103 492,-52-145-521,-6-11-53,1 0-1,0 0 1,1-1 0,0 0 0,1 0 0,1 0-1,13 15 1,4 4 235,-21-25-305,1 1 1,-1 0 0,1-1 0,10 8-1,-13-11 138,15 4-66,-1-7-1724,1-2-6396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29:55.9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96 10136,'24'-16'141,"0"1"0,2 1 0,-1 2 0,2 0 0,45-13 0,-43 23-1118,-15 2-5716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30:08.5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41 390 6904,'0'0'193,"3"-4"-28,8-16-34,-8 15 357,-3 4 93,1 0-525,-1 0 0,0 1 0,1-1 0,-1 1 0,0-1 0,0 1-1,0-1 1,0 0 0,0 1 0,1-1 0,-1 0 0,0 1 0,0-1 0,-1 1 0,1-1 0,0 0 0,0 1 0,0-1 0,0 1 0,-1-2 0,-17-10 1596,16 10-1404,-2 15 207,2-5-387,-1-1 0,2 1 0,-1 0 0,1 0 0,0 0 0,1 0 0,0 0 0,0 0 0,1 0 0,0 1 0,3 12 0,-4-20-9,0 0-41,0 1-1,0-1 0,0 0 0,0 0 0,0 0 0,0 0 0,0 1 0,0-1 0,0 0 0,1 0 0,-1 0 0,0 0 0,1 0 0,-1 0 0,1 0 0,-1 0 0,1 0 0,0 0 0,-1 0 0,1 0 0,0 0 0,0 0 0,0 0 0,0-1 0,1 2 0,-1-1-5,0-1 1,1 0-1,-1 1 0,0-1 0,1 0 1,-1 0-1,1 0 0,-1 0 0,0 0 1,1 0-1,-1 0 0,1 0 0,-1-1 0,0 1 1,1 0-1,-1-1 0,0 1 0,1-1 1,-1 1-1,0-1 0,0 0 0,0 0 1,3-1-1,19-18 82,-22 18-79,1 0-1,-1 0 1,1 0-1,-1 0 1,0 0-1,0-1 1,0 1-1,0-1 0,0 1 1,0-1-1,-1 1 1,1-1-1,-1 1 1,0-1-1,0 1 1,0-1-1,0 1 1,0-1-1,0 0 1,-1 1-1,1-1 0,-1 1 1,0-1-1,-1-1 1,0-3 5,-1 1 0,0-1 0,0 1 1,0 0-1,-8-10 0,8 14 1,1-1 0,-1 1 0,0 0 0,0 0 0,0 0 0,0 0 0,-1 0 0,1 0 0,-1 1 1,1 0-1,-1 0 0,1 0 0,-1 0 0,1 0 0,-8 0 0,-12-4 119,21 4 72,2-1-97,0-7 1,0 8-107,1 0 0,-1 1 0,0-1 0,1 0 0,-1 0 0,1 0 0,-1 1 0,1-1 0,-1 0 0,1 1 0,0-1 0,-1 0 0,1 1 0,0-1 0,-1 1 0,1-1 0,0 1 0,1-1 0,1-1 13,43-35 124,-30 27-104,-2-2 0,1 0 1,-2-1-1,0 0 1,14-18-1,-10 9 9,-8 10-26,0 0 1,-1-1-1,-1 1 1,0-1 0,7-17-1,-4 5 13,-9 21-21,1-4 4,-2 6-3,0-5 26,0 21-8,-2-8-36,2 0 0,10 25 0,5 4 0,9 13 0,2 0 0,-9-12 0,-5 1 0,-1 11 0,4 2 0,-1-6 0,0-3 0,30 84 8,-42-112-9,15 36 3,5 2 6,-17-44-5,-4-5-3,1 0 0,-1 0 0,0 0 1,0 0-1,0 0 0,0 0 0,0 0 1,-1 0-1,1 0 0,-1 1 0,1-1 1,-1 0-1,0 0 0,0 5 1,2-3-1,-2-2 0,0 0 0,0-1 0,0 1 0,0 0 0,0 0 0,0-1 0,0 1 0,0 0 0,-1 0 0,1-1 0,-1 1 0,1 0 0,-1-1 0,-1 3 0,1 1 33,1-3-97,0-1 0,0 1-1,0 0 1,-1-1 0,1 1-1,0-1 1,-1 1 0,0 0-1,1-1 1,-1 1 0,0-1-1,1 1 1,-1-1 0,0 0 0,0 1-1,0-1 1,0 0 0,-1 0-1,1 0 1,0 0 0,0 0-1,-1 0 1,1 0 0,-1 0-1,1 0 1,-1 0 0,1-1 0,-1 1-1,1-1 1,-3 1 0,-9-1-9576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30:08.8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1 265 8968,'4'-11'15,"1"1"1,1 0-1,0 0 1,0 1 0,1-1-1,0 1 1,0 1-1,1-1 1,0 1 0,1 1-1,0 0 1,17-12-1,44-46 191,-21 22-1285,-18 14-4394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30:09.2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6640,'8'10'9,"-6"-8"8,0 0 0,0-1 0,0 1 0,1 0 0,-1-1 0,0 0 0,1 0 0,-1 0 0,0 0 0,1 0 0,4 1 0,12 5 176,227 121 2678,-123-51-1134,-90-55-1161,-32-22-545,0 1 0,-1-1 0,1 1 1,0-1-1,0 1 0,0-1 0,0 1 0,-1-1 0,1 1 0,0 0 0,-1-1 0,1 1 0,0 0 0,-1 0 0,1 0 0,-1-1 0,1 2 0,21 35-979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8:30:09.5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167 17 9328,'9'-10'-43,"1"3"745,-10 29 343,-7 42-545,-21 87 1,17-119-355,0-1 0,-22 41 0,13-29 17,19-42-160,-13 28 197,2 0 0,0 1 0,2 1 0,2 0 0,-7 42 0,11 11-779,4-72-70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0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0 5024,'0'0'1048,"0"8"-588,3 41 531,-1-21-624,0 0-1,-2 0 1,-1 1-1,-1-1 1,-2 0-1,-13 50 1,-24 70 420,26-79-518,-7 124 306,16-124-510,-21 151 335,-14 85-53,18-171-207,-26 215 148,35-239-260,9-64 32,-14 187 21,16-185-34,-26 207 19,22-203-12,-28 214 22,29-212-15,-18 228 39,19-223 8,-17 232 52,17-234-32,-13 225 60,15-226-41,-14 225 59,14-224-52,-3 236 55,7-233-82,0 241 49,0-241-56,8 232 44,-6-235-64,1 229 37,-4-228-50,0 239 31,0-237-43,1 234 29,0-237-56,6 223 23,-5-225-31,10 212 13,-10-214-25,9 212 15,-9-212-23,14 365 48,-13-300-62,-2-71 9,6 187 10,-6-189-10,1 307 51,-2-316-62,-3 55 22,-22 246 220,23-316-225,-9 144 298,11-164-305,1 0 0,-1 0 0,0 0-1,0 0 1,0 0 0,0 0-1,0 0 1,0 0 0,0 0 0,0 0-1,-1 0 1,1 0 0,0 0-1,0 0 1,-1 0 0,1-1-1,-1 1 1,1 0 0,-1 0 0,1 0-1,-1 0 1,1-1 0,-1 1-1,0 0 1,1-1 0,-1 1 0,0 0-1,0-1 1,0 1 0,1-1-1,-1 1 1,0-1 0,0 1-1,-2 0 1,0-2-154,0 1 1,0 0-1,0-1 0,0 1 1,0-1-1,0 0 0,0 0 1,-4-2-1,1 0-758,-22-7-9702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02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8880,'0'0'960,"8"2"-540,104 12 985,-62-10-1053,-6-1-76,52 10-1,-23-1-42,101 5 0,-41-23-33,-43-1-74,97-3 4,50 9 110,-175 4-153,184 8 52,-193-8-38,227 8 46,-220-9-46,258 5 50,-251-7-31,279-14 49,-273 10-41,316 0 56,-308 5-57,323 8 46,-322-8-66,342-5 42,-338 1-42,351-8 38,-346 9-57,368-15 41,-368 12-35,359-5 34,-361 12-47,359 8 36,-356-9-42,370 0 33,-368 0-40,379 6 32,-377-6-34,395 11 26,-390-9-30,410 8 28,-410-9-30,403 15 22,-403-13-36,411 12 18,-410-13-24,407 27 16,-407-23-16,406 14 15,-406-19-22,417 1 14,-414-3-12,418 4 17,-420-2-24,416-7 16,-412 2-18,426-15 12,-428 15-12,430 2 10,-428 0-14,402-10 14,-411 8-10,391-4 12,-390 8-12,393 9 12,-395-9-12,381-8 13,-384 4-6,369-16 13,-375 16-20,344-5 13,-349 5-6,319-15 13,-326 14-20,291-13 13,-298 14-4,252-16 21,-262 15-8,376-28 132,-293 23-90,-82 7-52,18 0 131,82-13 0,-116 3-71,-44 12-96,1 0 0,-1 0 0,0-1 1,0 1-1,0 0 0,0-1 0,1 1 0,-1 0 1,0-1-1,0 1 0,0 0 0,0-1 0,0 1 1,0 0-1,0-1 0,0 1 0,0 0 1,0-1-1,0 1 0,0 0 0,0-1 0,0 1 1,0 0-1,0-1 0,0 1 0,0 0 0,-1-1 1,1 1-1,0 0 0,0-1 0,0 1 0,-1 0 1,1 0-1,0-1 0,0 1 0,-1 0 0,-9-14 17,-29-23-2367,-6-3-9445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05T10:23:44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23755 10011 886 0,'0'0'0'0,"0"0"0"0,0 0 0 16,0 0 30-16,0 0-30 0,0 0 31 0,0 0-31 15,0 0 96-15,0 0-96 0,12-19 97 0,-12 19-97 16,0 0 102-16,0 0-102 0,0 0 103 0,-4-13-103 16,4 13 83-16,0 0-83 0,-8-12 84 0,-5-3-84 0,13 15 49 15,0 0-49-15,-22-13 49 0,-7 1-49 16,29 12 45-16,0 0-45 0,-37-2 46 0,-6 12-46 0,43-10 38 15,0 0-38-15,-42 17 39 0,5 15-39 0,37-32 38 0,0 0-38 16,-37 44 38-16,4 2-38 16,33-46 33-16,0 0-33 0,-28 52 33 0,11 1-33 0,17-53 27 0,0 0-27 15,-2 57 27-15,14 2-27 0,-12-59 23 0,0 0-23 16,19 50 23-16,1-16-23 0,-20-34 20 0,0 0-20 16,27 27 20-16,16 0-20 0,-43-27 14 0,0 0-14 15,44 19 15-15,-5-6-15 0,-39-13 12 0,0 0-12 16,41 8 13-16,4-4-13 0,-45-4 8 0,0 0-8 0,37 2 8 15,-18-2-8-15,-19 0 4 0,0 0-4 0,10 0 4 16,3 3-4-16,-13-3 1 0,0 0-1 0,8 0 1 16,-8 0-1-16,0 0-1545 0</inkml:trace>
  <inkml:trace contextRef="#ctx0" brushRef="#br0" timeOffset="830.71">20954 10793 1233 0,'0'0'0'0,"0"0"0"0,7 10 0 0,-7-10 0 16,0 0 0-16,0 0 0 0,0 0 0 0,0 0 5 15,0 0-5-15,0 0 6 0,-9-12-6 0,9 12 18 0,0 0-18 16,-12-15 18-16,6-10-18 0,6 25 22 0,0 0-22 16,-4-32 23-16,0-12-23 0,4 44 30 0,0 0-30 15,-2-51 30-15,0-14-30 0,2 65 44 0,0 0-44 16,0-69 45-16,4-2-45 0,-4 71 47 0,0 0-47 16,10-61 48-16,6 12-48 0,-16 49 45 0,0 0-45 15,15-36 46-15,-9 13-46 0,-6 23 47 0,0 0-47 16,10-14 47-16,3 7-47 0,-13 7 43 0,0 0-43 15,20 3 44-15,5 11-44 0,-25-14 33 0,0 0-33 0,27 27 33 16,0 9-33-16,-27-36 29 0,0 0-29 0,26 46 29 16,-9 1-29-16,-17-47 22 0,0 0-22 0,14 54 22 15,-1 1-22-15,-13-55 13 0,0 0-13 0,12 51 14 16,0-14-14-16,-12-37 8 0,0 0-8 0,13 30 8 16,1-3-8-16,-14-27 5 0,0 0-5 0,10 23 5 15,-6-4-5-15,-4-19 2 0,0 0-2 0,-6 17 2 16,-12-4-2-16,1 1-1490 0</inkml:trace>
  <inkml:trace contextRef="#ctx0" brushRef="#br0" timeOffset="1008.74">20938 10696 1155 0,'0'0'0'0,"0"0"0"0,19-11 0 0,-19 11 18 15,0 0-18-15,28-14 19 0,26-11-19 0,-54 25 36 16,0 0-36-16,56-22 36 0,-11 2-36 0,-45 20 2 16,0 0-2-16,31-15 3 0,-13 4-3 0,1-1-892 0</inkml:trace>
  <inkml:trace contextRef="#ctx0" brushRef="#br0" timeOffset="1540.6">21389 10490 606 0,'0'0'0'16,"2"19"0"-16,4 21 0 0,-6-40 12 0,0 0-12 0,6 48 12 15,-2 3-12-15,-4-51 39 0,0 0-39 0,0 52 40 0,-2-6-40 16,2-46 57-16,0 0-57 0,-2 36 58 15,-2-11-58-15,4-25 58 0,0 0-58 0,-2 15 59 0,2-7-59 16,0-8 73-16,0 0-73 0,0 0 74 0,0-10-74 16,0 10 86-16,0 0-86 0,0-17 87 0,-2-14-87 15,2 31 87-15,0 0-87 0,-4-36 88 0,4-8-88 16,0 44 84-16,0 0-84 0,2-47 84 0,-2-1-84 16,0 48 69-16,0 0-69 0,4-48 69 0,4 0-69 15,-8 48 59-15,0 0-59 0,7-32 59 0,-3 15-59 0,-4 17 43 16,0 0-43-16,4-6 43 0,-4 6-43 15,0 0 34-15,0 0-34 0,18 6 35 0,9 19-35 0,-27-25 27 16,0 0-27-16,31 28 28 0,-4-3-28 0,-27-25 23 0,0 0-23 16,25 23 23-16,-1 0-23 0,-24-23 18 0,0 0-18 15,23 17 18-15,2 0-18 0,-25-17 13 0,0 0-13 16,20 14 13-16,-7-9-13 0,-13-5 9 0,0 0-9 16,12 0 10-16,0 0-10 0,-12 0 7 0,0 0-7 15,13-7 8-15,1-5-8 0,-14 12 7 0,0 0-7 16,14-15 7-16,-5-4-7 0,-9 19 8 0,0 0-8 15,6-33 8-15,-6-5-8 0,0 38 10 0,0 0-10 16,0-36 10-16,0 6-10 0,0 30 11 0,0 0-11 0,-2-23 12 16,0 0-12-16,2 23 11 0,0 0-11 15,0-17 11-15,2 7-11 0,-2 10 6 0,0 0-6 16,2-8 7-16,-2 8-7 0,0 0 1 0,0 0-1 0,6-9 2 16,-6 9-2-16,0 0-1683 0</inkml:trace>
  <inkml:trace contextRef="#ctx0" brushRef="#br0" timeOffset="1917.17">22072 10273 1166 0,'0'0'0'0,"0"0"0"0,5 5 0 0,-5-5 8 15,0 0-8-15,0 0 9 0,0 0-9 0,0 0 16 16,0 0-16-16,-21 4 16 0,-2 2-16 0,23-6 37 16,0 0-37-16,-24 11 38 0,-1 3-38 0,25-14 55 0,0 0-55 15,-21 15 55-15,-7 2-55 0,28-17 64 0,0 0-64 16,-17 17 64-16,7-7-64 0,10-10 58 0,0 0-58 16,6 11 59-16,10 8-59 0,-16-19 44 0,0 0-44 15,19 21 45-15,4 6-45 0,-23-27 36 0,0 0-36 16,26 29 36-16,-11-5-36 0,-15-24 27 15,0 0-27-15,10 25 28 0,0 4-28 0,-10-29 23 0,0 0-23 16,0 32 23-16,-12-3-23 0,12-29 20 0,0 0-20 16,-14 28 20-16,-5 1-20 0,19-29 16 0,0 0-16 15,-21 21 17-15,-1-11-17 0,22-10 7 0,0 0-7 0,-17 3 8 16,7-3-8-16,10 0 2 0,0 0-2 0,0 0 2 16,-10-13-2-16,-1 0-1440 0</inkml:trace>
  <inkml:trace contextRef="#ctx0" brushRef="#br0" timeOffset="2247.73">22326 10255 1087 0,'0'0'0'0,"0"0"0"0,0 0 0 0,0 0 36 15,0 0-36-15,0 0 36 0,10 10-36 0,-10-10 34 16,0 0-34-16,0 0 35 0,0 0-35 0,0 0 51 16,0 0-51-16,0 0 52 0,8 8-52 0,-8-8 46 0,0 0-46 15,6 13 46-15,-1 10-46 0,-5-23 44 16,0 0-44-16,4 23 45 0,-4-2-45 0,0-21 43 0,0 0-43 16,2 17 44-16,2 15-44 0,-4-32 39 0,0 0-39 15,2 33 40-15,-2 5-40 0,0-38 36 0,0 0-36 16,4 28 37-16,-2-7-37 0,-2-21 31 0,0 0-31 15,6 18 31-15,1-1-31 0,-7-17 23 0,0 0-23 16,6 15 24-16,-2-4-24 0,-4-11 20 0,0 0-20 16,4 8 21-16,4-6-21 0,0 0-1366 0</inkml:trace>
  <inkml:trace contextRef="#ctx0" brushRef="#br0" timeOffset="2881.59">25112 9820 1547 0,'0'0'0'0,"0"0"0"15,-13 4 0-15,13-4 1 0,0 0-1 16,-10 4 1-16,2 0-1 0,8-4 0 0,0 0 0 0,-8 4 0 16,-11 5 0-16,19-9 18 0,0 0-18 0,-14 14 19 15,9-5-19-15,5-9 28 0,0 0-28 0,0 13 28 16,3 1-28-16,-3-14 35 0,0 0-35 0,6 13 35 15,2 4-35-15,-8-17 36 0,0 0-36 0,14 23 36 16,7 10-36-16,-21-33 31 0,0 0-31 0,20 34 32 0,-5-13-32 16,-15-21 23-16,0 0-23 0,12 23 23 0,-4 4-23 15,-8-27 18-15,0 0-18 0,3 22 18 0,-1 5-18 16,-2-27 13-16,0 0-13 0,-2 27 13 0,-5-6-13 16,7-21 11-16,0 0-11 0,-12 19 11 0,-6-6-11 15,18-13 7-15,0 0-7 0,-21 14 7 0,-2-1-7 16,23-13 5-16,0 0-5 0,-22 8 6 15,5-3-6-15,17-5 5 0,0 0-5 0,-16 0 6 0,7-5-6 16,9 5 2-16,0 0-2 0,-8-8 3 0,4-5-3 0,4 13 0 16,0 0 0-16,2-21 0 0,8-21 0 0,-1 2-1454 15</inkml:trace>
  <inkml:trace contextRef="#ctx0" brushRef="#br0" timeOffset="3156.67">25462 9540 975 0,'0'0'0'0,"0"0"0"16,14 21 0-16,-14-21-1 0,0 0 1 0,12 17 0 16,-1 6 0-16,-11-23-2 0,0 0 2 0,14 27-1 15,-2 13 1-15,-12-40 7 0,0 0-7 0,13 48 7 16,-3 5-7-16,-10-53 28 0,0 0-28 0,8 53 29 15,-3-3-29-15,-5-50 49 0,0 0-49 0,4 44 50 16,-4 2-50-16,0-46 44 0,0 0-44 0,2 40 45 0,2-21-45 16,-4-19 34-16,0 0-34 0,2 13 35 0,-4-1-35 15,2-12 27-15,0 0-27 0,0 0 27 0,-11 3-27 16,-1 3-955-16</inkml:trace>
  <inkml:trace contextRef="#ctx0" brushRef="#br0" timeOffset="3333.49">25455 9859 796 0,'0'0'0'0,"15"0"0"0,16-4 0 0,-31 4 15 0,0 0-15 16,31-4 15-16,-3 4-15 0,-28 0 15 0,0 0-15 15,25-2 15-15,2-2-15 0,-27 4-1 0,0 0 1 16,27-4 0-16,-7 1 0 0,-1-1-582 0</inkml:trace>
  <inkml:trace contextRef="#ctx0" brushRef="#br0" timeOffset="3864.05">25966 9851 1143 0,'0'0'0'0,"0"0"0"15,0 0 0-15,0 0-15 0,0 0 15 0,-12 4-15 16,-17-4 15-16,29 0-1 0,0 0 1 0,-31 5 0 0,4 7 0 16,27-12 2-16,0 0-2 0,-20 15 3 0,9 6-3 15,11-21 17-15,0 0-17 0,-8 21 17 0,0 4-17 16,8-25 45-16,0 0-45 0,-4 25 45 0,8-2-45 15,-4-23 52-15,0 0-52 0,4 19 53 0,0-8-53 16,-4-11 46-16,0 0-46 0,0 0 46 0,4 6-46 16,-4-6 40-16,0 0-40 0,8 0 41 0,3-2-41 0,-11 2 33 15,0 0-33-15,16-8 33 0,3-11-33 0,-19 19 29 16,0 0-29-16,18-26 30 0,-9-9-30 0,-9 35 27 0,0 0-27 16,2-40 27-16,-9-6-27 0,7 46 23 0,0 0-23 15,-12-42 23-15,-2 2-23 0,14 40 18 0,0 0-18 16,-11-32 19-16,3 1-19 0,8 31 24 0,0 0-24 15,-6-22 24-15,0 8-24 0,6 14 24 0,0 0-24 16,-2-9 24-16,2 9-24 0,0 0 24 0,0 0-24 16,0 0 25-16,0 0-25 0,0 0 22 0,0 0-22 15,0 13 23-15,4 0-23 0,-4-13 18 0,0 0-18 16,10 23 18-16,5 12-18 0,-15-35 11 0,0 0-11 16,18 36 12-16,-3-6-12 0,-15-30 10 0,0 0-10 0,14 29 10 15,2 11-10-15,-16-40 9 0,0 0-9 0,15 36 9 16,-3-11-9-16,-12-25 6 0,0 0-6 0,10 17 6 15,-1 2-6-15,-9-19 1 0,0 0-1 0,10 17 1 16,-10-17-1-16,0 0-1502 0</inkml:trace>
  <inkml:trace contextRef="#ctx0" brushRef="#br0" timeOffset="4184.17">26207 9408 1244 0,'0'0'0'0,"0"0"0"0,0 0 0 0,0 0 22 16,0 0-22-16,0 0 23 0,0 0-23 0,0 0 28 16,0 0-28-16,0 0 29 0,4 10-29 0,-4-10 43 0,0 0-43 15,2 9 44-15,0 12-44 0,-2-21 31 0,0 0-31 16,0 29 32-16,-4 9-32 0,4-38 24 0,0 0-24 15,0 46 25-15,8 2-25 0,-8-48 22 0,0 0-22 16,9 51 22-16,1 1-22 0,-10-52 20 0,0 0-20 16,12 49 20-16,-1-9-20 0,-11-40 18 0,0 0-18 15,12 35 19-15,-2-9-19 0,-10-26 13 0,0 0-13 16,8 23 14-16,1-4-14 0,-9-19 10 0,0 0-10 16,10 14 10-16,-6-3-10 0,-4-11 6 0,0 0-6 15,0 0 7-15,2 10-7 0,0-5-1235 0</inkml:trace>
  <inkml:trace contextRef="#ctx0" brushRef="#br0" timeOffset="4365.76">26493 9775 953 0,'0'0'0'0,"6"7"0"0,5 12 0 16,-11-19 19-16,0 0-19 0,14 23 19 0,-2-2-19 15,-12-21 28-15,0 0-28 0,7 23 29 0,-3-2-29 16,-4-21 4-16,0 0-4 0,4 19 5 0,-4-19-5 16,0 0-733-16</inkml:trace>
  <inkml:trace contextRef="#ctx0" brushRef="#br0" timeOffset="4514.64">26524 9668 863 0,'0'0'0'0,"0"-10"0"0,0-15 0 0,0 25 13 0,0 0-13 16,-2-28 14-16,-2 3-14 0,4 25 53 0,0 0-53 15,-2-15 54-15,2 15-54 0,0 0 61 0,0 0-61 16,0 0 61-16,-13-4-61 0,13 4 40 0,0 0-40 16,-8 6 41-16,8-6-41 0,0 0 33 0,0 0-33 15,-4 11 34-15,4-11-34 0,0 0-891 16</inkml:trace>
  <inkml:trace contextRef="#ctx0" brushRef="#br0" timeOffset="4951.18">26681 9044 1155 0,'0'0'0'0,"0"0"0"15,12 13 0-15,-12-13 1 0,0 0-1 0,12 18 2 0,-1 10-2 16,-11-28 0-16,0 0 0 0,14 44 0 0,0 23 0 16,-14-67 18-16,0 0-18 0,13 72 19 0,-1 8-19 15,-12-80 29-15,0 0-29 0,10 88 30 0,-3 0-30 16,-7-88 34-16,0 0-34 0,8 82 34 0,0-11-34 15,-8-71 36-15,0 0-36 0,6 53 37 0,-2-17-37 16,-4-36 35-16,0 0-35 0,4 23 35 0,-2-11-35 16,-2-12 33-16,0 0-33 0,0 0 34 0,7-14-34 15,-7 14 42-15,0 0-42 0,10-27 42 0,6-11-42 0,-16 38 48 16,0 0-48-16,21-42 48 0,6 2-48 0,-27 40 52 16,0 0-52-16,27-30 52 0,-7 9-52 0,-20 21 54 15,0 0-54-15,15-12 55 0,1 5-55 0,-16 7 48 16,0 0-48-16,21 4 49 0,5 5-49 0,-26-9 45 0,0 0-45 15,27 17 45-15,2 10-45 0,-29-27 39 0,0 0-39 16,21 32 40-16,-11 5-40 0,-10-37 36 0,0 0-36 16,-2 34 36-16,-15-7-36 0,17-27 28 0,0 0-28 15,-30 17 29-15,-6-4-29 0,36-13 24 0,0 0-24 16,-43 10 24-16,-2-10-24 0,45 0 21 0,0 0-21 16,-47-6 21-16,5-11-21 0,42 17 11 0,0 0-11 0,-33-31 12 15,11-9-12-15,22 40 5 0,0 0-5 16,-10-53 6-16,14-14-6 0,0 4-1773 0</inkml:trace>
  <inkml:trace contextRef="#ctx0" brushRef="#br0" timeOffset="6547.53">25283 10763 1009 0,'0'0'0'16,"0"0"0"-16,0 0 0 0,0 0 61 0,0 0-61 15,0 0 62-15,0 0-62 0,0 0 91 0,0 0-91 16,0 0 92-16,0 0-92 0,0 0 66 0,0 0-66 0,0 0 66 15,-23-27-66-15,23 27 47 0,0 0-47 0,-8-9 48 16,-3 1-48-16,11 8 44 0,0 0-44 0,-14-8 45 16,4 1-45-16,10 7 42 0,0 0-42 0,-9-4 42 15,-5 8-42-15,14-4 41 0,0 0-41 0,-21 9 42 16,-7 6-42-16,28-15 37 0,0 0-37 0,-25 21 38 16,4 0-38-16,21-21 35 0,0 0-35 0,-18 25 36 0,3 0-36 15,15-25 28-15,0 0-28 0,-12 23 29 0,4-6-29 16,8-17 21-16,0 0-21 0,-4 12 22 0,4-12-22 15,0 0 19-15,0 0-19 0,6 11 19 0,-6-11-19 16,0 0 13-16,0 0-13 0,12 0 14 0,1 0-14 16,-13 0 12-16,0 0-12 0,18-8 12 0,13-11-12 15,-31 19 9-15,0 0-9 0,29-21 9 0,-13 6-9 16,-16 15 8-16,0 0-8 0,10-11 9 0,-1-5-9 0,-9 16 8 16,0 0-8-16,12-15 8 0,-6 4-8 0,-6 11 6 15,0 0-6-15,4-8 7 0,-4 8-7 0,0 0 5 16,0 0-5-16,2-10 6 0,-2 10-6 0,0 0 5 15,0 0-5-15,9-13 6 0,-9 13-6 0,0 0 4 0,0 0-4 16,2-9 5-16,-2 9-5 0,0 0 5 0,0 0-5 16,6-4 5-16,-6 4-5 0,0 0 4 0,0 0-4 15,0 0 5-15,0 0-5 0,0 0 5 0,0 0-5 16,0 0 5-16,0 0-5 0,0 0 5 0,0 0-5 16,8 0 5-16,-8 0-5 0,0 0 4 0,0 0-4 15,0 0 5-15,0 0-5 0,0 0 5 0,0 0-5 16,8 7 5-16,-8-7-5 0,0 0 4 0,0 0-4 0,7 19 5 15,1 1-5-15,-8-20 4 0,0 0-4 0,10 28 4 16,0 12-4-16,-10-40 3 0,0 0-3 0,9 46 3 16,1-4-3-16,-10-42 3 0,0 0-3 0,10 46 4 15,0 0-4-15,-10-46 3 0,0 0-3 0,7 45 3 16,1 3-3-16,-8-48 2 0,0 0-2 0,6 50 2 16,-2-3-2-16,-4-47 2 0,0 0-2 0,2 46 2 15,0-8-2-15,-2-38 1 0,0 0-1 0,4 33 2 0,-1-12-2 16,-3-21 1-16,0 0-1 0,4 19 2 0,0-6-2 15,-4-13 1-15,0 0-1 0,4 10 1 0,-4-10-1 16,0 0 2-16,0 0-2 0,8 5 2 0,-8-5-2 16,0 0 1-16,0 0-1 0,0 0 2 0,8 8-2 15,-8-8 2-15,0 0-2 0,0 0 2 0,0 0-2 16,0 0 2-16,0 0-2 0,0 0 2 0,9-10-2 16,-9 10 3-16,0 0-3 0,2-9 4 0,-2 1-4 0,0 8 4 15,0 0-4-15,0 0 5 0,2-9-5 0,-2 9 5 16,0 0-5-16,0 0 5 0,2-10-5 0,-2 10 5 15,0 0-5-15,0-11 6 0,0-1-6 0,0 12 6 0,0 0-6 16,0-7 6-16,0-3-6 0,0 10 8 0,0 0-8 16,0-8 8-16,0 1-8 0,0 7 8 0,0 0-8 15,0-8 9-15,0 8-9 0,0 0 8 0,0 0-8 16,0-7 9-16,0 7-9 0,0 0 8 0,0 0-8 16,2-14 9-16,0 1-9 0,-2 13 7 0,0 0-7 15,2-13 7-15,0-1-7 0,-2 14 5 0,0 0-5 16,4-13 6-16,2-8-6 0,-6 21 4 0,0 0-4 15,9-29 5-15,3-15-5 0,-12 44 4 0,0 0-4 0,12-49 4 16,-2 5-4-16,-10 44 2 0,0 0-2 0,5-38 3 16,-1 11-3-16,-4 27 1 0,0 0-1 0,0-19 1 15,0 4-1-15,0 15 0 0,0 0 0 0,0-12 0 16,0 3 0-16,0 9-2 0,0 0 2 0,0-8-1 16,0 2 1-16,0-1-1827 0</inkml:trace>
  <inkml:trace contextRef="#ctx0" brushRef="#br0" timeOffset="7164.36">25873 10612 1009 0,'0'0'0'15,"0"0"0"-15,7-8 0 0,-7 8 21 0,0 0-21 16,0 0 22-16,10-7-22 0,-10 7 44 0,0 0-44 15,0 0 45-15,0 0-45 0,0 0 42 0,0 0-42 16,8 0 42-16,-8 0-42 0,0 0 35 0,0 0-35 0,-10 2 35 16,-3 2-35-16,13-4 41 0,0 0-41 0,-20 9 41 15,-3 8-41-15,23-17 54 0,0 0-54 0,-24 19 55 16,-5 2-55-16,29-21 56 0,0 0-56 0,-23 21 57 16,7-2-57-16,16-19 57 0,0 0-57 0,-7 10 58 15,3-2-58-15,4-8 46 0,0 0-46 0,0 0 46 0,2 9-46 16,-2-9 37-16,0 0-37 0,0 0 37 15,9 6-37-15,-9-6 26 0,0 0-26 0,14 9 26 0,9 9-26 16,-23-18 22-16,0 0-22 0,24 17 22 0,-11-4-22 16,-13-13 17-16,0 0-17 0,12 13 18 0,0 6-18 15,-12-19 12-15,0 0-12 0,9 20 13 0,-5-5-13 16,-4-15 8-16,0 0-8 0,-2 17 8 0,-7 0-8 16,9-17 6-16,0 0-6 0,-14 17 6 0,-2-1-6 15,16-16 5-15,0 0-5 0,-13 17 6 0,-3 4-6 0,16-21 8 16,0 0-8-16,-13 21 9 0,1-8-9 0,12-13 10 15,0 0-10-15,-8 8 11 0,8-8-11 0,0 0 10 16,0 0-10-16,-10 4 11 0,10-4-11 0,0 0 10 16,0 0-10-16,0 0 10 0,0 0-10 0,0 0 4 0,0 0-4 15,0 0 5-15,2-18-5 0,-2 18 1 0,0 0-1 16,10-21 1-16,4-5-1 0,-1-1-1564 0</inkml:trace>
  <inkml:trace contextRef="#ctx0" brushRef="#br0" timeOffset="7716.11">26104 10559 919 0,'0'0'0'0,"0"0"0"0,4 13 0 16,-4-13 0-16,0 0 0 0,2 13 0 0,0-1 0 0,-2-12 1 15,0 0-1-15,-4 15 1 0,-6 10-1 0,10-25 15 16,0 0-15-16,-13 32 15 0,-3 5-15 0,16-37 22 15,0 0-22-15,-14 38 23 0,3 0-23 0,11-38 28 16,0 0-28-16,-10 34 29 0,6-13-29 0,4-21 35 16,0 0-35-16,0 19 35 0,6-3-35 0,-6-16 34 0,0 0-34 15,6 13 35-15,0-5-35 16,-6-8 36-16,0 0-36 0,0 0 37 0,11 3-37 0,-11-3 41 0,0 0-41 16,10 2 41-16,7 2-41 0,-17-4 44 0,0 0-44 15,20 0 44-15,-3-4-44 0,-17 4 50 0,0 0-50 16,16-5 50-16,0-5-50 0,-16 10 49 0,0 0-49 15,15-13 49-15,-3-6-49 0,-12 19 49 0,0 0-49 16,8-25 49-16,-7-8-49 0,-1 33 48 0,0 0-48 16,2-30 49-16,-2 7-49 0,0 23 45 0,0 0-45 0,-3-17 45 15,-7-6-45-15,10 23 43 0,0 0-43 0,-12-17 43 16,0 7-43-16,12 10 41 0,0 0-41 0,-9-4 41 16,-1 4-41-16,10 0 32 0,0 0-32 0,-10 0 32 15,-1 0-32-15,11 0 23 0,0 0-23 0,-10-5 24 16,10 5-24-16,0 0 9 0,0 0-9 0,-2-8 10 15,10-9-10-15,0 3-1602 0</inkml:trace>
  <inkml:trace contextRef="#ctx0" brushRef="#br0" timeOffset="8271.28">26293 10643 1177 0,'0'0'0'15,"0"0"0"-15,0 0 0 0,0 0 27 0,0 0-27 16,0-10 27-16,0 10-27 0,0 0 55 0,0 0-55 16,0 0 56-16,0 0-56 0,0 0 80 0,0 0-80 15,3-4 80-15,-3 4-80 0,0 0 54 0,0 0-54 16,0 0 55-16,10-4-55 0,-10 4 40 0,0 0-40 15,0 0 41-15,16 8-41 0,-16-8 28 0,0 0-28 16,15 10 29-16,11 3-29 0,-26-13 21 0,0 0-21 16,29 21 22-16,-4 2-22 0,-25-23 16 0,0 0-16 15,23 23 17-15,-3-6-17 0,-20-17 13 0,0 0-13 0,15 17 14 16,-3 4-14-16,-12-21 11 0,0 0-11 0,8 21 12 16,-2-2-12-16,-6-19 10 0,0 0-10 0,0 15 11 15,-6-1-11-15,6-14 11 0,0 0-11 0,-8 11 12 16,2-3-12-16,6-8 11 0,0 0-11 0,0 0 11 15,-10 6-11-15,10-6 12 0,0 0-12 0,-7 0 12 16,7 0-12-16,0 0 21 0,0 0-21 0,-10-6 21 0,10 6-21 16,0 0 25-16,0 0-25 0,-6-8 26 0,6 1-26 15,0 7 29-15,0 0-29 0,4-12 29 0,0-1-29 16,-4 13 25-16,0 0-25 0,8-17 26 0,1-1-26 16,-9 18 25-16,0 0-25 0,10-15 25 0,0 6-25 15,-10 9 24-15,0 0-24 0,10-12 24 0,-3-5-24 16,-7 17 21-16,0 0-21 0,6-21 22 0,-2-4-22 0,-4 25 7 15,0 0-7-15,2-23 8 0,-2 0-8 0,0 23 0 16,0 0 0-16,2-17 0 0,6-6 0 0,-8 23-23 16,0 0 23-16,9-17-22 0,3-2 22 0,-12 19-96 0,0 0 96 15,16-21-95-15,5-13 95 0,0 1-1506 0</inkml:trace>
  <inkml:trace contextRef="#ctx0" brushRef="#br0" timeOffset="8748.76">26586 10339 1244 0,'0'0'0'0,"0"0"0"15,8-4 0-15,-8 4-3 0,0 0 3 16,0 0-2-16,4-9 2 0,-4 9-2 0,0 0 2 0,0 0-2 15,0 0 2-15,0 0 11 0,0 0-11 0,8-4 11 16,-8 4-11-16,0 0 31 0,0 0-31 0,0 0 32 0,7 6-32 16,-7-6 52-16,0 0-52 0,0 0 53 0,12 13-53 15,-12-13 49-15,0 0-49 0,8 12 50 0,2-3-50 16,-10-9 53-16,0 0-53 0,11 14 53 0,3 3-53 16,-14-17 50-16,0 0-50 0,13 23 50 0,-1-6-50 15,-12-17 45-15,0 0-45 0,14 19 46 0,-1 11-46 16,-13-30 37-16,0 0-37 0,14 31 37 0,-2-4-37 15,-12-27 31-15,0 0-31 0,7 26 32 0,1 7-32 0,-8-33 28 16,0 0-28-16,8 30 29 0,-2-11-29 0,-6-19 26 16,0 0-26-16,6 25 26 0,-1 6-26 0,-5-31 23 0,0 0-23 15,6 26 23-15,0-7-23 0,-6-19 20 0,0 0-20 16,6 14 21-16,0-5-21 0,-6-9 19 0,0 0-19 16,6 8 19-16,-6-8-19 0,0 0 18 0,0 0-18 15,0 0 18-15,7 10-18 0,-7-10 15 0,0 0-15 16,0 0 15-16,8 0-15 0,-8 0 15 0,0 0-15 15,8 0 15-15,5-6-15 0,-13 6 8 0,0 0-8 16,22-14 9-16,3-14-9 0,-25 28 1 0,0 0-1 16,20-36 2-16,-9-4-2 0,1 3-1671 0</inkml:trace>
  <inkml:trace contextRef="#ctx0" brushRef="#br0" timeOffset="8972.71">26602 10597 1121 0,'0'0'0'0,"7"2"0"0,11 2 0 15,-18-4 0-15,0 0 0 0,19 0 0 0,-3 0 0 16,-16 0-3-16,0 0 3 0,19-10-2 0,7-1 2 16,-26 11 21-16,0 0-21 0,27-14 22 0,-6 1-22 15,-21 13 43-15,0 0-43 0,20-13 44 0,3-5-44 16,-23 18 52-16,0 0-52 0,21-19 53 0,-5 2-53 15,-16 17 56-15,0 0-56 0,10-13 57 0,-3 1-57 0,1 1-1038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0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86 9328,'0'0'1122,"2"7"-755,60 208 502,-55-194-822,-2-1 1,0 1-1,-1 0 0,-2 0 0,0 0 0,-1 30 0,-1-37-6,1 44 39,6 168 395,-6-193-205,-2-29-128,-1 3 4,-16-17 145,13 6-237,1-1 1,-1 0-1,1-1 1,0 1-1,1 0 1,0-1-1,-5-11 1,-1 0-7,-15-23 271,3 0 0,-26-68 1,31 68-255,2 6 220,3-1 1,-14-65 0,22 85-215,0 0-1,1-1 1,1 1 0,1-1 0,0 1 0,1-1-1,0 1 1,2 0 0,-1-1 0,2 1-1,10-28 1,-12 39-45,0-1 1,0 1-1,0 0 0,1 0 1,0 0-1,0 0 0,0 0 1,0 0-1,0 1 0,6-5 1,15-16 136,-24 24-162,5-5 31,-1 0 0,1 0 0,0 0 0,0 0 1,0 1-1,1 0 0,0 0 0,0 0 1,0 1-1,0 0 0,9-4 0,76-3 223,-83 10-259,-1 0 22,0 1 0,0 0 0,-1 1 0,1-1 0,-1 1 0,0 0 1,1 1-1,-1 0 0,0 0 0,0 0 0,-1 1 0,1 0 0,-1 0 0,1 0 1,-1 0-1,5 7 0,-7-8-7,-1 1 0,1-1 0,-1 0 0,0 1 0,-1-1 1,1 1-1,0-1 0,-1 1 0,0 0 0,0-1 0,0 1 0,1 6 1,0 43 46,-2-33-48,0-15-3,0 0 1,0 0-1,-1 0 0,1 0 0,-1 0 0,0-1 1,-1 1-1,1 0 0,-1-1 0,0 1 0,0-1 1,0 1-1,-1-1 0,0 0 0,1 0 1,-1 0-1,-1 0 0,1-1 0,-7 6 0,-3 2 23,1-2 0,-2 0 0,1 0 0,-19 8-1,27-15-9,-4 1 2,5-1-12,-5 1-2253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0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425 331 9504,'6'1'40,"-4"-1"-27,-1 0 0,0 0 1,1 0-1,-1 0 1,1 0-1,-1 0 1,1 0-1,-1 0 1,0 0-1,1-1 1,-1 1-1,0-1 1,1 1-1,-1-1 0,0 1 1,0-1-1,1 0 1,-1 0-1,0 0 1,0 1-1,1-3 1,-1 2 5,-1 1 0,1-1 0,-1 0 0,1 1 1,-1-1-1,0 0 0,0 0 0,1 0 0,-1 1 0,0-1 1,0 0-1,0 0 0,0 0 0,0 1 0,0-1 0,0 0 1,0 0-1,0 0 0,0 1 0,0-1 0,-1 0 0,1 0 1,0 0-1,-1 0 0,-5-15 78,4 14-40,1-1 0,-1 1 0,0 0 0,1 0 0,-1-1 0,0 1 0,-1 0 0,1 1 0,0-1 0,0 0 0,-1 1 0,1-1 0,-1 1 0,1 0 0,-1 0 0,0 0 0,1 0 0,-1 0 0,0 0 0,0 1 1,0-1-1,1 1 0,-1 0 0,0 0 0,-3 0 0,-8 1 85,0 0 1,1 1-1,-23 6 1,20-4-98,9-3 12,1 0 0,0 1 0,0 0 0,0 1 1,-12 5-1,3 1 72,0 0 1,1 1 0,0 0-1,0 1 1,1 0-1,-19 22 1,-6 22 186,16-23-48,2 1 0,-27 60 0,45-88-237,1-1 0,0 1 0,1-1 1,-1 1-1,1-1 0,0 1 0,0-1 1,0 1-1,2 8 0,-1-5-2,-2-7-17,1 1 0,0-1 1,1 0-1,-1 1 0,0-1 0,0 0 0,1 1 1,-1-1-1,0 0 0,1 1 0,0-1 0,-1 0 1,1 1-1,0-1 0,-1 0 0,1 0 1,0 0-1,0 0 0,0 0 0,0 0 0,0 0 1,0 0-1,0 0 0,0-1 0,1 1 0,-1 0 1,0-1-1,0 1 0,1-1 0,-1 1 1,0-1-1,1 1 0,-1-1 0,0 0 0,1 0 1,-1 0-1,1 0 0,-1 0 0,0 0 1,3 0-1,3-1 14,-1-1-1,1 1 1,-1-1 0,0 0 0,0 0-1,9-5 1,-8 3-11,1 0-1,-1 0 1,0 0-1,0-1 1,0 0 0,-1-1-1,0 1 1,0-1-1,0-1 1,0 1-1,7-14 1,-2-4 14,-2-1-1,0-1 1,-2 0 0,6-44 0,-9 19 74,-5-67 1,-1 66-78,1 28 28,0 0 1,-2 0-1,-7-27 0,-2-15 145,12 63-104,-4-7 855,13 31-859,0-1-1,2-1 0,18 27 1,-9-15-34,18 30-4,56 109 43,-74-131-81,-10-15 2,26 37 1,-32-53-9,2-1-9,34 20 60,-39-27-146,0 1 1,1-1-1,-1 0 0,1 1 0,-1-1 0,0 0 1,1 0-1,-1 0 0,1 0 0,-1 0 0,0 0 1,1-1-1,-1 1 0,1 0 0,-1-1 0,0 1 1,1-1-1,-1 1 0,0-1 0,0 0 0,1 1 1,-1-1-1,0 0 0,0 0 0,2-2 1,11-9-11155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0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185 131 10136,'0'-7'118,"-1"-1"1,-1 1-1,1 0 1,-1-1-1,-1 1 1,1 0 0,-1 0-1,0 1 1,-1-1-1,-4-6 1,6 9-36,-1 1 0,0-1 0,0 1 0,0-1 0,0 1 0,-1 0 0,1 1 1,-1-1-1,0 0 0,0 1 0,0 0 0,0 0 0,0 0 0,0 0 0,0 1 0,-1 0 1,-7-2-1,9 3-63,1 1 1,-1-1-1,0 1 0,1-1 1,-1 1-1,1 0 1,-1 0-1,1 0 1,0 0-1,-1 0 1,1 1-1,0-1 1,0 1-1,0-1 1,0 1-1,0 0 0,0 0 1,0 0-1,1 0 1,-1 0-1,1 0 1,-1 0-1,1 1 1,0-1-1,0 0 1,-2 5-1,-1 4 49,-1 1 0,2-1 0,-1 1 0,-1 12 0,3-10-42,-2 31 169,7 13 64,11 72 1,3-46-86,2-12 73,44 108 0,-56-158-165,0 0 0,-1 1 1,-1 0-1,2 32 1,-3-35 29,-3-17-100,-1-1 0,1 0 0,0 1 0,-1 0 0,1-1 0,-1 1 0,0-1 0,0 1 0,0-1 0,0 1 0,0 0 0,-1-1 1,1 1-1,-1-1 0,1 1 0,-1-1 0,0 1 0,0-1 0,0 0 0,-1 1 0,1-1 0,0 0 0,-1 0 0,0 0 0,1 0 0,-1 0 0,-3 2 1,0-1-45,-1 0 0,-1 0 0,1-1 0,0 0 0,-1 0 0,1 0 0,-11 0 0,3 1-1541,-10 2-8208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06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10040,'65'-6'61,"-48"4"-33,0 0 0,-1 1 0,1 1 0,31 3 0,76 7 284,-119-8-185,4 1 23,-7-2-129,-1-1 0,0 0 0,1 0 0,-1 0 0,1 0 0,-1 0 0,0 0 0,1-1 0,-1 1 0,1 0-1,-1-1 1,0 1 0,0-1 0,1 1 0,-1-1 0,0 1 0,0-1 0,1 0 0,-1 0 0,0 0 0,1-1 0,23-23-322,-18 17-677,12-10-5722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0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7000,'0'8'-32,"-1"0"0,0 0 0,-1-1 0,0 1 0,0 0 0,0-1 0,-1 0 0,-5 10 0,-8 21-55,11-24 106,-2 7 395,0 0 0,-4 28 0,11-44 76,4 3 0,-3-7-437,0 0 0,0 1 0,0-1 0,0 0 0,0 0 0,1 0 0,-1 0 0,0 0 0,1 0 0,-1 0-1,1 0 1,-1 0 0,1-1 0,-1 1 0,1-1 0,0 1 0,-1-1 0,1 0 0,0 1 0,-1-1 0,1 0 0,0 0-1,-1 0 1,4-1 0,1 1 115,0-1-1,0 1 1,0-1-1,0-1 1,7-2-1,-11 3-93,0 0 0,1 0-1,-1 0 1,0-1 0,0 1-1,-1-1 1,1 1 0,0-1-1,0 0 1,-1 0-1,1 0 1,-1 0 0,0 0-1,1 0 1,-1 0 0,0 0-1,0-1 1,-1 1 0,1 0-1,0-1 1,0-2 0,0 1-14,-1 0 0,0 1 0,1-1 0,-1 0 1,0 0-1,-1 0 0,1 0 0,-1 1 0,0-1 0,0 0 1,0 0-1,-2-4 0,1 6 20,-1 0-1,1 0 1,-1 1-1,0-1 1,0 1 0,1-1-1,-1 1 1,0 0-1,0 0 1,0 0 0,0 1-1,0-1 1,0 1-1,-5-1 1,7 1-65,-40 0 528,39 0-475,2-24-1840,0 0-7521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0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9592,'-7'6'87,"0"0"0,-1 0 0,0 0 0,0-1 0,0 0 0,-1-1 0,1 1 0,-1-2 0,-13 4 0,5 0 116,0 0 1,-19 11-1,21-6 55,2-1 1,0 2 0,-19 22-1,30-32-216,0 1-1,0-1 0,1 1 0,-1 0 1,1-1-1,0 1 0,0 0 0,0 0 1,1 0-1,0 0 0,-1 0 0,1 0 1,0-1-1,1 1 0,1 8 0,-2-8 6,4 23 221,1 0-1,1-1 1,12 32 0,-3-11-168,33 158 698,-32-130-611,-7-38-74,13 59 109,-21-86-179,1 1 0,-1 0 0,-1-1 0,0 1 0,-1 0 0,-3 19 0,1-10 83,-7 17 61,7-32-105,-4 4-5,3-6-10,-9-3-11,12-1-55,0 1 1,0 0 0,-1 0 0,1-1-1,0 1 1,0-1 0,0 1 0,0-1-1,0 1 1,0-1 0,0 0 0,0 1-1,0-1 1,0 0 0,0 0 0,1 0-1,-1 0 1,-1-1 0,-1-1 2,-16-15-1952,0-1-7805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07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10040,'2'-1'64,"5"-6"12,-5 5-54,0 0 0,0 1 1,0-1-1,1 1 0,-1 0 1,0-1-1,1 1 0,-1 0 1,1 1-1,5-2 0,15-6 177,-6 2-223,0-2 1,-1 0 0,0 0-1,0-2 1,-1 0 0,-1 0-1,1-2 1,-2 0 0,14-14-1,-13 9-6942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0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9776,'8'-2'21,"22"-16"107,-25 15 12,3-4 60,-6 5 168,1 3-277,1 0-1,0 1 1,0-1-1,-1 1 1,1 0-1,-1 0 1,0 0-1,1 1 1,-1-1-1,0 1 1,3 4-1,-3-5-80,39 39 430,100 80 619,-134-115-995,14 13 185,0-2 0,2 0 0,0-1 0,40 20 0,29 24 539,-91-58-601,17 4 389,-18-5-650,1 0 1,-1-1 0,0 1-1,1-1 1,-1 1 0,0-1-1,1 0 1,-1 0 0,0 0-1,1 0 1,-1 0 0,1 0-1,-1 0 1,0 0 0,1 0-1,-1 0 1,0-1 0,1 1-1,-1-1 1,2 0 0,16-4-9867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0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33 9688,'0'-2'120,"-1"-7"22,-2 5 93,-5-3 66,6 5 158,2 2-423,0-1-1,0 1 1,0-1 0,-1 1 0,1-1-1,0 1 1,0 0 0,-1-1 0,1 1-1,0-1 1,-1 1 0,1 0 0,-1-1-1,1 1 1,0 0 0,-1 0-1,1-1 1,-1 1 0,1 0 0,-1 0-1,1-1 1,-1 1 0,1 0 0,-1 0-1,1 0 1,-1 0 0,1 0 0,-1 0-1,1 0 1,-1 0 0,1 0-1,-1 0 1,1 0 0,-1 0 0,-15 12 138,1 0 1,0 1 0,1 1-1,1 0 1,0 1-1,1 0 1,-15 24 0,15-21-152,-92 145 956,70-108-858,-72 110 737,89-135-539,-17 42 0,33-71-298,1-1 1,0 1 0,-1 0-1,1 0 1,0 0 0,-1-1-1,1 1 1,0 0 0,0 0-1,0 0 1,0 0 0,0 0 0,0-1-1,0 1 1,0 0 0,0 0-1,0 0 1,1 1 0,-1 8 33,-14 22 755,11-29-668,-5 1-2169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1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24 108 8792,'0'0'368,"-5"-2"-62,0 1-1273,-9-5 6483,24 5-4878,-1 0-544,1 1 0,-1 0 0,0 1 1,1 0-1,-1 0 0,0 1 0,0 0 0,0 1 1,0-1-1,0 2 0,0 0 0,-1 0 0,0 0 1,0 1-1,0 0 0,13 11 0,38 50 197,-56-60-266,-1-1-1,1 0 1,-1 0 0,0 1 0,-1-1-1,0 1 1,1-1 0,-2 1 0,1 0-1,-1-1 1,1 1 0,-2 0 0,0 6 0,0 3 11,-1-1 0,-1 0-1,-6 22 1,5-24-25,2-6 0,0 0 0,0-1 0,-1 1 0,1-1 1,-7 8-1,3-2 0,-4 8 38,-2-1 0,0 0 0,0-1-1,-2 0 1,-24 23 0,-22 7 219,58-46-200,-2-1 1,4 0-55,0 0 1,0 0 0,0 0 0,0 0 0,0 0 0,0 0 0,0 0-1,0 0 1,0 0 0,0 0 0,0-1 0,0 1 0,0 0 0,0 0-1,0 0 1,0 0 0,0 0 0,0 0 0,0 0 0,0 0 0,0 0-1,0 0 1,0 0 0,0-1 0,0 1 0,0 0 0,0 0 0,0 0-1,0 0 1,0 0 0,0 0 0,9-6-43,-1 0 42,15-11 20,0-2 1,39-41-1,-19 17-19,82-59-53,-78 64-124,100-101-1974,-131 124 1553,0 0 0,-2-1 0,0-1 0,0 0 0,17-30 1,-28 43 198,-1-3 374,-5-27-2038,1 30 1787,-6 1 65,5 1 120,-1 1 85,-1-1-1,1 1 1,0 0-1,0 0 1,0 1-1,-1-1 1,1 1-1,0 0 1,-1 0-1,1 0 1,0 1-1,-1-1 1,1 1-1,-6 2 1,6-2-2,-3 1 140,0 1 1,1 0 0,-1 0 0,1 1-1,0-1 1,0 1 0,0 1-1,0-1 1,1 1 0,0 0 0,-7 7-1,-8 12 523,-20 31 0,24-33-553,12-16 21,0 0 0,0 0 0,1 1 0,-1-1 0,1 1 0,1 0 0,-1 0 0,1 0 0,-2 13 0,3-4-4,0 0 0,3 29 0,0 1 40,-1-40-157,0 0-1,1 0 1,0-1-1,0 1 1,0 0 0,1-1-1,0 1 1,0-1-1,0 0 1,0 0 0,1 0-1,4 4 1,2 4-4,-8-10-3,0 0 1,1 0-1,-1 0 0,1 0 0,0 0 0,0 0 0,0-1 1,0 0-1,1 1 0,-1-1 0,0 0 0,1-1 0,0 1 1,-1-1-1,1 1 0,4 0 0,0-1 3,0 0 0,0 0 0,0-1 0,0 0 0,12-2 0,-17 1-50,1 0 0,-1 0 0,0 0 1,1 0-1,-1-1 0,0 0 0,0 1 0,0-1 1,-1 0-1,1 0 0,0-1 0,-1 1 0,1-1 1,-1 1-1,0-1 0,0 0 0,0 0 0,3-6 0,2 0-1095,20-27-8101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05T10:25:57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13472 18010 975 0,'0'0'0'0,"0"0"0"0,-31 6 0 0,31-6 18 0,0 0-18 16,-22 5 18-16,9 1-18 0,13-6 49 0,0 0-49 16,-14 6 49-16,-1-1-49 0,15-5 51 0,0 0-51 15,-18 6 52-15,3-4-52 0,15-2 38 0,0 0-38 0,-12 0 38 16,4 0-38-16,8 0 26 0,0 0-26 0,0 0 26 15,-10 0-26-15,10 0 22 0,0 0-22 16,0 0 22-16,0 0-22 0,0 0 21 0,0 0-21 0,0 0 22 16,12 4-22-16,-12-4 22 0,0 0-22 0,16 6 22 15,13 3-22-15,-29-9 22 0,0 0-22 0,43 10 23 16,11-5-23-16,-54-5 23 0,0 0-23 0,64 0 24 16,14-1-24-16,-78 1 21 0,0 0-21 0,89-4 22 15,13 0-22-15,-102 4 22 0,0 0-22 0,108-6 22 16,21-9-22-16,-129 15 22 0,0 0-22 0,132-19 23 15,2-2-23-15,-134 21 22 0,0 0-22 0,134-23 23 0,4-2-23 16,-138 25 23-16,0 0-23 0,142-23 24 0,10 4-24 16,-152 19 21-16,0 0-21 0,150-19 22 0,-1 4-22 15,-149 15 19-15,0 0-19 0,144-15 20 0,-6 1-20 16,-138 14 18-16,0 0-18 0,136-13 19 0,-11-4-19 16,-125 17 19-16,0 0-19 0,120-16 20 0,-15 5-20 15,-105 11 18-15,0 0-18 0,99-10 19 0,-11 3-19 0,-88 7 20 16,0 0-20-16,70-6 20 0,-23 4-20 15,-47 2 21-15,0 0-21 0,35-4 22 0,-10-1-22 16,-25 5 20-16,0 0-20 0,17-6 20 0,-17 6-20 0,0 0 19 16,0 0-19-16,0 0 19 0,-35-15-19 0,35 15 16 15,0 0-16-15,-40-8 16 0,-15 4-16 0,55 4 15 0,0 0-15 16,-68 0 16-16,-21 0-16 0,89 0 17 0,0 0-17 16,-101 4 18-16,-12 6-18 0,113-10 15 0,0 0-15 15,-121 13 16-15,-7 0-16 0,128-13 11 0,0 0-11 0,-134 19 12 16,-10 4-12-16,144-23 9 0,0 0-9 15,-154 25 9-15,-3 0-9 0,157-25 7 0,0 0-7 0,-164 27 7 16,-5 1-7-16,169-28 5 0,0 0-5 0,-169 35 6 16,-4 1-6-16,173-36 4 0,0 0-4 0,-165 34 5 15,5-1-5-15,160-33 2 0,0 0-2 0,-142 34 3 16,10 6-3-16,132-40 2 0,0 0-2 0,-118 36 2 16,15-11-2-16,103-25 1 0,0 0-1 0,-92 23 1 15,18-6-1-15,74-17 1 0,0 0-1 0,-50 13 1 16,25-3-1-16,25-10 1 0,0 0-1 0,-18 4 2 15,18-4-2-15,0 0 2 0,0 0-2 0,12-4 2 16,34-4-2-16,-46 8 2 0,0 0-2 0,70-9 2 0,20-5-2 16,-90 14 2-16,0 0-2 0,109-13 2 0,15 2-2 15,-124 11 1-15,0 0-1 0,140-6 1 16,10 6-1-16,-150 0 0 0,0 0 0 0,157 6 0 0,-3 3 0 16,-154-9-6-16,0 0 6 0,165 15-5 0,4 3 5 15,-169-18-18-15,0 0 18 0,162 21-17 0,-13 5 17 16,-1 1-1689-16</inkml:trace>
  <inkml:trace contextRef="#ctx0" brushRef="#br0" timeOffset="1921.64">17961 16266 1177 0,'0'0'0'0,"0"0"0"0,0 0 0 0,0 0 38 0,0 0-38 16,0 0 38-16,0 0-38 0,0 0 75 0,0 0-75 0,0 0 75 16,0 0-75-16,0 0 61 0,0 0-61 0,29-23 62 15,18 18-62-15,-47 5 31 0,0 0-31 0,64-8 32 16,24 0-32-16,-88 8 17 0,0 0-17 0,101-5 17 16,23 1-17-16,-124 4 13 0,0 0-13 0,136-2 14 15,22 0-14-15,-158 2 16 0,0 0-16 0,169-4 17 16,29 0-17-16,-198 4 16 0,0 0-16 0,220-1 17 15,6-1-17-15,-226 2 19 0,0 0-19 0,231 2 19 16,6 5-19-16,-237-7 16 0,0 0-16 0,241 10 17 16,2-3-17-16,-243-7 16 0,0 0-16 0,238 6 16 15,-7-4-16-15,-231-2 14 0,0 0-14 0,212-2 14 0,-16-6-14 16,-196 8 12-16,0 0-12 0,177-13 13 0,-19-8-13 16,-158 21 11-16,0 0-11 0,128-19 11 0,-21 2-11 15,-107 17 8-15,0 0-8 0,91-14 9 0,-15 3-9 16,-76 11 8-16,0 0-8 0,56-11 9 0,-21-1-9 15,-35 12 6-15,0 0-6 0,24-9 7 0,-15 5-7 16,-9 4 5-16,0 0-5 0,0 0 6 0,-13-12-6 0,13 12 4 16,0 0-4-16,-31-9 5 0,-26-1-5 0,57 10 4 15,0 0-4-15,-68-5 5 0,-19 1-5 0,87 4 5 16,0 0-5-16,-105 0 5 0,-18 4-5 0,123-4 4 16,0 0-4-16,-132 5 5 0,-18-1-5 0,150-4 4 0,0 0-4 15,-157 6 4-15,-8 1-4 0,165-7 3 0,0 0-3 16,-187 10 4-16,-15-2-4 0,202-8 3 0,0 0-3 15,-212 9 3-15,-2 6-3 0,214-15 1 0,0 0-1 16,-204 19 2-16,4 2-2 0,200-21 1 0,0 0-1 0,-197 23 2 16,3 2-2-16,194-25 1 0,0 0-1 0,-187 25 1 15,14-2-1-15,173-23 1 0,0 0-1 0,-150 21 1 16,18-4-1-16,132-17 1 0,0 0-1 0,-113 21 2 16,10 4-2-16,103-25 2 0,0 0-2 0,-91 21 2 15,17-8-2-15,74-13 3 0,0 0-3 0,-54 10 3 16,25-7-3-16,29-3 4 0,0 0-4 0,-14 0 5 15,14 0-5-15,0 0 5 0,0 0-5 0,25-21 6 16,28-3-6-16,-53 24 7 0,0 0-7 0,77-27 8 16,38 0-8-16,-115 27 7 0,0 0-7 0,136-21 7 15,24-2-7-15,-160 23 7 0,0 0-7 0,173-17 7 0,25 10-7 16,-198 7 7-16,0 0-7 0,200-2 7 0,6 0-7 16,-206 2 6-16,0 0-6 0,208 4 6 0,-7 11-6 15,-201-15 5-15,0 0-5 0,190 19 5 0,-7-2-5 16,-183-17 5-16,0 0-5 0,165 15 5 0,-15 4-5 15,-150-19 2-15,0 0-2 0,124 21 2 0,-11 2-2 16,-113-23 0-16,0 0 0 0,92 10 0 0,-28-24 0 16,2 1-1550-16</inkml:trace>
  <inkml:trace contextRef="#ctx0" brushRef="#br0" timeOffset="4202.71">4044 16364 852 0,'0'0'0'0,"0"0"0"0,-19-2 0 0,19 2 40 0,0 0-40 16,-20-8 41-16,5-2-41 0,15 10 111 0,0 0-111 0,-10-11 112 15,0 2-112-15,10 9 83 0,0 0-83 0,-9-6 84 16,9 6-84-16,0 0 53 0,0 0-53 0,-10-10 54 15,10 10-54-15,0 0 36 0,0 0-36 0,0 0 37 16,0 0-37-16,0 0 28 0,0 0-28 0,11-7 28 16,7 7-28-16,-18 0 20 0,0 0-20 0,25 0 21 15,20-2-21-15,-45 2 22 0,0 0-22 0,54-8 23 16,22-3-23-16,-76 11 23 0,0 0-23 0,84-19 23 16,11-6-23-16,-95 25 21 0,0 0-21 0,111-27 21 15,17-2-21-15,-128 29 29 0,0 0-29 0,140-32 30 0,8-2-30 16,-148 34 31-16,0 0-31 0,154-37 31 0,11 3-31 15,-165 34 29-15,0 0-29 0,179-27 29 0,5 6-29 16,-184 21 28-16,0 0-28 0,189-13 28 0,2 5-28 16,-191 8 21-16,0 0-21 0,198 8 22 0,6 15-22 15,-204-23 7-15,0 0-7 0,198 34 7 0,-13 14-7 16,-2 0-1459-16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1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1 264 8344,'-1'-3'17,"5"-12"67,-3 13-67,1 1 0,-1-1 0,0 1 0,1 0 0,0-1-1,-1 1 1,1 0 0,0 0 0,-1 0 0,1 0 0,0 1 0,0-1 0,0 0 0,0 1-1,0-1 1,0 1 0,-1 0 0,1 0 0,3 0 0,41-3 262,-41 3-320,132-26 680,-96 17-389,64-7 0,140-13 512,-215 24-723,57-14 256,174-44 498,-168 47-505,-81 14-252,29-5 196,0-1-1,45-15 1,-81 22-91,4-1 36,-7 2 437,-6 0-539,0 1 1,0-1 0,-1 1-1,1 0 1,0 0 0,0 1-1,0-1 1,0 1 0,0 0-1,0 0 1,0 0 0,1 1-1,-1-1 1,-3 4 0,1-1-9,0-1 0,-1 0 0,1 0 0,-1 0 0,-8 2 0,0 2 33,0 0 1,0 1-1,1 0 1,1 1-1,-21 20 0,33-30-101,-36 35 214,2 0-1,-30 42 1,18-21-10,45-53-141,-7 19 350,26-67-2512,-8 18-8413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1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 7896,'-12'-6'319,"3"2"412,16 2-205,-5 2 615,4 4-939,0-1 0,0 1 0,0-1 0,0-1 0,0 1 0,1-1 0,-1 0 0,1 0 0,0-1 0,7 1 0,10 3 172,34 6 44,70 17 563,-78-14-771,-49-14-246,0 0-1,1 0 1,-1 0 0,1 0-1,-1 0 1,1 0 0,-1 0-1,0 0 1,1 0-1,-1-1 1,1 1 0,-1-1-1,0 1 1,1-1 0,-1 1-1,0-1 1,0 0-1,1 0 1,-1 1 0,0-1-1,0 0 1,0 0 0,0 0-1,0 0 1,0-1-1,0 1 1,-1 0 0,1 0-1,0 0 1,0-1 0,-1 1-1,1 0 1,-1-1 0,0 1-1,1-1 1,-1 1-1,0-2 1,1 2-175,8-26-8782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0:53.7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 0 4576,'0'0'2950,"0"4"-2420,0 12-52,0 310 2264,0-272-2577,-2 120 227,-13-23-63,10 121-99,3-90-113,-9-58-18,5-76-58,0 11 7,-2 79 101,3-78-82,10 153 117,-5 88-24,-7 27-44,7-286-101,2 0 0,1-1 0,10 43-1,-11-73-10,9 50 59,-5-34-16,-2 0-1,0 0 1,-1 50-1,-7-32 1,1-21 8,2 0 0,2 41 0,14 87 136,-5-66-90,-4-45-50,-1 1 0,-3 0 0,-3 43 0,6 106 90,-5-179-141,6 124 108,7 74-22,-1-14-9,-13-136-29,1-30-23,4 49 1,11 146 108,3-3 20,-13-144-105,-8 128 86,1-133-86,2 124 78,-1-131-71,-17 135 65,14-120-81,-7 334 231,11-384-254,1 18 61,-9 81 0,5-108-41,2 1 0,0-1 0,1 1 1,5 30-1,0 27 93,-6-50-31,-9 44 0,8-54-20,0 1 0,1-1-1,4 32 1,-2-4 14,-1-33-67,-2 0 0,0 1 0,-5 17 0,-3 22 42,-14 216 340,20-229-371,2-1-1,2 1 0,5 48 1,-1-39 9,2 0 1,22 87 0,-26-133-46,-2-1 1,2 28 3,5 28 3,-7-54-6,0-1-1,0-1 0,0 1 0,0 0 0,0-1 0,1 1 0,0-1 0,0 1 0,0 0 0,1-1 0,-1 0 0,1 1 0,3 4-1,-1-4 2,-3-1 0,12 33 2,-8-19 4,-1 1 0,-1-1 0,0 1-1,0 21 1,-4-6-3,1-30-4,6 25 4,-1 3 3,-5 15 0,0 8 0,1-5 0,5 10 0,-5-49-7,9 33 6,-9-36-4,16 34 0,-7-24-2190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10.6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2479 57 5208,'0'0'1361,"-1"-5"-729,-1-2-500,1 5-54,1 0 0,0 0 1,-1 0-1,0 1 0,1-1 1,-1 0-1,0 0 0,0 0 0,0 1 1,0-1-1,0 0 0,0 1 1,0-1-1,-1 1 0,1 0 0,0-1 1,-1 1-1,1 0 0,-1 0 0,0 0 1,1 0-1,-1 0 0,0 0 1,0 0-1,0 1 0,-3-2 0,-5 0 7,0 1 1,0 0-1,0 0 0,-1 1 0,1 0 0,0 1 0,-13 2 0,12-1-63,6-2 14,0 1 0,-1 0 0,1 0 0,0 0 1,-1 1-1,1 0 0,0 0 0,-7 4 0,-7 3 12,0-1-18,-48 24 139,-86 49 19,-139 76 152,35-15-215,202-112-50,-232 126 33,229-123-40,-229 134 36,231-133-16,-254 150 151,86-47 34,46-33-1449,159-92-6337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11.0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2623 1 9776,'-273'178'217,"170"-122"-138,-76 49 13,139-80 9,-182 114 50,174-108-31,-208 145 49,201-137-42,-238 165 46,232-162-65,-240 181 48,244-179-49,-209 150 38,219-159-57,9-7-38,-160 127 92,185-143-240,-34 27-506,-62 67 1,93-88-6437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11.4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2755 9 7624,'3'1'31,"14"-9"204,-15 7 19,-11 23 266,-2-9-388,2-2-70,-1 0 0,0 0 0,0-1-1,-21 15 1,-109 76 182,-53 19 175,103-67-219,-153 93 26,192-113-92,-229 143 52,220-139-51,-249 172 54,245-163-75,-247 189 43,253-189-49,-215 172 43,223-178-70,-203 183 110,213-188-148,-112 105 18,125-112-749,-33 41 1,28-27-6266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11.8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2273 1 9144,'-19'24'-17,"-2"-1"0,-24 21 1,29-29 6,-6 8 4,-1-2 0,0-1 0,-35 23 0,32-25 19,-118 85 34,-13-5 121,51-36 41,-114 74 27,174-106-48,-196 129 80,192-126-80,-208 147 71,204-142-118,-195 162 51,204-162-104,-8 5-28,-133 111 64,-3 25-1325,169-157-5519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12.1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2517 1 7176,'2'2'3,"0"1"0,-1-1-1,0 1 1,0-1 0,1 1 0,-2 0 0,1-1 0,0 1 0,0 0 0,-1 0-1,0 0 1,1 0 0,-1 0 0,0-1 0,0 1 0,-1 0 0,1 0 0,-1 0 0,1 0-1,-1-1 1,0 1 0,0 0 0,0-1 0,0 1 0,-1 0 0,1-1 0,-1 0-1,1 1 1,-1-1 0,-4 4 0,-2 6 5,4-7 13,0 1 1,-1-1-1,0 0 0,1-1 1,-9 7-1,-211 149 758,165-119-730,-122 72 607,81-57-261,-146 89 41,193-113-136,-224 136 108,219-133-168,-236 154 97,235-149-90,-229 166 83,234-166-155,-233 163 184,272-192-327,-27 20 24,1 1 0,-56 57 0,52-43-10,11-11-36,33-35-55,0 1 1,0 0-1,0-1 1,0 1-1,1 0 1,-1-1 0,0 1-1,1 0 1,-1 0-1,1-1 1,-1 1-1,1 0 1,-1 0-1,1 0 1,-1 0 0,1 0-1,0 0 1,0 0-1,-1 0 1,1 0-1,0 0 1,0 0-1,0 0 1,0 0 0,0 0-1,0 0 1,1 0-1,-1 0 1,0 0-1,0 0 1,1 0-1,-1 1 1,6 8-7289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12.5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2323 1 9240,'-34'38'-20,"-1"-1"0,-75 61 0,26-31 16,-102 76 16,148-114 49,-174 113 60,167-114 93,-194 127 103,189-122-9,-209 136 125,206-133-139,-209 147 94,213-147-207,-190 140 60,194-142-146,15-11-49,-159 131 91,172-141-241,-57 51 411,64-55-565,1 1 0,0-1-1,0 2 1,1-1-1,-9 17 1,6-5-6915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12.8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1981 0 9144,'-2'4'0,"-25"34"0,-8-1 0,-15 7 0,-11 7 0,-10 11 0,34-31 10,0-1 0,-2-2 1,-45 24-1,-104 61 61,147-89 49,-178 106 53,174-104-26,-182 115 55,180-111-67,-322 210 281,249-158-281,-130 105-1175,218-158-5320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05T10:26:23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6523 16129 527 0,'0'0'0'0,"0"0"0"0,0 0 0 0,0 0 17 16,0 0-17-16,0 0 17 0,0 0-17 0,0 0 27 15,0 0-27-15,0 0 27 0,-23-15-27 0,23 15 33 16,0 0-33-16,-4-10 33 0,-2-1-33 0,6 11 25 0,0 0-25 15,-6-10 26-15,-4 3-26 0,10 7 19 0,0 0-19 16,0 0 20-16,-11-12-20 0,11 12 16 0,0 0-16 0,0 0 16 16,-8-6-16-16,8 6 21 0,0 0-21 0,0 0 22 15,-6-2-22-15,6 2 32 0,0 0-32 0,0 0 33 16,-10-1-33-16,10 1 40 0,0 0-40 0,0 0 40 16,-9-4-40-16,9 4 38 0,0 0-38 0,0 0 39 15,0 0-39-15,0 0 33 0,0 0-33 0,0 0 34 16,0 0-34-16,0 0 30 0,0 0-30 0,0 0 30 15,0 0-30-15,0 0 27 0,0 0-27 0,9 0 27 16,1 2-27-16,-10-2 25 0,0 0-25 0,12 0 26 16,5-2-26-16,-17 2 20 0,0 0-20 0,16 0 21 15,5 4-21-15,-21-4 13 0,0 0-13 0,24 3 13 16,1-1-13-16,-25-2 11 0,0 0-11 0,25 0 11 0,8-2-11 16,-33 2 8-16,0 0-8 0,35-3 8 0,-4-3-8 15,-31 6 9-15,0 0-9 0,39-6 9 0,-2 2-9 16,-37 4 10-16,0 0-10 0,43-4 11 0,-2 1-11 15,-41 3 17-15,0 0-17 0,39-4 18 0,1 0-18 16,-40 4 20-16,0 0-20 0,39-2 20 0,0 0-20 16,-39 2 20-16,0 0-20 0,43-2 20 0,0 0-20 0,-43 2 21 15,0 0-21-15,39-2 22 0,3-3-22 0,-42 5 18 16,0 0-18-16,49-8 18 0,0 0-18 0,-49 8 17 16,0 0-17-16,50-7 17 0,-1-1-17 0,-49 8 14 15,0 0-14-15,52-7 15 0,7-1-15 0,-59 8 11 0,0 0-11 16,70-4 11-16,5 6-11 0,-75-2 3 0,0 0-3 15,88 0 3-15,7-6-3 0,-95 6 0 0,0 0 0 16,99-9 1-16,-7-1-1 0,1 1-1238 0</inkml:trace>
  <inkml:trace contextRef="#ctx0" brushRef="#br0" timeOffset="2045.82">17891 16058 1121 0,'0'0'0'0,"0"0"0"15,0 0 0-15,0 0 29 0,0 0-29 0,0 0 30 16,0 0-30-16,0 0 60 0,0 0-60 0,0 0 60 16,-4-21-60-16,4 21 51 0,0 0-51 0,6-9 51 0,4-3-51 15,-10 12 30-15,0 0-30 0,8-5 30 0,-8 5-30 16,0 0 18-16,0 0-18 0,0 0 19 0,8 0-19 15,-8 0 16-15,0 0-16 0,0 0 17 0,0 0-17 16,0 0 16-16,0 0-16 0,7 0 16 0,-7 0-16 16,0 0 15-16,0 0-15 0,0 0 16 0,0 0-16 15,0 0 20-15,0 0-20 0,0 0 20 0,4 5-20 0,-4-5 21 16,0 0-21-16,0 0 22 0,8 8-22 0,-8-8 23 16,0 0-23-16,10 8 23 0,3-3-23 0,-13-5 21 15,0 0-21-15,16 4 21 0,5 0-21 0,-21-4 22 16,0 0-22-16,27 6 22 0,8-1-22 0,-35-5 22 0,0 0-22 15,35 6 23-15,0 2-23 0,-35-8 22 16,0 0-22-16,35 6 23 0,6-3-23 0,-41-3 23 0,0 0-23 16,39 4 24-16,2 4-24 0,-41-8 21 0,0 0-21 15,43 9 22-15,3 3-22 0,-46-12 17 16,0 0-17-16,51 9 18 0,3-3-18 0,-54-6 16 0,0 0-16 0,59 6 17 16,-3 3-17-16,-56-9 14 0,0 0-14 0,60 10 14 15,3-3-14-15,-63-7 11 0,0 0-11 0,62 2 11 16,0-4-11-16,-62 2 8 0,0 0-8 0,64 0 9 15,6 4-9-15,-70-4 7 0,0 0-7 0,70 2 8 16,-4-4-8-16,-66 2 6 0,0 0-6 0,68-4 6 16,-5 1-6-16,-63 3 5 0,0 0-5 0,58-4 5 15,-8 0-5-15,-50 4 5 0,0 0-5 0,45-4 6 16,2-2-6-16,-47 6 4 0,0 0-4 0,41-5 5 16,-14 5-5-16,-27 0 4 0,0 0-4 0,23 2 4 0,2 0-4 15,-25-2 3-15,0 0-3 0,26-2 4 0,-3-2-4 16,-23 4 3-16,0 0-3 0,18-2 4 0,-9 2-4 15,-9 0 3-15,0 0-3 0,0 0 3 0,10 0-3 16,-10 0 4-16,0 0-4 0,0 0 4 0,0 0-4 16,0 0 3-16,0 0-3 0,8 0 4 0,-8 0-4 15,0 0 4-15,0 0-4 0,0 0 4 0,0 0-4 16,0 0 3-16,0 0-3 0,0 0 4 0,-4-10-4 0,4 10 4 16,0 0-4-16,-12-2 4 0,-5-1-4 0,17 3 4 15,0 0-4-15,-22-6 5 0,-5 2-5 0,27 4 6 16,0 0-6-16,-27-2 7 0,-8-3-7 0,35 5 8 15,0 0-8-15,-41-6 8 0,2 2-8 0,39 4 10 0,0 0-10 16,-37-4 10-16,2 0-10 0,35 4 10 0,0 0-10 16,-41-2 11-16,-7 1-11 0,48 1 8 0,0 0-8 15,-51-2 9-15,-3-2-9 0,54 4 7 0,0 0-7 16,-55-4 7-16,5 6-7 0,50-2 5 0,0 0-5 16,-55 4 6-16,-3 0-6 0,58-4 4 0,0 0-4 0,-56 7 5 15,1 5-5-15,55-12 4 0,0 0-4 16,-54 13 5-16,-4-2-5 0,58-11 3 0,0 0-3 0,-59 12 3 15,1 3-3-15,58-15 2 0,0 0-2 0,-57 13 2 16,5-3-2-16,52-10 2 0,0 0-2 0,-54 8 2 16,1-1-2-16,53-7 2 0,0 0-2 0,-54 10 2 15,-1 1-2-15,55-11 1 0,0 0-1 0,-54 12 2 16,-5-3-2-16,59-9 1 0,0 0-1 0,-56 8 2 16,7-2-2-16,49-6 1 15,0 0-1-15,-46 5 2 0,1 1-2 0,45-6 1 0,0 0-1 0,-41 4 1 16,12-4-1-16,29 0 0 0,0 0 0 0,-19 2 1 15,-1 2-1-15,20-4 0 0,0 0 0 0,-15 3 1 0,5-1-1 16,10-2 1-16,0 0-1 0,-12-2 1 0,12 2-1 16,0 0 1-16,0 0-1 0,-10-2 1 0,10 2-1 15,0 0 0-15,0 0 0 0,0 0 1 0,0 0-1 16,0 0 0-16,0 0 0 0,0 0 1 0,14-1-1 16,-14 1 0-16,0 0 0 0,21-6 1 0,14 0-1 0,-35 6 0 15,0 0 0-15,45-6 1 0,6-3-1 16,-51 9 0-16,0 0 0 0,60-10 1 0,8 1-1 0,-68 9 0 15,0 0 0-15,76-8 1 0,4-1-1 0,-80 9 0 0,0 0 0 16,83-12 1-16,5-3-1 0,-88 15 0 0,0 0 0 16,89-15 0-16,4 1 0 0,-93 14 0 0,0 0 0 15,96-15 0-15,-3 0 0 0,-93 15 0 0,0 0 0 16,88-15 0-16,9-1 0 0,-97 16 0 0,0 0 0 16,99-11 0-16,-10 1 0 0,-89 10-1 0,0 0 1 0,88-5 0 15,-6-1 0-15,-82 6-1 0,0 0 1 0,70-4-1 16,-6 2 1-16,-64 2-1 0,0 0 1 0,56 0-1 15,-7 0 1-15,-49 0-1 0,0 0 1 0,39 2 0 16,-10 0 0-16,-29-2-1 0,0 0 1 0,23 4 0 16,-4 1 0-16,-19-5-1 0,0 0 1 0,18 10 0 15,-6 3 0-15,-12-13-1 0,0 0 1 0,-10 6 0 16,-27-14 0-16,-2 1-1755 0</inkml:trace>
  <inkml:trace contextRef="#ctx0" brushRef="#br0" timeOffset="8762.2">18504 12569 259 0,'0'0'0'0,"0"0"0"0,0 0 0 16,0 0 16-16,0 0-16 0,0 0 17 0,0 0-17 15,0 0 60-15,0 0-60 0,0 0 61 0,0 0-61 16,0 0 86-16,0 0-86 0,0 0 86 0,0 0-86 16,0 0 99-16,0 0-99 0,0 0 99 0,0 0-99 0,0 0 62 15,0 0-62-15,23 12 62 0,-11-10-62 0,-12-2 52 16,0 0-52-16,15 5 53 0,3-5-53 0,-18 0 57 15,0 0-57-15,17 0 57 0,1 0-57 0,-18 0 44 0,0 0-44 16,21 0 45-16,1 0-45 0,-22 0 39 0,0 0-39 16,29 0 40-16,4 0-40 0,-33 0 36 0,0 0-36 15,33 0 37-15,0 0-37 0,-33 0 28 0,0 0-28 16,31 0 29-16,6-5-29 0,-37 5 26 0,0 0-26 16,41-4 27-16,-2 2-27 0,-39 2 22 0,0 0-22 0,42 0 23 15,1 0-23-15,-43 0 20 0,0 0-20 0,37 0 21 16,0 0-21-16,-37 0 18 0,0 0-18 0,41 0 19 15,6 0-19-15,-47 0 16 0,0 0-16 0,48 2 16 16,1 4-16-16,-49-6 13 0,0 0-13 0,43 3 14 16,-6-3-14-16,-37 0 12 0,0 0-12 0,40 0 12 15,11 2-12-15,-51-2 12 0,0 0-12 0,48 2 13 16,-13 2-13-16,-35-4 13 0,0 0-13 0,37 6 13 16,16-2-13-16,-53-4 12 0,0 0-12 0,54 5 12 15,-13-1-12-15,-41-4 15 0,0 0-15 0,45 0 15 16,5 4-15-16,-50-4 17 0,0 0-17 0,51 2 18 0,-2-4-18 15,-49 2 15-15,0 0-15 0,50-2 16 0,3 0-16 16,-53 2 13-16,0 0-13 0,52 0 14 0,-3 0-14 16,-49 0 12-16,0 0-12 0,52 2 12 0,12 0-12 15,-64-2 13-15,0 0-13 0,67 2 13 0,-7-4-13 16,-60 2 11-16,0 0-11 0,60-2 12 0,4 0-12 16,-64 2 9-16,0 0-9 0,64 0 9 0,-3 0-9 15,-61 0 8-15,0 0-8 0,64 0 9 0,0-8-9 16,-64 8 8-16,0 0-8 0,70-5 9 0,-6 5-9 0,-64 0 8 15,0 0-8-15,68-4 8 0,-2 2-8 0,-66 2 7 16,0 0-7-16,68-4 7 0,4 0-7 0,-72 4 7 16,0 0-7-16,72-3 7 0,-2-3-7 0,-70 6 7 0,0 0-7 15,66-10 7-15,0 3-7 0,-66 7 7 0,0 0-7 16,65-10 7-16,-1 6-7 0,-64 4 7 0,0 0-7 16,64-5 7-16,2 3-7 0,-66 2 6 0,0 0-6 15,62-4 6-15,0-2-6 0,-62 6 5 0,0 0-5 16,59-6 5-16,3 5-5 0,-62 1 6 0,0 0-6 0,62-2 7 15,-3 2-7-15,-59 0 7 16,0 0-7-16,56-6 7 0,-4 2-7 0,-52 4 7 0,0 0-7 0,59-4 7 16,3 0-7-16,-62 4 7 0,0 0-7 0,64-1 8 15,0-3-8-15,-64 4 7 0,0 0-7 0,61-2 8 16,-7 4-8-16,-54-2 7 0,0 0-7 0,56 4 8 16,5 1-8-16,-61-5 8 0,0 0-8 0,60 0 8 15,-6 0-8-15,-54 0 6 0,0 0-6 0,57 0 7 16,3 0-7-16,-60 0 5 0,0 0-5 0,58-4 6 15,-11 3-6-15,-47 1 5 0,0 0-5 0,49 1 6 0,5 5-6 16,-54-6 6-16,0 0-6 0,55 6 6 0,-11-4-6 16,-44-2 5-16,0 0-5 0,45 4 5 0,7-2-5 15,-52-2 4-15,0 0-4 0,49 3 5 0,-18-1-5 16,-31-2 3-16,0 0-3 0,31 2 4 0,12 2-4 16,-43-4 3-16,0 0-3 0,37 2 3 0,-14-2-3 15,-23 0 2-15,0 0-2 0,20 0 3 0,3 2-3 16,-23-2 3-16,0 0-3 0,25 0 3 0,1 0-3 0,-26 0 3 15,0 0-3-15,21 2 4 0,-5 0-4 0,-16-2 3 16,0 0-3-16,11 2 4 0,1-2-4 0,-12 0 2 0,0 0-2 16,0 0 2-16,-27 13-2 0,-1 0-1683 0</inkml:trace>
  <inkml:trace contextRef="#ctx0" brushRef="#br0" timeOffset="14699.05">23965 12691 751 0,'0'0'0'0,"0"0"0"0,0 0 0 16,0 0 24-16,0 0-24 0,0 0 24 0,0 0-24 15,0 0 57-15,0 0-57 0,0 0 58 0,0 0-58 16,0 0 65-16,0 0-65 0,0 0 66 0,0 0-66 16,0 0 57-16,0 0-57 0,0 0 57 0,0 0-57 15,0 0 35-15,0 0-35 0,24 4 36 0,-1-2-36 0,-23-2 33 16,0 0-33-16,31 4 34 0,0 0-34 0,-31-4 24 15,0 0-24-15,39 5 24 0,12 3-24 0,-51-8 23 16,0 0-23-16,50 8 23 0,-11 1-23 0,-39-9 21 16,0 0-21-16,31 4 21 0,-2-2-21 0,-29-2 17 0,0 0-17 15,29 0 17-15,3 0-17 0,-32 0 20 0,0 0-20 16,27 2 21-16,-12 0-21 0,-15-2 17 0,0 0-17 16,8 0 17-16,-8 0-17 0,0 0 17 0,0 0-17 0,8-4 17 15,-8 4-17-15,0 0 14 0,0 0-14 0,0 0 15 16,-10 4-15-16,10-4 13 0,0 0-13 0,-15 4 13 15,-11-4-13-15,26 0 13 0,0 0-13 0,-27 0 13 16,0 0-13-16,27 0 12 0,0 0-12 0,-33 0 12 16,6 2-12-16,27-2 12 0,0 0-12 0,-22 1 13 15,7 1-13-15,15-2 10 0,0 0-10 0,-12 2 10 16,2-2-10-16,10 0 6 0,0 0-6 0,0 0 7 16,-6 0-7-16,6 0 4 0,0 0-4 0,-3-7 4 15,-1-30-4-15,0 3-1251 0</inkml:trace>
  <inkml:trace contextRef="#ctx0" brushRef="#br0" timeOffset="17348.09">2005 13592 684 0,'0'0'0'0,"0"0"0"0,0 0 0 16,0 0 34-16,0 0-34 0,0 0 34 0,0 0-34 15,0 0 74-15,0 0-74 0,0 0 74 0,-20 11-74 16,20-11 61-16,0 0-61 0,0 0 62 0,0 0-62 0,0 0 48 16,0 0-48-16,-6 8 49 0,6-8-49 0,0 0 28 15,0 0-28-15,10 9 29 0,0 1-29 0,-10-10 23 0,0 0-23 16,9 4 23-16,3-2-23 0,-12-2 18 0,0 0-18 16,16 3 18-16,9 3-18 0,-25-6 12 0,0 0-12 15,27 8 13-15,0-2-13 0,-27-6 9 0,0 0-9 16,30 3 10-16,-5 1-10 0,-25-4 8 0,0 0-8 15,29 4 9-15,10 0-9 0,-39-4 6 0,0 0-6 0,37 4 7 16,2 1-7-16,-39-5 11 0,0 0-11 0,41 2 11 16,1 0-11-16,-42-2 12 0,0 0-12 0,37 2 13 15,-2 6-13-15,-35-8 14 0,0 0-14 0,37 4 14 16,8-3-14-16,-45-1 10 0,0 0-10 0,50 0 10 16,1 0-10-16,-51 0 7 0,0 0-7 0,51 0 8 15,7 0-8-15,-58 0 6 0,0 0-6 0,54 2 6 16,7 4-6-16,-61-6 4 0,0 0-4 0,56 4 5 15,-2-8-5-15,-54 4 4 0,0 0-4 0,55 0 4 16,3 2-4-16,-58-2 4 0,0 0-4 0,60 4 4 0,5-4-4 16,-65 0 4-16,0 0-4 0,64-2 5 0,-4 2-5 15,-60 0 6-15,0 0-6 0,54 6 7 0,1-1-7 16,-55-5 7-16,0 0-7 0,62 6 7 0,6-4-7 16,-68-2 7-16,0 0-7 0,64 0 8 0,6-2-8 15,-70 2 7-15,0 0-7 0,70-2 8 0,-5 4-8 16,-65-2 6-16,0 0-6 0,60 0 7 0,-6-4-7 15,-54 4 6-15,0 0-6 0,60-4 7 0,5 4-7 16,-65 0 5-16,0 0-5 0,64 2 6 0,-4 0-6 0,-60-2 5 16,0 0-5-16,60 0 6 0,-1-4-6 0,-59 4 7 15,0 0-7-15,60-3 7 0,-6-1-7 0,-54 4 7 0,0 0-7 16,55-2 8-16,5 4-8 0,-60-2 8 0,0 0-8 16,60 2 8-16,1 0-8 0,-61-2 6 0,0 0-6 15,58 3 7-15,-2 5-7 0,-56-8 8 0,0 0-8 16,55 6 8-16,-1-6-8 0,-54 0 7 0,0 0-7 15,57 0 7-15,1-4-7 0,-58 4 8 0,0 0-8 0,60 4 8 16,-1 3-8-16,-59-7 8 0,0 0-8 0,54 8 9 16,0-2-9-16,-54-6 10 0,0 0-10 0,57 5 10 15,-7 5-10-15,-50-10 11 0,0 0-11 0,53 8 12 16,3-8-12-16,-56 0 12 0,0 0-12 0,59 0 13 16,7 3-13-16,-66-3 9 0,0 0-9 0,64 2 9 15,0-2-9-15,-64 0 5 0,0 0-5 0,66 4 6 16,2-2-6-16,-68-2 3 0,0 0-3 0,62 4 4 15,-3 4-4-15,-59-8 2 0,0 0-2 0,60 3 3 16,4 1-3-16,-64-4 2 0,0 0-2 0,64 2 2 16,0 2-2-16,-64-4 2 0,0 0-2 0,67 2 2 0,1 0-2 15,-68-2 1-15,0 0-1 0,66 0 2 0,4 0-2 16,-70 0 2-16,0 0-2 0,68 0 3 0,2 0-3 16,-70 0 2-16,0 0-2 0,70 2 3 0,4 5-3 15,-74-7 4-15,0 0-4 0,70 2 5 0,0-2-5 16,-70 0 6-16,0 0-6 0,70 2 7 0,4 2-7 15,-74-4 7-15,0 0-7 0,79 6 7 0,-3-6-7 16,-76 0 7-16,0 0-7 0,76 0 8 0,2 2-8 0,-78-2 8 16,0 0-8-16,79 3 8 0,7 1-8 0,-86-4 8 15,0 0-8-15,87 4 8 0,1-2-8 0,-88-2 8 16,0 0-8-16,87 0 8 0,-1 0-8 0,-86 0 6 0,0 0-6 16,84 2 7-16,5 0-7 0,-89-2 4 0,0 0-4 15,89 2 5-15,7 3-5 0,-96-5 3 0,0 0-3 16,89 0 4-16,6 0-4 0,-95 0 2 0,0 0-2 15,94 2 3-15,-5 2-3 0,-89-4 2 0,0 0-2 16,95 4 3-16,1 0-3 0,-96-4 2 0,0 0-2 16,89 2 2-16,4-2-2 0,-93 0 1 0,0 0-1 0,98 1 1 15,5 3-1-15,-103-4 1 0,0 0-1 0,99 2 1 16,2-2-1-16,-101 0 1 0,0 0-1 0,99 0 2 16,4 4-2-16,-103-4 1 0,0 0-1 0,105 0 2 15,-6 2-2-15,-99-2 2 0,0 0-2 0,105 2 2 16,4-4-2-16,-109 2 2 0,0 0-2 0,107-2 2 15,0 2-2-15,-107 0 1 0,0 0-1 0,105-4 2 16,0 2-2-16,-105 2 1 0,0 0-1 0,105-2 2 16,4 0-2-16,-109 2 1 0,0 0-1 0,109-1 2 15,-4-5-2-15,-105 6 1 0,0 0-1 0,105-4 1 16,10 2-1-16,-115 2 1 0,0 0-1 0,114-4 1 0,-3-3-1 16,-111 7 1-16,0 0-1 0,111-6 1 0,0-2-1 15,-111 8 1-15,0 0-1 0,109-2 1 0,-1 1-1 16,-108 1 1-16,0 0-1 0,111-2 1 0,0-2-1 15,-111 4 1-15,0 0-1 0,113-4 1 0,2-2-1 16,-115 6 0-16,0 0 0 0,114-7 1 0,3 1-1 0,-117 6 0 16,0 0 0-16,122-10 1 0,3 3-1 0,-125 7 0 15,0 0 0-15,124-8 1 0,7 0-1 0,-131 8 0 16,0 0 0-16,130-7 1 0,4-1-1 0,-134 8 0 16,0 0 0-16,132-4 1 0,2 4-1 0,-134 0 0 0,0 0 0 15,127 2 1-15,1-2-1 0,-128 0 0 0,0 0 0 16,125-2 1-16,-1 0-1 0,-124 2 0 0,0 0 0 15,124 0 1-15,1 2-1 0,-125-2 0 0,0 0 0 16,120 2 1-16,-3 4-1 0,-117-6 0 0,0 0 0 0,117 6 1 16,-3-1-1-16,-114-5 0 0,0 0 0 0,111 8 1 15,2 4-1-15,-113-12 0 0,0 0 0 0,115 13 0 16,-3-4 0-16,-112-9 0 0,0 0 0 0,115 12 0 16,0 1 0-16,-115-13-4 0,0 0 4 0,117 19-3 15,9 0 3-15,-126-19-10 0,0 0 10 0,113 12-9 16,-22-22 9-16,-1 3-1449 0</inkml:trace>
  <inkml:trace contextRef="#ctx0" brushRef="#br0" timeOffset="34129.65">19847 15572 639 0,'0'0'0'15,"0"0"0"-15,0 0 0 0,0 0 47 0,0 0-47 16,0 0 47-16,0-19-47 0,0 19 103 0,0 0-103 0,0-12 104 16,0 1-104-16,0 11 108 0,0 0-108 0,0-8 108 15,0 8-108-15,0 0 78 0,0 0-78 0,0 0 79 16,0-7-79-16,0 7 51 0,0 0-51 0,0 0 51 16,0 0-51-16,0 0 42 0,0 0-42 0,0 0 43 15,0 0-43-15,0 0 47 0,0 0-47 0,0 0 47 16,0 0-47-16,0 0 46 0,0 0-46 0,0 0 47 15,0 0-47-15,0 0 44 0,0 0-44 0,0 0 44 16,0 0-44-16,0 0 39 0,0 0-39 0,0 0 40 0,0 0-40 16,0 0 36-16,0 0-36 0,8-4 37 0,0 10-37 15,-8-6 34-15,0 0-34 0,19 13 34 0,3 6-34 16,-22-19 33-16,0 0-33 0,23 19 33 0,-4-4-33 16,-19-15 27-16,0 0-27 0,18 14 27 0,3 5-27 15,-21-19 23-15,0 0-23 0,24 13 24 0,-5-3-24 16,-19-10 20-16,0 0-20 0,29 3 21 0,20-10-21 15,-49 7 25-15,0 0-25 0,56-15 26 0,3-10-26 16,-59 25 28-16,0 0-28 0,64-33 29 0,10-12-29 0,-74 45 35 16,0 0-35-16,81-52 36 0,13-15-36 0,-94 67 38 15,0 0-38-15,95-72 38 0,2-3-38 0,-97 75 39 16,0 0-39-16,95-72 40 0,-9 3-40 0,-86 69 37 16,0 0-37-16,85-65 37 0,-9 8-37 15,-76 57 32-15,0 0-32 0,74-59 32 0,-8-6-32 0,-66 65 26 0,0 0-26 16,61-63 26-16,-9 2-26 0,-52 61 14 0,0 0-14 15,47-59 14-15,-5-8-14 0,-42 67 7 0,0 0-7 0,12-78 7 16,-37-10-7-16,0 2-2017 0</inkml:trace>
  <inkml:trace contextRef="#ctx0" brushRef="#br0" timeOffset="47680.08">1608 12875 718 0,'0'0'0'0,"0"0"0"0,0 0 0 0,0 0 33 16,0 0-33-16,0 0 33 0,-18-20-33 0,18 20 78 0,0 0-78 15,0 0 79-15,-9 0-79 0,9 0 75 0,0 0-75 16,-8 8 76-16,-4 7-76 0,12-15 47 0,0 0-47 15,-15 27 48-15,1 13-48 0,14-40 36 0,0 0-36 16,-10 44 37-16,-1-2-37 0,11-42 28 0,0 0-28 16,-4 40 28-16,0 6-28 0,4-46 21 0,0 0-21 0,0 46 21 15,4-1-21-15,-4-45 16 0,0 0-16 16,4 44 17-16,-2-4-17 0,-2-40 13 0,0 0-13 0,9 38 14 16,5 8-14-16,-14-46 12 0,0 0-12 0,16 44 12 15,9 6-12-15,-25-50 12 0,0 0-12 0,25 44 13 16,4-2-13-16,-29-42 15 0,0 0-15 0,39 38 15 15,6-12-15-15,-45-26 16 0,0 0-16 0,50 23 16 16,7-4-16-16,-57-19 10 0,0 0-10 0,62 16 11 16,0-7-11-16,-62-9 8 0,0 0-8 0,68 4 8 15,12-4-8-15,-80 0 6 0,0 0-6 0,89 0 7 16,11 2-7-16,-100-2 5 0,0 0-5 0,110 4 5 0,5 5-5 16,4 1-1132-16</inkml:trace>
  <inkml:trace contextRef="#ctx0" brushRef="#br0" timeOffset="49246.32">17238 12836 796 0,'0'0'0'16,"0"0"0"-16,0 0 0 0,0 0 21 0,0 0-21 0,0 0 22 15,0 0-22-15,0 0 63 0,0 0-63 0,0 0 63 16,0 0-63-16,0 0 53 0,0 0-53 0,0 0 54 15,0 0-54-15,0 0 38 0,0 0-38 0,0 0 38 16,0 0-38-16,0 0 23 0,0 0-23 0,0 0 24 16,25 19-24-16,-25-19 19 0,0 0-19 0,24 37 20 15,-1 12-20-15,-23-49 16 0,0 0-16 0,19 61 16 16,-7 6-16-16,-12-67 11 0,0 0-11 0,8 76 12 16,-8 3-12-16,0-79 15 0,0 0-15 0,0 78 16 15,-10 0-16-15,10-78 18 0,0 0-18 0,-10 78 18 16,-3-3-18-16,13-75 20 0,0 0-20 0,-12 65 20 0,-1-4-20 15,13-61 21-15,0 0-21 0,-26 55 22 0,-11-4-22 16,0 1-1020-16</inkml:trace>
  <inkml:trace contextRef="#ctx0" brushRef="#br0" timeOffset="67831">24523 15908 729 0,'0'0'0'0,"0"0"0"16,0 0 0-16,0 0 6 0,0 0-6 0,0 0 7 16,4-21-7-16,-4 21 45 0,0 0-45 0,0 0 45 15,0 0-45-15,0 0 79 0,0 0-79 0,-4-12 80 16,0 1-80-16,4 11 60 0,0 0-60 0,-4-12 61 16,1 5-61-16,3 7 42 0,0 0-42 0,0 0 43 15,-8-8-43-15,8 8 34 0,0 0-34 0,0 0 35 0,-10-8-35 16,10 8 29-16,0 0-29 0,-12-3 30 0,1-5-30 15,11 8 29-15,0 0-29 0,-14-10 30 0,-3-1-30 16,17 11 30-16,0 0-30 0,-18-11 30 0,3-1-30 16,15 12 30-16,0 0-30 0,-18-9 31 0,-1 3-31 15,19 6 28-15,0 0-28 0,-20-4 29 0,-3 0-29 0,23 4 30 16,0 0-30-16,-25-2 30 0,-1 2-30 16,26 0 28-16,0 0-28 0,-27 0 28 0,-6-3-28 0,33 3 26 15,0 0-26-15,-33 0 27 0,2 3-27 0,31-3 23 16,0 0-23-16,-31 2 23 0,-2 6-23 0,33-8 18 15,0 0-18-15,-33 7 19 0,0 1-19 0,33-8 13 16,0 0-13-16,-33 8 14 0,-2-1-14 0,35-7 11 16,0 0-11-16,-35 10 12 0,3 3-12 0,32-13 10 0,0 0-10 15,-29 17 10-15,4 4-10 0,25-21 9 0,0 0-9 16,-25 21 10-16,1-3-10 0,24-18 7 0,0 0-7 0,-25 15 8 16,0 2-8-16,25-17 6 0,0 0-6 0,-23 21 6 15,-1 0-6-15,24-21 6 0,0 0-6 0,-19 23 6 16,5 2-6-16,14-25 6 0,0 0-6 0,-15 24 7 15,-5 9-7-15,20-33 4 0,0 0-4 0,-15 34 5 16,7 2-5-16,8-36 4 0,0 0-4 0,-4 39 5 16,-2-3-5-16,6-36 4 0,0 0-4 0,-6 38 4 15,6 6-4-15,0-44 4 0,0 0-4 0,0 46 4 16,0-6-4-16,0-40 3 0,0 0-3 0,4 40 3 16,0 7-3-16,-4-47 2 0,0 0-2 0,4 48 3 15,0-8-3-15,-4-40 2 0,0 0-2 0,6 40 2 0,1 2-2 16,-7-42 2-16,0 0-2 0,12 44 2 0,4 2-2 15,-16-46 1-15,0 0-1 0,17 46 2 0,3-2-2 16,-20-44 1-16,0 0-1 0,21 40 2 0,4 0-2 16,-25-40 1-16,0 0-1 0,26 36 1 0,-1-4-1 15,-25-32 0-15,0 0 0 0,29 39 1 0,8 8-1 16,-37-47 1-16,0 0-1 0,37 42 1 0,-8-13-1 16,-29-29 1-16,0 0-1 0,31 27 1 0,10 5-1 0,-41-32 1 15,0 0-1-15,41 32 2 0,-2-11-2 0,-39-21 1 16,0 0-1-16,37 23 2 0,5 2-2 0,-42-25 2 15,0 0-2-15,45 21 2 0,-2-4-2 0,-43-17 2 16,0 0-2-16,43 14 2 0,1-7-2 0,-44-7 2 0,0 0-2 16,47 8 3-16,9-2-3 0,-56-6 4 0,0 0-4 15,51 5 4-15,-14-5-4 0,-37 0 6 0,0 0-6 16,39 0 6-16,11 0-6 0,-50 0 7 0,0 0-7 16,53-7 7-16,-3-11-7 0,-50 18 7 0,0 0-7 0,49-15 8 15,-6 2-8-15,-43 13 7 0,0 0-7 0,43-17 8 16,-1-2-8-16,-42 19 12 0,0 0-12 0,39-21 13 15,-10-2-13-15,-29 23 18 0,0 0-18 0,26-27 18 16,-5 0-18-16,-21 27 23 0,0 0-23 0,18-30 23 16,-3 1-23-16,-15 29 24 0,0 0-24 0,14-32 25 15,-3-10-25-15,-11 42 25 0,0 0-25 0,10-42 25 16,2 7-25-16,-12 35 20 0,0 0-20 0,9-36 20 16,-5-8-20-16,-4 44 20 0,0 0-20 0,0-45 21 15,0 5-21-15,0 40 19 0,0 0-19 0,2-39 20 16,-4 3-20-16,2 36 20 0,0 0-20 0,-4-38 20 0,-1-4-20 15,5 42 21-15,0 0-21 0,-8-44 22 0,0 0-22 16,8 44 22-16,0 0-22 0,-8-42 23 0,-1-7-23 16,9 49 18-16,0 0-18 0,-12-54 19 0,0-3-19 15,12 57 15-15,0 0-15 0,-11-57 16 0,-3 5-16 16,14 52 15-16,0 0-15 0,-19-51 16 0,-9-3-16 16,28 54 13-16,0 0-13 0,-25-53 13 0,2 1-13 15,23 52 12-15,0 0-12 0,-24-45 12 0,-1-3-12 0,25 48 10 16,0 0-10-16,-31-48 11 0,-6 3-11 0,37 45 7 15,0 0-7-15,-39-42 7 0,-2 5-7 0,41 37 5 16,0 0-5-16,-42-32 6 0,-1-4-6 0,43 36 4 0,0 0-4 16,-51-37 5-16,-5 7-5 0,56 30 3 0,0 0-3 15,-64-27 4-15,-6 2-4 0,70 25 2 0,0 0-2 16,-80-21 2-16,-13-2-2 0,93 23 0 0,0 0 0 16,-117-17 0-16,-31 0 0 0,148 17 0 0,0 0 0 15,-169-28 0-15,-31-30 0 0,2 1-2020 0</inkml:trace>
  <inkml:trace contextRef="#ctx0" brushRef="#br0" timeOffset="72015.13">26674 15923 774 0,'0'0'0'0,"0"0"0"0,0 0 0 16,0 0 16-16,0 0-16 0,0 0 16 0,0 0-16 15,0 0 51-15,0 0-51 0,0 0 51 0,-6-21-51 16,6 21 58-16,0 0-58 0,-4-8 59 0,4 8-59 15,0 0 43-15,0 0-43 0,-16-11 44 0,5-4-44 16,11 15 32-16,0 0-32 0,-12-18 32 0,2 5-32 16,10 13 25-16,0 0-25 0,-13-9 26 0,-5-1-26 0,18 10 27 15,0 0-27-15,-19-8 27 0,-3 1-27 0,22 7 30 16,0 0-30-16,-23-8 31 0,0-1-31 0,23 9 37 16,0 0-37-16,-22-14 38 0,3 1-38 0,19 13 42 15,0 0-42-15,-23-10 43 0,-9 3-43 0,32 7 42 0,0 0-42 16,-29-10 42-16,0-3-42 0,29 13 35 0,0 0-35 15,-27-14 36-15,0 5-36 0,27 9 31 0,0 0-31 16,-33-6 31-16,-10 4-31 0,43 2 28 0,0 0-28 16,-47 2 28-16,2-2-28 0,45 0 26 0,0 0-26 0,-40 0 26 15,-5 2-26-15,45-2 20 0,0 0-20 0,-47 4 21 16,-3 2-21-16,50-6 19 0,0 0-19 0,-47 9 19 16,6 6-19-16,41-15 17 0,0 0-17 0,-39 16 18 15,-2-5-18-15,41-11 15 0,0 0-15 0,-44 12 15 16,1 1-15-16,43-13 11 0,0 0-11 0,-39 15 11 15,0-1-11-15,39-14 7 0,0 0-7 0,-39 15 8 16,0 10-8-16,39-25 5 0,0 0-5 0,-36 23 6 16,-3-6-6-16,39-17 4 0,0 0-4 0,-35 17 4 15,5 2-4-15,30-19 3 0,0 0-3 0,-29 23 4 0,-2 0-4 16,31-23 3-16,0 0-3 0,-31 24 3 0,4 1-3 16,27-25 3-16,0 0-3 0,-29 29 4 0,-4 0-4 15,33-29 2-15,0 0-2 0,-35 28 2 0,2 3-2 16,33-31 2-16,0 0-2 0,-30 30 2 0,3 3-2 15,27-33 1-15,0 0-1 0,-25 32 1 0,2 0-1 16,23-32 0-16,0 0 0 0,-22 35 1 0,1 11-1 16,21-46 0-16,0 0 0 0,-18 49 1 0,5 3-1 0,13-52 0 15,0 0 0-15,-12 55 0 0,-4 0 0 0,16-55 0 16,0 0 0-16,-13 54 0 0,7 3 0 0,6-57-1 16,0 0 1-16,2 59 0 0,8 4 0 0,-10-63 0 0,0 0 0 15,7 59 0-15,3-3 0 0,-10-56 0 0,0 0 0 16,12 51 0-16,0-7 0 0,-12-44 0 0,0 0 0 15,15 46 0-15,6 5 0 0,-21-51 0 0,0 0 0 16,24 48 0-16,-1 0 0 0,-23-48-1 0,0 0 1 16,27 47 0-16,6 3 0 0,-33-50-1 0,0 0 1 0,32 44 0 15,-9-12 0-15,-23-32 0 0,0 0 0 0,27 31 0 16,10 13 0-16,-37-44 0 0,0 0 0 0,41 43 0 16,-8-6 0-16,-33-37 0 0,0 0 0 15,37 34 0-15,11 8 0 0,-48-42 0 0,0 0 0 0,53 38 0 16,-10-9 0-16,-43-29 0 0,0 0 0 0,44 23 0 15,15-2 0-15,-59-21 0 0,0 0 0 0,60 17 0 16,-6-2 0-16,-54-15 0 0,0 0 0 0,53 13 0 16,1-3 0-16,-54-10 0 0,0 0 0 0,57 8 0 15,3-3 0-15,-60-5 0 0,0 0 0 0,62 6 0 16,1 0 0-16,-63-6 0 0,0 0 0 0,56 4 0 0,-4-3 0 16,-52-1 0-16,0 0 0 0,51 2 0 0,1 0 0 15,-52-2 0-15,0 0 0 0,57 0 1 0,3-4-1 16,-60 4 1-16,0 0-1 0,56-5 1 0,-5-1-1 15,-51 6 2-15,0 0-2 0,51-4 2 0,5 0-2 16,-56 4 2-16,0 0-2 0,54-3 3 0,-7-3-3 16,-47 6 2-16,0 0-2 0,45-12 3 0,-4-1-3 15,-41 13 2-15,0 0-2 0,40-11 3 0,3 1-3 0,-43 10 3 16,0 0-3-16,43-11 3 0,-2-3-3 16,-41 14 3-16,0 0-3 0,39-15 4 0,7-2-4 0,-46 17 4 15,0 0-4-15,45-19 4 0,-6 0-4 0,-39 19 5 0,0 0-5 16,37-21 5-16,-4 4-5 0,-33 17 7 0,0 0-7 15,33-18 7-15,0-1-7 0,-33 19 7 0,0 0-7 16,27-21 7-16,-3 0-7 0,-24 21 6 0,0 0-6 16,19-23 7-16,-1-3-7 0,-18 26 6 0,0 0-6 15,15-33 7-15,-1 3-7 0,-14 30 5 0,0 0-5 16,13-31 6-16,5-5-6 0,-18 36 7 0,0 0-7 16,15-38 7-16,-3-2-7 0,-12 40 8 0,0 0-8 0,8-40 9 15,0 3-9-15,-8 37 10 0,0 0-10 0,7-34 11 16,-1 0-11-16,-6 34 10 0,0 0-10 0,8-33 11 15,4-1-11-15,-12 34 10 0,0 0-10 0,11-34 10 16,-1-3-10-16,-10 37 13 0,0 0-13 0,10-36 13 16,1 2-13-16,-11 34 10 0,0 0-10 0,10-34 11 15,-4-5-11-15,-6 39 10 0,0 0-10 0,4-42 10 16,-4 6-10-16,0 36 8 0,0 0-8 0,-2-34 8 0,-2-2-8 16,4 36 6-16,0 0-6 0,-6-37 6 0,-2 1-6 15,8 36 9-15,0 0-9 0,-9-34 9 0,-5 5-9 16,14 29 9-16,0 0-9 0,-13-30 9 0,3-3-9 15,10 33 12-15,0 0-12 0,-8-34 12 0,-2 0-12 16,10 34 12-16,0 0-12 0,-13-33 12 0,-7-3-12 16,20 36 13-16,0 0-13 0,-21-34 13 0,-2 5-13 15,23 29 12-15,0 0-12 0,-24-31 12 0,1-1-12 0,23 32 13 16,0 0-13-16,-25-31 13 0,-7 5-13 0,32 26 13 16,0 0-13-16,-31-27 14 0,-6-2-14 0,37 29 14 15,0 0-14-15,-42-30 14 0,-9 1-14 0,51 29 14 0,0 0-14 16,-52-25 15-16,-3-3-15 0,55 28 15 15,0 0-15-15,-58-29 16 0,-12 3-16 0,70 26 13 16,0 0-13-16,-84-31 14 0,-15-5-14 0,99 36 7 0,0 0-7 16,-124-38 8-16,-44 1-8 0,3 1-1950 0</inkml:trace>
  <inkml:trace contextRef="#ctx0" brushRef="#br0" timeOffset="81083.6">6937 18126 572 0,'0'0'0'0,"0"0"0"0,0 0 0 16,0 0 28-16,0 0-28 0,0 0 28 0,0 0-28 15,0 0 64-15,0 0-64 0,0 0 64 0,-19 12-64 16,19-12 67-16,0 0-67 0,0 0 68 0,0 0-68 16,0 0 56-16,0 0-56 0,-6 5 57 0,6-5-57 15,0 0 38-15,0 0-38 0,0 0 38 0,0 0-38 0,0 0 29 16,0 0-29-16,-6 8 29 0,6-8-29 0,0 0 21 15,0 0-21-15,0 0 22 0,0 8-22 0,0-8 17 16,0 0-17-16,0 0 17 0,2 7-17 0,-2-7 13 0,0 0-13 16,0 0 14-16,4 6-14 0,-4-6 14 0,0 0-14 15,0 0 14-15,10 8-14 0,-10-8 12 0,0 0-12 16,0 0 13-16,9 7-13 0,-9-7 11 0,0 0-11 16,10 4 11-16,-2 0-11 0,-8-4 9 0,0 0-9 0,12 4 9 15,3 0-9-15,-15-4 10 0,0 0-10 0,12 3 10 16,1 1-10-16,-13-4 11 0,0 0-11 0,16 6 11 15,5 0-11 1,-21-6 9-16,0 0-9 0,28 5 9 0,-7-1-9 0,-21-4 7 0,0 0-7 0,19 0 8 16,1-2-8-16,-20 2 6 0,0 0-6 0,19-2 6 15,-7 2-6-15,-12 0 4 0,0 0-4 0,14 2 5 16,1 0-5-16,-15-2 6 0,0 0-6 0,20 2 6 16,-1 0-6-16,-19-2 5 0,0 0-5 0,25 0 6 15,1-2-6-15,-26 2 8 0,0 0-8 0,21-4 8 0,2 0-8 16,-23 4 12-16,0 0-12 0,20-1 12 15,5-3-12-15,-25 4 11 0,0 0-11 0,25-4 12 0,0-2-12 16,-25 6 13-16,0 0-13 0,24-6 13 0,-3 6-13 16,-21 0 10-16,0 0-10 0,25 2 11 0,5-4-11 15,-30 2 11-15,0 0-11 0,31-1 11 0,-2 2-11 16,-29-1 9-16,0 0-9 0,29 2 9 0,-4-4-9 16,-25 2 8-16,0 0-8 0,31 0 9 0,4 8-9 0,-35-8 7 15,0 0-7-15,37 8 7 0,-5-3-7 0,-32-5 3 16,0 0-3-16,31 4 4 0,-2-2-4 0,-29-2 1 15,0 0-1-15,29 4 2 0,-4 0-2 0,-25-4 0 16,0 0 0-16,29 4 1 0,1-3-1 0,-30-1 0 0,0 0 0 16,25 2 0-16,-6 2 0 0,-19-4 0 0,0 0 0 15,26 6 1-15,-1 2-1 0,-25-8 1 0,0 0-1 16,29 7 1-16,-4-1-1 0,-25-6 1 0,0 0-1 16,26 8 2-16,3 3-2 0,-29-11 2 0,0 0-2 15,29 10 2-15,2-7-2 0,-31-3 3 0,0 0-3 0,29 2 3 16,-13 2-3-16,-16-4 6 0,0 0-6 0,21 4 6 15,12 0-6-15,-33-4 10 0,0 0-10 0,27 4 10 16,1-1-10-16,-28-3 10 0,0 0-10 0,19 4 11 16,2-2-11-16,-21-2 12 0,0 0-12 0,16 0 12 15,3 0-12-15,-19 0 10 0,0 0-10 0,20 0 10 16,-8 0-10-16,-12 0 8 0,0 0-8 0,13 0 8 16,7 0-8-16,-20 0 9 0,0 0-9 0,19 0 9 15,-1-4-9-15,-18 4 10 0,0 0-10 0,17-5 10 16,-5 1-10-16,-12 4 11 0,0 0-11 0,7-2 12 0,-7 2-12 15,0 0 11-15,0 0-11 0,16 0 11 0,-10 0-11 16,-6 0 12-16,0 0-12 0,10 0 13 0,-7-2-13 16,-3 2 13-16,0 0-13 0,8-4 14 0,-8 4-14 15,0 0 16-15,0 0-16 0,10 2 16 0,-10-2-16 16,0 0 14-16,0 0-14 0,10-2 15 0,-3-2-15 16,-7 4 11-16,0 0-11 0,10-5 11 0,-4-3-11 15,-6 8 8-15,0 0-8 0,10-8 9 0,-4 3-9 16,-6 5 8-16,0 0-8 0,9-6 8 0,-9 6-8 0,0 0 7 15,0 0-7-15,10-8 8 0,-10 8-8 0,0 0 7 16,0 0-7-16,12-13 8 0,-5 3-8 0,-7 10 8 0,0 0-8 16,6-13 8-16,-2-4-8 0,-4 17 6 0,0 0-6 15,6-17 7-15,0 3-7 0,-6 14 5 0,0 0-5 16,6-13 6-16,1-2-6 0,-7 15 5 0,0 0-5 16,4-18 6-16,-2 3-6 0,-2 15 6 0,0 0-6 0,0-15 6 15,0-4-6-15,0 19 6 0,0 0-6 0,4-21 6 16,2 0-6-16,-6 21 6 0,0 0-6 0,4-19 7 15,2 2-7-15,-6 17 7 0,0 0-7 0,4-19 7 16,-8-4-7-16,4 23 7 0,0 0-7 0,0-25 7 16,0 2-7-16,0 23 7 0,0 0-7 0,0-23 8 15,-4 2-8-15,4 21 7 0,0 0-7 0,-2-25 8 16,-6-5-8-16,8 30 7 0,0 0-7 0,-8-31 8 16,4 5-8-16,4 26 7 0,0 0-7 0,-3-25 8 15,1 2-8-15,2 23 6 0,0 0-6 0,0-25 7 16,5-4-7-16,-5 29 6 0,0 0-6 0,0-30 7 15,-5 1-7-15,5 29 5 0,0 0-5 0,-4-28 6 0,-6 1-6 16,10 27 4-16,0 0-4 0,-6-29 5 0,2 1-5 16,4 28 5-16,0 0-5 0,-6-33 5 0,-3 5-5 15,9 28 4-15,0 0-4 0,-10-27 4 0,0 2-4 16,10 25 3-16,0 0-3 0,-9-21 4 0,3-5-4 16,6 26 4-16,0 0-4 0,-8-31 4 0,2 8-4 15,6 23 3-15,0 0-3 0,-6-25 4 0,0 2-4 16,6 23 3-16,0 0-3 0,-3-19 3 0,-3 6-3 15,6 13 3-15,0 0-3 0,-8-13 3 0,2-1-3 16,6 14 3-16,0 0-3 0,-6-13 3 0,0-6-3 0,6 19 3 16,0 0-3-16,0-15 3 0,-3 3-3 0,3 12 3 0,0 0-3 15,-4-7 4-15,2-5-4 0,2 12 3 16,0 0-3-16,0-8 3 0,-4 1-3 0,4 7 3 0,0 0-3 16,0-10 3-16,0 10-3 0,0 0 2 0,0 0-2 15,0-11 3-15,0 3-3 0,0 8 2 0,0 0-2 0,-6-9 2 16,6-1-2-16,0 10 2 0,0 0-2 0,2-7 2 15,-2 7-2-15,0 0 1 0,0 0-1 0,-2-12 2 16,2 12-2-16,0 0 1 0,0 0-1 0,-4-8 2 16,4 8-2-16,0 0 1 0,0 0-1 0,-4-7 1 15,4 7-1-15,0 0 0 0,0 0 0 0,-8-8 1 16,8 8-1-16,0 0 0 0,0 0 0 0,-7-7 0 16,7 7 0-16,0 0 0 0,0 0 0 0,-10-8 0 15,0 0 0-15,10 8 0 0,0 0 0 0,-11-7 1 16,1 3-1-16,10 4 0 0,0 0 0 0,-6-4 1 15,-4 0-1-15,10 4 0 0,0 0 0 0,-7-4 1 0,-1 1-1 16,8 3 1-16,0 0-1 0,-8-4 1 0,-2 0-1 16,10 4 1-16,0 0-1 0,-11-4 1 0,-5 0-1 15,16 4 1-15,0 0-1 0,-10-2 1 0,-5 1-1 16,15 1 1-16,0 0-1 0,-18-2 1 0,-3 0-1 16,21 2 1-16,0 0-1 0,-23 0 1 0,1 0-1 15,22 0 1-15,0 0-1 0,-19 0 1 0,3 0-1 16,16 0 1-16,0 0-1 0,-19 2 1 0,-12 0-1 0,31-2 1 15,0 0-1-15,-30 1 1 0,5-1-1 0,25 0 1 16,0 0-1-16,-19 0 1 0,-5 0-1 0,24 0 1 16,0 0-1-16,-21 0 1 0,-2 0-1 0,23 0 1 0,0 0-1 15,-26 0 1-15,-3 2-1 0,29-2 1 0,0 0-1 16,-25 2 1-16,9 0-1 0,16-2 0 0,0 0 0 16,-23 2 1-16,-4 2-1 0,27-4 0 0,0 0 0 15,-25 4 1-15,-3-2-1 0,28-2 0 0,0 0 0 16,-25 0 0-16,0 0 0 0,25 0 0 0,0 0 0 0,-25 1 0 15,-1 3 0-15,26-4 0 0,0 0 0 0,-25 2 0 16,-10-2 0-16,35 0 0 0,0 0 0 0,-33 0 0 16,-2 2 0-16,35-2 0 0,0 0 0 0,-31 0 0 15,6 0 0-15,25 0 0 0,0 0 0 0,-30 2 0 16,-5 0 0-16,35-2 0 0,0 0 0 0,-31 4 0 16,6 0 0-16,25-4 0 0,0 0 0 0,-23 3 0 15,-10 1 0-15,33-4 0 0,0 0 0 0,-28 4 0 16,5 0 0-16,23-4 0 0,0 0 0 0,-21 4 0 15,-5-1 0-15,26-3 0 0,0 0 0 0,-33 4 0 16,2 0 0-16,31-4 0 0,0 0 0 0,-31 2 1 0,12-2-1 16,19 0 0-16,0 0 0 0,-24 0 0 0,-1 2 0 15,25-2 0-15,0 0 0 0,-23 2 1 16,5 0-1-16,18-2 0 0,0 0 0 0,-19 2 0 0,-1-2 0 16,20 0 0-16,0 0 0 0,-19 0 0 0,-6 0 0 15,25 0 0-15,0 0 0 0,-22 2 0 0,9-1 0 16,13-1 0-16,0 0 0 0,-10 2 0 0,-2 2 0 15,12-4 0-15,0 0 0 0,-13 4 0 0,-3 2 0 0,16-6 0 16,0 0 0-16,-14 7 1 0,5-1-1 0,9-6 0 16,0 0 0-16,0 0 1 0,-10 2-1 0,10-2 0 0,0 0 0 15,0 0 0-15,-6 4 0 0,6-4 0 0,0 0 0 16,0 0 0-16,-13 11 0 0,13-11 0 0,0 0 0 16,-10 10 0-16,2-1 0 0,8-9 0 0,0 0 0 15,-4 12 0-15,-2 1 0 0,6-13 0 0,0 0 0 16,-4 17 0-16,1 4 0 0,3-21 0 0,0 0 0 0,-2 27 0 15,-4 9 0-15,6-36 0 0,0 0 0 0,-2 44 0 16,4-4 0-16,-2-40-1 0,0 0 1 0,6 36 0 16,3 4 0-16,-9-40-1 0,0 0 1 0,6 41 0 15,4 2 0-15,-10-43-1 0,0 0 1 0,6 42 0 16,3 6 0-16,-9-48-1 0,0 0 1 0,4 44-1 16,-2-10 1-16,-2-34-1 0,0 0 1 0,4 33-1 15,0 5 1-15,-4-38-1 0,0 0 1 0,8 38-1 16,0 0 1-16,-8-38-2 0,0 0 2 0,2 34-1 15,0-5 1-15,-2-29-2 0,0 0 2 0,5 31-2 16,1 7 2-16,-6-38-2 0,0 0 2 0,10 34-2 16,-6-5 2-16,-4-29-3 0,0 0 3 0,6 25-2 0,-4-3 2 15,-2-22-3-15,0 0 3 0,3 23-2 0,1-2 2 16,-4-21-2-16,0 0 2 0,4 21-2 0,2 0 2 16,-6-21-2-16,0 0 2 0,10 25-2 0,5 4 2 15,-15-29-2-15,0 0 2 0,16 24-1 0,-10-12 1 16,2 1-1722-16</inkml:trace>
  <inkml:trace contextRef="#ctx0" brushRef="#br0" timeOffset="144049.4">21591 20320 889 0,'0'0'0'0,"0"0"105"0,0 0-105 0,0 0 106 15,0 0-106-15,0 0 99 0,0 0-99 0,-21 13 100 16,21-13-100-16,0 0 66 0,0 0-66 0,0 0 67 15,0 0-67-15,0 0 53 0,0 0-53 0,0 0 53 16,0 0-53-16,0 0 40 0,0 0-40 0,0 0 40 16,-4 8-40-16,4-8 30 0,0 0-30 0,0 0 30 15,0 0-30-15,0 0 24 0,0 0-24 0,8 6 25 16,-8-6-25-16,0 0 21 0,0 0-21 0,9 5 21 16,3 1-21-16,-12-6 21 0,0 0-21 0,18 10 22 0,1-1-22 15,-19-9 19-15,0 0-19 0,27 12 20 0,2 1-20 16,-29-13 18-16,0 0-18 0,35 15 19 0,-1-1-19 15,-34-14 16-15,0 0-16 0,36 11 16 0,5-3-16 16,-41-8 13-16,0 0-13 0,41 7 14 0,2 3-14 16,-43-10 15-16,0 0-15 0,41 9 16 0,3 1-16 0,-44-10 16 15,0 0-16-15,43 8 16 0,4-5-16 0,-47-3 14 16,0 0-14-16,49 2 14 0,-1-2-14 0,-48 0 14 16,0 0-14-16,49 2 15 0,-1 4-15 0,-48-6 14 0,0 0-14 15,49 6 15-15,0-3-15 0,-49-3 13 0,0 0-13 16,44 2 13-16,-7 0-13 0,-37-2 13 0,0 0-13 15,41 4 14-15,12 0-14 0,-53-4 14 0,0 0-14 16,52 4 14-16,-3 0-14 0,-49-4 13 0,0 0-13 0,48 3 13 16,-1 1-13-16,-47-4 10 0,0 0-10 0,45 4 10 15,-8 0-10-15,-37-4 9 0,0 0-9 0,40 6 10 16,11-1-10-16,-51-5 8 0,0 0-8 0,52 8 9 16,-5 1-9-16,-47-9 10 0,0 0-10 0,49 12 10 15,9-3-10-15,-58-9 10 0,0 0-10 0,56 10 10 16,-3-4-10-16,-53-6 8 0,0 0-8 0,50 3 8 15,3-3-8-15,-53 0 8 0,0 0-8 0,56 2 8 16,1 2-8-16,-57-4 7 0,0 0-7 0,56 4 8 16,4-2-8-16,-60-2 6 0,0 0-6 0,61 0 7 15,-5 2-7-15,-56-2 5 0,0 0-5 0,56 6 6 16,1-1-6-16,-57-5 4 0,0 0-4 0,60 6 5 0,6 0-5 16,-66-6 3-16,0 0-3 0,68 4 4 15,-2-3-4-15,-66-1 4 0,0 0-4 0,70 4 4 0,0 0-4 16,-70-4 3-16,0 0-3 0,76 2 4 0,-2-4-4 15,-74 2 2-15,0 0-2 0,78 0 2 0,-4 4-2 16,-74-4 2-16,0 0-2 0,74 2 2 0,1-2-2 16,-75 0 1-16,0 0-1 0,80 0 2 0,4-2-2 0,-84 2 1 15,0 0-1-15,79-2 1 0,-5 0-1 0,-74 2 0 16,0 0 0-16,74 0 1 0,0 0-1 0,-74 0 0 16,0 0 0-16,72 0 1 0,-6 0-1 0,-66 0 0 15,0 0 0-15,68 0 0 0,0-2 0 0,-68 2 0 0,0 0 0 16,68-4 1-16,-4 2-1 0,-64 2 0 0,0 0 0 15,65-1 1-15,-7-5-1 0,-58 6 1 0,0 0-1 16,58-8 1-16,1 1-1 0,-59 7 1 0,0 0-1 16,56-6 1-16,0-2-1 0,-56 8 0 0,0 0 0 0,53-7 1 15,-5 3-1-15,-48 4 0 0,0 0 0 16,47-4 1-16,-2-2-1 0,-45 6 0 0,0 0 0 0,43-7 1 16,1 3-1-16,-44 4 0 0,0 0 0 0,45-4 1 15,-2 2-1-15,-43 2 0 0,0 0 0 0,43-4 0 16,-1-3 0-16,-42 7 0 0,0 0 0 0,45-8 0 15,-2 2 0-15,-43 6 0 0,0 0 0 0,47-5 0 16,-1-1 0-16,-46 6 0 0,0 0 0 0,45-6 0 16,-6 4 0-16,-39 2 0 0,0 0 0 0,39-2 0 15,5-2 0-15,-44 4 0 0,0 0 0 0,41-3 1 16,0-1-1-16,-41 4 0 0,0 0 0 0,41-2 1 0,2 0-1 16,-43 2 0-16,0 0 0 0,40-2 1 0,-3 0-1 15,-37 2 1-15,0 0-1 0,33-4 1 0,-3 1-1 16,-30 3 1-16,0 0-1 0,33-4 1 0,2-2-1 15,-35 6 1-15,0 0-1 0,35-8 2 0,-2 1-2 16,-33 7 4-16,0 0-4 0,33-10 4 0,2-5-4 16,-35 15 6-16,0 0-6 0,33-19 7 0,-4-4-7 15,-29 23 8-15,0 0-8 0,25-23 9 0,1 4-9 0,-26 19 9 16,0 0-9-16,23-21 10 0,0-4-10 0,-23 25 12 16,0 0-12-16,27-25 13 0,3-3-13 0,-30 28 15 15,0 0-15-15,27-29 16 0,-4 3-16 0,-23 26 18 16,0 0-18-16,22-27 19 0,-1 2-19 0,-21 25 18 0,0 0-18 15,23-25 19-15,-1-2-19 0,-22 27 18 0,0 0-18 16,17-30 18-16,3-2-18 0,-20 32 13 0,0 0-13 16,23-31 14-16,2-1-14 0,-25 32 10 0,0 0-10 15,24-35 10-15,-3-5-10 0,-21 40 7 0,0 0-7 0,17-40 8 16,-3 4-8-16,-14 36 8 16,0 0-8-16,12-36 9 0,-5-1-9 0,-7 37 10 0,0 0-10 0,4-36 10 15,-2 4-10-15,-2 32 11 0,0 0-11 0,0-35 12 16,-2-3-12-16,2 38 13 0,0 0-13 0,-4-40 13 15,1-2-13-15,3 42 12 0,0 0-12 0,-4-42 12 16,-2-4-12-16,6 46 9 0,0 0-9 0,-10-42 10 16,-5 8-10-16,15 34 7 0,0 0-7 0,-18-34 8 15,3-2-8-15,15 36 6 0,0 0-6 0,-18-39 6 16,-5 3-6-16,23 36 5 0,0 0-5 0,-29-34 5 0,-3 3-5 16,32 31 3-16,0 0-3 0,-35-28 3 0,0-3-3 15,35 31 2-15,0 0-2 0,-36-30 3 0,-9 1-3 16,45 29 2-16,0 0-2 0,-47-27 3 0,2 4-3 15,45 23 3-15,0 0-3 0,-42-21 3 0,-7 2-3 16,49 19 4-16,0 0-4 0,-54-21 4 0,-7 2-4 16,61 19 4-16,0 0-4 0,-60-19 5 0,4 0-5 15,56 19 3-15,0 0-3 0,-59-15 4 0,-11 3-4 0,70 12 3 16,0 0-3-16,-72-9 3 0,2 1-3 0,70 8 2 16,0 0-2-16,-66-7 3 0,-2-1-3 0,68 8 2 15,0 0-2-15,-70-11 2 0,-2-8-2 0,72 19 1 0,0 0-1 16,-72-18 1-16,-2 9-1 0,74 9 1 15,0 0-1-15,-71-6 1 0,1 0-1 16,70 6 0-16,0 0 0 0,-67-5 1 0,1-3-1 0,66 8 0 0,0 0 0 16,-66-6 1-16,-4 4-1 0,70 2 0 0,0 0 0 15,-72-2 0-15,4 2 0 0,68 0 0 0,0 0 0 16,-70 0 0-16,-2-1 0 0,72 1 0 0,0 0 0 0,-76-2 0 16,1 2 0-16,75 0 0 0,0 0 0 0,-76 3 0 15,4 1 0-15,72-4 0 0,0 0 0 0,-70 6 0 16,0 0 0-16,70-6 0 0,0 0 0 0,-70 5 0 15,6 1 0-15,64-6 0 0,0 0 0 0,-62 4 0 16,1-2 0-16,61-2 0 0,0 0 0 0,-64 6 0 16,-2 3 0-16,66-9 0 0,0 0 0 0,-66 8 1 15,0-4-1-15,66-4 0 0,0 0 0 0,-66 2 1 16,-6 3-1-16,72-5 0 0,0 0 0 0,-70 8 0 16,2-1 0-16,68-7 0 0,0 0 0 0,-66 8 0 0,-6 0 0 15,72-8 0-15,0 0 0 0,-72 7 0 0,0 1 0 16,72-8 0-16,0 0 0 0,-70 8 0 0,-8-1 0 15,78-7 0-15,0 0 0 0,-80 10 0 0,1-1 0 16,79-9 0-16,0 0 0 0,-74 12 0 0,-6 1 0 16,80-13 0-16,0 0 0 0,-76 14 0 0,2-5 0 15,74-9 0-15,0 0 0 0,-76 8 1 0,-1-1-1 16,77-7 0-16,0 0 0 0,-76 8 0 0,6 0 0 0,70-8 0 16,0 0 0-16,-72 9 1 0,-4-1-1 0,76-8 0 15,0 0 0-15,-76 9 0 0,8 1 0 0,68-10 0 0,0 0 0 16,-68 7 1-16,0-1-1 0,68-6 1 0,0 0-1 15,-64 6 1-15,2 2-1 0,62-8 0 0,0 0 0 16,-61 7 1-16,-1 3-1 0,62-10 0 0,0 0 0 16,-60 9 0-16,2 3 0 0,58-12 0 0,0 0 0 15,-55 9 1-15,3-5-1 0,52-4 0 0,0 0 0 16,-55 4 1-16,3 2-1 0,52-6 0 0,0 0 0 0,-49 9 1 16,3 3-1-16,46-12 0 0,0 0 0 0,-43 7 1 15,2-5-1-15,41-2 0 0,0 0 0 0,-39 4 1 16,4 7-1-16,35-11 0 0,0 0 0 0,-33 14 1 15,2-1-1-15,31-13 0 0,0 0 0 0,-27 12 1 16,1-3-1-16,26-9 0 0,0 0 0 0,-23 10 1 16,0-1-1-16,23-9 0 0,0 0 0 0,-24 12 0 15,5-1 0-15,19-11 0 0,0 0 0 0,-20 11 0 16,7 1 0-16,13-12 0 0,0 0 0 0,-14 17 0 16,-5 4 0-16,19-21 0 0,0 0 0 0,-22 21 0 0,1-2 0 15,21-19 0-15,0 0 0 0,-19 19 0 0,-1 2 0 16,20-21 0-16,0 0 0 0,-19 23 0 0,-1 4 0 15,20-27 0-15,0 0 0 0,-17 25 0 0,1-4 0 16,16-21 0-16,0 0 0 0,-15 22 0 0,-7 11 0 16,22-33 0-16,0 0 0 0,-17 30 0 0,3-1 0 15,14-29 0-15,0 0 0 0,-10 29 0 0,-3 5 0 16,13-34 0-16,0 0 0 0,-10 32 0 0,2-1 0 16,8-31 0-16,0 0 0 0,-4 30 0 0,4 3 0 0,0-33-1 15,0 0 1-15,-3 36 0 0,3 10 0 0,0-46-1 16,0 0 1-16,3 42 0 0,-1-12 0 0,-2-30-1 0,0 0 1 15,4 37 0-15,4 18 0 0,-8-55-1 0,0 0 1 16,12 53 0-16,1-9 0 0,-13-44-2 0,0 0 2 16,18 44-1-16,5 10 1 0,-23-54-5 0,0 0 5 15,37 51-4-15,12-11 4 0,-49-40-10 0,0 0 10 16,54 21-10-16,-3-25 10 0,-1 0-2141 0</inkml:trace>
  <inkml:trace contextRef="#ctx0" brushRef="#br0" timeOffset="-146417.49">665 15761 751 0,'0'0'0'0,"0"0"0"15,0 0 0-15,0 0 19 0,0 0-19 0,-18-19 20 16,18 19-20-16,0 0 66 0,0 0-66 0,-7-6 67 16,7 6-67-16,0 0 63 0,0 0-63 0,0 0 63 15,0 0-63-15,0 0 49 0,0 0-49 0,-4 19 49 16,4 25-49-16,0-44 26 0,0 0-26 0,6 59 27 16,3 19-27-16,-9-78 24 0,0 0-24 0,14 94 24 15,1 28-24-15,-15-122 21 0,0 0-21 0,20 135 21 16,-5 18-21-16,-15-153 14 0,0 0-14 0,12 154 15 15,-2 3-15-15,-10-157 13 0,0 0-13 0,13 158 13 16,-7-5-13-16,-6-153 13 0,0 0-13 0,4 139 13 16,-4-5-13-16,0-134 13 0,0 0-13 0,0 112 14 0,-4-17-14 15,4-95 9-15,0 0-9 0,-2 81 9 0,-2-15-9 16,4-66 8-16,0 0-8 0,-5 61 9 0,1-9-9 16,4-52 6-16,0 0-6 0,0 46 7 0,4-4-7 15,-4-42 5-15,0 0-5 0,0 32 6 0,2-9-6 16,-2-23 3-16,0 0-3 0,3 19 4 0,1-4-4 0,-4-15 2 15,0 0-2-15,6 14 2 0,0-7-2 16,-6-7 1-16,0 0-1 0,0 0 1 0,0 0-1 0,0 0 0 16,0 0 0-16,0 0 1 0,0 0-1 0,0 0 1 15,0 0-1-15,0 0 1 0,0 0-1 0,0 0 3 0,0 0-3 16,0-7 3-16,0 7-3 0,0 0 5 0,0 0-5 16,0 0 5-16,16 11-5 0,-16-11 7 0,0 0-7 15,13 12 8-15,-9-3-8 0,2 1-1068 0</inkml:trace>
  <inkml:trace contextRef="#ctx0" brushRef="#br0" timeOffset="-112310.02">12035 17775 897 0,'0'0'0'0,"0"0"0"0,0 0 0 16,0 0 47-16,0 0-47 0,-31 23 47 0,17-13-47 15,14-10 130-15,0 0-130 0,-11 11 131 0,-3 2-131 16,14-13 123-16,0 0-123 0,-12 14 123 0,3-5-123 16,9-9 89-16,0 0-89 0,-10 6 90 0,-4-4-90 15,14-2 55-15,0 0-55 0,-11 0 56 0,-5-2-56 16,16 2 48-16,0 0-48 0,-10-6 49 0,1-3-49 16,9 9 40-16,0 0-40 0,-8-14 41 0,6-3-41 15,2 17 39-15,0 0-39 0,-4-19 40 0,8 2-40 0,-4 17 33 16,0 0-33-16,2-15 33 0,2 1-33 0,-4 14 27 15,0 0-27-15,6-11 27 0,1 0-27 0,-7 11 23 16,0 0-23-16,12-12 23 0,2 1-23 0,-14 11 18 0,0 0-18 16,15-8 18-16,1 4-18 0,-16 4 17 0,0 0-17 15,17-2 17-15,7 0-17 0,-24 2 11 0,0 0-11 16,23 0 11-16,-7 4-11 0,-16-4 8 0,0 0-8 16,15 8 8-16,-1 1-8 0,-14-9 5 0,0 0-5 15,15 14 5-15,5 3-5 0,-20-17 4 0,0 0-4 0,19 23 4 16,-3 5-4-16,-16-28 3 0,0 0-3 0,15 29 3 15,-1-8-3-15,-14-21 3 0,0 0-3 0,6 23 4 16,1 5-4-16,-7-28 2 0,0 0-2 0,6 27 2 16,0 0-2-16,-6-27 2 0,0 0-2 0,0 23 2 15,-4 0-2-15,4-23 2 0,0 0-2 0,-2 23 3 16,-5-2-3-16,7-21 2 0,0 0-2 0,-8 17 2 16,-2 0-2-16,10-17 2 0,0 0-2 0,-10 15 3 15,-3-3-3-15,13-12 2 0,0 0-2 0,-12 9 3 16,4-1-3-16,8-8 1 0,0 0-1 0,-6 4 2 15,-3-3-2-15,9-1 1 0,0 0-1 0,-6 2 1 0,6-2-1 16,0 0 0-16,0 0 0 0,-14 4 1 0,14-4-1 16,0 0 0-16,0 0 0 0,-9-9 0 0,7 1 0 15,2 8 0-15,0 0 0 0,0-8 0 0,5 1 0 16,-5 7 0-16,0 0 0 0,10-10 0 0,4-1 0 16,-14 11 0-16,0 0 0 0,15-12 0 0,1 5 0 15,-16 7-1-15,0 0 1 0,19-8 0 0,7-3 0 0,-26 11-1 16,0 0 1-16,35-12 0 0,-4 3 0 0,-31 9-1 15,0 0 1-15,33-10-1 0,2-1 1 0,-35 11-1 16,0 0 1-16,29-10 0 0,-4 1 0 0,-25 9-1 0,0 0 1 16,25-8 0-16,-3 0 0 0,-22 8-1 0,0 0 1 15,17-7 0-15,-5 3 0 0,-12 4-1 0,0 0 1 16,6-2 0-16,2 0 0 0,-8 2-4 0,0 0 4 16,9-6-3-16,7-5 3 0,-4-1-1716 0</inkml:trace>
  <inkml:trace contextRef="#ctx0" brushRef="#br0" timeOffset="-111343.35">11957 17211 1087 0,'0'0'0'0,"0"0"0"0,0 0 0 15,0 0 22-15,0 0-22 0,0-8 23 0,0 8-23 16,0 0 48-16,0 0-48 0,0 0 49 0,0 0-49 16,0 0 47-16,0 0-47 0,8 8 48 0,-8-8-48 15,0 0 41-15,0 0-41 0,16 17 41 0,3 9-41 16,-19-26 35-16,0 0-35 0,20 31 36 0,-5-1-36 16,-15-30 31-16,0 0-31 0,14 27 32 0,-1-6-32 15,-13-21 26-15,0 0-26 0,12 19 26 0,-6-5-26 0,-6-14 25 16,0 0-25-16,4 9 25 0,-4-9-25 0,0 0 21 15,0 0-21-15,9 12 22 0,-9-12-22 0,0 0 17 16,0 0-17-16,0 0 18 0,0 0-18 0,0 0 17 16,0 0-17-16,0 0 17 0,-9-2-17 0,9 2 20 15,0 0-20-15,-4-14 21 0,-2-9-21 0,6 23 26 0,0 0-26 16,-6-26 27-16,0-9-27 0,6 35 26 0,0 0-26 16,2-32 27-16,2 5-27 0,-4 27 24 0,0 0-24 15,6-21 24-15,0 4-24 0,-6 17 21 0,0 0-21 16,8-15 22-16,3 1-22 0,-11 14 19 0,0 0-19 15,10-11 20-15,0 5-20 0,-10 6 16 0,0 0-16 16,9-7 16-16,1 3-16 0,-10 4 12 0,0 0-12 16,10-2 12-16,-10 2-12 0,0 0 9 0,0 0-9 0,10 0 9 15,-1 0-9-15,-9 0 7 0,0 0-7 0,8 4 7 16,4 0-7-16,-12-4 4 0,0 0-4 0,15 7 4 16,-3 5-4-16,-12-12 3 0,0 0-3 0,14 13 4 15,-1 2-4-15,-13-15 2 0,0 0-2 0,12 16 3 16,-6-3-3-16,-6-13 3 0,0 0-3 0,7 15 3 15,9 6-3-15,-16-21 3 0,0 0-3 0,12 19 3 0,-3-7-3 16,-9-12 2-16,0 0-2 0,8 9 3 0,0-5-3 16,-8-4 1-16,0 0-1 0,17 6 2 0,9-2-2 15,-1-1-1560-15</inkml:trace>
  <inkml:trace contextRef="#ctx0" brushRef="#br0" timeOffset="-110892.52">12749 17088 1110 0,'0'0'0'15,"0"0"0"-15,5-7 0 0,-5 7 54 0,0 0-54 16,0-12 54-16,-3 5-54 0,3 7 85 0,0 0-85 16,0 0 85-16,-6-10-85 0,6 10 73 0,0 0-73 15,0 0 73-15,0 0-73 0,0 0 49 0,0 0-49 0,-10 4 49 16,10-4-49-16,0 0 49 0,0 0-49 0,-8 15 50 16,6 18-50-16,2-33 41 0,0 0-41 0,0 44 42 15,2 3-42-15,-2-47 32 0,0 0-32 0,4 54 32 16,2 11-32-16,-6-65 28 0,0 0-28 0,8 68 29 15,-4 9-29-15,-4-77 21 0,0 0-21 0,5 76 22 16,1-2-22-16,-6-74 17 0,0 0-17 0,10 75 17 0,-4 5-17 16,-6-80 14-16,0 0-14 0,8 76 14 0,-1-15-14 15,-7-61 12-15,0 0-12 0,10 55 13 0,0-7-13 16,-10-48 9-16,0 0-9 0,13 40 10 0,-3-7-10 16,-10-33 7-16,0 0-7 0,6 24 8 0,0-6-8 15,-6-18 6-15,0 0-6 0,8 13 6 0,1-2-6 16,-9-11 3-16,0 0-3 0,16 8 4 0,3-2-4 15,3-1-1529-15</inkml:trace>
  <inkml:trace contextRef="#ctx0" brushRef="#br0" timeOffset="-110292.03">13058 17775 1188 0,'0'0'0'15,"0"0"0"-15,0 0 0 0,0 0 18 0,0 0-18 0,10-7 18 16,-10 7-18-16,0 0 36 0,0 0-36 0,7 5 36 16,1 11-36-16,-8-16 31 0,0 0-31 0,10 22 32 15,9 9-32-15,-19-31 16 0,0 0-16 0,22 29 16 16,-11-10-16-16,-11-19 13 0,0 0-13 0,10 15 14 15,-2 2-14-15,-8-17 12 0,0 0-12 0,8 15 12 16,-1-7-12-16,-7-8 12 0,0 0-12 0,0 0 13 16,2 8-13-16,-2-8 11 0,0 0-11 0,0 0 12 0,0 0-12 15,0 0 11-15,0 0-11 0,0 0 11 0,-11 0-11 16,11 0 17-16,0 0-17 0,-16-8 17 0,2-7-17 16,14 15 29-16,0 0-29 0,-11-19 30 0,1-4-30 15,10 23 41-15,0 0-41 0,-8-27 42 0,2-3-42 16,6 30 49-16,0 0-49 0,-1-29 50 15,2 6-50-15,-1 23 47 0,0 0-47 0,6-21 47 0,4 4-47 0,-10 17 41 16,0 0-41-16,14-15 41 0,-5 5-41 0,-9 10 34 16,0 0-34-16,10-8 34 0,0 3-34 0,-10 5 30 15,0 0-30-15,8-4 30 0,9 2-30 0,-17 2 24 16,0 0-24-16,20 0 25 0,-9 2-25 0,-11-2 17 0,0 0-17 16,14 4 17-16,-4 3-17 0,-10-7 14 0,0 0-14 15,9 10 14-15,1-1-14 0,-10-9 12 0,0 0-12 16,10 8 12-16,-1-2-12 0,-9-6 9 0,0 0-9 15,12 11 10-15,-2 6-10 0,-10-17 7 0,0 0-7 16,6 21 7-16,-1 0-7 0,-5-21 6 0,0 0-6 16,8 21 6-16,4 0-6 0,-12-21 5 0,0 0-5 15,10 18 6-15,-5-5-6 0,-5-13 5 0,0 0-5 0,8 13 5 16,8 1-5-16,-16-14 3 0,0 0-3 0,15 11 3 16,-1-7-3-16,-14-4 0 0,0 0 0 0,10-2 0 15,-3-8 0-15,3 1-1664 0</inkml:trace>
  <inkml:trace contextRef="#ctx0" brushRef="#br0" timeOffset="-109891.6">13418 17415 1278 0,'0'0'0'0,"0"0"0"0,0 0 0 0,0 0 3 0,0 0-3 15,-12 5 3-15,12-5-3 0,0 0 9 0,0 0-9 16,0 0 9-16,-8-5-9 0,8 5 43 0,0 0-43 15,0 0 44-15,0 0-44 0,0 0 43 0,0 0-43 16,4 9 43-16,-4 8-43 0,0-17 37 0,0 0-37 16,4 19 37-16,2 2-37 0,-6-21 40 0,0 0-40 15,7 25 40-15,1 4-40 0,-8-29 36 0,0 0-36 16,10 32 37-16,2 8-37 0,-12-40 31 0,0 0-31 0,13 35 31 16,-9-12-31-16,-4-23 26 0,0 0-26 0,8 22 26 15,9 7-26-15,-17-29 18 0,0 0-18 0,16 27 18 16,-6-12-18-16,-10-15 9 0,0 0-9 0,4 11 10 15,1-3-10-15,-3 0-1344 0</inkml:trace>
  <inkml:trace contextRef="#ctx0" brushRef="#br0" timeOffset="-109746.11">13680 17949 1267 0,'0'0'0'0,"0"0"0"0,0 0 0 15,0 0 0-15,0 0 0 0,0 0 0 0,8 7 0 16,-8-7-7-16,0 0 7 0,-2-7-6 0,-8-12 6 16,-2 0-881-16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13.1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1811 0 11744,'-52'61'8,"8"-13"-2,-19 18-4,-21 9-2,-21 5 0,-115 81 1,177-130 7,-183 132 17,179-129 30,-192 126 34,193-130 5,5-4-55,-247 162 180,212-132-196,48-38 24,13-11-250,0 0 1,-1-2 0,1 0 0,-2 0-1,1-1 1,-27 2 0,-29-1-7158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14.8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6192,'0'0'5440,"5"3"-5240,48 32 54,-31-20-162,1 0 1,0-2 0,28 12 0,-32-17-55,184 70 403,-76-32-9,-124-45-343,6 9-1378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15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230 5 9688,'7'-5'48,"-6"6"81,-9 15 267,-12 13 241,7-7-452,1 0-1,1 1 1,-16 47-1,18-45-50,-56 132 824,15-10 546,33-98-927,17-47-212,-1 0-202,-2 6-10,2-5-19,1 4-24,0-5-68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16.8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 1 7352,'0'0'4848,"-1"15"-3487,-8 11-1138,1 0-1,1 1 1,1 0 0,-3 45-1,8-67-127,-1 1 18,1-2-19,-2 5-10,3-4-15,3 4-2,-1-4-14,3 4-5,-4-9-46,0 1 0,0 0 0,1-1 0,-1 1 0,0-1 0,0 1 1,0-1-1,0 0 0,0 0 0,1 1 0,-1-1 0,0 0 0,0 0 0,0 0 0,1 0 1,-1 0-1,1-1 0,2 1 3,51 4 48,57-4 1,-22-1 115,-79 1-145,-6 0 0,4 0-2,-6 0-3,7 0-1883,2 0-7569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17.1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0 101 7176,'4'-2'15,"0"0"0,0 0 0,-1 0 0,1 0 1,-1 0-1,0-1 0,0 0 0,0 0 0,0 0 0,0 0 1,4-5-1,7-7 204,-1 9 202,1 1-1,0 0 0,0 1 1,0 1-1,25-4 1,3-1 37,13-4 877,-50 11-1060,6 1-23,-6 0-48,4 0-1567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18.1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 1 4848,'-6'0'133,"4"0"87,1 0-1,-1 0 1,1-1-1,-1 1 0,1 1 1,-1-1-1,1 0 1,-1 0-1,1 0 1,-1 1-1,1-1 1,-1 1-1,1-1 1,-2 2-1,2-1-133,1 1 0,0-1 0,0 0 0,0 1 0,1-1 0,-1 1 0,0-1 0,0 0 0,1 1 0,-1-1 0,1 0 0,-1 0 0,1 1 0,-1-1 0,1 0 0,0 0 0,0 0 0,0 1 0,1 0 0,74 135 1297,46 143 550,-117-269-1811,-1 0 0,0 1 0,-1-1 1,0 1-1,-1 0 0,0 0 0,0 18 0,-2-28-48,0 10-1657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18.8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86 7712,'0'0'105,"14"2"814,-8 4-537,4 5-182,-1 0 0,-1 0 0,1 1 1,6 14-1,-8-14-74,0-1 0,0 0 0,1 0 0,15 15 0,17 11 639,-39-36-751,0-1 0,0 1 0,0-1-1,0 0 1,0 0 0,0 1 0,0-1 0,0 0-1,0 0 1,0 0 0,1 0 0,-1 0-1,0-1 1,0 1 0,0 0 0,0 0-1,0-1 1,0 1 0,0-1 0,0 1 0,0-1-1,0 1 1,0-1 0,0 1 0,0-1-1,-1 0 1,1 0 0,0 1 0,0-1 0,0-1-1,19-20 170,-16 15-116,0-1 1,0 1-1,0-1 1,-1 0-1,0-1 1,-1 1-1,0 0 1,0-1-1,-1 0 1,1-13-1,-2 12 44,0 0 0,0 0 0,0 0 0,-2 0 1,1 0-1,-1 1 0,-1-1 0,1 0 0,-6-11 0,4 14 82,2 3-18,-2-5-7,2 7 113,1 0-162,-6-2-4,5 3 86,5 6-167,0 0 0,0-1 1,0 1-1,1-1 0,-1 1 1,1-1-1,0 0 0,0 0 1,5 3-1,-2-1-28,-1 1 24,0 1-7,0-1 0,1 0-1,0-1 1,0 1 0,0-1-1,1-1 1,0 0 0,0 0 0,0 0-1,1-1 1,0 0 0,15 5 0,6-4-1931,-16-2-7632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19.3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25 6904,'0'-3'40,"0"-6"10,0 7 572,1 1-554,1 0 1,-1 0 0,1 0-1,-1 0 1,1 0 0,-1 0-1,1 0 1,0 1 0,-1-1-1,1 1 1,3-1 0,11 2 253,-1 0 1,1 1 0,28 8-1,-41-9-263,-1 0 0,1 0-1,0 0 1,-1 0-1,1 1 1,-1-1 0,0 1-1,1 0 1,-1-1-1,0 1 1,0 0 0,3 5-1,-2-4 38,1 0 0,-1 1 0,0-1 0,1 0 0,0 0 0,-1-1 0,1 1 0,0-1 0,7 3 0,-9-4 93,8 7 228,-10-8-472,1 1 0,0-1 0,-1 0 0,1 1-1,0-1 1,0 0 0,-1 1 0,1-1 0,0 0-1,0 0 1,0 0 0,-1 0 0,1 0 0,0 1-1,0-2 1,0 1 0,-1 0 0,1 0 0,0 0 0,0 0-1,0 0 1,1-1 0,9-3-7198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19.6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209 1 7896,'-2'1'64,"-6"6"13,6-3 54,2 4 49,0-3-95,-1 0 0,-1 0 0,1 0 1,-1 0-1,0 0 0,0 0 0,-5 9 1,3-6-26,-18 49 824,-54 98-1,33-87-91,14-13-1883,24-45-5995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0T09:11:37.3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53 4576,'0'0'1137,"-2"5"-492,-3 13-394,3-14 3264,4-4-3482,-1 0 0,1-1 0,-1 1 0,1-1 0,-1 0 0,1 1 0,-1-1 0,0 0 0,1 0 0,-1 0 0,0 0 0,0 0 0,0 0 0,2-2 0,13-10 260,42-24 1087,-53 35-1199,3 1 38,-6 1-14,-2-1-180,0 0-1,0 1 1,1-1 0,-1 0-1,0 1 1,1-1 0,-1 0 0,1 1-1,-1-1 1,1 0 0,-1 1-1,1-1 1,-1 1 0,1-1 0,0 1-1,-1-1 1,1 1 0,0-1-1,-1 1 1,1 0 0,0-1 0,0 1-1,-1 0 1,1 0 0,0 0-1,0-1 1,0 1 0,1 0-1,26 0 399,-17 2-2087,-1 1-6716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468000" y="1044000"/>
            <a:ext cx="9067680" cy="118080"/>
          </a:xfrm>
          <a:prstGeom prst="rect">
            <a:avLst/>
          </a:prstGeom>
          <a:blipFill>
            <a:blip r:embed="rId14"/>
            <a:tile/>
          </a:blip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68000" y="1044000"/>
            <a:ext cx="9067680" cy="118080"/>
          </a:xfrm>
          <a:prstGeom prst="rect">
            <a:avLst/>
          </a:prstGeom>
          <a:blipFill>
            <a:blip r:embed="rId14"/>
            <a:tile/>
          </a:blip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customXml" Target="../ink/ink1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customXml" Target="../ink/ink18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0.png"/><Relationship Id="rId21" Type="http://schemas.openxmlformats.org/officeDocument/2006/relationships/customXml" Target="../ink/ink30.xml"/><Relationship Id="rId42" Type="http://schemas.openxmlformats.org/officeDocument/2006/relationships/image" Target="../media/image250.png"/><Relationship Id="rId47" Type="http://schemas.openxmlformats.org/officeDocument/2006/relationships/customXml" Target="../ink/ink43.xml"/><Relationship Id="rId63" Type="http://schemas.openxmlformats.org/officeDocument/2006/relationships/customXml" Target="../ink/ink51.xml"/><Relationship Id="rId68" Type="http://schemas.openxmlformats.org/officeDocument/2006/relationships/image" Target="../media/image38.png"/><Relationship Id="rId84" Type="http://schemas.openxmlformats.org/officeDocument/2006/relationships/image" Target="../media/image46.png"/><Relationship Id="rId89" Type="http://schemas.openxmlformats.org/officeDocument/2006/relationships/customXml" Target="../ink/ink64.xml"/><Relationship Id="rId16" Type="http://schemas.openxmlformats.org/officeDocument/2006/relationships/image" Target="../media/image1210.png"/><Relationship Id="rId11" Type="http://schemas.openxmlformats.org/officeDocument/2006/relationships/customXml" Target="../ink/ink25.xml"/><Relationship Id="rId32" Type="http://schemas.openxmlformats.org/officeDocument/2006/relationships/image" Target="../media/image200.png"/><Relationship Id="rId37" Type="http://schemas.openxmlformats.org/officeDocument/2006/relationships/customXml" Target="../ink/ink38.xml"/><Relationship Id="rId53" Type="http://schemas.openxmlformats.org/officeDocument/2006/relationships/customXml" Target="../ink/ink46.xml"/><Relationship Id="rId58" Type="http://schemas.openxmlformats.org/officeDocument/2006/relationships/image" Target="../media/image33.png"/><Relationship Id="rId74" Type="http://schemas.openxmlformats.org/officeDocument/2006/relationships/image" Target="../media/image41.png"/><Relationship Id="rId79" Type="http://schemas.openxmlformats.org/officeDocument/2006/relationships/customXml" Target="../ink/ink59.xml"/><Relationship Id="rId5" Type="http://schemas.openxmlformats.org/officeDocument/2006/relationships/customXml" Target="../ink/ink22.xml"/><Relationship Id="rId90" Type="http://schemas.openxmlformats.org/officeDocument/2006/relationships/image" Target="../media/image49.png"/><Relationship Id="rId95" Type="http://schemas.openxmlformats.org/officeDocument/2006/relationships/customXml" Target="../ink/ink67.xml"/><Relationship Id="rId22" Type="http://schemas.openxmlformats.org/officeDocument/2006/relationships/image" Target="../media/image1510.png"/><Relationship Id="rId27" Type="http://schemas.openxmlformats.org/officeDocument/2006/relationships/customXml" Target="../ink/ink33.xml"/><Relationship Id="rId43" Type="http://schemas.openxmlformats.org/officeDocument/2006/relationships/customXml" Target="../ink/ink41.xml"/><Relationship Id="rId48" Type="http://schemas.openxmlformats.org/officeDocument/2006/relationships/image" Target="../media/image28.png"/><Relationship Id="rId64" Type="http://schemas.openxmlformats.org/officeDocument/2006/relationships/image" Target="../media/image36.png"/><Relationship Id="rId69" Type="http://schemas.openxmlformats.org/officeDocument/2006/relationships/customXml" Target="../ink/ink54.xml"/><Relationship Id="rId8" Type="http://schemas.openxmlformats.org/officeDocument/2006/relationships/image" Target="../media/image810.png"/><Relationship Id="rId51" Type="http://schemas.openxmlformats.org/officeDocument/2006/relationships/customXml" Target="../ink/ink45.xml"/><Relationship Id="rId72" Type="http://schemas.openxmlformats.org/officeDocument/2006/relationships/image" Target="../media/image40.png"/><Relationship Id="rId80" Type="http://schemas.openxmlformats.org/officeDocument/2006/relationships/image" Target="../media/image44.png"/><Relationship Id="rId85" Type="http://schemas.openxmlformats.org/officeDocument/2006/relationships/customXml" Target="../ink/ink62.xml"/><Relationship Id="rId93" Type="http://schemas.openxmlformats.org/officeDocument/2006/relationships/customXml" Target="../ink/ink66.xml"/><Relationship Id="rId3" Type="http://schemas.openxmlformats.org/officeDocument/2006/relationships/customXml" Target="../ink/ink21.xml"/><Relationship Id="rId12" Type="http://schemas.openxmlformats.org/officeDocument/2006/relationships/image" Target="../media/image1010.png"/><Relationship Id="rId17" Type="http://schemas.openxmlformats.org/officeDocument/2006/relationships/customXml" Target="../ink/ink28.xml"/><Relationship Id="rId25" Type="http://schemas.openxmlformats.org/officeDocument/2006/relationships/customXml" Target="../ink/ink32.xml"/><Relationship Id="rId33" Type="http://schemas.openxmlformats.org/officeDocument/2006/relationships/customXml" Target="../ink/ink36.xml"/><Relationship Id="rId38" Type="http://schemas.openxmlformats.org/officeDocument/2006/relationships/image" Target="../media/image230.png"/><Relationship Id="rId46" Type="http://schemas.openxmlformats.org/officeDocument/2006/relationships/image" Target="../media/image27.png"/><Relationship Id="rId59" Type="http://schemas.openxmlformats.org/officeDocument/2006/relationships/customXml" Target="../ink/ink49.xml"/><Relationship Id="rId67" Type="http://schemas.openxmlformats.org/officeDocument/2006/relationships/customXml" Target="../ink/ink53.xml"/><Relationship Id="rId20" Type="http://schemas.openxmlformats.org/officeDocument/2006/relationships/image" Target="../media/image1410.png"/><Relationship Id="rId41" Type="http://schemas.openxmlformats.org/officeDocument/2006/relationships/customXml" Target="../ink/ink40.xml"/><Relationship Id="rId54" Type="http://schemas.openxmlformats.org/officeDocument/2006/relationships/image" Target="../media/image31.png"/><Relationship Id="rId62" Type="http://schemas.openxmlformats.org/officeDocument/2006/relationships/image" Target="../media/image35.png"/><Relationship Id="rId70" Type="http://schemas.openxmlformats.org/officeDocument/2006/relationships/image" Target="../media/image39.png"/><Relationship Id="rId75" Type="http://schemas.openxmlformats.org/officeDocument/2006/relationships/customXml" Target="../ink/ink57.xml"/><Relationship Id="rId83" Type="http://schemas.openxmlformats.org/officeDocument/2006/relationships/customXml" Target="../ink/ink61.xml"/><Relationship Id="rId88" Type="http://schemas.openxmlformats.org/officeDocument/2006/relationships/image" Target="../media/image48.png"/><Relationship Id="rId91" Type="http://schemas.openxmlformats.org/officeDocument/2006/relationships/customXml" Target="../ink/ink65.xml"/><Relationship Id="rId96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10.png"/><Relationship Id="rId15" Type="http://schemas.openxmlformats.org/officeDocument/2006/relationships/customXml" Target="../ink/ink27.xml"/><Relationship Id="rId23" Type="http://schemas.openxmlformats.org/officeDocument/2006/relationships/customXml" Target="../ink/ink31.xml"/><Relationship Id="rId28" Type="http://schemas.openxmlformats.org/officeDocument/2006/relationships/image" Target="../media/image180.png"/><Relationship Id="rId36" Type="http://schemas.openxmlformats.org/officeDocument/2006/relationships/image" Target="../media/image220.png"/><Relationship Id="rId49" Type="http://schemas.openxmlformats.org/officeDocument/2006/relationships/customXml" Target="../ink/ink44.xml"/><Relationship Id="rId57" Type="http://schemas.openxmlformats.org/officeDocument/2006/relationships/customXml" Target="../ink/ink48.xml"/><Relationship Id="rId10" Type="http://schemas.openxmlformats.org/officeDocument/2006/relationships/image" Target="../media/image910.png"/><Relationship Id="rId31" Type="http://schemas.openxmlformats.org/officeDocument/2006/relationships/customXml" Target="../ink/ink3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60" Type="http://schemas.openxmlformats.org/officeDocument/2006/relationships/image" Target="../media/image34.png"/><Relationship Id="rId65" Type="http://schemas.openxmlformats.org/officeDocument/2006/relationships/customXml" Target="../ink/ink52.xml"/><Relationship Id="rId73" Type="http://schemas.openxmlformats.org/officeDocument/2006/relationships/customXml" Target="../ink/ink56.xml"/><Relationship Id="rId78" Type="http://schemas.openxmlformats.org/officeDocument/2006/relationships/image" Target="../media/image43.png"/><Relationship Id="rId81" Type="http://schemas.openxmlformats.org/officeDocument/2006/relationships/customXml" Target="../ink/ink60.xml"/><Relationship Id="rId86" Type="http://schemas.openxmlformats.org/officeDocument/2006/relationships/image" Target="../media/image47.png"/><Relationship Id="rId94" Type="http://schemas.openxmlformats.org/officeDocument/2006/relationships/image" Target="../media/image51.png"/><Relationship Id="rId4" Type="http://schemas.openxmlformats.org/officeDocument/2006/relationships/image" Target="../media/image610.png"/><Relationship Id="rId9" Type="http://schemas.openxmlformats.org/officeDocument/2006/relationships/customXml" Target="../ink/ink24.xml"/><Relationship Id="rId13" Type="http://schemas.openxmlformats.org/officeDocument/2006/relationships/customXml" Target="../ink/ink26.xml"/><Relationship Id="rId18" Type="http://schemas.openxmlformats.org/officeDocument/2006/relationships/image" Target="../media/image1310.png"/><Relationship Id="rId39" Type="http://schemas.openxmlformats.org/officeDocument/2006/relationships/customXml" Target="../ink/ink39.xml"/><Relationship Id="rId34" Type="http://schemas.openxmlformats.org/officeDocument/2006/relationships/image" Target="../media/image210.png"/><Relationship Id="rId50" Type="http://schemas.openxmlformats.org/officeDocument/2006/relationships/image" Target="../media/image29.png"/><Relationship Id="rId55" Type="http://schemas.openxmlformats.org/officeDocument/2006/relationships/customXml" Target="../ink/ink47.xml"/><Relationship Id="rId76" Type="http://schemas.openxmlformats.org/officeDocument/2006/relationships/image" Target="../media/image42.png"/><Relationship Id="rId7" Type="http://schemas.openxmlformats.org/officeDocument/2006/relationships/customXml" Target="../ink/ink23.xml"/><Relationship Id="rId71" Type="http://schemas.openxmlformats.org/officeDocument/2006/relationships/customXml" Target="../ink/ink55.xml"/><Relationship Id="rId92" Type="http://schemas.openxmlformats.org/officeDocument/2006/relationships/image" Target="../media/image50.png"/><Relationship Id="rId2" Type="http://schemas.openxmlformats.org/officeDocument/2006/relationships/image" Target="../media/image25.png"/><Relationship Id="rId29" Type="http://schemas.openxmlformats.org/officeDocument/2006/relationships/customXml" Target="../ink/ink34.xml"/><Relationship Id="rId24" Type="http://schemas.openxmlformats.org/officeDocument/2006/relationships/image" Target="../media/image161.png"/><Relationship Id="rId40" Type="http://schemas.openxmlformats.org/officeDocument/2006/relationships/image" Target="../media/image240.png"/><Relationship Id="rId45" Type="http://schemas.openxmlformats.org/officeDocument/2006/relationships/customXml" Target="../ink/ink42.xml"/><Relationship Id="rId66" Type="http://schemas.openxmlformats.org/officeDocument/2006/relationships/image" Target="../media/image37.png"/><Relationship Id="rId87" Type="http://schemas.openxmlformats.org/officeDocument/2006/relationships/customXml" Target="../ink/ink63.xml"/><Relationship Id="rId61" Type="http://schemas.openxmlformats.org/officeDocument/2006/relationships/customXml" Target="../ink/ink50.xml"/><Relationship Id="rId82" Type="http://schemas.openxmlformats.org/officeDocument/2006/relationships/image" Target="../media/image45.png"/><Relationship Id="rId19" Type="http://schemas.openxmlformats.org/officeDocument/2006/relationships/customXml" Target="../ink/ink29.xml"/><Relationship Id="rId14" Type="http://schemas.openxmlformats.org/officeDocument/2006/relationships/image" Target="../media/image1110.png"/><Relationship Id="rId30" Type="http://schemas.openxmlformats.org/officeDocument/2006/relationships/image" Target="../media/image190.png"/><Relationship Id="rId35" Type="http://schemas.openxmlformats.org/officeDocument/2006/relationships/customXml" Target="../ink/ink37.xml"/><Relationship Id="rId56" Type="http://schemas.openxmlformats.org/officeDocument/2006/relationships/image" Target="../media/image32.png"/><Relationship Id="rId77" Type="http://schemas.openxmlformats.org/officeDocument/2006/relationships/customXml" Target="../ink/ink5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hyperlink" Target="mailto:kkishore@iiit.ac.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0.png"/><Relationship Id="rId21" Type="http://schemas.openxmlformats.org/officeDocument/2006/relationships/image" Target="../media/image62.png"/><Relationship Id="rId42" Type="http://schemas.openxmlformats.org/officeDocument/2006/relationships/customXml" Target="../ink/ink88.xml"/><Relationship Id="rId63" Type="http://schemas.openxmlformats.org/officeDocument/2006/relationships/image" Target="../media/image83.png"/><Relationship Id="rId84" Type="http://schemas.openxmlformats.org/officeDocument/2006/relationships/customXml" Target="../ink/ink109.xml"/><Relationship Id="rId138" Type="http://schemas.openxmlformats.org/officeDocument/2006/relationships/customXml" Target="../ink/ink136.xml"/><Relationship Id="rId159" Type="http://schemas.openxmlformats.org/officeDocument/2006/relationships/image" Target="../media/image131.png"/><Relationship Id="rId170" Type="http://schemas.openxmlformats.org/officeDocument/2006/relationships/customXml" Target="../ink/ink152.xml"/><Relationship Id="rId107" Type="http://schemas.openxmlformats.org/officeDocument/2006/relationships/image" Target="../media/image105.png"/><Relationship Id="rId11" Type="http://schemas.openxmlformats.org/officeDocument/2006/relationships/image" Target="../media/image57.png"/><Relationship Id="rId32" Type="http://schemas.openxmlformats.org/officeDocument/2006/relationships/customXml" Target="../ink/ink83.xml"/><Relationship Id="rId53" Type="http://schemas.openxmlformats.org/officeDocument/2006/relationships/image" Target="../media/image78.png"/><Relationship Id="rId74" Type="http://schemas.openxmlformats.org/officeDocument/2006/relationships/customXml" Target="../ink/ink104.xml"/><Relationship Id="rId128" Type="http://schemas.openxmlformats.org/officeDocument/2006/relationships/customXml" Target="../ink/ink131.xml"/><Relationship Id="rId149" Type="http://schemas.openxmlformats.org/officeDocument/2006/relationships/image" Target="../media/image126.png"/><Relationship Id="rId5" Type="http://schemas.openxmlformats.org/officeDocument/2006/relationships/image" Target="../media/image54.png"/><Relationship Id="rId95" Type="http://schemas.openxmlformats.org/officeDocument/2006/relationships/image" Target="../media/image99.png"/><Relationship Id="rId160" Type="http://schemas.openxmlformats.org/officeDocument/2006/relationships/customXml" Target="../ink/ink147.xml"/><Relationship Id="rId22" Type="http://schemas.openxmlformats.org/officeDocument/2006/relationships/customXml" Target="../ink/ink78.xml"/><Relationship Id="rId43" Type="http://schemas.openxmlformats.org/officeDocument/2006/relationships/image" Target="../media/image73.png"/><Relationship Id="rId64" Type="http://schemas.openxmlformats.org/officeDocument/2006/relationships/customXml" Target="../ink/ink99.xml"/><Relationship Id="rId118" Type="http://schemas.openxmlformats.org/officeDocument/2006/relationships/customXml" Target="../ink/ink126.xml"/><Relationship Id="rId139" Type="http://schemas.openxmlformats.org/officeDocument/2006/relationships/image" Target="../media/image121.png"/><Relationship Id="rId85" Type="http://schemas.openxmlformats.org/officeDocument/2006/relationships/image" Target="../media/image94.png"/><Relationship Id="rId150" Type="http://schemas.openxmlformats.org/officeDocument/2006/relationships/customXml" Target="../ink/ink142.xml"/><Relationship Id="rId171" Type="http://schemas.openxmlformats.org/officeDocument/2006/relationships/image" Target="../media/image137.png"/><Relationship Id="rId12" Type="http://schemas.openxmlformats.org/officeDocument/2006/relationships/customXml" Target="../ink/ink73.xml"/><Relationship Id="rId33" Type="http://schemas.openxmlformats.org/officeDocument/2006/relationships/image" Target="../media/image68.png"/><Relationship Id="rId108" Type="http://schemas.openxmlformats.org/officeDocument/2006/relationships/customXml" Target="../ink/ink121.xml"/><Relationship Id="rId129" Type="http://schemas.openxmlformats.org/officeDocument/2006/relationships/image" Target="../media/image116.png"/><Relationship Id="rId54" Type="http://schemas.openxmlformats.org/officeDocument/2006/relationships/customXml" Target="../ink/ink94.xml"/><Relationship Id="rId75" Type="http://schemas.openxmlformats.org/officeDocument/2006/relationships/image" Target="../media/image89.png"/><Relationship Id="rId96" Type="http://schemas.openxmlformats.org/officeDocument/2006/relationships/customXml" Target="../ink/ink115.xml"/><Relationship Id="rId140" Type="http://schemas.openxmlformats.org/officeDocument/2006/relationships/customXml" Target="../ink/ink137.xml"/><Relationship Id="rId161" Type="http://schemas.openxmlformats.org/officeDocument/2006/relationships/image" Target="../media/image132.png"/><Relationship Id="rId6" Type="http://schemas.openxmlformats.org/officeDocument/2006/relationships/customXml" Target="../ink/ink70.xml"/><Relationship Id="rId23" Type="http://schemas.openxmlformats.org/officeDocument/2006/relationships/image" Target="../media/image63.png"/><Relationship Id="rId28" Type="http://schemas.openxmlformats.org/officeDocument/2006/relationships/customXml" Target="../ink/ink81.xml"/><Relationship Id="rId49" Type="http://schemas.openxmlformats.org/officeDocument/2006/relationships/image" Target="../media/image76.png"/><Relationship Id="rId114" Type="http://schemas.openxmlformats.org/officeDocument/2006/relationships/customXml" Target="../ink/ink124.xml"/><Relationship Id="rId119" Type="http://schemas.openxmlformats.org/officeDocument/2006/relationships/image" Target="../media/image111.png"/><Relationship Id="rId44" Type="http://schemas.openxmlformats.org/officeDocument/2006/relationships/customXml" Target="../ink/ink89.xml"/><Relationship Id="rId60" Type="http://schemas.openxmlformats.org/officeDocument/2006/relationships/customXml" Target="../ink/ink97.xml"/><Relationship Id="rId65" Type="http://schemas.openxmlformats.org/officeDocument/2006/relationships/image" Target="../media/image84.png"/><Relationship Id="rId81" Type="http://schemas.openxmlformats.org/officeDocument/2006/relationships/image" Target="../media/image92.png"/><Relationship Id="rId86" Type="http://schemas.openxmlformats.org/officeDocument/2006/relationships/customXml" Target="../ink/ink110.xml"/><Relationship Id="rId130" Type="http://schemas.openxmlformats.org/officeDocument/2006/relationships/customXml" Target="../ink/ink132.xml"/><Relationship Id="rId135" Type="http://schemas.openxmlformats.org/officeDocument/2006/relationships/image" Target="../media/image119.png"/><Relationship Id="rId151" Type="http://schemas.openxmlformats.org/officeDocument/2006/relationships/image" Target="../media/image127.png"/><Relationship Id="rId156" Type="http://schemas.openxmlformats.org/officeDocument/2006/relationships/customXml" Target="../ink/ink145.xml"/><Relationship Id="rId177" Type="http://schemas.openxmlformats.org/officeDocument/2006/relationships/image" Target="../media/image140.png"/><Relationship Id="rId172" Type="http://schemas.openxmlformats.org/officeDocument/2006/relationships/customXml" Target="../ink/ink153.xml"/><Relationship Id="rId13" Type="http://schemas.openxmlformats.org/officeDocument/2006/relationships/image" Target="../media/image58.png"/><Relationship Id="rId18" Type="http://schemas.openxmlformats.org/officeDocument/2006/relationships/customXml" Target="../ink/ink76.xml"/><Relationship Id="rId39" Type="http://schemas.openxmlformats.org/officeDocument/2006/relationships/image" Target="../media/image71.png"/><Relationship Id="rId109" Type="http://schemas.openxmlformats.org/officeDocument/2006/relationships/image" Target="../media/image106.png"/><Relationship Id="rId34" Type="http://schemas.openxmlformats.org/officeDocument/2006/relationships/customXml" Target="../ink/ink84.xml"/><Relationship Id="rId50" Type="http://schemas.openxmlformats.org/officeDocument/2006/relationships/customXml" Target="../ink/ink92.xml"/><Relationship Id="rId55" Type="http://schemas.openxmlformats.org/officeDocument/2006/relationships/image" Target="../media/image79.png"/><Relationship Id="rId76" Type="http://schemas.openxmlformats.org/officeDocument/2006/relationships/customXml" Target="../ink/ink105.xml"/><Relationship Id="rId97" Type="http://schemas.openxmlformats.org/officeDocument/2006/relationships/image" Target="../media/image100.png"/><Relationship Id="rId104" Type="http://schemas.openxmlformats.org/officeDocument/2006/relationships/customXml" Target="../ink/ink119.xml"/><Relationship Id="rId120" Type="http://schemas.openxmlformats.org/officeDocument/2006/relationships/customXml" Target="../ink/ink127.xml"/><Relationship Id="rId125" Type="http://schemas.openxmlformats.org/officeDocument/2006/relationships/image" Target="../media/image114.png"/><Relationship Id="rId141" Type="http://schemas.openxmlformats.org/officeDocument/2006/relationships/image" Target="../media/image122.png"/><Relationship Id="rId146" Type="http://schemas.openxmlformats.org/officeDocument/2006/relationships/customXml" Target="../ink/ink140.xml"/><Relationship Id="rId167" Type="http://schemas.openxmlformats.org/officeDocument/2006/relationships/image" Target="../media/image135.png"/><Relationship Id="rId7" Type="http://schemas.openxmlformats.org/officeDocument/2006/relationships/image" Target="../media/image55.png"/><Relationship Id="rId71" Type="http://schemas.openxmlformats.org/officeDocument/2006/relationships/image" Target="../media/image87.png"/><Relationship Id="rId92" Type="http://schemas.openxmlformats.org/officeDocument/2006/relationships/customXml" Target="../ink/ink113.xml"/><Relationship Id="rId162" Type="http://schemas.openxmlformats.org/officeDocument/2006/relationships/customXml" Target="../ink/ink148.xml"/><Relationship Id="rId2" Type="http://schemas.openxmlformats.org/officeDocument/2006/relationships/customXml" Target="../ink/ink68.xml"/><Relationship Id="rId29" Type="http://schemas.openxmlformats.org/officeDocument/2006/relationships/image" Target="../media/image66.png"/><Relationship Id="rId24" Type="http://schemas.openxmlformats.org/officeDocument/2006/relationships/customXml" Target="../ink/ink79.xml"/><Relationship Id="rId40" Type="http://schemas.openxmlformats.org/officeDocument/2006/relationships/customXml" Target="../ink/ink87.xml"/><Relationship Id="rId45" Type="http://schemas.openxmlformats.org/officeDocument/2006/relationships/image" Target="../media/image74.png"/><Relationship Id="rId66" Type="http://schemas.openxmlformats.org/officeDocument/2006/relationships/customXml" Target="../ink/ink100.xml"/><Relationship Id="rId87" Type="http://schemas.openxmlformats.org/officeDocument/2006/relationships/image" Target="../media/image95.png"/><Relationship Id="rId110" Type="http://schemas.openxmlformats.org/officeDocument/2006/relationships/customXml" Target="../ink/ink122.xml"/><Relationship Id="rId115" Type="http://schemas.openxmlformats.org/officeDocument/2006/relationships/image" Target="../media/image109.png"/><Relationship Id="rId131" Type="http://schemas.openxmlformats.org/officeDocument/2006/relationships/image" Target="../media/image117.png"/><Relationship Id="rId136" Type="http://schemas.openxmlformats.org/officeDocument/2006/relationships/customXml" Target="../ink/ink135.xml"/><Relationship Id="rId157" Type="http://schemas.openxmlformats.org/officeDocument/2006/relationships/image" Target="../media/image130.png"/><Relationship Id="rId178" Type="http://schemas.openxmlformats.org/officeDocument/2006/relationships/customXml" Target="../ink/ink156.xml"/><Relationship Id="rId61" Type="http://schemas.openxmlformats.org/officeDocument/2006/relationships/image" Target="../media/image82.png"/><Relationship Id="rId82" Type="http://schemas.openxmlformats.org/officeDocument/2006/relationships/customXml" Target="../ink/ink108.xml"/><Relationship Id="rId152" Type="http://schemas.openxmlformats.org/officeDocument/2006/relationships/customXml" Target="../ink/ink143.xml"/><Relationship Id="rId173" Type="http://schemas.openxmlformats.org/officeDocument/2006/relationships/image" Target="../media/image138.png"/><Relationship Id="rId19" Type="http://schemas.openxmlformats.org/officeDocument/2006/relationships/image" Target="../media/image61.png"/><Relationship Id="rId14" Type="http://schemas.openxmlformats.org/officeDocument/2006/relationships/customXml" Target="../ink/ink74.xml"/><Relationship Id="rId30" Type="http://schemas.openxmlformats.org/officeDocument/2006/relationships/customXml" Target="../ink/ink82.xml"/><Relationship Id="rId35" Type="http://schemas.openxmlformats.org/officeDocument/2006/relationships/image" Target="../media/image69.png"/><Relationship Id="rId56" Type="http://schemas.openxmlformats.org/officeDocument/2006/relationships/customXml" Target="../ink/ink95.xml"/><Relationship Id="rId77" Type="http://schemas.openxmlformats.org/officeDocument/2006/relationships/image" Target="../media/image90.png"/><Relationship Id="rId100" Type="http://schemas.openxmlformats.org/officeDocument/2006/relationships/customXml" Target="../ink/ink117.xml"/><Relationship Id="rId105" Type="http://schemas.openxmlformats.org/officeDocument/2006/relationships/image" Target="../media/image104.png"/><Relationship Id="rId126" Type="http://schemas.openxmlformats.org/officeDocument/2006/relationships/customXml" Target="../ink/ink130.xml"/><Relationship Id="rId147" Type="http://schemas.openxmlformats.org/officeDocument/2006/relationships/image" Target="../media/image125.png"/><Relationship Id="rId168" Type="http://schemas.openxmlformats.org/officeDocument/2006/relationships/customXml" Target="../ink/ink151.xml"/><Relationship Id="rId8" Type="http://schemas.openxmlformats.org/officeDocument/2006/relationships/customXml" Target="../ink/ink71.xml"/><Relationship Id="rId51" Type="http://schemas.openxmlformats.org/officeDocument/2006/relationships/image" Target="../media/image77.png"/><Relationship Id="rId72" Type="http://schemas.openxmlformats.org/officeDocument/2006/relationships/customXml" Target="../ink/ink103.xml"/><Relationship Id="rId93" Type="http://schemas.openxmlformats.org/officeDocument/2006/relationships/image" Target="../media/image98.png"/><Relationship Id="rId98" Type="http://schemas.openxmlformats.org/officeDocument/2006/relationships/customXml" Target="../ink/ink116.xml"/><Relationship Id="rId121" Type="http://schemas.openxmlformats.org/officeDocument/2006/relationships/image" Target="../media/image112.png"/><Relationship Id="rId142" Type="http://schemas.openxmlformats.org/officeDocument/2006/relationships/customXml" Target="../ink/ink138.xml"/><Relationship Id="rId163" Type="http://schemas.openxmlformats.org/officeDocument/2006/relationships/image" Target="../media/image133.png"/><Relationship Id="rId3" Type="http://schemas.openxmlformats.org/officeDocument/2006/relationships/image" Target="../media/image53.png"/><Relationship Id="rId25" Type="http://schemas.openxmlformats.org/officeDocument/2006/relationships/image" Target="../media/image64.png"/><Relationship Id="rId46" Type="http://schemas.openxmlformats.org/officeDocument/2006/relationships/customXml" Target="../ink/ink90.xml"/><Relationship Id="rId67" Type="http://schemas.openxmlformats.org/officeDocument/2006/relationships/image" Target="../media/image85.png"/><Relationship Id="rId116" Type="http://schemas.openxmlformats.org/officeDocument/2006/relationships/customXml" Target="../ink/ink125.xml"/><Relationship Id="rId137" Type="http://schemas.openxmlformats.org/officeDocument/2006/relationships/image" Target="../media/image120.png"/><Relationship Id="rId158" Type="http://schemas.openxmlformats.org/officeDocument/2006/relationships/customXml" Target="../ink/ink146.xml"/><Relationship Id="rId20" Type="http://schemas.openxmlformats.org/officeDocument/2006/relationships/customXml" Target="../ink/ink77.xml"/><Relationship Id="rId41" Type="http://schemas.openxmlformats.org/officeDocument/2006/relationships/image" Target="../media/image72.png"/><Relationship Id="rId62" Type="http://schemas.openxmlformats.org/officeDocument/2006/relationships/customXml" Target="../ink/ink98.xml"/><Relationship Id="rId83" Type="http://schemas.openxmlformats.org/officeDocument/2006/relationships/image" Target="../media/image93.png"/><Relationship Id="rId88" Type="http://schemas.openxmlformats.org/officeDocument/2006/relationships/customXml" Target="../ink/ink111.xml"/><Relationship Id="rId111" Type="http://schemas.openxmlformats.org/officeDocument/2006/relationships/image" Target="../media/image107.png"/><Relationship Id="rId132" Type="http://schemas.openxmlformats.org/officeDocument/2006/relationships/customXml" Target="../ink/ink133.xml"/><Relationship Id="rId153" Type="http://schemas.openxmlformats.org/officeDocument/2006/relationships/image" Target="../media/image128.png"/><Relationship Id="rId174" Type="http://schemas.openxmlformats.org/officeDocument/2006/relationships/customXml" Target="../ink/ink154.xml"/><Relationship Id="rId179" Type="http://schemas.openxmlformats.org/officeDocument/2006/relationships/image" Target="../media/image141.png"/><Relationship Id="rId15" Type="http://schemas.openxmlformats.org/officeDocument/2006/relationships/image" Target="../media/image59.png"/><Relationship Id="rId36" Type="http://schemas.openxmlformats.org/officeDocument/2006/relationships/customXml" Target="../ink/ink85.xml"/><Relationship Id="rId57" Type="http://schemas.openxmlformats.org/officeDocument/2006/relationships/image" Target="../media/image80.png"/><Relationship Id="rId106" Type="http://schemas.openxmlformats.org/officeDocument/2006/relationships/customXml" Target="../ink/ink120.xml"/><Relationship Id="rId127" Type="http://schemas.openxmlformats.org/officeDocument/2006/relationships/image" Target="../media/image115.png"/><Relationship Id="rId10" Type="http://schemas.openxmlformats.org/officeDocument/2006/relationships/customXml" Target="../ink/ink72.xml"/><Relationship Id="rId31" Type="http://schemas.openxmlformats.org/officeDocument/2006/relationships/image" Target="../media/image67.png"/><Relationship Id="rId52" Type="http://schemas.openxmlformats.org/officeDocument/2006/relationships/customXml" Target="../ink/ink93.xml"/><Relationship Id="rId73" Type="http://schemas.openxmlformats.org/officeDocument/2006/relationships/image" Target="../media/image88.png"/><Relationship Id="rId78" Type="http://schemas.openxmlformats.org/officeDocument/2006/relationships/customXml" Target="../ink/ink106.xml"/><Relationship Id="rId94" Type="http://schemas.openxmlformats.org/officeDocument/2006/relationships/customXml" Target="../ink/ink114.xml"/><Relationship Id="rId99" Type="http://schemas.openxmlformats.org/officeDocument/2006/relationships/image" Target="../media/image101.png"/><Relationship Id="rId101" Type="http://schemas.openxmlformats.org/officeDocument/2006/relationships/image" Target="../media/image102.png"/><Relationship Id="rId122" Type="http://schemas.openxmlformats.org/officeDocument/2006/relationships/customXml" Target="../ink/ink128.xml"/><Relationship Id="rId143" Type="http://schemas.openxmlformats.org/officeDocument/2006/relationships/image" Target="../media/image123.png"/><Relationship Id="rId148" Type="http://schemas.openxmlformats.org/officeDocument/2006/relationships/customXml" Target="../ink/ink141.xml"/><Relationship Id="rId164" Type="http://schemas.openxmlformats.org/officeDocument/2006/relationships/customXml" Target="../ink/ink149.xml"/><Relationship Id="rId169" Type="http://schemas.openxmlformats.org/officeDocument/2006/relationships/image" Target="../media/image136.png"/><Relationship Id="rId4" Type="http://schemas.openxmlformats.org/officeDocument/2006/relationships/customXml" Target="../ink/ink69.xml"/><Relationship Id="rId9" Type="http://schemas.openxmlformats.org/officeDocument/2006/relationships/image" Target="../media/image56.png"/><Relationship Id="rId26" Type="http://schemas.openxmlformats.org/officeDocument/2006/relationships/customXml" Target="../ink/ink80.xml"/><Relationship Id="rId47" Type="http://schemas.openxmlformats.org/officeDocument/2006/relationships/image" Target="../media/image75.png"/><Relationship Id="rId68" Type="http://schemas.openxmlformats.org/officeDocument/2006/relationships/customXml" Target="../ink/ink101.xml"/><Relationship Id="rId89" Type="http://schemas.openxmlformats.org/officeDocument/2006/relationships/image" Target="../media/image96.png"/><Relationship Id="rId112" Type="http://schemas.openxmlformats.org/officeDocument/2006/relationships/customXml" Target="../ink/ink123.xml"/><Relationship Id="rId133" Type="http://schemas.openxmlformats.org/officeDocument/2006/relationships/image" Target="../media/image118.png"/><Relationship Id="rId154" Type="http://schemas.openxmlformats.org/officeDocument/2006/relationships/customXml" Target="../ink/ink144.xml"/><Relationship Id="rId175" Type="http://schemas.openxmlformats.org/officeDocument/2006/relationships/image" Target="../media/image139.png"/><Relationship Id="rId16" Type="http://schemas.openxmlformats.org/officeDocument/2006/relationships/customXml" Target="../ink/ink75.xml"/><Relationship Id="rId37" Type="http://schemas.openxmlformats.org/officeDocument/2006/relationships/image" Target="../media/image70.png"/><Relationship Id="rId58" Type="http://schemas.openxmlformats.org/officeDocument/2006/relationships/customXml" Target="../ink/ink96.xml"/><Relationship Id="rId79" Type="http://schemas.openxmlformats.org/officeDocument/2006/relationships/image" Target="../media/image91.png"/><Relationship Id="rId102" Type="http://schemas.openxmlformats.org/officeDocument/2006/relationships/customXml" Target="../ink/ink118.xml"/><Relationship Id="rId123" Type="http://schemas.openxmlformats.org/officeDocument/2006/relationships/image" Target="../media/image113.png"/><Relationship Id="rId144" Type="http://schemas.openxmlformats.org/officeDocument/2006/relationships/customXml" Target="../ink/ink139.xml"/><Relationship Id="rId90" Type="http://schemas.openxmlformats.org/officeDocument/2006/relationships/customXml" Target="../ink/ink112.xml"/><Relationship Id="rId165" Type="http://schemas.openxmlformats.org/officeDocument/2006/relationships/image" Target="../media/image134.png"/><Relationship Id="rId27" Type="http://schemas.openxmlformats.org/officeDocument/2006/relationships/image" Target="../media/image65.png"/><Relationship Id="rId48" Type="http://schemas.openxmlformats.org/officeDocument/2006/relationships/customXml" Target="../ink/ink91.xml"/><Relationship Id="rId69" Type="http://schemas.openxmlformats.org/officeDocument/2006/relationships/image" Target="../media/image86.png"/><Relationship Id="rId113" Type="http://schemas.openxmlformats.org/officeDocument/2006/relationships/image" Target="../media/image108.png"/><Relationship Id="rId134" Type="http://schemas.openxmlformats.org/officeDocument/2006/relationships/customXml" Target="../ink/ink134.xml"/><Relationship Id="rId80" Type="http://schemas.openxmlformats.org/officeDocument/2006/relationships/customXml" Target="../ink/ink107.xml"/><Relationship Id="rId155" Type="http://schemas.openxmlformats.org/officeDocument/2006/relationships/image" Target="../media/image129.png"/><Relationship Id="rId176" Type="http://schemas.openxmlformats.org/officeDocument/2006/relationships/customXml" Target="../ink/ink155.xml"/><Relationship Id="rId17" Type="http://schemas.openxmlformats.org/officeDocument/2006/relationships/image" Target="../media/image60.png"/><Relationship Id="rId38" Type="http://schemas.openxmlformats.org/officeDocument/2006/relationships/customXml" Target="../ink/ink86.xml"/><Relationship Id="rId59" Type="http://schemas.openxmlformats.org/officeDocument/2006/relationships/image" Target="../media/image81.png"/><Relationship Id="rId103" Type="http://schemas.openxmlformats.org/officeDocument/2006/relationships/image" Target="../media/image103.png"/><Relationship Id="rId124" Type="http://schemas.openxmlformats.org/officeDocument/2006/relationships/customXml" Target="../ink/ink129.xml"/><Relationship Id="rId70" Type="http://schemas.openxmlformats.org/officeDocument/2006/relationships/customXml" Target="../ink/ink102.xml"/><Relationship Id="rId91" Type="http://schemas.openxmlformats.org/officeDocument/2006/relationships/image" Target="../media/image97.png"/><Relationship Id="rId145" Type="http://schemas.openxmlformats.org/officeDocument/2006/relationships/image" Target="../media/image124.png"/><Relationship Id="rId166" Type="http://schemas.openxmlformats.org/officeDocument/2006/relationships/customXml" Target="../ink/ink15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1123055"/>
            <a:ext cx="9067320" cy="2853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Advanced Algorithms</a:t>
            </a:r>
          </a:p>
          <a:p>
            <a:pPr algn="ctr">
              <a:lnSpc>
                <a:spcPct val="100000"/>
              </a:lnSpc>
            </a:pPr>
            <a:endParaRPr lang="en-IN" sz="4400" spc="-1" dirty="0">
              <a:solidFill>
                <a:srgbClr val="FF7F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Spring 2021</a:t>
            </a:r>
            <a:endParaRPr lang="en-I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3240000"/>
            <a:ext cx="906768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Lecture 1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DE1D4B-7E48-438D-A520-4D2088A2E697}"/>
                  </a:ext>
                </a:extLst>
              </p14:cNvPr>
              <p14:cNvContentPartPr/>
              <p14:nvPr/>
            </p14:nvContentPartPr>
            <p14:xfrm>
              <a:off x="2210400" y="2240280"/>
              <a:ext cx="5258520" cy="23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DE1D4B-7E48-438D-A520-4D2088A2E6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1040" y="2230920"/>
                <a:ext cx="5277240" cy="25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7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Policies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291777"/>
            <a:ext cx="9071640" cy="5993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Textbooks: Do not own these books just for the class!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Randomized Algorithms, Motwani and Raghavan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 to Parallel Algorithms, J.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JaJa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 material to be posted on the course website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welcome to write to me if you have any questions.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E344DD-AD0F-40A5-B6E3-1573C06AC076}"/>
                  </a:ext>
                </a:extLst>
              </p14:cNvPr>
              <p14:cNvContentPartPr/>
              <p14:nvPr/>
            </p14:nvContentPartPr>
            <p14:xfrm>
              <a:off x="865080" y="2438640"/>
              <a:ext cx="5882760" cy="269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E344DD-AD0F-40A5-B6E3-1573C06AC0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720" y="2429280"/>
                <a:ext cx="5901480" cy="271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 2:  For any subset S of vertices from V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such that |S| is at most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a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n, there are at least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|S| neighbors in V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|V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 = |V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= n.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each vertex v in V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choose d neighbors in V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by sampling independently and uniformly at random.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any subset S of V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with |S| = s.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T be any subset of V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size &lt;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the event that all the neighbors of vertices in S are in T.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event occurs with probability (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s/n)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ds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 2:  For any subset S of vertices from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such that |S| is at most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n, there are at least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|V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 = |V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= n. Let each vertex v in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choose d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by sampling independently and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uar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any subset S of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with |S| = 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T be any subset of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size &lt;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the event that all the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vertices in S are in T.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event occurs with probability at most (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s/n)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have to now look at all possible S and all possible T.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324000" y="1224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 2:  For any subset S of vertices from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such that |S| is at most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n, there are at least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the event that all the ds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vertices in S of size s are in T.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event occurs with probability at most (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s/n)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us use Boole’s inequality to upper bound the probability of the event that for some S all its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are in T.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have to now look at all possible S and all possible T.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are  </a:t>
            </a:r>
            <a:r>
              <a:rPr lang="en-IN" sz="4250" b="0" strike="noStrike" spc="-1" baseline="5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ways to choose S and </a:t>
            </a:r>
            <a:r>
              <a:rPr lang="en-IN" sz="4250" b="0" strike="noStrike" spc="-1" baseline="5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 panose="05050102010706020507" pitchFamily="18" charset="2"/>
                <a:ea typeface="DejaVu Sans"/>
              </a:rPr>
              <a:t>b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ways to choose T.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324000" y="118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 2:  For any subset S of vertices from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such that |S| is at most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n, there are at least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event occurs with probability at most (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s/n)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</a:p>
          <a:p>
            <a:pPr marL="1123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are  </a:t>
            </a:r>
            <a:r>
              <a:rPr lang="en-IN" sz="4250" b="0" strike="noStrike" spc="-1" baseline="5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ways to choose S and </a:t>
            </a:r>
            <a:r>
              <a:rPr lang="en-IN" sz="4250" b="0" strike="noStrike" spc="-1" baseline="5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 panose="05050102010706020507" pitchFamily="18" charset="2"/>
                <a:ea typeface="DejaVu Sans"/>
              </a:rPr>
              <a:t>b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ways to choose T.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2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probability that  for some S all its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are in T is now upper bounded by </a:t>
            </a:r>
            <a:r>
              <a:rPr lang="en-IN" sz="4250" b="0" strike="noStrike" spc="-1" baseline="5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r>
              <a:rPr lang="en-IN" sz="4250" b="0" strike="noStrike" spc="-1" baseline="5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 panose="05050102010706020507" pitchFamily="18" charset="2"/>
              </a:rPr>
              <a:t>b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. (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s/n)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21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simplify, let us use the inequality that for any n and k, </a:t>
            </a:r>
            <a:r>
              <a:rPr lang="en-IN" sz="4250" b="0" strike="noStrike" spc="-1" baseline="5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at most 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/k)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324000" y="118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1968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 2:  For any subset S of vertices from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such that |S| is at most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n, there are at least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probability that  for some S all its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are in T is now upper bounded by </a:t>
            </a:r>
            <a:r>
              <a:rPr lang="en-IN" sz="4250" b="0" strike="noStrike" spc="-1" baseline="5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r>
              <a:rPr lang="en-IN" sz="4250" b="0" strike="noStrike" spc="-1" baseline="5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 panose="05050102010706020507" pitchFamily="18" charset="2"/>
                <a:ea typeface="DejaVu Sans"/>
              </a:rPr>
              <a:t>b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. (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s/n)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simplify, let us use the inequality that for any n and k, </a:t>
            </a:r>
            <a:r>
              <a:rPr lang="en-IN" sz="4250" b="0" strike="noStrike" spc="-1" baseline="5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at most 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/k)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probability is at most 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/s)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. 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. (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s/n)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Simplifying we get,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(s/n)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d-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e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1+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d-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n-IN" sz="4250" b="0" strike="noStrike" spc="-1" baseline="6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that s is at most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n, for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1/3 to simplify to: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333554" y="1187999"/>
            <a:ext cx="9166845" cy="61559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 marL="432000" indent="-319680">
              <a:lnSpc>
                <a:spcPct val="17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 2:  For any subset S of vertices from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such that |S| is at most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n, there are at least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7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probability that  for some S all its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are in T is now upper bounded by </a:t>
            </a:r>
            <a:r>
              <a:rPr lang="en-IN" sz="4250" b="0" strike="noStrike" spc="-1" baseline="5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r>
              <a:rPr lang="en-IN" sz="4250" b="0" strike="noStrike" spc="-1" baseline="5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. (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s/n)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7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probability is at most 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/s)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. 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. (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s/n)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7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Simplifying we get,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(s/n)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d-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e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1+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d-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n-IN" sz="4200" spc="-1" baseline="6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7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that s is at most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n, for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1/3 to simplify the above to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/3)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(3e)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1+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n-IN" sz="4200" spc="-1" baseline="6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7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d = 18 and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2 to simplify to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/3)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18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(3e)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n-IN" sz="4250" b="0" strike="noStrike" spc="-1" baseline="6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324000" y="1188000"/>
            <a:ext cx="9188060" cy="60294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1968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 2:  For any subset S of vertices from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such that |S| is at most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n, there are at least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probability that  for some S all its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are in T is at most 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/s)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. 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. (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s/n)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that s is at most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n, for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1/3 to simplify the above to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/3)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(3e)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1+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n-IN" sz="4250" b="0" strike="noStrike" spc="-1" baseline="6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d = 18 and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2 to simplify to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/3)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18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(3e)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n-IN" sz="4250" b="0" strike="noStrike" spc="-1" baseline="6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Notice that the term in [ ] is at most 1/2. So, the entire probability is at most (1/2)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216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 2:  For any subset S of vertices from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such that |S| is at most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n, there are at least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6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probability that  for some S all its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are in T is at most 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/3)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18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(3e)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n-IN" sz="4250" b="0" strike="noStrike" spc="-1" baseline="6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Notice that the term in [ ] is at most 1/2. So, the entire probability is at most (1/2)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used a specific s. But, we need to show the result for all s between 1 to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Apply Boole’s  inequality again to get that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            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 &gt; 0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(for some S all its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are in T)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               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ymbol"/>
              </a:rPr>
              <a:t> 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 &gt; 0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(1/2)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&lt; 1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Existence--AnotherExample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the following claim.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is a bipartite graph G  = (L, R, E) such that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|L| = n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|R| = 2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</a:t>
            </a:r>
            <a:r>
              <a:rPr lang="en-IN" sz="3277" b="0" strike="noStrike" spc="-1" baseline="7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Every subset of n/2 vertices of L has at least 2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</a:t>
            </a:r>
            <a:r>
              <a:rPr lang="en-IN" sz="3277" b="0" strike="noStrike" spc="-1" baseline="7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n neighbors in R.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vertex of R has more than 12log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 neighbors.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want to use the technique of proof by existence to show the above claim.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Existence--AnotherExample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is a bipartite graph G  = (L, R, E) such that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|L| = n, |R| = 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</a:t>
            </a:r>
            <a:r>
              <a:rPr lang="en-IN" sz="3277" b="0" strike="noStrike" spc="-1" baseline="7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n,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Every subset of n/2 vertices of L has at least 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</a:t>
            </a:r>
            <a:r>
              <a:rPr lang="en-IN" sz="3277" b="0" strike="noStrike" spc="-1" baseline="7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n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R. No vertex of R has more than 12log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every vertex of L choose d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R independently and uniformly at random.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Choices are made with replacement.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Multiple edges are dropped in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favor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one edge.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1280" cy="7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Expectations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265040"/>
            <a:ext cx="9071640" cy="543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Utilize class time effectively. 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Starts with all of you settling by the class time.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Ask any question you may have. No question is small to ask.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not show up late.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Existence--AnotherExample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252000" y="1187999"/>
            <a:ext cx="9201966" cy="58637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is a bipartite graph G  = (L, R, E) such that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6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|L| = n, |R| = 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</a:t>
            </a:r>
            <a:r>
              <a:rPr lang="en-IN" sz="3277" b="0" strike="noStrike" spc="-1" baseline="7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n,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Every subset of n/2 vertices of L has at least 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</a:t>
            </a:r>
            <a:r>
              <a:rPr lang="en-IN" sz="3277" b="0" strike="noStrike" spc="-1" baseline="7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n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R. No vertex of R has more than 12log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every vertex of L choose d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R independently and uniformly at random.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us now estimate the degree of any vertex of R.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|R| = r.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can think of the degree of a vertex v in R as the expectation of the random variable X that indicates how many vertices in L choose v as a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L makes d choices, so we have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nd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choices in all.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Existence--AnotherExample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252000" y="1187999"/>
            <a:ext cx="9359640" cy="60703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is a bipartite graph G  = (L, R, E) such that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6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|L| = n, |R| = 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</a:t>
            </a:r>
            <a:r>
              <a:rPr lang="en-IN" sz="3277" b="0" strike="noStrike" spc="-1" baseline="7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n,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Every subset of n/2 vertices of L has at least 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</a:t>
            </a:r>
            <a:r>
              <a:rPr lang="en-IN" sz="3277" b="0" strike="noStrike" spc="-1" baseline="7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n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R. No vertex of R has more than 12log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every vertex of L choose d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R independently and uniformly at random.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Let |R| = r.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can think of the degree of a vertex v in R as the expectation of the random variable X that indicates how many vertices in L choose v as a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L makes d choices, so we have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nd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choices in all.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Xi be a random variable if the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ith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choice is v.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Existence--AnotherExample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|R| = r.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can think of the degree of a vertex v in R as the expectation of the random variable X that indicates how many vertices in L choose v as a neighbor.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neighbor in L makes d choices, so we have nd choices in all.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Xi be a random variable if the ith choice is v.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E[Xi] = 1/r.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= </a:t>
            </a: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Xi and so E[X] = </a:t>
            </a: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E[Xi] = nd/r.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Pick d = r.2log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 /n so that E[X] = 2log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 apply Chernoff bounds on X for the event X &gt;= 12log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Boole’s inequality to bound the probability of the bad event for every v in R.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Existence--AnotherExample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is a bipartite graph G  = (L, R, E) such that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|L| = n, |R| = 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</a:t>
            </a:r>
            <a:r>
              <a:rPr lang="en-IN" sz="3277" b="0" strike="noStrike" spc="-1" baseline="7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n,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Every subset of n/2 vertices of L has at least 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</a:t>
            </a:r>
            <a:r>
              <a:rPr lang="en-IN" sz="3277" b="0" strike="noStrike" spc="-1" baseline="7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n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R.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every vertex of L choose d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R independently and uniformly at random.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now move to property 1.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S be any subset of size n/2 from L.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T be any subset of R of size 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</a:t>
            </a:r>
            <a:r>
              <a:rPr lang="en-IN" sz="3277" b="0" strike="noStrike" spc="-1" baseline="7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n.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the event that all the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S are in T.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happens with  a probability of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</a:t>
            </a:r>
            <a:r>
              <a:rPr lang="en-IN" sz="3277" b="0" strike="noStrike" spc="-1" baseline="7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n)/n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n-IN" sz="2800" b="0" strike="noStrike" spc="-1" baseline="5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nd</a:t>
            </a:r>
            <a:r>
              <a:rPr lang="en-IN" sz="2800" b="0" strike="noStrike" spc="-1" baseline="5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Existence--AnotherExample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is a bipartite graph G  = (L, R, E) such that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|L| = n, |R| = 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</a:t>
            </a:r>
            <a:r>
              <a:rPr lang="en-IN" sz="3277" b="0" strike="noStrike" spc="-1" baseline="7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n,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Every subset of n/2 vertices of L has at least 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</a:t>
            </a:r>
            <a:r>
              <a:rPr lang="en-IN" sz="3277" b="0" strike="noStrike" spc="-1" baseline="7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n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R.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S be any subset of size n/2 from L.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6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T be any subset of R of size 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</a:t>
            </a:r>
            <a:r>
              <a:rPr lang="en-IN" sz="3277" b="0" strike="noStrike" spc="-1" baseline="7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n.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the event that all the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S are in T.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happens with  a probability of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(r – n)/r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n-IN" sz="2800" b="0" strike="noStrike" spc="-1" baseline="5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nd</a:t>
            </a:r>
            <a:r>
              <a:rPr lang="en-IN" sz="2800" b="0" strike="noStrike" spc="-1" baseline="5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Now, consider all possible choices of S and T. The probability that for any S  all its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are in some T is upper bounded by: </a:t>
            </a:r>
            <a:r>
              <a:rPr lang="en-IN" sz="3768" b="0" strike="noStrike" spc="-1" baseline="52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. </a:t>
            </a:r>
            <a:r>
              <a:rPr lang="en-IN" sz="3768" b="0" strike="noStrike" spc="-1" baseline="5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.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(r– n)/r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n-IN" sz="2800" b="0" strike="noStrike" spc="-1" baseline="5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nd</a:t>
            </a:r>
            <a:r>
              <a:rPr lang="en-IN" sz="2800" b="0" strike="noStrike" spc="-1" baseline="5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now show that the above probability is at most 1.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Existence--AnotherExample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Now, consider all possible choices of S and T. The probability that for any S  all its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are in some T is upper bounded by: </a:t>
            </a:r>
            <a:r>
              <a:rPr lang="en-IN" sz="3768" b="0" strike="noStrike" spc="-1" baseline="52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. </a:t>
            </a:r>
            <a:r>
              <a:rPr lang="en-IN" sz="3768" b="0" strike="noStrike" spc="-1" baseline="5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.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(r – n)/r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n-IN" sz="2800" b="0" strike="noStrike" spc="-1" baseline="5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nd</a:t>
            </a:r>
            <a:r>
              <a:rPr lang="en-IN" sz="2800" b="0" strike="noStrike" spc="-1" baseline="5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now show that the above probability is at most 1.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the (in)equalities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0" lvl="4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768" b="0" strike="noStrike" spc="-1" baseline="52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-k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</a:t>
            </a:r>
            <a:r>
              <a:rPr lang="en-IN" sz="3768" b="0" strike="noStrike" spc="-1" baseline="52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k between 0 and n.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0" lvl="4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768" b="0" strike="noStrike" spc="-1" baseline="52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3768" b="0" strike="noStrike" spc="-1" baseline="52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at most 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/k)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0" lvl="4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(1+x) is at most e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any real number x.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required probability is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( 2e 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n/2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/n)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(e)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-n</a:t>
            </a:r>
            <a:r>
              <a:rPr lang="en-IN" sz="2800" b="0" strike="noStrike" spc="-1" baseline="6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d/2r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Recall that d = 2log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. r/n.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Existence--AnotherExample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Now, consider all possible choices of S and T. The probability that for any S  all its neighbors are in some T is upper bounded by: </a:t>
            </a:r>
            <a:r>
              <a:rPr lang="en-IN" sz="3768" b="0" strike="noStrike" spc="-1" baseline="52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n/2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. </a:t>
            </a:r>
            <a:r>
              <a:rPr lang="en-IN" sz="3768" b="0" strike="noStrike" spc="-1" baseline="5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r-n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. </a:t>
            </a:r>
            <a:r>
              <a:rPr lang="en-IN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(r – n)/r</a:t>
            </a:r>
            <a:r>
              <a:rPr lang="en-IN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n-IN" sz="2800" b="0" strike="noStrike" spc="-1" baseline="5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nd/2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now show that the above probability is at most 1.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the (in)equalities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0" lvl="4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768" b="0" strike="noStrike" spc="-1" baseline="52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n-k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</a:t>
            </a:r>
            <a:r>
              <a:rPr lang="en-IN" sz="3768" b="0" strike="noStrike" spc="-1" baseline="52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k between 0 and n.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0" lvl="4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768" b="0" strike="noStrike" spc="-1" baseline="52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at most (en/k)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0" lvl="4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(1+x) is at most e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any real number x.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required probability is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( 2e )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n/2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(er/n)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(e)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-n</a:t>
            </a:r>
            <a:r>
              <a:rPr lang="en-IN" sz="2800" b="0" strike="noStrike" spc="-1" baseline="6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d/2r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Recall that d = 2log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. r/n and log r = log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to simplify.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Yet Another 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a Boolean formula in CNF.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CNF, each clause is a disjunction of literals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formula is a conjunction of clauses.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Another name for CNF is Product-of-Sums.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Yet Another 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show that for any set of m clauses, there is a truth assignment that satisfies at least m/2  clauses.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Proof: Consider a random assignment of truth values to variables as T/F.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a clause 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k variables.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not satisfied with probability 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a random variable Zi that indicates the event Ci is satisfied.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E[Zi] =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(Ci is satisfied) = 1 –  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Z as the number of clauses satisfied. Z =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Zi.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E[Z] =  E[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Zi] =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E[Zi] = m(1 – 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&gt;= m/2 as k &gt;= 1.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Yet Another 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show that for any set of m clauses, there is a truth assignment that satisfies at least m/2  clauses.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Proof: Consider a random assignment of truth values to variables as T/F.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E[Z] =  E[</a:t>
            </a:r>
            <a:r>
              <a:rPr lang="en-IN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S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Zi] = </a:t>
            </a:r>
            <a:r>
              <a:rPr lang="en-IN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S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E[Zi] = m(1 – 2</a:t>
            </a:r>
            <a:r>
              <a:rPr lang="en-IN" sz="2800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-k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 &gt;= m/2 as k &gt;= 1.</a:t>
            </a: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above holds irrespective of whether the formula is satisfiable or not.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version of the problem where we intend to maximize the number of clauses that can be satisfied is called as MAXSAT.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MAXSAT is also NP-hard indicating that no good polynomial solutions exist.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Agenda for Today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265040"/>
            <a:ext cx="9067680" cy="542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to </a:t>
            </a:r>
            <a:r>
              <a:rPr lang="en-IN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actual lecture</a:t>
            </a:r>
            <a:r>
              <a:rPr lang="en-IN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….randomization in computing</a:t>
            </a:r>
            <a:endParaRPr lang="en-IN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see how randomization can help in designing and </a:t>
            </a:r>
            <a:r>
              <a:rPr lang="en-IN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analyzing</a:t>
            </a:r>
            <a:r>
              <a:rPr lang="en-IN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algorithms.</a:t>
            </a:r>
            <a:endParaRPr lang="en-IN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Starting with a very simple example...</a:t>
            </a:r>
            <a:endParaRPr lang="en-IN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5AA54C-CFC0-4B1D-A966-ACE5280BCBBE}"/>
                  </a:ext>
                </a:extLst>
              </p14:cNvPr>
              <p14:cNvContentPartPr/>
              <p14:nvPr/>
            </p14:nvContentPartPr>
            <p14:xfrm>
              <a:off x="862920" y="4330080"/>
              <a:ext cx="6626160" cy="1739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5AA54C-CFC0-4B1D-A966-ACE5280BCB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560" y="4320720"/>
                <a:ext cx="6644880" cy="175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Yet Another 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version of the problem where we intend to maximize the number of clauses that can be satisfied is called as MAXSAT.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for an instance I, m*(I) to be the maximum number of clauses that can be satisfied.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m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(I) be the number of (expected) clauses that can be satisfied by an (randomized) algorithm A.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ratio m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(I)/m*(I) is the performance ratio of algorithm A.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seek algorithms that this ratio as close to 1.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previous approach gives us 1/2 as the ratio.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Yet Another 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version of the problem where we intend to maximize the number of clauses that can be satisfied is called as MAXSAT.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ratio m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(I)/m*(I) is the performance ratio of algorithm A.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seek algorithms that this ratio as close to 1.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previous approach gives us 1/2 as the ratio.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Actually the ratio is 1-2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fact, there are instances where one can satisfy only 1/2 of the clauses.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LP Rounding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version of the problem where we intend to maximize the number of clauses that can be satisfied is called as MAXSAT.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now study an approach that does better than 1/2.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Finally, we devise an algorithm that gets us a ratio of 3/4.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LP Rounding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technique of LP Rounding uses the following approach.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Write the optimization problem as an integer linear program (ILP).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Relax some of the constraints of the ILP in a step called LP Relaxation to conver the ILP to a simpe Linear Program (LP).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 that LP can be solved in polynomial time. Get an optimal solution to the LP.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Round the solution from LP to satisfy the integrality constraints.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 lose some quality in this step but that is inevitable.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LP Rounding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us apply LP rounding to the MAXSAT problem.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a clause 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 indicator variable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</a:t>
            </a:r>
            <a:r>
              <a:rPr lang="en-IN" sz="2800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with values in {0, 1} is defined to indicate whether C</a:t>
            </a:r>
            <a:r>
              <a:rPr lang="en-IN" sz="2800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satisfied or not.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now seek to maximize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each variable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we define an indicator variable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that takes values 1 or 0 corresponding to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True or False respectively.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Since variables can appear in either the pure form or the complemented form, we separate these as follows.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LP Rounding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us apply LP rounding to the MAXSAT problem.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a clause 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each variable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we define an indicator variable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that takes values 1 or 0 corresponding to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True or False respectively.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Since variables can appear in either the pure form or the complemented form, we separate these as follows.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i+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to be the indices  of variables that appear in pure form in 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i-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to be the indices  of variables that appear in pure form in 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LP Rounding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us apply LP rounding to the MAXSAT problem.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a clause 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each variable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we define an indicator variable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lang="en-IN" sz="2800" b="0" strike="noStrike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that takes values 1 or 0 corresponding to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True or False respectively.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i+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to be the indices  of variables that appear in pure form in 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i-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to be the indices  of variables that appear in pure form in 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Now, clause C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satisfied if it holds that for each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   </a:t>
            </a:r>
            <a:r>
              <a:rPr lang="en-IN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C</a:t>
            </a:r>
            <a:r>
              <a:rPr lang="en-IN" sz="3277" b="0" strike="noStrike" spc="-1" baseline="-6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i+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+    </a:t>
            </a:r>
            <a:r>
              <a:rPr lang="en-IN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C</a:t>
            </a:r>
            <a:r>
              <a:rPr lang="en-IN" sz="3277" b="0" strike="noStrike" spc="-1" baseline="-6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i-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(1 –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 &gt; =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LP Rounding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us apply LP rounding to the MAXSAT problem.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entire integer linear program is: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     Maximize  </a:t>
            </a:r>
            <a:r>
              <a:rPr lang="en-IN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Z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subject to	  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			S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 in C</a:t>
            </a:r>
            <a:r>
              <a:rPr lang="en-IN" sz="3277" b="0" strike="noStrike" spc="-1" baseline="-6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i+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+    </a:t>
            </a:r>
            <a:r>
              <a:rPr lang="en-IN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 in C</a:t>
            </a:r>
            <a:r>
              <a:rPr lang="en-IN" sz="3277" b="0" strike="noStrike" spc="-1" baseline="-6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i-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(1 – 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 &gt; = z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all i.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where 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z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{0, 1} for all i and j.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LP Rounding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us apply LP rounding to the MAXSAT problem.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us relax the constraints on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so that they can take values in [0,1]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 they are real numbers between 0 and 1 now and not just integral necessarily.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use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the values of the best solution to the relaxed linear program.</a:t>
            </a:r>
          </a:p>
          <a:p>
            <a:pPr marL="889200" lvl="1" indent="-31968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use u’s for the variables and v’s for the clauses.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Notice that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an upper bound on the number of clauses that can be satisfied.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But, the values of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are not integral, so they do not yet correspond to True/False values in a truth assignment.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LP Rounding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us relax the constraints on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so that they can take values in [0,1]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use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the values of the best solution to the relaxed linear program.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But, the values of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are not integral, so they do not yet correspond to True/False values in a truth assignment.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next step in the technique suggests to round the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’s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so that a truth assignment can be obtained. This step is called randomized rounding.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Our rounding does the following: Set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to 1 with probability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sets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to True with the same probability.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Simple 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229040"/>
            <a:ext cx="9067680" cy="542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us recall the partition procedure and  quick sort.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assume that the elements of the set are all distinct.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34112" y="4013152"/>
            <a:ext cx="9212400" cy="3416888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63000" rIns="108000" bIns="63000"/>
          <a:lstStyle/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Algorithm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RandQuickSort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(S)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Choose a pivot element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u.a.r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from S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Split the set S into two subsets 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{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|x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&lt;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               	and 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{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|x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 by comparing each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with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Recurse on sets S1 and S2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Output the sorted set 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and then sorted 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end Algorithm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FA0436-D986-4E7A-A295-A2564AAC8927}"/>
              </a:ext>
            </a:extLst>
          </p:cNvPr>
          <p:cNvGrpSpPr/>
          <p:nvPr/>
        </p:nvGrpSpPr>
        <p:grpSpPr>
          <a:xfrm>
            <a:off x="1026749" y="2669493"/>
            <a:ext cx="8021822" cy="475359"/>
            <a:chOff x="995613" y="2488913"/>
            <a:chExt cx="8021822" cy="4753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0CEE0FB-FF16-4166-9486-43B22B4976CE}"/>
                </a:ext>
              </a:extLst>
            </p:cNvPr>
            <p:cNvSpPr/>
            <p:nvPr/>
          </p:nvSpPr>
          <p:spPr>
            <a:xfrm>
              <a:off x="995613" y="2566220"/>
              <a:ext cx="2730813" cy="3932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347D27-06FD-422A-8430-03C50DB48E42}"/>
                </a:ext>
              </a:extLst>
            </p:cNvPr>
            <p:cNvSpPr/>
            <p:nvPr/>
          </p:nvSpPr>
          <p:spPr>
            <a:xfrm>
              <a:off x="2802194" y="2566220"/>
              <a:ext cx="334296" cy="393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ABF227-CA21-4944-BC9C-FB1EA5A24839}"/>
                </a:ext>
              </a:extLst>
            </p:cNvPr>
            <p:cNvSpPr/>
            <p:nvPr/>
          </p:nvSpPr>
          <p:spPr>
            <a:xfrm>
              <a:off x="6286622" y="2566220"/>
              <a:ext cx="2730813" cy="3932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6079EF-0C01-49F4-8D39-558E13F367C7}"/>
                </a:ext>
              </a:extLst>
            </p:cNvPr>
            <p:cNvSpPr/>
            <p:nvPr/>
          </p:nvSpPr>
          <p:spPr>
            <a:xfrm>
              <a:off x="7060816" y="2566220"/>
              <a:ext cx="362539" cy="393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x</a:t>
              </a:r>
              <a:r>
                <a:rPr lang="en-IN" sz="1400" baseline="-25000" dirty="0"/>
                <a:t>i</a:t>
              </a:r>
              <a:endParaRPr lang="en-IN" sz="1600" baseline="-250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3D4063-6810-4698-835B-773AEE53F502}"/>
                </a:ext>
              </a:extLst>
            </p:cNvPr>
            <p:cNvSpPr txBox="1"/>
            <p:nvPr/>
          </p:nvSpPr>
          <p:spPr>
            <a:xfrm>
              <a:off x="6340871" y="2578199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&lt; x</a:t>
              </a:r>
              <a:r>
                <a:rPr lang="en-IN" baseline="-25000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6B1F98-6143-4C05-8469-1DF245AAD3DC}"/>
                </a:ext>
              </a:extLst>
            </p:cNvPr>
            <p:cNvSpPr txBox="1"/>
            <p:nvPr/>
          </p:nvSpPr>
          <p:spPr>
            <a:xfrm>
              <a:off x="7896044" y="2594940"/>
              <a:ext cx="561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&gt; x</a:t>
              </a:r>
              <a:r>
                <a:rPr lang="en-IN" baseline="-25000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BD7A61-17DB-4305-B7A4-D6D6429BE316}"/>
                </a:ext>
              </a:extLst>
            </p:cNvPr>
            <p:cNvSpPr txBox="1"/>
            <p:nvPr/>
          </p:nvSpPr>
          <p:spPr>
            <a:xfrm>
              <a:off x="4376802" y="2488913"/>
              <a:ext cx="153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Partition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39D9F9-001C-4154-BA19-19A1F9391C13}"/>
                </a:ext>
              </a:extLst>
            </p:cNvPr>
            <p:cNvCxnSpPr/>
            <p:nvPr/>
          </p:nvCxnSpPr>
          <p:spPr>
            <a:xfrm>
              <a:off x="4146658" y="2821858"/>
              <a:ext cx="16223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D082FE-F2AC-4AEF-B5CC-DAC0F454AAD6}"/>
              </a:ext>
            </a:extLst>
          </p:cNvPr>
          <p:cNvSpPr txBox="1"/>
          <p:nvPr/>
        </p:nvSpPr>
        <p:spPr>
          <a:xfrm>
            <a:off x="2222878" y="23597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878C3-472B-419D-875B-EE669F557D6C}"/>
              </a:ext>
            </a:extLst>
          </p:cNvPr>
          <p:cNvSpPr txBox="1"/>
          <p:nvPr/>
        </p:nvSpPr>
        <p:spPr>
          <a:xfrm>
            <a:off x="6475549" y="2365846"/>
            <a:ext cx="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  <a:r>
              <a:rPr lang="en-IN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EA95F-94FD-4BEA-B64D-4E3F0E81E8ED}"/>
              </a:ext>
            </a:extLst>
          </p:cNvPr>
          <p:cNvSpPr txBox="1"/>
          <p:nvPr/>
        </p:nvSpPr>
        <p:spPr>
          <a:xfrm>
            <a:off x="8038635" y="2356014"/>
            <a:ext cx="49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  <a:r>
              <a:rPr lang="en-IN" baseline="-25000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AF448B-A612-4106-858A-76B1C30EC940}"/>
              </a:ext>
            </a:extLst>
          </p:cNvPr>
          <p:cNvSpPr/>
          <p:nvPr/>
        </p:nvSpPr>
        <p:spPr>
          <a:xfrm>
            <a:off x="2829275" y="2734821"/>
            <a:ext cx="362539" cy="3932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x</a:t>
            </a:r>
            <a:r>
              <a:rPr lang="en-IN" sz="1400" baseline="-25000" dirty="0"/>
              <a:t>i</a:t>
            </a:r>
            <a:endParaRPr lang="en-IN" sz="1600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B6C6A67-600B-4A54-9FAF-BBA267225E8B}"/>
                  </a:ext>
                </a:extLst>
              </p14:cNvPr>
              <p14:cNvContentPartPr/>
              <p14:nvPr/>
            </p14:nvContentPartPr>
            <p14:xfrm>
              <a:off x="7531920" y="3255840"/>
              <a:ext cx="2228400" cy="848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B6C6A67-600B-4A54-9FAF-BBA267225E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2560" y="3246480"/>
                <a:ext cx="2247120" cy="86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LP Rounding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next step in the technique suggests to round the u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’s so that a truth assignment can be obtained. This step is called randomized rounding.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Our rounding does the following: Set 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to 1 with probability u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sets 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to True with the same probability.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now estimate the probability that a clause C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satisfied.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LP Rounding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now estimate the probability that a clause 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satisfied.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Claim: A clause 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with k literals is satisfied with probability at least  1 – (1-1/k)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Recall what is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us assume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wlog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that all the variables in 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appear in their pure form.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 ...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for some variables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through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the relaxed LP, we satisfy the constraint u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+ u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+... +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&gt;=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now remains unsatisfied if the corresponding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through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are all 0.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LP Rounding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clause 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with k literals is satisfied with probability at least  1 – (1-1/k)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Recall what is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 ...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for some variables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through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the relaxed LP, we satisfy the constraint u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+ u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+... +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&gt;=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now remains unsatisfied if the corresponding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through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are all 0.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happens with probability (1-u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for each variable and hence with probability </a:t>
            </a:r>
            <a:r>
              <a:rPr lang="en-IN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P</a:t>
            </a:r>
            <a:r>
              <a:rPr lang="en-IN" sz="36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(1-u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for the k variables.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C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satisfied with probability 1 –  </a:t>
            </a:r>
            <a:r>
              <a:rPr lang="en-IN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P</a:t>
            </a:r>
            <a:r>
              <a:rPr lang="en-IN" sz="36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(1-u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LP Rounding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clause 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with k literals is satisfied with probability at least  1 – (1-1/k)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happens with probability (1-u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for each variable and hence with probability </a:t>
            </a:r>
            <a:r>
              <a:rPr lang="en-IN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P</a:t>
            </a:r>
            <a:r>
              <a:rPr lang="en-IN" sz="36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(1-u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for the k variables.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satisfied with probability 1 –  </a:t>
            </a:r>
            <a:r>
              <a:rPr lang="en-IN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P</a:t>
            </a:r>
            <a:r>
              <a:rPr lang="en-IN" sz="36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(1-u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claim that the above is minimized when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/k for each j.  (Take the proof as a reading exercise).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the probability of interest is 1 – (1 –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/k)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now claim that the function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f(r) = 1 – (1 – r/k)</a:t>
            </a:r>
            <a:r>
              <a:rPr lang="en-IN" sz="2800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is at least 1 – (1-1/k)</a:t>
            </a:r>
            <a:r>
              <a:rPr lang="en-IN" sz="2800" spc="-1" baseline="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.r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for all r in [0,1].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Take the proof of the above also as a reading exercise. You need to show that the function is concave.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LP Rounding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clause C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with k literals is satisfied with probability at least  1 – (1-1/k)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the probability of interest is 1 – (1 –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/k)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now claim that the function  f(r) = 1 – (1 – r/k)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at least 1 – (1-1/k)</a:t>
            </a:r>
            <a:r>
              <a:rPr lang="en-IN" sz="2800" b="0" strike="noStrike" spc="-1" baseline="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all r in [0,1].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 the above, we conclude that C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satisfied with probability at least (1-1/k)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Now, use linearity of expectations (over clauses) to show that the expected number of satisfied clauses is at least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360" lvl="2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</a:pP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40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(1 – (1-1/k)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&gt;= (1 – 1/e)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40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&gt;= (1-1/e) m*(I).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LP Rounding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two algorithms with performance guarantees as shown:</a:t>
            </a: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k, the length of the clause, increases, the first algorithm does better, and as k is small, the latter is better.</a:t>
            </a:r>
          </a:p>
          <a:p>
            <a:pPr marL="1123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8A188BB-3245-4C47-8F86-CD2CE505B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4361"/>
              </p:ext>
            </p:extLst>
          </p:nvPr>
        </p:nvGraphicFramePr>
        <p:xfrm>
          <a:off x="1733251" y="2117344"/>
          <a:ext cx="672041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>
                  <a:extLst>
                    <a:ext uri="{9D8B030D-6E8A-4147-A177-3AD203B41FA5}">
                      <a16:colId xmlns:a16="http://schemas.microsoft.com/office/drawing/2014/main" val="1269921961"/>
                    </a:ext>
                  </a:extLst>
                </a:gridCol>
                <a:gridCol w="2240139">
                  <a:extLst>
                    <a:ext uri="{9D8B030D-6E8A-4147-A177-3AD203B41FA5}">
                      <a16:colId xmlns:a16="http://schemas.microsoft.com/office/drawing/2014/main" val="2335558427"/>
                    </a:ext>
                  </a:extLst>
                </a:gridCol>
                <a:gridCol w="2240139">
                  <a:extLst>
                    <a:ext uri="{9D8B030D-6E8A-4147-A177-3AD203B41FA5}">
                      <a16:colId xmlns:a16="http://schemas.microsoft.com/office/drawing/2014/main" val="42240419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 – (1/2</a:t>
                      </a:r>
                      <a:r>
                        <a:rPr lang="en-IN" sz="2400" baseline="30000" dirty="0"/>
                        <a:t>k</a:t>
                      </a:r>
                      <a:r>
                        <a:rPr lang="en-IN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 – (1 – 1/k)</a:t>
                      </a:r>
                      <a:r>
                        <a:rPr lang="en-IN" sz="2400" baseline="30000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6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5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29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51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0.684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300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19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0697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LP Rounding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next steps: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have two algorithms. One guarantees an approximation ratio of at least 1/2.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other guarantees an approximation ratio of at least  	   1 -  (1 – 1/k)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can use both to achieve an approximation ratio of at least 3/4.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Idea 1 : Run both algorithms and pick the best solution.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Idea 2 : Toss a fair coin and pick an algorithm based on the outcome.........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both cases, we can show that the expected performance ratio will be at least 3/4.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LP Rounding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have two algorithms. One guarantees an approximation ratio of at least 1/2. The other guarantees an approximation ratio of at least  1 -  (1 – 1/k)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can use both to achieve an approximation ratio of at least 3/4.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Idea 2 : Toss a fair coin and pick an algorithm based on the outcome.........</a:t>
            </a: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this case, the expected number of clauses satisfied is (n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+n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)/2.</a:t>
            </a:r>
          </a:p>
          <a:p>
            <a:pPr marL="889200" lvl="1" indent="-31968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Here, n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n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refer to the expected number of clauses satisfied by the first and the second algorithms.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76807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LP Rounding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have two algorithms. One guarantees an approximation ratio of at least 1/2. The other guarantees an approximation ratio of at least  1 -  (1 – 1/k)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Idea 2 : Toss a fair coin and pick an algorithm based on the outcome.........</a:t>
            </a: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this case, the expected number of clauses satisfied is (n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+n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)/2.</a:t>
            </a:r>
          </a:p>
          <a:p>
            <a:pPr marL="889200" lvl="1" indent="-31968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Here, n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n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refer to the expected number of clauses satisfied by the first and the second algorithms.</a:t>
            </a:r>
          </a:p>
          <a:p>
            <a:pPr marL="432000" indent="-31968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will show that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(n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+n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)/2 &gt;= ¾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S</a:t>
            </a:r>
            <a:r>
              <a:rPr lang="en-IN" sz="2800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</a:t>
            </a:r>
            <a:r>
              <a:rPr lang="en-IN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28612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LP Rounding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198852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this case, the expected number of clauses satisfied is (n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+n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)/2.</a:t>
            </a:r>
          </a:p>
          <a:p>
            <a:pPr marL="889200" lvl="1" indent="-31968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Here, n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n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refer to the expected number of clauses satisfied by the first and the second algorithms.</a:t>
            </a:r>
          </a:p>
          <a:p>
            <a:pPr marL="432000" indent="-31968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will show that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(n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+n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)/2 &gt;= ¾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S</a:t>
            </a:r>
            <a:r>
              <a:rPr lang="en-IN" sz="2800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</a:t>
            </a:r>
            <a:r>
              <a:rPr lang="en-IN" sz="2800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</a:t>
            </a:r>
            <a:r>
              <a:rPr lang="en-IN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</a:t>
            </a:r>
            <a:endParaRPr lang="en-IN" spc="-1" baseline="-33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1968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Focus on clauses that have k literals. Then,</a:t>
            </a:r>
          </a:p>
          <a:p>
            <a:pPr marL="432000" indent="-31968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S</a:t>
            </a:r>
            <a:r>
              <a:rPr lang="en-IN" sz="2800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  <a:r>
              <a:rPr lang="en-IN" sz="2800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S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</a:t>
            </a:r>
            <a:r>
              <a:rPr lang="en-IN" sz="2800" spc="-1" baseline="-5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j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has k literals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(1 – 2</a:t>
            </a:r>
            <a:r>
              <a:rPr lang="en-IN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-k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)</a:t>
            </a:r>
            <a:r>
              <a:rPr lang="en-IN" sz="2800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&gt;=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S</a:t>
            </a:r>
            <a:r>
              <a:rPr lang="en-IN" sz="2800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  <a:r>
              <a:rPr lang="en-IN" sz="2800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S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lang="en-IN" sz="2800" spc="-1" baseline="-5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has k literals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(1 – 2</a:t>
            </a:r>
            <a:r>
              <a:rPr lang="en-IN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-k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).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r>
              <a:rPr lang="en-IN" sz="2800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 marL="432000" indent="-31968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know that n2 &gt;=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S</a:t>
            </a:r>
            <a:r>
              <a:rPr lang="en-IN" sz="2800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  <a:r>
              <a:rPr lang="en-IN" sz="2800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S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lang="en-IN" sz="2800" spc="-1" baseline="-5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has k literals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 panose="05050102010706020507" pitchFamily="18" charset="2"/>
              </a:rPr>
              <a:t>b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where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 panose="05050102010706020507" pitchFamily="18" charset="2"/>
              </a:rPr>
              <a:t>b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1 -  (1 – 1/k)</a:t>
            </a:r>
            <a:r>
              <a:rPr lang="en-IN" sz="2800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66430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Simple 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5328000"/>
            <a:ext cx="9067680" cy="1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T(n) be the time taken by the procedure.</a:t>
            </a:r>
            <a:endParaRPr lang="en-IN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can we say about T(n)?</a:t>
            </a:r>
            <a:endParaRPr lang="en-IN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32000" y="1362960"/>
            <a:ext cx="9212400" cy="3464679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63000" rIns="108000" bIns="63000"/>
          <a:lstStyle/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Algorithm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RandQuickSort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(S)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Choose a pivot element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u.a.r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from S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Split the set S into two subsets 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{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|x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&lt;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              	and 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{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|x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 by comparing each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with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Recurse on sets S1 and S2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Output the sorted set 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then sorted 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end Algorithm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C80F07-4770-43AA-B12D-C905EAA3074C}"/>
                  </a:ext>
                </a:extLst>
              </p14:cNvPr>
              <p14:cNvContentPartPr/>
              <p14:nvPr/>
            </p14:nvContentPartPr>
            <p14:xfrm>
              <a:off x="1422360" y="5750640"/>
              <a:ext cx="6573960" cy="84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C80F07-4770-43AA-B12D-C905EAA307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3000" y="5741280"/>
                <a:ext cx="6592680" cy="86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LP Rounding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will show that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(n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+n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)/2 &gt;= ¾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S</a:t>
            </a:r>
            <a:r>
              <a:rPr lang="en-IN" sz="2800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</a:t>
            </a:r>
            <a:r>
              <a:rPr lang="en-IN" sz="2800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</a:t>
            </a:r>
            <a:r>
              <a:rPr lang="en-IN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</a:t>
            </a:r>
            <a:endParaRPr lang="en-IN" spc="-1" baseline="-33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1968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Focus on clauses that have k literals. Then,</a:t>
            </a:r>
          </a:p>
          <a:p>
            <a:pPr marL="432000" indent="-31968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S</a:t>
            </a:r>
            <a:r>
              <a:rPr lang="en-IN" sz="2800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  <a:r>
              <a:rPr lang="en-IN" sz="2800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S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</a:t>
            </a:r>
            <a:r>
              <a:rPr lang="en-IN" sz="2800" spc="-1" baseline="-5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j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has k literals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(1 – 2</a:t>
            </a:r>
            <a:r>
              <a:rPr lang="en-IN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-k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)</a:t>
            </a:r>
            <a:r>
              <a:rPr lang="en-IN" sz="2800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&gt;=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S</a:t>
            </a:r>
            <a:r>
              <a:rPr lang="en-IN" sz="2800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  <a:r>
              <a:rPr lang="en-IN" sz="2800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S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lang="en-IN" sz="2800" spc="-1" baseline="-5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has k literals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(1 – 2</a:t>
            </a:r>
            <a:r>
              <a:rPr lang="en-IN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-k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).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r>
              <a:rPr lang="en-IN" sz="2800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 marL="432000" indent="-31968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know that n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&gt;=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S</a:t>
            </a:r>
            <a:r>
              <a:rPr lang="en-IN" sz="2800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  <a:r>
              <a:rPr lang="en-IN" sz="2800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S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lang="en-IN" sz="2800" spc="-1" baseline="-5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has k literals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 panose="05050102010706020507" pitchFamily="18" charset="2"/>
              </a:rPr>
              <a:t>b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where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 panose="05050102010706020507" pitchFamily="18" charset="2"/>
              </a:rPr>
              <a:t>b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1 -  (1 – 1/k)</a:t>
            </a:r>
            <a:r>
              <a:rPr lang="en-IN" sz="2800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</a:p>
          <a:p>
            <a:pPr marL="432000" indent="-31968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So,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(n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+n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)/2 &gt;=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S</a:t>
            </a:r>
            <a:r>
              <a:rPr lang="en-IN" sz="2800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  <a:r>
              <a:rPr lang="en-IN" sz="2800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S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lang="en-IN" sz="2800" spc="-1" baseline="-5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has k literals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½ [(1 – 2</a:t>
            </a:r>
            <a:r>
              <a:rPr lang="en-IN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-k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 +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 panose="05050102010706020507" pitchFamily="18" charset="2"/>
              </a:rPr>
              <a:t>b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] .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432000" indent="-31968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prove that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(1 – 2</a:t>
            </a:r>
            <a:r>
              <a:rPr lang="en-IN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-k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 +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 panose="05050102010706020507" pitchFamily="18" charset="2"/>
              </a:rPr>
              <a:t>b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is at least 3/2.</a:t>
            </a:r>
          </a:p>
          <a:p>
            <a:pPr marL="432000" indent="-31968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Ending the proof of the required claim.</a:t>
            </a:r>
          </a:p>
        </p:txBody>
      </p:sp>
    </p:spTree>
    <p:extLst>
      <p:ext uri="{BB962C8B-B14F-4D97-AF65-F5344CB8AC3E}">
        <p14:creationId xmlns:p14="http://schemas.microsoft.com/office/powerpoint/2010/main" val="9859014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Approximate Counting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now focus on a new topic called approximate counting.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idea here is to see how many objects satisfy a given condition.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Examples: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 the number of spanning trees of a given graph.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 the number of matchings of a given graph.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 the number of truth assignments that satisfy a formula in DNF.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 can be seen, the first example has a polynomial time algorithm while the other two do not.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Approximate Counting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start with studying how to count the number of truth assignments that satisfy a formula in DNF.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formula in DNF is of the form C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 C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 ... V C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where each clause C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of the form (L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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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...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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L’s are called literals and each literal is either a variable 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or its negation 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’.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problem has applications in network design and realibility.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Approximate Counting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start with studying how to count the number of truth assignments that satisfy a formula in DNF.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formula F in DNF is of the form C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 C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 ... V C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where each clause C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of the form (L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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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...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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lang="en-IN" sz="2800" b="0" strike="noStrike" spc="-1" baseline="-6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L’s are called literals and each literal is either a variable 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or its negation 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’.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 truth assignment is said to satisfy F if some clause in F is true under the assignment.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are interested in #F – the number of distinct satisfying assignments of F.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While no deterministic algorithms are known, we focus on randomized algorithms to get as close to the answer as possible.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Approximate Counting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abstract the problem as follows.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 be a finite set and f : U -&gt; {0, 1} be a Boolean function.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G = { u | f(u) = 1}.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assume that given a u in U, f(u) is easy to compute.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also assume that it is possible to sample uniformly at random from U.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want to estimate the size of G.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Approximate Counting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method we study is called the Monte Carlo method.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Choose N independent samples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uar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from U, say u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u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...,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lang="en-IN" sz="2800" b="0" strike="noStrike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Evaluate f at each of these samples and count the number of instances that f evaluates to 1.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this count to estimate G.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Details follow.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Approximate Counting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method we study is called the Monte Carlo method.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Choose N independent samples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uar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from U, say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u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...,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Evaluate f at each of these samples and count the number of instances that f evaluates to 1.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this count to estimate G.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Y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be a random variable that indicates whether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G.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another random variable Z = |U|.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Y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/N.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Verify that E[Z] = |G|.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Approximate Counting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method we study is called the Monte Carlo method.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Choose N independent samples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uar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from U, say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u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...,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Evaluate f at each of these samples and count the number of instances that f evaluates to 1.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this count to estimate G.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Yi be a random variable that indicates whether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G.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another random variable Z = |U|.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Y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/N.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Verify that E[Z] = |G|.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E[Z] = (|U|/N).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E[Y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= (|U|/N).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|G|/|U| = |G|.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Approximate Counting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method we study is called the Monte Carlo method.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Choose N independent samples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uar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from U, say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u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...,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Evaluate f at each of these samples and count the number of instances that f evaluates to 1.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this count to estimate G.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Yi be a random variable that indicates whether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G.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another random variable Z = |U|.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Y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/N.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Verify that E[Z] = |G|.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E[Z] = (|U|/N).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E[Y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= (|U|/N).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|G|/|U| = |G|.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hope that since Z has an expectation that is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usfeul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us, Z can be used as an estimator for |G|.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Approximate Counting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252000" y="1188000"/>
            <a:ext cx="968292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another random variable Z = |U|. </a:t>
            </a:r>
            <a:r>
              <a:rPr lang="en-IN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/N.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Verify that E[Z] = |G|.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E[Z] = (|U|/N). </a:t>
            </a:r>
            <a:r>
              <a:rPr lang="en-IN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E[Y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= (|U|/N). </a:t>
            </a:r>
            <a:r>
              <a:rPr lang="en-IN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|G|/|U| = |G|.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hope that since Z has an expectation that is usfeul for us, Z can be used as an estimator for |G|.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other words, we hope that Z has a value close to |G|.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Indeed, an application of Chernoff bounds again.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Simple 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06478" y="3702877"/>
            <a:ext cx="9733935" cy="35863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can we say about T(n)?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maximum value of T(n) occurs when the pivot element x</a:t>
            </a:r>
            <a:r>
              <a:rPr lang="en-IN" sz="24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the largest/smallest element of the remaining set during</a:t>
            </a:r>
            <a:r>
              <a:rPr lang="en-IN" sz="2400" b="0" strike="noStrike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recursive call of the algorithm. 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case, T(n) = n + (n − 1) + · · · + 1 = O(n</a:t>
            </a:r>
            <a:r>
              <a:rPr lang="en-IN" sz="24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 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value of T(n) is reached with a very low probability of 1/n ·1/ n−1 · · · · 1/2. 1 = 1/n! .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Also, the best case occurs when </a:t>
            </a:r>
            <a:r>
              <a:rPr lang="en-IN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every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pivot element splits the applicable set into two equal sized subsets and then T(n) = O(n ln n). 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32000" y="1362960"/>
            <a:ext cx="9212400" cy="216648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63000" rIns="108000" bIns="63000"/>
          <a:lstStyle/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Algorithm RandQuickSort(S)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Choose a pivot element x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u.a.r from 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Split the set S into two subsets S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{x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|x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&lt; x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  and S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{x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|x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 x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Recurse on sets S1 and S2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Output the sorted set S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x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then sorted S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end Algorithm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F2950F-5B96-4BCB-92C0-7FA4992D4523}"/>
                  </a:ext>
                </a:extLst>
              </p14:cNvPr>
              <p14:cNvContentPartPr/>
              <p14:nvPr/>
            </p14:nvContentPartPr>
            <p14:xfrm>
              <a:off x="228960" y="4498920"/>
              <a:ext cx="9754560" cy="2944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F2950F-5B96-4BCB-92C0-7FA4992D45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600" y="4489560"/>
                <a:ext cx="9773280" cy="296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Approximate Counting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252000" y="1188000"/>
            <a:ext cx="91800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r = |G|/|U|. Then, with probability at least 1 –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the Monte Carlo estimation produces a result that is within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 the actual value.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Recall that each 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a Bernoulli random variable and the 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’s are iid.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Y = </a:t>
            </a:r>
            <a:r>
              <a:rPr lang="en-IN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realize that  Z = |U|Y/N.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E[Y] = Nr.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Chernoff bounds, Pr( (1-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)|G| &lt;= Z &lt;= (1+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)|G|)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Pr((1-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)|G| &lt;= |U|Y/N &lt;= (1+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)|G|)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= Pr((1-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)Nr &lt;= Y &lt;= (1+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Nr)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&gt;= 1 – 2exp{-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Nr/4).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Approximate Counting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252000" y="1188000"/>
            <a:ext cx="91800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r = |G|/|U|. Then, with probability at least 1 –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the Monte Carlo estimation produces a result that is within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 the actual value with N &gt;= 4 ln(2/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)/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Y = </a:t>
            </a:r>
            <a:r>
              <a:rPr lang="en-IN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realize that  Z = |U|Y/N. E[Y] = Nr.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Chernoff bounds, Pr( (1-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)|G| &lt;= Z &lt;= (1+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)|G|)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Pr((1-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)|G| &lt;= |U|Y/N &lt;= (1+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)|G|)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= Pr((1-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)Nr &lt;= Y &lt;= (1+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Nr)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&gt;= 1 – 2exp{-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Nr/4}.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 the choice of N, exp{-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Nr/4} = exp{-ln (2/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)).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the required probability is at least 1 –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Approximate Counting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252000" y="1188000"/>
            <a:ext cx="91800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good is our scheme?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Notice that the scheme requires N samples to be drawn.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N = O(1/r) where r = |G|/|U|.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|G| is small, then N is large.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is not only large, but is as large as 1/r implying that N can get close to being exponentially large.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Approximate Counting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252000" y="1188000"/>
            <a:ext cx="91800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good is our scheme?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Notice that the scheme requires N samples to be drawn.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N = O(1/r) where r = |G|/|U|.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|G| is small, then N is large.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is not only large, but is as large as 1/r implying that N can get close to being exponentially large.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trouble is not with the Chernoff bound but with uar sampling.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cases with r too small, fetching useful samples is difficulty. So, needs more trails.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Importance Sampling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252000" y="1188000"/>
            <a:ext cx="91800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 not rely on uniform sampling but use skewed sampling.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Skew towards useful samples.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Details follow.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Importance Sampling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252000" y="1188000"/>
            <a:ext cx="91800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 aspect of importance sampling is to increase the value of r = |G|/|U|.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 a large r, we will avoid the danger of N = O(1/r) getting large when r is small.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approach we study is quite generic.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V be a finite universe.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are given m subsets H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H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..., H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V such that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all i, |H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can be obtained in polynomial time.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It is possible to sample uniformly at random from any H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all v in V, it is possible to determine if v in H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polynomial time.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Importance Sampling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252000" y="1188000"/>
            <a:ext cx="91800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 aspect of importance sampling is to increase the value of r = |G|/|U|.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 a large r, we will avoid the danger of N = O(1/r) getting large when r is small.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approach we study is quite generic.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V be a finite universe.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are given m subsets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...,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V such that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all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|H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can be obtained in polynomial time.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It is possible to sample uniformly at random from any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all v in V, it is possible to determine if v in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polynomial time.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goal is to estimate the size of H = U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Importance Sampling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252000" y="1188000"/>
            <a:ext cx="91800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V be a finite universe.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are given m subsets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...,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V such that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all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|H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can be obtained in polynomial time.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It is possible to sample uniformly at random from any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all v in V, it is possible to determine if v in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polynomial time.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goal is to estimate the size of H = U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 possibility is to use the inclusion-exclusion principle.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there are too many terms in the formula.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Importance Sampling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252000" y="1188000"/>
            <a:ext cx="91800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V be a finite universe. We are given m subsets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...,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V such that: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all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|H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can be obtained in polynomial time.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It is possible to sample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uar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from any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all v in V, it is possible to determine if v in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polynomial time.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goal is to estimate the size of H = U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is the DNF Counting problem similar?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universe V is the all possible assignments.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H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corresponds to the assignments that satisfy C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|H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for a given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Importance Sampling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252000" y="1188000"/>
            <a:ext cx="91800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V be a finite universe. We are given m subsets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...,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V such that: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all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|H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can be obtained in polynomial time.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It is possible to sample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uar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from any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all v in V, it is possible to determine if v in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polynomial time.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goal is to estimate the size of H = U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is the DNF Counting problem similar?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universe V is the all possible assignments.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H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corresponds to the assignments that satisfy C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|H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for a given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 Exactly 2</a:t>
            </a:r>
            <a:r>
              <a:rPr lang="en-IN" sz="2800" b="0" strike="noStrike" spc="-1" baseline="6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n-r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Easy to sample too. Fix the truth values of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variables, others can be set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uar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Simple 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40000" y="3672000"/>
            <a:ext cx="9176400" cy="366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implies that T(n) has a distribution between O(n ln n) and O(n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 we derive the expected value of T(n).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432000" y="1362960"/>
            <a:ext cx="9212400" cy="216648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63000" rIns="108000" bIns="63000"/>
          <a:lstStyle/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Algorithm RandQuickSort(S)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Choose a pivot element x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u.a.r from 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Split the set S into two subsets S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{x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|x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&lt; x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  and S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{x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|x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 x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Recurse on sets S1 and S2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Output the sorted set S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x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then sorted S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end Algorithm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3B9974-2CCD-4E25-9EAF-1D5AE98F77E3}"/>
                  </a:ext>
                </a:extLst>
              </p14:cNvPr>
              <p14:cNvContentPartPr/>
              <p14:nvPr/>
            </p14:nvContentPartPr>
            <p14:xfrm>
              <a:off x="811080" y="4119840"/>
              <a:ext cx="8831520" cy="3039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3B9974-2CCD-4E25-9EAF-1D5AE98F77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1720" y="4110480"/>
                <a:ext cx="8850240" cy="305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Importance Sampling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252000" y="1188000"/>
            <a:ext cx="91800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V be a finite universe. We are given m subsets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...,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V such that: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all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|H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can be obtained in polynomial time.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It is possible to sample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uar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from any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all v in V, it is possible to determine if v in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polynomial time.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goal is to estimate the size of H = U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is the DNF Counting problem similar?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universe V is the all possible assignments.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H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corresponds to the assignments that satisfy C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|H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for a given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 Exactly 2</a:t>
            </a:r>
            <a:r>
              <a:rPr lang="en-IN" sz="2800" b="0" strike="noStrike" spc="-1" baseline="6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n-r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Easy to sample too. Fix the truth values of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variables, others can be set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uar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 also check if a given v in V is in H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Importance Sampling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252000" y="1188000"/>
            <a:ext cx="91800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V be a finite universe. We are given m subsets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...,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V such that: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all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|H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can be obtained in polynomial time.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It is possible to sample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uar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from any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all v in V, it is possible to determine if v in H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polynomial time.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goal is to estimate the size of H = U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is the DNF Counting problem similar?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universe V is the all possible assignments.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H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corresponds to the assignments that satisfy C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|H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for a given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 Exactly 2</a:t>
            </a:r>
            <a:r>
              <a:rPr lang="en-IN" sz="2800" b="0" strike="noStrike" spc="-1" baseline="6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n-r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Easy to sample too. Fix the truth values of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variables, others can be set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uar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 also check if a given v in V is in H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And, the DNF counting problem is to estimate |H|.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Importance Sampling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252000" y="1188000"/>
            <a:ext cx="91800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a multiset U as the union of 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r>
              <a:rPr lang="en-IN" sz="26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’s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where the multiset keeps multiple copies of each element.</a:t>
            </a:r>
            <a:endParaRPr lang="en-IN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Viewed differently, U can be seen as consisting of tuples (v, 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such that v is in H</a:t>
            </a:r>
            <a:r>
              <a:rPr lang="en-IN" sz="26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Hence, U = { (v, 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| v is in H</a:t>
            </a:r>
            <a:r>
              <a:rPr lang="en-IN" sz="26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}.</a:t>
            </a:r>
            <a:endParaRPr lang="en-IN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Now, |U| = 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6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|H</a:t>
            </a:r>
            <a:r>
              <a:rPr lang="en-IN" sz="24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&gt;= |H|.</a:t>
            </a:r>
            <a:endParaRPr lang="en-IN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also define for every v in V, the coverage set of v as </a:t>
            </a:r>
            <a:endParaRPr lang="en-IN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cov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(v) = { (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v,i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| (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v,i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in U}</a:t>
            </a:r>
            <a:endParaRPr lang="en-IN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Notice that for a given v, the size of 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cov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(v) is the number of 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r>
              <a:rPr lang="en-IN" sz="26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’s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that contain v</a:t>
            </a:r>
            <a:r>
              <a:rPr lang="en-IN" sz="26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Importance Sampling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252000" y="1188000"/>
            <a:ext cx="91800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Viewed differently, U can be seen as consisting of tuples (v, 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such that v is in H</a:t>
            </a:r>
            <a:r>
              <a:rPr lang="en-IN" sz="26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Hence, U = { (v, 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| v is in H</a:t>
            </a:r>
            <a:r>
              <a:rPr lang="en-IN" sz="26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}. Now, |U| = 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6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|H</a:t>
            </a:r>
            <a:r>
              <a:rPr lang="en-IN" sz="24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&gt;= |H|.</a:t>
            </a:r>
            <a:endParaRPr lang="en-IN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also define for every v in V, the coverage set of v as </a:t>
            </a:r>
            <a:endParaRPr lang="en-IN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cov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(v) = { (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v,i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| (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v,i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in U}. Notice that for a given v, the size of 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cov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(v) is the number of 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r>
              <a:rPr lang="en-IN" sz="26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’s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that contain v</a:t>
            </a:r>
            <a:r>
              <a:rPr lang="en-IN" sz="26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following observations hold 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wrt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cov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</a:t>
            </a:r>
            <a:endParaRPr lang="en-IN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The number of coverage sets is exactly |H|.</a:t>
            </a:r>
            <a:endParaRPr lang="en-IN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The coverage sets partition U, i.e. U = 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lang="en-IN" sz="26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</a:t>
            </a:r>
            <a:r>
              <a:rPr lang="en-IN" sz="26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H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cov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(v).</a:t>
            </a:r>
            <a:endParaRPr lang="en-IN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As a result of 2, |U| = </a:t>
            </a:r>
            <a:r>
              <a:rPr lang="en-IN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6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</a:t>
            </a:r>
            <a:r>
              <a:rPr lang="en-IN" sz="26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H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|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cov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(v)|.</a:t>
            </a:r>
            <a:endParaRPr lang="en-IN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all v in H, |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cov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(v)| is at most m.</a:t>
            </a:r>
            <a:endParaRPr lang="en-IN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endParaRPr lang="en-IN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Importance Sampling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252000" y="1188000"/>
            <a:ext cx="91800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Based on the above definitions, for each coverage set, we define a canonical element as follows.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a function f: U -&gt; {0,1}  as f((v,i)) = 1 if i = min{j | v in H</a:t>
            </a:r>
            <a:r>
              <a:rPr lang="en-IN" sz="26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 and 0 otherwise.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G = { (v,j)  in U | f((v,j) = 1}.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Notice that |G| = |H|.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Importance Sampling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252000" y="1188000"/>
            <a:ext cx="91800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Based on the above definitions, for each coverage set, we define a canonical element as follows.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a function f: U -&gt; {0,1}  as f((v,i)) = 1 if i = min{j | v in H</a:t>
            </a:r>
            <a:r>
              <a:rPr lang="en-IN" sz="26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 and 0 otherwise.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G = { (v,j)  in U | f((v,i) = 1}.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Notice that |G| = |H|.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Further, r = |G|/|U| &gt;=  1/m now. As,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|U| = </a:t>
            </a:r>
            <a:r>
              <a:rPr lang="en-IN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6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 in H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|cov(v)| &lt;= </a:t>
            </a:r>
            <a:r>
              <a:rPr lang="en-IN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6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 in H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 &lt;= m |H| = m |G|.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Now, use the Monte-Carlo technique of sampling on U.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Same calculations as earlier hold now. Except that the time taken is O(1/r) = O(polynomial). 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Only have to show how to sample uar from U.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Importance Sampling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252000" y="1188000"/>
            <a:ext cx="91800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Sampling uar from U is done in two steps as follows: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Choose an i between 1 and m such that Pr[i is chosen] =     |H</a:t>
            </a:r>
            <a:r>
              <a:rPr lang="en-IN" sz="26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|/|U|.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Once an i is chosen, choose a v in H</a:t>
            </a:r>
            <a:r>
              <a:rPr lang="en-IN" sz="26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u.a.r.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 claim that the pair (v,i) is now uar over U.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Importance Sampling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252000" y="1188000"/>
            <a:ext cx="91800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 did this sampling procedure work?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Cannot sample uar from V and quickly get a good approximation.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However, using U in the importance sampling experiment is  equivalent to sampling a random satisfying truth assignment from a randomly chosen clause. 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probability we choose a particular assignment now depends on the number of clauses this assignment satisfies.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However, since G is defined on the basis of canonical tuples, only one choice of truth assignment and the correct clause makes it count correctly towards the size of G.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Some Definitions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252000" y="1188000"/>
            <a:ext cx="91800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 respect to approximate counting algorithms, one often uses the following notion.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polynomial randomized approximation scheme (PRAS) for a counting problem 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P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a randomized algorithm A running in polynomial time (in n) such that on any instance I of P and a real number 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 0, produces an output A(I) such that          Pr[ (1 – 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#I &lt;= A(I) &lt;= (1+ 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#I] &gt;= 3/4.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PRAS scheme for a problem 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P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called a fully polynomial randomized approximation scheme (FPRAS) if in addition the runtime of the algorithm A is bounded by a polynomial in n and 1/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Some Definitions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252000" y="1188000"/>
            <a:ext cx="91800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polynomial randomized approximation scheme (PRAS) for a counting problem 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P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a randomized algorithm A running in polynomial time (in n) such that on any instance I of P and a real number 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 0, produces an output A(I) such that          Pr[ (1 – 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#I &lt;= A(I) &lt;= (1+ 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#I] &gt;= 3/4.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PRAS scheme for a problem 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P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called a fully polynomial randomized approximation scheme (FPRAS) if in addition the runtime of the algorithm A is bounded by a polynomial in n and 1/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the probability above can be made arbitrarily small to a given 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while the runtime is poly(n, 1/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e, d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),  then such a scheme is called as an (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e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)-FPRAS.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Simple 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0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implies that T(n) has a distribution between O(n ln n) and O(n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 we derive the expected value of T(n).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 that if the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baseline="30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smallest element is chosen as the pivot element then S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S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will be of sizes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− 1 and n −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− 1 respectively.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this choice has a probability of 1/n.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Hence, the recurrence relation for T(n) is: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T(n) = n +T(X) +T(n − 1 −X)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the above, X is a random variable indicating the size of S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73D0A6-AFFA-40C7-B99B-CFEFDFF0E827}"/>
                  </a:ext>
                </a:extLst>
              </p14:cNvPr>
              <p14:cNvContentPartPr/>
              <p14:nvPr/>
            </p14:nvContentPartPr>
            <p14:xfrm>
              <a:off x="687240" y="1794600"/>
              <a:ext cx="9268560" cy="502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73D0A6-AFFA-40C7-B99B-CFEFDFF0E8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80" y="1785240"/>
                <a:ext cx="9287280" cy="504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504000" y="301320"/>
            <a:ext cx="935964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Some Definitions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252000" y="1188000"/>
            <a:ext cx="91800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problem is in the class #P if the corresponding decision problem is in NP. 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More formally, a problem is in #P if there is a non-deterministic polynomial time Turing machine that for any instance I has a number of accepting computations that is exactly equal to the number of distinct solution to instance I.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Further, a problem 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P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said to be #P-complete if for any problem 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P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’ in #P, 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P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’ can be reduced to 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P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polynomial time.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DBF0-DA4C-43FC-BE08-F959080D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91ED8-02AA-43B2-A569-8D46FCCD2A95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030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Simple 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60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 that if the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ith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smallest element is chosen as the pivot element then S1 and S2 will be of sizes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− 1 and n −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− 1 respectively.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Hence, the recurrence relation for T(n) is: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T(n) = n +T(X) +T(n − 1 −X)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the above, X is a random variable indicating the size of S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Further, note that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 X =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= 1/n =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 n – 1 – X =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as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[X =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] = 1/n.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last part is true since the choice of the pivot is uniform.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DB1EED-DBCA-4F19-BB24-E91C871F766D}"/>
                  </a:ext>
                </a:extLst>
              </p14:cNvPr>
              <p14:cNvContentPartPr/>
              <p14:nvPr/>
            </p14:nvContentPartPr>
            <p14:xfrm>
              <a:off x="785880" y="226800"/>
              <a:ext cx="9204840" cy="649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DB1EED-DBCA-4F19-BB24-E91C871F76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520" y="217440"/>
                <a:ext cx="9223560" cy="651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Simple 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Hence, the recurrence relation for T(n) is: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T(n) = n +T(X) +T(n − 1 −X)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Further, note that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 X =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= 1/n =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 n – 1 – X =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as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[X =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] = 1/n.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Taking expectations on both sides,</a:t>
            </a: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E[T(n)] = n + 1/ n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sym typeface="Symbol" panose="05050102010706020507" pitchFamily="18" charset="2"/>
              </a:rPr>
              <a:t></a:t>
            </a:r>
            <a:r>
              <a:rPr lang="en-IN" sz="2800" b="0" strike="noStrike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800" b="0" strike="noStrike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n−1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E[T(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)] + (1/n)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Symbol" panose="05050102010706020507" pitchFamily="18" charset="2"/>
              </a:rPr>
              <a:t>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=1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n−1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E[T(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)].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567"/>
              </a:spcBef>
              <a:buFont typeface="Arial" panose="020B0604020202020204" pitchFamily="34" charset="0"/>
              <a:buChar char="•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the fact that for a random variable Y with its support partitioned into sets A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…, A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we have that E[Y] =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Symbol" panose="05050102010706020507" pitchFamily="18" charset="2"/>
              </a:rPr>
              <a:t>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. E[Y | A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].</a:t>
            </a:r>
          </a:p>
          <a:p>
            <a:pPr marL="457200" indent="-457200">
              <a:lnSpc>
                <a:spcPct val="100000"/>
              </a:lnSpc>
              <a:spcBef>
                <a:spcPts val="567"/>
              </a:spcBef>
              <a:buFont typeface="Arial" panose="020B0604020202020204" pitchFamily="34" charset="0"/>
              <a:buChar char="•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f(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= E[T(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)].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E0413A-0553-4B61-8A0E-E0F87B5077FC}"/>
                  </a:ext>
                </a:extLst>
              </p14:cNvPr>
              <p14:cNvContentPartPr/>
              <p14:nvPr/>
            </p14:nvContentPartPr>
            <p14:xfrm>
              <a:off x="659520" y="322920"/>
              <a:ext cx="8801280" cy="6976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E0413A-0553-4B61-8A0E-E0F87B5077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160" y="313560"/>
                <a:ext cx="8820000" cy="699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7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 for Today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265039"/>
            <a:ext cx="9071640" cy="5993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Welcome back to a new semester !!</a:t>
            </a:r>
          </a:p>
          <a:p>
            <a:pPr marL="914400" lvl="1" indent="-457200">
              <a:spcBef>
                <a:spcPts val="567"/>
              </a:spcBef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are hopefull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seeing the last embers of the pandemic.</a:t>
            </a:r>
          </a:p>
          <a:p>
            <a:pPr marL="914400" lvl="1" indent="-457200">
              <a:spcBef>
                <a:spcPts val="567"/>
              </a:spcBef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Nevertheless, we have to prepare for a possibly new normal in many ways.</a:t>
            </a:r>
          </a:p>
          <a:p>
            <a:pPr marL="914400" lvl="1" indent="-457200">
              <a:spcBef>
                <a:spcPts val="567"/>
              </a:spcBef>
              <a:buFont typeface="Arial" panose="020B0604020202020204" pitchFamily="34" charset="0"/>
              <a:buChar char="•"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will continue to teach and learn in the online mode for Spring 2021 too. </a:t>
            </a:r>
          </a:p>
          <a:p>
            <a:pPr marL="914400" lvl="1" indent="-457200">
              <a:spcBef>
                <a:spcPts val="567"/>
              </a:spcBef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Stay safe, but 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curious!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14ED25-B101-4C93-812C-E88D8FB47F4F}"/>
                  </a:ext>
                </a:extLst>
              </p14:cNvPr>
              <p14:cNvContentPartPr/>
              <p14:nvPr/>
            </p14:nvContentPartPr>
            <p14:xfrm>
              <a:off x="1455840" y="4150800"/>
              <a:ext cx="2957040" cy="7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14ED25-B101-4C93-812C-E88D8FB47F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6480" y="4141440"/>
                <a:ext cx="2975760" cy="94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Simple 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59999" y="1368000"/>
            <a:ext cx="9452923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Taking expectations on both sides of,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E[T(n)] = n + 1/ n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Symbol" panose="05050102010706020507" pitchFamily="18" charset="2"/>
              </a:rPr>
              <a:t>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=1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n−1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E[T(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)] + (1/n)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Symbol" panose="05050102010706020507" pitchFamily="18" charset="2"/>
              </a:rPr>
              <a:t>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=1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n−1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E[T(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)].</a:t>
            </a: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f(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= E[T(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)].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can simplify the expression as f(n)  = n + (2/n)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Symbol" panose="05050102010706020507" pitchFamily="18" charset="2"/>
              </a:rPr>
              <a:t>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Further simplification results in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nf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(n) = n</a:t>
            </a:r>
            <a:r>
              <a:rPr lang="en-IN" sz="2800" b="0" strike="noStrike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+ 2(f(1) + f(2) + ... + f(n – 1) ).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49308B-F6A6-48CC-B015-4C16B693C0A7}"/>
                  </a:ext>
                </a:extLst>
              </p14:cNvPr>
              <p14:cNvContentPartPr/>
              <p14:nvPr/>
            </p14:nvContentPartPr>
            <p14:xfrm>
              <a:off x="356400" y="1346760"/>
              <a:ext cx="9405360" cy="3111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49308B-F6A6-48CC-B015-4C16B693C0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040" y="1337400"/>
                <a:ext cx="9424080" cy="313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Simple 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60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Further simplification results in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nf(n) = n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+ 2(f(1) + f(2) + ... + f(n – 1) ).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Write the above by replacing n with n – 1  to get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(n – 1) f(n-1) = (n-1)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+ 2(f(1) + f(2) + ... + f(n – 2) ).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Subtract the two equation to get: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nf(n) = n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+ 2(f(1) + f(2) + ... + f(n – 1) ).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BA4BDF-D89A-4D56-8C09-64FC3467DC78}"/>
                  </a:ext>
                </a:extLst>
              </p14:cNvPr>
              <p14:cNvContentPartPr/>
              <p14:nvPr/>
            </p14:nvContentPartPr>
            <p14:xfrm>
              <a:off x="888120" y="2834280"/>
              <a:ext cx="7685280" cy="224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BA4BDF-D89A-4D56-8C09-64FC3467DC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8760" y="2824920"/>
                <a:ext cx="7704000" cy="226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Simple 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60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Further simplification results in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nf(n) = n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+ 2(f(1) + f(2) + ... + f(n – 1) ).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Write the above by replacing n with n – 1  to get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(n – 1) f(n-1) = (n-1)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+ 2(f(1) + f(2) + ... + f(n – 2) ).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Subtract the two equation to get: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nf(n) = n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+ 2(f(1) + f(2) + ... + f(n – 1) ).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or f(n) = (n+1)/n f(n – 1) + (2n – 1)/n.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We prove by induction that f(n) ≤ 2n ln n.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21BBBF-AA47-4A5F-9833-8F366AADC58E}"/>
                  </a:ext>
                </a:extLst>
              </p14:cNvPr>
              <p14:cNvContentPartPr/>
              <p14:nvPr/>
            </p14:nvContentPartPr>
            <p14:xfrm>
              <a:off x="1802520" y="880560"/>
              <a:ext cx="8246880" cy="6428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21BBBF-AA47-4A5F-9833-8F366AADC5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3160" y="871200"/>
                <a:ext cx="8265600" cy="644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Simple 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f(n) = (n+1)/n f(n – 1) + (2n – 1)/n.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prove by induction that f(n) ≤ 2n ln n.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Check  the base case for n = 1.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the result hold for all values of n up to n – 1.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Induction step: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504000" y="4079880"/>
            <a:ext cx="9212760" cy="290088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BB74F9-8943-40EE-864E-F70697402311}"/>
                  </a:ext>
                </a:extLst>
              </p14:cNvPr>
              <p14:cNvContentPartPr/>
              <p14:nvPr/>
            </p14:nvContentPartPr>
            <p14:xfrm>
              <a:off x="3483000" y="1247040"/>
              <a:ext cx="6558120" cy="552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BB74F9-8943-40EE-864E-F706974023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3640" y="1237680"/>
                <a:ext cx="6576840" cy="553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Simple 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>
            <a:off x="432000" y="1440000"/>
            <a:ext cx="9212760" cy="2900880"/>
          </a:xfrm>
          <a:prstGeom prst="rect">
            <a:avLst/>
          </a:prstGeom>
          <a:ln>
            <a:noFill/>
          </a:ln>
        </p:spPr>
      </p:pic>
      <p:pic>
        <p:nvPicPr>
          <p:cNvPr id="111" name="Picture 110"/>
          <p:cNvPicPr/>
          <p:nvPr/>
        </p:nvPicPr>
        <p:blipFill>
          <a:blip r:embed="rId3"/>
          <a:stretch/>
        </p:blipFill>
        <p:spPr>
          <a:xfrm>
            <a:off x="716040" y="4401360"/>
            <a:ext cx="3168720" cy="56340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4"/>
          <a:stretch/>
        </p:blipFill>
        <p:spPr>
          <a:xfrm>
            <a:off x="542160" y="5616000"/>
            <a:ext cx="7302600" cy="142560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576000" y="5112000"/>
            <a:ext cx="21567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Hence,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0AAC46-1716-4F1A-9F64-9A884AC85F8B}"/>
                  </a:ext>
                </a:extLst>
              </p14:cNvPr>
              <p14:cNvContentPartPr/>
              <p14:nvPr/>
            </p14:nvContentPartPr>
            <p14:xfrm>
              <a:off x="498960" y="136800"/>
              <a:ext cx="9390240" cy="7081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0AAC46-1716-4F1A-9F64-9A884AC85F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9600" y="127440"/>
                <a:ext cx="9408960" cy="70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96ED5B-D840-4FF9-B089-608DC924084D}"/>
                  </a:ext>
                </a:extLst>
              </p14:cNvPr>
              <p14:cNvContentPartPr/>
              <p14:nvPr/>
            </p14:nvContentPartPr>
            <p14:xfrm>
              <a:off x="664200" y="4403520"/>
              <a:ext cx="8683200" cy="713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96ED5B-D840-4FF9-B089-608DC92408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4840" y="4394160"/>
                <a:ext cx="8701920" cy="73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Simple Example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Hence, the expected running time of the randomized quick sort algorithm is O(n ln n).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one of the limitations of the recurrence relation approach is that we do not how the running time of the algorithm is spread around its expected value.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 this analysis be extended to answer questions such as, with what probability does the algorithm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RandQuickSort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needs more than 12n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lnn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time steps?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Later on, we apply a different technique and establish that this probability is very small.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be able to answer such queries, we study Tail inequalities in the following.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D56A3A-A70D-47B9-B035-AECBB2580D5C}"/>
                  </a:ext>
                </a:extLst>
              </p14:cNvPr>
              <p14:cNvContentPartPr/>
              <p14:nvPr/>
            </p14:nvContentPartPr>
            <p14:xfrm>
              <a:off x="569160" y="37080"/>
              <a:ext cx="8467560" cy="7002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D56A3A-A70D-47B9-B035-AECBB2580D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800" y="27720"/>
                <a:ext cx="8486280" cy="702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Tail Inequalities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We study three ways to estimate the tail probabilities of random variables.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It will be noted that, </a:t>
            </a:r>
            <a:r>
              <a:rPr lang="en-IN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more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information we know about the random variable </a:t>
            </a:r>
            <a:r>
              <a:rPr lang="en-IN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better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estimate we can derive about a given tail probability.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Tail Inequalities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Markov Inequality: If X is a </a:t>
            </a:r>
            <a:r>
              <a:rPr lang="en-IN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non-negative valued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random variable with an expectation of µ, then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[X ≥ cµ] ≤ 1/c.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of Markov inequality: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900720" y="3384000"/>
            <a:ext cx="5287680" cy="382536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B4D468-0293-4734-86FD-29E4023EEA9F}"/>
                  </a:ext>
                </a:extLst>
              </p14:cNvPr>
              <p14:cNvContentPartPr/>
              <p14:nvPr/>
            </p14:nvContentPartPr>
            <p14:xfrm>
              <a:off x="6694022" y="2637004"/>
              <a:ext cx="196920" cy="2923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B4D468-0293-4734-86FD-29E4023EEA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5382" y="2628364"/>
                <a:ext cx="214560" cy="29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E919B0-201E-4DCE-9103-C3BACA3D9A00}"/>
                  </a:ext>
                </a:extLst>
              </p14:cNvPr>
              <p14:cNvContentPartPr/>
              <p14:nvPr/>
            </p14:nvContentPartPr>
            <p14:xfrm>
              <a:off x="6200462" y="5009404"/>
              <a:ext cx="3357360" cy="262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E919B0-201E-4DCE-9103-C3BACA3D9A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91462" y="5000404"/>
                <a:ext cx="33750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193D31-75CC-4447-94E1-3F5F4AF4A6AD}"/>
                  </a:ext>
                </a:extLst>
              </p14:cNvPr>
              <p14:cNvContentPartPr/>
              <p14:nvPr/>
            </p14:nvContentPartPr>
            <p14:xfrm>
              <a:off x="8754662" y="4963684"/>
              <a:ext cx="44640" cy="23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193D31-75CC-4447-94E1-3F5F4AF4A6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45662" y="4955044"/>
                <a:ext cx="62280" cy="25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7C31F6C-69D7-4415-9711-52A08580879D}"/>
              </a:ext>
            </a:extLst>
          </p:cNvPr>
          <p:cNvGrpSpPr/>
          <p:nvPr/>
        </p:nvGrpSpPr>
        <p:grpSpPr>
          <a:xfrm>
            <a:off x="8743502" y="5358244"/>
            <a:ext cx="402120" cy="346680"/>
            <a:chOff x="8743502" y="5358244"/>
            <a:chExt cx="40212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5E3573-0043-443E-8B34-E40813AB9E8C}"/>
                    </a:ext>
                  </a:extLst>
                </p14:cNvPr>
                <p14:cNvContentPartPr/>
                <p14:nvPr/>
              </p14:nvContentPartPr>
              <p14:xfrm>
                <a:off x="8743502" y="5358244"/>
                <a:ext cx="165240" cy="11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5E3573-0043-443E-8B34-E40813AB9E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34862" y="5349244"/>
                  <a:ext cx="182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AEA3C2-D8B3-411B-A0A9-022EC61C60D7}"/>
                    </a:ext>
                  </a:extLst>
                </p14:cNvPr>
                <p14:cNvContentPartPr/>
                <p14:nvPr/>
              </p14:nvContentPartPr>
              <p14:xfrm>
                <a:off x="8922782" y="5387404"/>
                <a:ext cx="54720" cy="317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AEA3C2-D8B3-411B-A0A9-022EC61C60D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913782" y="5378764"/>
                  <a:ext cx="723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EB2FEBA-5CEC-4AF8-A637-01749BB83932}"/>
                    </a:ext>
                  </a:extLst>
                </p14:cNvPr>
                <p14:cNvContentPartPr/>
                <p14:nvPr/>
              </p14:nvContentPartPr>
              <p14:xfrm>
                <a:off x="8992982" y="5404324"/>
                <a:ext cx="152640" cy="135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EB2FEBA-5CEC-4AF8-A637-01749BB8393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83982" y="5395684"/>
                  <a:ext cx="17028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78C5F1-AA8F-4428-A42C-387E4AF0953F}"/>
              </a:ext>
            </a:extLst>
          </p:cNvPr>
          <p:cNvGrpSpPr/>
          <p:nvPr/>
        </p:nvGrpSpPr>
        <p:grpSpPr>
          <a:xfrm>
            <a:off x="7744142" y="5078524"/>
            <a:ext cx="275400" cy="668520"/>
            <a:chOff x="7744142" y="5078524"/>
            <a:chExt cx="275400" cy="66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6551273-B21D-479B-9E07-1908257681F0}"/>
                    </a:ext>
                  </a:extLst>
                </p14:cNvPr>
                <p14:cNvContentPartPr/>
                <p14:nvPr/>
              </p14:nvContentPartPr>
              <p14:xfrm>
                <a:off x="7756382" y="5078524"/>
                <a:ext cx="40320" cy="150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6551273-B21D-479B-9E07-1908257681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47382" y="5069524"/>
                  <a:ext cx="579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15F98B4-F29A-41B6-8340-B2E59A99F5D9}"/>
                    </a:ext>
                  </a:extLst>
                </p14:cNvPr>
                <p14:cNvContentPartPr/>
                <p14:nvPr/>
              </p14:nvContentPartPr>
              <p14:xfrm>
                <a:off x="7744142" y="5402884"/>
                <a:ext cx="34560" cy="344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15F98B4-F29A-41B6-8340-B2E59A99F5D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35502" y="5393884"/>
                  <a:ext cx="522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BB8CBC4-4279-4B46-91D7-27D17D1C03E1}"/>
                    </a:ext>
                  </a:extLst>
                </p14:cNvPr>
                <p14:cNvContentPartPr/>
                <p14:nvPr/>
              </p14:nvContentPartPr>
              <p14:xfrm>
                <a:off x="7808942" y="5413324"/>
                <a:ext cx="210600" cy="143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BB8CBC4-4279-4B46-91D7-27D17D1C03E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00302" y="5404684"/>
                  <a:ext cx="22824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29B523-D475-4909-B92F-8EF59FED9892}"/>
              </a:ext>
            </a:extLst>
          </p:cNvPr>
          <p:cNvGrpSpPr/>
          <p:nvPr/>
        </p:nvGrpSpPr>
        <p:grpSpPr>
          <a:xfrm>
            <a:off x="8635502" y="2418844"/>
            <a:ext cx="911880" cy="2974680"/>
            <a:chOff x="8635502" y="2418844"/>
            <a:chExt cx="911880" cy="29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C40626-E3AE-48CC-B708-5305ABE6B92D}"/>
                    </a:ext>
                  </a:extLst>
                </p14:cNvPr>
                <p14:cNvContentPartPr/>
                <p14:nvPr/>
              </p14:nvContentPartPr>
              <p14:xfrm>
                <a:off x="8635502" y="2767324"/>
                <a:ext cx="186120" cy="262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C40626-E3AE-48CC-B708-5305ABE6B92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26862" y="2758324"/>
                  <a:ext cx="203760" cy="264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988ABE8-5566-4DEF-BB88-40209568AFC3}"/>
                    </a:ext>
                  </a:extLst>
                </p14:cNvPr>
                <p14:cNvContentPartPr/>
                <p14:nvPr/>
              </p14:nvContentPartPr>
              <p14:xfrm>
                <a:off x="8856182" y="4018684"/>
                <a:ext cx="561600" cy="664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988ABE8-5566-4DEF-BB88-40209568AFC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847182" y="4009684"/>
                  <a:ext cx="57924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4488A75-BD52-41FD-AE7E-C71FDEE634A0}"/>
                    </a:ext>
                  </a:extLst>
                </p14:cNvPr>
                <p14:cNvContentPartPr/>
                <p14:nvPr/>
              </p14:nvContentPartPr>
              <p14:xfrm>
                <a:off x="8796782" y="3858844"/>
                <a:ext cx="493920" cy="62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4488A75-BD52-41FD-AE7E-C71FDEE634A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788142" y="3850204"/>
                  <a:ext cx="51156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BE2FDC-BA81-4E4B-AEF4-619EC57D56F3}"/>
                    </a:ext>
                  </a:extLst>
                </p14:cNvPr>
                <p14:cNvContentPartPr/>
                <p14:nvPr/>
              </p14:nvContentPartPr>
              <p14:xfrm>
                <a:off x="8840342" y="3596404"/>
                <a:ext cx="390600" cy="519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BE2FDC-BA81-4E4B-AEF4-619EC57D56F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31342" y="3587764"/>
                  <a:ext cx="40824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E6D6EA5-B235-4487-8490-B0380E48F623}"/>
                    </a:ext>
                  </a:extLst>
                </p14:cNvPr>
                <p14:cNvContentPartPr/>
                <p14:nvPr/>
              </p14:nvContentPartPr>
              <p14:xfrm>
                <a:off x="8711462" y="3213364"/>
                <a:ext cx="513000" cy="648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E6D6EA5-B235-4487-8490-B0380E48F62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02462" y="3204724"/>
                  <a:ext cx="53064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59B465B-B111-4A97-A8E8-254BEC56D8DC}"/>
                    </a:ext>
                  </a:extLst>
                </p14:cNvPr>
                <p14:cNvContentPartPr/>
                <p14:nvPr/>
              </p14:nvContentPartPr>
              <p14:xfrm>
                <a:off x="8710382" y="2903764"/>
                <a:ext cx="443520" cy="507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59B465B-B111-4A97-A8E8-254BEC56D8D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01742" y="2894764"/>
                  <a:ext cx="46116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0257E69-B042-4652-A440-9F7135AD3A96}"/>
                    </a:ext>
                  </a:extLst>
                </p14:cNvPr>
                <p14:cNvContentPartPr/>
                <p14:nvPr/>
              </p14:nvContentPartPr>
              <p14:xfrm>
                <a:off x="8695262" y="2682724"/>
                <a:ext cx="344880" cy="29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0257E69-B042-4652-A440-9F7135AD3A9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86622" y="2673724"/>
                  <a:ext cx="3625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0A1B9D0-1056-4BA1-9E8A-3CC3A2140EE5}"/>
                    </a:ext>
                  </a:extLst>
                </p14:cNvPr>
                <p14:cNvContentPartPr/>
                <p14:nvPr/>
              </p14:nvContentPartPr>
              <p14:xfrm>
                <a:off x="8927102" y="4473004"/>
                <a:ext cx="454320" cy="352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0A1B9D0-1056-4BA1-9E8A-3CC3A2140EE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18102" y="4464004"/>
                  <a:ext cx="4719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644704C-20F2-4F7C-B5FA-0BEF9C8F3AB9}"/>
                    </a:ext>
                  </a:extLst>
                </p14:cNvPr>
                <p14:cNvContentPartPr/>
                <p14:nvPr/>
              </p14:nvContentPartPr>
              <p14:xfrm>
                <a:off x="8667902" y="2467804"/>
                <a:ext cx="213120" cy="119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44704C-20F2-4F7C-B5FA-0BEF9C8F3AB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59262" y="2458804"/>
                  <a:ext cx="2307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227CE57-B68E-4438-89D7-E279A5284E0B}"/>
                    </a:ext>
                  </a:extLst>
                </p14:cNvPr>
                <p14:cNvContentPartPr/>
                <p14:nvPr/>
              </p14:nvContentPartPr>
              <p14:xfrm>
                <a:off x="8728382" y="2418844"/>
                <a:ext cx="84600" cy="242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27CE57-B68E-4438-89D7-E279A5284E0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19742" y="2410204"/>
                  <a:ext cx="1022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EAAA18B-7A65-4360-9060-4446F2FA1AC9}"/>
                    </a:ext>
                  </a:extLst>
                </p14:cNvPr>
                <p14:cNvContentPartPr/>
                <p14:nvPr/>
              </p14:nvContentPartPr>
              <p14:xfrm>
                <a:off x="8910902" y="2428924"/>
                <a:ext cx="108360" cy="185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EAAA18B-7A65-4360-9060-4446F2FA1AC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02262" y="2420284"/>
                  <a:ext cx="126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D8AF5C5-0B1D-4F3C-8238-D636889A18E2}"/>
                    </a:ext>
                  </a:extLst>
                </p14:cNvPr>
                <p14:cNvContentPartPr/>
                <p14:nvPr/>
              </p14:nvContentPartPr>
              <p14:xfrm>
                <a:off x="9012782" y="2551324"/>
                <a:ext cx="70560" cy="94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D8AF5C5-0B1D-4F3C-8238-D636889A18E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4142" y="2542324"/>
                  <a:ext cx="88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7E4F30A-5A6F-4D95-BBDA-2F6E0E5DDE98}"/>
                    </a:ext>
                  </a:extLst>
                </p14:cNvPr>
                <p14:cNvContentPartPr/>
                <p14:nvPr/>
              </p14:nvContentPartPr>
              <p14:xfrm>
                <a:off x="9166142" y="2434684"/>
                <a:ext cx="114840" cy="123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7E4F30A-5A6F-4D95-BBDA-2F6E0E5DDE9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157502" y="2425684"/>
                  <a:ext cx="132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E67033-318B-41E3-B4AA-D1B47BA8B0F8}"/>
                    </a:ext>
                  </a:extLst>
                </p14:cNvPr>
                <p14:cNvContentPartPr/>
                <p14:nvPr/>
              </p14:nvContentPartPr>
              <p14:xfrm>
                <a:off x="9364142" y="2422084"/>
                <a:ext cx="41760" cy="316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E67033-318B-41E3-B4AA-D1B47BA8B0F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355142" y="2413084"/>
                  <a:ext cx="59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6D0FE20-243C-4D6A-BA3F-74617E7DD658}"/>
                    </a:ext>
                  </a:extLst>
                </p14:cNvPr>
                <p14:cNvContentPartPr/>
                <p14:nvPr/>
              </p14:nvContentPartPr>
              <p14:xfrm>
                <a:off x="9396902" y="2421364"/>
                <a:ext cx="150480" cy="119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6D0FE20-243C-4D6A-BA3F-74617E7DD65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388262" y="2412724"/>
                  <a:ext cx="16812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D8B3A4F-0392-4139-8556-F53DB948C899}"/>
              </a:ext>
            </a:extLst>
          </p:cNvPr>
          <p:cNvGrpSpPr/>
          <p:nvPr/>
        </p:nvGrpSpPr>
        <p:grpSpPr>
          <a:xfrm>
            <a:off x="6462182" y="2363404"/>
            <a:ext cx="1560960" cy="943920"/>
            <a:chOff x="6462182" y="2363404"/>
            <a:chExt cx="1560960" cy="94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E1216D6-002C-4F66-9E84-42685BA2D9F2}"/>
                    </a:ext>
                  </a:extLst>
                </p14:cNvPr>
                <p14:cNvContentPartPr/>
                <p14:nvPr/>
              </p14:nvContentPartPr>
              <p14:xfrm>
                <a:off x="6462182" y="2464204"/>
                <a:ext cx="133920" cy="264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E1216D6-002C-4F66-9E84-42685BA2D9F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53182" y="2455564"/>
                  <a:ext cx="151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6E8B632-153A-43F0-A012-239E646C42D5}"/>
                    </a:ext>
                  </a:extLst>
                </p14:cNvPr>
                <p14:cNvContentPartPr/>
                <p14:nvPr/>
              </p14:nvContentPartPr>
              <p14:xfrm>
                <a:off x="6651902" y="2517484"/>
                <a:ext cx="95040" cy="98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6E8B632-153A-43F0-A012-239E646C42D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42902" y="2508844"/>
                  <a:ext cx="112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BD08DC3-0AB1-49A6-A4B3-41B8DF91392C}"/>
                    </a:ext>
                  </a:extLst>
                </p14:cNvPr>
                <p14:cNvContentPartPr/>
                <p14:nvPr/>
              </p14:nvContentPartPr>
              <p14:xfrm>
                <a:off x="6813182" y="2474284"/>
                <a:ext cx="58320" cy="88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BD08DC3-0AB1-49A6-A4B3-41B8DF91392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04182" y="2465284"/>
                  <a:ext cx="75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CD7CF34-9586-4667-81D9-0BC14B045051}"/>
                    </a:ext>
                  </a:extLst>
                </p14:cNvPr>
                <p14:cNvContentPartPr/>
                <p14:nvPr/>
              </p14:nvContentPartPr>
              <p14:xfrm>
                <a:off x="6957182" y="2363404"/>
                <a:ext cx="127800" cy="132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CD7CF34-9586-4667-81D9-0BC14B04505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48542" y="2354404"/>
                  <a:ext cx="145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79D784B-BE16-4572-AEFB-2AC99565FD88}"/>
                    </a:ext>
                  </a:extLst>
                </p14:cNvPr>
                <p14:cNvContentPartPr/>
                <p14:nvPr/>
              </p14:nvContentPartPr>
              <p14:xfrm>
                <a:off x="7180382" y="2402644"/>
                <a:ext cx="20520" cy="15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79D784B-BE16-4572-AEFB-2AC99565FD8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71382" y="2394004"/>
                  <a:ext cx="38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69D8AE-C6C3-4FA8-9F37-285A49B164AA}"/>
                    </a:ext>
                  </a:extLst>
                </p14:cNvPr>
                <p14:cNvContentPartPr/>
                <p14:nvPr/>
              </p14:nvContentPartPr>
              <p14:xfrm>
                <a:off x="6793742" y="2716204"/>
                <a:ext cx="323640" cy="213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69D8AE-C6C3-4FA8-9F37-285A49B164A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84742" y="2707204"/>
                  <a:ext cx="3412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EF03A86-6608-4811-856F-2484BF5E49CD}"/>
                    </a:ext>
                  </a:extLst>
                </p14:cNvPr>
                <p14:cNvContentPartPr/>
                <p14:nvPr/>
              </p14:nvContentPartPr>
              <p14:xfrm>
                <a:off x="7130342" y="2638804"/>
                <a:ext cx="91080" cy="100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EF03A86-6608-4811-856F-2484BF5E49C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21342" y="2629804"/>
                  <a:ext cx="108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8B9AB92-E1B8-4D73-917E-D4B3672E88AD}"/>
                    </a:ext>
                  </a:extLst>
                </p14:cNvPr>
                <p14:cNvContentPartPr/>
                <p14:nvPr/>
              </p14:nvContentPartPr>
              <p14:xfrm>
                <a:off x="7211702" y="2552404"/>
                <a:ext cx="62280" cy="138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8B9AB92-E1B8-4D73-917E-D4B3672E88A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02702" y="2543764"/>
                  <a:ext cx="799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3DB1BCF-886C-458A-93CD-9F81B3E46770}"/>
                    </a:ext>
                  </a:extLst>
                </p14:cNvPr>
                <p14:cNvContentPartPr/>
                <p14:nvPr/>
              </p14:nvContentPartPr>
              <p14:xfrm>
                <a:off x="7341662" y="2590924"/>
                <a:ext cx="20520" cy="76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3DB1BCF-886C-458A-93CD-9F81B3E4677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332662" y="2582284"/>
                  <a:ext cx="38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8585B78-426B-4607-829E-A60E4E8E1F54}"/>
                    </a:ext>
                  </a:extLst>
                </p14:cNvPr>
                <p14:cNvContentPartPr/>
                <p14:nvPr/>
              </p14:nvContentPartPr>
              <p14:xfrm>
                <a:off x="7328702" y="2528644"/>
                <a:ext cx="37080" cy="49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8585B78-426B-4607-829E-A60E4E8E1F5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320062" y="2519644"/>
                  <a:ext cx="547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419EED5-0048-445D-8A8D-5B829328E006}"/>
                    </a:ext>
                  </a:extLst>
                </p14:cNvPr>
                <p14:cNvContentPartPr/>
                <p14:nvPr/>
              </p14:nvContentPartPr>
              <p14:xfrm>
                <a:off x="7368662" y="2399764"/>
                <a:ext cx="120960" cy="180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419EED5-0048-445D-8A8D-5B829328E00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360022" y="2390764"/>
                  <a:ext cx="138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8D3520C-0A75-4FCF-AA72-A59549B4C1D5}"/>
                    </a:ext>
                  </a:extLst>
                </p14:cNvPr>
                <p14:cNvContentPartPr/>
                <p14:nvPr/>
              </p14:nvContentPartPr>
              <p14:xfrm>
                <a:off x="7534622" y="2501644"/>
                <a:ext cx="101880" cy="228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8D3520C-0A75-4FCF-AA72-A59549B4C1D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525982" y="2493004"/>
                  <a:ext cx="1195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8F8F6F2-C8E3-4064-B9FE-FB5456316A4F}"/>
                    </a:ext>
                  </a:extLst>
                </p14:cNvPr>
                <p14:cNvContentPartPr/>
                <p14:nvPr/>
              </p14:nvContentPartPr>
              <p14:xfrm>
                <a:off x="7365422" y="2392204"/>
                <a:ext cx="102240" cy="56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8F8F6F2-C8E3-4064-B9FE-FB5456316A4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356782" y="2383564"/>
                  <a:ext cx="119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88FE68B-07A7-4EAA-9F2C-40FC42493C0B}"/>
                    </a:ext>
                  </a:extLst>
                </p14:cNvPr>
                <p14:cNvContentPartPr/>
                <p14:nvPr/>
              </p14:nvContentPartPr>
              <p14:xfrm>
                <a:off x="6894542" y="3116524"/>
                <a:ext cx="73080" cy="190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88FE68B-07A7-4EAA-9F2C-40FC42493C0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85542" y="3107524"/>
                  <a:ext cx="90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4B0003A-A315-40CA-9A8E-C655207DF05E}"/>
                    </a:ext>
                  </a:extLst>
                </p14:cNvPr>
                <p14:cNvContentPartPr/>
                <p14:nvPr/>
              </p14:nvContentPartPr>
              <p14:xfrm>
                <a:off x="6924782" y="3066484"/>
                <a:ext cx="76320" cy="87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4B0003A-A315-40CA-9A8E-C655207DF05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915782" y="3057484"/>
                  <a:ext cx="939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EA24E93-CF0D-4A62-B3B9-48BB45CF413B}"/>
                    </a:ext>
                  </a:extLst>
                </p14:cNvPr>
                <p14:cNvContentPartPr/>
                <p14:nvPr/>
              </p14:nvContentPartPr>
              <p14:xfrm>
                <a:off x="7036022" y="2955604"/>
                <a:ext cx="76680" cy="216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EA24E93-CF0D-4A62-B3B9-48BB45CF413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27382" y="2946964"/>
                  <a:ext cx="943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B0735E5-F918-4EDC-BED1-19143526D2F0}"/>
                    </a:ext>
                  </a:extLst>
                </p14:cNvPr>
                <p14:cNvContentPartPr/>
                <p14:nvPr/>
              </p14:nvContentPartPr>
              <p14:xfrm>
                <a:off x="7196222" y="3032284"/>
                <a:ext cx="76320" cy="82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B0735E5-F918-4EDC-BED1-19143526D2F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87222" y="3023644"/>
                  <a:ext cx="93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8D6271F-60BA-48A2-8A11-AB669C1BD0C3}"/>
                    </a:ext>
                  </a:extLst>
                </p14:cNvPr>
                <p14:cNvContentPartPr/>
                <p14:nvPr/>
              </p14:nvContentPartPr>
              <p14:xfrm>
                <a:off x="7294502" y="2824204"/>
                <a:ext cx="119520" cy="217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8D6271F-60BA-48A2-8A11-AB669C1BD0C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85862" y="2815564"/>
                  <a:ext cx="137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0FBD5F5-3A13-4A49-9243-95D79AEDD2D0}"/>
                    </a:ext>
                  </a:extLst>
                </p14:cNvPr>
                <p14:cNvContentPartPr/>
                <p14:nvPr/>
              </p14:nvContentPartPr>
              <p14:xfrm>
                <a:off x="7271822" y="2913484"/>
                <a:ext cx="87120" cy="34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0FBD5F5-3A13-4A49-9243-95D79AEDD2D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263182" y="2904484"/>
                  <a:ext cx="1047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44CCD0B-D9FD-44FE-942D-324ED255D123}"/>
                    </a:ext>
                  </a:extLst>
                </p14:cNvPr>
                <p14:cNvContentPartPr/>
                <p14:nvPr/>
              </p14:nvContentPartPr>
              <p14:xfrm>
                <a:off x="7573862" y="2761924"/>
                <a:ext cx="181080" cy="288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44CCD0B-D9FD-44FE-942D-324ED255D12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564862" y="2753284"/>
                  <a:ext cx="1987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3294530-0107-4C8D-9602-EB32670FA744}"/>
                    </a:ext>
                  </a:extLst>
                </p14:cNvPr>
                <p14:cNvContentPartPr/>
                <p14:nvPr/>
              </p14:nvContentPartPr>
              <p14:xfrm>
                <a:off x="7659182" y="2910244"/>
                <a:ext cx="93240" cy="95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3294530-0107-4C8D-9602-EB32670FA74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650542" y="2901604"/>
                  <a:ext cx="110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C2E2121-893E-4710-ABB4-D23EA1492CD0}"/>
                    </a:ext>
                  </a:extLst>
                </p14:cNvPr>
                <p14:cNvContentPartPr/>
                <p14:nvPr/>
              </p14:nvContentPartPr>
              <p14:xfrm>
                <a:off x="7844222" y="2740324"/>
                <a:ext cx="178920" cy="111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C2E2121-893E-4710-ABB4-D23EA1492CD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835582" y="2731324"/>
                  <a:ext cx="196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428C165-AD74-411D-840D-ACABEE34515D}"/>
                    </a:ext>
                  </a:extLst>
                </p14:cNvPr>
                <p14:cNvContentPartPr/>
                <p14:nvPr/>
              </p14:nvContentPartPr>
              <p14:xfrm>
                <a:off x="7898222" y="2676604"/>
                <a:ext cx="67320" cy="264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428C165-AD74-411D-840D-ACABEE34515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889222" y="2667604"/>
                  <a:ext cx="84960" cy="282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Tail Inequalities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Markov Inequality: If X is a non-negative valued random variable with an expectation of µ, then Pr[X ≥ cµ] ≤ 1.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Applying this inequality tells us that the randomized quick sort algorithm has a run time of more than twice its expectation with a probability of 1/2.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run time is n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with probability of nearly log n /n.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Tail Inequalities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Chebychev Inequality : We first define the terms standard deviation and variance of a random variable X.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X be a random variable with an expectation of µ. The variance of X, denoted by var(X), is defined as var(X) = E[(X − µ)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]. The standard deviation of X, denoted by σ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is defined as σ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var(X).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 that by definition, var(x) = E[(X−µ)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= E[X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−2Xµ+µ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= E[X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]−µ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second equality follows from the linearity of expectations.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7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 for Today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265039"/>
            <a:ext cx="9071640" cy="5993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Welcome back to a new semester !!</a:t>
            </a:r>
          </a:p>
          <a:p>
            <a:pPr marL="914400" lvl="1" indent="-457200">
              <a:spcBef>
                <a:spcPts val="567"/>
              </a:spcBef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are hopefull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seeing the last embers of the pandemic.</a:t>
            </a:r>
          </a:p>
          <a:p>
            <a:pPr marL="914400" lvl="1" indent="-457200">
              <a:spcBef>
                <a:spcPts val="567"/>
              </a:spcBef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Nevertheless, we have to prepare for a possibly new normal in many ways.</a:t>
            </a:r>
          </a:p>
          <a:p>
            <a:pPr marL="914400" lvl="1" indent="-457200">
              <a:spcBef>
                <a:spcPts val="567"/>
              </a:spcBef>
              <a:buFont typeface="Arial" panose="020B0604020202020204" pitchFamily="34" charset="0"/>
              <a:buChar char="•"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will continue to teach and learn in the online mode for Spring 2021 too. </a:t>
            </a:r>
          </a:p>
          <a:p>
            <a:pPr marL="914400" lvl="1" indent="-457200">
              <a:spcBef>
                <a:spcPts val="567"/>
              </a:spcBef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Stay safe, but 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curious!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 details</a:t>
            </a:r>
          </a:p>
          <a:p>
            <a:pPr marL="889200" lvl="1" indent="-32364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Kishore Kothapalli, Professor, IIIT Hyderabad</a:t>
            </a:r>
          </a:p>
          <a:p>
            <a:pPr marL="889200" lvl="1" indent="-32364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Email: 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kkishore@iiit.ac.in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(the best way to reach me)</a:t>
            </a:r>
          </a:p>
          <a:p>
            <a:pPr marL="889200" lvl="1" indent="-32364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interests span parallel computing and distributed algorithms.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D7DFBC-26A6-4B3A-8001-8812AC8C85B7}"/>
                  </a:ext>
                </a:extLst>
              </p14:cNvPr>
              <p14:cNvContentPartPr/>
              <p14:nvPr/>
            </p14:nvContentPartPr>
            <p14:xfrm>
              <a:off x="2246760" y="5772240"/>
              <a:ext cx="2642760" cy="720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D7DFBC-26A6-4B3A-8001-8812AC8C85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7400" y="5762880"/>
                <a:ext cx="2661480" cy="73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28976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Tail Inequalities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Chebychev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inequality: Let X be a random variable with expectation µX and standard deviation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σX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Then,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[|X − µ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≥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cσ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≤ 1/c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9CEF-D0A5-4089-A3FD-9B4344E515F7}"/>
              </a:ext>
            </a:extLst>
          </p:cNvPr>
          <p:cNvGrpSpPr/>
          <p:nvPr/>
        </p:nvGrpSpPr>
        <p:grpSpPr>
          <a:xfrm>
            <a:off x="1180622" y="2670844"/>
            <a:ext cx="7162200" cy="4423320"/>
            <a:chOff x="1180622" y="2670844"/>
            <a:chExt cx="7162200" cy="442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7CB4E5A-2028-49F0-B322-2BEDFEC97A4F}"/>
                    </a:ext>
                  </a:extLst>
                </p14:cNvPr>
                <p14:cNvContentPartPr/>
                <p14:nvPr/>
              </p14:nvContentPartPr>
              <p14:xfrm>
                <a:off x="4318742" y="3241084"/>
                <a:ext cx="181800" cy="3312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7CB4E5A-2028-49F0-B322-2BEDFEC97A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10102" y="3232084"/>
                  <a:ext cx="199440" cy="33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AAD71C8-C360-4CDE-81BE-A6584E0F0E0A}"/>
                    </a:ext>
                  </a:extLst>
                </p14:cNvPr>
                <p14:cNvContentPartPr/>
                <p14:nvPr/>
              </p14:nvContentPartPr>
              <p14:xfrm>
                <a:off x="1180622" y="6209284"/>
                <a:ext cx="7162200" cy="115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AAD71C8-C360-4CDE-81BE-A6584E0F0E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1622" y="6200284"/>
                  <a:ext cx="7179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AB09F2D-BA69-4DD0-9FA6-5BA24321E83F}"/>
                    </a:ext>
                  </a:extLst>
                </p14:cNvPr>
                <p14:cNvContentPartPr/>
                <p14:nvPr/>
              </p14:nvContentPartPr>
              <p14:xfrm>
                <a:off x="4630142" y="2998084"/>
                <a:ext cx="140760" cy="297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AB09F2D-BA69-4DD0-9FA6-5BA24321E8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21502" y="2989444"/>
                  <a:ext cx="1584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740562C-612B-42CB-B075-F2786A5CC2D0}"/>
                    </a:ext>
                  </a:extLst>
                </p14:cNvPr>
                <p14:cNvContentPartPr/>
                <p14:nvPr/>
              </p14:nvContentPartPr>
              <p14:xfrm>
                <a:off x="4831382" y="2967484"/>
                <a:ext cx="207360" cy="247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740562C-612B-42CB-B075-F2786A5CC2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22742" y="2958484"/>
                  <a:ext cx="2250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DB69A8-E3D8-4F6D-A6E6-EE3F1A987A52}"/>
                    </a:ext>
                  </a:extLst>
                </p14:cNvPr>
                <p14:cNvContentPartPr/>
                <p14:nvPr/>
              </p14:nvContentPartPr>
              <p14:xfrm>
                <a:off x="5133782" y="2842924"/>
                <a:ext cx="66960" cy="345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DB69A8-E3D8-4F6D-A6E6-EE3F1A987A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24782" y="2833924"/>
                  <a:ext cx="846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7BC5A81-A0DD-4B77-99F6-99A9D188A1C6}"/>
                    </a:ext>
                  </a:extLst>
                </p14:cNvPr>
                <p14:cNvContentPartPr/>
                <p14:nvPr/>
              </p14:nvContentPartPr>
              <p14:xfrm>
                <a:off x="5066462" y="3009604"/>
                <a:ext cx="144000" cy="22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7BC5A81-A0DD-4B77-99F6-99A9D188A1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57822" y="3000964"/>
                  <a:ext cx="161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0A680C-1922-427C-9520-EE47C6C6ECB4}"/>
                    </a:ext>
                  </a:extLst>
                </p14:cNvPr>
                <p14:cNvContentPartPr/>
                <p14:nvPr/>
              </p14:nvContentPartPr>
              <p14:xfrm>
                <a:off x="5611862" y="2839684"/>
                <a:ext cx="43920" cy="90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0A680C-1922-427C-9520-EE47C6C6EC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02862" y="2830684"/>
                  <a:ext cx="61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37D6E4F-E382-4B63-AACC-94DF11933DDF}"/>
                    </a:ext>
                  </a:extLst>
                </p14:cNvPr>
                <p14:cNvContentPartPr/>
                <p14:nvPr/>
              </p14:nvContentPartPr>
              <p14:xfrm>
                <a:off x="5674502" y="2751844"/>
                <a:ext cx="90720" cy="358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37D6E4F-E382-4B63-AACC-94DF11933D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65502" y="2743204"/>
                  <a:ext cx="1083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B4984A-D1D6-4BEE-A630-BEA4EC0956D5}"/>
                    </a:ext>
                  </a:extLst>
                </p14:cNvPr>
                <p14:cNvContentPartPr/>
                <p14:nvPr/>
              </p14:nvContentPartPr>
              <p14:xfrm>
                <a:off x="5624462" y="2967844"/>
                <a:ext cx="87840" cy="57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6B4984A-D1D6-4BEE-A630-BEA4EC0956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15462" y="2959204"/>
                  <a:ext cx="105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0A728FF-6B53-49CA-ACA1-2C4B21ED4EBD}"/>
                    </a:ext>
                  </a:extLst>
                </p14:cNvPr>
                <p14:cNvContentPartPr/>
                <p14:nvPr/>
              </p14:nvContentPartPr>
              <p14:xfrm>
                <a:off x="6011822" y="2709724"/>
                <a:ext cx="220320" cy="135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0A728FF-6B53-49CA-ACA1-2C4B21ED4E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02822" y="2700724"/>
                  <a:ext cx="237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7E5FD0-E839-40B8-BF6D-0C8D73064852}"/>
                    </a:ext>
                  </a:extLst>
                </p14:cNvPr>
                <p14:cNvContentPartPr/>
                <p14:nvPr/>
              </p14:nvContentPartPr>
              <p14:xfrm>
                <a:off x="6072302" y="2670844"/>
                <a:ext cx="175680" cy="253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7E5FD0-E839-40B8-BF6D-0C8D730648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63302" y="2662204"/>
                  <a:ext cx="193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D952FB8-85AA-44D2-AA4F-A472DB6BC1BC}"/>
                    </a:ext>
                  </a:extLst>
                </p14:cNvPr>
                <p14:cNvContentPartPr/>
                <p14:nvPr/>
              </p14:nvContentPartPr>
              <p14:xfrm>
                <a:off x="4725182" y="6870244"/>
                <a:ext cx="229320" cy="223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D952FB8-85AA-44D2-AA4F-A472DB6BC1B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16182" y="6861604"/>
                  <a:ext cx="2469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D762174-2FBA-45CC-863D-8F9316C9A847}"/>
                    </a:ext>
                  </a:extLst>
                </p14:cNvPr>
                <p14:cNvContentPartPr/>
                <p14:nvPr/>
              </p14:nvContentPartPr>
              <p14:xfrm>
                <a:off x="4779182" y="6744604"/>
                <a:ext cx="463680" cy="128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D762174-2FBA-45CC-863D-8F9316C9A8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70182" y="6735604"/>
                  <a:ext cx="4813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1CB0CB-552C-45E6-BAAB-5A49821C88A8}"/>
                    </a:ext>
                  </a:extLst>
                </p14:cNvPr>
                <p14:cNvContentPartPr/>
                <p14:nvPr/>
              </p14:nvContentPartPr>
              <p14:xfrm>
                <a:off x="5074022" y="6740284"/>
                <a:ext cx="142560" cy="31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1CB0CB-552C-45E6-BAAB-5A49821C88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65382" y="6731284"/>
                  <a:ext cx="16020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353C9F0-8745-428F-B100-6A0F630B7C4E}"/>
                  </a:ext>
                </a:extLst>
              </p14:cNvPr>
              <p14:cNvContentPartPr/>
              <p14:nvPr/>
            </p14:nvContentPartPr>
            <p14:xfrm>
              <a:off x="4848662" y="3341164"/>
              <a:ext cx="76320" cy="3058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353C9F0-8745-428F-B100-6A0F630B7C4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40022" y="3332164"/>
                <a:ext cx="93960" cy="307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BE45C492-E78F-48CE-809A-8AA7429E96BF}"/>
              </a:ext>
            </a:extLst>
          </p:cNvPr>
          <p:cNvGrpSpPr/>
          <p:nvPr/>
        </p:nvGrpSpPr>
        <p:grpSpPr>
          <a:xfrm>
            <a:off x="2816462" y="3419644"/>
            <a:ext cx="2082600" cy="2753280"/>
            <a:chOff x="2816462" y="3419644"/>
            <a:chExt cx="2082600" cy="27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13C076C-24E9-4963-A249-996CEF3BED30}"/>
                    </a:ext>
                  </a:extLst>
                </p14:cNvPr>
                <p14:cNvContentPartPr/>
                <p14:nvPr/>
              </p14:nvContentPartPr>
              <p14:xfrm>
                <a:off x="3902942" y="3432964"/>
                <a:ext cx="892800" cy="471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13C076C-24E9-4963-A249-996CEF3BED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93942" y="3424324"/>
                  <a:ext cx="9104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619E78D-AF9C-44D0-BABC-6F6B6399044C}"/>
                    </a:ext>
                  </a:extLst>
                </p14:cNvPr>
                <p14:cNvContentPartPr/>
                <p14:nvPr/>
              </p14:nvContentPartPr>
              <p14:xfrm>
                <a:off x="3878822" y="3584164"/>
                <a:ext cx="944280" cy="666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619E78D-AF9C-44D0-BABC-6F6B639904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70182" y="3575524"/>
                  <a:ext cx="96192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89C7355-31F7-4FDD-8D12-DC9FE584FBF3}"/>
                    </a:ext>
                  </a:extLst>
                </p14:cNvPr>
                <p14:cNvContentPartPr/>
                <p14:nvPr/>
              </p14:nvContentPartPr>
              <p14:xfrm>
                <a:off x="3891062" y="3854164"/>
                <a:ext cx="999720" cy="756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89C7355-31F7-4FDD-8D12-DC9FE584FBF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82422" y="3845524"/>
                  <a:ext cx="1017360" cy="7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01AEDD0-A2B0-47C9-955A-0DFE40BD2226}"/>
                    </a:ext>
                  </a:extLst>
                </p14:cNvPr>
                <p14:cNvContentPartPr/>
                <p14:nvPr/>
              </p14:nvContentPartPr>
              <p14:xfrm>
                <a:off x="3969182" y="4207684"/>
                <a:ext cx="818280" cy="614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01AEDD0-A2B0-47C9-955A-0DFE40BD222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60542" y="4199044"/>
                  <a:ext cx="83592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C16DF9-8BB8-49F0-BA1C-66C7AB1D7698}"/>
                    </a:ext>
                  </a:extLst>
                </p14:cNvPr>
                <p14:cNvContentPartPr/>
                <p14:nvPr/>
              </p14:nvContentPartPr>
              <p14:xfrm>
                <a:off x="3850742" y="4550764"/>
                <a:ext cx="911160" cy="664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C16DF9-8BB8-49F0-BA1C-66C7AB1D76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41742" y="4542124"/>
                  <a:ext cx="92880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7F5F649-2DB8-4077-954B-9710DDEB7082}"/>
                    </a:ext>
                  </a:extLst>
                </p14:cNvPr>
                <p14:cNvContentPartPr/>
                <p14:nvPr/>
              </p14:nvContentPartPr>
              <p14:xfrm>
                <a:off x="3951182" y="4917244"/>
                <a:ext cx="836640" cy="632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7F5F649-2DB8-4077-954B-9710DDEB70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42182" y="4908604"/>
                  <a:ext cx="85428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182A821-E47F-4E3C-8B20-E4ED2BBFE80F}"/>
                    </a:ext>
                  </a:extLst>
                </p14:cNvPr>
                <p14:cNvContentPartPr/>
                <p14:nvPr/>
              </p14:nvContentPartPr>
              <p14:xfrm>
                <a:off x="4122182" y="5367964"/>
                <a:ext cx="713160" cy="496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182A821-E47F-4E3C-8B20-E4ED2BBFE80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13182" y="5358964"/>
                  <a:ext cx="7308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DA17F58-E0E7-4970-8B64-204ADD97FAC5}"/>
                    </a:ext>
                  </a:extLst>
                </p14:cNvPr>
                <p14:cNvContentPartPr/>
                <p14:nvPr/>
              </p14:nvContentPartPr>
              <p14:xfrm>
                <a:off x="4246742" y="5725804"/>
                <a:ext cx="652320" cy="447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DA17F58-E0E7-4970-8B64-204ADD97FA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37742" y="5716804"/>
                  <a:ext cx="6699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2F3FE30-3B80-4677-8366-8182DE20EF2C}"/>
                    </a:ext>
                  </a:extLst>
                </p14:cNvPr>
                <p14:cNvContentPartPr/>
                <p14:nvPr/>
              </p14:nvContentPartPr>
              <p14:xfrm>
                <a:off x="2816462" y="3961804"/>
                <a:ext cx="194040" cy="90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2F3FE30-3B80-4677-8366-8182DE20EF2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07822" y="3952804"/>
                  <a:ext cx="211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8FBAEF2-8B57-4AB7-8B9F-2CCBE8FA4162}"/>
                    </a:ext>
                  </a:extLst>
                </p14:cNvPr>
                <p14:cNvContentPartPr/>
                <p14:nvPr/>
              </p14:nvContentPartPr>
              <p14:xfrm>
                <a:off x="2842742" y="3893044"/>
                <a:ext cx="86040" cy="210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8FBAEF2-8B57-4AB7-8B9F-2CCBE8FA416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34102" y="3884044"/>
                  <a:ext cx="1036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A50E268-392E-478D-80AA-87A3AB1E8D71}"/>
                    </a:ext>
                  </a:extLst>
                </p14:cNvPr>
                <p14:cNvContentPartPr/>
                <p14:nvPr/>
              </p14:nvContentPartPr>
              <p14:xfrm>
                <a:off x="3128942" y="3818524"/>
                <a:ext cx="123480" cy="91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A50E268-392E-478D-80AA-87A3AB1E8D7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19942" y="3809884"/>
                  <a:ext cx="141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099EC72-4983-4F72-82ED-9F0DC559F5EC}"/>
                    </a:ext>
                  </a:extLst>
                </p14:cNvPr>
                <p14:cNvContentPartPr/>
                <p14:nvPr/>
              </p14:nvContentPartPr>
              <p14:xfrm>
                <a:off x="3168542" y="3971524"/>
                <a:ext cx="105840" cy="36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099EC72-4983-4F72-82ED-9F0DC559F5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59542" y="3962524"/>
                  <a:ext cx="123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6340CCE-E70D-4733-B34A-C811CCFFA0A5}"/>
                    </a:ext>
                  </a:extLst>
                </p14:cNvPr>
                <p14:cNvContentPartPr/>
                <p14:nvPr/>
              </p14:nvContentPartPr>
              <p14:xfrm>
                <a:off x="3342062" y="3803044"/>
                <a:ext cx="83880" cy="207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6340CCE-E70D-4733-B34A-C811CCFFA0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33062" y="3794044"/>
                  <a:ext cx="101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B08A275-D163-444D-A01E-293065D33AB8}"/>
                    </a:ext>
                  </a:extLst>
                </p14:cNvPr>
                <p14:cNvContentPartPr/>
                <p14:nvPr/>
              </p14:nvContentPartPr>
              <p14:xfrm>
                <a:off x="3297782" y="3741844"/>
                <a:ext cx="150120" cy="99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B08A275-D163-444D-A01E-293065D33AB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89142" y="3733204"/>
                  <a:ext cx="1677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08CA48B-19CF-43E4-A33C-DCA39AB9681F}"/>
                    </a:ext>
                  </a:extLst>
                </p14:cNvPr>
                <p14:cNvContentPartPr/>
                <p14:nvPr/>
              </p14:nvContentPartPr>
              <p14:xfrm>
                <a:off x="3522062" y="3860284"/>
                <a:ext cx="83880" cy="29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08CA48B-19CF-43E4-A33C-DCA39AB9681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13422" y="3851644"/>
                  <a:ext cx="101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629894E-B279-459B-8881-DC4E1DD56495}"/>
                    </a:ext>
                  </a:extLst>
                </p14:cNvPr>
                <p14:cNvContentPartPr/>
                <p14:nvPr/>
              </p14:nvContentPartPr>
              <p14:xfrm>
                <a:off x="3536822" y="3814924"/>
                <a:ext cx="75600" cy="152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629894E-B279-459B-8881-DC4E1DD5649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27822" y="3806284"/>
                  <a:ext cx="93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53AADF8-3ACD-4E3A-A62D-1D22EDA06FB3}"/>
                    </a:ext>
                  </a:extLst>
                </p14:cNvPr>
                <p14:cNvContentPartPr/>
                <p14:nvPr/>
              </p14:nvContentPartPr>
              <p14:xfrm>
                <a:off x="3511262" y="3703324"/>
                <a:ext cx="64440" cy="29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53AADF8-3ACD-4E3A-A62D-1D22EDA06FB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02262" y="3694324"/>
                  <a:ext cx="82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25DEDD7-C193-4B23-BB50-0379A1216BF1}"/>
                    </a:ext>
                  </a:extLst>
                </p14:cNvPr>
                <p14:cNvContentPartPr/>
                <p14:nvPr/>
              </p14:nvContentPartPr>
              <p14:xfrm>
                <a:off x="3669302" y="3564004"/>
                <a:ext cx="96120" cy="90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25DEDD7-C193-4B23-BB50-0379A1216BF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60662" y="3555004"/>
                  <a:ext cx="113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4AED0E7-1F9B-40E4-82C6-9C08FBCE48CE}"/>
                    </a:ext>
                  </a:extLst>
                </p14:cNvPr>
                <p14:cNvContentPartPr/>
                <p14:nvPr/>
              </p14:nvContentPartPr>
              <p14:xfrm>
                <a:off x="3822302" y="3419644"/>
                <a:ext cx="167400" cy="142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4AED0E7-1F9B-40E4-82C6-9C08FBCE48C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13662" y="3411004"/>
                  <a:ext cx="185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BF328E9-187D-4AD8-A749-3B54FF5E6DE9}"/>
                    </a:ext>
                  </a:extLst>
                </p14:cNvPr>
                <p14:cNvContentPartPr/>
                <p14:nvPr/>
              </p14:nvContentPartPr>
              <p14:xfrm>
                <a:off x="4019582" y="3498844"/>
                <a:ext cx="131040" cy="40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BF328E9-187D-4AD8-A749-3B54FF5E6DE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10582" y="3490204"/>
                  <a:ext cx="1486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C9461A7-6644-42D1-806F-2B37726BAE28}"/>
                    </a:ext>
                  </a:extLst>
                </p14:cNvPr>
                <p14:cNvContentPartPr/>
                <p14:nvPr/>
              </p14:nvContentPartPr>
              <p14:xfrm>
                <a:off x="4077902" y="3460684"/>
                <a:ext cx="47520" cy="98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C9461A7-6644-42D1-806F-2B37726BAE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69262" y="3452044"/>
                  <a:ext cx="6516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3E15189-8A22-42D8-838B-8AE5C12F35AE}"/>
              </a:ext>
            </a:extLst>
          </p:cNvPr>
          <p:cNvGrpSpPr/>
          <p:nvPr/>
        </p:nvGrpSpPr>
        <p:grpSpPr>
          <a:xfrm>
            <a:off x="7290902" y="2674444"/>
            <a:ext cx="2321280" cy="3540960"/>
            <a:chOff x="7290902" y="2674444"/>
            <a:chExt cx="2321280" cy="354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3B4E195-BF6F-4DD0-B1C7-D8513E0D2198}"/>
                    </a:ext>
                  </a:extLst>
                </p14:cNvPr>
                <p14:cNvContentPartPr/>
                <p14:nvPr/>
              </p14:nvContentPartPr>
              <p14:xfrm>
                <a:off x="7359662" y="3023284"/>
                <a:ext cx="88200" cy="3192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3B4E195-BF6F-4DD0-B1C7-D8513E0D219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50662" y="3014284"/>
                  <a:ext cx="105840" cy="32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F30A0A-DCC6-42ED-8EF7-905FD4494439}"/>
                    </a:ext>
                  </a:extLst>
                </p14:cNvPr>
                <p14:cNvContentPartPr/>
                <p14:nvPr/>
              </p14:nvContentPartPr>
              <p14:xfrm>
                <a:off x="7340942" y="3025804"/>
                <a:ext cx="646200" cy="388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F30A0A-DCC6-42ED-8EF7-905FD449443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32302" y="3017164"/>
                  <a:ext cx="6638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5E2F5D2-607C-4FFF-8F6D-B09BC2516A31}"/>
                    </a:ext>
                  </a:extLst>
                </p14:cNvPr>
                <p14:cNvContentPartPr/>
                <p14:nvPr/>
              </p14:nvContentPartPr>
              <p14:xfrm>
                <a:off x="7361822" y="3244324"/>
                <a:ext cx="771120" cy="509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5E2F5D2-607C-4FFF-8F6D-B09BC2516A3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52822" y="3235684"/>
                  <a:ext cx="788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7FF72A0-2FF5-4AC3-8CE8-0A5CDD0092AD}"/>
                    </a:ext>
                  </a:extLst>
                </p14:cNvPr>
                <p14:cNvContentPartPr/>
                <p14:nvPr/>
              </p14:nvContentPartPr>
              <p14:xfrm>
                <a:off x="7471622" y="3612964"/>
                <a:ext cx="586080" cy="403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7FF72A0-2FF5-4AC3-8CE8-0A5CDD0092A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62982" y="3604324"/>
                  <a:ext cx="6037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45D64D-405F-4D80-9FAB-2E7E31C9C831}"/>
                    </a:ext>
                  </a:extLst>
                </p14:cNvPr>
                <p14:cNvContentPartPr/>
                <p14:nvPr/>
              </p14:nvContentPartPr>
              <p14:xfrm>
                <a:off x="7389182" y="3881884"/>
                <a:ext cx="756720" cy="499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45D64D-405F-4D80-9FAB-2E7E31C9C83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80542" y="3872884"/>
                  <a:ext cx="77436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4C284B5-58AF-4451-92F5-41F9B5709918}"/>
                    </a:ext>
                  </a:extLst>
                </p14:cNvPr>
                <p14:cNvContentPartPr/>
                <p14:nvPr/>
              </p14:nvContentPartPr>
              <p14:xfrm>
                <a:off x="7420502" y="4298764"/>
                <a:ext cx="596160" cy="442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4C284B5-58AF-4451-92F5-41F9B570991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11502" y="4289764"/>
                  <a:ext cx="61380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04DC771-4540-488D-AC8A-0B5E5754F8A0}"/>
                    </a:ext>
                  </a:extLst>
                </p14:cNvPr>
                <p14:cNvContentPartPr/>
                <p14:nvPr/>
              </p14:nvContentPartPr>
              <p14:xfrm>
                <a:off x="7290902" y="4593244"/>
                <a:ext cx="702360" cy="51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04DC771-4540-488D-AC8A-0B5E5754F8A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82262" y="4584244"/>
                  <a:ext cx="7200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3806DE2-8D2E-4887-8E02-15B382463E3B}"/>
                    </a:ext>
                  </a:extLst>
                </p14:cNvPr>
                <p14:cNvContentPartPr/>
                <p14:nvPr/>
              </p14:nvContentPartPr>
              <p14:xfrm>
                <a:off x="7344902" y="4991404"/>
                <a:ext cx="549720" cy="450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3806DE2-8D2E-4887-8E02-15B382463E3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35902" y="4982404"/>
                  <a:ext cx="5673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DA6AE77-3E62-4BA6-9196-84023541CE21}"/>
                    </a:ext>
                  </a:extLst>
                </p14:cNvPr>
                <p14:cNvContentPartPr/>
                <p14:nvPr/>
              </p14:nvContentPartPr>
              <p14:xfrm>
                <a:off x="7460102" y="5373724"/>
                <a:ext cx="407880" cy="306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DA6AE77-3E62-4BA6-9196-84023541CE2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51462" y="5364724"/>
                  <a:ext cx="4255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F0278AD-0583-4A82-B63A-2DAAD355FFF2}"/>
                    </a:ext>
                  </a:extLst>
                </p14:cNvPr>
                <p14:cNvContentPartPr/>
                <p14:nvPr/>
              </p14:nvContentPartPr>
              <p14:xfrm>
                <a:off x="7367582" y="5657764"/>
                <a:ext cx="482040" cy="363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F0278AD-0583-4A82-B63A-2DAAD355FFF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58942" y="5648764"/>
                  <a:ext cx="4996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1C28066-B4B4-492F-B7D7-9BCF78B58AFC}"/>
                    </a:ext>
                  </a:extLst>
                </p14:cNvPr>
                <p14:cNvContentPartPr/>
                <p14:nvPr/>
              </p14:nvContentPartPr>
              <p14:xfrm>
                <a:off x="7338062" y="5793124"/>
                <a:ext cx="678600" cy="392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1C28066-B4B4-492F-B7D7-9BCF78B58AF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29062" y="5784484"/>
                  <a:ext cx="6962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8839636-8A23-40C5-940B-7DEC1CBA1898}"/>
                    </a:ext>
                  </a:extLst>
                </p14:cNvPr>
                <p14:cNvContentPartPr/>
                <p14:nvPr/>
              </p14:nvContentPartPr>
              <p14:xfrm>
                <a:off x="8154182" y="2956324"/>
                <a:ext cx="146160" cy="119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8839636-8A23-40C5-940B-7DEC1CBA189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45182" y="2947684"/>
                  <a:ext cx="163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A7928AF-694D-4A02-BEC5-C582A33A916E}"/>
                    </a:ext>
                  </a:extLst>
                </p14:cNvPr>
                <p14:cNvContentPartPr/>
                <p14:nvPr/>
              </p14:nvContentPartPr>
              <p14:xfrm>
                <a:off x="8177222" y="2940484"/>
                <a:ext cx="121320" cy="184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A7928AF-694D-4A02-BEC5-C582A33A916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68582" y="2931484"/>
                  <a:ext cx="13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2B94367-9BB6-4FFF-BE99-ABE5E45A41D1}"/>
                    </a:ext>
                  </a:extLst>
                </p14:cNvPr>
                <p14:cNvContentPartPr/>
                <p14:nvPr/>
              </p14:nvContentPartPr>
              <p14:xfrm>
                <a:off x="8417342" y="2933644"/>
                <a:ext cx="116280" cy="123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2B94367-9BB6-4FFF-BE99-ABE5E45A41D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08702" y="2924644"/>
                  <a:ext cx="133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8020590-6A28-4666-80E3-6B39B0AC49BB}"/>
                    </a:ext>
                  </a:extLst>
                </p14:cNvPr>
                <p14:cNvContentPartPr/>
                <p14:nvPr/>
              </p14:nvContentPartPr>
              <p14:xfrm>
                <a:off x="8522462" y="2998084"/>
                <a:ext cx="87480" cy="76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8020590-6A28-4666-80E3-6B39B0AC49B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13822" y="2989084"/>
                  <a:ext cx="105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9181896-DB94-4518-B858-3F9B54D9DBDE}"/>
                    </a:ext>
                  </a:extLst>
                </p14:cNvPr>
                <p14:cNvContentPartPr/>
                <p14:nvPr/>
              </p14:nvContentPartPr>
              <p14:xfrm>
                <a:off x="8707502" y="2878204"/>
                <a:ext cx="66240" cy="267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9181896-DB94-4518-B858-3F9B54D9DBD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98862" y="2869564"/>
                  <a:ext cx="838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8CEF447-AFC0-4AD0-B646-58841E789460}"/>
                    </a:ext>
                  </a:extLst>
                </p14:cNvPr>
                <p14:cNvContentPartPr/>
                <p14:nvPr/>
              </p14:nvContentPartPr>
              <p14:xfrm>
                <a:off x="8683742" y="2832484"/>
                <a:ext cx="188640" cy="124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8CEF447-AFC0-4AD0-B646-58841E78946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75102" y="2823484"/>
                  <a:ext cx="206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1E920E2-A23C-40E1-843E-6A24506E1F2A}"/>
                    </a:ext>
                  </a:extLst>
                </p14:cNvPr>
                <p14:cNvContentPartPr/>
                <p14:nvPr/>
              </p14:nvContentPartPr>
              <p14:xfrm>
                <a:off x="8922782" y="2989804"/>
                <a:ext cx="127440" cy="56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1E920E2-A23C-40E1-843E-6A24506E1F2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13782" y="2980804"/>
                  <a:ext cx="145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BEA9F59-3482-4A33-9C74-B6D202510BD9}"/>
                    </a:ext>
                  </a:extLst>
                </p14:cNvPr>
                <p14:cNvContentPartPr/>
                <p14:nvPr/>
              </p14:nvContentPartPr>
              <p14:xfrm>
                <a:off x="8980742" y="2967484"/>
                <a:ext cx="64440" cy="124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BEA9F59-3482-4A33-9C74-B6D202510BD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71742" y="2958484"/>
                  <a:ext cx="82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1A1D445-2EAD-4E84-B020-253F0AB023B3}"/>
                    </a:ext>
                  </a:extLst>
                </p14:cNvPr>
                <p14:cNvContentPartPr/>
                <p14:nvPr/>
              </p14:nvContentPartPr>
              <p14:xfrm>
                <a:off x="8989742" y="2801164"/>
                <a:ext cx="136080" cy="42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1A1D445-2EAD-4E84-B020-253F0AB023B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81102" y="2792164"/>
                  <a:ext cx="1537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8C64063-4E14-4C70-8893-4627F207561E}"/>
                    </a:ext>
                  </a:extLst>
                </p14:cNvPr>
                <p14:cNvContentPartPr/>
                <p14:nvPr/>
              </p14:nvContentPartPr>
              <p14:xfrm>
                <a:off x="9051662" y="2759764"/>
                <a:ext cx="50400" cy="136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8C64063-4E14-4C70-8893-4627F207561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42662" y="2751124"/>
                  <a:ext cx="68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AE118B7-F115-40ED-A888-808BB806264B}"/>
                    </a:ext>
                  </a:extLst>
                </p14:cNvPr>
                <p14:cNvContentPartPr/>
                <p14:nvPr/>
              </p14:nvContentPartPr>
              <p14:xfrm>
                <a:off x="9222302" y="2721964"/>
                <a:ext cx="78480" cy="107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AE118B7-F115-40ED-A888-808BB806264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213302" y="2712964"/>
                  <a:ext cx="96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0CC8FD0-1E08-47E1-91B1-EA2DC3C0B0C3}"/>
                    </a:ext>
                  </a:extLst>
                </p14:cNvPr>
                <p14:cNvContentPartPr/>
                <p14:nvPr/>
              </p14:nvContentPartPr>
              <p14:xfrm>
                <a:off x="9319862" y="2674444"/>
                <a:ext cx="168840" cy="116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0CC8FD0-1E08-47E1-91B1-EA2DC3C0B0C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11222" y="2665804"/>
                  <a:ext cx="186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1F0BB59-6973-46E7-A1BF-E7577FF790CD}"/>
                    </a:ext>
                  </a:extLst>
                </p14:cNvPr>
                <p14:cNvContentPartPr/>
                <p14:nvPr/>
              </p14:nvContentPartPr>
              <p14:xfrm>
                <a:off x="9506702" y="2759764"/>
                <a:ext cx="105480" cy="72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1F0BB59-6973-46E7-A1BF-E7577FF790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97702" y="2751124"/>
                  <a:ext cx="123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601A5E4-807D-4245-8129-3AFB074EDE2A}"/>
                    </a:ext>
                  </a:extLst>
                </p14:cNvPr>
                <p14:cNvContentPartPr/>
                <p14:nvPr/>
              </p14:nvContentPartPr>
              <p14:xfrm>
                <a:off x="9479342" y="2744644"/>
                <a:ext cx="131040" cy="158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601A5E4-807D-4245-8129-3AFB074EDE2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70342" y="2735644"/>
                  <a:ext cx="148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D8C3B82-0DBF-40CB-9EE4-F29DC0BC2A0E}"/>
                    </a:ext>
                  </a:extLst>
                </p14:cNvPr>
                <p14:cNvContentPartPr/>
                <p14:nvPr/>
              </p14:nvContentPartPr>
              <p14:xfrm>
                <a:off x="8954462" y="3001684"/>
                <a:ext cx="157320" cy="87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D8C3B82-0DBF-40CB-9EE4-F29DC0BC2A0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45462" y="2993044"/>
                  <a:ext cx="174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78783D0-6365-4B1A-BBD4-4B8F680EB62C}"/>
                    </a:ext>
                  </a:extLst>
                </p14:cNvPr>
                <p14:cNvContentPartPr/>
                <p14:nvPr/>
              </p14:nvContentPartPr>
              <p14:xfrm>
                <a:off x="8952662" y="2959204"/>
                <a:ext cx="92520" cy="195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78783D0-6365-4B1A-BBD4-4B8F680EB62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43662" y="2950564"/>
                  <a:ext cx="11016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136EA03-6271-42D0-A0DB-A72CE38EFAC6}"/>
              </a:ext>
            </a:extLst>
          </p:cNvPr>
          <p:cNvGrpSpPr/>
          <p:nvPr/>
        </p:nvGrpSpPr>
        <p:grpSpPr>
          <a:xfrm>
            <a:off x="6112982" y="6257524"/>
            <a:ext cx="358560" cy="503280"/>
            <a:chOff x="6112982" y="6257524"/>
            <a:chExt cx="358560" cy="50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E980C7D-B591-4293-9947-ADD1A9EE6CCA}"/>
                    </a:ext>
                  </a:extLst>
                </p14:cNvPr>
                <p14:cNvContentPartPr/>
                <p14:nvPr/>
              </p14:nvContentPartPr>
              <p14:xfrm>
                <a:off x="6112982" y="6257524"/>
                <a:ext cx="21240" cy="112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E980C7D-B591-4293-9947-ADD1A9EE6C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04342" y="6248884"/>
                  <a:ext cx="38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68116BE-FD45-4C18-BD6F-A1D9E3E9A4A0}"/>
                    </a:ext>
                  </a:extLst>
                </p14:cNvPr>
                <p14:cNvContentPartPr/>
                <p14:nvPr/>
              </p14:nvContentPartPr>
              <p14:xfrm>
                <a:off x="6127742" y="6523564"/>
                <a:ext cx="13680" cy="237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68116BE-FD45-4C18-BD6F-A1D9E3E9A4A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19102" y="6514564"/>
                  <a:ext cx="313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8AAC1C8-5C18-4CD9-97D4-5C38D5B4A827}"/>
                    </a:ext>
                  </a:extLst>
                </p14:cNvPr>
                <p14:cNvContentPartPr/>
                <p14:nvPr/>
              </p14:nvContentPartPr>
              <p14:xfrm>
                <a:off x="6145382" y="6487564"/>
                <a:ext cx="174960" cy="128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8AAC1C8-5C18-4CD9-97D4-5C38D5B4A82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36742" y="6478564"/>
                  <a:ext cx="192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B4B1FEB-4139-4AA2-91D1-8B943A027BF9}"/>
                    </a:ext>
                  </a:extLst>
                </p14:cNvPr>
                <p14:cNvContentPartPr/>
                <p14:nvPr/>
              </p14:nvContentPartPr>
              <p14:xfrm>
                <a:off x="6350222" y="6603844"/>
                <a:ext cx="121320" cy="65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B4B1FEB-4139-4AA2-91D1-8B943A027B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41222" y="6594844"/>
                  <a:ext cx="138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34274F5-C005-4A91-921A-6044306F1B22}"/>
                    </a:ext>
                  </a:extLst>
                </p14:cNvPr>
                <p14:cNvContentPartPr/>
                <p14:nvPr/>
              </p14:nvContentPartPr>
              <p14:xfrm>
                <a:off x="6403862" y="6581164"/>
                <a:ext cx="59760" cy="98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34274F5-C005-4A91-921A-6044306F1B2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94862" y="6572524"/>
                  <a:ext cx="7740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1B85B54-B0E3-413D-9085-BC4CDE72FE3B}"/>
              </a:ext>
            </a:extLst>
          </p:cNvPr>
          <p:cNvGrpSpPr/>
          <p:nvPr/>
        </p:nvGrpSpPr>
        <p:grpSpPr>
          <a:xfrm>
            <a:off x="7289102" y="6240604"/>
            <a:ext cx="852480" cy="689760"/>
            <a:chOff x="7289102" y="6240604"/>
            <a:chExt cx="852480" cy="68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4C0BDE5-4E1E-4C2F-B044-976E7360F245}"/>
                    </a:ext>
                  </a:extLst>
                </p14:cNvPr>
                <p14:cNvContentPartPr/>
                <p14:nvPr/>
              </p14:nvContentPartPr>
              <p14:xfrm>
                <a:off x="7439222" y="6240604"/>
                <a:ext cx="3960" cy="142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4C0BDE5-4E1E-4C2F-B044-976E7360F24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30582" y="6231604"/>
                  <a:ext cx="21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65735DA-6691-408B-A380-70179D1A8B2F}"/>
                    </a:ext>
                  </a:extLst>
                </p14:cNvPr>
                <p14:cNvContentPartPr/>
                <p14:nvPr/>
              </p14:nvContentPartPr>
              <p14:xfrm>
                <a:off x="7289102" y="6620044"/>
                <a:ext cx="29520" cy="310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65735DA-6691-408B-A380-70179D1A8B2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80102" y="6611044"/>
                  <a:ext cx="471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7211AF5-F9D8-48A5-A6D7-DEFCDBF844F3}"/>
                    </a:ext>
                  </a:extLst>
                </p14:cNvPr>
                <p14:cNvContentPartPr/>
                <p14:nvPr/>
              </p14:nvContentPartPr>
              <p14:xfrm>
                <a:off x="7308542" y="6608884"/>
                <a:ext cx="115200" cy="90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7211AF5-F9D8-48A5-A6D7-DEFCDBF844F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299542" y="6599884"/>
                  <a:ext cx="132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A044422-2C0F-4DEE-8061-8F7551C02414}"/>
                    </a:ext>
                  </a:extLst>
                </p14:cNvPr>
                <p14:cNvContentPartPr/>
                <p14:nvPr/>
              </p14:nvContentPartPr>
              <p14:xfrm>
                <a:off x="7523102" y="6629764"/>
                <a:ext cx="128160" cy="1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A044422-2C0F-4DEE-8061-8F7551C0241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514102" y="6620764"/>
                  <a:ext cx="145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D24C7AB-8CE6-4370-88AF-5096EBA7F806}"/>
                    </a:ext>
                  </a:extLst>
                </p14:cNvPr>
                <p14:cNvContentPartPr/>
                <p14:nvPr/>
              </p14:nvContentPartPr>
              <p14:xfrm>
                <a:off x="7574942" y="6591604"/>
                <a:ext cx="27000" cy="102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D24C7AB-8CE6-4370-88AF-5096EBA7F80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66302" y="6582964"/>
                  <a:ext cx="446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775370F-8843-460A-BE0A-FFE36C1E6BAC}"/>
                    </a:ext>
                  </a:extLst>
                </p14:cNvPr>
                <p14:cNvContentPartPr/>
                <p14:nvPr/>
              </p14:nvContentPartPr>
              <p14:xfrm>
                <a:off x="7725782" y="6563884"/>
                <a:ext cx="101520" cy="105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775370F-8843-460A-BE0A-FFE36C1E6BA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17142" y="6555244"/>
                  <a:ext cx="119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D56BD3C-E881-4B06-93E7-B97177F30849}"/>
                    </a:ext>
                  </a:extLst>
                </p14:cNvPr>
                <p14:cNvContentPartPr/>
                <p14:nvPr/>
              </p14:nvContentPartPr>
              <p14:xfrm>
                <a:off x="7843862" y="6589084"/>
                <a:ext cx="192600" cy="94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D56BD3C-E881-4B06-93E7-B97177F3084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34862" y="6580084"/>
                  <a:ext cx="210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1DEAC7-5B28-4908-BCC5-DD15B6445FD2}"/>
                    </a:ext>
                  </a:extLst>
                </p14:cNvPr>
                <p14:cNvContentPartPr/>
                <p14:nvPr/>
              </p14:nvContentPartPr>
              <p14:xfrm>
                <a:off x="8043662" y="6704644"/>
                <a:ext cx="82080" cy="82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1DEAC7-5B28-4908-BCC5-DD15B6445FD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34662" y="6695644"/>
                  <a:ext cx="997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0A59308-F6A0-4080-84E2-7FB158F5B000}"/>
                    </a:ext>
                  </a:extLst>
                </p14:cNvPr>
                <p14:cNvContentPartPr/>
                <p14:nvPr/>
              </p14:nvContentPartPr>
              <p14:xfrm>
                <a:off x="7984982" y="6714724"/>
                <a:ext cx="156600" cy="137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0A59308-F6A0-4080-84E2-7FB158F5B0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75982" y="6705724"/>
                  <a:ext cx="174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3848C8E-D8C9-41AA-B3B1-2933D14E35D3}"/>
                    </a:ext>
                  </a:extLst>
                </p14:cNvPr>
                <p14:cNvContentPartPr/>
                <p14:nvPr/>
              </p14:nvContentPartPr>
              <p14:xfrm>
                <a:off x="7495022" y="6748204"/>
                <a:ext cx="46080" cy="104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3848C8E-D8C9-41AA-B3B1-2933D14E35D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86022" y="6739204"/>
                  <a:ext cx="63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4704B49-70A6-4370-81A7-F10301E10DC2}"/>
                    </a:ext>
                  </a:extLst>
                </p14:cNvPr>
                <p14:cNvContentPartPr/>
                <p14:nvPr/>
              </p14:nvContentPartPr>
              <p14:xfrm>
                <a:off x="7471622" y="6746404"/>
                <a:ext cx="140760" cy="128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4704B49-70A6-4370-81A7-F10301E10D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62982" y="6737404"/>
                  <a:ext cx="15840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002577-5698-4AF5-A332-9709A78BE702}"/>
              </a:ext>
            </a:extLst>
          </p:cNvPr>
          <p:cNvGrpSpPr/>
          <p:nvPr/>
        </p:nvGrpSpPr>
        <p:grpSpPr>
          <a:xfrm>
            <a:off x="4663982" y="6277324"/>
            <a:ext cx="888120" cy="462600"/>
            <a:chOff x="4663982" y="6277324"/>
            <a:chExt cx="888120" cy="46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E434190-32C0-45A1-B1A8-F039333AEBC2}"/>
                    </a:ext>
                  </a:extLst>
                </p14:cNvPr>
                <p14:cNvContentPartPr/>
                <p14:nvPr/>
              </p14:nvContentPartPr>
              <p14:xfrm>
                <a:off x="4893662" y="6277324"/>
                <a:ext cx="10080" cy="142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E434190-32C0-45A1-B1A8-F039333AEBC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85022" y="6268684"/>
                  <a:ext cx="277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E0A895C-8610-4B78-9DB7-EC81C0643A12}"/>
                    </a:ext>
                  </a:extLst>
                </p14:cNvPr>
                <p14:cNvContentPartPr/>
                <p14:nvPr/>
              </p14:nvContentPartPr>
              <p14:xfrm>
                <a:off x="4663982" y="6514204"/>
                <a:ext cx="27360" cy="225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E0A895C-8610-4B78-9DB7-EC81C0643A1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54982" y="6505204"/>
                  <a:ext cx="45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74C6A9D-63E7-40DF-95E2-6CA365063CD5}"/>
                    </a:ext>
                  </a:extLst>
                </p14:cNvPr>
                <p14:cNvContentPartPr/>
                <p14:nvPr/>
              </p14:nvContentPartPr>
              <p14:xfrm>
                <a:off x="4709702" y="6519964"/>
                <a:ext cx="163440" cy="108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74C6A9D-63E7-40DF-95E2-6CA365063CD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01062" y="6510964"/>
                  <a:ext cx="181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73C6D2-1248-4058-9C42-C1271C3886AA}"/>
                    </a:ext>
                  </a:extLst>
                </p14:cNvPr>
                <p14:cNvContentPartPr/>
                <p14:nvPr/>
              </p14:nvContentPartPr>
              <p14:xfrm>
                <a:off x="4937222" y="6540844"/>
                <a:ext cx="88920" cy="24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73C6D2-1248-4058-9C42-C1271C3886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28222" y="6531844"/>
                  <a:ext cx="1065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0B08CCE-ACBB-4584-9A02-7D6DB3C6AD0B}"/>
                    </a:ext>
                  </a:extLst>
                </p14:cNvPr>
                <p14:cNvContentPartPr/>
                <p14:nvPr/>
              </p14:nvContentPartPr>
              <p14:xfrm>
                <a:off x="5110022" y="6489724"/>
                <a:ext cx="100800" cy="88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0B08CCE-ACBB-4584-9A02-7D6DB3C6AD0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01022" y="6481084"/>
                  <a:ext cx="118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58F903F-775C-4D6B-8D03-AA5896EC244F}"/>
                    </a:ext>
                  </a:extLst>
                </p14:cNvPr>
                <p14:cNvContentPartPr/>
                <p14:nvPr/>
              </p14:nvContentPartPr>
              <p14:xfrm>
                <a:off x="5239982" y="6509884"/>
                <a:ext cx="181080" cy="74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58F903F-775C-4D6B-8D03-AA5896EC244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231342" y="6501244"/>
                  <a:ext cx="1987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2933F08-1116-4C2F-9FC2-F666606DB86A}"/>
                    </a:ext>
                  </a:extLst>
                </p14:cNvPr>
                <p14:cNvContentPartPr/>
                <p14:nvPr/>
              </p14:nvContentPartPr>
              <p14:xfrm>
                <a:off x="5455262" y="6557764"/>
                <a:ext cx="96840" cy="86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2933F08-1116-4C2F-9FC2-F666606DB86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446262" y="6549124"/>
                  <a:ext cx="114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C3E3820-2375-4993-89C3-13C6E0ADED90}"/>
                    </a:ext>
                  </a:extLst>
                </p14:cNvPr>
                <p14:cNvContentPartPr/>
                <p14:nvPr/>
              </p14:nvContentPartPr>
              <p14:xfrm>
                <a:off x="5427542" y="6568204"/>
                <a:ext cx="105480" cy="117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C3E3820-2375-4993-89C3-13C6E0ADED9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18902" y="6559204"/>
                  <a:ext cx="123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33D2248-9111-45E9-9ADD-C1C144B4CDF8}"/>
                    </a:ext>
                  </a:extLst>
                </p14:cNvPr>
                <p14:cNvContentPartPr/>
                <p14:nvPr/>
              </p14:nvContentPartPr>
              <p14:xfrm>
                <a:off x="4925342" y="6616084"/>
                <a:ext cx="79920" cy="110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33D2248-9111-45E9-9ADD-C1C144B4CDF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16702" y="6607444"/>
                  <a:ext cx="97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D4A4683-5A7E-4EAF-A52A-A543EB5598E3}"/>
                    </a:ext>
                  </a:extLst>
                </p14:cNvPr>
                <p14:cNvContentPartPr/>
                <p14:nvPr/>
              </p14:nvContentPartPr>
              <p14:xfrm>
                <a:off x="4928942" y="6615004"/>
                <a:ext cx="136080" cy="96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D4A4683-5A7E-4EAF-A52A-A543EB5598E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20302" y="6606004"/>
                  <a:ext cx="153720" cy="114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Tail Inequalities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Chebychev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inequality: Let X be a random variable with expectation µ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standard deviation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σ</a:t>
            </a:r>
            <a:r>
              <a:rPr lang="en-IN" sz="2800" b="0" strike="noStrike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Then,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[|X − µ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≥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cσ</a:t>
            </a:r>
            <a:r>
              <a:rPr lang="en-IN" sz="2800" b="0" strike="noStrike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≤ 1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Proof. Let random variable Y = (X − µ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Then,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Picture 133"/>
          <p:cNvPicPr/>
          <p:nvPr/>
        </p:nvPicPr>
        <p:blipFill>
          <a:blip r:embed="rId2"/>
          <a:stretch/>
        </p:blipFill>
        <p:spPr>
          <a:xfrm>
            <a:off x="864000" y="3479400"/>
            <a:ext cx="5609880" cy="693360"/>
          </a:xfrm>
          <a:prstGeom prst="rect">
            <a:avLst/>
          </a:prstGeom>
          <a:ln>
            <a:noFill/>
          </a:ln>
        </p:spPr>
      </p:pic>
      <p:pic>
        <p:nvPicPr>
          <p:cNvPr id="135" name="Picture 134"/>
          <p:cNvPicPr/>
          <p:nvPr/>
        </p:nvPicPr>
        <p:blipFill>
          <a:blip r:embed="rId3"/>
          <a:stretch/>
        </p:blipFill>
        <p:spPr>
          <a:xfrm>
            <a:off x="185305" y="4379148"/>
            <a:ext cx="9571320" cy="355680"/>
          </a:xfrm>
          <a:prstGeom prst="rect">
            <a:avLst/>
          </a:prstGeom>
          <a:ln>
            <a:noFill/>
          </a:ln>
        </p:spPr>
      </p:pic>
      <p:pic>
        <p:nvPicPr>
          <p:cNvPr id="136" name="Picture 135"/>
          <p:cNvPicPr/>
          <p:nvPr/>
        </p:nvPicPr>
        <p:blipFill>
          <a:blip r:embed="rId4"/>
          <a:stretch/>
        </p:blipFill>
        <p:spPr>
          <a:xfrm>
            <a:off x="5334480" y="5039999"/>
            <a:ext cx="2639481" cy="574219"/>
          </a:xfrm>
          <a:prstGeom prst="rect">
            <a:avLst/>
          </a:prstGeom>
          <a:ln>
            <a:noFill/>
          </a:ln>
        </p:spPr>
      </p:pic>
      <p:pic>
        <p:nvPicPr>
          <p:cNvPr id="137" name="Picture 136"/>
          <p:cNvPicPr/>
          <p:nvPr/>
        </p:nvPicPr>
        <p:blipFill>
          <a:blip r:embed="rId5"/>
          <a:stretch/>
        </p:blipFill>
        <p:spPr>
          <a:xfrm>
            <a:off x="432000" y="5832000"/>
            <a:ext cx="8308877" cy="355680"/>
          </a:xfrm>
          <a:prstGeom prst="rect">
            <a:avLst/>
          </a:prstGeom>
          <a:ln>
            <a:noFill/>
          </a:ln>
        </p:spPr>
      </p:pic>
      <p:pic>
        <p:nvPicPr>
          <p:cNvPr id="138" name="Picture 137"/>
          <p:cNvPicPr/>
          <p:nvPr/>
        </p:nvPicPr>
        <p:blipFill>
          <a:blip r:embed="rId6"/>
          <a:stretch/>
        </p:blipFill>
        <p:spPr>
          <a:xfrm>
            <a:off x="1384920" y="6552000"/>
            <a:ext cx="6716861" cy="57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Tail Ine	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Better tail inequalitites can be obtained by the powerful technique called Chernoff bounds.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However, applicability is a little restricted too.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us study the most popular version to start with.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Tail Ine	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X be a random variable defined as the sum of n </a:t>
            </a:r>
            <a:r>
              <a:rPr lang="en-IN" sz="2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independent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lang="en-IN" sz="2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identically distributed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random variables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...,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other words, X =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 form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i.i.d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us assume that each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a Bernoulli random variable.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other words, each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takes values in {0, 1}.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1) = p and hence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0) = 1 – p.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Finally, let E[X] =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 panose="05050102010706020507" pitchFamily="18" charset="2"/>
                <a:ea typeface="DejaVu Sans"/>
              </a:rPr>
              <a:t>m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31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Notice that E[X] =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E[X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= n. (1.p + (1-p).0)) = np.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Tail Ine	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Several settings relate to the above statements.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throwing a (biased) coin over n trials.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trial, the probability of Heads is p.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each X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corresponds to the fact that the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ith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trial results in a Heads.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us count the number of Heads over the n trails. Indeed, X =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X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captures this count as a random variable.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 that the expected number of Heads over n trails is exactly np.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Tail Ine	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Finally, to the theorem.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Given the earlier conditions, it holds that for any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&gt;0,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567"/>
              </a:spcBef>
              <a:buFont typeface="Arial" panose="020B0604020202020204" pitchFamily="34" charset="0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normal strategy employed to prove tail estimates of sums of independent random variables is to make use of exponential moments. </a:t>
            </a:r>
          </a:p>
          <a:p>
            <a:pPr marL="457200" indent="-457200">
              <a:lnSpc>
                <a:spcPct val="100000"/>
              </a:lnSpc>
              <a:spcBef>
                <a:spcPts val="567"/>
              </a:spcBef>
              <a:buFont typeface="Arial" panose="020B0604020202020204" pitchFamily="34" charset="0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While proving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Chebychev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inequality, we made use of the second-order moment. It can be observed that using higher order moments would generally improve the bound on the tail inequality. </a:t>
            </a:r>
          </a:p>
          <a:p>
            <a:pPr marL="457200" indent="-457200">
              <a:lnSpc>
                <a:spcPct val="100000"/>
              </a:lnSpc>
              <a:spcBef>
                <a:spcPts val="567"/>
              </a:spcBef>
              <a:buFont typeface="Arial" panose="020B0604020202020204" pitchFamily="34" charset="0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using exponential moments would result in a vast improvement.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Picture 146"/>
          <p:cNvPicPr/>
          <p:nvPr/>
        </p:nvPicPr>
        <p:blipFill>
          <a:blip r:embed="rId2"/>
          <a:stretch/>
        </p:blipFill>
        <p:spPr>
          <a:xfrm>
            <a:off x="1800000" y="2216438"/>
            <a:ext cx="6064560" cy="1297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Tail Ine	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Given the earlier conditions, it holds that for any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&gt;0,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While proving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Chebychev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inequality, we made use of the second-order moment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a random variable.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can be observed that using higher order moments would generally improve the bound on the tail inequality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using exponential moments would result in a vast improvement in the bound.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31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 </a:t>
            </a:r>
            <a:r>
              <a:rPr lang="en-IN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exponential moment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  a random variable X is the expectation of functions of X such as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lang="en-IN" sz="2800" b="0" strike="noStrike" spc="-1" baseline="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Picture 149"/>
          <p:cNvPicPr/>
          <p:nvPr/>
        </p:nvPicPr>
        <p:blipFill>
          <a:blip r:embed="rId2"/>
          <a:stretch/>
        </p:blipFill>
        <p:spPr>
          <a:xfrm>
            <a:off x="1800000" y="1872000"/>
            <a:ext cx="6064560" cy="1297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Tail Ine	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Given the earlier conditions, it holds that for any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 0,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each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we define the random variable Y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lang="en-IN" sz="2800" b="0" strike="noStrike" spc="-1" baseline="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tXi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a real number t &gt; 0 that will be chosen later.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Notice that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31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Y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a positive valued random variable.</a:t>
            </a:r>
          </a:p>
          <a:p>
            <a:pPr marL="432000" lvl="1" indent="-2131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31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1800000" y="1872000"/>
            <a:ext cx="6064560" cy="1297440"/>
          </a:xfrm>
          <a:prstGeom prst="rect">
            <a:avLst/>
          </a:prstGeom>
          <a:ln>
            <a:noFill/>
          </a:ln>
        </p:spPr>
      </p:pic>
      <p:pic>
        <p:nvPicPr>
          <p:cNvPr id="154" name="Picture 153"/>
          <p:cNvPicPr/>
          <p:nvPr/>
        </p:nvPicPr>
        <p:blipFill>
          <a:blip r:embed="rId3"/>
          <a:stretch/>
        </p:blipFill>
        <p:spPr>
          <a:xfrm>
            <a:off x="921509" y="5479955"/>
            <a:ext cx="5726520" cy="177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Tail Ine	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Given the earlier conditions, it holds that for any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 0,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 define another random variable Y = 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....Y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Now, we can note that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 does the above calculation hold?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Picture 156"/>
          <p:cNvPicPr/>
          <p:nvPr/>
        </p:nvPicPr>
        <p:blipFill>
          <a:blip r:embed="rId2"/>
          <a:stretch/>
        </p:blipFill>
        <p:spPr>
          <a:xfrm>
            <a:off x="1800000" y="1872000"/>
            <a:ext cx="6064560" cy="1297440"/>
          </a:xfrm>
          <a:prstGeom prst="rect">
            <a:avLst/>
          </a:prstGeom>
          <a:ln>
            <a:noFill/>
          </a:ln>
        </p:spPr>
      </p:pic>
      <p:pic>
        <p:nvPicPr>
          <p:cNvPr id="158" name="Picture 157"/>
          <p:cNvPicPr/>
          <p:nvPr/>
        </p:nvPicPr>
        <p:blipFill>
          <a:blip r:embed="rId3"/>
          <a:stretch/>
        </p:blipFill>
        <p:spPr>
          <a:xfrm>
            <a:off x="1800000" y="4464000"/>
            <a:ext cx="6504120" cy="183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Tail Ine	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Given the earlier conditions, it holds that for any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 0,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next step we do is do apply Markov inequality on Y as follows.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First, notice that Y =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lang="en-IN" sz="2800" b="0" strike="noStrike" spc="-1" baseline="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tX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as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Picture 160"/>
          <p:cNvPicPr/>
          <p:nvPr/>
        </p:nvPicPr>
        <p:blipFill>
          <a:blip r:embed="rId2"/>
          <a:stretch/>
        </p:blipFill>
        <p:spPr>
          <a:xfrm>
            <a:off x="1800000" y="1872000"/>
            <a:ext cx="6064560" cy="1297440"/>
          </a:xfrm>
          <a:prstGeom prst="rect">
            <a:avLst/>
          </a:prstGeom>
          <a:ln>
            <a:noFill/>
          </a:ln>
        </p:spPr>
      </p:pic>
      <p:pic>
        <p:nvPicPr>
          <p:cNvPr id="162" name="Picture 161"/>
          <p:cNvPicPr/>
          <p:nvPr/>
        </p:nvPicPr>
        <p:blipFill>
          <a:blip r:embed="rId3"/>
          <a:stretch/>
        </p:blipFill>
        <p:spPr>
          <a:xfrm>
            <a:off x="1800000" y="4968000"/>
            <a:ext cx="5812200" cy="150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7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 for Today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265039"/>
            <a:ext cx="9071640" cy="5993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 of Today’s Class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Syllabus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Policies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Expectations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Actual lecture</a:t>
            </a:r>
          </a:p>
        </p:txBody>
      </p:sp>
    </p:spTree>
    <p:extLst>
      <p:ext uri="{BB962C8B-B14F-4D97-AF65-F5344CB8AC3E}">
        <p14:creationId xmlns:p14="http://schemas.microsoft.com/office/powerpoint/2010/main" val="3080710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Tail Ine	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Given the earlier conditions, it holds that for any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 0,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First, notice that Y =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lang="en-IN" sz="2800" b="0" strike="noStrike" spc="-1" baseline="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tX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And,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Further,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we are interested in the event Y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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lang="en-IN" sz="2800" b="0" strike="noStrike" spc="-1" baseline="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en-IN" sz="2800" b="0" strike="noStrike" spc="-1" baseline="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m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(1+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Picture 164"/>
          <p:cNvPicPr/>
          <p:nvPr/>
        </p:nvPicPr>
        <p:blipFill>
          <a:blip r:embed="rId2"/>
          <a:stretch/>
        </p:blipFill>
        <p:spPr>
          <a:xfrm>
            <a:off x="1800000" y="1872000"/>
            <a:ext cx="6064560" cy="1297440"/>
          </a:xfrm>
          <a:prstGeom prst="rect">
            <a:avLst/>
          </a:prstGeom>
          <a:ln>
            <a:noFill/>
          </a:ln>
        </p:spPr>
      </p:pic>
      <p:pic>
        <p:nvPicPr>
          <p:cNvPr id="166" name="Picture 165"/>
          <p:cNvPicPr/>
          <p:nvPr/>
        </p:nvPicPr>
        <p:blipFill>
          <a:blip r:embed="rId3"/>
          <a:stretch/>
        </p:blipFill>
        <p:spPr>
          <a:xfrm>
            <a:off x="2048400" y="4320000"/>
            <a:ext cx="5940720" cy="149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Tail Ine	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Given the earlier conditions, it holds that for any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 0,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we are interested in the event Y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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m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(1+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  We proceed as: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Picture 168"/>
          <p:cNvPicPr/>
          <p:nvPr/>
        </p:nvPicPr>
        <p:blipFill>
          <a:blip r:embed="rId2"/>
          <a:stretch/>
        </p:blipFill>
        <p:spPr>
          <a:xfrm>
            <a:off x="2088000" y="1728000"/>
            <a:ext cx="5776560" cy="1005120"/>
          </a:xfrm>
          <a:prstGeom prst="rect">
            <a:avLst/>
          </a:prstGeom>
          <a:ln>
            <a:noFill/>
          </a:ln>
        </p:spPr>
      </p:pic>
      <p:pic>
        <p:nvPicPr>
          <p:cNvPr id="170" name="Picture 169"/>
          <p:cNvPicPr/>
          <p:nvPr/>
        </p:nvPicPr>
        <p:blipFill>
          <a:blip r:embed="rId3"/>
          <a:stretch/>
        </p:blipFill>
        <p:spPr>
          <a:xfrm>
            <a:off x="1506240" y="3744000"/>
            <a:ext cx="7202880" cy="350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Tail Ine	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Given the earlier conditions, it holds that for any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 0,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we are interested in the event Y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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m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(1+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  We proceed as: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Picture 172"/>
          <p:cNvPicPr/>
          <p:nvPr/>
        </p:nvPicPr>
        <p:blipFill>
          <a:blip r:embed="rId2"/>
          <a:stretch/>
        </p:blipFill>
        <p:spPr>
          <a:xfrm>
            <a:off x="2304000" y="1728000"/>
            <a:ext cx="5560560" cy="1005120"/>
          </a:xfrm>
          <a:prstGeom prst="rect">
            <a:avLst/>
          </a:prstGeom>
          <a:ln>
            <a:noFill/>
          </a:ln>
        </p:spPr>
      </p:pic>
      <p:pic>
        <p:nvPicPr>
          <p:cNvPr id="174" name="Picture 173"/>
          <p:cNvPicPr/>
          <p:nvPr/>
        </p:nvPicPr>
        <p:blipFill>
          <a:blip r:embed="rId3"/>
          <a:stretch/>
        </p:blipFill>
        <p:spPr>
          <a:xfrm>
            <a:off x="648000" y="3694680"/>
            <a:ext cx="7202880" cy="3502440"/>
          </a:xfrm>
          <a:prstGeom prst="rect">
            <a:avLst/>
          </a:prstGeom>
          <a:ln>
            <a:noFill/>
          </a:ln>
        </p:spPr>
      </p:pic>
      <p:pic>
        <p:nvPicPr>
          <p:cNvPr id="175" name="Picture 174"/>
          <p:cNvPicPr/>
          <p:nvPr/>
        </p:nvPicPr>
        <p:blipFill>
          <a:blip r:embed="rId4"/>
          <a:stretch/>
        </p:blipFill>
        <p:spPr>
          <a:xfrm>
            <a:off x="6212160" y="6035040"/>
            <a:ext cx="3792960" cy="80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Tail Ine	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Given the earlier conditions, it holds that for any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 0,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Since t is a free parameter in the above, we can find a t that minimizes the right hand side.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simplify, let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177"/>
          <p:cNvPicPr/>
          <p:nvPr/>
        </p:nvPicPr>
        <p:blipFill>
          <a:blip r:embed="rId2"/>
          <a:stretch/>
        </p:blipFill>
        <p:spPr>
          <a:xfrm>
            <a:off x="2304000" y="1728000"/>
            <a:ext cx="5560560" cy="100512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3"/>
          <a:stretch/>
        </p:blipFill>
        <p:spPr>
          <a:xfrm>
            <a:off x="1368000" y="2724840"/>
            <a:ext cx="7112160" cy="1016280"/>
          </a:xfrm>
          <a:prstGeom prst="rect">
            <a:avLst/>
          </a:prstGeom>
          <a:ln>
            <a:noFill/>
          </a:ln>
        </p:spPr>
      </p:pic>
      <p:pic>
        <p:nvPicPr>
          <p:cNvPr id="180" name="Picture 179"/>
          <p:cNvPicPr/>
          <p:nvPr/>
        </p:nvPicPr>
        <p:blipFill>
          <a:blip r:embed="rId4"/>
          <a:stretch/>
        </p:blipFill>
        <p:spPr>
          <a:xfrm>
            <a:off x="3024720" y="4752000"/>
            <a:ext cx="4964400" cy="152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Tail Ine	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Given the earlier conditions, it holds that for any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 0,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simplify, let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Differentiating f(t)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wrt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t, we get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f’(t) = 0 at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Verify that the above t corresponds to a minima. OFFLINE.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2304000" y="1728000"/>
            <a:ext cx="5560560" cy="1005120"/>
          </a:xfrm>
          <a:prstGeom prst="rect">
            <a:avLst/>
          </a:prstGeom>
          <a:ln>
            <a:noFill/>
          </a:ln>
        </p:spPr>
      </p:pic>
      <p:pic>
        <p:nvPicPr>
          <p:cNvPr id="184" name="Picture 183"/>
          <p:cNvPicPr/>
          <p:nvPr/>
        </p:nvPicPr>
        <p:blipFill>
          <a:blip r:embed="rId3"/>
          <a:stretch/>
        </p:blipFill>
        <p:spPr>
          <a:xfrm>
            <a:off x="3061440" y="2620260"/>
            <a:ext cx="4964400" cy="1521000"/>
          </a:xfrm>
          <a:prstGeom prst="rect">
            <a:avLst/>
          </a:prstGeom>
          <a:ln>
            <a:noFill/>
          </a:ln>
        </p:spPr>
      </p:pic>
      <p:pic>
        <p:nvPicPr>
          <p:cNvPr id="185" name="Picture 184"/>
          <p:cNvPicPr/>
          <p:nvPr/>
        </p:nvPicPr>
        <p:blipFill>
          <a:blip r:embed="rId4"/>
          <a:stretch/>
        </p:blipFill>
        <p:spPr>
          <a:xfrm>
            <a:off x="5616000" y="4248000"/>
            <a:ext cx="3464280" cy="573480"/>
          </a:xfrm>
          <a:prstGeom prst="rect">
            <a:avLst/>
          </a:prstGeom>
          <a:ln>
            <a:noFill/>
          </a:ln>
        </p:spPr>
      </p:pic>
      <p:pic>
        <p:nvPicPr>
          <p:cNvPr id="186" name="Picture 185"/>
          <p:cNvPicPr/>
          <p:nvPr/>
        </p:nvPicPr>
        <p:blipFill>
          <a:blip r:embed="rId5"/>
          <a:stretch/>
        </p:blipFill>
        <p:spPr>
          <a:xfrm>
            <a:off x="3061440" y="4868058"/>
            <a:ext cx="1687680" cy="64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Tail Ine	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Given the earlier conditions, it holds that for any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 0,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 t = ln(1+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), we get that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completing the proof.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Picture 188"/>
          <p:cNvPicPr/>
          <p:nvPr/>
        </p:nvPicPr>
        <p:blipFill>
          <a:blip r:embed="rId2"/>
          <a:stretch/>
        </p:blipFill>
        <p:spPr>
          <a:xfrm>
            <a:off x="2304000" y="1728000"/>
            <a:ext cx="5560560" cy="1005120"/>
          </a:xfrm>
          <a:prstGeom prst="rect">
            <a:avLst/>
          </a:prstGeom>
          <a:ln>
            <a:noFill/>
          </a:ln>
        </p:spPr>
      </p:pic>
      <p:pic>
        <p:nvPicPr>
          <p:cNvPr id="190" name="Picture 189"/>
          <p:cNvPicPr/>
          <p:nvPr/>
        </p:nvPicPr>
        <p:blipFill>
          <a:blip r:embed="rId3"/>
          <a:stretch/>
        </p:blipFill>
        <p:spPr>
          <a:xfrm>
            <a:off x="1631520" y="3456720"/>
            <a:ext cx="6645600" cy="251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190"/>
          <p:cNvPicPr/>
          <p:nvPr/>
        </p:nvPicPr>
        <p:blipFill>
          <a:blip r:embed="rId2"/>
          <a:stretch/>
        </p:blipFill>
        <p:spPr>
          <a:xfrm>
            <a:off x="2639520" y="3132000"/>
            <a:ext cx="6645600" cy="2516400"/>
          </a:xfrm>
          <a:prstGeom prst="rect">
            <a:avLst/>
          </a:prstGeom>
          <a:ln>
            <a:noFill/>
          </a:ln>
        </p:spPr>
      </p:pic>
      <p:sp>
        <p:nvSpPr>
          <p:cNvPr id="192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 dirty="0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Tail </a:t>
            </a:r>
            <a:r>
              <a:rPr lang="en-IN" sz="4400" b="0" strike="noStrike" spc="-1" dirty="0" err="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Ine</a:t>
            </a:r>
            <a:r>
              <a:rPr lang="en-IN" sz="4400" b="0" strike="noStrike" spc="-1" dirty="0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qualities</a:t>
            </a:r>
            <a:endParaRPr lang="en-I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Given the earlier conditions, it holds that for any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 0,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 t = ln(1+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), we get that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simplification of the RHS gives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Picture 193"/>
          <p:cNvPicPr/>
          <p:nvPr/>
        </p:nvPicPr>
        <p:blipFill>
          <a:blip r:embed="rId3"/>
          <a:stretch/>
        </p:blipFill>
        <p:spPr>
          <a:xfrm>
            <a:off x="2304000" y="1728000"/>
            <a:ext cx="5560560" cy="1005120"/>
          </a:xfrm>
          <a:prstGeom prst="rect">
            <a:avLst/>
          </a:prstGeom>
          <a:ln>
            <a:noFill/>
          </a:ln>
        </p:spPr>
      </p:pic>
      <p:pic>
        <p:nvPicPr>
          <p:cNvPr id="195" name="Picture 194"/>
          <p:cNvPicPr/>
          <p:nvPr/>
        </p:nvPicPr>
        <p:blipFill>
          <a:blip r:embed="rId4"/>
          <a:stretch/>
        </p:blipFill>
        <p:spPr>
          <a:xfrm>
            <a:off x="2016000" y="6048000"/>
            <a:ext cx="6102720" cy="117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 dirty="0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Simple Example </a:t>
            </a:r>
            <a:endParaRPr lang="en-I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Here is one more practical application of the Chernoff bounds.</a:t>
            </a: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 once again counting the number of heads out of tossing n fair coins independently.</a:t>
            </a:r>
          </a:p>
          <a:p>
            <a:pPr marL="889200" lvl="1" indent="-31968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So, p = ½.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 X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denote the random variable that takes 1 if the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ith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coin toss results in a head, and 0 otherwise.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E[X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= ½.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 X =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 panose="05050102010706020507" pitchFamily="18" charset="2"/>
              </a:rPr>
              <a:t>S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counts the total number of heads over the n tosses.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E[X] = n/2.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n = 100, say, we expect 50 heads over 100 coin tosses. </a:t>
            </a: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 dirty="0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Simple Example </a:t>
            </a:r>
            <a:endParaRPr lang="en-I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255174" y="1377832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Markov inequality tells that the probability that X takes a value beyond 70 is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(X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≥ 70) =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(X ≥ 70/50 x 50) &lt;= 5/7 = 0.7 (approx.)</a:t>
            </a: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apply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Chbychev’s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inequality, we need to do some extra work. </a:t>
            </a: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Var(X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for any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computed as E[X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IN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– E[X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  <a:r>
              <a:rPr lang="en-IN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[X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IN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= 0x(1/2) + 1x(1/2) = ½.</a:t>
            </a: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Var(X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= ½ - (½) </a:t>
            </a:r>
            <a:r>
              <a:rPr lang="en-IN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¼.</a:t>
            </a: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Var(X) = 100x Var(X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due to independence.</a:t>
            </a: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So, Var(X) = 100/4 = 25, and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 panose="05050102010706020507" pitchFamily="18" charset="2"/>
              </a:rPr>
              <a:t>s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5.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Now,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(X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≥ 70) can be rewritten as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(|X – 50|  ≥ 20) and further as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 |X – 50| ≥ (20x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 panose="05050102010706020507" pitchFamily="18" charset="2"/>
              </a:rPr>
              <a:t>1/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 panose="05050102010706020507" pitchFamily="18" charset="2"/>
              </a:rPr>
              <a:t>s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 panose="05050102010706020507" pitchFamily="18" charset="2"/>
              </a:rPr>
              <a:t>)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 panose="05050102010706020507" pitchFamily="18" charset="2"/>
              </a:rPr>
              <a:t>s</a:t>
            </a:r>
            <a:r>
              <a:rPr lang="en-IN" sz="28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) which is now at most 25/400 = 1/16 = 0.0625.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823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 dirty="0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Simple Example </a:t>
            </a:r>
            <a:endParaRPr lang="en-I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14168" y="1377832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Markov inequality tells that the probability that X takes a value beyond 70 is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(X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≥ 70) =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(X ≥ 70/50 x 50) &lt;= 5/7.</a:t>
            </a: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Applying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Chebychev’s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inequality, we get that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(X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≥ 70)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at most 1/16.</a:t>
            </a: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quite an improvement on the upper bound of the probability of the event of interest.</a:t>
            </a: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 us see what Chernoff bounds will allow us to claim.</a:t>
            </a: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start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writing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(X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≥ 70) =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 X ≥ (1+2/5)x50)).</a:t>
            </a: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Chernoff bounds, this probability is at most exp{20}/(1.4)</a:t>
            </a:r>
            <a:r>
              <a:rPr lang="en-IN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70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0.028 (approx.).</a:t>
            </a: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1827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7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Syllabus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265040"/>
            <a:ext cx="9071640" cy="543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Roughly, a three module course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 1: Randomized Algorithms</a:t>
            </a:r>
          </a:p>
          <a:p>
            <a:pPr marL="864000" lvl="1" indent="-32364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 2: Parallel and Distributed Algorithms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 3: Advanced Topics </a:t>
            </a:r>
          </a:p>
          <a:p>
            <a:pPr marL="1321200" lvl="2" indent="-32364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 data and Sampling</a:t>
            </a:r>
          </a:p>
          <a:p>
            <a:pPr marL="1321200" lvl="2" indent="-32364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 engineering</a:t>
            </a:r>
          </a:p>
          <a:p>
            <a:pPr marL="1321200" lvl="2" indent="-32364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other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Applications of Tail Inequalities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Here is one more practical application of the Chernoff bounds.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dividing a data set with features of interest into two parts: a test set and a training set.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make sure that both are roughly similar copies, you want to divide so that both data sets have the same number of data items of any given feature.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Similar requirements arise in also experiments related to drug trails.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53472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DCA05E-EB88-4725-B559-DDC57B54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799893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97E32F3-327E-48A5-AB57-869894B33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02517"/>
              </p:ext>
            </p:extLst>
          </p:nvPr>
        </p:nvGraphicFramePr>
        <p:xfrm>
          <a:off x="1326143" y="2778562"/>
          <a:ext cx="7375405" cy="2639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070">
                  <a:extLst>
                    <a:ext uri="{9D8B030D-6E8A-4147-A177-3AD203B41FA5}">
                      <a16:colId xmlns:a16="http://schemas.microsoft.com/office/drawing/2014/main" val="810779840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3877290122"/>
                    </a:ext>
                  </a:extLst>
                </a:gridCol>
                <a:gridCol w="1130710">
                  <a:extLst>
                    <a:ext uri="{9D8B030D-6E8A-4147-A177-3AD203B41FA5}">
                      <a16:colId xmlns:a16="http://schemas.microsoft.com/office/drawing/2014/main" val="3837148024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2463721307"/>
                    </a:ext>
                  </a:extLst>
                </a:gridCol>
                <a:gridCol w="1651820">
                  <a:extLst>
                    <a:ext uri="{9D8B030D-6E8A-4147-A177-3AD203B41FA5}">
                      <a16:colId xmlns:a16="http://schemas.microsoft.com/office/drawing/2014/main" val="4091861454"/>
                    </a:ext>
                  </a:extLst>
                </a:gridCol>
                <a:gridCol w="1170038">
                  <a:extLst>
                    <a:ext uri="{9D8B030D-6E8A-4147-A177-3AD203B41FA5}">
                      <a16:colId xmlns:a16="http://schemas.microsoft.com/office/drawing/2014/main" val="3581599377"/>
                    </a:ext>
                  </a:extLst>
                </a:gridCol>
              </a:tblGrid>
              <a:tr h="677221">
                <a:tc>
                  <a:txBody>
                    <a:bodyPr/>
                    <a:lstStyle/>
                    <a:p>
                      <a:r>
                        <a:rPr lang="en-IN" dirty="0"/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Above 50 </a:t>
                      </a:r>
                      <a:r>
                        <a:rPr lang="en-IN" dirty="0" err="1"/>
                        <a:t>Yrs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Diabetic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Frontline 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9964"/>
                  </a:ext>
                </a:extLst>
              </a:tr>
              <a:tr h="392358">
                <a:tc>
                  <a:txBody>
                    <a:bodyPr/>
                    <a:lstStyle/>
                    <a:p>
                      <a:r>
                        <a:rPr lang="en-IN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018951"/>
                  </a:ext>
                </a:extLst>
              </a:tr>
              <a:tr h="392358">
                <a:tc>
                  <a:txBody>
                    <a:bodyPr/>
                    <a:lstStyle/>
                    <a:p>
                      <a:r>
                        <a:rPr lang="en-IN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619878"/>
                  </a:ext>
                </a:extLst>
              </a:tr>
              <a:tr h="392358">
                <a:tc>
                  <a:txBody>
                    <a:bodyPr/>
                    <a:lstStyle/>
                    <a:p>
                      <a:r>
                        <a:rPr lang="en-IN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644319"/>
                  </a:ext>
                </a:extLst>
              </a:tr>
              <a:tr h="392358">
                <a:tc>
                  <a:txBody>
                    <a:bodyPr/>
                    <a:lstStyle/>
                    <a:p>
                      <a:r>
                        <a:rPr lang="en-IN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783"/>
                  </a:ext>
                </a:extLst>
              </a:tr>
              <a:tr h="392358">
                <a:tc>
                  <a:txBody>
                    <a:bodyPr/>
                    <a:lstStyle/>
                    <a:p>
                      <a:r>
                        <a:rPr lang="en-IN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7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228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Applications of Tail Inequalities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simplify matters, we will think of n data items with n features.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Prepare a matrix A of nxn with entries from {0, 1}.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Rows are features, columns are data items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goal is to find a vector x of size n with entries from  {-1, +1} such that Ax has the smallest possible maximum absolute entry.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Rows with +1 in x belong to one class and those with -1 in x belong to another class.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maximum absolute entry in Ax indicates how many data items differ at feature i according to the division by x.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Applications of Tail Inequalities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</a:t>
            </a: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maximum absolute entry in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Ax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2.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5CCB63-FB33-4491-B8EB-A0049342EA10}"/>
                  </a:ext>
                </a:extLst>
              </p:cNvPr>
              <p:cNvSpPr txBox="1"/>
              <p:nvPr/>
            </p:nvSpPr>
            <p:spPr>
              <a:xfrm>
                <a:off x="879895" y="2139351"/>
                <a:ext cx="1957908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I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I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I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5CCB63-FB33-4491-B8EB-A0049342E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95" y="2139351"/>
                <a:ext cx="1957908" cy="1020472"/>
              </a:xfrm>
              <a:prstGeom prst="rect">
                <a:avLst/>
              </a:prstGeom>
              <a:blipFill>
                <a:blip r:embed="rId2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ED9190-69AC-4C95-95EA-9E59FA3739CD}"/>
                  </a:ext>
                </a:extLst>
              </p:cNvPr>
              <p:cNvSpPr txBox="1"/>
              <p:nvPr/>
            </p:nvSpPr>
            <p:spPr>
              <a:xfrm>
                <a:off x="3740989" y="2182483"/>
                <a:ext cx="1028102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/>
                  <a:t>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−1   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ED9190-69AC-4C95-95EA-9E59FA373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89" y="2182483"/>
                <a:ext cx="1028102" cy="1020472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134C70-C290-45E5-8E5C-D2667F08B4B1}"/>
                  </a:ext>
                </a:extLst>
              </p:cNvPr>
              <p:cNvSpPr txBox="1"/>
              <p:nvPr/>
            </p:nvSpPr>
            <p:spPr>
              <a:xfrm>
                <a:off x="5592793" y="2182483"/>
                <a:ext cx="1246110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/>
                  <a:t>Ax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−2   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134C70-C290-45E5-8E5C-D2667F08B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793" y="2182483"/>
                <a:ext cx="1246110" cy="1020472"/>
              </a:xfrm>
              <a:prstGeom prst="rect">
                <a:avLst/>
              </a:prstGeom>
              <a:blipFill>
                <a:blip r:embed="rId4"/>
                <a:stretch>
                  <a:fillRect l="-112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Applications of Tail Inequalities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good deterministic algorithms are known.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brute-force algorithm has to try all possible 2</a:t>
            </a:r>
            <a:r>
              <a:rPr lang="en-IN" sz="2800" b="0" strike="noStrike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vectors.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However, a very simple randomized algorithm exists.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choosing each element of x uniformly at random from {1, -1}.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show that the maximum absolute entry of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Ax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such an x is bounded by O((n ln n)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1/2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with high probability.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Applications of Tail Inequalities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choosing each element of x uniformly at random from {1, -1}.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show that the maximum absolute entry of AX in such an X is bounded by O((n ln n)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1/2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with high probability.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the product AX = Y.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any 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say 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 definition of matrix multiplication, 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A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+A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 · · ·+A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1n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where the A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ij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denotes the element of A at the ith row and jth column.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Applications of Tail Inequalities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choosing each element of x uniformly at random from {1, -1}.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show that the maximum absolute entry of AX in such an X is bounded by O((n ln n)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1/2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with high probability.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the product AX = Y.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any 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say 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 definition of matrix multiplication, 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A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+A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 · · ·+A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1n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 that E[X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= 0 and by linearity of expectations, E[Y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= 0.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Applications of Tail Inequalities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show that the maximum absolute entry of AX in such an X is bounded by O((n ln n)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1/2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with high probability.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the product AX = Y.  Consider any 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say 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 definition of matrix multiplication, 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A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+A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 · · ·+A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1n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 that E[X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= 0 and by linearity of expectations, E[Y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= 0.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us imagine the case where the choices of X are made independently.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can then apply Chernoff bound on Y.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Applications of Tail Inequalities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 small detour before we do that.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our Chernoff bound derived earlier, each X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{0,1} valued random variable.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Now, each X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a +1/-1 valued random variable.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Need a new version of Chernoff bound!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Applications of Tail Inequalities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X as the random variable that is the sum of n independent and identically distributed random variables X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with X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taking value among {-1, +1}.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[X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+1] =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[X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-1] = 1/2.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 that E[X] =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n.E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[X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= n.0 = 0.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want to know the Prob(X &gt;= k) for some integral k.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1280" cy="7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Syllabus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265040"/>
            <a:ext cx="9071640" cy="543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Roughly, a three part course</a:t>
            </a:r>
          </a:p>
          <a:p>
            <a:pPr marL="997560" lvl="1" indent="-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Randomized Algorithms</a:t>
            </a:r>
          </a:p>
          <a:p>
            <a:pPr marL="1296000" lvl="2" indent="-28764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Chernoff bounds and Randomized Routing</a:t>
            </a: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Perfect Hashing</a:t>
            </a: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 algorithms: MIS, Spanners </a:t>
            </a: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Randomized Rounding</a:t>
            </a: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Approximate counting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38800" lvl="1" indent="-28764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Parallel and Distributed Algorithms</a:t>
            </a:r>
          </a:p>
          <a:p>
            <a:pPr marL="838800" lvl="1" indent="-28764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Applications of Tail Inequalities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X as the random variable that is the sum of n independent and identically distributed random variables X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with X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taking value among {-1, +1}.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[X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+1] =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[X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-1] = 1/2.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 that E[X] =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n.E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[X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= n.0 = 0.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want to know the Prob(X &gt;= k) for some integral k.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Instead of doing the entire calculation again, let us do the following.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Y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(1+X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)/2. Now, Y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{0,1} valued.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Y as the sum of Y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’s.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Applications of Tail Inequalities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X as the random variable that is the sum of n independent and identically distributed random variables X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with X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taking value among {-1, +1}.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want to know the Prob(X &gt;= k) for some integral k.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Y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(1+X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)/2. Now, Yi is {0,1} valued.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Y as the sum of Y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’s.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 that EY = n/2.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Also, X &gt;= k if and only if Y &gt;= n/2 + k/2.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Now,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 X &gt;= k) =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(Y &gt;=  n/2 + k/2).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Applications of Tail Inequalities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Also, X &gt;= k if and only if Y &gt;= n/2 + k/2.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Now, Pr( X &gt;= k) = Pr(Y &gt;=  n/2 + k/2).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Rewrite as Pr(Y &gt;= E[Y](1+(k/n)) with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k/n &lt; 1.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Applying Chernoff bounds with the above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we get that Pr(Y &gt;= E[Y](1+d)) &lt;= exp(-E[Y]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/4) = exp(-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d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/4n).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Applications of Tail Inequalities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 to our problem of set balancing....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now get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(Y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&gt;= 8 √n ln n) ≤ exp(−64n ln n) = exp(−8 ln n) = 1/n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we are interested in a two-sided bound.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That is, since we want to minimize the absolute value of Y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we need to compute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[Y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≤ −d] also.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by symmetry, we have that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(Y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&lt;= -d) &lt;= 1/n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[|Y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&gt;= (8n ln n)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1/2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&lt;= 2/n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Applications of Tail Inequalities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 to our problem of set balancing....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[|Y</a:t>
            </a:r>
            <a:r>
              <a:rPr lang="en-IN" sz="2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&gt;= (8n ln n)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1/2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&lt;= 2/n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But, what about Y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Y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etc.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is where another classical probability result aids us.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Boole’s inequality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For any events, E1, E2, ... ,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(E1 U E2 U .. U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&lt;=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(E1) +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(E2) + ... +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Apply the above to get that with probability at least 1-2/n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 every Y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has an absolute value that is within (8n ln )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1/2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 dirty="0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Applications of Randomization</a:t>
            </a:r>
            <a:endParaRPr lang="en-I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is known that randomization combined with (non-trivial) algebraic techniques can lead to important applications.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section, we showcase some of such techniques with respect to verification of identities. </a:t>
            </a: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 such technique is called the fingerprinting technique described as follows.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spc="-1" dirty="0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</a:rPr>
              <a:t>Applications of Randomization</a:t>
            </a:r>
            <a:endParaRPr lang="en-IN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 be any universe of objects and x and y be any two elements from U.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question we ask is, Is x = y?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 can answer this using at least log |U| bits in a deterministic manner.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However, consider mapping elements of U to a sparse universe V such that x and y are identical if and only if their images in V are identical, with a good chance.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These images can be thought of as fingerprints of x and y.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spc="-1" dirty="0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</a:rPr>
              <a:t>Applications of Randomization</a:t>
            </a:r>
            <a:endParaRPr lang="en-IN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us apply the above technique to matrix product verification. Let F be a field and A and B are two matrices with entries from F.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Suppose it is claimed that C = A · B.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fastest known matrix multiplication algorithm runs in time O(n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2.376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algorithm is very difficult to implement, but the standard algorithms such as the Strassen’s recursive algorithm takes time O(n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</a:t>
            </a:r>
            <a:r>
              <a:rPr lang="en-IN" sz="2800" b="0" strike="noStrike" spc="-1" baseline="1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7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to verify if C is indeed the product of A and B, it takes time equal to multiplying two matrices.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spc="-1" dirty="0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</a:rPr>
              <a:t>Applications of Randomization</a:t>
            </a:r>
            <a:endParaRPr lang="en-IN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However, a simpler and efficient randomized approach exists.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r be any vector with entires being 0 or 1.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each element of r be chosen independently and uniformly at random.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is being assumed without loss of generality that 0 and 1 are the additive and multiplicative identities of the field F.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spc="-1" dirty="0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</a:rPr>
              <a:t>Applications of Randomization</a:t>
            </a:r>
            <a:endParaRPr lang="en-IN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 x = Br, and y = Ax.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Similarly, compute z = Cr.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A · B = C is indeed true, then y must equal z for any r.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Also, x, y, and z can each be computed in O(n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time.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the time efficiency is established.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remains to see the verification efficiency.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following lemma argues that the verification procedure is efficient.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7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Syllabus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363363"/>
            <a:ext cx="9071640" cy="543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Roughly, a three part course</a:t>
            </a:r>
          </a:p>
          <a:p>
            <a:pPr marL="889200" lvl="1" indent="-32364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Randomized Algorithms</a:t>
            </a:r>
          </a:p>
          <a:p>
            <a:pPr marL="889200" lvl="1" indent="-32364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Parallel and Distributed Algorithms</a:t>
            </a: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Flynn’s Taxonomy and Models of Computations</a:t>
            </a: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parallel algorithms: Search/Sort/Scan/Merge</a:t>
            </a: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Tree and Graph Algorithms</a:t>
            </a: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Lower Bounds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spc="-1" dirty="0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</a:rPr>
              <a:t>Applications of Randomization</a:t>
            </a:r>
            <a:endParaRPr lang="en-IN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Lemma:1 Let A, B, and C be n × n matrices from F such that AxB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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C. Then, for r chosen uniformly at random from {0, 1}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Pr(ABr = Cr) ≤ 1/2.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Proof. Consider the matrix D := AB − C. Since, AB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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C, matrix D is not the matrix of all zeros.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are interested in the event that Dr = 0.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Assume without loss of generality that the first row of D has a nonzero entry and all all nonzero entries in that row are before any zero entry.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spc="-1" dirty="0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</a:rPr>
              <a:t>Applications of Randomization</a:t>
            </a:r>
            <a:endParaRPr lang="en-IN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Lemma:1 Let A, B, and C be n × n matrices from F such that AxB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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C. Then, for r chosen uniformly at random from {0, 1}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Pr(ABr = Cr) ≤ 1/2.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Proof.Consider the first row of D and the scalar obtained by multiplying the first row of D with r.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result is zero if and only if: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the above, it is assumed that there are k &gt; 0 nonzero elements in the first row of D.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Picture 237"/>
          <p:cNvPicPr/>
          <p:nvPr/>
        </p:nvPicPr>
        <p:blipFill>
          <a:blip r:embed="rId2"/>
          <a:stretch/>
        </p:blipFill>
        <p:spPr>
          <a:xfrm>
            <a:off x="5616000" y="3778920"/>
            <a:ext cx="2869560" cy="107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spc="-1" dirty="0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</a:rPr>
              <a:t>Applications of Randomization</a:t>
            </a:r>
            <a:endParaRPr lang="en-IN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Lemma:1 Let A, B, and C be n × n matrices from F such that AxB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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C. Then, for r chosen uniformly at random from {0, 1}</a:t>
            </a:r>
            <a:r>
              <a:rPr lang="en-IN" sz="28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Cr) ≤ 1/2.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Proof. The above event is a super-event of the event that Dr = 0.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Therefore the probability of the event Dr = 0 is upper  bounded by the probability of the above event.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compute the above probability, imagine that all the choices r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· · · ,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lang="en-IN" sz="2800" b="0" strike="noStrike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have been made.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that case, the right hand side is a scalar from the field F.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left hand size is a value uniformly chosen amongst (at least) two values in F. The required probability therefore cannot exceed 1/2.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spc="-1" dirty="0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</a:rPr>
              <a:t>Applications of Randomization</a:t>
            </a:r>
            <a:endParaRPr lang="en-IN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improve the verification efficiency of the procedure, we can also use repeated independent trials.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us perform t independent trials of the above procedure.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AB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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C, the probability that the test fails in each trial is at most 1/2.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in t trials, the probability that all t trials fail, or a majority of the t trials fail, is at most (1/2)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t = O(log n), the failure probability is polynomially small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spc="-1" dirty="0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</a:rPr>
              <a:t>Applications of Randomization</a:t>
            </a:r>
            <a:endParaRPr lang="en-IN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Other applications of the technique include verifying polynomial identities.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instance, let P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(x), P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(x) be two polynomials in a field F.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polynomial product verification problem is to check whether P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(x) · P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(x) = P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(x) for a given P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(x).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holds that there exists an O(n log n) time algorithm to multiply two polynomials, where n is themaximum degree of P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P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design a verification algorithm that is faster than O(n log n).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spc="-1" dirty="0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</a:rPr>
              <a:t>Applications of Randomization</a:t>
            </a:r>
            <a:endParaRPr lang="en-IN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S ⊂ F be a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susbet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size at least 2n + 1.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main idea of the verification procedure is that if indeed P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(x) equals P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(x) · P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(x), then, also P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(r) = P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(r) · P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(r) for r chosen uniformly at random from 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Further, evaluating a polynomial at a given input can be done in O(n) time.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we can declare that P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(x) equals P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(x) · P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(x) unless P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(r)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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(r) · P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(r).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algorithm makes a mistake only when indeed P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(x)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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(x) · P</a:t>
            </a:r>
            <a:r>
              <a:rPr lang="en-IN" sz="28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(x) but the choice of r fails to detect this.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spc="-1" dirty="0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</a:rPr>
              <a:t>Applications of Randomization</a:t>
            </a:r>
            <a:endParaRPr lang="en-IN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estimate the probability that the algorithm makes a mistake, let Q(x) := P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(x) − P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(x) · P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(x).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degree of Q(x) is at most 2n.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Suppose that P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(x)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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(x) · P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(x).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Then, Q(x) is a nonzero polynomial.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 the test fails if Q(r) = 0.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However, the polynomial Q(x) of degree at most 2n can have at most 2n roots.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the probability that Q(r) = 0 is at most 2n/|S|, which is also the probability of error.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 earlier, the probability of failure can be made polynomially small in n by using repeated trails or choosing a larger S, or both.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spc="-1" dirty="0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</a:rPr>
              <a:t>Applications of Randomization</a:t>
            </a:r>
            <a:endParaRPr lang="en-IN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 may wonder whether it is at all worthwhile to have elaborate verification algorithms for things as simple as  polynomial product verification.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Such techniques however are more applicable when polynomials are not available explicitly.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Finger-Printing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two algorithms that we considered today have the property that for inputs that are identical, the algorithm does not make any error.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in inputs that are not identical, the algorithm makes an error that is upper bounded by at least a constant.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Repeated runs of the same algorithm can catch the error, hence the error can be made arbitrarily small.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Finger-Printing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inputs that are not identical, the algorithm makes an error that is upper bounded by at least a constant.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Repeated runs of the same algorithm can catch the error, hence the error can be made arbitrarily small.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A to be a finger-printing algorithm.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us run A on input x, y for t iterations.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t outputs are, say, o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o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..., o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any of these t outputs are NO, then we can return NO as the answer.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all t are YES, then we return YES as the answer.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Given that  x = y,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1280" cy="7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Policies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265040"/>
            <a:ext cx="9071640" cy="543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Grading  (Tentative)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Homeworks: 30% (We will have some lateness policy here)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In-class Quizzes : 25% (We will have some redundancy here)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 Exam: 15%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Quizzes 1 and 2 : 30%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Exceptional Performance: 5% extra</a:t>
            </a:r>
          </a:p>
          <a:p>
            <a:pPr marL="432000" indent="-323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submission that is graded and evaluated </a:t>
            </a:r>
            <a:r>
              <a:rPr lang="en-IN" sz="3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should not </a:t>
            </a:r>
            <a:r>
              <a:rPr lang="en-IN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copied from any source. </a:t>
            </a:r>
          </a:p>
          <a:p>
            <a:pPr marL="432000" indent="-323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Copied submissions will get zero for the first instance and negative for repeat offences.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5B8D1A-A3AF-4075-8D7E-AB10F15C5681}"/>
                  </a:ext>
                </a:extLst>
              </p14:cNvPr>
              <p14:cNvContentPartPr/>
              <p14:nvPr/>
            </p14:nvContentPartPr>
            <p14:xfrm>
              <a:off x="633600" y="1587600"/>
              <a:ext cx="6076440" cy="3110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5B8D1A-A3AF-4075-8D7E-AB10F15C56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240" y="1578240"/>
                <a:ext cx="6095160" cy="312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Finger-Printing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Repeated runs of the same algorithm can catch the error, hence the error can be made arbitrarily small.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A to be a finger-printing algorithm.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us run A on input x, y for t iterations.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t outputs are, say, o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o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..., o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any of these t outputs are NO, then we can return NO as the answer.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all t are YES, then we return YES as the answer.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Given that  x = y, Pr(A(x,y) = YES) = 1.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Given that x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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y, Pr(A(x,y) = YES)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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ymbol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(1/2)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if t = O(log n), then the error probability is O(1/n</a:t>
            </a:r>
            <a:r>
              <a:rPr lang="en-IN" sz="2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RP and co-RP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above algorithms are called as co-RP algorithms.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RP stands for Randomized Polynomial.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Definition: The class RP consists of languages L such that there exists a randomized algorithm running in worst case polynomial time such that for any input x: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∈ L </a:t>
            </a:r>
            <a:r>
              <a:rPr lang="en-IN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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 accepts x) ≥ 1/2.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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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 accepts x) = 0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complement of the class RP is the class co-RP.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 that any RP or co-RP algorithm can err only on one side, either for x in L, or for x not in L.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RP and co-RP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definition: The class RP consists of languages L such that there exists a randomized algorithm running in worst case polynomial time such that for any input x: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∈ L </a:t>
            </a: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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Pr(A accepts x) ≥ 1/2.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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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Pr(A accepts x) = 0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complement of the class RP is the class co-RP.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definition: The class co-RP consists of languages L such that there exists a randomized algorithm running in worst case polynomial time such that for any input x: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∈ L </a:t>
            </a: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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Pr(A accepts x) = 0.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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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Pr(A accepts x) 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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1/2.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RP and co-RP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definition: The class RP consists of languages L such that there exists a randomized algorithm running in worst case polynomial time such that for any input x: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∈ L </a:t>
            </a: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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Pr(A accepts x) ≥ 1/2.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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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Pr(A accepts x) = 0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definition: The class co-RP consists of languages L such that there exists a randomized algorithm running in worst case polynomial time such that for any input x: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∈ L </a:t>
            </a: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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Pr(A accepts x) = 0.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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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Pr(A accepts x) 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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1/2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 that any RP or co-RP algorithm can err only on one side, either for x in L, or for x not in L.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RP and co-RP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definition: The class RP consists of languages L such that there exists a randomized algorithm running in worst case polynomial time such that for any input x: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∈ L </a:t>
            </a: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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Pr(A accepts x) ≥ 1/2.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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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Pr(A accepts x) = 0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 you recall and RP algorithms that we studied?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RP and co-RP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definition: The class RP consists of languages L such that there exists a randomized algorithm running in worst case polynomial time such that for any input x: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∈ L </a:t>
            </a: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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Pr(A accepts x) ≥ 1/2.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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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Pr(A accepts x) = 0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 you recall and RP algorithms that we studied?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interactive proof algorithm for graph non-isomorphism is an example.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about Randomized QuickSort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randomized quick sort algorithm does not make any errors in its output.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clearly, it does not fit into either of RP or co-RP.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While there are no errors in its output, we recall that its run time may vary.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Such algorithms are called ZP algorithms.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Stands for Zero Error Expected Polynomial, time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class ZP consists of languages L such that there is a randomized algorithm A that </a:t>
            </a:r>
            <a:r>
              <a:rPr lang="en-IN" sz="2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always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outputs the </a:t>
            </a:r>
            <a:r>
              <a:rPr lang="en-IN" sz="2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correct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answer while running in expected polynomial time.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Another name for ZP algorithms is Las Vegas algorithms.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Many times you want to show that a particular combinatorial object exists.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 be very inefficient to build possibly because of a huge space and a small target of interest.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Like finding a needle in a haystack.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is where randomization can come to the resuce.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 useful statements: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If a random variable has expected value E[X] = a, then certainly there exists a realisation of X with value ≥ a and a realisation of X with value ≤ a.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If a random object drawn from some universe of objects has a certain property with non-zero probability then there must exist an object with that property in this universe.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 useful statements: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If a random variable has expected value E[X] = a, then certainly there exists a realisation of X with value ≥ a and a realisation of X with value ≤ a.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If a random object drawn from some universe of objects has a certain property with non-zero probability then there must exist an object with that property in this universe.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of these statements looks simple on their own, but they are remarkably powerful in Computer Science.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12FC90-045F-44A0-9D7D-458117BD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760564"/>
          </a:xfrm>
        </p:spPr>
        <p:txBody>
          <a:bodyPr/>
          <a:lstStyle/>
          <a:p>
            <a:r>
              <a:rPr lang="en-IN" sz="3200" dirty="0"/>
              <a:t>Support Staff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672CF-4E6D-4FBF-9282-7CA9A21AEDD1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IN" dirty="0"/>
              <a:t>We have two Teaching Assistants named so far:</a:t>
            </a:r>
          </a:p>
          <a:p>
            <a:pPr lvl="1"/>
            <a:r>
              <a:rPr lang="en-IN" dirty="0" err="1"/>
              <a:t>Sayantan</a:t>
            </a:r>
            <a:r>
              <a:rPr lang="en-IN" dirty="0"/>
              <a:t> Jana, 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sayantan.jana@research.iiit.ac.in</a:t>
            </a:r>
            <a:endParaRPr lang="en-IN" dirty="0"/>
          </a:p>
          <a:p>
            <a:pPr lvl="1"/>
            <a:r>
              <a:rPr lang="en-IN" dirty="0"/>
              <a:t>Athreya </a:t>
            </a:r>
            <a:r>
              <a:rPr lang="en-IN" dirty="0" err="1"/>
              <a:t>Chandramouli</a:t>
            </a:r>
            <a:r>
              <a:rPr lang="en-IN" dirty="0"/>
              <a:t>, 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athreya.chandramouli@research.iiit.ac.in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2483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start with a simple example.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an undirected graph G = (V, E).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want to find a subgraph G’ of G that: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has the largest number of edges of G, and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G’ is bipartite.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first show the existence of a G’ with |E(G’)|  at least |E(G)|/2.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an undirected graph G = (V, E).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want to find a subgraph G’ of G that: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has the largest number of edges of G, and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G’ is bipartite.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first show the existence of a G’ with |E(G’)|  at least |E(G)|/2.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random experiment we perform is to assign a bit 0 or 1, denoted b(v), to each vertex v of G ind. and uar.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Put all vertices in G’.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 edge uv is in G’ if and only if b(u) is different from b(v).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random experiment we perform is to assign a bit 0 or 1, denoted b(v), to each vertex v of G ind. and uar.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Put all vertices in G’.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 edge uv is in G’ if and only if b(u) is different from b(v).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other words, G’ = (V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 V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V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xV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int. E(G)).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us now bound |E(G’)|.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uv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be a random variable that indicates the event {uv in E(G’)}.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E[X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uv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= Pr({uv in E(G’)})  = 1/2.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random experiment we perform is to assign a bit 0 or 1, denoted b(v), to each vertex v of G ind. and uar.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 edge uv is in G’ if and only if b(u) is different from b(v).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us now bound |E(G’)|.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uv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be a random variable that indicates the event {uv in E(G’)}.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E[X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uv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= Pr({uv in E(G’)})  = 1/2.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X = </a:t>
            </a:r>
            <a:r>
              <a:rPr lang="en-IN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uv in E(G)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uv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E[X] = E[</a:t>
            </a:r>
            <a:r>
              <a:rPr lang="en-IN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uv in E(G)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uv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= </a:t>
            </a:r>
            <a:r>
              <a:rPr lang="en-IN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uv in E(G)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E[X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uv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= |E(G)|/2.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random experiment we perform is to assign a bit 0 or 1, denoted b(v), to each vertex v of G ind. and uar.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uv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be a random variable that indicates the event {uv in E(G’)}.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E[X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uv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= Pr({uv in E(G’)})  = 1/2.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X = </a:t>
            </a:r>
            <a:r>
              <a:rPr lang="en-IN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uv in E(G)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uv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E[X] = E[</a:t>
            </a:r>
            <a:r>
              <a:rPr lang="en-IN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uv in E(G)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uv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= </a:t>
            </a:r>
            <a:r>
              <a:rPr lang="en-IN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S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uv in E(G)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E[X</a:t>
            </a:r>
            <a:r>
              <a:rPr lang="en-IN" sz="2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uv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 = |E(G)|/2.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 Statement (1) earlier, there must exist an assignment of b() to vertices such that G’ has at least half the edges of G.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us now move to a more involved example.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start with the definition of an (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n, d) expander.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bipartite graph G = (V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E) on n nodes is an (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a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b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n, d)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expander if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Every vertex in V1 has degree at most d.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any subset S of vertices from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such that |S| is at most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n, there are at least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Ideally, d should be small and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as large as possible.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us now move to a more involved example.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start with the definition of an (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n, d) expander.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bipartite graph G = (V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E) on n nodes is an (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a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b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n, d)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expander if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Every vertex in V1 has degree at most d.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any subset S of vertices from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such that |S| is at most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n, there are at least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build such a graph in a deterministic manner is not easy.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Simple randomized construction with d = 18,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1/3, and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2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bipartite graph G = (V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E) on n nodes is an (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a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b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n, d)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expander if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Every vertex in V1 has degree at most d.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any subset S of vertices from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such that |S| is at most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n, there are at least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Simple randomized construction with d = 18,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1/3, and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2.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actually not use these values until the very end of the proof.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bipartite graph G = (V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E) on n nodes is an (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a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b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n, d)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expander if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Every vertex in V1 has degree at most d.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any subset S of vertices from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such that |S| is at most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n, there are at least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b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each vertex v in V1 choose d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V2 by sampling independently and uniformly at random.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can even sample with replacement.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other words, the same choice can be made more than once.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still consider only one copy of any multiple choices.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504000" y="301320"/>
            <a:ext cx="9067320" cy="7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FF7F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Proof by Existence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324000" y="1368000"/>
            <a:ext cx="9176400" cy="57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bipartite graph G = (V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E) on n nodes is an (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a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b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n, d)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expander if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Every vertex in V1 has degree at most d.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each vertex v in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choose d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V</a:t>
            </a:r>
            <a:r>
              <a:rPr lang="en-IN" sz="2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by sampling independently and uniformly at random.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 this construction, each vertex in V1 has  degree at most d.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Next, we show the second condition.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88778D52B560419D4AB8EC39BFE70E" ma:contentTypeVersion="2" ma:contentTypeDescription="Create a new document." ma:contentTypeScope="" ma:versionID="cbd73fd47e8893893a68b7d01efae68a">
  <xsd:schema xmlns:xsd="http://www.w3.org/2001/XMLSchema" xmlns:xs="http://www.w3.org/2001/XMLSchema" xmlns:p="http://schemas.microsoft.com/office/2006/metadata/properties" xmlns:ns2="d460d45a-f534-4721-9db2-899a81af046f" targetNamespace="http://schemas.microsoft.com/office/2006/metadata/properties" ma:root="true" ma:fieldsID="eb2e7c02db6269e445e88030d52ace2b" ns2:_="">
    <xsd:import namespace="d460d45a-f534-4721-9db2-899a81af04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60d45a-f534-4721-9db2-899a81af04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F1A795-E161-49A5-90F8-8F6B00162BCE}"/>
</file>

<file path=customXml/itemProps2.xml><?xml version="1.0" encoding="utf-8"?>
<ds:datastoreItem xmlns:ds="http://schemas.openxmlformats.org/officeDocument/2006/customXml" ds:itemID="{5E1D0646-12CE-4A87-912D-7AFCD34B0F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0D78C7-13B1-4E3E-B6D4-AE9439F4608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47217</TotalTime>
  <Words>17034</Words>
  <Application>Microsoft Office PowerPoint</Application>
  <PresentationFormat>Custom</PresentationFormat>
  <Paragraphs>1320</Paragraphs>
  <Slides>171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171</vt:i4>
      </vt:variant>
    </vt:vector>
  </HeadingPairs>
  <TitlesOfParts>
    <vt:vector size="173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Support Staff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Kishore</dc:creator>
  <dc:description/>
  <cp:lastModifiedBy>Kishore Kothapalli</cp:lastModifiedBy>
  <cp:revision>236</cp:revision>
  <dcterms:created xsi:type="dcterms:W3CDTF">2018-07-30T08:46:40Z</dcterms:created>
  <dcterms:modified xsi:type="dcterms:W3CDTF">2021-01-18T05:05:23Z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0x010100FA88778D52B560419D4AB8EC39BFE70E</vt:lpwstr>
  </property>
</Properties>
</file>