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1" r:id="rId6"/>
    <p:sldId id="272" r:id="rId7"/>
    <p:sldId id="273" r:id="rId8"/>
    <p:sldId id="274" r:id="rId9"/>
    <p:sldId id="275" r:id="rId10"/>
    <p:sldId id="276" r:id="rId11"/>
    <p:sldId id="338" r:id="rId12"/>
    <p:sldId id="339" r:id="rId13"/>
    <p:sldId id="280" r:id="rId14"/>
    <p:sldId id="281" r:id="rId15"/>
    <p:sldId id="297" r:id="rId16"/>
    <p:sldId id="282" r:id="rId17"/>
    <p:sldId id="283" r:id="rId18"/>
    <p:sldId id="284" r:id="rId19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471D75-29B7-4BFB-AF98-CEEC475966FC}" v="1" dt="2020-10-18T06:48:48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mi Burra" userId="916e07f3-602e-418b-958c-8172685cc46f" providerId="ADAL" clId="{61471D75-29B7-4BFB-AF98-CEEC475966FC}"/>
    <pc:docChg chg="undo custSel addSld delSld modSld sldOrd">
      <pc:chgData name="Lakshmi Burra" userId="916e07f3-602e-418b-958c-8172685cc46f" providerId="ADAL" clId="{61471D75-29B7-4BFB-AF98-CEEC475966FC}" dt="2020-10-18T06:49:02.243" v="4" actId="47"/>
      <pc:docMkLst>
        <pc:docMk/>
      </pc:docMkLst>
      <pc:sldChg chg="del">
        <pc:chgData name="Lakshmi Burra" userId="916e07f3-602e-418b-958c-8172685cc46f" providerId="ADAL" clId="{61471D75-29B7-4BFB-AF98-CEEC475966FC}" dt="2020-10-18T06:49:02.243" v="4" actId="47"/>
        <pc:sldMkLst>
          <pc:docMk/>
          <pc:sldMk cId="3213533516" sldId="257"/>
        </pc:sldMkLst>
      </pc:sldChg>
      <pc:sldChg chg="add ord">
        <pc:chgData name="Lakshmi Burra" userId="916e07f3-602e-418b-958c-8172685cc46f" providerId="ADAL" clId="{61471D75-29B7-4BFB-AF98-CEEC475966FC}" dt="2020-10-18T06:48:56.595" v="3" actId="20578"/>
        <pc:sldMkLst>
          <pc:docMk/>
          <pc:sldMk cId="301667219" sldId="280"/>
        </pc:sldMkLst>
      </pc:sldChg>
      <pc:sldChg chg="add ord">
        <pc:chgData name="Lakshmi Burra" userId="916e07f3-602e-418b-958c-8172685cc46f" providerId="ADAL" clId="{61471D75-29B7-4BFB-AF98-CEEC475966FC}" dt="2020-10-18T06:48:56.595" v="3" actId="20578"/>
        <pc:sldMkLst>
          <pc:docMk/>
          <pc:sldMk cId="373786781" sldId="281"/>
        </pc:sldMkLst>
      </pc:sldChg>
      <pc:sldChg chg="add ord">
        <pc:chgData name="Lakshmi Burra" userId="916e07f3-602e-418b-958c-8172685cc46f" providerId="ADAL" clId="{61471D75-29B7-4BFB-AF98-CEEC475966FC}" dt="2020-10-18T06:48:56.595" v="3" actId="20578"/>
        <pc:sldMkLst>
          <pc:docMk/>
          <pc:sldMk cId="1435827523" sldId="282"/>
        </pc:sldMkLst>
      </pc:sldChg>
      <pc:sldChg chg="add ord">
        <pc:chgData name="Lakshmi Burra" userId="916e07f3-602e-418b-958c-8172685cc46f" providerId="ADAL" clId="{61471D75-29B7-4BFB-AF98-CEEC475966FC}" dt="2020-10-18T06:48:56.595" v="3" actId="20578"/>
        <pc:sldMkLst>
          <pc:docMk/>
          <pc:sldMk cId="3885547551" sldId="283"/>
        </pc:sldMkLst>
      </pc:sldChg>
      <pc:sldChg chg="add ord">
        <pc:chgData name="Lakshmi Burra" userId="916e07f3-602e-418b-958c-8172685cc46f" providerId="ADAL" clId="{61471D75-29B7-4BFB-AF98-CEEC475966FC}" dt="2020-10-18T06:48:56.595" v="3" actId="20578"/>
        <pc:sldMkLst>
          <pc:docMk/>
          <pc:sldMk cId="4011986138" sldId="284"/>
        </pc:sldMkLst>
      </pc:sldChg>
      <pc:sldChg chg="add ord">
        <pc:chgData name="Lakshmi Burra" userId="916e07f3-602e-418b-958c-8172685cc46f" providerId="ADAL" clId="{61471D75-29B7-4BFB-AF98-CEEC475966FC}" dt="2020-10-18T06:48:56.595" v="3" actId="20578"/>
        <pc:sldMkLst>
          <pc:docMk/>
          <pc:sldMk cId="3428666077" sldId="297"/>
        </pc:sldMkLst>
      </pc:sldChg>
      <pc:sldChg chg="add ord">
        <pc:chgData name="Lakshmi Burra" userId="916e07f3-602e-418b-958c-8172685cc46f" providerId="ADAL" clId="{61471D75-29B7-4BFB-AF98-CEEC475966FC}" dt="2020-10-18T06:48:56.595" v="3" actId="20578"/>
        <pc:sldMkLst>
          <pc:docMk/>
          <pc:sldMk cId="2235582241" sldId="338"/>
        </pc:sldMkLst>
      </pc:sldChg>
      <pc:sldChg chg="add ord">
        <pc:chgData name="Lakshmi Burra" userId="916e07f3-602e-418b-958c-8172685cc46f" providerId="ADAL" clId="{61471D75-29B7-4BFB-AF98-CEEC475966FC}" dt="2020-10-18T06:48:56.595" v="3" actId="20578"/>
        <pc:sldMkLst>
          <pc:docMk/>
          <pc:sldMk cId="1172265961" sldId="33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07:41.75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15244.9375"/>
      <inkml:brushProperty name="anchorY" value="-649561.6875"/>
      <inkml:brushProperty name="scaleFactor" value="0.5"/>
    </inkml:brush>
  </inkml:definitions>
  <inkml:trace contextRef="#ctx0" brushRef="#br0">5 128 5891,'0'0'0,"0"0"160,0 0 747,0 0 347,0 0-913,0 0 700,0 0-324,0 0-386,-1 0-104,0 0 34,0 0 70,0 0-101,1 0 18,-1 0 107,1 0-17,0 0 143,0 0-36,0 0 75,0-2-34,0-2-155,1-2-123,2-2-51,5 0-95,3-3 15,6-1-69,4-1 16,6 0-27,5 0 6,3 1-3,3 2-19,1 2-13,0 3 22,-1 2-65,-2 6 56,-5 5-186,-5 7 128,-7 7 29,-7 6-11,-4 3-8,-6 4-50,-7 0-155,-8 0 114,-6 0-175,-4-3 85,-3-3 157,-2-4 8,1-4 67,2-5 30,2-4 34,4-3-62,2-3 22,3-1-8,4-2 19,4 0 32,2-1-65,2-1-34,1 0 8,1 0-45,1 0 10,2 1-24,6 0 118,5 2 96,8-1 53,7 1-40,8-1-72,6 0 59,4-1-6,3-1-18,0-1-86,-2 0 6,-4-2-9,-6-1-2,-7-1-541,-7 1-612,-8 0-138,-6-1-160,-5-1-265,-6-3-3155,-2 1 1963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01.62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19487.9375"/>
      <inkml:brushProperty name="anchorY" value="-652089.1875"/>
      <inkml:brushProperty name="scaleFactor" value="0.5"/>
    </inkml:brush>
  </inkml:definitions>
  <inkml:trace contextRef="#ctx0" brushRef="#br0">76 1 896,'0'0'0,"0"0"7860,0 0-8031,0 0 2482,0 0-959,0 0-658,0 0-966,0 7 472,0 10-157,0 11 159,-2 12-124,-1 10 10,-3 7 296,-2 6-371,-2 1 11,-1-2 48,1-6-88,1-8 6,2-10-433,2-11-1318,2-10-659,2-11-1710,0-5-1068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12.56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80788.1875"/>
      <inkml:brushProperty name="anchorY" value="-710269.375"/>
      <inkml:brushProperty name="scaleFactor" value="0.5"/>
    </inkml:brush>
  </inkml:definitions>
  <inkml:trace contextRef="#ctx0" brushRef="#br0">25 1 7988,'0'0'0,"0"0"2241,0 0-1830,0 0 1680,0 0-1226,0 0-719,-1 0 28,-1 4-25,1 5 513,0 6-318,1 6 184,-1 6 203,1 4-323,-1 3-77,-1 5-77,0 3-225,-2 3-5,1 2-91,0-1-117,1-5-795,1-6-176,0-7-865,1-9-1584,4-8-2530,1-5 3288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33.12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2054E6"/>
      <inkml:brushProperty name="anchorY" value="-1.18043E6"/>
      <inkml:brushProperty name="scaleFactor" value="0.5"/>
    </inkml:brush>
  </inkml:definitions>
  <inkml:trace contextRef="#ctx0" brushRef="#br0">1 0 10229,'0'0'0,"0"0"1584,0 0-1810,0 0 927,0 0 745,0 0-579,0 0-309,11 24 40,9 11 333,13 12-590,13 9 41,13 3-174,13 2 544,7-1-675,4-4 108,-1-5-97,-6-6-94,-5-7 20,-9-4-14,-8-4 0,-9-3 0,-11-3-19,-10 0-32,-10 2 65,-7 2 52,-11 6-68,-11 6 100,-11 5-84,-9 5 26,-6 2-8,-4 3-38,-2 1 49,2 1-16,2-2 98,6-3-82,6-7-46,7-8-5,8-9 13,7-10-661,4-7-913,7-8-973,14-11-1180,16-16-3348,1-1 3925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33.40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2234E6"/>
      <inkml:brushProperty name="anchorY" value="-1.18301E6"/>
      <inkml:brushProperty name="scaleFactor" value="0.5"/>
    </inkml:brush>
  </inkml:definitions>
  <inkml:trace contextRef="#ctx0" brushRef="#br0">1 8 10885,'0'0'0,"0"0"4034,0 0-4613,0 0 2289,0 0-115,0 0-282,0-4-1529,5 0 459,8 4-206,11 5 27,10 3-5,9 2-70,6 0-146,5-2-430,3-2-600,1-1-70,-1-1-883,-7-1-1133,-8 0-1978,-12-1-110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33.65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2413E6"/>
      <inkml:brushProperty name="anchorY" value="-1.18434E6"/>
      <inkml:brushProperty name="scaleFactor" value="0.5"/>
    </inkml:brush>
  </inkml:definitions>
  <inkml:trace contextRef="#ctx0" brushRef="#br0">1 14 6979,'0'0'0,"0"0"3538,0 0-3978,0 0 2312,0 0-193,0 0-652,0 0-264,15 9-587,13 0-21,14 0-150,15-2-421,15-6-1535,15-10-1701,11-10-1331,-14-1 239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34.01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2588E6"/>
      <inkml:brushProperty name="anchorY" value="-1.18559E6"/>
      <inkml:brushProperty name="scaleFactor" value="0.5"/>
    </inkml:brush>
  </inkml:definitions>
  <inkml:trace contextRef="#ctx0" brushRef="#br0">364 180 8884,'0'0'0,"0"0"3842,0 0-4314,0 0 1867,0 0 510,0 0-713,0 0-829,-21 34-91,-2 15 331,0 13-275,3 8-210,6 0-25,5-4-53,7-8-40,9-11 6,8-13-6,9-11-299,9-11 48,8-14-219,6-13-119,3-12-129,-2-12 262,-8-8 189,-10-8 160,-10-6-55,-13-5 170,-14-4-118,-13-1 22,-11 3 107,-7 8-54,-2 10 41,-2 14 10,-1 11 16,-2 13-40,-5 15 50,-5 15-34,-3 16-8,1 13-109,5 7-998,8 0-3551,12-10-5533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35.16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2425E6"/>
      <inkml:brushProperty name="anchorY" value="-1.1844E6"/>
      <inkml:brushProperty name="scaleFactor" value="0.5"/>
    </inkml:brush>
  </inkml:definitions>
  <inkml:trace contextRef="#ctx0" brushRef="#br0">0 14 5330,'0'0'0,"0"0"5827,0 0-6051,0 0 2214,0 0 118,0 0-905,0 0-829,1-4-113,-1 0 195,2 0-256,3 2-205,6 11 80,6 14 309,7 16 51,5 19-272,4 16 175,2 16-340,0 8 34,-2 4-24,-2-4 10,-2-9-42,-5-14 32,-3-17-10,-4-17-73,-1-16-221,-2-15 264,2-20 18,1-20-114,0-19 67,0-16-3,-4-11 35,-4-7-65,-3-4-15,-3 0 21,-1 3-48,-2 9-6,-1 12 150,1 13-45,-1 15-72,0 13-291,1 9-820,1 8-703,2 7-54,0 8 128,1 9-2401,-1-1-2072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35.48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2601E6"/>
      <inkml:brushProperty name="anchorY" value="-1.18576E6"/>
      <inkml:brushProperty name="scaleFactor" value="0.5"/>
    </inkml:brush>
  </inkml:definitions>
  <inkml:trace contextRef="#ctx0" brushRef="#br0">1 0 11141,'0'0'0,"0"0"2049,0 0-2110,0 0 2414,0 0-801,0 0-1520,7 0 174,13 0 103,17 1 158,19 2-229,20 0-57,16 2-58,13-1-38,6 0-55,1-1-28,-7-1 4,-10-1-343,-13 0-743,-12-1-443,-11 0-350,-9 0-366,-6-2-1757,-6-3-3777,-11 0 9036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36.11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2846E6"/>
      <inkml:brushProperty name="anchorY" value="-1.18704E6"/>
      <inkml:brushProperty name="scaleFactor" value="0.5"/>
    </inkml:brush>
  </inkml:definitions>
  <inkml:trace contextRef="#ctx0" brushRef="#br0">21 3 5378,'0'0'0,"0"0"7380,0 0-8199,0 0 3239,0 0-793,0 0-632,0 0-1070,0-2 259,0 3-365,0 9 197,-2 11-32,-2 13 29,-1 13 19,1 10 91,1 5-155,0-1 32,5-4 5,5-10-26,8-11-30,10-11-47,10-11-326,12-12-249,10-16-175,7-13 202,3-12 195,-1-9-202,-4-4 661,-7-2-280,-9 2 314,-10 5-34,-10 8 56,-7 10 294,-8 10-25,-5 9-290,-3 4 42,-1 13-29,1 12 329,1 17-191,2 17 113,1 16-61,0 14 146,-1 11-304,-1 6 93,-3 0-167,-2-5 74,-4-9-67,-5-15 91,-3-14 29,-2-17-5,-4-15 46,-3-11 138,-4-10-205,-5-13-25,-3-12-52,-2-13 2,1-13-8,6-14-38,8-14-44,6-10-65,10-7-248,12-1 102,14 3-291,13 8-841,-26 65 1010,2 0 1,16-21 0,32-24-2228,9 11-2232,-9 14-1085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36.46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304E6"/>
      <inkml:brushProperty name="anchorY" value="-1.18839E6"/>
      <inkml:brushProperty name="scaleFactor" value="0.5"/>
    </inkml:brush>
  </inkml:definitions>
  <inkml:trace contextRef="#ctx0" brushRef="#br0">383 1 10421,'0'0'0,"0"0"1777,0 0-1737,0 0 2083,0 0-981,0 0-982,0 0 11,-31-1-131,-7 6 395,-9 9-390,-1 10 379,2 13 81,1 12-207,5 11-12,6 10-94,9 5-80,7 1-117,8-2-51,9-5 77,13-9-32,11-10-7,-19-44-19,1 1 1,0-1 0,0-1-1,11 11 1,31 12-324,10-10-390,7-8-338,6-11-89,1-11-597,-3-9-472,-7-7-2017,-10-7-1409,-14 4 5888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36.71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3188E6"/>
      <inkml:brushProperty name="anchorY" value="-1.19029E6"/>
      <inkml:brushProperty name="scaleFactor" value="0.5"/>
    </inkml:brush>
  </inkml:definitions>
  <inkml:trace contextRef="#ctx0" brushRef="#br0">0 6 6883,'0'0'0,"0"0"3154,0 0-3362,0 0 2323,0 0-1000,0 0-813,0 0 149,30 7-318,16 1-109,14 0-5,9-2-465,6-2-1200,0-5-339,-1-7-1291,-3-7-2508,-16 1 5653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37.20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3371E6"/>
      <inkml:brushProperty name="anchorY" value="-1.19156E6"/>
      <inkml:brushProperty name="scaleFactor" value="0.5"/>
    </inkml:brush>
  </inkml:definitions>
  <inkml:trace contextRef="#ctx0" brushRef="#br0">1 45 6451,'0'0'0,"0"0"4274,0 0-4351,0 0 2195,0 0-894,0 0-1133,0 0 213,0 21-120,4 10 160,6 12-106,7 5-163,6 3 31,4 0-79,6-4-6,2-6-39,3-8-30,4-9-462,3-9 54,5-10-699,4-10-665,5-12-338,1-9 747,-1-9 1178,-4-7-3037,-7-5 2331,-11-2 626,-11-1 167,-9 4 1213,-8 4 984,-5 9-831,-4 8 789,-1 7-961,-1 7-23,0 5-415,0 4-153,-4 2-49,-4 6 3,-5 8 192,-3 11-38,-2 11-293,-2 12 131,-3 14 93,-1 13-242,0 14-33,0 8-183,2 2 111,4-4-178,5-10 47,5-13-18,4-14-74,4-16-1455,1-14-1102,6-13-2168,0-9-2838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13.6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79502.4375"/>
      <inkml:brushProperty name="anchorY" value="-709499.9375"/>
      <inkml:brushProperty name="scaleFactor" value="0.5"/>
    </inkml:brush>
  </inkml:definitions>
  <inkml:trace contextRef="#ctx0" brushRef="#br0">165 303 5010,'0'0'0,"0"0"2561,0 0-2969,0 0 736,-1 0-298,1-1 12,-1 1-39,1-1 18,-1 1 556,1 0 324,0 0-151,0 0-184,0 0-65,0 0-189,0 0-39,0 0-63,0 0-68,0 0-6,0 0 51,0 0-57,0 0 76,0 0-4,0 0-52,0 0-57,0 0 14,0 0 8,0 0-62,0 0-18,0 0-17,0 0 20,0 0-28,0 0 46,0 0-50,0 0 15,0 0-5,0 0 0,0 0 19,0 0 32,0 0-27,0 0 10,0 0-20,0 0-14,1 0-16,-1 0 2,1-1-2,1-1-18,0-2 23,1-2-45,1-2 51,-1-1 2,0 1 0,0 1 3,-2 2 56,0 2-16,0 1 195,-1 1 339,0 1-404,-4 1-114,-5 4-45,-5 4-16,-6 7-30,-3 6 24,-2 8 68,0 7 241,2 6-100,4 7 141,5 7-294,5 4 70,7 3-126,8 0-13,8-5 16,7-8-11,6-12 3,6-12 19,7-10-24,6-12 7,8-15-114,4-13-5,4-13-603,0-10 576,-4-7-222,-8-7 195,-9-4 147,-11-3 3,-11-3 72,-8 1-49,-8 0 1,-9 5 56,-7 5-38,-7 8-24,-7 6-47,-4 8 28,-5 8 25,-4 7-139,0 8 136,-1 5-27,4 5-47,2 4-20,5 5 41,3 5-297,5 6-493,4 5-136,5 5-606,4 3-1528,4 3-1609,3-6 2555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38.19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3546E6"/>
      <inkml:brushProperty name="anchorY" value="-1.19374E6"/>
      <inkml:brushProperty name="scaleFactor" value="0.5"/>
    </inkml:brush>
  </inkml:definitions>
  <inkml:trace contextRef="#ctx0" brushRef="#br0">524 25 4306,'0'0'0,"0"0"2961,0 0-2670,0 0 2518,0 0-1480,0 0-438,0 0-27,-3-5-535,1 1 274,-1-1 53,1 1-565,0 1 122,1 1-61,1 1-176,-1 1 48,3 0-43,4 0 25,8 1-9,7 5 3,6 3-93,6 5 7,1 4-437,0 3 83,-2 4 248,-5 2-16,-6 3-221,-6 1 154,-6 0 224,-4 0 6,-5 0 37,-8-1 80,-7-2-56,-8-1 21,-5 0 14,-5-1 31,0 0-82,0-1 214,4 1-27,4-1-227,5-2 112,5 0-27,4-1 38,4-2-102,3 0 14,2 0 10,2-2-26,3 0 26,6 1 11,6-1-21,6-1 7,6 0-39,2-2-158,-1-2-88,-2-2 294,-4-1-80,-7-3-3,-5-1 88,-5-2-102,-2 0 108,-3 2-33,-2 2 67,-6 4 40,-6 3-27,-6 3 14,-5 4-96,-3 0 82,-2 1 65,0-2-94,2-2 184,3-1-147,4-1-64,5-1 19,3 0-34,4-1-33,3 1 27,2 0-48,3-1 13,1 2 33,4-1-12,5 2 6,7-1-56,5 1-432,7 1 493,2-1-189,1 0 78,0-1-84,-5-2 25,-4-1 213,-7-2-8,-5-1-22,-4 1 207,-4 0 351,-8 2-53,-11 2 48,-13 3-275,-14 2 24,-13 2-192,-12-1-109,-8-2 18,-4-3-395,-2-5-1237,1-4-1649,3-6-4296,17-3 5814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46.1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3367E6"/>
      <inkml:brushProperty name="anchorY" value="-1.19396E6"/>
      <inkml:brushProperty name="scaleFactor" value="0.5"/>
    </inkml:brush>
  </inkml:definitions>
  <inkml:trace contextRef="#ctx0" brushRef="#br0">1 0 3298,'0'0'0,"0"0"256,0 0-280,0 0-462,0 0-1640,0 0 1768,0 0-130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47.10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3494E6"/>
      <inkml:brushProperty name="anchorY" value="-1.19523E6"/>
      <inkml:brushProperty name="scaleFactor" value="0.5"/>
    </inkml:brush>
  </inkml:definitions>
  <inkml:trace contextRef="#ctx0" brushRef="#br0">140 205 2401,'0'0'0,"-1"-5"672,-1-4-149,0 1 510,0 1-6,0 1-630,1 2 284,-1 1 445,1 1-131,1 0-224,-1 1 163,0-1-46,-1 1-106,0 0-284,0 0-36,1 1-144,0 0-17,1 0-64,-1 0-26,0 0-91,1 0-53,-1 0 26,0 0-90,0 0 24,0 0-11,1 0 56,0 0 2,-1 0 4,0 0 58,0 0-35,1 0-98,0 0 48,-1 0-22,1 0-34,-2 2-46,-1 7 67,-2 8 125,-3 9-109,0 10 62,-2 8 20,0 6-44,0 3-41,-1 2 11,2-2-45,0-3 10,1-7-5,3-7-19,1-7 6,2-6 16,1-8-43,0-4 50,1-4-52,-1-4 15,1-1-136,0-2 113,0-1 15,0 0-61,0-8-13,2-8-260,3-11 220,6-11 50,3-11-184,4-8 86,1-8 138,0-2-26,0 0 56,0 3-27,-2 7 66,-3 7 1,-2 8 21,-3 10 91,-3 7-25,-2 9 33,-2 6-5,-1 6-110,-1 3-6,-1 2-23,1 1-113,2 0 161,1 5 59,2 4 98,1 6-35,2 8 96,1 8 108,0 8-177,0 8-51,-2 6 49,0 4 47,-3 6-109,-1 2 37,-1 1-143,-2 1 18,1-3-32,-2-3 2,1-6-20,0-6 4,-1-8-132,1-9-356,0-9-392,0-7-421,0-7-710,0-5-893,0-7-1476,0-2 362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47.36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3633E6"/>
      <inkml:brushProperty name="anchorY" value="-1.19721E6"/>
      <inkml:brushProperty name="scaleFactor" value="0.5"/>
    </inkml:brush>
  </inkml:definitions>
  <inkml:trace contextRef="#ctx0" brushRef="#br0">0 1 4898,'0'0'0,"0"0"3682,0 0-3866,0 0 1160,0 0-231,0 0 453,0 0-780,25 4-234,11 2-120,14 2-42,11 0-225,7-1-1382,6-2-1896,2-1-3141,-15-2 7478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49.13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3805E6"/>
      <inkml:brushProperty name="anchorY" value="-1.19853E6"/>
      <inkml:brushProperty name="scaleFactor" value="0.5"/>
    </inkml:brush>
  </inkml:definitions>
  <inkml:trace contextRef="#ctx0" brushRef="#br0">15 714 7347,'0'0'0,"0"0"2465,0 0-2521,0 0 1505,0 0-528,0 0-559,1-29-458,2-12 206,2-13-126,0-8 16,0-7 0,0-6-206,0 0 190,0 2 8,-1 6-2,0 11 47,-1 12-48,-1 12 35,-1 12-10,0 9 58,-1 6-91,0 4-138,-1 7 149,-4 9 0,-2 8 56,-3 10 29,0 11-21,0 8 11,2 8-22,3 6 6,1 2 15,1-1-79,2-4 24,2-5-11,2-9-19,4-8 24,4-10-26,4-9 8,5-8-3,3-7-75,5-5-165,2-8-107,3-7-189,1-7 37,0-6-48,-2-4 43,-2-1 266,-4-2 188,-4 3 39,-4 0 128,-5 4 259,-3 4 105,-3 4 84,-3 5-2,-1 3 182,-2 5-292,0 2-298,-1 2 2,0 1-146,1 4-91,1 5 128,3 9-67,1 8 40,2 6-7,2 6 20,4 1-23,2-1-11,0-4-91,2-6 62,1-8-62,1-7-320,2-5-2,1-7-302,3-9-326,3-9 148,1-7-825,0-8 1083,0-6-483,-3-3 104,-3-1 483,-3 0 470,-5 5 5,-4 4 280,-4 7 867,-4 8-80,-2 7-99,-1 5-653,-2 3 163,1 3-268,-1 6 345,0 7 152,1 10-256,-1 10 662,1 10-623,0 13 185,0 13-149,0 14-294,0 10 656,0 8-752,1 4 873,1-3-894,0-5 309,0-10-307,-1-13 251,0-14-213,-1-15-11,-1-14 21,-3-12 190,-3-9 224,-6-9-443,-4-10-35,-6-13-2,-3-12-27,0-14-19,1-14-69,5-11-37,5-7-32,5-2 77,7 1-121,9 6-185,10 8 12,7 8 35,6 10-301,4 9-603,1 7 755,1 8-830,-2 7-222,-3 4-114,-2 6-75,-3 3-120,-3 2 604,-4 2 1181,-2 1-102,-4 0 1089,-1-1 75,-2-1 344,-2 0-133,-1 0 423,-1-1-356,-2 1-143,-2 1-108,0 0-332,-1 0-298,0 1 414,0 0-286,-1 0-137,1 0-140,1 6-35,1 9 829,1 10-808,0 13 617,0 11-495,-1 11-28,-1 4-185,0 2-119,-1-3 15,0-7-21,0-10-19,0-10 6,0-13-3,0-8-205,-1-9-35,1-13-190,-1-14-725,0-15 920,1-16 150,0-14-310,0-11 109,0-7-47,5 0 186,4 5 131,5 8-101,3 13 103,1 13 12,0 13 15,-1 11 19,0 10-21,-2 6 175,1 4-49,1 3-33,1 6 16,-1 4-64,1 7-59,-2 4 32,-3 5-34,-3 4 8,-3 2-3,-3 1-56,-6-2-152,-9-3-35,-8-5 35,-6-6 16,-6-6 13,-2-6 37,0-3 124,0-6-70,5-4 104,3-1-8,7-1 80,6 1 149,5 3-93,4 0 59,2 3-126,1 0-77,1 0-2,0 2-49,0-1 27,2 0 27,4 0 122,5 1-125,5-1 83,4 0-62,5 0-21,4-2 6,7-4-6,6-4 0,3-1-38,-3-2-1090,-7 2-625,-10-1-3607,-8 4-826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49.56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4073E6"/>
      <inkml:brushProperty name="anchorY" value="-1.19969E6"/>
      <inkml:brushProperty name="scaleFactor" value="0.5"/>
    </inkml:brush>
  </inkml:definitions>
  <inkml:trace contextRef="#ctx0" brushRef="#br0">1 153 3922,'0'0'0,"0"0"5746,0 0-5602,0 0 1919,0 0-462,0 0-78,0 0-1096,29-12-174,13-3 147,14-2-7,8-1-289,6 1 21,1 1-130,0 2 21,-2 1-184,-4 2-924,-7 3-623,-5 2-897,-6 2-2377,-11 2-1434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49.90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4274E6"/>
      <inkml:brushProperty name="anchorY" value="-1.20081E6"/>
      <inkml:brushProperty name="scaleFactor" value="0.5"/>
    </inkml:brush>
  </inkml:definitions>
  <inkml:trace contextRef="#ctx0" brushRef="#br0">0 0 5330,'0'0'0,"0"0"1329,0 0-1364,0 0 1006,0 0 694,0 0-309,0 0-663,0 19 116,1 9 266,0 9-248,0 7-435,0 5-131,0 2-261,0-1 75,0-4-86,-1-5-207,0-9-783,0-10-818,-3-9-1695,0-6-5513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50.08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4401E6"/>
      <inkml:brushProperty name="anchorY" value="-1.20252E6"/>
      <inkml:brushProperty name="scaleFactor" value="0.5"/>
    </inkml:brush>
  </inkml:definitions>
  <inkml:trace contextRef="#ctx0" brushRef="#br0">1 0 4226,'0'0'0,"0"0"7603,0 0-8310,0 0 1889,0 0-1048,0 0 79,5 22-864,5 9-1742,2 10-1433,0-5-2322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51.06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4532E6"/>
      <inkml:brushProperty name="anchorY" value="-1.20392E6"/>
      <inkml:brushProperty name="scaleFactor" value="0.5"/>
    </inkml:brush>
  </inkml:definitions>
  <inkml:trace contextRef="#ctx0" brushRef="#br0">216 168 9268,'0'0'0,"0"0"2353,0 0-2633,0 0 1817,0 0-643,0 0-139,0 0-793,-28 9 156,-6 7-17,-4 9 40,1 7 68,6 7-87,8 6-60,7 3 15,8 2-144,10-2 150,10-5-107,11-5 32,8-9-27,9-10-237,10-6-8,9-9-275,9-9 419,6-10 85,4-8-610,-3-6 445,-7-3-6,-11 0 161,-15 0 29,-13 1 83,-11 3 173,-11 2 51,-10 4 55,-9 4 111,-7 4-268,-5 5-45,-5 4-35,-3 2-101,-1 4 40,-2 6-37,2 7 45,3 6 6,2 6-38,5 4 13,5 0-24,6-1-13,4-3 3,4-4-22,6-6 25,8-5 10,9-4-22,11-7-327,8-10-281,8-7-146,3-6 98,-2-2 94,-5 2 475,-8 2 44,-10 6 100,-7 5 357,-8 5 3,-5 2-200,-2 2-91,1 6-77,2 6 469,5 8-333,4 7-179,4 5 133,5 1-82,1 0-22,3-3 46,1-6-35,2-6-8,2-7 59,5-9-38,7-12-61,9-12 19,9-11-11,3-9-168,-2-5-139,-6-3-382,-13-2 652,-12-2-256,-13-2 202,-8 2 94,-9 2 15,-7 8 158,-4 8 187,-4 10-24,-1 10-104,-2 7-54,-1 5-85,-2 6-5,-2 9-8,-1 9 165,-1 11 45,1 11 35,3 13-53,3 12-72,5 9 242,4 6-58,5 3-29,9-2-38,8-6-179,8-9 251,9-12-384,6-14 22,6-14-241,4-13-1835,3-15-1492,-45-1 2059,1 1 0,0-1-1,-1-1 1,1 1-1,7-5 1,23-13-991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52.65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4794E6"/>
      <inkml:brushProperty name="anchorY" value="-1.20581E6"/>
      <inkml:brushProperty name="scaleFactor" value="0.5"/>
    </inkml:brush>
  </inkml:definitions>
  <inkml:trace contextRef="#ctx0" brushRef="#br0">1 525 8100,'0'0'0,"0"0"2465,0 0-2689,0 0 1683,0 0-178,0 0-97,0 0-1232,0 0 235,3 0-59,4 0 160,4 0-8,5-2-149,5-2-3,2-6-64,2-6-67,1-4-5,-1-5-154,-3-3-54,-4-1 173,-5 2-99,-5 2 17,-4 5 93,-2 4 27,-2 6-22,-3 4 32,-6 3-26,-5 5-30,-6 7 65,-4 7-22,-3 10 194,1 9-127,2 10 29,6 8-24,5 8-53,11 2-6,12-3-21,12-6 22,-18-48 0,1 1 1,0 0 0,0-1 0,10 10 0,-9-11-9,0 0 0,0 0 0,1-1 0,13 8 0,34 6 7,-43-17-5,-1-1 0,1 1 0,-1-1 0,12-2 0,-7 0-107,0-1-1,-1-1 1,15-5-1,51-27-591,4-16-173,0-12 157,-7-7 168,-9-5 8,-11-1 262,-14-2-380,-12 4 388,-11 6 104,-10 9 159,-5 13 166,-6 12 553,-4 13-476,-6 10 161,-3 7-305,-5 8 91,-3 9 331,-3 11-48,0 10 74,3 11-20,5 9-289,5 8 288,4 4-83,6 2 62,8-2-120,8-4-131,7-6-173,6-7-3,4-10-56,2-10-13,3-10-1,3-8-282,3-7-424,3-11-139,3-8-320,-1-8 130,-1-6-10,-5-4 405,-6-1-34,-9-1 448,-7 1 192,-8 3-8,-5 4 149,-4 5 308,-3 7-100,-5 5 147,-4 5-421,-3 3 106,-5 6 118,-1 8 61,0 6 329,0 9-156,3 6 201,5 7-534,4 6 64,2 3-192,8 2-27,7-3-23,7-5-265,9-8-880,8-11-513,8-8-1733,5-13-4034,-7-5 8555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15.06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80790.75"/>
      <inkml:brushProperty name="anchorY" value="-710633"/>
      <inkml:brushProperty name="scaleFactor" value="0.5"/>
    </inkml:brush>
  </inkml:definitions>
  <inkml:trace contextRef="#ctx0" brushRef="#br0">332 445 2257,'0'0'0,"0"0"3218,0 0-2410,0 0 1865,0 0-997,0 0-433,0 0-72,0 0-109,0 0-48,0 0-262,-1 0-379,-2-1 316,-4-1-446,-3-3 141,-4-2 24,-4-1-205,-4-4 7,-4-2-215,-3-2 32,-3-3-43,0-3 21,1-2-26,2-2-30,4-1 8,5-1 14,6 1-360,4-1 122,4 2 280,4 1-466,1 1 191,5 2-26,2 3 144,5 2 56,4 2-6,2 4 52,1 3-30,1 2 10,-1 3 17,-1 1-43,0 2 69,-1 0-2,1 2 21,-1 4-21,0 3 26,-1 6-8,0 4 22,-2 5-6,-2 5 22,-3 5-43,-2 4 181,-3 5-90,-5 1 165,-5 3-248,-6 2 246,-6 0-209,-4 1 43,-2 0 5,-2 0-82,0-3 5,2-3-5,2-6-3,6-7 0,4-8 0,5-8-56,3-6-59,3-5-98,4-5-36,8-8-92,11-10 373,13-8-77,8-8 39,7-2-12,2-1 23,0 3-8,-3 4 3,-5 4 19,-5 4-24,-5 5-11,-6 3 21,-5 4-26,-5 2-11,-5 3-54,-3 3-42,-3 1-907,-3 1-326,0 2-207,-2 5-575,0 3-1536,-1 0-2629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54.04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5059E6"/>
      <inkml:brushProperty name="anchorY" value="-1.20733E6"/>
      <inkml:brushProperty name="scaleFactor" value="0.5"/>
    </inkml:brush>
  </inkml:definitions>
  <inkml:trace contextRef="#ctx0" brushRef="#br0">34 442 7876,'0'0'0,"0"0"3265,0 0-3342,0 0 2430,0 0-1086,0 0-725,0 0-473,-6 8 104,-1 7 278,0 8-275,2 8-26,1 4-100,1 4-23,2-1-6,1-4-42,2-4-64,3-8-545,6-7-242,4-6-81,7-10-322,4-9-155,4-11 283,0-8 117,-1-5 384,-4-4 606,-4 2-45,-6 3 464,-4 6 629,-4 8 54,-3 6 101,-3 5-154,-1 5-113,0 2-685,-1 2 104,0 3-267,2 5 360,2 7 219,5 7-462,4 4 297,6 5-246,4 0-181,2-2-9,2-5-36,0-7-228,2-6-629,3-6 35,4-10 162,3-8-605,-1-7 536,-3-6-27,-6 0 326,-7 1 472,-6 2 208,-6 4 323,-4 4 173,-4 4 209,-1 3-275,-1 3-180,0 1-47,0 2-144,0 1-88,2 1-80,2-1-139,4 1 104,4 1 13,4 1-24,7 2-42,5 1-24,8 1 151,4-1-122,5-1-50,2-2-97,0-2-429,0-4 0,-4-6-201,-4-6 276,-8-4 55,-8-3-7,-8-2 469,-6-1-128,-6 2 176,-7 3 397,-2 3 118,-2 5-114,-1 4-143,2 4-124,0 1-150,0 5-88,-1 6 101,-1 8 201,1 10 18,3 10-323,1 8 33,2 4-28,2-1-10,0-5-299,5-10 123,7-9 3,11-9-347,15-13 85,18-14 312,14-12-720,11-9-240,3-6 64,-3 0 693,-9 1-794,-13 7 1040,-15 6 16,-15 8 205,-11 7 1076,-10 5-676,-5 4-31,-3 2-363,-2 4-25,0 6 270,1 7-117,0 6-8,1 7-80,0 2-131,1 3-8,4-3-48,5-4 5,7-6 14,9-7-25,8-7-178,10-11-248,9-12-333,6-13-81,1-10 286,-4-10-518,-7-9-158,-10-8 257,-11-6 843,-9 0-146,-7 2 295,-4 8 464,-3 11 126,-1 13 545,0 12-103,-1 11-58,2 7-706,2 10 268,2 13 676,5 14-593,2 14-40,4 14 78,1 13-465,-1 12 70,-1 9-304,-4 4 66,-3 0-37,-1-9-131,-2-15 75,-2-18 27,-1-19-123,0-14-278,-5-22 427,0 1-1,0 0 0,0 0 0,0 0 0,0 0 0,0 0 0,0 0 0,0 0 0,0 0 0,0 0 0,0 0 0,0 0 1,1 0-1,-1 0 0,0 0 0,0 0 0,0 0 0,0 0 0,0 0 0,0 0 0,0 0 0,0 0 0,0 0 0,1 0 1,-1 0-1,0 0 0,0 0 0,0 0 0,0 0 0,0 0 0,0 0 0,0 0 0,0 0 0,0 0 0,0 0 0,0 0 1,1 0-1,-1 0 0,0 0 0,0 0 0,0 0 0,0 0 0,0 1 0,0-1 0,0 0 0,0 0 0,0 0 1,0 0-1,0 0 0,0 0 0,0 0 0,0 0 0,0 0 0,0 0 0,0 1 0,0-1 0,0 0 0,0 0 0,0 0 1,0 0-1,0 0 0,4-17-783,1-18 93,2-15 771,2-10-410,3-6-78,4 1 419,3 5-48,5 7 27,4 11-6,5 10 24,5 9 11,5 9-21,5 6-123,5 5-937,3 7-1253,2 4-1686,-11 1-1107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54.92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5474E6"/>
      <inkml:brushProperty name="anchorY" value="-1.20851E6"/>
      <inkml:brushProperty name="scaleFactor" value="0.5"/>
    </inkml:brush>
  </inkml:definitions>
  <inkml:trace contextRef="#ctx0" brushRef="#br0">194 473 11333,'0'0'0,"0"0"2081,0 0-1830,0 0 2241,0 0-529,0 0-957,0 0-913,-18-1 126,-6 6-85,-5 10 154,-2 10 32,3 9-163,4 7-165,7 3 40,5-2-50,6-5-52,3-9-415,2-8-540,5-8-359,7-10-105,7-12-194,5-13 26,1-12 349,-1-11 175,-4-11 943,-6-9-722,-5-9 352,-4-3 114,-6 0 494,-3 7-125,-4 12 1160,-1 15-403,1 14 948,0 13-868,2 9-381,2 8-198,2 10 251,1 10 89,1 7-433,5 6 34,8 1-26,9 0-34,13-6-14,16-6 40,18-8-107,15-8-5,10-10-525,5-9-25,-3-8-213,-11-7-214,-14-4 623,-18-4-108,-16 0 542,-16 1-32,-9 4 192,-8 4 288,-4 8 193,-2 6 63,0 5-437,0 4 48,-1 3-187,0 5-45,-2 9 485,0 10-19,-1 10-191,2 10 213,1 12-238,1 9 292,1 9-220,1 7 52,1 5-71,0 4-322,0 2 257,-1 1-284,-4-1 3,-2-4-61,-4-8-14,-2-10-21,-2-14 3,0-14-78,1-14-277,-1-11 18,-1-8-156,-4-9-364,-3-9 336,-2-13-312,0-12 89,2-14 402,5-14-459,5-12 307,7-7-426,12 1 677,13 4 221,12 10-24,11 11 113,10 11 210,6 9-75,6 8-149,3 7-43,1 4-167,-2 6-1498,-9 3-4273,-14 5 953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56.56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57E6"/>
      <inkml:brushProperty name="anchorY" value="-1.20974E6"/>
      <inkml:brushProperty name="scaleFactor" value="0.5"/>
    </inkml:brush>
  </inkml:definitions>
  <inkml:trace contextRef="#ctx0" brushRef="#br0">0 655 10309,'0'0'0,"0"0"1680,0 0-1698,0 0 1306,0 0-122,0 0-862,0 0-240,0 0 142,25-32 245,9-10-366,5-6 150,3-4-158,-1 0-58,-1 1 48,-3 3-43,-4 3-8,-4 1 58,-4 4-92,-6 4 47,-5 4-16,-5 5-15,-3 5 4,-3 5-2,-2 4-56,-2 2-21,0 2 2,-2 1-42,-3 2 141,-3 0-43,-2 2 1,-2 0 23,0 2-8,0 0 3,3 1-18,2 1 23,2-1-8,2 2 22,1-1-24,2 0 45,-1 0 61,0 0-72,-2 0 27,-1 1 67,-2 3-59,0 2-72,-2 3 77,0 4-66,-1 4 93,0 4 11,0 6 0,1 4 23,3 6-60,1 5 18,3 4-83,1 2 40,4 4 78,4 0-118,6 1 78,4-2 125,6-2-168,2-5-16,3-4 40,2-6-77,1-7 21,2-7-8,3-7-19,3-6-125,7-9-264,5-10-307,2-9-776,0-7-654,-6-5-1019,-9-1-2989,-10 6 3366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57.58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5906E6"/>
      <inkml:brushProperty name="anchorY" value="-1.21094E6"/>
      <inkml:brushProperty name="scaleFactor" value="0.5"/>
    </inkml:brush>
  </inkml:definitions>
  <inkml:trace contextRef="#ctx0" brushRef="#br0">44 87 6371,'0'0'0,"0"0"752,0 0 505,0 0 658,0 0-941,0 0-632,0 0-60,-4-6 244,-1-1-86,0-1 35,0 0 267,0 1-19,1 1-35,1 0 174,0 1-88,0 1-230,0 1 125,2 0-370,0 1-144,0-1-107,1 1-35,0-2-82,3 1 16,5 0-49,5 0 11,8 1 89,3 0-140,4 2 158,0 4-141,1 6-51,-3 7 125,-4 6-176,-5 8 73,-7 5 87,-3 5-48,-9 3-15,-9 3 44,-7 0-146,-6-1 248,-2-4-115,1-7 97,4-7-22,5-9-30,5-6 12,4-7-81,4-4-109,5-2 176,9-1 51,12-2 157,10-4-88,9-2-54,8-3 38,2-1-56,0 0-5,-3 2 0,-5 1 15,-5 4-60,-9 1-692,-6 3-683,-7 3-952,-6 6-371,-5 8-2350,-3-1 984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58.68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6085E6"/>
      <inkml:brushProperty name="anchorY" value="-1.21256E6"/>
      <inkml:brushProperty name="scaleFactor" value="0.5"/>
    </inkml:brush>
  </inkml:definitions>
  <inkml:trace contextRef="#ctx0" brushRef="#br0">1 63 3153,'0'0'0,"0"0"1713,0 0-1793,0 0 1073,0 0 31,0 0-440,0 0-552,0 0 96,0-1-69,0 0 5,0 1-58,0 0-1,0-1 16,0 1-7,0 0 151,0 0 182,0 0 293,0 0-26,0 0-38,0 0 158,0 0-217,0 0-63,0 0 31,0 0-117,0 0-45,0 0 101,0 0-130,0-1-35,0-2 82,0 0 118,1-2-424,0-2 2,0 1-18,1-1 18,-2 0 65,1 1 95,-1 0-40,0 3 134,0 0-128,0 2 154,0 0-101,0 1 126,0 0-409,0 4 102,0 6-30,0 8 49,0 8-33,0 7 51,0 4-88,0 1 45,0-2-34,0-6-11,0-8-16,0-7-128,1-5 53,5-6-136,7-7 91,9-8 155,8-10-251,5-6 29,4-5 6,1-1 23,-3 2 105,-2 4 85,-5 6-35,-6 5 41,-5 6-9,-4 4 3,-4 4 112,-1 5 435,-2 7-379,1 8 253,-2 8-87,0 6-73,-2 4-12,-1 3-116,-2-2-122,-1-3 82,-4-5-56,-6-7-42,-7-6-192,-8-6-921,-11-5-1078,-8-11-1814,-6-14-2833,5-1 4309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58.92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6231E6"/>
      <inkml:brushProperty name="anchorY" value="-1.21408E6"/>
      <inkml:brushProperty name="scaleFactor" value="0.5"/>
    </inkml:brush>
  </inkml:definitions>
  <inkml:trace contextRef="#ctx0" brushRef="#br0">4 4 176,'0'0'0,"0"0"13206,0 0-14174,0 0 4180,0 0-1259,0 0-697,0 0-1109,-1-1 40,0 0-97,-1 0-82,4 1-5,3 4-411,3 2-1529,2 2-1326,-1-1-3174,-2 0-1040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06.83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6362E6"/>
      <inkml:brushProperty name="anchorY" value="-1.21538E6"/>
      <inkml:brushProperty name="scaleFactor" value="0.5"/>
    </inkml:brush>
  </inkml:definitions>
  <inkml:trace contextRef="#ctx0" brushRef="#br0">1 13 2369,'0'0'0,"0"0"2193,0 0-1475,0 0 1131,0 0-470,0 0-741,0 0-454,0 0 168,0-2 285,0-1-215,0 1 314,0 0 163,0 0-354,0 1 31,0 1 93,0 0-44,0 0-172,0 0-226,0 0-171,0 0-32,0 0-91,2 4 89,4 6 4,3 6-36,5 7 90,4 6-102,3 2 108,3 2-108,2-3 14,2-4 14,3-6-65,2-6-224,2-5-106,1-5 31,-2-2-122,-4-4 67,-4-1 143,-5-2 107,-7 0 75,-5 0 51,-5-2 16,-2 1-110,-2 0 72,-4 0-26,-6 2 24,-7 2-6,-7 1 59,-8 7-35,-5 7 51,-6 6-13,-2 6 79,3 5 55,4 2-161,6 3 34,8 1-34,7 2 40,7 0-13,6 0-70,11-1 78,10-2-9,11-5-71,10-7-88,8-7-17,6-7-247,3-4-105,0-6-210,-3-7 301,-6-5-13,-9-3 141,-9-2 238,-9-1 55,-7 0 62,-5 0 0,-5 0 64,-2 3-34,-3 3 162,-4 3 160,-3 3-243,-5 3-117,-4 2 30,-4 4 63,-4 6 105,-2 7 68,0 5 143,1 7-217,3 4 168,4 4-333,5 5 149,5 2-75,4 5-98,5 1-27,7-1 0,6-4-8,6-6 0,6-8 0,5-10-374,5-6 70,6-8-117,4-10-22,4-10-280,3-7 112,-2-6 341,-3 0 156,-6 1 92,-7 5 6,-8 5 91,-8 5 16,-7 5 186,-4 4-160,-4 2 78,-1 4 315,0 5-281,-1 6 139,0 6 1,0 6 31,-4 4-61,-4 4-371,-5 1 216,-5 0-70,-5-2 124,-4-3-49,-4-2-90,-3-5-83,-1-3 53,1-7-45,0-4 30,3-4 10,1-6-40,4-7-24,2-6-126,5-5-210,5-4 13,4-1-490,5-1-97,5 2-264,8 1-872,8 1-206,6 3-2865,0 5 5667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07.24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653E6"/>
      <inkml:brushProperty name="anchorY" value="-1.21759E6"/>
      <inkml:brushProperty name="scaleFactor" value="0.5"/>
    </inkml:brush>
  </inkml:definitions>
  <inkml:trace contextRef="#ctx0" brushRef="#br0">1 1 5298,'0'0'0,"0"0"2001,0 0-1027,0 0 1881,0 0-2151,0 0-413,0 0 349,0 0-117,0 0-443,0 0 32,0 4 43,0 5-75,0 7 563,1 10-142,-1 9-132,2 9-239,-1 4-74,1 2 14,-1-3-62,0-4-6,0-7 20,0-7-28,0-9 9,0-6-59,1-7-619,0-3-181,3-4-550,1-7-881,3-12-1944,0 0-2142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08.08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6661E6"/>
      <inkml:brushProperty name="anchorY" value="-1.21925E6"/>
      <inkml:brushProperty name="scaleFactor" value="0.5"/>
    </inkml:brush>
  </inkml:definitions>
  <inkml:trace contextRef="#ctx0" brushRef="#br0">451 5 2961,'0'0'0,"0"0"369,0 0-393,0 0 1381,0 0-1090,0 0-243,0 0 99,0 0 224,-5-1-88,-2-1 7,0 1 217,-1 0 11,1 1-347,-1 1-57,0 3 54,1 0 54,-1 2 130,2 1 270,-2 0-158,0 0 125,-1-1-178,0-1-80,0 0 16,-1 0-56,0 1-121,-3 1-23,-2 4-78,-4 3 276,-2 3 44,-1 4-186,-1 3 90,0 6-106,0 5 42,1 8-34,-1 10 27,2 10-28,1 12-122,1 11 35,2 9 18,2 6 9,5 3-57,3 0 38,4-4-107,8-5 104,10-7-91,8-9 27,8-9-8,6-9-18,5-10 4,1-8-2,1-10 0,0-8-37,0-9-606,0-7-651,2-8-1459,0-11-3077,-8-1 3045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08.44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6794E6"/>
      <inkml:brushProperty name="anchorY" value="-1.22211E6"/>
      <inkml:brushProperty name="scaleFactor" value="0.5"/>
    </inkml:brush>
  </inkml:definitions>
  <inkml:trace contextRef="#ctx0" brushRef="#br0">152 0 6051,'0'0'0,"0"0"1617,0 0-1625,0 0 445,0 0 1436,0 0-1878,0 0 693,0 32 270,0 12-523,0 12-323,0 8-6,0 4-7,-2 1-62,-6-2 35,-6-2-85,-6-6-182,-4-7-1240,-4-9-1025,-3-12-2614,6-10 1974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15.89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82293.625"/>
      <inkml:brushProperty name="anchorY" value="-711906.3125"/>
      <inkml:brushProperty name="scaleFactor" value="0.5"/>
    </inkml:brush>
  </inkml:definitions>
  <inkml:trace contextRef="#ctx0" brushRef="#br0">59 2 5491,'0'0'0,"0"0"1840,0 0-391,0 0 896,0 0-672,0 0-598,0 0-307,0-1-90,0 0-94,0 1-261,0 7-288,-2 7 848,-2 11-424,-2 10-238,-1 10-133,0 8 8,-1 5-144,1 0 70,1-3-121,1-6-621,2-8-500,1-10-1114,1-10-609,1-8-2617,1-8 423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08.67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6651E6"/>
      <inkml:brushProperty name="anchorY" value="-1.22151E6"/>
      <inkml:brushProperty name="scaleFactor" value="0.5"/>
    </inkml:brush>
  </inkml:definitions>
  <inkml:trace contextRef="#ctx0" brushRef="#br0">1 1 4866,'0'0'0,"0"0"6275,0 0-7190,0 0 336,3 2-387,3 0-1576,3 1-1199,0-1 1522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08.91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6781E6"/>
      <inkml:brushProperty name="anchorY" value="-1.22279E6"/>
      <inkml:brushProperty name="scaleFactor" value="0.5"/>
    </inkml:brush>
  </inkml:definitions>
  <inkml:trace contextRef="#ctx0" brushRef="#br0">0 19 5426,'0'0'0,"0"0"0,0 0 129,0 0-1906,40-4 1115,14-1 683,13 1-173,4 1-1406,-11 0 79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09.04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6937E6"/>
      <inkml:brushProperty name="anchorY" value="-1.22405E6"/>
      <inkml:brushProperty name="scaleFactor" value="0.5"/>
    </inkml:brush>
  </inkml:definitions>
  <inkml:trace contextRef="#ctx0" brushRef="#br0">0 6 4210,'0'0'0,"0"0"2913,0 0-3249,0 0 1638,0 0-984,0 0-2797,0-2-274,0-1-472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10.08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7064E6"/>
      <inkml:brushProperty name="anchorY" value="-1.22531E6"/>
      <inkml:brushProperty name="scaleFactor" value="0.5"/>
    </inkml:brush>
  </inkml:definitions>
  <inkml:trace contextRef="#ctx0" brushRef="#br0">138 1 6611,'0'0'0,"0"0"3586,0 0-4035,0 0 1807,0 0 22,0 0-1644,3 3 469,5 4-45,3 5-35,3 4-95,2 5 183,2 4-39,1 1-41,1 0-37,2-1-104,0-1 24,1-5-16,1-2 0,0-5-75,0-4-165,-1-4 24,-1-1-152,-3-3 72,-5 0 45,-4-1 22,-3 1-1,-4-1-87,-7 0-441,-10 3-309,-13 2 653,-12 5-26,-10 3 251,-6 5 189,-2 3-32,1 2 32,5 2 448,7 0 339,10 0-368,10 0 208,8-1-414,7 1 185,5-1 77,3 2-313,5 0 46,5 1-5,7-1-200,7-2 56,5-2-27,4-4-38,4-5-44,0-4 28,3-3-50,-1-3-117,0-1-230,-3-3-243,-4-3 86,-6-1-595,-7-2 402,-6 0 415,-6-1 4,-3 1 361,-5-1-54,-5 3 153,-6 1-124,-5 1 44,-2 2 60,-1 1 204,1 4 301,1 3-144,2 3 34,3 4 243,3 3 1,3 3-398,4 3-3,1 2-115,3 1-103,4 0-76,4-3-26,4-4 35,5-4-54,5-5-226,5-4 45,3-2-329,3-3-644,-1-2 668,-2-2-826,-4-3 667,-5-1 37,-3 0 533,-6 2 30,-3 1 110,-3 2 205,-1 1-11,-1 1 168,1 1-112,0 1 43,1 4 232,0 3-51,0 3 11,0 4 27,-2 1-420,-1 2 140,-1-1-177,-2 1-40,-6 0 137,-10 0-142,-11-1-67,-10-3-37,-8-2-243,-7-5 25,0-2-137,2-4-253,8-7-441,11-4-1782,9-7-597,9 2 1155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10.54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7199E6"/>
      <inkml:brushProperty name="anchorY" value="-1.22753E6"/>
      <inkml:brushProperty name="scaleFactor" value="0.5"/>
    </inkml:brush>
  </inkml:definitions>
  <inkml:trace contextRef="#ctx0" brushRef="#br0">61 0 5106,'0'0'0,"0"0"1505,0 0-1681,0 0 1787,0 0-314,0 0-1337,-10 31 267,-1 10-115,-1 6-94,2 0 60,3-5 18,2-8-80,2-9 8,1-9-24,2-7 3,1-6-452,5-9-655,7-9 477,6-9-576,3-4 618,3-3 468,-1 2 48,-3 6 63,-5 5 655,-5 7 7,-5 4 150,-3 4-734,-1 4 280,-2 7 104,0 7 0,1 9 91,0 10 173,0 7 257,2 6-937,2 1 181,1-1-205,2-5-2,2-7-49,3-10-925,3-8-1738,3-12-981,-3-5-775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10.92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7347E6"/>
      <inkml:brushProperty name="anchorY" value="-1.22929E6"/>
      <inkml:brushProperty name="scaleFactor" value="0.5"/>
    </inkml:brush>
  </inkml:definitions>
  <inkml:trace contextRef="#ctx0" brushRef="#br0">0 1 8676,'0'0'0,"0"0"2801,0 0-1475,0 0-64,0 0-1435,0 4 338,1 3-181,5 2-1553,3-1-674,8-1-1583,-2-2-3059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11.12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7479E6"/>
      <inkml:brushProperty name="anchorY" value="-1.2306E6"/>
      <inkml:brushProperty name="scaleFactor" value="0.5"/>
    </inkml:brush>
  </inkml:definitions>
  <inkml:trace contextRef="#ctx0" brushRef="#br0">0 25 6659,'0'0'0,"0"0"5122,0 0-5919,0 0 2886,0 0-534,0 0-1827,0 0 555,14 0-318,6-1-696,10-1-1227,11-2-1489,10-5-1801,-7 1 2308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11.32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7626E6"/>
      <inkml:brushProperty name="anchorY" value="-1.23185E6"/>
      <inkml:brushProperty name="scaleFactor" value="0.5"/>
    </inkml:brush>
  </inkml:definitions>
  <inkml:trace contextRef="#ctx0" brushRef="#br0">0 2 8612,'0'0'0,"0"0"3185,0 0-3697,0 0 2943,0 0-956,0 0-1443,3 0 123,3 0-1049,3 0-1379,3-1-2964,-1 0-2144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11.80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7757E6"/>
      <inkml:brushProperty name="anchorY" value="-1.23312E6"/>
      <inkml:brushProperty name="scaleFactor" value="0.5"/>
    </inkml:brush>
  </inkml:definitions>
  <inkml:trace contextRef="#ctx0" brushRef="#br0">0 15 6259,'0'0'0,"0"0"1665,0 0-1831,0 0 2317,0 0-1204,0 0-761,0 0 284,29-5 205,8 0-48,10 1-243,2 4-173,2 6-134,-2 6 254,-2 6 93,-1 6-466,-1 6 98,0 6-48,0 6-8,0 5 18,0 5-23,-2 2 8,-5 1-41,-6 1 49,-9-1-16,-7-1 5,-7 0 18,-7-1-4,-9 0-17,-9-2 80,-8-4-61,-6-3 3,-4-5-19,-2-5 3,0-4-302,1-6-307,3-3-752,3-4-736,5-5-2247,7-5-1668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30.92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9229E6"/>
      <inkml:brushProperty name="anchorY" value="-1.24753E6"/>
      <inkml:brushProperty name="scaleFactor" value="0.5"/>
    </inkml:brush>
  </inkml:definitions>
  <inkml:trace contextRef="#ctx0" brushRef="#br0">0 490 3426,'0'0'0,"0"0"1264,0 0-317,0 0 1043,0 0-821,0 0-691,0 0 522,0 0-5,0 0-317,0 0-14,0 0 238,0 0 24,0 0-185,0 0 52,1-4-172,2-4-669,4-8 163,3-6-59,2-7-69,2-6 58,0-7-56,0-4 17,-2-4-62,-2-1-40,-3 2-161,-2 5 247,-3 8-9,-1 10-10,0 9 34,-1 7-82,-1 6 23,1 3-66,-1 2-58,1 3 12,0 8 177,-2 12-35,-4 14 152,-2 13-91,-1 12 73,-1 9 18,2 4-136,2-1 80,1-6-86,3-8 22,3-10 30,6-10 7,6-10-18,5-10-30,6-8 8,7-6-61,7-10-245,6-10-65,6-11-223,0-8 213,0-8 200,-3-4-94,-4-1 257,-6 2-9,-9 6 52,-6 6 52,-8 9 177,-6 7 160,-5 7-144,-2 4-182,-2 4-21,0 0-13,0 7-30,-2 7 249,-2 8-17,-2 8 75,-2 5-138,0 4-49,1 0-141,2-2 48,1-4-64,2-4 14,2-5 12,0-5-23,3-4 8,3-5-78,3-4-483,2-3 78,4-3-93,4-7-73,1-8-133,2-9-230,-1-7 577,-1-8-168,-4-4 106,-2-2 385,-4 0-51,-2 5 171,-3 5 63,-2 9 198,-2 8 105,0 7-15,-1 6-201,1 3-31,-1 2-116,0 5 130,-1 7 288,-1 6-136,-1 6 45,1 5-20,1 1-129,1 0-78,1-1-42,6-3-37,4-4-16,6-5-19,4-6-539,3-3-408,1-7-795,-2-7-2426,-4-3-3117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16.17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80966.25"/>
      <inkml:brushProperty name="anchorY" value="-711144.75"/>
      <inkml:brushProperty name="scaleFactor" value="0.5"/>
    </inkml:brush>
  </inkml:definitions>
  <inkml:trace contextRef="#ctx0" brushRef="#br0">0 80 7812,'0'0'0,"0"0"3281,0 0-3398,0 0 3043,0 0-1712,0 0-531,0 0-568,5-6 0,6-1 135,9-3-223,9 0 93,6 0-26,5 1-110,1 1 13,0 0-10,-3 3-732,-6 1-781,-7 2-736,-8 2-702,-6 5-942,-5 1-1405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31.17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9439E6"/>
      <inkml:brushProperty name="anchorY" value="-1.24888E6"/>
      <inkml:brushProperty name="scaleFactor" value="0.5"/>
    </inkml:brush>
  </inkml:definitions>
  <inkml:trace contextRef="#ctx0" brushRef="#br0">0 1 7668,'0'0'0,"0"0"4145,0 0-4630,0 0 2331,0 0-315,0 0 131,0 0-1096,40 2 32,13 2 77,12 1-630,2 0 8,-5 2-1261,-11 0-2679,-15 0-5723,-12 0 6779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33.39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9606E6"/>
      <inkml:brushProperty name="anchorY" value="-1.25019E6"/>
      <inkml:brushProperty name="scaleFactor" value="0.5"/>
    </inkml:brush>
  </inkml:definitions>
  <inkml:trace contextRef="#ctx0" brushRef="#br0">158 12 5923,'0'0'0,"0"0"3906,0 0-3512,0 0 1695,0 0-568,0 0-742,0 0-387,0 0-120,1-2 355,0-1 11,-1 1-473,1 0 161,-1 1-70,0 0-224,1 5 8,-1 11 245,0 11 124,0 16-60,-4 13-146,-2 16-120,-5 13 2,-2 12-74,-3 10 13,-2 5-27,1 2 6,3-5-22,3-7 6,4-12 15,3-13-23,6-15-11,5-14-240,5-14-307,4-12-246,3-10 150,3-8 110,0-12-57,-1-12 182,-3-12-176,-6-12 170,-3-10 305,-6-8 7,-7-6 100,-9-4 10,-7-2-32,-6 3 69,-3 5 35,0 11 160,3 11 91,4 13 435,6 11-353,6 9-389,5 6 78,2 5-158,3 2-91,2 1 131,9 0 45,11 0 46,12-1 71,15 0 7,13 0-89,12-1-8,9-2-22,5-3 20,-1-3-28,-3 0 28,-8 0 28,-9 1 49,-11 2-104,-10 3 351,-10 6-290,-9 9 62,-7 9 207,-8 10-218,-6 7 0,-3 5-57,-4 3 25,-6-2-51,-4-3-5,-2-6-19,1-9 3,2-9-59,3-7-190,2-5-229,2-9 163,7-10-147,9-12-149,7-9 584,7-5-387,5 0 248,1 3 107,0 6-32,-3 8 99,-2 8-22,-4 7 11,-2 5 75,-1 9-22,-2 8-45,2 9 91,0 7-11,1 7-51,0 4-18,0 4-16,-4-3-1,-4-4-151,-4-9-14,-3-9 201,-3-7-30,-2-8-19,3-9-432,2-10-531,4-8 889,3-6-14,4-1 62,1 1 50,0 4 1,-3 6 151,-1 5 107,-2 6-245,1 3 159,2 2-52,4 5-139,5 2 61,6 1-27,9 0-16,9-1 43,11-3 379,9-8-480,2-8 87,-1-9-106,-9-6-82,-12-7 15,-13-3 136,-13-2-23,-11-1 15,-11 2 152,-12 3-5,-8 5 11,-9 6-144,-6 8 5,-6 7-48,-3 6 43,-3 10 21,-1 11 32,2 12 144,2 11-38,3 10-52,4 10-110,8 3 8,8 0-32,7-6-54,8-10 89,11-12-30,-5-33 15,0 0-1,0 0 0,0 0 0,0 0 0,0 0 0,1 0 0,-1 0 0,0-1 0,1 1 1,0-1-1,1 3 0,0-3 11,-1 0 0,1 1-1,-1-1 1,1 0 0,-1 0 0,1 0 0,-1 0 0,1-1 0,4 1 0,35-7-52,10-16 3,8-17-490,5-15-150,2-11 141,-2-8 91,-7-5-85,-11-4 414,-11-3-284,-12-2-421,-9 4 723,-8 8 53,-5 13 449,-4 15 194,-5 15-53,-5 13-323,-6 13-160,-5 14 227,-3 16 146,-3 14 222,1 14-114,2 16 114,5 12 178,5 12-442,5 6 197,5 4-258,5-1-70,8-5-45,6-7-190,4-11-10,3-14-49,0-14-146,-4-16-1251,-3-12-793,-5-13-455,-5-15-4270,-4-4 3658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33.59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9929E6"/>
      <inkml:brushProperty name="anchorY" value="-1.25256E6"/>
      <inkml:brushProperty name="scaleFactor" value="0.5"/>
    </inkml:brush>
  </inkml:definitions>
  <inkml:trace contextRef="#ctx0" brushRef="#br0">0 1 12038,'0'0'0,"0"0"2401,0 0-2316,0 0 1540,0 0-1236,0 0-546,5 9-1025,5 7-552,1 6-2041,0-1-6981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36.21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011E6"/>
      <inkml:brushProperty name="anchorY" value="-1.25637E6"/>
      <inkml:brushProperty name="scaleFactor" value="0.5"/>
    </inkml:brush>
  </inkml:definitions>
  <inkml:trace contextRef="#ctx0" brushRef="#br0">0 2 7876,'0'0'0,"0"0"3745,0 0-4145,0 0 998,0 0 861,0 0-1659,25 0-139,13 0-1416,15-1-3386,-4 0-960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36.42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0253E6"/>
      <inkml:brushProperty name="anchorY" value="-1.25764E6"/>
      <inkml:brushProperty name="scaleFactor" value="0.5"/>
    </inkml:brush>
  </inkml:definitions>
  <inkml:trace contextRef="#ctx0" brushRef="#br0">0 0 10165,'0'0'0,"0"0"2849,0 0-3118,0 0 1114,0 0 294,0 0-1616,23 5-862,16 0-2031,17 0-3596,-4-2 4981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37.08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0397E6"/>
      <inkml:brushProperty name="anchorY" value="-1.25893E6"/>
      <inkml:brushProperty name="scaleFactor" value="0.5"/>
    </inkml:brush>
  </inkml:definitions>
  <inkml:trace contextRef="#ctx0" brushRef="#br0">133 77 11813,'0'0'0,"0"0"465,0 0-356,0 0-48,0 0-922,0 0-583,-2 0 983,1 0-1826,0 0 262,-1 0 1329,2 0 645,-1 0-50,1 0 178,0-3 353,0-2 408,0-3-430,0-1 504,0-1 25,0 0 130,0 0-349,0 3 133,0 1-259,0 2-13,0 1-176,0 2-57,0 0-145,0 1-103,0 3-76,0 5 474,-3 8 96,-2 10-189,-5 8 13,-2 10 88,-4 7-485,-1 6 48,0 0-57,2-3-7,3-7-3,3-11-149,3-10 5,3-10-310,2-8-106,5-8 66,7-11-98,10-11 42,6-8 137,4-8-190,2-4-11,0 0 225,-3 2 391,-4 6-63,-5 8 56,-6 9 266,-6 6-55,-3 6-81,-2 5 72,-1 7 422,1 7-328,-1 7 67,1 5-51,0 6-222,-2 4-34,0 1-43,0 2-3,-2 0-136,0-1-728,1-3-976,1-5-1548,3-6-3563,0-8 8142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37.60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0542E6"/>
      <inkml:brushProperty name="anchorY" value="-1.26068E6"/>
      <inkml:brushProperty name="scaleFactor" value="0.5"/>
    </inkml:brush>
  </inkml:definitions>
  <inkml:trace contextRef="#ctx0" brushRef="#br0">4 1 7363,'0'0'0,"0"0"3170,0 0-3680,0 0 2359,0 0-227,0 0-1667,0 0 253,0 2-165,0 4 239,0 5 143,0 6-100,0 6-58,0 5-240,0 4 77,0 5-118,0 2 44,-1-1-17,1-2-16,-1-7 6,0-7-171,1-7-382,0-6-237,5-4-58,8-8 108,6-7-125,5-7 209,3-4 34,1 0 352,-3 1 267,-3 4 43,-5 5 192,-4 4-17,-4 3 244,-3 6 69,-2 6-174,-2 8 86,-1 9-29,-1 10-17,0 11-255,0 10 52,0 8 44,-1 5 237,1 3-382,0-2 16,0-5 510,0-7-595,0-10 123,0-10-134,0-10-2,2-11-27,2-7-856,3-7-1084,4-13-2190,-1-2-4401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38.45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0881E6"/>
      <inkml:brushProperty name="anchorY" value="-1.26421E6"/>
      <inkml:brushProperty name="scaleFactor" value="0.5"/>
    </inkml:brush>
  </inkml:definitions>
  <inkml:trace contextRef="#ctx0" brushRef="#br0">1 0 11397,'0'0'0,"0"0"1297,0 0-1289,0 0 1414,0 0 357,0 0-2070,0 1 518,0 0-272,0 1-1022,0 2-651,1 2 104,1 0-2930,1 0-2824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38.66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1009E6"/>
      <inkml:brushProperty name="anchorY" value="-1.2655E6"/>
      <inkml:brushProperty name="scaleFactor" value="0.5"/>
    </inkml:brush>
  </inkml:definitions>
  <inkml:trace contextRef="#ctx0" brushRef="#br0">0 0 8580,'0'0'0,"0"0"2865,0 0-3324,0 0 2463,0 0 530,0 0-2117,0 0-217,0 0-128,0 0-344,0 0-1705,1 0-1102,0 0-2940,0 0 1233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39.61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1136E6"/>
      <inkml:brushProperty name="anchorY" value="-1.26677E6"/>
      <inkml:brushProperty name="scaleFactor" value="0.5"/>
    </inkml:brush>
  </inkml:definitions>
  <inkml:trace contextRef="#ctx0" brushRef="#br0">1 1 6995,'0'0'0,"0"0"1009,0 0-692,0 0 2402,0 0-1420,0 0-739,0 0 297,23 0 164,10 1-412,9 7 47,6 8-149,3 9 5,0 11-256,-2 10-157,-5 13-27,-8 12 3,-9 10-70,-9 10 0,-8 5-2,-9 3-22,-11-2-442,-10-6 31,-7-8-93,-8-11-669,-5-10-470,-5-13-694,-6-12-1531,-3-13-3540,9-10 8963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16.41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82586.625"/>
      <inkml:brushProperty name="anchorY" value="-712346.75"/>
      <inkml:brushProperty name="scaleFactor" value="0.5"/>
    </inkml:brush>
  </inkml:definitions>
  <inkml:trace contextRef="#ctx0" brushRef="#br0">2 0 3986,'0'0'0,"0"0"4418,0 0-4482,0 0 2102,0 0 78,0 0-958,0 0-737,-1 1-5,1 1 425,3 1 26,6 0-769,7 1 479,7-2-532,6 1 22,7-2-57,4 0-770,2-1-272,-2-1-775,-3 0-306,-8 0-971,-8 0-773,-8 1-587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34.68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0059E6"/>
      <inkml:brushProperty name="anchorY" value="-1.2539E6"/>
      <inkml:brushProperty name="scaleFactor" value="0.5"/>
    </inkml:brush>
  </inkml:definitions>
  <inkml:trace contextRef="#ctx0" brushRef="#br0">331 13 2577,'0'0'0,"0"0"849,0 0-412,0 0 1033,0 0-1179,0 0-240,0 0 295,1-1 311,1-1-81,-1 1 174,0 0 231,0 0-207,-1 0-14,1-1-237,-1 1-93,0 0-123,0 1 53,0-1-48,0 1-83,0 0-106,0 0-125,-1 0 23,-6 2-21,-7 5 19,-9 6-6,-7 9-16,-6 7 25,-3 9 196,0 9-204,0 9 183,4 10-72,5 9-52,7 7-57,9 3 29,6 0-53,12-5 13,12-7-5,9-11 0,9-13-37,6-11-8,8-14-767,5-9-922,6-14-2249,-10-5-3547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35.48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9932E6"/>
      <inkml:brushProperty name="anchorY" value="-1.25356E6"/>
      <inkml:brushProperty name="scaleFactor" value="0.5"/>
    </inkml:brush>
  </inkml:definitions>
  <inkml:trace contextRef="#ctx0" brushRef="#br0">73 37 9556,'0'0'0,"0"0"769,0 0 36,0 0 1503,0 0-2556,0 0 600,-3 22 339,-3 11-477,-1 10-44,-2 7 169,0 3-240,-1-1-80,1-6 37,1-8-64,3-10-24,1-10 24,2-7-67,1-7-149,1-10-16,6-13-438,5-11 545,6-10 2,3-8-67,3-5-287,0 0 328,0 2 143,-3 7-21,-1 9 14,-4 9 8,-2 10 15,-1 7-79,-1 5 61,0 3 16,2 5 163,2 7-24,1 6 93,0 7 74,1 9 79,-1 5 60,-1 8-213,-1 5 163,-1 5-336,-1 5 0,-2 3-14,-1 2-13,-1-1 19,-1-2-62,0-3 19,0-4-8,1-4 0,1-5-37,2-5 47,1-7-34,0-6 30,1-5-345,1-5-518,0-6-132,1-5-631,0-3-1448,0-8-1614,-2-2 1291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35.77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0109E6"/>
      <inkml:brushProperty name="anchorY" value="-1.25577E6"/>
      <inkml:brushProperty name="scaleFactor" value="0.5"/>
    </inkml:brush>
  </inkml:definitions>
  <inkml:trace contextRef="#ctx0" brushRef="#br0">60 1 8308,'0'0'0,"0"0"1072,0 0-1120,0 0 2132,0 0-1220,0 0-725,0 0 603,-2 35 34,-1 11-221,-2 9-315,-2 6-2,0 1 135,-2 0-136,2 0-140,0-5-89,1-7 29,3-10-42,1-10-124,1-11-1103,0-8-590,2-12-1308,4-15-3630,0-3 4650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36.01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9977E6"/>
      <inkml:brushProperty name="anchorY" value="-1.25506E6"/>
      <inkml:brushProperty name="scaleFactor" value="0.5"/>
    </inkml:brush>
  </inkml:definitions>
  <inkml:trace contextRef="#ctx0" brushRef="#br0">0 1 8980,'0'0'0,"0"0"1569,0 0-1644,0 0 937,0 0-238,0 0-773,9 7-33,1 3-930,3 2-1671,0-2-1755,-2-1 1507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53.95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1445E6"/>
      <inkml:brushProperty name="anchorY" value="-1.27043E6"/>
      <inkml:brushProperty name="scaleFactor" value="0.5"/>
    </inkml:brush>
  </inkml:definitions>
  <inkml:trace contextRef="#ctx0" brushRef="#br0">0 754 4578,'0'0'0,"0"0"3218,0 0-3736,0 0 1124,0 0 1317,0 0-1440,0 0-368,11-22 554,3-4-306,0-1-72,0 3 35,-3 2 108,-1 4 57,-2 1-139,1-1-79,0-1 55,4-2-48,1-5-213,5-3 42,3-5-82,5-5-25,5-4 4,2-3-6,3-3 0,1 0 0,0 0 0,-2 4 0,-5 7 0,-4 6 0,-6 7-38,-8 8 49,-5 6-110,-4 5-61,-3 4 69,-1 2-122,-1 1 109,-3 3 40,-5 6 64,-7 5 8,-5 6 5,-3 3-15,0 3 4,4 3-76,4-1-17,6 2-75,3 1-188,9 1 9,9 1 76,9 2-313,7 1 262,5-1-331,2-1-18,-1-3 146,-6-3 221,-6-4 148,-7-6 17,-6-4 76,-5-5 64,-8-3 117,-10-3 85,-8-2-50,-8-2 101,-5-1-195,-2-4 134,2-5-83,4-3 78,8-3-153,8-2 270,6 0-27,5 0-339,9 0 110,9 1-126,10 2 41,6 1-17,7 3-34,2 3-65,0 2 54,-1 2 91,-1 2-27,-3 2-22,-3 0 68,-4 0-22,-3 3 26,-2 3-23,-3 5 138,-1 3 17,-2 4-110,-3 2 40,-1 2-53,-3 1-9,-2 1-18,-3-2 59,-1-2-56,-1-3 18,-1-5-24,-1-4 25,1-4-28,1-1 121,2-3-16,3-2-121,4-7-15,6-5-40,4-6 77,4-1-326,2-2 321,0 3-51,-1 3 16,-4 5 8,-4 4 37,-4 3-10,-2 3 42,-1 3 65,-3 5 20,2 7 20,-1 7-94,1 7-27,1 7-16,-1 3-21,1 2-1099,2-3-1723,3-7-996,-3-7 750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54.58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1685E6"/>
      <inkml:brushProperty name="anchorY" value="-1.27167E6"/>
      <inkml:brushProperty name="scaleFactor" value="0.5"/>
    </inkml:brush>
  </inkml:definitions>
  <inkml:trace contextRef="#ctx0" brushRef="#br0">61 238 2673,'0'0'0,"0"0"6707,0 0-7171,0 0 2740,0 0-233,0 0-1789,-4 0-129,-3 6 17,-2 8 146,-2 6-312,2 7 88,1 3-48,2 1-16,2-4 21,2-4-26,2-6 26,2-6 123,8-5-16,10-6-154,11-9 31,9-8-373,5-10-51,4-8 67,-1-7 106,-2-5 62,-4-4 32,-5 1-184,-6 2 413,-6 7-71,-7 9 202,-7 8 221,-5 9 81,-3 7-486,-3 4 27,0 6-163,-2 7 149,0 10 94,-3 10 106,-2 10-90,-2 10 2,1 6-149,2 4 75,1 1-14,2-1-55,2-6 36,0-6-50,1-10-42,0-11 47,2-9 0,3-8 19,5-5-21,8-8-235,8-9-139,4-8 43,2-6 96,1-4-166,-2-1 262,-1 2 53,-3 4 11,-5 8 70,-3 5-89,-3 6 11,-1 5 88,1 9-11,1 8 27,2 7-21,3 6 8,2 5-59,3 2-2356,1-2-1982,-5-7-1224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56.01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1897E6"/>
      <inkml:brushProperty name="anchorY" value="-1.27325E6"/>
      <inkml:brushProperty name="scaleFactor" value="0.5"/>
    </inkml:brush>
  </inkml:definitions>
  <inkml:trace contextRef="#ctx0" brushRef="#br0">1 469 5763,'0'0'0,"0"0"3857,0 0-4257,0 0 1497,0 0 656,0 0-1839,0 0 284,0 22 405,0 13-329,0 12-92,0 7-110,0 2-43,0-3-24,0-8-2,0-8-59,0-11-301,0-10-68,3-7-20,6-13-147,6-12-1030,8-12 1443,5-12 3,4-9 82,1-8 73,0-4 21,1-1 72,1 0-37,2 7 352,-1 8 143,-4 12-113,-8 11 583,-7 9-1189,-7 14 423,-4 15 63,-4 14 279,-2 15-381,-2 13 45,1 10-187,0 7-21,-1 4 48,0-2-99,0-7-101,0-12-309,0-13-54,1-14 45,2-12-221,7-10-274,7-11-417,9-8-358,6-8 452,3-4 607,0 0 655,-2 2-124,-2 5 342,-4 4 422,-2 6-14,-3 3-50,-2 6-91,0 6-51,0 5-202,2 4-84,4 2-10,4 0-144,5-1 91,3-3-54,2-4-23,0-3 63,1-4-96,-3-6-175,-3-5 10,-7-7 74,-7-7 118,-7-3-10,-5-4 15,-5 0 302,-6 2 213,-7 3-5,-6 6 573,-5 6-821,-4 4 251,-3 4-91,-4 10-41,-3 9-212,1 9-54,2 6 0,5 2-35,8 0-87,6-3 116,5-4 223,5-4-324,3-5 19,8-5-29,6-5-9,9-4-95,7-7-86,5-8 75,4-7-13,0-7-147,1-7 250,-3-4-98,0-5-77,-3-2 234,-3-2-74,-2 1 29,-2 3 0,-3 5 18,-3 4 52,-2 4 135,0 3 3,0 1 160,2 0-55,3-1-161,1-2 629,1 0 239,0-1-1087,-2 1 323,-1 4 291,-5 5-278,-3 4-63,-5 6-217,-4 3 8,-2 4-117,-1 1-34,0 7 132,2 9-26,0 9 51,0 9-64,0 11 39,-1 7-12,-1 6 2,-1 2 0,0 0-374,-1-5-42,0-8 120,0-8-41,-1-11 201,1-7-499,0-9 43,0-5 323,3-4-6,3-5 93,5-8-565,5-10 246,2-11 477,2-8-192,1-10 280,-1-7 165,-2-7-149,-1-6 64,-1-5 3,-3 0 162,1 2-287,0 6 597,1 9-441,0 12 129,-1 12-69,-3 12 194,-3 9-488,-3 9-75,-3 15 40,-1 18 145,-1 22 26,-6 22 266,-6 21-156,-8 16 26,-6 6-208,-3-1 35,1-9-25,3-15-319,6-18-526,6-19-486,4-18-2470,4-17-3539,3-11 8503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56.26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2185E6"/>
      <inkml:brushProperty name="anchorY" value="-1.27504E6"/>
      <inkml:brushProperty name="scaleFactor" value="0.5"/>
    </inkml:brush>
  </inkml:definitions>
  <inkml:trace contextRef="#ctx0" brushRef="#br0">2 11 9540,'0'0'0,"0"0"1793,0 0-1569,0 0 2148,0 0-187,0 0-1830,-1-4-198,9 1-21,14 0-10,18 3-161,15 3-805,12 2-969,5 2-1611,-5-2-7287,-13 0 12081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20.77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7926E6"/>
      <inkml:brushProperty name="anchorY" value="-1.2354E6"/>
      <inkml:brushProperty name="scaleFactor" value="0.5"/>
    </inkml:brush>
  </inkml:definitions>
  <inkml:trace contextRef="#ctx0" brushRef="#br0">174 2 4898,'0'0'0,"0"0"1137,0 0-729,0 0 1086,0 0-710,0 0-258,0 0-473,0 0 521,0 0 376,-2-1-572,-2 1 12,-1 0 178,-3 7 161,0 7-324,-2 12 115,-1 13 54,1 15-251,-1 15 152,1 11-259,-1 8-174,1 2 4,0-2-25,1-8-24,1-12-13,1-12-146,1-14-969,-1-13-481,0-12-901,-3-12-2089,0-5-1098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21.11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7782E6"/>
      <inkml:brushProperty name="anchorY" value="-1.23498E6"/>
      <inkml:brushProperty name="scaleFactor" value="0.5"/>
    </inkml:brush>
  </inkml:definitions>
  <inkml:trace contextRef="#ctx0" brushRef="#br0">1 63 10085,'0'0'0,"0"0"928,0 0 38,0 0 1221,0 0-1111,0 0-1343,28-1 536,15 0-253,13 0-26,9 0 15,4-2 14,1-1-25,-1-1 46,-3-3-50,-4 0 15,-6-1-5,-7 1-93,-7 3-310,-7 0-67,-7 3-247,-7 1-569,-6 3-251,-6 5-984,-4 5-1244,-3 1-916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16.6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84193.5"/>
      <inkml:brushProperty name="anchorY" value="-713632"/>
      <inkml:brushProperty name="scaleFactor" value="0.5"/>
    </inkml:brush>
  </inkml:definitions>
  <inkml:trace contextRef="#ctx0" brushRef="#br0">7 11 5491,'0'0'0,"0"0"1872,0 0-708,0 0 1359,0 0-1365,0 0-819,0 0 224,-4 6 157,1 2 54,7 0-200,9-1-126,12-2 67,12-2-601,14-3-114,11-4-317,9-5-1407,5-2-581,3-2-2663,-15 3-775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22.43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7988E6"/>
      <inkml:brushProperty name="anchorY" value="-1.23622E6"/>
      <inkml:brushProperty name="scaleFactor" value="0.5"/>
    </inkml:brush>
  </inkml:definitions>
  <inkml:trace contextRef="#ctx0" brushRef="#br0">524 1 6147,'0'0'0,"0"0"1200,0 0-858,0 0 842,0 0-573,0 0-320,0 0-163,0 0 1276,3 26-252,0 18-290,0 22 32,0 20-49,-1 18-477,-1 15-168,0 10-186,-3 3 109,-3-1-113,-5-7 105,-5-9-123,-3-12 37,-4-15-31,-3-16 42,-3-15-14,-3-15-31,-3-15-139,-3-12-542,-4-10 89,-2-16-273,-2-18 256,1-19 43,2-14 217,6-12-271,8-5 489,8 1 118,8 6-38,11 8 98,10 9-36,9 8-6,10 9 96,7 7-67,6 6 118,7 4-14,5 3-104,7 2 35,5 0-34,5 2 23,2 1-64,-1 3 19,-2 2 11,-6 2-6,-8 3 3,-7 2-18,-8 0 23,-6 4 86,-7 4-6,-5 2 9,-6 2 2,-4 1 0,-4 2-19,-4 0-13,-2 0-34,-1 1 26,-2-1-67,0-3 38,1-2-14,-1-3 40,0-2-10,1-2 80,0-2-78,1-4-66,4-7-113,4-6-162,4-5 184,5-2-144,1 2 173,1 2 9,0 4 39,-3 5-40,-2 5 73,-1 2-22,-1 3 82,0 4 110,0 4-8,-1 4-23,0 3-119,-2 2-4,-1 2-28,-1-2 1,-2-1-3,0-4 0,-3-2-19,0-3-31,-1-2-273,0-2 355,1-2-120,1 0 96,2-1-16,3-1 8,1-1 0,-1-1-38,-1 1 30,-2 1-328,-2 1-710,-6 0-2019,-11 1-4490,-2 0 8099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23.13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8188E6"/>
      <inkml:brushProperty name="anchorY" value="-1.23824E6"/>
      <inkml:brushProperty name="scaleFactor" value="0.5"/>
    </inkml:brush>
  </inkml:definitions>
  <inkml:trace contextRef="#ctx0" brushRef="#br0">221 34 4482,'0'0'0,"0"0"2161,0 0-1830,0 0 2110,0 0-1331,0 0-251,0 0-686,-6 0 75,-3-1 446,-4 4-462,-4 6 107,-3 5 197,-3 7-90,-1 5-150,-2 4-80,3 4-83,2 2-85,5 0-42,5-1-36,4-3 4,3-5-81,7-6 134,8-6-155,10-6-326,8-8 185,8-10-212,5-10-79,3-9 0,0-7 42,-5-5 244,-6-3-143,-8 1 265,-8 0 136,-7 6-10,-5 5 79,-5 7-69,-6 7-32,-4 7-104,-5 5-163,-2 6-373,-1 7-414,0 7-195,5 6-1243,2 5-1867,5-3 4778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24.24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832E6"/>
      <inkml:brushProperty name="anchorY" value="-1.23957E6"/>
      <inkml:brushProperty name="scaleFactor" value="0.5"/>
    </inkml:brush>
  </inkml:definitions>
  <inkml:trace contextRef="#ctx0" brushRef="#br0">408 506 1969,'0'0'0,"0"0"2593,0 0-2670,0 0 1360,0 0-515,0 0-167,0 0-412,0 0 86,0 0 421,0 0-608,0 0-40,0 0 115,0 0-48,0 0-121,0 0 78,0 0-66,0 0 71,0 0 16,0 0-39,0 0 34,0 0-29,0 0-49,0 0 14,0 0 30,0 0 82,0 0-22,0 0 276,0 0 130,0 0-96,0 0-154,0 0-121,0 0-37,0 0-8,0 0-64,0 0 72,-2 0-5,0 0-16,-2 0-105,-2 0 68,-1 0 84,-1 0 49,-3 0-61,0 0 82,0 0-118,-1 0-20,-1 0-17,0 2-58,-3 1 50,1 0 1,-1 0 55,1 0 80,3 0-37,3-1 38,3 0-65,3-1-18,1 0-91,1-1 59,0 1-6,-1 0-18,-2 1 7,-3 3-58,-4 2 16,-4 2 30,-2 3-30,-2 3-8,-2 2 2,-1 4 36,0 3 7,2 3 75,2 3-18,4 1-121,4 0 0,4-2-8,3-3 14,5-5 13,6-6 53,9-6-12,8-8-12,11-11-32,8-12-122,7-12-211,4-9-25,2-8 193,-3-5-69,-5-4 216,-5-2-129,-7-2 68,-7 0 39,-8 0-32,-7 1-192,-7 4 337,-3 6-110,-4 6 58,-2 9 164,-3 9-121,-2 8 177,1 8-142,-1 6-104,1 4 29,0 4-77,-2 8 72,-1 12 237,0 15 9,0 17 71,1 18 70,3 18-312,1 15 21,2 8-77,6 2-33,5-4 22,4-13-29,3-15 8,2-18-59,3-16-881,1-17-1152,5-14-2809,-5-9-2008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25.0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847E6"/>
      <inkml:brushProperty name="anchorY" value="-1.2414E6"/>
      <inkml:brushProperty name="scaleFactor" value="0.5"/>
    </inkml:brush>
  </inkml:definitions>
  <inkml:trace contextRef="#ctx0" brushRef="#br0">1 0 9300,'0'0'0,"0"0"1921,0 0-2148,0 0 1081,0 0-310,0 0 49,0 0 124,14 33-402,8 14 123,8 13-92,5 6-399,5 0 149,2-5-51,2-10-55,0-12-57,1-12-341,2-10-96,3-15-465,1-13-117,1-13 334,-3-11-334,-5-6 705,-7-4 341,-9-2-32,-7 1 253,-9 5-29,-5 6 619,-4 8 38,-3 9-86,-1 7-257,0 5-167,-4 7-107,-5 10 134,-7 9 279,-6 12-95,-5 10-171,-5 10 117,-2 9-85,-3 9-75,0 7-221,2 2-57,4-1-20,6-8 7,8-12-101,6-15-195,5-14-864,4-12-574,8-12 118,8-15-1148,7-16-3700,0-2 5029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25.19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8639E6"/>
      <inkml:brushProperty name="anchorY" value="-1.24344E6"/>
      <inkml:brushProperty name="scaleFactor" value="0.5"/>
    </inkml:brush>
  </inkml:definitions>
  <inkml:trace contextRef="#ctx0" brushRef="#br0">1 1 5074,'0'0'0,"0"0"96,0 0-765,0 0 50,0 0-3796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25.87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8766E6"/>
      <inkml:brushProperty name="anchorY" value="-1.24471E6"/>
      <inkml:brushProperty name="scaleFactor" value="0.5"/>
    </inkml:brush>
  </inkml:definitions>
  <inkml:trace contextRef="#ctx0" brushRef="#br0">44 1 8228,'0'0'0,"0"0"1889,0 0-766,0 0 816,0 0-690,0 0-844,0 0-263,0 0 293,0-1-46,0 7-306,0 8 555,0 10-25,0 10-351,-1 7-97,-1 6-157,-3 3 53,0 1-71,-1-4-302,1-5-830,1-6-606,1-9-1128,0-8-1539,-2-7-2731,1-6 8257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26.14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8634E6"/>
      <inkml:brushProperty name="anchorY" value="-1.24389E6"/>
      <inkml:brushProperty name="scaleFactor" value="0.5"/>
    </inkml:brush>
  </inkml:definitions>
  <inkml:trace contextRef="#ctx0" brushRef="#br0">1 1 5923,'0'0'0,"0"0"3041,0 0-2763,0 0 1909,0 0-1181,0 0-696,0 0-65,4 3 481,7 3-46,7 2-488,6 0-72,9-1 13,5-1-151,4-2-4,5-2-508,1-3-610,-1-4-436,-4-1-1474,-7 0-1568,-10 1 798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26.45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8803E6"/>
      <inkml:brushProperty name="anchorY" value="-1.24518E6"/>
      <inkml:brushProperty name="scaleFactor" value="0.5"/>
    </inkml:brush>
  </inkml:definitions>
  <inkml:trace contextRef="#ctx0" brushRef="#br0">50 1 8228,'0'0'0,"0"0"768,0 0-168,0 0 926,0 0-797,0 0-473,2 37-29,0 11-227,0 7 98,-3 0-119,-6-3-230,-5-7-1542,-6-8-2566,0-11-2027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28.05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8671E6"/>
      <inkml:brushProperty name="anchorY" value="-1.24427E6"/>
      <inkml:brushProperty name="scaleFactor" value="0.5"/>
    </inkml:brush>
  </inkml:definitions>
  <inkml:trace contextRef="#ctx0" brushRef="#br0">7 31 4674,'0'0'0,"0"0"1937,0 0-1644,0 0 2394,0 0-1364,0 0-138,0 0-721,1-8 91,1 1-24,-1-1-440,0 1-3,0 6-22,-1 9 337,1 11 197,-1 13-333,0 11-115,-1 10-122,-2 9 63,0 2-56,1 1-98,0-5 85,0-9-88,2-11-163,2-12-197,7-10-107,7-9-10,7-12 114,8-12-78,6-10 31,1-9 236,1-4 118,-4-3 112,-4 0 45,-6 5 153,-5 5 357,-5 7-54,-5 6 177,-4 7-32,-3 5-225,-2 4-117,-1 2-149,1 0-128,1 2 37,1 4-46,4 7 196,4 7-113,3 8-87,3 6 10,1 1-14,0-1-39,1-5-158,0-6-349,-1-7-136,3-7-348,2-7 15,3-11 1,2-10-634,2-9 275,-1-8 688,0-6 475,-4-1 141,-3 1 353,-5 4 893,-4 6 371,-4 9-277,-3 6-126,-2 8-123,-2 3-271,-1 5-449,0 1-120,2 1-64,4 3 245,3 4 68,6 6-100,6 5-157,4 3-66,3 1-17,3 1-29,2-3-72,2-3 75,-1-5-83,1-5 5,0-3-152,0-4-352,-2-6-189,-2-5 24,-5-7 146,-4-4 115,-7-4 72,-5-1 315,-4-2-2,-4 1-52,-2 2 89,-2 3 10,-2 5 54,-3 5 120,-3 5-198,-2 4 30,-2 2 61,-2 6-8,-1 6-13,1 8 26,3 7-8,0 9-15,4 7-33,2 5-29,2 4-32,3 1-387,10-4-1536,11-7-708,-17-37 1841,1 0 1,-1-1-1,1 1 0,0-1 0,0 1 1,8 4-1,22 12-1923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29.45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8922E6"/>
      <inkml:brushProperty name="anchorY" value="-1.246E6"/>
      <inkml:brushProperty name="scaleFactor" value="0.5"/>
    </inkml:brush>
  </inkml:definitions>
  <inkml:trace contextRef="#ctx0" brushRef="#br0">37 606 8820,'0'0'0,"0"0"1041,0 0-561,0 0 1038,0 0-1153,0 0-274,0 2-11,0 5 229,0 7-132,0 7 52,-1 8 275,-2 5-397,-3 4-94,0 1 38,0-3-56,0-5 7,2-8-20,2-7-481,0-6-219,1-5-24,4-5 41,6-9-12,5-8-218,5-7 478,3-7 205,0-4 181,0 0 43,-3 2 240,-4 5 38,-3 6 546,-3 8-141,-3 5-166,-3 4-116,1 3-207,2 5 449,2 7 0,3 6-413,3 7 124,4 6-185,1 5-116,2 0 6,2-2-35,-2-4-54,-1-6 33,-2-7-350,-2-5-144,2-5-240,3-8-277,7-9-228,7-9 1362,5-7-1690,0-5 777,-3-2-170,-5 1 869,-6 4 26,-7 6 422,-5 4 342,-5 6 122,-4 4 81,-2 4-238,-2 3-200,-1 2-179,0 2 192,1 5 443,2 5-574,1 6-114,1 4-104,0 3 10,1 1-135,-1-2 52,1-2-39,0-5 8,3-4-3,2-4 0,5-4-299,6-2-400,5-4 339,5-5-550,3-6-53,0-4-94,-1-2 727,-1-2 225,-5 1 52,-3 2 584,-6 4 192,-5 4 187,-6 4 474,-3 2-557,-2 3 123,-3 1-472,-1 0-169,3 1 374,4 0-66,7 0 999,6 0-1144,8 0-114,6 0 93,9 1-262,7-2-146,8 1 34,7-1-85,3 0-2,1-4-60,-3-3-415,-8-4-185,-9-4 136,-9-5 225,-12-4-182,-9-4 262,-8-4 61,-6-3 82,-8-2-325,-7-1 291,-9 2 88,-7 4-82,-5 6 79,-4 7-37,-3 7 48,0 6 5,-2 9 19,1 10 91,0 13 69,2 12 5,4 10 9,5 9-35,7 3-158,7-2 24,7-6 1,7-11 47,9-11 43,12-12 197,11-10 6,13-16-211,11-16-77,9-13-102,3-12-362,0-10 109,-6-5-209,-7-4 28,-8-1-54,-10-2 232,-9 2 211,-10 4-104,-7 9 280,-6 11-35,-3 12 302,-2 13-224,-5 8-86,-4 10 27,-5 11-24,-3 10 243,-1 12 98,-1 10 155,2 11 350,2 10-251,5 7-104,3 5-283,3 1 6,2-3-236,3-3 52,2-7-49,3-3-592,2-6-1289,1-7-602,-1-6-3509,0-12 551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17.10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85938.375"/>
      <inkml:brushProperty name="anchorY" value="-714892.125"/>
      <inkml:brushProperty name="scaleFactor" value="0.5"/>
    </inkml:brush>
  </inkml:definitions>
  <inkml:trace contextRef="#ctx0" brushRef="#br0">22 541 6355,'0'0'0,"0"0"2929,0 0-3361,0 0 2865,0 0-949,0 0-572,0 0-483,-2 0 166,0 2 304,-1-1-653,-1-2-121,1-5-205,0-7-114,0-9-295,2-9-156,0-9-17,6-7-208,6-5-456,7-3 454,5 1 74,5 4 54,-1 4 517,1 8 147,-4 7 29,-3 8 49,-3 6-1,-4 7-34,-3 4 47,-3 4 78,-1 3 595,-2 6-125,0 5 245,-1 6-379,-1 5 102,0 7-25,-2 3 198,0 4-467,0 2 91,-1 2-136,1 0-131,-1 1 48,0-2-120,0-4 29,1-3-106,2-6 64,2-5-1612,2-6-661,4-6-3138,-2-5 875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57.95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2351E6"/>
      <inkml:brushProperty name="anchorY" value="-1.27632E6"/>
      <inkml:brushProperty name="scaleFactor" value="0.5"/>
    </inkml:brush>
  </inkml:definitions>
  <inkml:trace contextRef="#ctx0" brushRef="#br0">877 68 10501,'0'0'0,"0"0"1729,0 0-1401,0 0 1502,0 0 120,0 0-1144,0 0-467,0 0 333,0 2 272,0 1-285,0-1 27,0 0 112,0-1-363,0 0-118,-1-3-224,-4-3-18,-7-5-75,-8-2-67,-10-1-5,-12 0-42,-10 3 100,-10 3-236,-9 2 52,-5 4 14,-4 4 5,2 5-74,6 4 98,11 2 99,13-1-195,14 1-232,12-3-106,10-1-107,7 1-105,8 1 372,9 1 124,11 2-36,13 1 133,11 0-11,8 0-48,6 0-74,1 0 93,-3-1 77,-7 0 91,-9-1 21,-11-3 25,-11 0-57,-8-2-19,-7 1 135,-10 1-7,-11 2-28,-14 1-228,-13 0-29,-12 0 105,-9-3 47,-6-1 101,-1-3 1,2-2 29,7-2 35,10-1-27,12-1-27,12 0 9,11-1-6,8 0 0,5 2-113,8 1 145,8 4 233,13 0-140,13 3 99,13-1-77,14-1-91,9-1-51,7-1 25,3-2-17,2-1 3,-1-1 0,-7-1-19,-11 0 6,-16 1-787,-15 0-1308,-15 1-1056,-12 1-1804,-8-1 985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58.76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2479E6"/>
      <inkml:brushProperty name="anchorY" value="-1.27802E6"/>
      <inkml:brushProperty name="scaleFactor" value="0.5"/>
    </inkml:brush>
  </inkml:definitions>
  <inkml:trace contextRef="#ctx0" brushRef="#br0">74 205 5491,'0'0'0,"0"0"1856,0 0-1381,0 0 1702,0 0-122,0 0-820,0 0-526,8-9 377,0 0 552,0 0-755,-2 2-101,-1 2-107,-2 1-315,-1 2-288,-1 2-34,-1 2-118,0 8 106,-2 8 17,-4 9 34,-4 8-58,-5 3-16,-1 1 2,-2-2-24,3-6 6,2-8-227,4-7-48,3-7 18,3-5-170,1-11-254,7-13-122,7-14-363,10-13 696,9-7-211,7-4 382,5 1 253,3 5 22,-3 9 26,-4 10 236,-6 10 215,-6 9-179,-6 7-146,-3 11 138,-3 11-58,-1 12 237,-2 10-288,-3 9 40,-2 6-34,-2 4-171,-3 1 45,-1-4-62,-1-7-661,0-9-653,-1-11-865,1-9-1382,1-14-2746,0-6 4702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59.03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2643E6"/>
      <inkml:brushProperty name="anchorY" value="-1.27955E6"/>
      <inkml:brushProperty name="scaleFactor" value="0.5"/>
    </inkml:brush>
  </inkml:definitions>
  <inkml:trace contextRef="#ctx0" brushRef="#br0">1 2 10405,'0'0'0,"0"0"2401,0 0-2390,0 0 1840,0 0-410,0 0-1217,0 0-56,12-1-109,10 1 173,10 0-222,8 0 1,6 2 0,5 0-1300,1 0-995,-3 0-1549,-8 1-5577,-11 0 10731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59.20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2807E6"/>
      <inkml:brushProperty name="anchorY" value="-1.28084E6"/>
      <inkml:brushProperty name="scaleFactor" value="0.5"/>
    </inkml:brush>
  </inkml:definitions>
  <inkml:trace contextRef="#ctx0" brushRef="#br0">1 1 8772,'0'0'0,"0"0"3137,0 0-3547,0 0 1087,0 0 929,0 0-1077,0 0-423,15 14 28,10 0-124,11 1-415,11-4-1532,8-10-803,5-9-3810,-10-4 4067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0:59.51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2963E6"/>
      <inkml:brushProperty name="anchorY" value="-1.28214E6"/>
      <inkml:brushProperty name="scaleFactor" value="0.5"/>
    </inkml:brush>
  </inkml:definitions>
  <inkml:trace contextRef="#ctx0" brushRef="#br0">202 0 10677,'0'0'0,"0"0"1761,0 0-1289,0 0 1470,0 0-517,0 0-996,0 0-325,-7 9 339,-3 11 1067,-4 12-1003,-1 14 208,-2 13-13,-1 11-595,-1 7 109,0 0-195,1-4 11,3-11-51,3-13-47,3-15-625,4-12-779,0-13-211,0-17-1593,-2-18-3772,1-2 108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1:00.42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2816E6"/>
      <inkml:brushProperty name="anchorY" value="-1.28145E6"/>
      <inkml:brushProperty name="scaleFactor" value="0.5"/>
    </inkml:brush>
  </inkml:definitions>
  <inkml:trace contextRef="#ctx0" brushRef="#br0">659 274 5987,'0'0'0,"0"0"1520,0 0-1568,0 0 2148,0 0 18,0 0-1085,0 0-641,0 0 555,0 0 123,0 1-633,0 2 110,-5 2 43,-9 4-342,-11 5-88,-11 4-82,-10 3-1,-9 0-50,-8-1 10,-4-2-5,0-4-37,2-5 47,7-4-34,8-3-8,9-5-128,11-5-171,10-6-53,9-3-264,5-5-70,10-2 356,12-3 28,12-1 158,10 3-3,9 2 147,5 6-16,3 5-5,1 6 26,-1 10-7,-2 10 95,-3 11 11,-4 9-53,-3 5-17,-5 5-15,-2 0 0,-4-1-22,-3-5 6,-2-7-3,-1-10 0,0-7-19,2-12-181,3-14-360,2-14-153,1-12-7,-2-10 250,-5-9 348,-7-6 84,-7-1 14,-6 2 24,-7 6 131,-9 10 112,-6 10-174,-8 10 9,-6 9-44,-6 8-34,-5 9-13,-3 8-56,-1 11 87,-1 9-47,1 11-40,1 10-324,4 10-1349,5 7-1206,6 3-3753,8-11 7173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1:01.59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2672E6"/>
      <inkml:brushProperty name="anchorY" value="-1.2803E6"/>
      <inkml:brushProperty name="scaleFactor" value="0.5"/>
    </inkml:brush>
  </inkml:definitions>
  <inkml:trace contextRef="#ctx0" brushRef="#br0">324 23 7491,'0'0'0,"0"0"1473,0 0-1046,0 0 1606,0 0-486,0 0-1093,0 0-323,7-8 15,2-1-98,4 3 56,4 6 96,4 8-117,2 8-13,4 6-36,2 4 4,0 0-44,1-1-26,-1-5-200,-3-5-208,-3-4-160,-5-5 39,-5-3 97,-4-3 96,-5-5-336,-3-3 501,-8-4-64,-8-1 235,-7 2-83,-6 1 134,-7 3 5,-5 3 152,-6 3 0,-2 6 86,-1 5 95,3 7 91,4 5-202,6 7 106,8 5-56,7 4-176,7 3-42,6 3-76,5 2 65,9 0-83,10-2 24,13-4-8,9-4-224,11-7 82,6-5-316,4-8-12,2-6-144,0-5 62,-3-7-216,-5-6 413,-7-6 246,-10-4-94,-10-3 83,-10-1-104,-7 0 253,-5 0-58,-4 1 63,-7 3 68,-6 3-17,-5 4 179,-6 3 46,-5 4-41,-1 2 305,-3 4-198,1 6 53,-1 6-28,3 6-55,3 6-116,5 4 197,6 3-497,5 3 129,6-1-38,2 0-7,9-4-17,6-3-424,8-5 288,7-4-538,8-4-116,4-5-154,3-3 310,0-2 95,-2 0 470,-5 0 21,-5 2 51,-7 2 51,-6 4 291,-7 5 293,-4 5-139,-4 5-75,-8 4-154,-7 4 32,-10 0-27,-9-1 56,-8-3-34,-9-4-62,-10-6 0,-7-7-117,-7-6 514,-3-4-359,0-10-22,3-8-43,6-9-135,9-5-46,10-4-16,12-1-323,12 3-566,10 4-100,9 6-1183,11 3-1142,13 4-2759,0 4 7037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1:02.20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2517E6"/>
      <inkml:brushProperty name="anchorY" value="-1.27994E6"/>
      <inkml:brushProperty name="scaleFactor" value="0.5"/>
    </inkml:brush>
  </inkml:definitions>
  <inkml:trace contextRef="#ctx0" brushRef="#br0">0 3 3362,'0'0'0,"0"0"4145,0 0-3976,0 0 1882,0 0-239,0 0-852,0 0-907,6-3 121,1 4 26,2 6 141,-1 9-183,-1 8 71,-2 9-39,-2 6-220,-2 5 62,0-1 24,-1-4-72,0-7 24,0-9-138,-1-8-188,1-7-178,3-10-304,7-12-366,7-11 168,7-8 99,5-4 203,3 0 498,0 5 161,-3 7 90,-3 8 163,-6 6 120,-3 6-2,-4 7 15,-2 8 60,-3 8-185,-1 8 93,-2 6-109,-2 5-160,0 4 80,-1 2-112,1-1-10,-2-2-1,1-7-640,-1-9-1275,-1-7-1860,0-8-908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1:03.27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2679E6"/>
      <inkml:brushProperty name="anchorY" value="-1.28167E6"/>
      <inkml:brushProperty name="scaleFactor" value="0.5"/>
    </inkml:brush>
  </inkml:definitions>
  <inkml:trace contextRef="#ctx0" brushRef="#br0">7 25 6099,'0'0'0,"0"0"896,0 0-149,0 0 1089,0 0-340,0 0-853,0 0-218,0 0 428,0 0-362,0 0-488,0 0 240,0 0-113,0 0 14,0 0 38,0 3-123,0 5 37,0 9 432,0 11-165,0 11 37,0 10-293,0 5-89,0 3 25,0-2-48,-1-8 63,-1-8-74,1-12 6,0-10 15,0-8-8,1-5 3,-1-10-168,3-11-344,4-13 69,6-11 192,6-10-314,5-5-214,3-1 429,3 1 222,1 8 77,0 8 17,-3 9 36,-2 9 14,-3 9 54,-1 6 4,-2 4-33,0 8 105,1 7-12,1 10 26,-1 9-152,0 9 45,-1 8 91,-2 8-163,-1 7 35,-4 3 6,-1 2-28,-1-1 46,0-1-50,1-2 202,-1-3 91,-1-2-147,2-5 59,1-3 167,0-6-370,1-5 118,0-6-121,-1-7 22,0-7-11,-1-5 0,0-5 0,1-4-112,0-3-43,2-2-368,2-2-389,2-2-644,2-4-1709,3-6-1762,-5 1 2117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1:04.19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288E6"/>
      <inkml:brushProperty name="anchorY" value="-1.28391E6"/>
      <inkml:brushProperty name="scaleFactor" value="0.5"/>
    </inkml:brush>
  </inkml:definitions>
  <inkml:trace contextRef="#ctx0" brushRef="#br0">18 25 8084,'0'0'0,"0"0"1696,0 0-1773,0 0 1552,0 0-533,0 0-920,0 0 119,0 3-80,0 1-31,0 0 2,0-1-38,0-1 180,0-1 2,0 0 381,0-1-191,0 0-350,0-3 35,0-3-97,0-1 44,0 0-20,0 1 25,0 0-6,0 2 41,0 2 63,0 1 22,0 0-1,0 1-50,1 0 35,0 1-88,-1-1-14,1 0 1,-1 0-44,0 1 49,0-1-110,0 0 126,0 0-59,0 0 0,0 0 40,0 0-14,0 0-12,0 0 23,0 0-26,0 0 7,0 0 17,0 0-6,0 0 3,0 0 0,0 0-93,0 0 64,0 0 13,0 0-6,0 0-12,0 0-52,0 2 126,0 4-58,0 6 39,0 5-8,0 7-34,0 6 29,0 5-11,-1 4 3,-1 3 19,-1-1-24,-1-1 7,1-5-2,0-6-18,1-7 23,1-8-45,0-5-99,1-5-477,4-10 16,6-10-153,8-10-226,7-10-21,4-8-126,3-5 582,1 0-139,-1 4 779,-3 7-198,-4 9 513,-5 9 480,-6 8-317,-5 7-174,-2 7 304,-3 9-133,-2 9-128,-1 10 45,-1 7-154,0 5-206,0 5 32,-1 1-123,0-2-31,-2-4-36,-1-8-127,-3-9-1164,-3-9-2235,-5-13-4593,2-5 10181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17.87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87490"/>
      <inkml:brushProperty name="anchorY" value="-716134.8125"/>
      <inkml:brushProperty name="scaleFactor" value="0.5"/>
    </inkml:brush>
  </inkml:definitions>
  <inkml:trace contextRef="#ctx0" brushRef="#br0">260 277 2721,'0'0'0,"0"0"3010,0 0-2279,0 0 1230,0 0-1070,0 0-163,0 0-208,-4-5-138,-2-1 45,-1-1 210,0 1 67,-2 2-58,-1 1-302,-1 2-61,-4 0-24,-2 1-72,-2 5 69,-2 5 32,-1 6 104,-1 6-211,1 6 238,2 4-243,3 4-114,4 2-28,4 1 46,4 0-61,3 1 37,4-1 27,5 0-64,9 0 2,7-2 35,7-2 5,7-4-55,3-5-1,2-7-133,0-6 109,0-5-152,0-6-106,0-9-86,-2-7-64,-1-8 80,-3-8-125,-4-7 168,-5-5 173,-5-7 67,-6-6-112,-6-5 67,-4-5-22,-4-3 97,-6-1 28,-6 3 36,-7 3-22,-4 8 48,-3 9 322,-2 10-276,0 11 45,-2 8-67,0 9-67,-1 6-5,0 8-5,1 8-78,2 8-16,3 8 19,3 8-29,5 6-684,6 5-607,3 1-1159,7-3-2006,3-11-228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1:04.56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303E6"/>
      <inkml:brushProperty name="anchorY" value="-1.28558E6"/>
      <inkml:brushProperty name="scaleFactor" value="0.5"/>
    </inkml:brush>
  </inkml:definitions>
  <inkml:trace contextRef="#ctx0" brushRef="#br0">1 1 8948,'0'0'0,"0"0"2433,0 0-2708,0 0 1223,0 0 642,0 0-192,0 0-921,18 22 203,10 6 30,13 5-264,12 0-238,10-2 5,10-3-178,7-5-22,3-4-5,1-5-45,-5-5-700,-9-2-941,-10-2-560,-13-3-1620,-11 0-4823,-13-1 9217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1:04.92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3241E6"/>
      <inkml:brushProperty name="anchorY" value="-1.28711E6"/>
      <inkml:brushProperty name="scaleFactor" value="0.5"/>
    </inkml:brush>
  </inkml:definitions>
  <inkml:trace contextRef="#ctx0" brushRef="#br0">0 1 7363,'0'0'0,"0"0"3714,0 0-4296,0 0 2143,0 0-166,0 0-986,0 0 679,30 5-893,15 3-62,14 2 83,8 2-218,7 1 18,0 1-67,-2-1-437,-6 0-1767,-11 0 252,-14-1-3698,-14-2 649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1:05.11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3429E6"/>
      <inkml:brushProperty name="anchorY" value="-1.2885E6"/>
      <inkml:brushProperty name="scaleFactor" value="0.5"/>
    </inkml:brush>
  </inkml:definitions>
  <inkml:trace contextRef="#ctx0" brushRef="#br0">1 5 6627,'0'0'0,"0"0"5186,0 0-5396,0 0 2923,0 0-960,0 0-441,0 0-738,24 1-414,15-1-56,15 1-96,13-1-1217,8 1-1469,3-5-2066,-13 1-5731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1:05.51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3596E6"/>
      <inkml:brushProperty name="anchorY" value="-1.28977E6"/>
      <inkml:brushProperty name="scaleFactor" value="0.5"/>
    </inkml:brush>
  </inkml:definitions>
  <inkml:trace contextRef="#ctx0" brushRef="#br0">179 108 10277,'0'0'0,"0"0"1200,0 0-933,0 0 2284,0 0-841,-15 38-1225,-2 16-247,0 14-12,2 6-119,3 2-104,4-7 10,4-10-10,4-13 15,7-14-4,8-12-36,9-13-44,8-15-494,6-14-500,2-12 148,-1-12 402,-5-7 124,-9-5-172,-7-5 553,-7-2-177,-9 0 185,-9 2-129,-7 8 156,-7 10 66,-5 12 413,-6 11-554,-3 10 114,-2 6 126,0 8-96,-1 9-115,3 7 0,3 9-141,4 4-2210,8 2-5578,6-5 5317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1:06.50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3451E6"/>
      <inkml:brushProperty name="anchorY" value="-1.28854E6"/>
      <inkml:brushProperty name="scaleFactor" value="0.5"/>
    </inkml:brush>
  </inkml:definitions>
  <inkml:trace contextRef="#ctx0" brushRef="#br0">1 229 8436,'0'0'0,"0"0"1553,0 0-393,0 0 150,0 0-870,0 0 329,0 0 474,18 43-256,6 23-221,6 22-721,3 16 219,-1 9-256,-2 2 61,-3-6-79,-3-12 36,-5-17-12,-3-20-17,-4-20 6,0-16 128,-11-24-121,-1 1 1,1-1-1,-1 1 1,1-1-1,-1 1 1,1-1-1,-1 0 1,1 1 0,0-1-1,-1 0 1,1 1-1,-1-1 1,1 0-1,0 0 1,-1 0-1,1 1 1,-1-1 0,1 0-1,0 0 1,-1 0-1,1 0 1,1 0-1,18-15 116,5-21-9,6-20 246,3-19-208,3-14-78,-1-11 6,-1-8-73,-3-6-4,-6-2-22,-4 3-147,-6 8-221,-5 16-227,-5 19-387,-3 22 176,-2 18-760,-1 21-1363,-5 19-171,-9 19-75,0 1-1586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1:06.76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3637E6"/>
      <inkml:brushProperty name="anchorY" value="-1.28965E6"/>
      <inkml:brushProperty name="scaleFactor" value="0.5"/>
    </inkml:brush>
  </inkml:definitions>
  <inkml:trace contextRef="#ctx0" brushRef="#br0">0 0 6915,'0'0'0,"0"0"3202,0 0-3474,0 0 2075,0 0-114,0 0-659,43 14-398,23 3 104,24 2-77,16-3-621,8-4 47,4-4-69,0-3-480,-4-6-1289,-2-4-1230,-6-3-2555,-22-1-395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1:07.35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3871E6"/>
      <inkml:brushProperty name="anchorY" value="-1.29099E6"/>
      <inkml:brushProperty name="scaleFactor" value="0.5"/>
    </inkml:brush>
  </inkml:definitions>
  <inkml:trace contextRef="#ctx0" brushRef="#br0">72 1 8948,'0'0'0,"0"0"2657,0 0-2801,0 0 1996,0 0-406,0 0-1233,-1 3-250,1 10 154,-1 11-82,1 11 24,-2 9-54,-2 5 56,-4 3-74,-1-2 21,-3-5-8,1-7-318,1-10-506,3-10 424,3-7-96,1-11-147,6-12-763,8-12 621,6-12 420,7-6-222,5-5 101,4 0 534,1 5-120,-2 6 160,-3 10 278,-4 9 95,-5 7 14,-3 5-149,-3 7 50,0 8 70,-2 10-65,-1 8-106,-3 9 88,-2 9-91,-2 8-163,-1 8 83,-2 9-93,-1 7 21,-1 8-45,1 3-9,0 1-74,-1-1 561,2-5-577,3-4 288,2-7-160,3-7-21,1-8-51,1-8-30,0-8-34,0-8-32,1-10-1302,2-7-976,5-10-1727,-3-5-2890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1:07.88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4038E6"/>
      <inkml:brushProperty name="anchorY" value="-1.29363E6"/>
      <inkml:brushProperty name="scaleFactor" value="0.5"/>
    </inkml:brush>
  </inkml:definitions>
  <inkml:trace contextRef="#ctx0" brushRef="#br0">60 0 6403,'0'0'0,"0"0"3970,0 0-4613,0 0 2737,0 0-2054,-1 33 392,-1 11-21,-1 10-152,-2 3 232,-2-1 173,0-4-603,-2-7 28,2-7 41,0-10-156,2-9 42,2-7-35,1-7-69,1-3-262,3-8-135,6-10-598,5-10 613,6-10-34,5-7-211,2-3 16,0 1 755,0 7-155,-3 7 163,-3 10 251,-3 8 123,-2 7-129,-2 3 78,0 7-134,-2 8 166,0 6-91,-1 8 123,1 7 61,-1 6-87,2 6 276,1 6 201,2 3-998,1 1 462,-1-1-292,0-4-2,-2-7-37,-2-9-35,-3-9-13,-3-8-374,-3-8-736,0-10-542,-2-10-2340,0-3-5571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1:11.98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4202E6"/>
      <inkml:brushProperty name="anchorY" value="-1.29555E6"/>
      <inkml:brushProperty name="scaleFactor" value="0.5"/>
    </inkml:brush>
  </inkml:definitions>
  <inkml:trace contextRef="#ctx0" brushRef="#br0">311 1 6371,'0'0'0,"0"0"2689,0 0-2857,0 0 1675,0 0-354,0 0-748,-29 37-255,-7 21 279,-7 25-50,-2 22 83,3 22-177,4 19 22,6 12-13,8 5-342,8-3 96,10-13-142,9-108 42,7 51 0,-6-71-87,1 0 1,1 0-1,12 30 0,-12-39-83,0 1 1,0-1-1,1 0 0,0 0 0,1-1 0,10 10 0,-10-11-115,1 0 0,1-1 0,-1 0-1,1-1 1,0 0 0,16 6-1,-10-5-654,0-2-1,1 0 1,-1-1 0,25 3-1,-21-1-1349,54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1:12.37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4336E6"/>
      <inkml:brushProperty name="anchorY" value="-1.29842E6"/>
      <inkml:brushProperty name="scaleFactor" value="0.5"/>
    </inkml:brush>
  </inkml:definitions>
  <inkml:trace contextRef="#ctx0" brushRef="#br0">0 1 10517,'0'0'0,"0"0"832,0 0-840,0 0 875,0 0 278,40 35-561,15 18-114,11 21-236,5 15-10,-5 12-7,-7 8-180,-11 7 14,-14 4 5,-12 1 26,-11-2-100,-12-7-6,-12-10-787,-9-13-193,-9-13-722,-6-16-1587,-5-15-2615,7-16 3916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18.17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86192"/>
      <inkml:brushProperty name="anchorY" value="-714925.25"/>
      <inkml:brushProperty name="scaleFactor" value="0.5"/>
    </inkml:brush>
  </inkml:definitions>
  <inkml:trace contextRef="#ctx0" brushRef="#br0">6 19 9620,'0'0'0,"0"0"2113,0 0-989,0 0 748,0 0-1338,0 0 520,0 0-1036,-2-1 151,0 1-164,1-1 99,3 1 37,5 0 30,7 0-19,9-1-120,6 1-21,8 0-171,5-1 77,3-1-1342,-2-1 155,-4 0-1355,-7 0-670,-10 1-1349,-7 0 1151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1:12.86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4492E6"/>
      <inkml:brushProperty name="anchorY" value="-1.30114E6"/>
      <inkml:brushProperty name="scaleFactor" value="0.5"/>
    </inkml:brush>
  </inkml:definitions>
  <inkml:trace contextRef="#ctx0" brushRef="#br0">0 0 9284,'0'0'0,"0"0"2097,0 0-2222,0 0 2054,0 37-1695,0 14-79,0 12 59,0 6 2,0 1-152,0-5-24,0-8 2,0-11-10,0-12-37,0-12 10,0-9-42,2-14-326,6-14-544,7-13-35,8-12 612,5-7-193,3-2-360,-1 2 859,-2 7-48,-5 10 357,-5 10 259,-4 8-175,-3 10 156,-1 11 241,-1 11-257,0 9 169,0 7-310,0 8 310,-1 2-494,-1 1 13,-1-2-74,-1-4-78,-1-9-42,0-8-32,-1-8-1231,0-6-1221,1-13-2716,-2-3-1517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1:14.44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4652E6"/>
      <inkml:brushProperty name="anchorY" value="-1.30299E6"/>
      <inkml:brushProperty name="scaleFactor" value="0.5"/>
    </inkml:brush>
  </inkml:definitions>
  <inkml:trace contextRef="#ctx0" brushRef="#br0">174 26 2049,'0'0'0,"0"0"5715,0 0-5715,0 0 2454,0 0-98,0 0-1070,0 0-1041,1-5 169,-1-2 181,1 2-510,-1 0-42,0 2 58,-5 6 86,-6 8-11,-6 9 107,-6 8 87,-3 7-73,0 7-44,1 5-154,5 1-94,6 1-42,6-3 53,7-4-6,11-5 22,12-8-40,11-7-621,11-8-348,9-8-706,8-10-1089,0-11-2540,-10-2-500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1:14.67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4795E6"/>
      <inkml:brushProperty name="anchorY" value="-1.30468E6"/>
      <inkml:brushProperty name="scaleFactor" value="0.5"/>
    </inkml:brush>
  </inkml:definitions>
  <inkml:trace contextRef="#ctx0" brushRef="#br0">0 0 10261,'0'0'0,"0"0"1200,0 0-1362,0 0 1920,0 0-1062,0 0-293,0 0-86,38 11-274,16 1-16,15-1-748,10-1-919,5-4-1316,-1-4-1871,-16-3 433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1:14.93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4969E6"/>
      <inkml:brushProperty name="anchorY" value="-1.306E6"/>
      <inkml:brushProperty name="scaleFactor" value="0.5"/>
    </inkml:brush>
  </inkml:definitions>
  <inkml:trace contextRef="#ctx0" brushRef="#br0">131 0 7796,'0'0'0,"0"0"2833,0 0-2726,0 0 2496,0 0-1271,0 0-1156,0 0 768,-12 26 195,-3 13-709,-2 12 381,0 9-312,2 5-470,2 3 35,1-2-50,2-5-108,2-11-1130,2-14-748,3-12-272,1-17-127,2-19-3395,1-4 613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1:15.25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4829E6"/>
      <inkml:brushProperty name="anchorY" value="-1.30526E6"/>
      <inkml:brushProperty name="scaleFactor" value="0.5"/>
    </inkml:brush>
  </inkml:definitions>
  <inkml:trace contextRef="#ctx0" brushRef="#br0">0 126 5763,'0'0'0,"0"0"3425,0 0-3529,0 0 2036,0 0-761,0 0-331,0 0 214,9 24-350,3 10 86,3 10-224,3 6-97,2 4-207,1 1-33,0 0-159,0-3-25,1-6 14,-1-9-70,0-9 19,1-10-8,1-8-149,3-10-257,1-12 345,2-11-11,-2-10 64,-2-8 56,-3-7-46,-2-4 76,-1-6-97,-2-1 67,1-1-59,-1 3 17,-1 8-6,-1 7-150,-2 9-703,0 8-537,1 7-964,1 4-2170,-3 6-3508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1:16.3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5015E6"/>
      <inkml:brushProperty name="anchorY" value="-1.3064E6"/>
      <inkml:brushProperty name="scaleFactor" value="0.5"/>
    </inkml:brush>
  </inkml:definitions>
  <inkml:trace contextRef="#ctx0" brushRef="#br0">279 45 1473,'0'0'0,"0"0"1809,0 0-1588,0 0 1668,0 0-518,0 0-515,0 0 70,1-3 576,0 0-387,2-2-341,0 0 131,0 0-57,0 0-40,-1 0-154,0 1 136,-1 1-89,0 0-31,-1 1-120,0 1-158,0 1-246,0 0-20,0 0-132,0 0 4,-1 0-12,-6 2-20,-6 6 42,-9 7-32,-6 9 29,-5 9-26,-3 10-11,0 8 2,2 7 36,4 5 7,5 0-18,8-2-105,6-5 86,5-4 24,9-7 30,7-6-22,9-6-8,8-5 2,6-5-20,6-6-89,4-4-405,2-5-115,1-3-408,0-3-345,-1-4-626,-3-6-592,-4-7-1628,-10 1-1885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1:16.63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5161E6"/>
      <inkml:brushProperty name="anchorY" value="-1.30833E6"/>
      <inkml:brushProperty name="scaleFactor" value="0.5"/>
    </inkml:brush>
  </inkml:definitions>
  <inkml:trace contextRef="#ctx0" brushRef="#br0">2 4 5747,'0'0'0,"0"0"2929,0 0-2838,0 0 2659,0 0-1008,0 0-1301,0 0 68,-2-2-213,8 1 30,9 3 512,13 3-35,13 2-273,12 0-153,11 0-177,8-2-203,5-2-58,4-1-958,0-3-825,-3-3-891,-3-4-2838,-16-1-1015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1:17.21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5361E6"/>
      <inkml:brushProperty name="anchorY" value="-1.30961E6"/>
      <inkml:brushProperty name="scaleFactor" value="0.5"/>
    </inkml:brush>
  </inkml:definitions>
  <inkml:trace contextRef="#ctx0" brushRef="#br0">2 2 9412,'0'0'0,"0"0"1921,0 0-1961,0 0 2615,0 0-420,0 0-1626,-1-1-321,1 3-19,3 8 65,5 12 298,5 11-261,4 12 103,4 8-119,3 5-179,2 2-66,1-3-17,1-6 27,1-9-51,3-10-282,3-11-313,3-8-154,3-9-347,4-10-118,1-10 22,-1-10-144,-3-9 389,-4-7-229,-6-4 754,-6-4 148,-6 0 237,-5 3 19,-4 7 154,-5 8 417,-2 9 77,-3 8-65,-1 8-212,-1 3-86,1 4-50,-1 5 292,-2 8 151,-6 9-177,-4 10 96,-6 10 104,-6 12-295,-6 12-169,-6 10 75,-6 9-217,-1 2-58,0-1 8,5-9-16,9-11-93,10-14-142,7-14-1347,6-13-1030,5-11-3327,2-7 493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1:26.36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5517E6"/>
      <inkml:brushProperty name="anchorY" value="-1.31179E6"/>
      <inkml:brushProperty name="scaleFactor" value="0.5"/>
    </inkml:brush>
  </inkml:definitions>
  <inkml:trace contextRef="#ctx0" brushRef="#br0">28 0 2945,'0'0'0,"0"0"1153,0 0-1252,0 0 526,0 0 53,0 0-709,0 0-427,-7 0-449,-3 1-1208,0-1 1947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1:27.17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5387E6"/>
      <inkml:brushProperty name="anchorY" value="-1.31052E6"/>
      <inkml:brushProperty name="scaleFactor" value="0.5"/>
    </inkml:brush>
  </inkml:definitions>
  <inkml:trace contextRef="#ctx0" brushRef="#br0">51 117 2017,'0'0'0,"0"0"1200,0 0-410,0 0 435,0 0-113,0 0-375,0 0-327,1-17 276,1-2 45,0-2-224,0 3 45,0 3 0,-1 4-47,0 3-62,0 4-78,0 1 35,-1 2-74,0 1-38,0 1-179,0-1 27,0 1-152,0-1 16,0 7 6,0 7 514,0 12-53,0 10-120,0 10 79,-1 9-65,-2 4-119,-3 3-116,0-2-108,-1-5 55,1-6-87,1-9 3,2-8-21,1-8-16,1-8-277,0-6-465,1-4-258,1-4-121,-1-2 27,0-4-1862,-2-5 454,-2-4 357,-5-2-1041,0 2 3600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01.9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18142.5"/>
      <inkml:brushProperty name="anchorY" value="-651399.875"/>
      <inkml:brushProperty name="scaleFactor" value="0.5"/>
    </inkml:brush>
  </inkml:definitions>
  <inkml:trace contextRef="#ctx0" brushRef="#br0">1 1 5715,'0'0'0,"0"0"4017,0 0-3752,0 0 1538,0 0-781,0 0-1041,7-1 161,7 2-121,9 1 54,8 3-59,6 1 77,6 0-96,1-2 49,1 0-36,-2-2-10,-4-1-53,-5 0-697,-7-1-290,-6 0-729,-7-1-934,-6 1-1069,-3 0 731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18.40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87807"/>
      <inkml:brushProperty name="anchorY" value="-716176.4375"/>
      <inkml:brushProperty name="scaleFactor" value="0.5"/>
    </inkml:brush>
  </inkml:definitions>
  <inkml:trace contextRef="#ctx0" brushRef="#br0">0 11 6035,'0'0'0,"0"0"1745,0 0 223,0 0-137,0 0-639,0 0-504,0 0-367,1 4 463,7 1 222,11-1-598,12 0-403,14-1 81,11-3-905,12-2-1150,11-3 427,10-2-1081,7-2-3510,-15 2 3516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1:27.36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5255E6"/>
      <inkml:brushProperty name="anchorY" value="-1.30968E6"/>
      <inkml:brushProperty name="scaleFactor" value="0.5"/>
    </inkml:brush>
  </inkml:definitions>
  <inkml:trace contextRef="#ctx0" brushRef="#br0">18 4 1072,'0'0'0,"0"0"2017,0 0-467,0 0 59,0 0 216,0 0-478,0 0-74,-4-1-198,0 0-365,0 1 45,1-1-46,1 1-303,5 0 234,9 0 326,9 0-582,11 0-26,10 0-230,7 0-118,4 0-175,2 0-1556,-2 0-1272,-6 0-3906,-12 0 1992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2:22.12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542E6"/>
      <inkml:brushProperty name="anchorY" value="-1.31095E6"/>
      <inkml:brushProperty name="scaleFactor" value="0.5"/>
    </inkml:brush>
  </inkml:definitions>
  <inkml:trace contextRef="#ctx0" brushRef="#br0">8 4 4466,'0'0'0,"0"0"832,0 0-952,0 0 534,0 0-81,0 0 300,0 0-404,0-1-216,0 0 54,0 1-70,0-1 100,0 1-87,0 0-7,0 0 189,0 0-21,0 0-153,0 0 17,0 0-14,0 0-42,0 0 10,0 0-266,-1 1-673,-2 4-1000,-1 0-2665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2:32.33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5293E6"/>
      <inkml:brushProperty name="anchorY" value="-1.30969E6"/>
      <inkml:brushProperty name="scaleFactor" value="0.5"/>
    </inkml:brush>
  </inkml:definitions>
  <inkml:trace contextRef="#ctx0" brushRef="#br0">142 0 2017,'0'0'0,"0"0"2401,0 0-2745,0 0 915,0 0 149,0 0 40,0 0-493,0 0-141,-1 0 519,0 0-58,-1 0-283,1 0 427,0 0-61,1 0-107,0 0 104,0 0-91,0 0-50,0 1-81,0 0-2,0-1-101,0 1 4,0-1-175,0 0-11,0 1-82,0 0-62,0-1-8,0 2 32,0 1-51,0 4 35,-1 6-11,0 8 433,-1 8-291,1 10 127,-2 11 233,-2 9-184,-1 9 107,-2 7-382,-3 4 218,-2 2-156,-2-1-94,0-4 8,0-7-51,1-9 27,4-11-10,2-11-17,4-11-69,1-9-206,2-8-282,1-6-142,1-3-287,-1-2-375,1-5 100,-1-12-2084,2-11-1924,1 1 3172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2:33.23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5152E6"/>
      <inkml:brushProperty name="anchorY" value="-1.3093E6"/>
      <inkml:brushProperty name="scaleFactor" value="0.5"/>
    </inkml:brush>
  </inkml:definitions>
  <inkml:trace contextRef="#ctx0" brushRef="#br0">0 199 6067,'0'0'0,"0"0"3105,0 0-3585,0 0 1080,0 0 126,0 0 549,0 0-880,10 9-200,3 3 40,4 0 18,4-1-101,3-3-21,5-2-14,7-7-77,9-9-18,12-10-1,8-9-24,9-7 6,5-2-59,-2 2 16,-8 4 48,-10 6-35,-13 9-5,-11 6 3,-9 11 34,-7 12 251,-6 13-32,-5 15-48,-3 12 9,-5 12-100,-7 10 24,-8 6-125,-7 4 70,-7-1-46,-2-3-27,1-8-48,2-10-82,6-10 18,6-12-144,6-11 38,4-9-206,3-9 35,3-6 146,1-3 286,4-4-72,7-5 48,6-5-18,6-4 4,2-2 17,3 0 69,-1 1-93,-2 3 31,-2 4-10,-2 3 56,0 4 171,1 5 11,3 7-46,2 7-32,2 4-123,-1 3-26,2 0-3,0-3-8,1-5 37,1-4-47,3-4-172,3-9-325,3-11-275,3-11-642,2-11 34,-2-8-141,-3-5 751,-6-3 57,-6 1 475,-8 2 230,-7 6 215,-6 8 462,-5 10-104,-3 8 630,-1 6-908,-1 6-42,-3 8 176,-3 10 365,-3 11-293,-3 11 157,-1 11 75,2 8-251,3 6-312,3 2 174,4-5-195,9-7 45,9-8-35,6-13 6,8-10-171,7-9-27,7-12-917,4-13-2215,1-12-4823,-8 0 8454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2:35.36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5453E6"/>
      <inkml:brushProperty name="anchorY" value="-1.31129E6"/>
      <inkml:brushProperty name="scaleFactor" value="0.5"/>
    </inkml:brush>
  </inkml:definitions>
  <inkml:trace contextRef="#ctx0" brushRef="#br0">471 324 5651,'0'0'0,"0"0"960,0 0-242,0 0 1283,0 0-849,0 0-421,0 0 86,0-16-70,0-3-313,0-2 239,0-1-124,0 1-173,0 1 129,0 1-145,-4 3 19,-3 1 141,-7 4-456,-5 3-29,-8 4-30,-8 3 0,-6 10-45,-8 9 51,-3 8-35,-1 9 11,3 5-59,7 3 53,9 0-74,11-3-54,9-5-43,8-5-274,13-7-320,12-6 71,14-7 729,10-6-448,9-8-123,4-6 72,0-6 214,-5-1 245,-5 0-16,-9 4-3,-9 3 54,-5 3-16,-5 10 229,-3 9 160,-3 12-200,-2 8 99,-4 9-30,-2 6-165,-2 3-45,-6 1 2,-7-2-50,-7-4-8,-4-7 18,-2-8 11,0-11-21,1-7-11,3-9-91,2-12-88,5-13-429,5-14 523,5-11-388,10-11-311,13-8 74,12-3-74,11-1 525,9 3-77,4 6 389,1 7-85,0 8 104,-2 6 96,-3 9 51,-4 6 51,-5 8-6,-5 6-160,-7 5 160,-6 4 93,-5 7-26,-6 8 320,-5 7-496,-3 7 48,-4 4-9,-1 3-151,-2 0 77,1-1-11,-1-3-111,0-5 71,0-4-64,1-6-2,1-5-19,2-4-35,2-3-290,4-3 378,5-7-277,5-7-363,5-7-229,2-5 312,2-1 282,-3 0-21,-4 3 305,-3 6-30,-6 5 250,-3 4 73,-2 5 32,0 2-29,1 4 482,1 5-512,1 7 99,1 7-14,1 5-164,-1 5-161,-1 2-38,-1-1-26,-2-5-5,-2-6-78,0-7-90,1-5-259,0-5 7,4-5 425,5-9-435,4-8-448,6-8 222,2-6 317,2-1 21,0-1 211,-1 3 114,-3 3 153,-4 6 272,-3 6 125,-4 5 177,-1 5-345,0 3 155,1 4 18,2 6-146,1 4-120,3 4 29,1 3-61,2 1-251,2-1 107,1-3-86,3-4-2,2-3-19,4-3 21,4-6-26,3-8-441,3-9-136,1-10-175,-1-6-116,-5-6-7,-4-2 248,-8 1 15,-9 3 497,-6 6 80,-7 7 272,-4 8 403,-6 6-501,-7 6 330,-5 7 254,-7 9-43,-3 9-297,-2 8 140,-1 9-153,3 6-79,4 5 149,5 2-296,5-1-118,6-4 43,3-6-16,7-8-59,8-7 19,10-8-101,8-7 64,10-10-305,7-12-26,6-10-176,2-8 69,-2-4 301,-4-2 60,-8 3 98,-7 5 32,-10 5 226,-7 8 223,-7 6 63,-6 4-216,-2 4-163,-3 3 113,0 6-243,0 8 82,-1 9-69,1 7 69,0 6-114,1 3 34,0-1-31,0-4 4,0-8-20,3-8 23,2-7-8,4-6 3,7-9 38,8-11-49,9-11-338,5-10 151,3-6-421,0-3 296,-2 1-10,-5 5 205,-7 7 122,-6 9-18,-8 8 24,-5 7 94,-4 4-102,-2 9 371,0 10 5,0 9-245,-1 8 71,1 7-68,1 2-68,2-1-58,3-2 67,1-7-83,2-6 5,-1-8-525,-2-7-806,-2-9-1483,-2-11-6248,-1-3 10831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2:35.58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5826E6"/>
      <inkml:brushProperty name="anchorY" value="-1.31271E6"/>
      <inkml:brushProperty name="scaleFactor" value="0.5"/>
    </inkml:brush>
  </inkml:definitions>
  <inkml:trace contextRef="#ctx0" brushRef="#br0">0 1 12422,'0'0'0,"0"0"384,0 0-896,0 0 442,0 0-517,0 0-3556,0 0-4076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2:37.08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5953E6"/>
      <inkml:brushProperty name="anchorY" value="-1.31398E6"/>
      <inkml:brushProperty name="scaleFactor" value="0.5"/>
    </inkml:brush>
  </inkml:definitions>
  <inkml:trace contextRef="#ctx0" brushRef="#br0">321 151 7155,'0'0'0,"0"0"1793,0 0-2036,0 0 2057,0 0-170,0 0-1065,0 0-275,0-2 88,0 0 19,0 0-347,0 1-3,0 0 249,0 0-54,0 1-141,0 0 221,-3 0-371,-9 0 73,-10 3-70,-11 5 42,-8 5-15,-3 4 42,1 2 27,5 0-42,6 0 34,9 1-11,7-1-34,7 1-9,5 2-18,8 1 3,9 2-78,9 1-109,9 1-11,6 0 123,2-1-210,1-1 177,-4-2 39,-6-2-124,-6-2-10,-7-4-93,-6-2-243,-5-3 229,-5-1 83,-8-3-43,-9-1-8,-7-3 8,-5 0 238,-4-2-107,-2-4 82,2-4 78,3-5-21,5-3 32,5-1-6,6 1 283,6 0-154,5 3-164,12 1 36,11 0-84,13 1 70,11 0-80,8 1 24,5 1-64,1 0 35,-2 2 5,-3 0-3,-5 1 59,-4 1-53,-7-1-38,-5 0 48,-7 0-522,-5-1 298,-8 0 72,-4-1-760,-5-1 347,-3 0 125,-7 1 315,-7 0 117,-4 3 56,-3 1 385,0 2 69,2 0-14,1 6 217,3 4-57,1 8-28,3 7 127,3 6-376,3 7 75,2 3-168,9 2-81,8-2-60,9-3-70,10-7-83,9-8 72,8-8-141,7-10-445,4-10 10,2-12-672,2-12-41,-2-10 567,-3-10-575,-5-8 399,-7-7-263,-7-5-300,-6-1-607,-7 5 2517,-6 6-86,-5 13 926,-5 12 454,-5 13 244,-4 9-674,-2 8-138,-2 6 122,0 8-105,0 9-295,2 11 13,0 10-210,0 10 303,0 12 30,0 7-467,-1 6 226,0 4-797,-1-3 326,1-5-246,2-9-27,0-10 6,1-11-48,-1-12 10,-1-10 14,0-7 13,-1-6-40,0-8-118,-1-9-266,2-11-139,0-11 371,3-9-430,4-5 100,4 0 228,4 3 163,7 6 6,7 8 98,6 6 59,9 7 233,6 6 145,6 5-266,5 2-13,2 2-152,-4 1 8,-5 1-110,-10 1-1227,-14 1-2326,-14 2-6980,-9 0 11995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2:38.43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625E6"/>
      <inkml:brushProperty name="anchorY" value="-1.31545E6"/>
      <inkml:brushProperty name="scaleFactor" value="0.5"/>
    </inkml:brush>
  </inkml:definitions>
  <inkml:trace contextRef="#ctx0" brushRef="#br0">0 128 4994,'0'0'0,"0"0"3106,0 0-2914,0 0 1617,0 0-155,0 0-195,0 0-667,0 0 257,0-14-297,0 0-298,0 1 39,0 1-114,0 4-245,0 5-12,4 9 97,7 11 293,9 13-210,7 11-196,6 9-31,4 5-51,3 1-21,1-3 0,0-7-116,-2-9-191,-1-11-120,0-9-208,2-13-166,2-14-346,2-16 20,1-14 281,-3-11 443,-6-8 3,-8-4 269,-6 0-67,-8 7 224,-4 8-18,-5 11 370,-3 12 353,-2 9-171,0 9 72,-1 9-550,-4 12 414,-5 13-40,-4 14 136,-5 12-264,-3 12 125,-3 10-250,-1 8 138,0 7-144,1 4-19,0 0-109,3-1 99,1-4-94,3-6 65,2-9-76,4-10-52,2-11 31,3-12-53,1-12-5,2-10-19,2-9-931,1-5-614,1-4-387,0-8-784,1-8-7760,0-1 11185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2:40.29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6415E6"/>
      <inkml:brushProperty name="anchorY" value="-1.31775E6"/>
      <inkml:brushProperty name="scaleFactor" value="0.5"/>
    </inkml:brush>
  </inkml:definitions>
  <inkml:trace contextRef="#ctx0" brushRef="#br0">1 4 8884,'0'0'0,"0"0"1041,0 0-916,0 0 1718,0 0-621,0 0-517,0 0-489,0-3-59,0 2-130,0 8 18,0 10 694,0 11-741,0 12 162,0 6-51,2 5-88,0-2 41,1-5-73,2-8 0,0-9 17,0-10-28,4-7 84,5-10-81,7-12 83,10-13-80,9-10-32,6-8-67,3-4 33,1 2-36,-3 4 65,-3 7 56,-5 10-14,-3 8-45,-3 9 72,0 13 125,0 12 97,-1 12 133,-2 10-305,-3 7 121,-7 3-46,-5 1-127,-6-3 18,-7-6-32,-10-7 2,-13-8-450,-13-9-526,-14-10-1221,-10-15-2287,6-5-4236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2:40.47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6589E6"/>
      <inkml:brushProperty name="anchorY" value="-1.31946E6"/>
      <inkml:brushProperty name="scaleFactor" value="0.5"/>
    </inkml:brush>
  </inkml:definitions>
  <inkml:trace contextRef="#ctx0" brushRef="#br0">0 1 11141,'0'0'0,"0"0"576,0 0-597,0 0 338,34 19-506,10 7-2858,0 0-6817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19.32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89649.5"/>
      <inkml:brushProperty name="anchorY" value="-717435.5"/>
      <inkml:brushProperty name="scaleFactor" value="0.5"/>
    </inkml:brush>
  </inkml:definitions>
  <inkml:trace contextRef="#ctx0" brushRef="#br0">425 59 6451,'0'0'0,"0"0"1441,0 0-300,0 0 927,0 0-1385,0 0 640,0 0-869,-7-12 384,-4 0-460,-4-1-201,-4 3 25,-7 2-226,-4 4 126,-4 6-12,-3 5-74,-1 5-10,2 5-1,2 5-61,2 3 35,5 2 5,6 2-190,4 1 206,6-1-69,5 0 77,5 0-91,7-2-138,6 0-75,6-1-105,4-3 353,1-1-74,-1-3 130,-3-3-59,-3-4 43,-5-2 8,-3-2-3,-4-2-15,-2 2 23,-2 2 104,-1 4-66,-3 3 45,-5 4 64,-4 4 150,-4 4-244,-2 2-28,-1 1 2,-1 2 432,1-1-333,2 0-9,2-3-122,4-2-37,4-3 16,3-4 23,3-2-100,1-3 68,5-1-322,3-1 184,4-2-219,3-1 38,2-2 21,0-3 135,-1-1-55,-1-3 120,-4 0-85,-2-1 234,-3 0-66,-2 0 47,-1 1-23,-2 2 45,0 2 43,-1 5 848,1 4-742,-1 6 155,1 3-189,-1 4-123,0-1-16,1-3 8,-1-4-66,3-7 18,7-4-382,12-4-360,15-8-573,17-9-2121,13-10-4477,-6 0 8772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2:41.50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6728E6"/>
      <inkml:brushProperty name="anchorY" value="-1.32081E6"/>
      <inkml:brushProperty name="scaleFactor" value="0.5"/>
    </inkml:brush>
  </inkml:definitions>
  <inkml:trace contextRef="#ctx0" brushRef="#br0">0 853 6259,'0'0'0,"0"0"1761,0 0-1681,0 0 2628,5-32-1340,1-14-245,2-15-618,1-10-167,3-7-156,3-5-171,4-1 10,3 3-18,4 7-3,3 9-19,0 10 24,0 11-45,-4 11 51,-4 11-35,-6 8 29,-6 7-101,-3 4-139,-4 8-338,-2 10 511,0 10 30,-3 10-16,-2 8 54,-3 4-9,-3 2 3,1 0 0,0-2 0,3-3 0,2-4 0,1-3-37,5-3 47,5-4-15,8-2-14,7-4-31,6-3 26,4-2-30,0-3 65,-2-1-19,-5-3 8,-6-1 19,-6-3-6,-5-2 96,-3 0-63,-4 0 98,-7 2 29,-7 2-117,-9-1-53,-3-1-8,-2-2-102,3-2 80,4-4-272,6-6-258,5-5-33,5-6 185,11-5-558,12-4 336,11-3-286,12-2 185,6 1 466,4 2 241,-1 3 5,-2 6 173,-6 5 791,-6 5-199,-6 4-148,-7 4-111,-4 6 279,-5 8-140,-4 7-156,-3 7-359,-3 6 52,-2 4-49,-1 1-98,-2 0 63,1-4-98,-1-7 27,0-7-30,1-7-143,0-6 39,0-4-21,1-6-187,8-9-264,8-9-403,9-8 369,6-3-297,2 0 363,0 3 534,-5 5-49,-7 7 233,-6 6 413,-5 6-141,-4 2-19,-1 3 190,0 3 125,2 6-235,1 4-82,0 7-150,1 5 80,1 3-301,1 2-11,0-2-30,2-4-455,2-6-772,5-5-1469,5-6-2026,-3-3 628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2:42.12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6972E6"/>
      <inkml:brushProperty name="anchorY" value="-1.32199E6"/>
      <inkml:brushProperty name="scaleFactor" value="0.5"/>
    </inkml:brush>
  </inkml:definitions>
  <inkml:trace contextRef="#ctx0" brushRef="#br0">34 516 5442,'0'0'0,"0"0"3570,0 0-3362,0 0 1895,0 0-580,0 0-792,0 0-510,-1 4 6,-3 7 549,-2 10-605,-1 7-35,1 4-8,1 1-141,1-4 29,6-4-16,8-8-75,11-6-34,14-13 136,18-16-438,16-16-37,15-17 402,7-12-383,0-12-41,-7-7-453,-9-3 464,-13 3-56,-14 8 579,-12 14-32,-12 16 571,-11 14 352,-6 12-568,-6 9-235,-2 11 19,-5 12 357,-5 15-160,-5 13-173,-2 14 120,-3 9-88,2 5-169,3 0-7,4-5-11,4-7-27,4-11 25,4-11-46,5-10 13,4-10-24,6-7-330,6-8 429,6-9-237,4-10-206,3-7 104,-1-5 43,-3-1-302,-4 3 505,-5 6-46,-6 6 27,-5 6 16,-3 5 38,-2 5-12,0 7 511,1 8-351,2 7 1,2 7-86,2 2 9,4 1-14,1-2-75,3-5 3,3-6-136,4-6-1478,7-6-1361,9-12-5218,-6-4 7073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2:43.41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7218E6"/>
      <inkml:brushProperty name="anchorY" value="-1.32337E6"/>
      <inkml:brushProperty name="scaleFactor" value="0.5"/>
    </inkml:brush>
  </inkml:definitions>
  <inkml:trace contextRef="#ctx0" brushRef="#br0">66 113 3378,'0'0'0,"0"0"6274,0 0-6834,0 0 1691,0 0 836,0 0-908,0 0-1065,-2 4 185,1 6 443,-1 8 66,-2 10-512,1 9 131,-1 7 240,-1 7-318,-2 5-79,-1 2-110,-1-2 10,1-5-55,3-9-64,0-11-209,3-11-487,3-9-215,8-10 375,11-14-505,10-12-632,9-13 154,6-9 118,0-2 8,-2 2 1449,-7 8-158,-9 9 1070,-8 10 291,-8 8 302,-6 6-503,-3 8-338,-2 9 398,-2 9-596,0 8 20,1 6-1,0 6-27,0 3 22,6-1 200,6-3-672,7-6 261,8-6-179,8-9 30,9-6-123,10-6-24,7-6-93,6-7-131,3-8-46,0-7 131,-1-4 9,-4-5 58,-5-2 66,-9 0 44,-12 3-6,-11 3 82,-11 5-76,-7 4 82,-9 4-43,-7 5 51,-6 3 5,-5 3 19,-5 5-2,-3 6 21,-2 8-81,0 6 25,2 5-30,3 3 6,6-2-40,5-2 10,5-4-42,4-6 29,1-5-142,9-5-445,12-4 569,15-9-721,17-7 194,18-8 623,11-4-182,2-2 93,-5 4 3,-15 4 19,-18 5-25,-15 6 121,-13 3 115,-9 4-270,-6 5 370,-4 7 55,-4 7-271,-1 8 62,1 4-120,1 2 321,2 1-436,4-3 120,6-4 70,7-6-166,8-6-39,8-6 63,9-8-141,9-13-147,7-12 224,6-13-173,-1-11-227,-3-10-120,-7-9-304,-7-6-29,-9 0 298,-7 6 662,-7 9-136,-7 14 454,-4 14 183,-4 12 158,-3 10-349,0 11-65,1 14 342,0 14-123,1 16-101,-1 15 80,0 14-69,-2 12-172,-3 6-100,-2 2-78,-2-6-13,2-10-27,0-15-16,2-15 40,1-16-51,1-12 110,4-13-70,6-15-32,7-16-400,7-14 297,4-14-225,1-10-128,-1-6-56,-2 0 355,-3 5 147,-2 11 13,-5 12 45,-4 14 206,-2 10 37,-3 9-259,2 5 70,1 9 136,2 7-182,3 6-13,2 2-34,0 1-20,1-1-298,-3-4-515,-2-3-899,-5-6-1211,-4-3-1516,-2-3-386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2:43.64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7573E6"/>
      <inkml:brushProperty name="anchorY" value="-1.32499E6"/>
      <inkml:brushProperty name="scaleFactor" value="0.5"/>
    </inkml:brush>
  </inkml:definitions>
  <inkml:trace contextRef="#ctx0" brushRef="#br0">0 1 9652,'0'0'0,"0"0"1329,0 0-1270,0 0 736,0 0 1056,0 0-461,0 0-499,52 14 96,29 6-544,31 0-253,21-1-166,12-4-331,2-5-2043,-6-6-2266,-29-3-6759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2:46.00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7792E6"/>
      <inkml:brushProperty name="anchorY" value="-1.32637E6"/>
      <inkml:brushProperty name="scaleFactor" value="0.5"/>
    </inkml:brush>
  </inkml:definitions>
  <inkml:trace contextRef="#ctx0" brushRef="#br0">0 742 9364,'0'0'0,"0"0"1617,0 0-1849,0 0 2134,0 0-274,0 0-1020,0 0-325,40-29 42,11-9-101,11-9-37,4-4-83,-2-4-35,-5 0-71,-6-3 12,-7 0-10,-8 0-168,-9 1-45,-8 3-129,-8 5 342,-6 7-184,-4 9-83,-3 8-247,-3 8 580,-5 7-170,-3 5 32,-5 4-5,-4 7 93,-5 6-11,-3 8-10,-1 7 45,2 7 99,3 7-139,4 6 234,6 4-162,5 3-2,4 0 20,6-1-106,6-4 86,8-7-67,8-6 37,8-11-86,10-8 62,9-7-133,8-13-113,7-12-159,3-11 87,-1-10 70,-4-9 107,-7-5 128,-10-3-118,-11 0 141,-10 2 17,-9 7-3,-8 6 382,-4 10-70,-4 8 342,-2 6-361,1 7-7,-1 4-246,0 2-6,-2 9-55,-5 9 40,-4 12 2,-3 9 0,2 6-71,2 5 20,4 1-10,4-2-56,7-5-58,9-7-417,8-8 74,9-9 249,7-8-427,7-6 27,4-11-203,3-9 75,-1-11 168,-3-7 133,-6-5 32,-5-3 384,-7 0-24,-8 4 51,-7 5 155,-5 6 483,-5 8-35,-2 6 48,-1 6 13,-2 3-448,1 3-77,0 3-80,0 7-27,-1 8 125,-1 7-58,0 7-126,1 5 40,0 1-21,1 1 0,3-3 0,4-4 0,7-7-280,6-5-237,8-8 535,7-5-594,6-9-56,6-11-233,3-10 540,-1-8-11,-3-7 360,-6-4-147,-8 1 144,-9 1-31,-9 6 10,-5 7 373,-6 7 174,-1 7-176,-3 6 101,-1 4-120,-4 2-120,-4 7 123,-4 7-235,-2 8 142,1 9-123,3 5-118,3 5 70,4 1-89,3-1 4,4-4-4,6-4-114,6-7-43,10-7-274,10-7 480,10-5-121,10-9-194,6-10 93,0-6-282,-4-8 90,-8-4 184,-12-2 163,-11-2-13,-9 1 45,-7 3 53,-6 4 398,-2 5-128,-2 7 176,0 6 115,0 4-569,1 3 27,0 2-72,0 5 8,0 7 8,0 8 91,-1 7-137,1 4 46,0 3-34,2-1 4,4-2-20,9-6-126,12-6 90,13-7 22,12-6-568,11-8 373,7-9-474,3-7-231,-2-7 111,-7-3 530,-12-2-13,-12-1 248,-12 1 37,-11 2 64,-7 2 350,-7 4 411,-2 4-280,-2 4 31,0 4-373,0 4-149,0 3 53,1 2-101,1 2-54,2 6 88,1 7 267,1 7-280,2 7 46,0 6-52,-1 3 4,0 1-25,-1-3-88,1-5-181,2-7-104,4-8-286,9-5 513,9-10-96,12-11 98,8-11 13,6-8-220,-1-8 103,-4-4-61,-5 2-270,-8 2 414,-9 7 181,-8 8 369,-8 8-35,-4 6 234,-3 7 457,-1 12 256,-1 11-763,0 13 93,1 13 150,-2 12-9,0 8-196,0 7-81,-2 5 144,0 2 147,-2-2-339,-4-3-15,-1-5-63,-2-7-151,-2-8-21,-1-8-25,1-8-77,1-10-56,2-9-8,1-7 51,2-6 37,-1-5-120,-3-7-128,-2-8-305,-4-11 129,-2-11-64,1-14-627,3-9 69,4-9 222,3-3 482,7 4 137,6 6 64,5 10 2,6 9 51,7 6-107,7 5 107,8 3-34,9 3 10,5 0-19,6 1-1003,0 2-592,-1 0-1294,-9 2-3927,-11 5 5408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2:48.81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8282E6"/>
      <inkml:brushProperty name="anchorY" value="-1.3273E6"/>
      <inkml:brushProperty name="scaleFactor" value="0.5"/>
    </inkml:brush>
  </inkml:definitions>
  <inkml:trace contextRef="#ctx0" brushRef="#br0">0 403 9188,'0'0'0,"0"0"2209,0 0-2502,0 0 1779,0 0 291,0 0-812,0 0-898,0 0 122,0 0 30,5-2-179,8-5-18,7-4 4,8-6 9,5-5-24,4-4-11,2-4 21,-1-4-26,-2-2 7,-6-1-58,-5 2-245,-8 2 29,-5 4 122,-5 5 46,-5 5-61,-1 4 47,-5 3 81,-7 5-80,-6 3 85,-8 1-24,-6 5 64,-6 6 2,0 4 172,-1 7 47,2 5-151,4 5 92,6 6-50,7 3 104,6 4-216,5 1 48,4-1-21,7-2-21,5-6-14,8-6-110,7-7 123,8-7-154,6-6-104,8-6-86,6-11-45,3-11-187,-1-11 195,-2-9 135,-6-7 188,-6-3 2,-8 1 41,-8 4 18,-7 7-3,-6 10 302,-5 9 269,-3 8 16,-2 6-287,-1 4-311,-1 2 54,-1 7-53,-4 11 221,-3 10-139,-3 10-58,0 7-16,1 3-6,3-2-5,3-6-37,2-8-27,2-9-275,6-8-243,6-7 612,7-9-225,9-9-176,7-9-171,4-9 145,1-5-30,-3-2-125,-3 1 472,-7 4 45,-5 4 8,-6 7 27,-6 6 131,-3 5 93,-2 4-56,-1 4 30,3 7 629,4 7-51,6 9-506,5 6 28,5 4-148,4 2-65,4-1-50,1-4-14,2-5-2,1-6-22,2-7-106,1-6-177,4-7-311,3-10-78,3-11-326,0-9 537,-2-8 64,-5-4-488,-9-2 509,-10 2 152,-8 5 163,-8 6 43,-5 7 199,-2 7 12,-3 7 178,-4 4 53,-3 4-207,-3 3 127,-5 8 124,-3 8-60,-2 10-138,0 9-11,1 8 11,3 2-145,5 2-127,5-4 67,3-6-73,6-5 16,8-8-248,12-8-322,13-6 600,16-6-225,14-7-536,11-10 324,6-8-300,1-9 350,-2-5 101,-7-4-187,-12 0 172,-14 4 303,-15 6 24,-12 7 449,-10 7 453,-7 6-416,-3 3 133,-2 4-221,-1 1-232,1 1-134,-1 2-61,2 5 200,-1 5-32,-1 6 19,0 6 24,1 3-118,0 3 54,1 0-96,0-1-51,1-3 67,1-4-121,3-6 17,5-5-102,6-4 62,7-4-174,8-6-213,8-8-96,6-9-51,3-8 349,1-6-501,-3-4 312,-6 0-154,-8 5 466,-8 5 75,-8 9 133,-6 6 142,-5 6-5,-3 3 90,-1 7-243,-2 8 355,1 10 131,0 8-141,0 8-9,0 4-50,0 2 61,1-1 201,2-2-262,1-5-134,5-6-170,2-6-49,3-7-44,4-6-561,3-5-1190,4-10-1918,-3-2-6615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2:49.55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8663E6"/>
      <inkml:brushProperty name="anchorY" value="-1.32877E6"/>
      <inkml:brushProperty name="scaleFactor" value="0.5"/>
    </inkml:brush>
  </inkml:definitions>
  <inkml:trace contextRef="#ctx0" brushRef="#br0">142 18 6403,'0'0'0,"0"0"800,0 0 94,0 0 1878,0 0-1185,0 0-642,0 0 71,0-4-58,0 0-560,0 0 26,0 1-168,0 0-19,0 3 11,-3 9-178,-4 11 741,-6 13-110,-3 13-604,-2 9 132,-1 3-168,1 0-2,3-7-64,3-8-43,3-12-609,3-9-1250,2-11-953,2-17-1035,2-3-6674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2:49.74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8522E6"/>
      <inkml:brushProperty name="anchorY" value="-1.32791E6"/>
      <inkml:brushProperty name="scaleFactor" value="0.5"/>
    </inkml:brush>
  </inkml:definitions>
  <inkml:trace contextRef="#ctx0" brushRef="#br0">0 1 9668,'0'0'0,"0"0"3426,0 0-2652,0 0 271,0 4-1546,0 9 5,1 7-1988,3 5-3687,-1-2 908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2:50.14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865E6"/>
      <inkml:brushProperty name="anchorY" value="-1.32926E6"/>
      <inkml:brushProperty name="scaleFactor" value="0.5"/>
    </inkml:brush>
  </inkml:definitions>
  <inkml:trace contextRef="#ctx0" brushRef="#br0">24 1 7155,'0'0'0,"0"0"2369,0 0-2633,0 0 1873,0 0-248,0 0-286,-3 34-667,-1 10 40,-1 4-392,1-2 14,1-7-68,0-10 4,2-10-25,0-8-181,1-6-379,4-8 320,8-11-405,10-10-131,9-7 701,7-4-543,2 0 74,-2 3 397,-4 8 148,-7 6 34,-7 7 229,-5 7 249,-4 8 111,-2 9-228,0 8-212,0 6-21,3 6-152,2 2-403,7 1-1595,8-4-1799,7-7-2332,-3-7 7107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2:51.09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8821E6"/>
      <inkml:brushProperty name="anchorY" value="-1.33082E6"/>
      <inkml:brushProperty name="scaleFactor" value="0.5"/>
    </inkml:brush>
  </inkml:definitions>
  <inkml:trace contextRef="#ctx0" brushRef="#br0">574 499 4258,'0'0'0,"0"0"3618,0 0-3736,0 0 2226,0 0-529,0 0-528,-37-14-845,-12-2 181,-12 2-30,-5 2-18,0 10-64,3 9 61,4 11-3,8 9-149,8 7-141,10 2-24,10 1 8,8-3-14,8-4 40,9-6-66,12-7 21,13-7-8,13-7 0,14-11-93,9-11-254,6-11 123,1-9-150,-3-8-95,-6-8 154,-8-7-112,-10-8-245,-9-3-302,-9-3 123,-9 6 995,-7 10-91,-5 13 579,-3 15-370,-2 12-81,-3 10-66,-6 11 50,-7 12 196,-8 15 92,-4 13-234,-2 13 104,2 9-131,4 6 197,6 2-285,7-2 107,6-4-131,9-6 11,9-7-27,8-7-16,7-8-53,6-8-118,7-8 29,3-8-111,4-7-385,2-6-138,1-9-214,-3-9-175,-1-7-423,-4-5 25,-4-4 256,-4 0 482,-3-1 494,-4 0 243,-4 2 198,-4 4 381,-6 5 851,-4 6 181,-3 6-482,-4 4-118,-1 4-560,-2 2-235,1 3-150,-1 4-2,0 8 32,0 10 115,0 7-11,-2 8 32,0 5-152,-1 1-10,1-2-6,0-5-27,1-7 6,1-8-41,5-8-213,8-7 227,8-7-509,9-11-209,7-10-53,3-9 350,1-7 271,-2-4 92,-2-1-44,-5 2 150,-4 6 184,-6 7 102,-5 8 269,-5 8-78,-3 5-159,0 7 317,0 8 26,3 9-36,2 6-65,3 6 3,0 1-475,2 1 149,-1-2-183,-2-4-78,-2-5 16,-2-6-72,-1-6-638,0-4-437,4-3-142,4-9-1854,6-9-1152,-4 0 245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19.80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88320.625"/>
      <inkml:brushProperty name="anchorY" value="-717215.75"/>
      <inkml:brushProperty name="scaleFactor" value="0.5"/>
    </inkml:brush>
  </inkml:definitions>
  <inkml:trace contextRef="#ctx0" brushRef="#br0">191 156 9268,'0'0'0,"0"0"3506,0 0-3269,0 0 1999,0 0-1108,0 0-666,0 0-86,-22 1-306,-4 5 50,-4 7 50,0 9-135,3 8 157,4 7-85,7 5-48,5 1-3,5 0-62,6-3-4,8-5-97,5-7 43,6-6-206,6-7-242,5-7-240,4-5-275,2-8-139,2-7-328,-3-8 517,-4-7-100,-7-5 546,-6-7 296,-6-4-125,-6-4 269,-5-3 86,-7-1-35,-8 0-86,-7 3 161,-6 6 450,-3 9 62,-1 10-280,2 9-187,3 7-50,3 9-36,5 8-63,5 8-25,4 6-276,4 4-786,4 0-1680,8-1-648,1-5 1024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2:51.28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906E6"/>
      <inkml:brushProperty name="anchorY" value="-1.33222E6"/>
      <inkml:brushProperty name="scaleFactor" value="0.5"/>
    </inkml:brush>
  </inkml:definitions>
  <inkml:trace contextRef="#ctx0" brushRef="#br0">360 0 544,'0'0'0,"0"0"6595,0 0-6891,0 0 2641,0 0 75,0 0-878,-32 30-691,-8 14 43,-6 13 216,-2 10-732,2 6-20,4 1-262,5-5-77,8-8-22,8-14-907,8-13-997,7-13-1508,7-21 3244,-1 1 1,0-1-1,0 0 1,0 0 0,0 1-1,0-1 1,0 0-1,0 0 1,0 1-1,0-1 1,0 0-1,0 0 1,1 1-1,-1-1 1,0 0-1,0 0 1,0 1 0,0-1-1,0 0 1,1 0-1,-1 0 1,0 1-1,0-1 1,0 0-1,1 0 1,-1 0-1,0 0 1,0 1-1,1-1 1,-1 0-1,0 0 1,0 0 0,1 0-1,-1 0 1,0 0-1,0 0 1,1 0-1,9 1-3703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2:51.66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8898E6"/>
      <inkml:brushProperty name="anchorY" value="-1.33154E6"/>
      <inkml:brushProperty name="scaleFactor" value="0.5"/>
    </inkml:brush>
  </inkml:definitions>
  <inkml:trace contextRef="#ctx0" brushRef="#br0">1 0 6531,'0'0'0,"0"0"3842,0 0-3792,0 0 1813,0 0 519,0 0-688,0 0-1115,-1 0-11,1 0-512,9 1-8,13 3 150,14 1-158,11 2-21,7 1-11,2 0-510,0-1-1072,-4-2-678,-4-1-1357,-9-1-2728,-10 0 3080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2:51.86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907E6"/>
      <inkml:brushProperty name="anchorY" value="-1.33286E6"/>
      <inkml:brushProperty name="scaleFactor" value="0.5"/>
    </inkml:brush>
  </inkml:definitions>
  <inkml:trace contextRef="#ctx0" brushRef="#br0">16 1 5891,'0'0'0,"0"0"2049,0 0-2092,0 0 2372,0 0-395,0 0-1040,0 0-446,-9 14 110,3 4-57,8 2-108,15 0-450,16-5 15,15-3-1514,14-5-1218,11-5-2810,-11-3 643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2:52.21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9225E6"/>
      <inkml:brushProperty name="anchorY" value="-1.33424E6"/>
      <inkml:brushProperty name="scaleFactor" value="0.5"/>
    </inkml:brush>
  </inkml:definitions>
  <inkml:trace contextRef="#ctx0" brushRef="#br0">306 103 4722,'0'0'0,"0"0"4402,0 0-5098,0 0 2521,0 0 50,0 0-922,-18 37-225,-4 13-237,-2 10-448,3 0 29,5-6-48,4-8 48,8-12 77,11-11 75,13-9-69,12-11-176,12-11-212,7-11 9,1-9 30,-3-8 108,-6-7-103,-10-3 226,-10-2 67,-9-1-104,-7 1 120,-11 4 22,-14 6-81,14 34-61,1-1-1,-1 1 1,0 0-1,0 1 1,0-1 0,-6-3-1,-40-15-23,-17 8-21,-18 7-206,-14 5-1755,-13 4-3658,16 1-1202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2:53.56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9068E6"/>
      <inkml:brushProperty name="anchorY" value="-1.33287E6"/>
      <inkml:brushProperty name="scaleFactor" value="0.5"/>
    </inkml:brush>
  </inkml:definitions>
  <inkml:trace contextRef="#ctx0" brushRef="#br0">53 114 5042,'0'0'0,"0"0"1617,0 0-1139,0 0 2342,0 0-1094,0 0-694,0 0 54,0 0-152,0-3-238,1 0-56,0 0-130,-1 0-185,1 1 97,-1 1-345,0 1 38,0 3-120,-3 6 18,-3 10 24,-3 9-47,-2 11-22,1 11 24,2 10 8,2 8-96,4 3 122,8 0-170,10-4-323,9-11-80,9-13 33,-29-38 472,0 0 0,1 0 0,0-1 0,0 0 1,8 3-1,36 11-457,-41-17 335,0-1 0,1 1 0,-1-1 1,13-2-1,44-14-1178,5-18 155,2-16 312,-3-9-187,-5-8 752,-10-2 265,-11 0-19,-13 2 117,-11 3 249,-9 5-49,-6 7 313,-5 8 501,-3 10-517,-3 11 362,-1 8-757,-3 7-70,-1 9 6,-2 12-9,0 13 217,2 12-189,4 13 162,2 11 197,7 8-130,9 5-19,10-1-157,6-7-168,5-8 127,3-13-148,0-13-166,1-13-739,0-11-515,-1-16-1553,-4-15-4805,-7-3 6417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2:53.83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9288E6"/>
      <inkml:brushProperty name="anchorY" value="-1.33462E6"/>
      <inkml:brushProperty name="scaleFactor" value="0.5"/>
    </inkml:brush>
  </inkml:definitions>
  <inkml:trace contextRef="#ctx0" brushRef="#br0">3 6 12102,'0'0'0,"0"0"1392,0 0-858,0 0 1272,0 0-958,0 0-34,-2-4-1550,1 2-404,5 6-1207,3 8-2458,1 1-4372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2:58.48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9416E6"/>
      <inkml:brushProperty name="anchorY" value="-1.33591E6"/>
      <inkml:brushProperty name="scaleFactor" value="0.5"/>
    </inkml:brush>
  </inkml:definitions>
  <inkml:trace contextRef="#ctx0" brushRef="#br0">1 40 5731,'0'0'0,"0"0"768,0 0 0,0 0 1215,0 0-628,0 0-718,0 0 33,0-8 293,0 1-435,0-1-178,0 1 122,0 3-104,0 1-53,0 1-21,0 2-150,0-1-19,0 2-5,0-1-83,0 0 4,0 1-44,0-1 8,0 2-42,1 5 47,3 8 41,5 6-48,3 7 18,5 7-23,3 4 4,4 1-2,2 0-18,2-4-52,-1-6-79,-1-5-243,-1-6 98,-2-6-178,-2-5 42,-2-4 225,-3-2-51,-1-5 29,-2-4-128,-1-6-18,-2-3 165,-3-4 186,-1-1-63,-4 0 96,-1 3-1,-5 3 246,-7 5-290,-5 3 79,-6 3 216,-6 3-258,-4 6 51,-3 6 2,-3 6 138,2 5-20,4 4 34,3 3-59,7 4-93,7 2-13,5 2-6,5 2-23,3 0-14,3-1 2,7-3-20,5-3-220,8-4-218,6-7-288,6-6 541,5-6-560,2-4-291,1-8-200,0-8-80,-4-6 491,-4-7 310,-5-4 236,-7-2 169,-5-1 120,-7 0 27,-3 3 64,-4 3 119,-2 4 345,-4 5-256,-5 5-48,-3 4 130,-4 3 22,-3 3-43,-2 4 227,-2 5 86,0 3-108,3 4-194,2 3 19,3 2 50,3 4 104,3 5 179,2 4-339,2 5-53,2 6 99,2 4-388,2 4 54,5-1-69,5-2 2,4-5-23,3-6-33,2-6 46,1-8-91,0-6 45,2-6 22,2-5-9,2-4 6,1-2-74,0-1 2,0-1-193,-3-2-116,0 0-35,-2-2 197,-1-3-11,0-1-23,-2-1 149,0-2 13,-3 0 78,-2 1-14,-2 0 30,-3 1 13,-1 1-3,-2 0 3,1 0 0,-1-1 0,0-1 38,1 0-49,0-2 16,1 0-5,0 0-18,-2 3 42,-2 1-14,-2 2 25,-1 3 50,-1 2 6,-1 1 58,0 1-31,0 0 106,0 1-123,-1-1-90,1 1 5,0-1 24,0 0-51,0 0 35,0 0-29,0 0 26,0 0 30,0 0 10,0 0 19,0 0 54,0 0 42,0 0-83,0 0-82,0 0 2,0 0 9,0 0-9,0 0-16,0 0 43,0 0-50,0 0 90,0 0-83,0 0 27,0-1-27,0 1 6,0-1 34,0 1-29,0-1 11,0 1-22,0 0 25,0 0-9,0-1 96,0 0-63,0 0-52,0-1 17,0 0 8,0 1 50,0 0-50,0 0 18,0 0 14,0 1-62,0-1 94,0 1-104,0 0 13,0 0 13,0 0 30,0 0-46,0-1 16,0 0-5,0 0-18,0-1 23,0 1-8,0-1 3,0 1-18,0-2-33,0 0 27,0-1-11,0 0 3,0 0-75,0 0 134,0 1-62,0 0 59,0 0-32,0 1 11,0 0-22,1-2 6,0-2-134,0-2 75,1-1-29,0-3-107,1 0 219,-1-1-33,1 1-77,-1 0-23,0 1 151,0 2-13,-1 3-8,0 1 11,-1 2 146,0 2 70,0 0 82,0 1-141,0 1-79,0-1 148,0 0-112,0 1 17,0 1-60,0 4 164,-2 6 79,0 6-127,0 4-155,0 7 79,1 4-58,0 5-82,1 1 42,4 2-56,3-1 50,2-2-52,4-2 34,1-2-11,0-3 3,0-2 0,-2-2-56,-2-3 72,-3-4-43,-2-3-5,-3-2-16,-1-2 22,-4-1 28,-8 1 12,-8-1-1,-8-2-16,-6-2 25,-4-3-28,0-1 9,4-3-22,4 0 6,6-1-190,6-1-450,6 1-351,5-3-815,7-5-2207,3 1-3979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2:58.94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9607E6"/>
      <inkml:brushProperty name="anchorY" value="-1.33837E6"/>
      <inkml:brushProperty name="scaleFactor" value="0.5"/>
    </inkml:brush>
  </inkml:definitions>
  <inkml:trace contextRef="#ctx0" brushRef="#br0">1 0 6819,'0'0'0,"0"0"2081,0 0-2316,0 0 998,0 0 694,0 0-1132,0 0 145,0 0 101,0 0-472,0 0 618,0 0 236,0 0-614,0 0 183,0 0 156,0 0-462,0 0 70,0 0-36,0 1-271,0 1 74,0 2-55,0 5 4,0 5 92,0 9 103,0 8-79,0 7 52,2 3-143,0 2 96,2-2-110,1-5 30,0-6 8,0-6-43,-1-7 32,-1-5-48,-1-6 13,0-3-80,0-2-464,-1-1-507,2-4-802,3-6-783,3-10-5367,-1 0 5490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2:59.40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9741E6"/>
      <inkml:brushProperty name="anchorY" value="-1.33996E6"/>
      <inkml:brushProperty name="scaleFactor" value="0.5"/>
    </inkml:brush>
  </inkml:definitions>
  <inkml:trace contextRef="#ctx0" brushRef="#br0">133 1 3794,'0'0'0,"0"0"1552,0 0-1736,0 0 1412,0 0 143,0 0-1158,0 0-58,0 0 275,0 0 127,0 0-317,0 0 46,0 0 130,0 0 190,0 0-254,0 0-168,0 2 213,1 1-178,0 3 88,1 3-99,1 4 101,2 4 62,-2 5 59,1 7-233,-2 5-18,0 5-43,-5 5-96,-6 3 21,-6 1-69,-7-1-581,-5-3-959,-1-5-885,0-8-2137,5-9-474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3:00.01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9601E6"/>
      <inkml:brushProperty name="anchorY" value="-1.33918E6"/>
      <inkml:brushProperty name="scaleFactor" value="0.5"/>
    </inkml:brush>
  </inkml:definitions>
  <inkml:trace contextRef="#ctx0" brushRef="#br0">133 253 5939,'0'0'0,"0"0"944,0 0-354,0 0 1632,0 0-675,0 0-829,0 0 64,-8-6 74,-1 0-584,-2 0-205,-2 3 90,-2 7 174,-1 9 51,-1 12 95,1 10-103,3 8-166,5 8 157,2 4-322,6 2 34,7-2-39,6-6-41,8-7 9,6-11-119,6-11-247,7-10 232,6-14-611,4-16-293,3-15 133,-2-13 80,-4-12 392,-8-9 69,-10-8 332,-10-4-142,-7 1 197,-9 6 83,-8 11 598,-10 14-513,-7 15 171,19 31-346,0 1 0,0-1-1,0 1 1,0 0 0,0 0-1,-1 0 1,-5-3 0,-31-1 191,-8 15-133,-7 15-80,-6 14-320,-5 9-1321,-3 5-3140,13-7-2096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20.62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86952.375"/>
      <inkml:brushProperty name="anchorY" value="-715948.3125"/>
      <inkml:brushProperty name="scaleFactor" value="0.5"/>
    </inkml:brush>
  </inkml:definitions>
  <inkml:trace contextRef="#ctx0" brushRef="#br0">344 10 6723,'0'0'0,"0"0"2161,0 0-485,0 0 698,0 0-1406,0 0-31,0 0-489,-13-3-384,-1 1-11,1-1-42,2 1-179,3 3 141,8 5 25,8 7 10,7 6-14,6 4-47,3 3 32,2 1 5,0 2-134,-2-1 41,-4-1-94,-5-2-296,-4-2 454,-4-3-22,-4-3 54,-1-1 26,-3 0-18,-3-1 26,-3 1-26,-3 1 26,-3 1-26,-2 2 26,-2 1-8,0-1 97,0 0 85,1-2-113,2-1 25,2-2-120,2 0 29,3-2-54,2-1 12,2-1 31,2 0-48,0-2 54,1 0-35,1 0 29,0-2-63,2 0-113,1 0 142,1-1 23,-1-1-23,0-1-41,-2 0 89,0 1-30,-1 0 11,0 3 38,-1 2-11,0 2 154,-1 3 88,1 2-239,-3 0 269,-1 0-11,0-1-32,-1-1-296,2-2 197,0-1-189,1-2 48,1-1-16,0 0 0,1 1 0,2 0-37,2-1-27,2 0 42,2-1-90,1-1 102,0-1-14,-1-1 24,-1 1-22,-3 1 28,-1 1-9,-1 3 470,-4 3 53,-8 4-154,-11 4-262,-12 2-78,-13 1-116,-11-1-1279,-11-3-787,-9-6-4433,11-4-237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3:00.81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9463E6"/>
      <inkml:brushProperty name="anchorY" value="-1.33788E6"/>
      <inkml:brushProperty name="scaleFactor" value="0.5"/>
    </inkml:brush>
  </inkml:definitions>
  <inkml:trace contextRef="#ctx0" brushRef="#br0">268 6 5635,'0'0'0,"0"0"1280,0 0-1419,0 0 2050,0 0-487,0 0-677,0 0 30,1-1-465,0 0-104,-1 0 667,1 0-499,-1 0-10,-1 0 143,-5 1-250,-7 4-115,-7 6 195,-7 7-94,-5 9 30,-1 8 109,0 12-125,2 13 43,4 13-89,7 12 3,6 11-43,6 7-140,4 4-20,2 2 32,5-3-55,6-4 15,6-7-5,9-9 0,9-11-94,8-12-252,11-12-271,-41-42 435,0-1 0,1 0 0,15 8 0,44 8-1237,8-9-1452,4-10-7963,-15-5 11970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3:01.73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9617E6"/>
      <inkml:brushProperty name="anchorY" value="-1.34055E6"/>
      <inkml:brushProperty name="scaleFactor" value="0.5"/>
    </inkml:brush>
  </inkml:definitions>
  <inkml:trace contextRef="#ctx0" brushRef="#br0">0 0 1809,'0'0'0,"0"0"0,0 0-1694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3:02.22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9744E6"/>
      <inkml:brushProperty name="anchorY" value="-1.34182E6"/>
      <inkml:brushProperty name="scaleFactor" value="0.5"/>
    </inkml:brush>
  </inkml:definitions>
  <inkml:trace contextRef="#ctx0" brushRef="#br0">115 35 5651,'0'0'0,"0"0"1168,0 0-1307,0 0 1681,0 0-298,0 0-898,0 0-252,0-7 114,0-1 96,0 0-251,0 2 70,0 1 163,0 5 335,2 8 65,0 9-174,0 11-130,1 9-118,-1 8-155,-2 7-29,-4 4-82,-8 1-25,-5-1-560,-6-5-462,-2-7-1117,1-11-2356,4-11-863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3:04.50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9605E6"/>
      <inkml:brushProperty name="anchorY" value="-1.34102E6"/>
      <inkml:brushProperty name="scaleFactor" value="0.5"/>
    </inkml:brush>
  </inkml:definitions>
  <inkml:trace contextRef="#ctx0" brushRef="#br0">97 52 1056,'0'0'0,"0"0"5379,0 0-5398,0 0 2327,0 0-734,0 0-149,0 0-713,-9-10 35,0 0-309,0 0-105,1 2 139,2 1-338,3 4-33,1 0 35,1 3-160,1 5 43,4 9 261,4 8-155,7 8-69,5 4 8,4 3-32,2-2-53,2-4 32,-1-6-182,0-7-173,-1-7-54,0-5 145,-2-9-150,-1-7-176,-1-7 125,-5-5 209,-3-3 122,-5-1 78,-3 3 37,-4 3 40,-4 4 181,-6 5-234,-6 4 80,-5 3 10,-7 5 27,-6 6 144,-6 9-130,-4 9 140,-1 8 36,1 8-158,5 6 35,5 4-35,8 3 40,6 0-163,7 0 11,5-1 27,3-4-54,3-3 17,5-4-25,6-6 24,7-4-63,6-5 55,9-5-168,5-4 48,6-6 147,3-3-48,1-5 6,2-1-276,-1-6 22,-1-6-5,-2-3-52,-5-3-41,-6-3-47,-5-1-65,-6 1 49,-7 1 241,-5 1 155,-6 3 10,-3 2 59,-2 3-42,-6 3 52,-5 1-52,-5 3 34,-5 0-30,-3 3 140,-2 4 90,1 4-37,2 4 191,2 3-31,4 4-75,4 4 30,3 3-33,4 3-31,2 2-68,3 3-114,2 2-10,5 1-9,5-2-42,4-3 10,4-5-23,3-5-52,3-7-23,6-5 39,4-6 41,4-3-198,5-4-106,2-7-91,0-7-254,0-8-333,-2-5 93,-6-3-154,-6-2 645,-8 2 371,-8 2-334,-8 5 417,-4 4-75,-4 5 400,-1 4-344,-4 4 123,-4 3 170,-4 2-151,-4 4 111,-3 6 289,-1 5-195,-1 6 21,1 6-37,1 5 114,3 6-205,3 3-122,5 4-65,3 2-56,2 0-15,2-1-4,3-1 17,3-5-24,3-3 7,1-6-2,0-4-18,-1-6 23,0-6-8,-2-4-15,-2-3 23,-2-3-8,0-2 22,-2-1-24,-3 0 7,-6-1-2,-8 0 0,-7 1 0,-6-4 0,-5-2 0,0-3 0,2-2-93,4-2-142,6 0-413,6 0-643,7 0-1364,6-1-1056,3 3 534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3:05.16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9783E6"/>
      <inkml:brushProperty name="anchorY" value="-1.34353E6"/>
      <inkml:brushProperty name="scaleFactor" value="0.5"/>
    </inkml:brush>
  </inkml:definitions>
  <inkml:trace contextRef="#ctx0" brushRef="#br0">54 30 6515,'0'0'0,"0"0"816,0 0-672,0 0 2004,0 0-1473,0 0-504,0 0 221,-2 0-403,3-2 41,5-2-25,7-1-24,6-1-13,4 1 40,2 2-13,0 0-70,-1 1 78,-2 3-46,-4 3-42,-4 6-473,-5 4 505,-4 5-251,-6 5-56,-8 1-403,-8 3-102,-9-3 54,-4-3 67,-2-5 685,0-6-37,2-4 77,5-3 166,4-3 296,6-1 280,6-1 264,3 0 110,4 0-988,2-2 230,0 0-102,4-2-127,5 0-41,5 0 6,6 1-30,3 0-32,5 2 46,1 0-72,0 1 21,2 1-8,-1 1 131,-1 3 242,1 4 331,-3 4-706,-2 3 106,-6 2 227,-5 2-267,-6 1 88,-5-1 50,-9 2-39,-8-2-115,-9 1 54,-6-2-62,-4-2-43,-5-4-120,0-3-493,2-3-747,2-4-1599,6-10-3185,8-1 5118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3:05.54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9912E6"/>
      <inkml:brushProperty name="anchorY" value="-1.34517E6"/>
      <inkml:brushProperty name="scaleFactor" value="0.5"/>
    </inkml:brush>
  </inkml:definitions>
  <inkml:trace contextRef="#ctx0" brushRef="#br0">4 0 4098,'0'0'0,"0"0"2001,0 0-2260,0 0 1206,0 0 862,0 0-809,0 0 113,25 11-102,6 6 51,4 6-478,-2 5 6,-5 3-27,-6 2-337,-7 5-76,-6 3 39,-12 6-221,-11 3 59,-13 3-718,-9 0-624,-6-4-1153,-2-9-2625,8-10-594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3:06.72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9784E6"/>
      <inkml:brushProperty name="anchorY" value="-1.34444E6"/>
      <inkml:brushProperty name="scaleFactor" value="0.5"/>
    </inkml:brush>
  </inkml:definitions>
  <inkml:trace contextRef="#ctx0" brushRef="#br0">173 1 576,'0'0'0,"0"0"1985,0 0-2278,0 0 650,0 0-82,0 0-126,-1 0-154,0 0 275,1 0 36,-1 0 183,1 0 356,-1 0-84,1 0-169,0 0-67,0 0-31,0 0-120,0 0-49,0 0-181,0 0-88,0 0 11,0 0-57,0 0 49,0 0-16,0 0-14,0 0 43,0 0 174,0 0-12,0 0 73,0 0-104,0 0-40,0 0-105,0 0 4,0 0-86,0 0 93,0 0-69,0 0 59,0 0 301,0 0 8,0 0-18,0 0-70,-1 0-91,0 0-55,0 0-108,0 0 60,0 0-65,0 0 91,0 1-64,-3 3 190,-4 3 244,-3 7-247,-5 6 152,-4 7 32,-3 8-275,1 7 67,2 7-89,4 9 15,4 5 28,5 7-85,4 2-67,9 0 35,10-5-56,10-8 14,10-10 12,-29-42-19,1-1 0,-1 1 0,1-1 0,10 5 0,40 14-108,8-10-27,7-12-355,2-13-168,2-14-219,-2-12 312,-7-10-2,-7-7 195,-10-8 205,-12-5-99,-13-3 107,-11-2 106,-12 4 46,-13 6 110,-12 10 127,-11 11-176,-10 12 233,-8 9-107,-7 9 71,-5 6-164,-2 5 10,4 4-104,5 5 21,8 1-106,10 4-235,11 1-593,10 1-1362,8-1-1100,7-3-1205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3:07.05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49916E6"/>
      <inkml:brushProperty name="anchorY" value="-1.34589E6"/>
      <inkml:brushProperty name="scaleFactor" value="0.5"/>
    </inkml:brush>
  </inkml:definitions>
  <inkml:trace contextRef="#ctx0" brushRef="#br0">1 1 6627,'0'0'0,"0"0"2657,0 0-2539,0 0 90,0 4-499,2 2-952,5-1-782,5 0-1099,0-2 195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3:07.26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0046E6"/>
      <inkml:brushProperty name="anchorY" value="-1.34718E6"/>
      <inkml:brushProperty name="scaleFactor" value="0.5"/>
    </inkml:brush>
  </inkml:definitions>
  <inkml:trace contextRef="#ctx0" brushRef="#br0">0 5 8932,'0'0'0,"0"0"656,0 0-690,0 0 906,0 0-170,0 0-684,43 1-663,17-1-281,17-3-3759,-6 1-407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3:07.47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0198E6"/>
      <inkml:brushProperty name="anchorY" value="-1.34845E6"/>
      <inkml:brushProperty name="scaleFactor" value="0.5"/>
    </inkml:brush>
  </inkml:definitions>
  <inkml:trace contextRef="#ctx0" brushRef="#br0">1 1 7700,'0'0'0,"0"0"1504,0 0-1680,0 0 1825,0 0-531,0 0-1422,11 0-1270,12 0-553,17 0-1749,-2 0-106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40.66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85338.9375"/>
      <inkml:brushProperty name="anchorY" value="-715770.25"/>
      <inkml:brushProperty name="scaleFactor" value="0.5"/>
    </inkml:brush>
  </inkml:definitions>
  <inkml:trace contextRef="#ctx0" brushRef="#br0">26 16 5507,'0'0'0,"0"0"1312,0 0-765,0 0 1096,0 0-490,0 0-510,0 0-294,0 0 76,-4-3 52,-2 0 99,1 0 94,1 1-14,1 0-2,1 1-107,1 0-326,1 1-213,0 0-40,1 2-58,4 7 111,5 7 38,6 8-25,6 7-20,3 7 7,3 3-24,1 2 6,0-2 16,-1-1-43,-2-6 13,-2-3-154,-4-6-612,-4-3-263,-4-5-532,-3-4-815,-4-5-2079,-2-3-698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3:07.67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0336E6"/>
      <inkml:brushProperty name="anchorY" value="-1.34972E6"/>
      <inkml:brushProperty name="scaleFactor" value="0.5"/>
    </inkml:brush>
  </inkml:definitions>
  <inkml:trace contextRef="#ctx0" brushRef="#br0">2 0 6307,'0'0'0,"0"0"2865,0 0-2465,0 0 2255,0 0-1916,0 0-616,-1 0 21,1 0-142,-1 0-1005,4 0-1625,7 0-3089,1 0 2014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3:09.26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0465E6"/>
      <inkml:brushProperty name="anchorY" value="-1.35099E6"/>
      <inkml:brushProperty name="scaleFactor" value="0.5"/>
    </inkml:brush>
  </inkml:definitions>
  <inkml:trace contextRef="#ctx0" brushRef="#br0">1 107 5763,'0'0'0,"0"0"2033,0 0-2092,0 0 2279,0 0-276,0 0-1191,0 0-382,2-8 237,2-2 16,2-2-381,1-1-115,2 0 187,0 2-195,0 2-37,-1 0-83,1 2 13,-2 2-13,-1 0 0,-1 3 0,-1 0 0,-2 2 0,-1 0-19,0 0 6,-1 0-22,0 0 25,-1 1-9,1-1 3,0 0 19,1 0-25,-1 0 9,1 0-3,-1 0 0,1 0-37,0 0 66,3 5-21,4 5 195,4 7-91,2 7-56,4 5 21,2 5-32,3 3-13,1 1 22,1-1-46,1-2 32,2-4-30,0-4-10,1-6-72,0-5-168,0-5-69,-2-4 42,-2-4-195,-4-1 185,-4-3-6,-6 1 40,-3-1 17,-5-1-1,-1-2 171,-7 0 26,-9 0 22,-9 1 24,-7 1 110,-5 2 63,-4 3 195,1 6-64,1 4 110,2 6-24,5 4-121,4 3-56,4 2 65,7 1-273,6 1 78,4-1-16,4 0-43,7-2-24,10-4-32,9-3-70,11-6-133,7-5-322,5-4 5,4-2-254,-2-4 203,-4-2 112,-8-3-13,-8-4 40,-10-2 202,-8-3 94,-6-1 117,-7-2 3,-7 0 51,-7 2 253,-5 2 211,-5 3-43,-1 4 134,-1 3-121,2 2 134,1 2-77,3 3 42,1 6 8,2 6-95,2 6-28,3 7-146,2 4-264,4 4 157,3-1-182,1 0 46,4-4 59,4-4-115,8-4-19,5-6 3,6-6-138,4-4-132,4-4 105,1-2-233,0-1-272,-2-1 220,-2 0 225,-2 0 63,-2 0-255,-2 1 244,-3 0 162,-2-1 27,0 1 14,-2 0 47,0 3 120,-2 4-69,-1 5 441,-4 5 156,-2 6 17,-4 3-513,-1 5 86,-6 1 131,-7 1-195,-6-2 45,-6-2-51,-3-4-29,-1-5-144,0-6 75,4-5-126,2-3 14,3-4-830,4-5-310,5-5-784,3-3-440,3-3-918,6-2-816,0 2 1569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3:11.22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0646E6"/>
      <inkml:brushProperty name="anchorY" value="-1.35329E6"/>
      <inkml:brushProperty name="scaleFactor" value="0.5"/>
    </inkml:brush>
  </inkml:definitions>
  <inkml:trace contextRef="#ctx0" brushRef="#br0">30 32 3410,'0'0'0,"0"0"1072,0 0-1157,0 0 424,0 0 984,0 0-1201,0 0-9,0 0 183,0 0 240,0 0-336,0 0 13,0 0 164,0 0 65,0 0 44,0 0 2,0 0 27,0 0 144,0 0-208,1 0-24,0 0 2,-1 0-87,0 0 77,1 0-195,-1 0-19,0 0-2,0 0 8,0 0 32,0 0 10,0 0-18,0 0 45,0 0-13,0 0-145,0 0 81,0 0-144,2-1-56,2-2-27,5-1 16,4-2-48,3 0 69,3 1-115,3 2 129,2 0-96,0 3 85,-1 2 13,-2 7 54,-2 4 101,-3 6 51,-4 4 88,-4 4 77,-3 3-144,-3 2-43,-5 2-66,-7 1-86,-8 0-39,-8-2-17,-5-4-2,-3-4-638,1-6 797,2-6-284,5-6-94,4-3-211,5-6 272,6-8-288,4-5-101,5-6-30,7-2 102,8-1 389,8 3 6,5 3 10,4 6 78,2 4 18,-1 4 54,0 3 157,-3 6-40,-2 6 43,-4 4 51,-4 5-52,-3 3-92,-2 2-49,-4-1-106,-1-1-54,-3-3-816,1-3-430,-1-6-1237,2-3-1793,0-4-1611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3:11.70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0806E6"/>
      <inkml:brushProperty name="anchorY" value="-1.35496E6"/>
      <inkml:brushProperty name="scaleFactor" value="0.5"/>
    </inkml:brush>
  </inkml:definitions>
  <inkml:trace contextRef="#ctx0" brushRef="#br0">24 1 9204,'0'0'0,"0"0"1105,0 0-935,0 0 2173,0 0-996,0 0-1205,0 0 215,0 7 595,0 8-263,0 8-73,-1 6-285,-2 4 106,-1 5-114,-1 0-315,2-1 51,0-4-56,1-8-187,1-7 162,0-7-525,1-5-336,2-8 259,6-9-385,8-12 46,6-8-77,5-6 45,2-4-19,-1 1-51,-2 5 1025,-4 6-90,-6 7 103,-4 8 174,-3 5 146,-3 5 380,-1 6 188,-1 7-394,1 4-40,-1 4-37,-1 4-222,0 2-59,-1 1 3,-1-1-128,0-2-43,0-3-237,1-2-408,-1-4-667,2-3-1380,3-3-1744,-1-3 1101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3:11.98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0958E6"/>
      <inkml:brushProperty name="anchorY" value="-1.35646E6"/>
      <inkml:brushProperty name="scaleFactor" value="0.5"/>
    </inkml:brush>
  </inkml:definitions>
  <inkml:trace contextRef="#ctx0" brushRef="#br0">1 1 7716,'0'0'0,"0"0"2481,0 0-2876,0 0 2745,0 0-119,0 0-1535,0 0-440,0 0 344,3 0 19,7 0-403,7 0-82,4 0-102,5 0-19,2 0-608,0 0-990,1 0-557,-2 0-1057,-4 0-1083,-5 0-1042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3:12.40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1108E6"/>
      <inkml:brushProperty name="anchorY" value="-1.35773E6"/>
      <inkml:brushProperty name="scaleFactor" value="0.5"/>
    </inkml:brush>
  </inkml:definitions>
  <inkml:trace contextRef="#ctx0" brushRef="#br0">0 1 7587,'0'0'0,"0"0"3394,0 0-3941,0 0 1425,0 0 1406,0 0-1460,0 0-677,2 9 1061,1 9-191,1 11-300,0 10-52,-1 7-148,-1 5 35,-1 1-231,0-1-127,-1-4-180,0-7-6,0-8-56,0-9-1153,0-8-1075,0-6-1333,1-10-2237,1-3-1193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3:14.34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1237E6"/>
      <inkml:brushProperty name="anchorY" value="-1.35946E6"/>
      <inkml:brushProperty name="scaleFactor" value="0.5"/>
    </inkml:brush>
  </inkml:definitions>
  <inkml:trace contextRef="#ctx0" brushRef="#br0">0 37 6867,'0'0'0,"0"0"480,0 0-280,0 0 2041,0 0-730,0 0-1085,0 0 177,0 0 195,9-7-144,3 1-246,2-1-216,3 1-69,1 1-30,1 2-29,-1 1 3,1 2-41,0-1 143,1 5 68,1 5 286,1 7-144,0 8-142,-2 8 86,-4 7-302,-5 5 43,-4 4-64,-3 1-648,-5 0-472,-4-5-468,-2-7-1464,0-10-3751,1-9 3700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3:15.02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139E6"/>
      <inkml:brushProperty name="anchorY" value="-1.36113E6"/>
      <inkml:brushProperty name="scaleFactor" value="0.5"/>
    </inkml:brush>
  </inkml:definitions>
  <inkml:trace contextRef="#ctx0" brushRef="#br0">59 1 7347,'0'0'0,"0"0"1217,0 0-1289,0 0 2236,0 0-606,0 0-1166,0 0-200,0 0 32,-1 9 157,-2 11 532,-5 14-582,-1 12 250,-2 9-167,2 8-25,1 2-295,3 0 39,1-3-125,3-8 21,6-8-31,6-10 4,7-10-226,8-10 251,8-7-179,6-9-96,6-9-419,4-9-5,3-8-163,-2-8 394,-3-4 6,-7-4 110,-7-3 216,-9-1 98,-9-1 27,-6 2 67,-6 1 45,-8 3 141,-9 5-71,-7 5-137,-8 5 43,-7 7-61,-6 7-46,-3 4-8,-4 7-2,1 7-3,3 7-93,4 7-254,7 7-792,8 4-822,9 3-894,8 0-3054,6-6 6013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3:15.69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1518E6"/>
      <inkml:brushProperty name="anchorY" value="-1.36264E6"/>
      <inkml:brushProperty name="scaleFactor" value="0.5"/>
    </inkml:brush>
  </inkml:definitions>
  <inkml:trace contextRef="#ctx0" brushRef="#br0">0 3 6067,'0'0'0,"0"0"1857,0 0-1924,0 0 2604,0 0-712,0 0-1113,0 0-429,0 0-104,0-1-78,0 0-114,0 1-198,0 0-677,2-1-1132,4 1-1037,5 0-1812,-1 0 2774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3:15.90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1647E6"/>
      <inkml:brushProperty name="anchorY" value="-1.3639E6"/>
      <inkml:brushProperty name="scaleFactor" value="0.5"/>
    </inkml:brush>
  </inkml:definitions>
  <inkml:trace contextRef="#ctx0" brushRef="#br0">0 0 6467,'0'0'0,"0"0"2257,0 0-1811,0 0-25,17 2-2438,13-1-1782,0 0-28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41.02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86891.375"/>
      <inkml:brushProperty name="anchorY" value="-717465.5"/>
      <inkml:brushProperty name="scaleFactor" value="0.5"/>
    </inkml:brush>
  </inkml:definitions>
  <inkml:trace contextRef="#ctx0" brushRef="#br0">367 0 6867,'0'0'0,"0"0"2689,0 0-2446,0 0 1875,0 0-872,0 0-768,0 0-379,-4 1-17,-5 5 1,-4 9 82,-7 7-2,-5 10 67,-5 5-33,-2 7 32,-2 3-138,0 3-16,0 2-40,2-1-35,4-3 5,3-4-42,7-4-46,5-5-157,4-6-689,5-5-189,2-7-445,1-5-561,4-6-666,5-2 749,3-5-1969,-1 0 4397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3:16.08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1782E6"/>
      <inkml:brushProperty name="anchorY" value="-1.36518E6"/>
      <inkml:brushProperty name="scaleFactor" value="0.5"/>
    </inkml:brush>
  </inkml:definitions>
  <inkml:trace contextRef="#ctx0" brushRef="#br0">1 1 4098,'0'0'0,"0"0"1344,0 0-2072,0 0 1003,0 0-2393,0 0-981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3:16.28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1909E6"/>
      <inkml:brushProperty name="anchorY" value="-1.36645E6"/>
      <inkml:brushProperty name="scaleFactor" value="0.5"/>
    </inkml:brush>
  </inkml:definitions>
  <inkml:trace contextRef="#ctx0" brushRef="#br0">1 5 7443,'0'0'0,"0"0"1297,0 0-1289,0 0 947,0 0-3655,9-2-2521,1-1 3922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3:16.81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2038E6"/>
      <inkml:brushProperty name="anchorY" value="-1.36771E6"/>
      <inkml:brushProperty name="scaleFactor" value="0.5"/>
    </inkml:brush>
  </inkml:definitions>
  <inkml:trace contextRef="#ctx0" brushRef="#br0">1 3 5923,'0'0'0,"0"0"2961,0 0-2764,0 0 1407,0 0-1655,15-2 193,7 1-41,9 3 30,6 4 98,4 6-189,3 6 158,1 9 23,1 9 48,0 11-154,0 11-80,-4 9 16,-3 9-57,-8 5 30,-9 6-10,-7 2 2,-6 1-19,-8-1 24,-10-2-7,-8-3 114,-8-3 154,-7-5 1,-5-5-189,-2-6-68,0-8 214,1-7-96,4-10-95,4-8-41,5-9-16,6-7-603,4-7-822,3-4-1147,1-3-2932,4-2 2396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3:27.71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2179E6"/>
      <inkml:brushProperty name="anchorY" value="-1.37046E6"/>
      <inkml:brushProperty name="scaleFactor" value="0.5"/>
    </inkml:brush>
  </inkml:definitions>
  <inkml:trace contextRef="#ctx0" brushRef="#br0">124 1 4578,'0'0'0,"0"0"3394,0 0-3176,0 0 1114,0 0-270,0 0 389,0 0-1283,0 0-27,0 0 139,0 0 110,0 0-1,0 0 134,0 0-45,0 0 21,0 0 72,0 0-190,-1 0 59,1 0-135,-2 0-7,1 0-135,0 2-118,0 4 6,-2 8-53,0 10 268,-3 13-154,0 11-34,-1 10-60,-2 9 308,0 7-246,-1 3-83,2 0 139,0-4-149,2-8 24,0-9 29,2-12-32,1-11-8,0-10-16,2-10-35,-1-6-178,2-5-588,-1-2-237,-2-3-408,-2-6-1427,-3-8-2623,1 0-890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3:28.81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204E6"/>
      <inkml:brushProperty name="anchorY" value="-1.36995E6"/>
      <inkml:brushProperty name="scaleFactor" value="0.5"/>
    </inkml:brush>
  </inkml:definitions>
  <inkml:trace contextRef="#ctx0" brushRef="#br0">0 97 9060,'0'0'0,"0"0"1089,0 0-393,0 0 654,0 0 443,0 0-1492,0 0-127,0 0 258,0 0-243,0 0-162,3 1-3,6-1 21,9 1 57,10-1 20,11 0-55,8-4-35,6-5-29,3-3 21,-2-3-30,-3-1 9,-9 2-3,-10 2 0,-9 4 0,-9 4 19,-7 1-43,-4 2-24,-3 1 5,-2 2 32,1 5 9,1 7 223,1 9-117,2 8-120,-1 8 59,0 8 26,-1 8-50,0 5 18,0 4-42,-2 1 29,0-5-29,-2-6 7,0-10-2,0-11-56,0-10-58,2-10 12,0-6-271,0-6 93,6-8 13,8-11-32,8-7-211,7-7 156,2-1-4,0 1 259,-5 6-10,-4 6 96,-7 6-14,-4 7-26,-3 3 47,-2 6 4,2 7 802,1 6-395,3 7 201,4 5-259,2 4-99,3 1-59,3-1-170,1-2 37,2-5-43,1-5-31,2-6 26,3-6-30,3-7 9,3-9-302,4-11-176,1-8-117,-1-7 192,-3-5-168,-4-3 146,-8 0 129,-6 0-166,-8 1 192,-5 3 299,-5 4-64,-4 7 101,-3 7 286,-4 6-77,-3 7-145,-2 4-114,-2 5 21,-3 10 125,-3 11 219,-1 12 208,2 12 57,4 10 28,4 7-178,4 4 336,9 1-312,12-2 43,9-7-70,11-10-347,8-12-111,8-11-86,8-11-731,9-14-1262,5-14-1406,2-14-5208,-14 0 6740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3:29.93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2325E6"/>
      <inkml:brushProperty name="anchorY" value="-1.37191E6"/>
      <inkml:brushProperty name="scaleFactor" value="0.5"/>
    </inkml:brush>
  </inkml:definitions>
  <inkml:trace contextRef="#ctx0" brushRef="#br0">0 1 9476,'0'0'0,"0"0"1745,0 0-1587,0 0 602,0 0 1038,0 0-1323,0 0-414,12 9 57,8 10 207,9 10-173,8 8-82,8 6-44,5 2 1,4-2-30,3-4 6,1-8-358,-1-9-48,0-8 123,-2-8-133,0-12-353,-2-9 176,-3-10 241,-4-6-43,-5-4 258,-8-1 129,-6 1-3,-9 4 77,-7 5 361,-5 7 461,-4 6 99,-2 5-147,-1 4-166,-1 3-290,1 2-32,-3 2-208,-4 7-91,-5 12 179,-6 13 175,-4 16 31,-1 15-100,-1 15-293,0 12 155,1 8-182,1 4 25,2-3-12,2-7-39,3-10 10,4-12 14,4-16-43,2-14 32,3-16-11,2-11-613,1-8-683,0-12 7,4-13-1349,7-18-2684,-1 1-2005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3:30.71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2514E6"/>
      <inkml:brushProperty name="anchorY" value="-1.37421E6"/>
      <inkml:brushProperty name="scaleFactor" value="0.5"/>
    </inkml:brush>
  </inkml:definitions>
  <inkml:trace contextRef="#ctx0" brushRef="#br0">45 250 11109,'0'0'0,"0"0"1601,0 0-1812,0 0 686,0 0 1392,0 0-1600,0 0-253,0 0 90,0 0-86,0 0 49,0 0 101,0 0-61,0 0 26,0 0-135,0 0 55,0 0-24,0 0 22,0 0-6,0 0 3,0 0 56,0 0 3,0 0 2,0 0 41,0 0-67,0 0-17,0 0-15,0 0-38,0-2 27,0-2-48,0-5-61,0-2 53,0-5-3,1-2 19,1-2 54,0-1-70,0 0 42,0 1 6,0 2 91,0 2-24,-1 2-62,0 3 40,0 2 22,-1 2-45,0 1 127,0 0-112,0 0 57,0 1-17,0 1 22,0 2 13,0 0 16,0 1-40,0 1-61,0 0-59,0 4 10,0 7-10,0 12 168,-1 13 46,-2 11-3,-3 10 13,-2 5-38,-1 2-119,0-1-24,0-5-22,3-8-21,1-9 22,3-11-65,0-9 56,2-9-37,0-6-101,0-4-475,0-2-134,1-6-464,-1-7-1062,0-10-1099,0-8-205,0-5-1585,0 4 3191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3:31.09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2383E6"/>
      <inkml:brushProperty name="anchorY" value="-1.37314E6"/>
      <inkml:brushProperty name="scaleFactor" value="0.5"/>
    </inkml:brush>
  </inkml:definitions>
  <inkml:trace contextRef="#ctx0" brushRef="#br0">8 7 5218,'0'0'0,"0"0"2578,0 0-2168,0 0 1778,0 0-155,0 0-590,0 0-930,-2-1 172,1 0 246,0-1-309,0 1-171,0 1-283,0-1-93,1 1-43,4 2 194,5 1-7,9 3-43,11-1-69,11 0 18,13-1-31,12-1-33,9-2-48,3-1 11,-3-2-26,-7-1 4,-10 1-76,-12 0-17,-10 1-37,-11 0-125,-8 0 12,-5 1-348,-4 0-356,0 0-349,0 0-594,0 1-1631,1 1-3365,-1 1 4993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3:33.94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2583E6"/>
      <inkml:brushProperty name="anchorY" value="-1.37442E6"/>
      <inkml:brushProperty name="scaleFactor" value="0.5"/>
    </inkml:brush>
  </inkml:definitions>
  <inkml:trace contextRef="#ctx0" brushRef="#br0">1 1071 1649,'0'0'0,"0"0"5442,0 0-5079,0 0 1115,0 0 323,0 0 296,0 0-1460,0 0-215,0-3 410,1-7-517,6-9-80,7-11-222,9-9 19,7-9 27,7-9-38,3-7 14,3-7-40,0-4 47,-2-2-52,-2 3 15,-6 8-5,-6 12 0,-8 13 19,-6 13 13,-6 12-40,-4 8-43,-2 6-64,-1 4 89,-2 8 23,1 7 14,-1 9 21,-1 8-3,0 7 22,1 7-25,1 3-10,4 1-16,7 0 3,8 0-22,8-2-199,5-4 55,2-3-365,-1-4 301,-3-6-125,-6-6 72,-7-5-89,-7-6-84,-5-4 301,-10-4 90,-12-3-274,-12-2 120,-10-1 182,-7-2 12,-2 0 12,1-2 66,5-4 264,8-1-110,9-2 332,9 0-160,8-1-444,7-1 116,12-2-124,14-3 14,14-3 29,14-3 27,12-4-5,8-4 24,7-3-43,4-3 32,2-4-11,-2-2 3,-3-2-131,-7-1-111,-10 2 4,-13 3-34,-13 3 152,-14 6 123,-9 7 29,-8 6 250,-5 7 52,-5 5-334,-6 4 205,-6 5-37,-5 7 59,-3 11 101,-1 12 89,0 12-129,3 11-64,4 11 53,6 5-250,4 1 32,4-5-41,5-8-18,6-12-53,8-11-6,6-12-21,7-10-203,8-8-149,7-10-139,5-11-186,2-9 220,1-9 143,-2-6 129,-6-1 116,-8 0 154,-8 6 102,-10 7 397,-7 7 350,-5 8-107,-4 5-261,-1 4-97,-2 2-181,0 2-48,1 7-80,0 6 123,0 6 13,0 4-261,1 2 82,3 0-37,3-3-37,4-5-177,7-5 30,6-4 35,8-6-243,6-9-22,6-9-79,4-11-49,0-7 118,-1-5 128,-5-2-14,-7 1 281,-9 6 2,-8 8 371,-8 7 321,-4 6 44,-4 6-122,-1 2 134,-2 3-567,1 1 12,-2 5-52,-4 6 41,-1 10 317,-3 8-181,-1 7-243,3 2-16,1-1-18,3-2-52,2-5-26,2-7-349,0-7-222,2-6-334,1-5 137,2-5 298,2-9-39,2-9-57,2-9 465,1-8 13,-1-7 149,0-4-16,-2 0 75,-3 1 171,-1 5 123,-2 6 52,-1 8 490,-1 7-129,0 7-323,0 4-149,-1 5-281,1 2 30,0 1-112,3 0-56,6 3 160,9 4 22,10 2-20,11 3 17,7 2-40,4 1 29,0 0-67,-5-1 56,-7-2-55,-10-1 34,-8-4-30,-7-1 28,-7-1-9,-3-1 264,-3 1 19,-1 3 11,-1 4-61,-1 4-110,-1 5-67,-1 5-10,-1 1-27,-1 0-16,2-3 2,2-4-20,0-6 23,2-5-120,1-4-207,8-3 314,8-9-128,10-8-294,9-7-168,6-8-85,0-3 219,-2 0 144,-6 3 173,-7 6 105,-8 6 28,-7 6 65,-5 6 176,-4 2 48,-2 7-206,-1 8 390,-1 7-176,1 5-201,0 3 49,0 1-144,0-3 29,4-6-54,4-4 12,7-7-25,8-7 62,12-14-131,11-12-35,9-13-51,6-11-50,1-10-104,-2-7-32,-7-5-112,-10-2-51,-11 5 472,-10 8 43,-10 13 144,-6 13 680,-5 12-402,-5 10-6,-5 9-301,-3 14 197,-4 12 347,-1 13-235,1 12-125,3 9 120,4 7-241,7 4 103,13-1-132,14-5 88,-18-51-164,0-1 0,1 0-1,13 15 1,-12-16-33,1 0 0,1-1 0,14 11 0,37 15 0,8-12-197,3-9-195,2-10 61,0-10-190,-5-11-28,-7-7 167,-11-7-20,-12-3 180,-14-2 163,-9 1 41,-10 3 7,-10 4 11,-9 6 75,-6 5-97,-5 6 14,-3 5-5,-2 3-3,-2 7 37,1 7-29,0 7 123,1 9-72,2 6 7,5 4 20,4 2-65,5-2 1,5-5 15,4-6 67,4-7-75,7-7 121,6-4-54,7-9-19,8-9-66,7-12-78,5-11-208,4-10-5,1-9-165,-1-6-60,-4-5-50,-5-5 321,-6-2-63,-7-1 148,-6 1 178,-6 4-23,-4 8 172,-4 12 111,-2 13 668,0 13-455,-2 9-382,1 9-48,-2 12 99,-4 17 573,-4 16-181,-3 19 96,-3 17 165,-2 18-589,1 12 66,2 7-306,4-3-651,5-9 632,7-16-1486,10-17-342,-8-64 1224,0 1 1,1 0-1,-1-1 0,1 1 0,6 9 0,-7-13-162,0 1 0,1-1-1,-1 0 1,1 0 0,0 0-1,0 0 1,0-1 0,5 5 0,20 9 563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3:34.87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3093E6"/>
      <inkml:brushProperty name="anchorY" value="-1.37563E6"/>
      <inkml:brushProperty name="scaleFactor" value="0.5"/>
    </inkml:brush>
  </inkml:definitions>
  <inkml:trace contextRef="#ctx0" brushRef="#br0">2 808 3153,'0'0'0,"0"0"9269,0 0-9806,0 0 2093,0 0 407,0 0 412,0 0-2458,-2-10 361,5-10-324,5-12 41,7-12 0,5-10-75,2-10-67,0-8 35,-3-6 74,-4-5-359,-4 2 15,-5 5 409,-3 10-80,-1 14 45,-3 15 8,1 13-56,-1 11 16,-3 12-214,-3 14 153,-6 19 111,-4 16 265,-3 17-24,0 10-118,2 5 254,4 1-323,4-5-13,4-9 16,6-9-78,5-11 19,6-11-307,4-11 48,6-10-218,5-8-158,5-7-229,4-11-217,4-9 131,-1-10 217,-1-4-49,-5-3 203,-6 2 515,-7 4-5,-7 7 322,-4 6 275,-5 7 38,-2 5-54,-1 3-96,-1 3-29,-1 1-133,1 2-9,2 3 273,2 6 213,5 7-531,4 7 125,7 6-71,5 3 90,3 1-309,1-3-1,0-4 25,-1-7-80,1-7 77,1-5-24,3-5 45,3-8-104,2-7 33,2-8-145,-2-7-37,-2-5 21,-3-5-165,-6-3 27,-5-4-36,-6-2-33,-6 1 268,-5 0-5,-2 3 91,-2 5-10,-1 7 47,-2 8 83,-2 6 54,-1 7-214,-4 3 69,-3 6-29,-4 8 131,-3 8 111,-4 10-23,-1 10 245,-2 11 123,1 8-114,4 7-377,6 4 34,5-1-20,4-4 2,9-9 520,10-8-352,9-11-16,9-9-229,8-10 104,6-8-163,5-4-54,1-8-922,-2-5-756,-6-4-1002,-11-3-2447,-10 3-3689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41.29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85286.5"/>
      <inkml:brushProperty name="anchorY" value="-716809.25"/>
      <inkml:brushProperty name="scaleFactor" value="0.5"/>
    </inkml:brush>
  </inkml:definitions>
  <inkml:trace contextRef="#ctx0" brushRef="#br0">0 1 7043,'0'0'0,"0"0"897,0 0-449,0 0 1081,0 0-1159,0 0 372,0 0-6,0 0-237,23-1-243,8 1-181,5 0 5,4 0-85,1 1-62,-2-1-472,-2 0-1440,-3 0-1378,-6 0-1514,-7 0 3473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3:47.85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3328E6"/>
      <inkml:brushProperty name="anchorY" value="-1.37696E6"/>
      <inkml:brushProperty name="scaleFactor" value="0.5"/>
    </inkml:brush>
  </inkml:definitions>
  <inkml:trace contextRef="#ctx0" brushRef="#br0">250 13 2545,'0'0'0,"0"0"1425,0 0-411,0 0 248,0 0 352,0 0-614,0 0-352,0 0 182,0 0-32,0-1-251,0 0 5,0 0 43,0-1 67,0 0-38,0 0-56,0 1-149,0 0-112,0 0-75,0 1-32,0 0-96,0 0 21,0 0-87,0 0 20,0 0 9,0 0-80,0 0-107,0 0 82,-3 1 4,-4 4-78,-5 5 138,-6 6-79,-3 5 64,-3 7-35,-2 5-8,0 7 40,1 4-32,2 4 29,3 2-8,3 2-34,5 3 48,3 1-17,4 4 44,3 3-49,3 2 16,5 1-5,5-1 0,6-4 0,4-5-37,4-5 29,2-7-11,2-5 22,0-5-62,0-5-56,-1-4 107,-1-5-18,-2-5-30,-2-3-43,-3-4-82,-1-4-75,-3-1-249,-3-2-162,0-2-122,-3-3-607,0-4-1656,-2-7-2222,-2 0 2235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3:49.55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3471E6"/>
      <inkml:brushProperty name="anchorY" value="-1.37935E6"/>
      <inkml:brushProperty name="scaleFactor" value="0.5"/>
    </inkml:brush>
  </inkml:definitions>
  <inkml:trace contextRef="#ctx0" brushRef="#br0">271 13 2273,'0'0'0,"0"0"3362,0 0-2914,0 0 1262,0 0 395,0 0-1046,0 0-280,-1-3-269,1 1 226,-1-1-205,0 1-166,1 1-79,0 0-182,0 1-96,0-1-8,0 1-51,0 3-122,0 5 218,0 5-34,2 7-3,5 3-8,4 2-35,4 0-160,4-3-293,0-3 259,-1-5-233,-2-4-66,-3-3 112,-4-4 160,-3-1 253,-3-2-37,-2 0 205,-1-1-213,-2 0 72,-4 0 88,-6 0-144,-6 0 11,-5 0 32,-6 1 21,-5 5 69,-3 5 59,-2 6 120,-1 6 48,2 6-208,2 6 51,5 3-99,6 4 0,8 1-24,5 0-53,6-1 13,4-2-8,7-2-37,6-6-9,4-4-55,5-7 88,3-5-105,3-6-23,4-4-126,2-3-232,2-1 56,2-4-261,1-4-403,-1-3 437,-3-2-256,-5-2 131,-6-3 438,-7 1 229,-6 0 96,-4 1 69,-3 3 209,-6 3 228,-6 2-404,-3 2 234,-5 2 109,-1 2 241,-3 3-222,1 5 145,0 6 183,1 6-243,2 6-7,4 4-112,4 5-206,3 3 122,3 2 60,3 2-190,3-1-48,6-1 45,7-2-63,6-2 15,5-3-98,5-4-30,2-4-53,2-6 8,2-5-120,-1-5-99,1-4-53,2-4-53,0-8-238,3-9-331,-1-6 152,-3-6-2,-2-5-235,-6-3 317,-5 0 497,-8 2 162,-6 2 131,-5 7 323,-3 5 413,-5 6-167,-3 6-97,-4 4-349,-4 3 47,-4 3 143,-2 7 127,-3 6 104,0 7-178,0 5 103,2 5-146,4 4-112,5 4 120,4 5-254,3 3-114,2 1-32,4 1 7,5-2-31,3-3 8,3-3-22,2-5 6,0-6-22,0-6-13,-1-6-16,-3-4 21,-3-5-120,-2-3 17,-2-3 26,-2-2 136,-1-2-19,-1 1 54,-1-1 10,-2 0 0,-7 1-71,-10-1-17,-10 1 0,-7 1 14,-5 0-118,1 1 166,4 0-91,7-1-157,8 0-401,8 0-477,6-1-1038,12-1-1251,11-5-502,3-1 1667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3:50.16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3621E6"/>
      <inkml:brushProperty name="anchorY" value="-1.38198E6"/>
      <inkml:brushProperty name="scaleFactor" value="0.5"/>
    </inkml:brush>
  </inkml:definitions>
  <inkml:trace contextRef="#ctx0" brushRef="#br0">209 44 4258,'0'0'0,"0"0"2529,0 0-2745,0 0 1643,0 0 502,0 0-1006,0 0-784,1-10-3,4 0 102,5 0-129,3 2 22,5 3 205,2 6 32,1 8 190,0 8-172,-1 8 28,-3 7-195,-4 6 85,-3 4-112,-5 3-48,-3 2 11,-9 0-86,-11-2-72,-10-4 17,-9-4-52,-7-6-119,-4-7 32,2-7 111,3-7-130,6-4 83,7-6-25,8-8-106,7-8 32,7-6 96,7-6-162,8-1 89,8 1-28,7 3 192,4 6-110,3 6 80,0 5 1,1 4 36,0 7 124,-2 8 117,0 8-43,-3 7 45,-2 5-138,-2 4-54,-3 2-85,-3 0-80,-2 0-696,-1-2-633,-1-5-2443,-1-7-1978,-3-8 3960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3:50.63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3767E6"/>
      <inkml:brushProperty name="anchorY" value="-1.38386E6"/>
      <inkml:brushProperty name="scaleFactor" value="0.5"/>
    </inkml:brush>
  </inkml:definitions>
  <inkml:trace contextRef="#ctx0" brushRef="#br0">1 1 8356,'0'0'0,"0"0"3441,0 0-3827,0 0 1373,0 0 699,0 0-787,0 0-990,0 1 329,1 6-249,0 5 318,3 6-131,0 6-40,1 3-53,-1 2-11,-1 0-24,0-1-54,-2-4-4,0-5-41,-1-5-216,0-6-221,1-3 29,2-4-16,2-4 310,5-7-201,6-8-239,4-7 373,4-4-113,2-1 169,-2 2 152,-3 5 3,-4 6 16,-5 5 61,-2 6-54,-3 4 132,-1 7 522,2 7-256,-1 7 0,1 5-21,1 4-117,-1 3-105,1-1-165,0 0-189,1-5-729,0-5-635,3-6-1611,3-5-2665,-2-5 3217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3:50.8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3929E6"/>
      <inkml:brushProperty name="anchorY" value="-1.38542E6"/>
      <inkml:brushProperty name="scaleFactor" value="0.5"/>
    </inkml:brush>
  </inkml:definitions>
  <inkml:trace contextRef="#ctx0" brushRef="#br0">1 24 2465,'0'0'0,"0"0"9508,0 0-10121,0 0 2275,0 0-336,0 0 280,0 0-1617,6 0 222,8 0-115,7 0-107,9 0 19,10 0-101,10-1-1729,7-3-857,3-5-2387,-10-1-1861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3:51.10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4089E6"/>
      <inkml:brushProperty name="anchorY" value="-1.38667E6"/>
      <inkml:brushProperty name="scaleFactor" value="0.5"/>
    </inkml:brush>
  </inkml:definitions>
  <inkml:trace contextRef="#ctx0" brushRef="#br0">56 1 5298,'0'0'0,"0"0"4210,0 0-4594,0 0 1593,0 0 850,0 0-693,0 0-1056,-2 6 13,-1 9 1152,-2 9-293,0 10-283,-1 9-235,0 8-365,0 6-11,0 7-149,1 3-91,1-1-40,0-5 0,2-8-512,1-10-996,0-10-1221,5-11-843,4-10-4117,1-7 4784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3:51.93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3959E6"/>
      <inkml:brushProperty name="anchorY" value="-1.38605E6"/>
      <inkml:brushProperty name="scaleFactor" value="0.5"/>
    </inkml:brush>
  </inkml:definitions>
  <inkml:trace contextRef="#ctx0" brushRef="#br0">0 4 3666,'0'0'0,"0"0"5442,0 0-6031,0 0 1461,0 0-226,0 0 1109,0 0-1824,0-1 231,6 1-124,7-1-33,14 1 347,13-1-80,14 1-197,13 0-40,7 2 128,4 6 2,3 8-109,-2 10 96,-2 9-88,-6 11 230,-6 10-86,-7 10-40,-8 9-38,-7 6 119,-8 4-116,-6 3-37,-7 1-27,-6-1 19,-6 1 83,-5-1 13,-8-1 3,-7-2-107,-8-5 32,-5-6 134,-2-7-212,-1-10 33,0-9 5,2-9-67,3-9 19,2-7 11,3-7 13,4-6 16,3-3-77,2-4-33,3-2 6,2-1-64,1 0-58,1-1-81,-1 0-208,-1 1-491,-2-3-82,-3-2-580,-2-4-1531,-1-4-4535,0-1 8062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4:04.17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4157E6"/>
      <inkml:brushProperty name="anchorY" value="-1.38884E6"/>
      <inkml:brushProperty name="scaleFactor" value="0.5"/>
    </inkml:brush>
  </inkml:definitions>
  <inkml:trace contextRef="#ctx0" brushRef="#br0">13 37 6867,'0'0'0,"0"0"2289,0 0-2073,0 0 1078,0 0 443,0 0-406,0 0-949,0 0-193,0 0 350,-3 0-139,0 0-162,1 0-49,0 0 22,0 0 128,1 0-171,4 0-16,7 0 283,10 0-91,11 0 171,10 0-318,11 0-125,7 0-13,4 0-40,3 0-1,0 0-20,-2-1 4,-5-1-2,-6-2 0,-9 0 0,-10 0-18,-10 0-14,-7 0-240,-7 0-46,-5 1-301,-3 1-80,-3 0-280,0 1-278,-6 0 225,-10 1-1086,-13 3 175,-10 4-140,-9 4 495,-6 5 262,-4 3 833,0 1 461,3 1-24,6-2 344,8-1 734,9-4-174,9-2-114,9-3 85,6-2-56,5-1 45,3 0 267,2-1-578,3 2-97,5-1 288,8 1 459,6-2-872,8 1 333,4-1-173,5-1-128,3 0-59,2-2-32,1-1-226,0 0 39,-1-1-45,-1 0-576,-1 0-1033,-1-1-1030,-3 0-1875,-9 0-748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4:04.75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4358E6"/>
      <inkml:brushProperty name="anchorY" value="-1.39031E6"/>
      <inkml:brushProperty name="scaleFactor" value="0.5"/>
    </inkml:brush>
  </inkml:definitions>
  <inkml:trace contextRef="#ctx0" brushRef="#br0">149 41 7299,'0'0'0,"0"0"2321,0 0-2353,0 0 1158,0 0-942,0 22 595,0 15-384,1 13-165,2 12 31,4 7 190,2 3-347,4-1-37,2-7 2,3-10-40,3-10 99,2-11 158,3-12-171,3-8-11,5-8-91,5-11 147,4-11-107,5-11 36,-1-10-65,-2-7 16,-5-6 29,-6-3-85,-9-3-67,-7 0 110,-8 2-190,-5 3 168,-3 5-15,-6 6 4,-7 6 6,-8 7-56,-10 7 35,-9 8-107,-9 5 11,-8 4-46,-7 3 120,-2 6-74,-1 6-86,3 5 195,6 3-45,6 3-75,8 0 141,8 0-82,8-3 26,8-4-42,6-4-401,6-4-354,3-3-1121,6-2-1350,7-3-1126,2 0 2975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4:04.96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4219E6"/>
      <inkml:brushProperty name="anchorY" value="-1.38917E6"/>
      <inkml:brushProperty name="scaleFactor" value="0.5"/>
    </inkml:brush>
  </inkml:definitions>
  <inkml:trace contextRef="#ctx0" brushRef="#br0">0 0 5426,'0'0'0,"0"0"0,0 0-4676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41.49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86886.1875"/>
      <inkml:brushProperty name="anchorY" value="-718079.25"/>
      <inkml:brushProperty name="scaleFactor" value="0.5"/>
    </inkml:brush>
  </inkml:definitions>
  <inkml:trace contextRef="#ctx0" brushRef="#br0">0 85 6883,'0'0'0,"0"0"2978,0 0-3064,0 0 1567,0 0-1569,0 0 291,7 1-94,9 0 22,10-4-158,12-7-1072,12-9-1457,11-9-1675,-8 2 568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4:37.86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4346E6"/>
      <inkml:brushProperty name="anchorY" value="-1.39044E6"/>
      <inkml:brushProperty name="scaleFactor" value="0.5"/>
    </inkml:brush>
  </inkml:definitions>
  <inkml:trace contextRef="#ctx0" brushRef="#br0">351 112 2289,'0'0'0,"0"0"2993,0 0-2483,0 0 597,0 0-61,0 0-91,0 0-896,0 0 79,0 0 313,0-15-176,0-2 179,0 0-131,0 3-89,0 2 305,0 4-99,0 3 97,0 2 20,0 1-95,0 1-25,0 1-146,0-2-96,0 1-78,0-2-47,0 1-17,0-1-40,-1 0-10,-2 2 0,-4-1 34,-4 2-48,-5-1 17,-6 4-25,-5 5 24,-4 7-7,-4 7 2,-3 8 93,1 8-101,2 6 16,5 7-24,6 3 21,7 3-82,6 2 98,5 0-50,9-2 16,7-4-3,8-4-38,7-7 30,7-8 8,7-9-226,3-8 84,6-8-111,3-7 42,1-11-184,2-11 32,-3-8-37,-4-7 40,-6-3 173,-9-2 176,-8 1 1,-8 4 58,-8 4 32,-4 6 237,-3 6 30,-2 6 269,-1 4 51,-3 5-443,-5 3-136,-3 7 16,-5 9-40,-2 9-37,0 8 10,2 7-23,3 4 4,5 4-20,3 0 23,4-1-8,5-3 3,5-5-37,5-8 10,5-7-490,3-8 119,4-6-63,2-5-22,0-10 173,-1-9-255,-2-9 119,-5-8 204,-6-7-9,-3-5 280,-5-2-48,-6 1 33,-6 1-17,-5 4 286,-4 4 178,-2 6-15,2 4 13,1 6-67,4 6 374,4 4-486,4 4-216,1 3-21,3 1-107,9 1 85,10 0-13,14 0 5,11-1-15,9 1 4,6 1-2,3-1 0,1 2 38,-4 3-30,-3 5 10,-5 4 17,-7 4 88,-7 5-6,-9 5 46,-8 6-102,-7 6 51,-7 6-18,-3 4-92,-8 3 28,-4-2-33,-3-6-32,-1-8-47,2-10 103,3-9-34,3-8 13,2-4 0,1-9-94,3-8 83,5-10-47,6-8 31,6-4 11,5-2-59,1 3-74,0 3 130,-2 6 11,-5 7 0,-3 5 27,-4 6-24,-1 3 119,0 5-34,1 6 35,2 7 13,1 5-133,2 4 58,-1 1-61,2-1-42,-1-3-9,1-6-40,-1-4-104,3-5 27,3-6 40,4-10 59,3-9-70,3-10 8,0-8 17,1-7-65,-1-5 0,-3 0-96,-2 1 323,-5 6-80,-4 7 38,-4 11 2,-5 7 74,-4 8 17,-2 5 0,-1 6-14,1 8-13,3 7 59,3 8-150,5 7 46,3 5 0,5 4-25,1 2-47,-1 1-193,-2-2-266,-4-3 229,-5-6-597,-4-5 579,-7-5-284,-7-8 423,-10-4-111,-8-6 199,-7-2 68,-4-6 46,-1-5 0,1-5 158,5-3 87,5-2-53,7 2 67,8 3-240,4 3-43,5 3-56,6 2 56,8 1-5,10 2 2,7 0-16,7 2 6,5-1-3,3 0 0,2-3 0,1-2 0,1-4-75,0-4 97,-1-2 4,-6-1 1,-6 1-14,-10 0-13,-8 3 283,-6 2-120,-6 3 88,-3 2 506,-2 3-442,-1 1 11,-2 2-94,-2 3-182,-1 7 116,1 8 26,1 10-123,5 7 398,12 6-117,13 2 124,16-1 73,13-5-520,13-7 120,10-9-137,8-7-2,4-11-5,0-12-59,-6-11-59,-11-9-5,-15-7 14,-17-5-65,-15-4 75,-15 0 69,-15 1 19,-13 5 21,-10 7 169,-9 8-83,-7 8-115,-7 7 0,-5 9 26,-3 10 22,0 12 51,5 11 26,7 8-95,11 7 124,11 4-170,10 0 32,8-2-13,13-5 16,11-7-6,10-11-128,10-10 113,9-10-4,7-15 1,8-16-14,3-14-69,1-12 38,-4-11 39,-8-9-32,-8-7 51,-9-6-125,-9-3-169,-9 1 268,-7 5-57,-6 10 40,-3 13 57,-2 14 4,-4 16 508,-3 10-459,-3 12-43,-5 13-118,-3 14 140,-2 16 18,0 16-59,3 12 8,3 9-2,5 4-22,5 1 25,7-2-9,9-6 3,9-8 0,9-9 0,10-11 0,9-12-75,6-11 78,4-9-139,3-11-35,-1-11-349,0-11 202,-6-9-26,-7-8-112,-11-4 395,-11-2-25,-10 1 81,-8 4 53,-4 6 235,-4 8 274,-3 6 14,-1 7 64,-1 5-392,0 4-238,1 7-141,-1 9 190,0 11 12,2 9-74,0 10 54,2 7-54,2 3 13,7 1-5,7-4 37,7-6-47,6-8-78,1-10 21,0-10 24,-2-6-48,0-13-114,-1-11 88,-1-11-110,0-12-27,-2-7 212,-2-7-217,-1-2-2,-2 1 261,-2 6-30,-3 9 22,-4 10 8,-2 9 112,-1 9-50,0 7 58,3 10 173,3 10-197,3 11-61,2 9 53,1 9 8,-1 7-61,-1 2-35,-2 1-30,-2-4-146,-1-6 224,0-9-168,-2-9-189,1-10 74,0-8-357,1-9 560,4-12-86,3-11-109,3-12 131,2-8-61,2-7-40,-1-2-193,-2 2 425,-2 5-137,-3 9 92,-4 9 26,-3 10 13,0 8 168,1 11 292,4 13-279,3 9 127,3 9-148,3 4-114,2 0 232,1-2-323,0-7 61,-3-7-61,-2-7-256,-5-7-529,-6-13-1098,-3-13-4179,-4-3 1599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4:38.07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49E6"/>
      <inkml:brushProperty name="anchorY" value="-1.39247E6"/>
      <inkml:brushProperty name="scaleFactor" value="0.5"/>
    </inkml:brush>
  </inkml:definitions>
  <inkml:trace contextRef="#ctx0" brushRef="#br0">1 1 10165,'0'0'0,"0"0"1520,0 0-578,0 0 371,0 0 642,0 0-1539,0 0-325,3 0 5,4 3-144,5 5-2329,2 5-3540,-2 0-2756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4:39.01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5032E6"/>
      <inkml:brushProperty name="anchorY" value="-1.39378E6"/>
      <inkml:brushProperty name="scaleFactor" value="0.5"/>
    </inkml:brush>
  </inkml:definitions>
  <inkml:trace contextRef="#ctx0" brushRef="#br0">18 0 11493,'0'0'0,"0"0"1857,0 0-1830,0 0 1307,0 0-150,0 0 222,0 0-1448,-3 0 308,5 0-186,11 0 118,13 0-190,15 0 80,14 0-64,10 0-5,6 1-38,0 1 27,-3 3-11,-7 2 3,-10 2 0,-12 1-18,-12 1 23,-10 0 11,-8 1 72,-7 2 131,-11 6-51,-12 5 27,-14 6-78,-14 7-34,-10 5 23,-9 2-50,-5 2-24,1-1 99,5-4-88,9-6 104,12-6-123,12-9 37,12-7 24,10-6-103,6-4 31,5-4-88,9 0 3,12-2 88,18 1 27,21-3-3,20-3 8,19-6-56,14-4-3,10-3 17,4-2-9,-3 2-16,-8 2 43,-15 5-50,-20 4-41,-21 3-419,-17 3-165,-18 2-224,-11 3-381,-8 5-236,-10 3-434,-8 1-1798,-6-2-5000,1-2 9679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4:39.25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5274E6"/>
      <inkml:brushProperty name="anchorY" value="-1.39547E6"/>
      <inkml:brushProperty name="scaleFactor" value="0.5"/>
    </inkml:brush>
  </inkml:definitions>
  <inkml:trace contextRef="#ctx0" brushRef="#br0">1 72 13814,'0'0'0,"0"0"1857,0 0-2092,0 0 1177,0 0 638,0 0-625,0 0-1057,20-1 286,15-2-160,17-3-29,16-2-328,15-2-1346,12-3 9,5 1-1635,-4 1-3517,-19 4 1737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4:39.43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5464E6"/>
      <inkml:brushProperty name="anchorY" value="-1.39667E6"/>
      <inkml:brushProperty name="scaleFactor" value="0.5"/>
    </inkml:brush>
  </inkml:definitions>
  <inkml:trace contextRef="#ctx0" brushRef="#br0">0 105 9620,'0'0'0,"0"0"2594,0 0-3008,0 0 1196,0 0 184,0 0-305,0 0-639,37-5 71,23-8-597,23-10-1420,18-9-1760,-12 1-5346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4:40.18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5628E6"/>
      <inkml:brushProperty name="anchorY" value="-1.39783E6"/>
      <inkml:brushProperty name="scaleFactor" value="0.5"/>
    </inkml:brush>
  </inkml:definitions>
  <inkml:trace contextRef="#ctx0" brushRef="#br0">706 77 5426,'0'0'0,"0"0"7380,0 0-7994,0 0 2527,0 0-931,0 0 720,0 0-1262,-5-21-346,-2-1 119,-3 1-237,-6 8 3,-10 14 31,-10 15-15,-12 14 24,-12 13-6,-8 11-16,-6 9 6,0 8-78,5 6 59,12 3-77,14 2-315,14-1 69,13-2-117,16-4 168,13-7-558,14-5-59,10-7 348,8-7-171,2-5 359,-1-5 191,-6-4 130,-9-5 29,-9-3 32,-9-4 57,-6-1 247,-8-2-29,-8 1 102,-7 0-73,-7 3 83,-5 3-5,-6 4-165,-5 5-62,-2 3-86,-2 3-44,3 2 58,3 0-80,7-2-13,6-3-54,8-3-83,7-4-372,4-3-52,6-4-237,6-3 248,7-5-221,5-4-438,4-4 854,-1-4 298,-2-2-23,-3-3 90,-6 0 94,-3-1 330,-4 1 44,-2 0 12,-2 3 113,-1 2-177,0 6-186,0 8 552,1 7-515,-1 7 243,1 5-368,0 1 40,2-2-158,5-3-26,10-9-41,9-7-90,15-9-165,14-17-988,15-20-1525,12-22-4528,-11 2 4914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4:41.59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5482E6"/>
      <inkml:brushProperty name="anchorY" value="-1.39848E6"/>
      <inkml:brushProperty name="scaleFactor" value="0.5"/>
    </inkml:brush>
  </inkml:definitions>
  <inkml:trace contextRef="#ctx0" brushRef="#br0">129 11 8228,'0'0'0,"0"0"2097,0 0-1308,0 0 916,0 0 200,0 0-843,0 0-881,0-5 78,2 0-163,3 5-29,3 6 130,3 10-170,4 9 74,4 7-117,3 5 30,2 1-33,1-1-405,2-5-166,0-7-240,1-8 260,0-6 84,-1-6-264,-3-10-221,-3-8 616,-6-5-18,-4-3 269,-5 0 88,-5 0 147,-7 5 237,-9 4-110,-8 5-57,-9 2 490,-9 8-467,-5 8 325,-4 8-130,0 10-77,2 8 7,4 8-122,7 7-8,5 5-211,9 2 34,7-1-23,6-1-22,8-5-13,11-5 22,10-6-84,11-7-106,12-7-67,8-8 9,8-7-201,5-6 91,1-6-57,-1-7 105,-7-7-123,-9-3 171,-11-2 267,-10 1-54,-11 0 265,-7 3 69,-5 2 69,-8 2 203,-7 2-310,-8 3-213,-7 2-3,-8 2-10,-4 7 155,-3 5-9,1 6 14,2 5 42,6 6 65,6 3-241,9 3 75,6 2-107,5 1 41,5-1-36,5 0 9,8-2-22,6-1-13,7-1-16,5-3-34,3-1-105,1-1 27,1 0 96,-2 0-144,-3 0-120,-6 0 88,-6-3 128,-6-2 34,-6-2 22,-2-3 24,-3-2-2,-3-2 95,-6-2-26,-5 0-81,-6-1 46,-7-1-56,-4-2-5,-5-2 37,-2-2-51,-3 0 54,1-6 2,3-3 19,4-4-2,8 0 151,7 2 32,6 1-36,5 2-55,4 3-132,3 1-25,1 2 51,0 0-80,0-1 24,0 1-27,1 0 43,4 0 24,2 0-5,2 0-14,2 0 24,1 0-26,1 0 26,0 0-26,-1 0 26,2 0-7,-1 0 2,-1 2 18,0-1-23,-1 0 8,-1 1-22,-2-1 24,-1 0-7,-3 1 2,-1-2 0,-1 1 0,-2 0 0,0 0 37,-1-1-29,0 1-8,0-1 3,-1 1-22,1 0 24,0-1 30,0 1-46,0-1-39,0 0 66,0 0-24,0 0 26,0 0-23,0 0-86,0 0-13,0 0-338,0 0-788,0 0-1460,-1 0-3384,-1 0 1986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4:42.20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563E6"/>
      <inkml:brushProperty name="anchorY" value="-1.40107E6"/>
      <inkml:brushProperty name="scaleFactor" value="0.5"/>
    </inkml:brush>
  </inkml:definitions>
  <inkml:trace contextRef="#ctx0" brushRef="#br0">0 75 3217,'0'0'0,"0"0"3090,0 0-2522,0 0 1356,0 0-131,0 0-9,0 0-655,0-6-94,0 1-109,0 0-297,0 0-212,0 2-204,2 5-8,1 8 332,2 9-183,0 11-57,0 9-87,-2 9-154,-1 5-5,0 3-51,-4-6-32,0-7-256,-1-10-6,0-11 78,1-9 56,1-11-499,2-16 582,8-15-510,9-15 227,8-11-104,8-7 152,3 0 218,1 4 75,-4 8 1,-4 10 55,-7 12 83,-5 10 203,-4 8-51,-2 9 32,0 12 75,2 12-189,2 10-36,2 10-52,0 7-36,0 5-15,0 0-56,-2-3 13,-2-7-8,-3-8 0,-3-10-710,-2-9-357,-3-8-857,-1-9-1816,-1-4-6693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4:43.75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5805E6"/>
      <inkml:brushProperty name="anchorY" value="-1.40272E6"/>
      <inkml:brushProperty name="scaleFactor" value="0.5"/>
    </inkml:brush>
  </inkml:definitions>
  <inkml:trace contextRef="#ctx0" brushRef="#br0">339 1 5122,'0'0'0,"0"0"4082,0 0-3978,0 0 1622,0 0-240,0 0 11,0 0-1356,0 0 20,1 0 79,0 0 26,-5 1-180,-6 5-9,-9 8-39,-6 9 186,-7 10-96,-5 13 93,-3 13-39,1 16-6,1 15 77,4 16-210,6 16 138,8 12-122,7 9-6,11 3-55,15-5 10,14-8-27,-17-99 3,22 49 0,-20-56-45,29 47-1,-28-55-332,1 1 0,22 22 0,-24-29 37,2-1 1,0 0-1,17 11 0,-19-14-233,2-2-1,-1 1 1,25 8 0,-24-11-593,0-1 1,1 0-1,24 2 1,29 2-5919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4:44.21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5948E6"/>
      <inkml:brushProperty name="anchorY" value="-1.40569E6"/>
      <inkml:brushProperty name="scaleFactor" value="0.5"/>
    </inkml:brush>
  </inkml:definitions>
  <inkml:trace contextRef="#ctx0" brushRef="#br0">1 0 1953,'0'0'0,"0"0"6723,0 0-7321,0 0 1812,0 0 24,35 4 237,12 7-1194,14 12 4,5 12-31,3 15-270,0 13 341,-3 14 321,-5 10-718,-7 9 205,-10 4-61,-10 2-85,-11-3 61,-10-3-59,-6-5 35,-7-5-29,-9-7 7,-8-6-58,-7-7-77,-6-5-131,-4-9-475,-1-7-195,2-10-149,5-10-1342,5-10-2292,8-7 1201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41.79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88407.5625"/>
      <inkml:brushProperty name="anchorY" value="-719264.9375"/>
      <inkml:brushProperty name="scaleFactor" value="0.5"/>
    </inkml:brush>
  </inkml:definitions>
  <inkml:trace contextRef="#ctx0" brushRef="#br0">95 1 4114,'0'0'0,"0"0"4674,0 0-4855,0 0 1405,0 0 553,0 0-1009,-10 30-231,-2 11-297,-1 11-54,0 5-162,0 2 8,3-3-32,1-4-53,2-8-734,3-11-560,2-9-673,0-10-1790,2-7-1900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4:45.96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6115E6"/>
      <inkml:brushProperty name="anchorY" value="-1.40844E6"/>
      <inkml:brushProperty name="scaleFactor" value="0.5"/>
    </inkml:brush>
  </inkml:definitions>
  <inkml:trace contextRef="#ctx0" brushRef="#br0">44 0 4722,'0'0'0,"0"0"993,0 0-1103,0 0 932,0 0 338,0 0-1112,0 0 105,0 0 121,0 0 151,0 0 49,0 0 65,0 0 203,0 0-88,0 0-203,0 0 7,0 0-111,0 0 56,0 0-80,0 0-54,0 0 89,0 0-14,0 0 24,0 0-245,0 0 72,0 0-91,0 1-3,0 6 166,0 6-32,0 8-131,0 9 101,0 7-130,-1 5-40,-3 4-11,-1 2-24,-2-2 2,-1-5-2,2-7 0,1-9 0,1-8-93,2-7-49,1-5-122,0-4 83,2-10 189,6-11-168,8-11-30,8-12 12,7-7-257,5-3 331,2 3 21,-3 4 75,-4 10-3,-6 9 30,-6 10-24,-5 7 101,-5 6 45,-1 7 198,0 11 26,0 9-140,0 11 183,-1 9-302,1 5-60,-3 4-30,0-2-160,0-7-542,0-8-285,2-10-1435,6-9-2162,6-14-2645,0-5 8776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4:46.21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6276E6"/>
      <inkml:brushProperty name="anchorY" value="-1.41012E6"/>
      <inkml:brushProperty name="scaleFactor" value="0.5"/>
    </inkml:brush>
  </inkml:definitions>
  <inkml:trace contextRef="#ctx0" brushRef="#br0">166 0 7812,'0'0'0,"0"0"3505,0 0-4052,0 0 1625,0 0 707,0 0-955,0 0-761,-27 25 126,-5 10 93,0 9-155,3 5-58,8 1-72,7-3 10,6-4-32,6-8-31,7-7-49,9-8-456,8-7-173,9-5-356,8-5-1429,6-7-1718,-6-3-2080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4:46.42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6406E6"/>
      <inkml:brushProperty name="anchorY" value="-1.41178E6"/>
      <inkml:brushProperty name="scaleFactor" value="0.5"/>
    </inkml:brush>
  </inkml:definitions>
  <inkml:trace contextRef="#ctx0" brushRef="#br0">0 121 4274,'0'0'0,"0"0"7027,0 0-7526,0 0 1889,0 0-291,0 0-146,0 0-1121,34-3 336,19-4-165,22-6-1068,17-6 622,11-5-2334,4-5-2495,-18 4 580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4:46.66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6589E6"/>
      <inkml:brushProperty name="anchorY" value="-1.41293E6"/>
      <inkml:brushProperty name="scaleFactor" value="0.5"/>
    </inkml:brush>
  </inkml:definitions>
  <inkml:trace contextRef="#ctx0" brushRef="#br0">120 1 6851,'0'0'0,"0"0"3026,0 0-3456,0 0 2201,0 0 262,-12 34-1224,-1 15-486,-2 11 397,1 8-179,0 2-138,1-1-301,1-8-73,2-10-568,3-13-160,2-13-331,2-10-357,2-17 125,1-16-1475,0-16 258,0-15 647,1-12-682,-1 6 911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4:46.99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645E6"/>
      <inkml:brushProperty name="anchorY" value="-1.41198E6"/>
      <inkml:brushProperty name="scaleFactor" value="0.5"/>
    </inkml:brush>
  </inkml:definitions>
  <inkml:trace contextRef="#ctx0" brushRef="#br0">80 211 2801,'0'0'0,"-16"-13"2417,-6-5-597,3 3 264,4 2-505,8 4-603,7 6 41,10 10-54,7 10-189,8 9-249,5 8-181,5 7 251,1 6-323,2 5-72,-1 4-151,-1-1-15,-2-2 6,-3-6-48,-4-9-5,-6-11-56,-4-8-137,-3-10-77,-1-13 179,2-15 11,2-16 96,3-15 21,-1-12 2,0-10-31,-2-5 160,-3 0-49,-2 5-15,-2 10 272,-2 12-24,-2 13-297,-2 12-12,-2 10-108,-1 7-679,1 5-1330,-2 3-1664,1 2-4034,-1 0 6086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4:48.49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6628E6"/>
      <inkml:brushProperty name="anchorY" value="-1.41304E6"/>
      <inkml:brushProperty name="scaleFactor" value="0.5"/>
    </inkml:brush>
  </inkml:definitions>
  <inkml:trace contextRef="#ctx0" brushRef="#br0">1 76 3282,'0'0'0,"0"0"2064,0 0-1455,0 0 1405,0 0-248,0 0-507,0 0-920,2-13 275,1-2 146,1 0-48,-1 3-151,-1 2-36,0 4-130,-1 3-69,0 1-68,0 2-47,0 0-200,1 7 32,3 12 181,2 15 181,5 18-245,1 19-37,2 19-67,0 20 3,0 17-67,-2 15 53,-3 8-56,-1 2 17,-3-4-6,-3-10 0,-1-10 0,-1-14 0,-1-13 18,-1-15-4,1-14-17,-1-15 6,1-13 15,0-13-23,0-11 8,-1-8-283,1-6-257,0-4-298,0-7-600,0-9-1022,1-13-3610,-1 1 804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4:49.57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6769E6"/>
      <inkml:brushProperty name="anchorY" value="-1.41608E6"/>
      <inkml:brushProperty name="scaleFactor" value="0.5"/>
    </inkml:brush>
  </inkml:definitions>
  <inkml:trace contextRef="#ctx0" brushRef="#br0">50 11 3378,'0'0'0,"0"0"4017,0 0-3921,0 0 1401,0 0 275,0 0-577,0 0-1094,5-3 86,2-1-46,3 1-55,4 3 84,5 5-57,6 6-55,5 5-39,6 3 5,2 2-45,2-2-9,0-2-373,-4-2-82,-4-4-225,-6-4 187,-9-3-37,-6-2 122,-5-1 329,-3-1-67,-7-2 83,-7 0 103,-8 1-7,-8-1 178,-10 1 161,-7 2 58,-5 6 227,-2 6-32,2 5-216,5 8-3,6 6-107,9 8-189,7 5 27,9 5-118,6 2 43,8 0-56,10-2 14,11-6 12,8-6-60,9-8-169,7-9 8,6-8-296,5-5-224,2-10-160,-1-9 72,-3-9-157,-6-8 189,-7-4 427,-10-2 256,-11 2 55,-8 3 47,-6 5 231,-5 6 724,-3 6-100,-4 5-268,-2 3-92,-5 3 214,-3 1-461,-2 5 247,-2 7-159,0 8-1,-1 11-223,3 10-36,5 7 70,3 8-90,4 1-30,2 0-11,2-3 35,5-8-51,3-6 17,4-10-6,5-7-38,5-9-175,3-6-158,6-5-304,4-8-195,5-9-47,4-8 319,2-6 24,-1-4 142,-1-1 280,-5 4 139,-6 6-17,-6 6 68,-7 7 101,-3 5 458,-4 10 9,-1 9-6,-3 10-82,-1 9-422,-3 5 747,-2 3-488,-3 0 346,-5-2-293,-9-4 49,-7-4-225,-6-5 53,-4-5-197,-4-7-82,0-4-63,3-5-425,3-4-618,5-9-1514,7-10-918,5 0-2558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4:50.02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6959E6"/>
      <inkml:brushProperty name="anchorY" value="-1.41843E6"/>
      <inkml:brushProperty name="scaleFactor" value="0.5"/>
    </inkml:brush>
  </inkml:definitions>
  <inkml:trace contextRef="#ctx0" brushRef="#br0">6 1 10405,'0'0'0,"0"0"1440,0 0-1138,0 0 1856,0 0-469,0 0-1444,-3 0-95,0 0-142,5 0-62,5 0 28,9 2 63,7 4-53,5 4 21,3 7-42,1 4 48,-4 3-54,-5 4-320,-7 1 203,-5 1-117,-9 2-254,-8 2-131,-11 0 94,-8-1 136,-4-1 106,-1-5-53,4-4 425,4-7-100,7-5 182,6-5 41,4-3 239,3-2 16,3-1-211,7-1-186,9-2 136,10-3-177,12-5 28,9-4-497,9-3-760,8-4-1401,7-1 45,0 1-1304,-14 3 739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4:50.38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7135E6"/>
      <inkml:brushProperty name="anchorY" value="-1.41998E6"/>
      <inkml:brushProperty name="scaleFactor" value="0.5"/>
    </inkml:brush>
  </inkml:definitions>
  <inkml:trace contextRef="#ctx0" brushRef="#br0">46 0 8852,'0'0'0,"0"0"2369,0 0-2166,0 0 1440,0 0-245,0 0-1163,0 0 328,-1 26-192,0 10 282,-2 9-346,-1 7-165,-1 1-52,-2-2-68,-1-5-17,2-10-40,1-10-383,1-10-193,2-9-307,6-14 576,7-14-626,6-13 682,8-10-68,3-5-175,2 1 340,-3 5 194,-3 8-47,-4 11 98,-5 9 170,-3 6 49,0 9 75,-1 9-196,3 7-159,1 8-94,1 5-293,2 4-1707,0 2-1460,-1-1-4148,-4-7 9566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4:50.57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7292E6"/>
      <inkml:brushProperty name="anchorY" value="-1.42152E6"/>
      <inkml:brushProperty name="scaleFactor" value="0.5"/>
    </inkml:brush>
  </inkml:definitions>
  <inkml:trace contextRef="#ctx0" brushRef="#br0">0 65 9780,'0'0'0,"0"0"3730,0 0-4314,0 0 1905,0 0-230,0 0-835,0 0-165,27-1-33,18-2-50,20-3-288,16-4-1601,10-3-1184,2-4-3063,-17 3 1902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41.98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87042.8125"/>
      <inkml:brushProperty name="anchorY" value="-718464.6875"/>
      <inkml:brushProperty name="scaleFactor" value="0.5"/>
    </inkml:brush>
  </inkml:definitions>
  <inkml:trace contextRef="#ctx0" brushRef="#br0">1 3 6995,'0'0'0,"0"0"1969,0 0-1419,0 0 1170,0 0-1223,0 0-484,0 0 176,17 0-76,7-1-103,6 1-2,4-1-21,0 1 18,-4 1-325,-2 1-1700,-7 2-952,-6 2-1550,-5 0 2636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4:50.80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7467E6"/>
      <inkml:brushProperty name="anchorY" value="-1.42272E6"/>
      <inkml:brushProperty name="scaleFactor" value="0.5"/>
    </inkml:brush>
  </inkml:definitions>
  <inkml:trace contextRef="#ctx0" brushRef="#br0">93 1 9845,'0'0'0,"0"0"1520,0 0-1680,0 0 1713,0 0 154,0 0-653,0 33-128,0 15-64,-1 15 79,-3 10-380,-4 5-356,-4 0-176,-2-4-141,0-9-835,0-14-472,3-16-670,4-16-950,7-19 2956,0 0 0,0 0-1,-1 0 1,1 0 0,0 0 0,0 0-1,0 0 1,0 0 0,0 0-1,0 0 1,0 0 0,0 0 0,-1 0-1,1 1 1,0-1 0,0 0 0,0 0-1,0 0 1,0 0 0,0 0-1,0 0 1,-1 0 0,1 0 0,0 0-1,0 0 1,0 0 0,0 0 0,0 0-1,0-1 1,-1 1 0,1 0-1,0 0 1,0 0 0,0 0 0,0 0-1,0 0 1,0 0 0,0 0-1,0 0 1,-1 0 0,1 0 0,0 0-1,0 0 1,0-1 0,0 1 0,0 0-1,0 0 1,0 0 0,0 0-1,0 0 1,0 0 0,0 0 0,0-1-1,0 1 1,0 0 0,0 0 0,0 0-1,0 0 1,0 0 0,0 0-1,0-1 1,0 1 0,0 0 0,0 0-1,0 0 1,0 0 0,0 0-1,0 0 1,0-1 0,-2-10-5604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4:51.53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7331E6"/>
      <inkml:brushProperty name="anchorY" value="-1.42206E6"/>
      <inkml:brushProperty name="scaleFactor" value="0.5"/>
    </inkml:brush>
  </inkml:definitions>
  <inkml:trace contextRef="#ctx0" brushRef="#br0">3 30 8260,'0'0'0,"0"0"1328,0 0 132,0 0 1045,0 0-123,0 0-1088,0 0-288,-1-4-134,1-1-162,-1 1-344,1 1-177,7 0-144,14 2 11,19-1-5,21 1-62,16-1-37,12 1-1037,3 0-719,-4 0-720,-10 0-1486,-18 0-2675,-17 1 2611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4:51.73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7523E6"/>
      <inkml:brushProperty name="anchorY" value="-1.4233E6"/>
      <inkml:brushProperty name="scaleFactor" value="0.5"/>
    </inkml:brush>
  </inkml:definitions>
  <inkml:trace contextRef="#ctx0" brushRef="#br0">0 52 8932,'0'0'0,"0"0"2417,0 0-2633,0 0 1649,0 0 1179,0 0-1548,0 0-568,32 1-58,16 0-438,16-3 45,14-4-770,8-6-2298,4-5-2956,-16 1-1877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4:52.12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7697E6"/>
      <inkml:brushProperty name="anchorY" value="-1.42451E6"/>
      <inkml:brushProperty name="scaleFactor" value="0.5"/>
    </inkml:brush>
  </inkml:definitions>
  <inkml:trace contextRef="#ctx0" brushRef="#br0">148 116 12438,'0'0'0,"0"0"2593,0 0-2839,0 0 1447,0 0 1243,-13 40-1759,0 20-479,0 20-1,2 10-197,8 6 3,10-3-11,8-8-37,8-13-270,6-16 19,-25-50 208,1-1 0,0 1 0,-1-1 0,2 0-1,7 6 1,-9-8 26,0 0-1,1 0 0,0 0 0,0-1 0,0 0 0,9 3 0,-9-4-28,0-1 0,0 1-1,0-1 1,0 0-1,0 0 1,0 0 0,9-2-1,-7 0-20,1 0-1,-1 0 1,1-1-1,-1 0 1,8-5-1,37-30-490,-5-14 166,-9-11 85,-10-8 64,-10-8-3,-12-4-8,-12-3-219,-12 3 230,-10 6 275,-9 10-3,-6 13 67,-5 17-75,-3 13 26,-4 11-47,-1 15-214,-1 12-1136,3 12-625,6 9-1827,12-3-2888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4:52.54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7556E6"/>
      <inkml:brushProperty name="anchorY" value="-1.42324E6"/>
      <inkml:brushProperty name="scaleFactor" value="0.5"/>
    </inkml:brush>
  </inkml:definitions>
  <inkml:trace contextRef="#ctx0" brushRef="#br0">1 319 6739,'0'0'0,"0"0"7091,0 0-8160,0 0 2293,0 0-800,0 0 435,0 0-795,10 29 350,7 16-345,4 15 38,3 8 34,0 4-114,-1-2-22,-3-9-34,-2-13-166,-5-15 99,-2-12-77,1-14 149,4-18-6,4-19-47,5-18 96,1-13 26,-1-13-24,-2-8-5,-5-6 3,-4-2-40,-4 3-65,-2 8-151,-3 12-187,-1 15-763,-2 17-774,-2 14-1388,-9 13-4214,0 8 7755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4:52.75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772E6"/>
      <inkml:brushProperty name="anchorY" value="-1.42419E6"/>
      <inkml:brushProperty name="scaleFactor" value="0.5"/>
    </inkml:brush>
  </inkml:definitions>
  <inkml:trace contextRef="#ctx0" brushRef="#br0">1 0 9652,'0'0'0,"0"0"3490,0 0-4016,0 0 1746,0 0 954,45 0-1184,24 0-747,25 0-121,15 0-71,10 0-611,7 0-1260,5 0-1392,5 0 531,-25 0-7485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4:53.14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7941E6"/>
      <inkml:brushProperty name="anchorY" value="-1.42546E6"/>
      <inkml:brushProperty name="scaleFactor" value="0.5"/>
    </inkml:brush>
  </inkml:definitions>
  <inkml:trace contextRef="#ctx0" brushRef="#br0">122 0 9204,'0'0'0,"0"0"2978,0 0-3269,0 0 896,0 0 1711,0 0-1502,-14 32-747,-3 14 285,-3 11-123,0 7-90,3 1-155,3-3 43,4-8-102,4-10-576,2-13-251,11-12-229,-5-18 1102,-1-1-1,0 1 1,0 0 0,0-1-1,0 1 1,0-1-1,0 1 1,0-1 0,0 0-1,1 1 1,-1-1 0,0 0-1,0 0 1,0 0 0,1 0-1,0 0 1,37-9-1468,16-14-509,13-12 160,7-8 96,-2-3 931,-5 2 496,-12 7 264,-14 9 609,-13 8 586,-13 9 126,-8 9-117,-5 12-17,-4 11-87,-2 10-790,1 7 103,-1 6-268,2 2-76,5 1-162,10-5-1518,12-7-1168,-21-31 2437,0 0 1,0 0 0,0-1 0,0 0 0,11 5 0,22 9-4714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4:53.43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8123E6"/>
      <inkml:brushProperty name="anchorY" value="-1.42727E6"/>
      <inkml:brushProperty name="scaleFactor" value="0.5"/>
    </inkml:brush>
  </inkml:definitions>
  <inkml:trace contextRef="#ctx0" brushRef="#br0">316 0 9700,'0'0'0,"0"0"1777,0 0-2054,0 0 2118,0 0-97,0 0-1399,0 0-135,-31 23 70,-8 13 201,-6 15-4,-1 11-237,1 10-232,6 4 54,8 2-65,9-2-69,9-5-75,8-7 35,15-8-579,-8-50 585,0 1-1,1-1 0,0 0 0,0 0 1,7 9-1,-6-10-71,0-1-1,0 1 1,1-1-1,-1 0 1,1 0 0,8 4-1,-6-3-101,1-1-1,0 0 0,0-1 1,14 4-1,44 6-2349,8-15-3072,-11-4 1575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4:53.6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8251E6"/>
      <inkml:brushProperty name="anchorY" value="-1.42931E6"/>
      <inkml:brushProperty name="scaleFactor" value="0.5"/>
    </inkml:brush>
  </inkml:definitions>
  <inkml:trace contextRef="#ctx0" brushRef="#br0">1 1 9268,'0'0'0,"0"0"1457,0 0-1569,0 0 2409,0 0-430,0 0-1594,0 0-23,27 17-180,16 4-206,17-1-867,11-3-1129,11-4-2596,-12-5-3186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4:54.23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8413E6"/>
      <inkml:brushProperty name="anchorY" value="-1.43068E6"/>
      <inkml:brushProperty name="scaleFactor" value="0.5"/>
    </inkml:brush>
  </inkml:definitions>
  <inkml:trace contextRef="#ctx0" brushRef="#br0">100 22 11317,'0'0'0,"0"0"2465,0 0-2782,0 0 2232,0 0 556,0 0-1604,0 0-819,-5 19 539,-1 16 523,-2 17-505,-1 17-314,-1 12-8,-2 8-267,0 1 11,0-3-41,3-12-167,1-15-310,4-18 77,1-16-162,1-13 51,5-17 71,5-19 145,7-19-204,4-16 447,3-12-244,3-9 11,1-4 43,-3 2 72,-1 7 203,-4 13-33,-5 14 159,-3 16 95,-3 12 112,-2 10-19,1 8-186,3 11-147,5 13 328,6 11-208,7 11-98,3 8 52,4 3-47,2 0-30,2-3-29,1-5 43,1-9-54,-1-9-77,-2-10 78,0-10-30,-1-13-86,-1-14 83,-1-12 27,-4-11 48,-5-8 86,-5-8 36,-5-6-132,-3-2 82,-2 2-48,-2 6-27,-1 12 9,-3 11-25,-1 11-144,-1 10-595,-2 7-605,0 3-993,-1 4-1432,-5 5-3333,0-1 4635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02.14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19847.375"/>
      <inkml:brushProperty name="anchorY" value="-652699.625"/>
      <inkml:brushProperty name="scaleFactor" value="0.5"/>
    </inkml:brush>
  </inkml:definitions>
  <inkml:trace contextRef="#ctx0" brushRef="#br0">0 0 5507,'0'0'0,"0"0"2225,0 0-2484,0 0 1587,0 0 124,0 0-1372,0 0 341,9 1 321,9-1-302,7 1-226,8-1-94,6 1-94,2-1-15,0 0-8,-3 0-97,-5 0-1261,-6 0-990,-9 1-454,-7 4-696,-5-1 1468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42.24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88556.25"/>
      <inkml:brushProperty name="anchorY" value="-719751.75"/>
      <inkml:brushProperty name="scaleFactor" value="0.5"/>
    </inkml:brush>
  </inkml:definitions>
  <inkml:trace contextRef="#ctx0" brushRef="#br0">0 1 5122,'0'0'0,"0"0"2690,0 0-2933,0 0 2014,0 0-194,0 0-1374,0 0 45,4 1 168,5 1-112,5 0-101,7 0-110,4-1-50,5 0-38,1-1-317,-1-2-45,-2 0-662,-4 0-878,-7 1-504,-5 2 72,-5 5-2067,-4 1 5361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4:55.05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8616E6"/>
      <inkml:brushProperty name="anchorY" value="-1.43194E6"/>
      <inkml:brushProperty name="scaleFactor" value="0.5"/>
    </inkml:brush>
  </inkml:definitions>
  <inkml:trace contextRef="#ctx0" brushRef="#br0">569 1 12310,'0'0'0,"0"0"656,0 0-317,0 0 464,32 24-974,10 13 307,7 12-141,-2 7 7,-3 5-300,-8 3-65,-8 0 224,-8 0-29,-7 0-750,-6 0 283,-4 0 360,-3 1-93,-4-1-315,-6-1 486,-5-2 64,-5 0 101,-6-1 18,-4-1 12,-4-1 2,-2-3 18,-1-3-4,1-4 2,3-7 74,5-8 36,3-7 162,5-7 72,5-4-8,4-5-40,4-2-208,3-1-93,2 1-46,2 2 33,0 2-1,1 2 56,0 2-13,0 2 83,-1 0 53,0 0 27,1-1-112,-1-1-38,0-1 136,-1 0-159,-2 1 199,-4 2 91,-3 1 72,-2 1-303,-1-1 41,-1 0-26,-1-1-26,1 0-33,-2 1-48,0 0 67,-1 1-42,0 0-25,0 2 8,1 1-23,3-1 23,2-1-26,4-2-86,3-2 24,1-1-69,3-2-189,7 0 311,6-1 9,8 2 61,5 0-37,4 1-1,0 2 38,-4 0-50,-4 0 389,-7 0 242,-5-2-234,-12 1 29,-17 1-154,-23 1-286,-28 0-585,-28-2-1762,-30-4-3005,13-4-1917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5:00.38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8432E6"/>
      <inkml:brushProperty name="anchorY" value="-1.43292E6"/>
      <inkml:brushProperty name="scaleFactor" value="0.5"/>
    </inkml:brush>
  </inkml:definitions>
  <inkml:trace contextRef="#ctx0" brushRef="#br0">1 4 11029,'0'0'0,"0"0"1601,0 0-841,0 0 297,0 0 778,0 0-1411,0 0-322,0 0 207,11-3 107,12 2 190,14 2-275,16 3 104,13 1-147,12 1-286,12-1 76,7-1-46,4-1-38,0-1 12,-5-1-6,-10-1-38,-14-1 49,-16 0-166,-17 0 86,-15 1 42,-11-1 22,-8 1 37,-4 0-24,-4 0-8,-1 6 115,-8 10 96,-10 13-97,-13 13-15,-13 15-88,-12 12 37,-12 11-38,-11 7-10,-5 4 22,-3 0-9,2-4-16,4-7 43,7-9-50,9-12 34,13-12-11,11-12 96,13-11-7,12-10-11,9-8-105,7-3 30,4-4-91,10-1 3,13-2 88,15-4-29,15-3 13,14-4 0,13-2 0,8 0-19,7 2-13,2 1 40,-2 4-13,-6 3 24,-11 3-43,-13 3 32,-15 0-11,-16 1-16,-12 1-31,-11 0 7,-7-1-472,-4 1-296,-2-1-448,-1 0-683,0 0-1030,1 0-2799,0 0-964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5:00.91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8662E6"/>
      <inkml:brushProperty name="anchorY" value="-1.43508E6"/>
      <inkml:brushProperty name="scaleFactor" value="0.5"/>
    </inkml:brush>
  </inkml:definitions>
  <inkml:trace contextRef="#ctx0" brushRef="#br0">472 1 13334,'0'0'0,"0"0"1313,0 0-1159,0 0 1396,0 0 782,0 0-2073,-18 0-184,-8 7-11,-9 8-54,-7 10-2,-3 9 24,-3 10-40,1 7 182,1 6-129,4 3 102,4 1-120,6-2-3,9-4 109,7-5-168,6-5 54,7-5-38,8-4 6,9-5-3,10-5-37,9-3 10,8-5-80,8-6-109,6-4-29,5-4 71,4-2 84,3-2-41,-1-3-35,-1-2 108,-4-1 76,-7-1-18,-8 1-2,-10 1 23,-9 1-8,-8 2 59,-7 0-53,-6 2 0,-2 0-1,-3 0-39,-1 0-27,-1 0-1115,0 0-470,0 1-982,1-1-2203,-1 0-3593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5:33.2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9168E6"/>
      <inkml:brushProperty name="anchorY" value="-1.44129E6"/>
      <inkml:brushProperty name="scaleFactor" value="0.5"/>
    </inkml:brush>
  </inkml:definitions>
  <inkml:trace contextRef="#ctx0" brushRef="#br0">140 45 8132,'0'0'0,"0"0"1568,0 0 76,0 0-1143,0 0-397,0 0 329,5 0-223,1 0-154,0 0-2,-1 0 98,-1 0 16,-2 0 486,0 0-188,-2 0 49,0 0-128,0 0 144,0 0-368,0 0-99,-1 0-43,1 0-106,-2-1-206,-4-2 88,-4 0-192,-4 0 235,-3-2 38,-2 0 50,-2 0 37,1 1 16,2-1 19,2 1 16,5 2 35,3 0-64,4 0-35,2 2 26,1-1-106,1 1 48,1 1 0,1-1 91,6 0 106,8 3 51,11 3-133,13 3 85,12 2 64,13 1-227,12 1 73,12-1 63,12-2-120,12 0 41,9-1 4,9 0-4,7 0-17,4 1 6,1 0-3,-2 2 0,-6-1-19,-7 0 24,-9 0-63,-8-1 74,-7 1-6,-5-1-15,-5 0 8,-2-2 34,-3-1 27,-3-2 70,0-2-129,0-2 174,3-1-54,2-3-18,2-4-27,2-2-32,-1-1 43,-3 1-54,-3 1-40,-6 3 30,-4 1-14,-7 2-15,-4 2 4,-4 3 73,-2 2-78,0 4 65,0 1-20,1 3-31,3-1 10,2 2 51,3-2-34,0-1 50,0-2 42,-1-2-9,-3-2-87,-4-1 140,-5-1 103,-8-2-63,-7 0-25,-10-1-8,-8 0-39,-8 0 138,-6-1-43,-6 1-93,-2-2-154,-3-4-262,-7-6-1567,-11-7-1295,-14-10-5083,2 3 3745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5:02.23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8822E6"/>
      <inkml:brushProperty name="anchorY" value="-1.43707E6"/>
      <inkml:brushProperty name="scaleFactor" value="0.5"/>
    </inkml:brush>
  </inkml:definitions>
  <inkml:trace contextRef="#ctx0" brushRef="#br0">0 111 6499,'0'0'0,"0"0"1409,0 0-524,0 0 431,0 0 797,0 0-1297,0 0-512,0-3 494,0-1-113,0 1-95,0 0 125,0 1-355,0 0 83,0 2-3,0-1-162,0 1-46,0 0-125,2 4-33,3 8 92,5 10 226,7 12-211,6 10-50,7 9-134,6 5 25,5-1-22,5-3-112,4-9-193,4-12-324,4-10-94,4-12-192,5-16-176,3-17 50,0-15-71,-3-13 106,-5-9 659,-9-5 190,-10-2 103,-12 3 41,-11 7 29,-8 10 128,-6 12 488,-4 12 393,-3 9-449,-1 7-248,-5 8-5,-4 11-59,-6 11 275,-5 11 29,-3 13-197,-1 12 187,-2 14-81,-2 15-34,-2 12-211,-2 8-149,-2 4 101,2-3-69,2-7 221,3-11-304,4-12 43,5-14-19,6-14-64,5-14-3,4-11-245,2-11-681,3-8-437,1-7-565,9-14-150,9-16-2169,1 0-4406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5:02.55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9004E6"/>
      <inkml:brushProperty name="anchorY" value="-1.43942E6"/>
      <inkml:brushProperty name="scaleFactor" value="0.5"/>
    </inkml:brush>
  </inkml:definitions>
  <inkml:trace contextRef="#ctx0" brushRef="#br0">4 5 11397,'0'0'0,"0"0"2129,0 0-2091,0 0 1381,0 0 990,0 0-1982,-2-1-336,1 0 111,0 0-180,4 0 50,6 1-51,6 2 54,6 0-73,6 0 60,3 0-76,3-1-146,-1 0-109,-1-1-337,-1 0-311,-1 0-313,-5 0-286,-2 0-517,-5 0-1587,-5 0-2209,-4 0 4183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5:03.98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9164E6"/>
      <inkml:brushProperty name="anchorY" value="-1.4407E6"/>
      <inkml:brushProperty name="scaleFactor" value="0.5"/>
    </inkml:brush>
  </inkml:definitions>
  <inkml:trace contextRef="#ctx0" brushRef="#br0">12 26 2801,'0'0'0,"0"0"593,0 0-95,0 0 644,0 0-171,0 0-720,0 0 27,-1 0 317,0-2-155,1 1-147,-1 0-74,1 0 8,-1 1 93,1-1 5,0 1 6,0 0 192,0 0 208,0 0-197,0 0-89,0 0-47,0 0-97,0 0-21,0 0-58,0 0-65,0 0 70,0 0-83,0 0 61,0 0 132,0 0-57,0 0-11,0 0-66,0 0 16,0 0-67,0 0-3,0 0 17,0 0-9,0 0-72,0 0 116,0 0-20,0 0-66,0 0 154,0 0-253,0 0 171,0 0-187,0 0 69,0 0-5,0 0-2,0 0-54,0 0 53,0 0-56,0 0 35,0 0 46,0 0-70,0 0 5,0 0 72,0 0-61,0 0 115,0-1-88,0 1 66,0-1-18,0 1-88,0-1-11,0 1 34,0 0-34,0 0 11,0 0-3,0 0-19,0 0 43,0 0-50,0 0 15,0 0-24,0 0 25,0 0-9,0 0 22,0 0-25,0 0-28,0 0 44,0 0-15,0 0 5,0 0 0,0 0 19,0 0-6,0 0 3,0 0-37,0 0 10,0-1-5,0 1-75,0-1-202,0 1-190,0 0-336,0-1-395,0 0-517,0-2-1260,-4-1-5149,0-1 7190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5:04.96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9036E6"/>
      <inkml:brushProperty name="anchorY" value="-1.4394E6"/>
      <inkml:brushProperty name="scaleFactor" value="0.5"/>
    </inkml:brush>
  </inkml:definitions>
  <inkml:trace contextRef="#ctx0" brushRef="#br0">0 0 2657,'0'0'0,"0"0"1313,0 0-710,0 0 520,0 0 219,0 0-296,0 0-550,0 0 366,0 0-81,0 0-159,0 1-91,0 1-56,0 2 186,0 3-156,0 4 15,0 5-115,0 5-140,0 5 12,0 4-37,0 4 3,1 2-152,0 2 42,2-2-96,1-2 3,1-2-5,0-4-40,1-4 10,0-4 14,-1-2-25,-1-3 28,-1-3-28,-1-2 46,-1-1-32,0-1 11,-1 0-3,-1 0 0,1-1 37,0 0-66,0-1 21,0 1-8,0 0 0,0-1 19,0-1-25,0 0 9,0 0-3,0 1 0,0 1 19,0 0-25,0 2 9,0-1-3,0 1 37,0-1-47,0 1 52,0 0 22,0-1-61,0-2 3,0-1-4,0-1-2,0-2 0,0-1 0,0-1-168,0 0-475,0-2-995,0-7-2220,0-1-6495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5:34.32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9738E6"/>
      <inkml:brushProperty name="anchorY" value="-1.44273E6"/>
      <inkml:brushProperty name="scaleFactor" value="0.5"/>
    </inkml:brush>
  </inkml:definitions>
  <inkml:trace contextRef="#ctx0" brushRef="#br0">200 140 7203,'0'0'0,"0"0"4386,0 0-4818,0 0 1096,0 0 345,0 0 1107,-2 38-1876,-2 21 400,-3 22-117,-3 14-104,-3 9-185,-1 1-191,-1-5-16,2-13-19,2-17-27,3-19-723,2-17-447,0-19 362,0-24-958,0-23-819,-2-23 1505,-1-19-529,-1-15-279,0-9 114,-1-5 1918,1 2-381,1 8 2284,4 9-542,1 14 288,2 14 302,2 14-516,4 10-599,4 12-310,5 7-200,6 7-171,5 4-96,6 8-86,4 8-44,4 8-35,2 7-17,0 5 20,0 3 10,-2 1-40,-3-2-43,-5-2-269,-7-4-3,-8-3-280,-5-2 344,-9-4 51,-12 0 123,-14-2-294,-13 1-219,-11-2 238,-8 1-398,-1-1-354,5-2-1273,7-2-947,13-3-1101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5:35.71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9598E6"/>
      <inkml:brushProperty name="anchorY" value="-1.44183E6"/>
      <inkml:brushProperty name="scaleFactor" value="0.5"/>
    </inkml:brush>
  </inkml:definitions>
  <inkml:trace contextRef="#ctx0" brushRef="#br0">0 705 9476,'0'0'0,"0"0"785,0 0-636,0 0 1471,0 0-329,0 0-992,0 0-49,23 33-124,2 10-36,0 9-47,-4 3 85,-5-1-120,-8-5 19,-8-6-27,-6-9 59,-3-9-75,-1-9 24,1-8 104,1-8-144,1-14-8,3-13 0,4-13-83,10-12-53,13-7 29,12-5-90,10 1-70,5 5 109,2 7 73,-4 10 112,-5 10-3,-8 10 32,-7 9 184,-6 6-182,-5 9 308,-2 9 61,-4 9 85,-3 10 51,-3 9-134,-3 8 121,-1 6-153,-1 3-349,-3-2 96,-1-5-93,0-8-8,1-9-19,1-8-110,3-8 12,8-7-647,13-5 86,16-10-643,16-11 134,16-13-265,9-12-416,2-10-733,-7-7 714,-16-3 1145,-17 0 681,-15 4 1688,-14 6 384,-13 9 526,-11 9-611,-9 9-83,-6 7-627,-3 7-144,0 3-515,2 4-287,5 1-73,6 2-211,5 0 38,5 0-195,4 1-102,2 0-298,7-1 162,12 0 358,14 0-53,17 1 101,15 0-27,11-1 33,5 1-9,-1-1 3,-7 1 19,-10 3-43,-12 2 50,-12 5 265,-10 5-112,-9 7 237,-8 7-264,-6 9 179,-3 5-38,-2 6-122,-5 1-128,-2 1 10,-3-4-37,0-5-34,1-7 26,2-8-67,2-9-336,2-7-709,1-6 327,0-11-381,0-14-1744,-2-16 1517,-2-14 641,-2-15-980,-4-9 601,-3-6 333,-3 3 857,-1 9 1307,0 12-51,2 15 129,3 13 581,3 11-812,4 9-1079,3 4 10,2 5-318,2 7 225,7 7 61,10 6-125,13 2 221,14 0 29,14-6-95,12-5-54,9-13-99,6-14-112,2-14-127,-4-13 42,-6-11 10,-10-7 198,-12-5-34,-13-2 42,-13 3-22,-11 8 9,-9 11 389,-6 12 131,-3 11-275,-2 11-245,2 16 175,3 18-81,7 21 874,8 21-376,6 21-9,5 17-455,1 15 526,1 10-580,-3 1-34,-3-6 2,-4-13-48,-5-19 6,-6-20 34,-3-20-10,-4-19 173,-8-15 45,4-18-245,1 0-1,0 1 0,-1-1 1,1 0-1,-1 1 0,1-1 0,-1 0 1,1 0-1,-1 1 0,1-1 1,-1 0-1,1 0 0,-1 0 0,1 0 1,-1 0-1,1 0 0,-1 0 1,1 0-1,-1 0 0,1 0 0,-1 0 1,0 0-1,1 0 0,-1 0 1,0-1-1,-23-12 33,-10-14-102,-7-14-39,-1-13-163,2-11-259,9-8 304,8-2-130,9 3 263,15 7-66,1 57 138,-1-1 1,1 0-1,0 1 0,6-13 0,-6 15 3,1 0 0,1 0 0,-1 0-1,1 1 1,7-9 0,27-19-37,10 9-333,7 9-892,7 5-621,4 4-3108,-11 2-2641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42.44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90081.1875"/>
      <inkml:brushProperty name="anchorY" value="-721038"/>
      <inkml:brushProperty name="scaleFactor" value="0.5"/>
    </inkml:brush>
  </inkml:definitions>
  <inkml:trace contextRef="#ctx0" brushRef="#br0">7 1 2401,'0'0'0,"0"0"1697,0 0-280,0 0-14,0 0 5,0 0-335,0 0-187,-4 12-22,1 2-192,3 0-295,5-2-4,7-2 11,6-4-245,9-2 13,9-5-109,6-4-38,7-4-333,3-3-902,0-2-1016,-5 0-2455,-10 2-199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5:35.90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9978E6"/>
      <inkml:brushProperty name="anchorY" value="-1.44293E6"/>
      <inkml:brushProperty name="scaleFactor" value="0.5"/>
    </inkml:brush>
  </inkml:definitions>
  <inkml:trace contextRef="#ctx0" brushRef="#br0">106 5 14407,'0'0'0,"0"0"3057,0 0-3529,0 0 2483,0 0 551,0 0-679,0 0-1840,0-1 221,-2 0-944,-7 0-1746,-12 0-1295,-16 4-2447,1 1-5442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5:36.42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59841E6"/>
      <inkml:brushProperty name="anchorY" value="-1.44166E6"/>
      <inkml:brushProperty name="scaleFactor" value="0.5"/>
    </inkml:brush>
  </inkml:definitions>
  <inkml:trace contextRef="#ctx0" brushRef="#br0">1 37 8452,'0'0'0,"0"0"1024,0 0-1138,0 0 2248,0 0-301,44 10-795,35 1-267,43 0 240,37-2-704,31-6 245,20-8-245,10-5-155,-1-4-56,-15-1-40,-24 2-59,-35 2-26,-37 3-670,-37 3-1027,-31 5 120,-39 1 1569,-1-1 0,0-1 0,0 1 0,0 0 1,1 0-1,-1 0 0,0 0 0,0 0 0,1 0 0,-1 0 1,0 0-1,0 0 0,0 0 0,1 0 0,-1 0 1,0 0-1,0 0 0,1 0 0,-1 0 0,0 0 1,0 1-1,0-1 0,1 0 0,-1 0 0,0 0 1,0 0-1,0 0 0,1 0 0,-1 1 0,0-1 1,0 0-1,0 0 0,0 0 0,0 0 0,1 1 0,-1-1 1,0 0-1,0 0 0,0 0 0,0 1 0,0-1 1,0 0-1,0 0 0,0 1 0,0-1 0,0 0 1,0 0-1,0 0 0,0 1 0,0-1 0,0 0 1,0 0-1,0 1 0,0-1 0,0 0 0,0 0 1,0 0-1,0 1 0,-23 14-5280,-8 0-1018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5:58.45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0162E6"/>
      <inkml:brushProperty name="anchorY" value="-1.44293E6"/>
      <inkml:brushProperty name="scaleFactor" value="0.5"/>
    </inkml:brush>
  </inkml:definitions>
  <inkml:trace contextRef="#ctx0" brushRef="#br0">122 501 3282,'0'0'0,"0"0"8019,0 0-8179,0 0 2001,0 0-158,0 0 9,0 0-1567,0 0 113,-3 0 199,1 0-90,-1 0-195,1 0 166,0 0 15,1 0 123,1 0-82,-1 0-78,1 0 5,0 0-159,1 0 2,2-4-160,7-5 37,10-8-96,10-6 22,8-5-291,5-6-88,4-3-48,-2-2 66,-3-1-122,-6-1 261,-7 1-339,-8 1 332,-8 3-84,-7 4 139,-7 5-47,-9 5 244,-7 6-47,-9 5 7,-6 5 28,-7 7 10,-6 10 34,-4 12 30,-3 13 107,0 12-45,4 12 2,6 8 21,8 6-120,10 2 17,9-1-49,10-7 8,12-7-23,12-11 42,-16-45-49,1 1 1,0-1-1,0 0 1,0 0-1,9 7 1,-8-8 31,0 0 0,1 0 0,-1 0 0,1-1 0,10 4 0,39 7-924,9-16 332,9-18-247,5-15 104,1-13 341,-3-9 368,-8-5-5,-10 0 64,-13 4 136,-13 8 507,-12 9 107,-9 12-67,-7 10 261,-4 8-162,-1 6-505,-2 4-263,1 2-38,-3 5-150,-3 6 190,-2 9-64,-4 6 5,1 5 43,3 2-69,2 0 77,2-3-173,6-2 199,8-6-100,8-5 50,8-5-384,10-5 90,9-8-141,8-9-144,5-10 128,1-6-50,-2-6 143,-6-1 57,-9 0 309,-12 2-40,-9 5 128,-8 6 427,-6 4 34,-4 6 228,-2 3-561,-1 4 104,-1 1-72,-3 1-61,-2 6-193,-3 7 33,-3 9 13,2 9-32,2 7-8,2 3 134,8 1-134,9-4 8,13-6-3,14-8-304,15-8 123,13-9-296,12-13-56,6-12-185,1-11 241,-5-10-123,-10-4 470,-14-2 21,-16 0 93,-13 2 150,-11 4 229,-7 5 283,-5 6-22,-3 9 711,-1 6-1271,0 6 163,0 4-216,0 6-109,-3 9 50,-5 9 49,-3 10-17,-2 5 11,2 4-56,2 1 53,4-2-18,2-4-14,4-4 6,4-6-41,5-6-194,5-7-581,4-5 282,5-4 114,4-8-199,2-8 171,1-8 175,-2-6-31,-1-4 231,-5-3 94,-2 1 24,-4 2 30,-4 4 372,-3 6 215,-4 6-76,-2 6 132,-1 3-140,-2 4-405,1 2-112,-1 5-186,0 7 207,1 9-5,-1 7 5,6 5 30,8 2 1022,11 1-1282,13-3 319,12-6-147,13-7-286,11-8-131,10-10-130,5-12-192,2-12 18,-5-8 275,-11-6 24,-12-4 86,-17 0 293,-15 0 18,-13 4 372,-9 3 210,-5 5-34,-6 6-126,-3 5-83,-1 6 145,-1 5-169,1 3-266,-2 2 18,-2 8-103,-1 10 87,-2 9-13,1 11-13,0 7 7,3 6 36,3 4-12,3 0-31,2-2 48,2-5-91,5-7 64,4-10-78,5-10-557,3-8 251,8-10 208,6-12-227,8-14-173,9-12 184,8-9 37,7-8 360,4-2-221,0 2 240,-6 5-61,-9 9 21,-13 12 131,-12 9 298,-10 8-39,-7 12 74,-2 12 275,-2 14-616,0 14 325,-1 16 109,1 13-7,-1 15-558,0 11 1403,-1 8-1331,-2 6 507,0 2-93,-2 0-25,1-4 164,-4-7-476,-4-9 51,-3-11-128,-5-11-61,-1-14 45,-4-12-3,-3-12 38,-3-10-46,-3-10-39,-4-7 10,-2-11-251,-1-13-61,0-15-110,2-18-229,7-17-77,7-16 170,8-10 139,11-4 171,15 4 251,-9 72-24,2 0-1,8-22 1,-7 26 1,1 1-1,17-26 1,-15 26 34,2 0 0,18-18 0,36-25 50,8 9-53,3 7-16,-1 5 39,-2 6-52,-7 4-209,-7 4-1211,-12 5-1518,-14 5-4229,-12 4 3901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00.30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0656E6"/>
      <inkml:brushProperty name="anchorY" value="-1.44428E6"/>
      <inkml:brushProperty name="scaleFactor" value="0.5"/>
    </inkml:brush>
  </inkml:definitions>
  <inkml:trace contextRef="#ctx0" brushRef="#br0">14 9 2753,'0'0'0,"0"0"2561,0 0-2240,0 0 1274,0 0 339,0 0-653,0 0-596,-1-1 287,0 0 348,-1-1-239,1 1 47,-1 1 94,0-1-109,1 1-22,0 0-163,0-1-184,0 1-183,1-1-268,0 1-207,0 0-62,3 1-30,10 5 12,11 4 84,14 4-23,15 2-43,12 1-21,11-2 2,8-3-192,4-3-21,3-3-61,-1-3-220,-3-2 225,-8-2-154,-9-2 137,-13-1 244,-14-1 8,-14 1 37,-11 1 117,-9 1-66,-6 1 63,-3 0 4,-2 1-57,-1 0 113,1 0 58,0 0-200,1 1-8,-4-1-24,-6 0-24,-9 2 21,-9 4-26,-8 6 26,-5 5 48,-4 7 6,-2 4 40,1 5-8,0 5-33,0 4 49,1 4-91,-1 2 27,0 2-49,-2 3 12,-1 0-6,0-1 0,1-3 0,3-4 0,4-5 18,7-8-23,6-7 8,7-7-3,7-7 37,6-5-48,4-3 17,4-3-100,1-1-28,1 0-297,5-1 227,9-3 45,10-3 96,13-4 6,12-1 48,8-1-9,7 1-12,4 2 23,3 3-8,2 2 3,3 3 0,-1 1 0,-1 2 38,-5 0-12,-9 2 44,-10 2-68,-11 1 4,-12 2-41,-9 0-10,-7 0-561,-7-1-496,-2-1-808,-2-1-1214,3-3-2463,-1 0-2797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03.11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089E6"/>
      <inkml:brushProperty name="anchorY" value="-1.44631E6"/>
      <inkml:brushProperty name="scaleFactor" value="0.5"/>
    </inkml:brush>
  </inkml:definitions>
  <inkml:trace contextRef="#ctx0" brushRef="#br0">1 25 704,'0'0'0,"0"0"3474,0 0-2764,0 0 770,0 0 41,0 0-126,0 0-666,2-4 244,0-1 223,0 0-185,-1 1-112,0 1-35,0 1-98,0 1-78,-1 1-304,0 1-240,0 8-66,0 9-33,0 12 214,0 11-198,-1 8-23,0 3 7,0-1-50,1-6-46,-1-7 67,1-12-80,4-9-107,7-9-64,11-14 270,13-15-107,10-13 43,9-10-134,4-4 56,0 1-79,-2 4 92,-5 8 65,-7 9-91,-6 9 72,-7 7 53,-5 9 134,-4 13 210,-4 11-141,-4 13-13,-4 9-85,-3 8 15,-3 3-69,-6 1-21,-8-2-35,-10-5-88,-13-8-334,-13-11-1181,-12-9-1388,-10-15-1843,10-7-3084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03.28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1049E6"/>
      <inkml:brushProperty name="anchorY" value="-1.4481E6"/>
      <inkml:brushProperty name="scaleFactor" value="0.5"/>
    </inkml:brush>
  </inkml:definitions>
  <inkml:trace contextRef="#ctx0" brushRef="#br0">0 0 11941,'0'0'0,"0"0"689,0 0-655,34 18-1848,13 8-3023,0-1-1490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05.34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1189E6"/>
      <inkml:brushProperty name="anchorY" value="-1.44943E6"/>
      <inkml:brushProperty name="scaleFactor" value="0.5"/>
    </inkml:brush>
  </inkml:definitions>
  <inkml:trace contextRef="#ctx0" brushRef="#br0">609 1273 5442,'0'0'0,"0"0"1649,0 0-1233,0 0 2500,0 0-1480,0 0 36,0 0-973,-19-30-301,-8-2 210,-10-1-357,-6 6-38,-5 8 62,-4 9-91,-2 12 61,-1 12 19,0 12-80,2 8 83,3 9-83,6 4 24,10 1-46,11-3 49,9-4-35,14-10 29,0-29 1,1 0-1,-1-1 0,1 1 0,0-1 0,-1 1 0,1-1 0,0 1 1,0-1-1,0 1 0,0-1 0,1 0 0,-1 1 0,2 0 0,28 11 180,16-17 47,14-17-283,11-18 91,5-15-133,0-14 45,-6-8 56,-8-6-19,-13-1 30,-13 1 31,-13 6 30,-10 9 200,-8 13 433,-4 13-446,-4 14 314,-3 10-389,-4 10-192,-3 13-69,-7 17-86,-6 18 155,-3 18-35,0 12 17,6 9-36,6 4 12,8 0-25,14-4 80,14-7-584,-15-61 579,1 1-1,0-1 0,10 15 1,-9-18-294,0 0-1,0-1 1,18 17 0,-18-19 207,2 0 0,-1 0 0,1 0 0,12 5 0,40 11-665,4-15-46,-53-8 431,0-1-1,0 1 1,20-7-1,-19 3-35,0 0-1,0 0 1,15-10-1,37-30-911,-5-13 827,-8-7-905,-12-2 478,-11 1 926,-11 6-153,-9 10 881,-5 10 6,-3 13 1208,-4 10-1329,-2 11-176,-4 12-208,-3 15 203,-2 11 13,1 10-261,2 7-3,3 3-178,10-2 34,11-3 611,14-7-761,13-9 164,10-10-57,11-12-144,9-17-168,5-16-90,3-15 7,-2-12-167,-6-10 79,-11-8 25,-12-6 194,-13-3-200,-11 3 408,-11 9 14,-6 13 757,-5 15 179,-2 13-373,-2 13-83,-3 16-320,-4 19 154,-2 18-168,0 17 134,2 14 333,2 12-298,3 10 37,2 6 272,2 4-689,2 1 417,0-3-294,1-7 17,0-10-44,-2-14 4,-4-14-100,-6-17-364,-8-13-15,-6-13-210,-7-15-186,-5-18-38,-2-19 176,2-16 440,4-12-99,7-8 292,9 0 87,7 4 251,12 8-315,13 9 150,12 9-123,11 8 27,8 7-49,8 5-26,5 5-32,2 5 80,2 3 48,-1 4 251,-3 2-120,-6 3 53,-8 2-83,-7 0 283,-10 2-290,-8 1 39,-7 3 136,-6 2 25,-4 2-206,-2 3-5,-2 2 66,-1 2 155,0 2-5,0 2-78,0-1-4,1 0-116,-1-1-66,1-4-27,0-4-3,0-4-42,0-3-420,1-3-628,5-9 506,9-10-451,12-14 27,14-10 10,11-8 785,9-3 147,3 2 63,-4 7 729,-9 9 334,-11 11 453,-12 9-835,-10 7 179,-5 7-97,-4 9-10,0 8-394,0 7 17,1 6 28,2 2-30,2 1-235,4 1-98,8-3 219,6-2-65,6-6-237,6-6 59,4-6-294,5-6-40,6-9-210,4-9-70,2-9 21,-2-8 409,-4-5-177,-11-3 115,-11-1 38,-11 0 176,-12 2-9,-7 1 92,-9 5 2,-9 3 42,-9 7 30,-7 7 14,-9 5-19,-7 5-49,-4 10 108,-4 12-17,-1 11-48,0 11 94,4 8-216,7 4 8,10-2-11,10-6-27,9-8 24,14-11 67,-1-23-26,0 0-1,-1 0 0,1 0 1,0 1-1,-1-1 0,1-1 1,0 1-1,0 0 0,0 0 1,0 0-1,0 0 1,0-1-1,0 1 0,0 0 1,2 0-1,31 3 275,16-16-363,15-17 118,12-17-262,8-16 54,3-15 122,-2-13-247,-8-11-127,-9-7 31,-14-5-255,-15 1 214,-14 5 299,-11 11 64,-8 15 441,-7 19 140,-7 19-82,-7 16-355,13 25-110,-1 1 1,1 0-1,0 0 1,-1 0-1,1 0 1,-1 0-1,1 0 1,-1 0-1,1 0 1,-1 1-1,1-1 1,-4 0-1,3 1 4,0 0 0,-1 0 0,1 0-1,0 1 1,0-1 0,0 0 0,-1 1 0,1 0-1,0-1 1,-4 3 0,-28 22 39,-4 20 19,0 21 91,4 19 237,6 16-117,8 14 128,7 9-198,12 2 713,11-4-640,11-7-121,7-14-133,4-14-37,-1-16-1134,-4-18-1068,-8-18-1539,-10-16-4228,-7-11 6197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05.50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1619E6"/>
      <inkml:brushProperty name="anchorY" value="-1.45074E6"/>
      <inkml:brushProperty name="scaleFactor" value="0.5"/>
    </inkml:brush>
  </inkml:definitions>
  <inkml:trace contextRef="#ctx0" brushRef="#br0">0 1 4466,'0'0'0,"0"0"11333,0 0-13894,0 0 4418,0 0-2020,0 0-1195,45 30-6059,1 1 1194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06.36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1756E6"/>
      <inkml:brushProperty name="anchorY" value="-1.45207E6"/>
      <inkml:brushProperty name="scaleFactor" value="0.5"/>
    </inkml:brush>
  </inkml:definitions>
  <inkml:trace contextRef="#ctx0" brushRef="#br0">378 7 13990,'0'0'0,"0"0"2337,0 0-2465,0 0 649,0 0 970,0 0-1390,-20 1-290,-10 7 280,-11 10-131,-5 11-56,-4 11-48,0 7 122,4 5-322,7-3 152,11-6-224,10-10 205,8-9-141,11-24 297,-1 1 0,0 0 0,0-1 0,0 1 1,0 0-1,0-1 0,0 1 0,0-1 0,0 1 0,0 0 0,1-1 0,-1 1 1,0 0-1,0-1 0,1 1 0,-1-1 0,0 1 0,1-1 0,-1 1 1,0-1-1,1 1 0,0 0 0,20 4-348,17-13-886,15-13 46,9-13 331,6-9 373,-2-5 168,-5-2 390,-10 4 55,-11 7 431,-12 8 292,-11 8 116,-8 9-198,-5 6-216,-4 4-542,-2 8 91,0 10-112,0 11 61,-1 12-2,-1 7 2,0 5-15,1-1 4,0-3-20,1-6 42,1-7-14,1-9-87,6-8 82,6-7-159,9-7 194,7-10-137,5-7-68,3-6 40,0-2-59,-2 0 106,-4 4 100,-4 4-44,-5 5-13,-5 4 46,-2 4-35,-2 7-27,0 7 83,0 8-64,1 7 40,-2 5-48,1 1-304,-1-1 11,-1-5 143,-1-6-76,-1-8 327,0-4 62,5-8 74,5-9-18,9-10 184,9-9 79,6-6-124,5-2-286,1 0 323,0 4-80,-1 5-89,-2 6-18,0 7-112,-4 6 24,-4 3-53,-3 5-8,-6 6-1,-4 7 17,-7 7 32,-5 7 10,-4 6-37,-5 6-24,-5 1 5,-9 0-527,-6-3-394,-5-8-460,-1-8-2482,5-7-4257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08.45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199E6"/>
      <inkml:brushProperty name="anchorY" value="-1.45383E6"/>
      <inkml:brushProperty name="scaleFactor" value="0.5"/>
    </inkml:brush>
  </inkml:definitions>
  <inkml:trace contextRef="#ctx0" brushRef="#br0">433 684 272,'0'0'0,"0"0"9124,0 0-9673,0 0 2427,0 0 376,0 0-1269,0 0-428,-25-17-135,-7 0-195,-10 2-17,-6 10-183,-3 12 288,0 10-150,2 11-98,5 6 128,7 2-235,11-2 66,9-4-82,7-6-2,10-8-116,12-6-418,13-6 467,15-11-185,12-12-186,9-10-139,2-9 360,-3-4-349,-6-1 429,-10 4 195,-11 7 29,-11 9 398,-9 9 166,-7 5-359,-4 9-183,-3 10 61,1 9-51,2 9 153,5 5-6,4 3-176,4-1 3,6-6-30,3-7-21,7-7-165,6-14-86,8-16-622,5-16-172,2-17 546,-3-15 21,-5-14-192,-7-11-77,-8-5 411,-7 0 126,-7 6 204,-7 13-7,-4 17 1651,-3 16-704,-2 16-129,-3 14-378,-6 16 165,-7 19 131,-6 17-13,-4 17-128,-4 18-83,-3 13-209,0 9-234,5 2-8,7-5-5,6-11-70,10-14 1,9-18-4,-2-48 26,0 0 0,0 0 0,0-1 0,0 1 0,1 0 0,-1-1 0,5 6 0,-5-6-36,1-1 1,-1 0-1,1 0 0,0-1 0,-1 1 0,1 0 1,0-1-1,0 1 0,0-1 0,0 0 0,3 2 1,-2-2 25,0 0 0,0 0 0,1 0 0,-1-1 0,0 1 0,1-1 0,-1 0 0,6 0 0,35-11-1082,9-15-121,6-14 825,4-9 32,3-7 64,-2 0 165,-4 4 99,-10 9 37,-12 10 283,-11 12 265,-11 8 55,-8 7-96,-5 8-531,-4 8 262,-7 10 333,-2 10-242,-4 8-49,0 5-162,3 3-24,2-2-11,3-5-46,8-6-44,8-9 28,12-7-180,12-7-156,13-7 73,10-11-171,6-11-89,4-11 188,-3-11-515,-6-10 357,-8-3 101,-12 0 265,-10 5 95,-11 10 94,-7 10 948,-6 11-690,-3 9 36,-8 13 95,-5 13 129,-7 13-115,-4 10-120,-3 9 18,1 5-261,1 2-101,6-3 50,6-5-71,4-10-22,4-10 42,3-9-90,8-8-365,7-10 306,11-13-245,8-13-176,5-12 106,2-13 155,-3-11-106,-6-8 194,-7-4-256,-7 1 566,-7 6-169,-5 12 799,-3 12 15,-2 12 227,-1 11-189,-2 9-467,1 6 37,1 4-387,-1 6 121,2 7-60,-1 7 62,5 7-72,6 4 6,8 3-22,11-1 2,10-3-301,9-5 49,6-7 79,1-7-168,-4-4 128,-6-4 241,-9-5-14,-9-3 210,-10-2 124,-6 0 314,-7 0 209,-3 1-332,-1 2-285,-2 2 131,0 1-336,1 0-30,0 3-61,0 7-37,0 7 96,1 7-33,0 7 52,1 4-86,3 0 64,6-2-78,4-4-407,6-7-278,6-6 50,8-7 94,5-6-61,6-11-86,1-10 105,1-13 373,-3-10-126,-3-7 233,-7-4 173,-7 3 221,-8 6 275,-6 9 601,-7 10-403,-3 9 149,-2 8-574,-2 4-165,0 9-61,-1 11-25,0 12 121,-2 12-56,-1 11-70,0 6 43,0 2-74,2-1 18,0-8 10,5-7-4,7-10-17,6-10 99,9-8-123,9-7-71,10-8-94,7-8-115,5-8 115,3-9-8,-1-8-185,-2-7 209,-4-7 6,-6-6 148,-5-3-106,-8-2 5,-8 1 150,-8 7 82,-6 7-109,-6 8 177,-4 11 265,-9 8-538,-9 8 160,-9 6-61,-9 12 203,-7 14-4,-4 19-135,-3 17 106,-1 18 57,3 12-113,6 6-109,11 1 11,9-3-16,21-77-28,0 2 0,1 30 0,1-39-102,1 1 1,0 0-1,1 0 1,7 21 0,-6-24-217,1 0 0,-1 0 0,1 0 0,1-1-1,-1 1 1,9 7 0,-7-7-738,2-1-1,-1 0 0,1 0 0,1-1 0,11 7 0,39 19-6061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42.80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91720.8125"/>
      <inkml:brushProperty name="anchorY" value="-722313.375"/>
      <inkml:brushProperty name="scaleFactor" value="0.5"/>
    </inkml:brush>
  </inkml:definitions>
  <inkml:trace contextRef="#ctx0" brushRef="#br0">1 102 8244,'0'0'0,"0"0"2465,0 0-2260,0 0 1561,0 0-920,0 0-800,0 0 151,7-1-120,8-1 380,8-1-393,8-1 136,6-2-134,5-2-10,2-1-40,1-1-13,0-1 0,0 1-41,-2 1-1071,-5 0-799,-6 1-2846,-9 1-2622,-8 2 9072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17.85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4247E6"/>
      <inkml:brushProperty name="anchorY" value="-1.46827E6"/>
      <inkml:brushProperty name="scaleFactor" value="0.5"/>
    </inkml:brush>
  </inkml:definitions>
  <inkml:trace contextRef="#ctx0" brushRef="#br0">2 738 13350,'0'0'0,"0"0"1713,0 0-1980,0 0 1388,-1-32 845,1-12-2233,4-12 513,6-7-287,6-4 7,4-2-334,1-1 112,2-1 79,-4 3-33,-4 7 242,-4 10-8,-4 12 34,-4 14 396,-1 10-502,-2 9 93,-2 17-71,-2 18 36,-1 22 228,0 19-289,2 14 99,5 7-32,9 2-19,12-6-50,10-9 50,9-13-111,5-15-287,5-15-89,3-13-447,1-12 385,1-12 98,-3-13-29,-3-9 259,-5-9 216,-8-4-29,-7-1 146,-8 3 177,-7 5 311,-6 7 209,-4 8-216,-3 6-57,-2 4-170,-1 8-398,0 11 97,-1 13 199,0 15-74,1 12-150,-1 9-2,1 4 8,0 1-51,0-8-6,0-11-18,0-14 22,0-12-364,0-11-306,2-15 178,4-15 41,2-17-377,0-14 737,0-13-358,-2-9-5,-1-4 466,-3 0-52,-1 7 204,0 11 396,-2 15-137,-2 13 390,0 12-152,1 9-611,-1 6 54,2 10-78,8 9 192,9 7-24,10 6-93,11 1-38,11-1-32,7-4-18,6-5-38,3-6-813,-1-6-817,-5-12-1461,-53 2 1584,2-1 0,-1 1 1,0-1-1,0-1 1,10-4-1,18-11 416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18.05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4508E6"/>
      <inkml:brushProperty name="anchorY" value="-1.46939E6"/>
      <inkml:brushProperty name="scaleFactor" value="0.5"/>
    </inkml:brush>
  </inkml:definitions>
  <inkml:trace contextRef="#ctx0" brushRef="#br0">1 0 15479,'0'0'0,"0"0"1009,0 0-580,44 5-432,29 2 1620,35 1-2054,29 0 319,25-2-2307,16-2-862,8-2-3972,-33-1 2470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18.69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4739E6"/>
      <inkml:brushProperty name="anchorY" value="-1.4707E6"/>
      <inkml:brushProperty name="scaleFactor" value="0.5"/>
    </inkml:brush>
  </inkml:definitions>
  <inkml:trace contextRef="#ctx0" brushRef="#br0">422 52 112,'0'0'0,"0"0"2209,0 0-1569,0 0 1215,0 0-276,0 0 360,0 0-191,7-1-294,2-2-286,3-3-431,1-1 85,0-1-163,-2 0 26,-2 1 43,-3 2-165,-2 2-173,-3 1 5,0 1-321,-5 1-50,-11 2-5,-13 6-19,-12 7 0,-10 10 56,-6 8-72,2 6 62,5 4-38,11 2 10,11 0-39,10 1 10,12-1-5,15 0 19,15 0-81,14 0 81,12-2-400,8-2 20,7-2-175,-1-4 291,-4-5 165,-9-5 18,-12-6-71,-13-5 165,-11-6-32,-8-3 88,-8-4 112,-12 0-27,-18-2 38,-17 0-136,-19 0 133,-12-3 48,-6-3-125,-1-3-30,10-2 25,11-1-110,15 2 10,17-1-511,12 0-1223,21 11 1612,-2 1 0,1-1-1,0 1 1,-1-1 0,1 1 0,0-1-1,0 1 1,0-1 0,-1 0 0,1 1-1,0-1 1,0 1 0,0-1 0,0 1-1,0-1 1,0 1 0,0-1 0,0 0-1,0 1 1,0-1 0,1 1 0,-1-1-1,0 1 1,0-1 0,1 0 0,19-17-6323,4 2 689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18.86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4574E6"/>
      <inkml:brushProperty name="anchorY" value="-1.46999E6"/>
      <inkml:brushProperty name="scaleFactor" value="0.5"/>
    </inkml:brush>
  </inkml:definitions>
  <inkml:trace contextRef="#ctx0" brushRef="#br0">1 35 12054,'0'0'0,"0"0"1104,0 0-55,0 0 1023,0 0-425,0 0-1351,0 0-534,2-1-1720,5-6-2244,5-6-1486,-1-1-554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19.1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4705E6"/>
      <inkml:brushProperty name="anchorY" value="-1.47122E6"/>
      <inkml:brushProperty name="scaleFactor" value="0.5"/>
    </inkml:brush>
  </inkml:definitions>
  <inkml:trace contextRef="#ctx0" brushRef="#br0">88 0 10069,'0'0'0,"0"0"3985,0 0-4387,0 0 2000,0 0 803,0 0-998,-16 42-741,-2 19 258,1 21 222,3 13-950,3 8-40,4 3-117,4-6-190,1-10-1440,3-15-257,1-18-677,1-18-953,1-18-1213,-4-22 4512,0 1 0,0 0 0,0 0 0,0 0 0,0 0 0,0 0 0,0 0 0,0 0 0,0 0 0,0 0 0,0 0 0,0 0 0,0 0 0,1 0 0,-1 0 0,0 0 0,0 0 0,0 0 0,0 0 0,0 0 0,0 0 0,0 0 0,0 0 0,0 0 0,0 0 0,0 0 0,0 0 0,1 0 0,-1 0 0,0 0 0,0 0 0,0 0 1,0 0-1,0 0 0,0 0 0,0 0 0,0 0 0,0 0 0,0 0 0,0 1 0,0-1 0,0 0 1,0 0-1,0 0 0,1 0 0,1-8 2092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19.31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457E6"/>
      <inkml:brushProperty name="anchorY" value="-1.47082E6"/>
      <inkml:brushProperty name="scaleFactor" value="0.5"/>
    </inkml:brush>
  </inkml:definitions>
  <inkml:trace contextRef="#ctx0" brushRef="#br0">0 33 11253,'0'0'0,"0"0"2497,0 0-2147,0 0 1789,0 0 348,34-5-1665,16-1-257,18-1-111,11 2-65,8 0-453,5 3-733,3 0-1927,-1 1-1780,-3 3-5108,-20-1 7211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19.48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4773E6"/>
      <inkml:brushProperty name="anchorY" value="-1.47206E6"/>
      <inkml:brushProperty name="scaleFactor" value="0.5"/>
    </inkml:brush>
  </inkml:definitions>
  <inkml:trace contextRef="#ctx0" brushRef="#br0">1 3 14247,'0'0'0,"0"0"3457,0 0-3865,0 0 2412,0 0-1225,0 0-1895,10 2-2373,13-4-494,0-1-8737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20.0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4906E6"/>
      <inkml:brushProperty name="anchorY" value="-1.47332E6"/>
      <inkml:brushProperty name="scaleFactor" value="0.5"/>
    </inkml:brush>
  </inkml:definitions>
  <inkml:trace contextRef="#ctx0" brushRef="#br0">4 0 8788,'0'0'0,"0"0"6067,0 0-6275,0 0 1568,0 0 1073,0 0-1117,0 0-1124,-2 16 11,1 15 738,4 15-444,6 15-340,4 8-8,7 6-109,3 0 3,5-3-48,3-6-9,2-12-466,5-13-187,4-14-312,7-10-173,5-16-695,5-14-351,1-14 608,-3-11 288,-6-10 211,-9-4 424,-9 0 720,-10 4 131,-8 10 739,-7 9 531,-4 11-77,-4 7-617,-1 7 94,0 8-387,-5 14 747,-4 13-294,-7 16-354,-4 13 162,-4 11 35,-3 9-64,-3 7-384,0 4 205,1 0-160,2-4-189,5-8-115,5-13-40,6-15-45,5-15-409,3-14-1176,5-14-792,8-19-1252,10-22-3217,-1-2-703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20.26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5078E6"/>
      <inkml:brushProperty name="anchorY" value="-1.47572E6"/>
      <inkml:brushProperty name="scaleFactor" value="0.5"/>
    </inkml:brush>
  </inkml:definitions>
  <inkml:trace contextRef="#ctx0" brushRef="#br0">0 14 11877,'0'0'0,"0"0"3330,0 0-3848,0 0 1660,0 0 1083,0 0-955,0 0-1088,36 5 108,15 0-274,15 0-34,8-1-1447,2-3-752,-3-6-1275,-9-9-2137,-15 0-1670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20.51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5253E6"/>
      <inkml:brushProperty name="anchorY" value="-1.47697E6"/>
      <inkml:brushProperty name="scaleFactor" value="0.5"/>
    </inkml:brush>
  </inkml:definitions>
  <inkml:trace contextRef="#ctx0" brushRef="#br0">92 1 3810,'0'0'0,"0"0"9044,0 0-9543,0 0 2503,0 0 287,0 0-1362,0 0-476,0 23 372,0 13-145,0 14-376,0 10-235,0 10-29,-3 7-48,-4 8-136,-5 6-1198,-4 1-1123,-2-2-843,-2-8-2961,4-19-288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43.07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93476"/>
      <inkml:brushProperty name="anchorY" value="-723481.3125"/>
      <inkml:brushProperty name="scaleFactor" value="0.5"/>
    </inkml:brush>
  </inkml:definitions>
  <inkml:trace contextRef="#ctx0" brushRef="#br0">109 0 7475,'0'0'0,"0"0"2578,0 0-1906,0 0 1198,0 0-1019,0 0-624,0 0 525,-11 27-21,-2 13-493,-2 15 111,1 9-183,1 5-65,1 1-104,3-2 19,1-6-16,3-9-280,1-10-966,1-12-675,2-11-1525,1-8-3811,0-6 6123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21.45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5117E6"/>
      <inkml:brushProperty name="anchorY" value="-1.47652E6"/>
      <inkml:brushProperty name="scaleFactor" value="0.5"/>
    </inkml:brush>
  </inkml:definitions>
  <inkml:trace contextRef="#ctx0" brushRef="#br0">777 40 3554,'0'0'0,"0"0"1632,0 0-578,0 0 595,0 0-785,0 0-15,-2-7 341,-1-1-62,1 0-45,-1 2-117,2 1-5,-1 2-198,1 2-606,0 0 160,0 1-92,1 0-263,0 0 132,-1 1-73,2-1-24,-1 0 27,0 0-29,0 0 101,0 1 45,0-1-7,0 0 84,0-1-1,0 1-89,0 0 29,0 0-106,0 0 26,0 0-32,0 0-50,0 0 69,0 0 14,0 0-4,0 0 6,0 0-74,0 0 58,0 0 34,0 0-10,0 0-29,0 0-46,0 0 11,-5 0-26,-10 0-33,-12 0 46,-15 3-17,-13 2 6,-11 4 0,-7 4 0,-3 4 19,1 4-24,4 4 45,6 6-32,8 5 122,9 5-108,12 4 18,11 2-24,9 1-16,8 0 21,8-1 11,8-4-21,10-4-11,12-5 21,11-7-26,13-6-30,14-7-160,13-5 118,11-5-288,9-6 191,6-5 158,2-6-141,-1-2 151,-5 1-2,-9 0 22,-13 4 466,-17 3-355,-17 3 356,-16 2-209,-13 1-198,-11 1-52,-5 0-25,-3 1-122,-2 0-195,-1-1-419,2 0-48,-3 1-603,-3-1-771,-3 0-475,-2 0-2260,1 0-1484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22.17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5287E6"/>
      <inkml:brushProperty name="anchorY" value="-1.4783E6"/>
      <inkml:brushProperty name="scaleFactor" value="0.5"/>
    </inkml:brush>
  </inkml:definitions>
  <inkml:trace contextRef="#ctx0" brushRef="#br0">657 124 4946,'0'0'0,"0"0"3474,0 0-3904,0 0 1359,0 0 1445,0 0-1304,0 0-798,5-13 230,1-1 327,1-2-279,-2 2-209,0 1 54,-2 2 91,-2 2-377,0 1-90,0 2 85,-2 1-125,-1 0-6,-5 2 0,-7 0 14,-7 1 13,-7 1 53,-5 1-31,-4 4 180,0 4 44,0 4 90,2 5-32,2 6-56,2 4 168,3 5-183,4 3-55,3 2 126,5 1-159,5 0-103,5 0 9,2 0-35,8 0 3,7-2-22,7-2-50,8-2 69,5-4-118,6-3-114,5-3 123,1-3 7,2-1 92,-2-1-38,-5-2 56,-5-1-14,-6-1 6,-5-1 0,-7 0 75,-5 0-40,-4 1 53,-3 2-70,-3 3 4,-8 1 71,-8 2-23,-12-1 28,-12-2-60,-10-3-20,-10-4 78,-8-5-101,-3-2 50,-1-4 22,5-5 123,7-6-52,9-6-162,9-3 32,9-2-563,9-1-464,9 3-816,6 3-686,5 2-1679,4 4-6275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09.27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2396E6"/>
      <inkml:brushProperty name="anchorY" value="-1.45554E6"/>
      <inkml:brushProperty name="scaleFactor" value="0.5"/>
    </inkml:brush>
  </inkml:definitions>
  <inkml:trace contextRef="#ctx0" brushRef="#br0">1 152 11141,'0'0'0,"0"0"6771,0 0-6872,0 0 2056,0 0-933,0 0 197,0-8-1672,0-1 269,1-3-635,1 0-478,1-4-704,1-4-1123,0-3-88,0-5-3522,-1 4 2820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09.45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2526E6"/>
      <inkml:brushProperty name="anchorY" value="-1.45666E6"/>
      <inkml:brushProperty name="scaleFactor" value="0.5"/>
    </inkml:brush>
  </inkml:definitions>
  <inkml:trace contextRef="#ctx0" brushRef="#br0">1 3 12230,'0'0'0,"0"0"3697,0 0-3454,0 0 1958,0 0-1107,0 0-942,4-2-515,3 5-704,6 8-793,5 11-1029,6 11-1492,4 11-2913,-4-5 6339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09.64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2664E6"/>
      <inkml:brushProperty name="anchorY" value="-1.45808E6"/>
      <inkml:brushProperty name="scaleFactor" value="0.5"/>
    </inkml:brush>
  </inkml:definitions>
  <inkml:trace contextRef="#ctx0" brushRef="#br0">15 8 14567,'0'0'0,"0"0"1825,0 0-804,0 0 623,0 0-358,0 0-2092,-3-3 102,0-1-1551,-1 4-1376,2 3-1841,0 2-2397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10.37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2536E6"/>
      <inkml:brushProperty name="anchorY" value="-1.45681E6"/>
      <inkml:brushProperty name="scaleFactor" value="0.5"/>
    </inkml:brush>
  </inkml:definitions>
  <inkml:trace contextRef="#ctx0" brushRef="#br0">0 0 15735,'0'0'0,"0"0"1345,0 0-1476,0 0 1393,0 0-1366,0 0 333,31 6-165,15 4 8,14 2-26,10 0 5,5 0-60,2-2 18,0-3-9,-3-2 18,-4-2-23,-6-2-217,-8 0 156,-10-2-116,-10 2 180,-10 0-70,-8 1 45,-8 0-8,-6-1 41,-3 1 82,-1 0-22,-2 0 164,0 2-25,-4 4-39,-5 4 204,-7 7-97,-7 6 73,-7 6-108,-6 6-6,-4 4-40,-2 3 24,1 3-66,1 2-113,2 1-8,2 1-26,2-1 18,2 0 11,2-4-40,5-3 14,4-6-44,6-8 49,6-8-54,5-8-114,3-5-25,2-5-282,5-2 53,9-2 451,11-3-141,10-4 106,10-4 9,10-3-20,8-1 9,9 0-22,9 0 25,9 3 10,4 2 34,1 3-63,-7 3 40,-12 2-33,-17 2 84,-15 1 162,-16 0-136,-11 1-40,-9-1-24,-5 1-40,-3-1 5,-2 0-341,1 1-632,-1-1-662,0 0-1700,-3 0-3815,0 0 330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10.84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2785E6"/>
      <inkml:brushProperty name="anchorY" value="-1.45876E6"/>
      <inkml:brushProperty name="scaleFactor" value="0.5"/>
    </inkml:brush>
  </inkml:definitions>
  <inkml:trace contextRef="#ctx0" brushRef="#br0">354 24 3249,'0'0'0,"0"0"11974,0 0-13652,0 0 3788,0 0-984,0 0 389,-5-9-2150,-4-1 974,-5 5-397,-6 9 63,-7 11 11,-6 10 53,-5 9 267,-2 9-34,0 6 66,4 6-24,4 5-344,6 5 99,9 2-107,6 0 53,5-4-93,8-6 8,7-8-5,6-10-59,8-9-96,5-10-163,6-7-37,6-6 218,4-5-149,4-4 185,3-7-12,3-6-551,2-7-246,2-6-38,2-5-74,0-2-336,-1 0 127,-3 3-749,-6 3-1141,-9 5-1789,-10 7 4603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11.75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2958E6"/>
      <inkml:brushProperty name="anchorY" value="-1.46049E6"/>
      <inkml:brushProperty name="scaleFactor" value="0.5"/>
    </inkml:brush>
  </inkml:definitions>
  <inkml:trace contextRef="#ctx0" brushRef="#br0">10 134 10965,'0'0'0,"0"0"1489,0 0-1495,0 0 1997,0 0 28,0 0-1691,0 0-157,-3-2-70,-1 0 185,1 5-49,4 8 590,7 10-341,7 10 96,8 11-204,8 9-362,8 4 35,7 1-43,6-4-27,6-8-311,5-13-772,3-11 163,-54-19 653,0 1-1,0-2 1,19 0 0,-18-2-55,-1 0-1,1 0 1,18-6-1,33-22-1416,-5-13 747,-9-10 291,-12-6 255,-9-4 361,-10-1 70,-7 4 407,-7 7 169,-3 10 335,-3 11 217,0 12 64,-1 8-117,1 8-735,-3 11 300,-3 13 85,-5 15-200,-3 13 37,-4 12 8,-3 11-29,0 10-29,-1 9-329,-2 8 166,1 6 43,-1 1-414,0-6 128,3-10-75,4-17-50,5-18-604,4-19-1157,4-14-774,3-21-1024,1-20-2423,2-5-335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12.18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3136E6"/>
      <inkml:brushProperty name="anchorY" value="-1.46267E6"/>
      <inkml:brushProperty name="scaleFactor" value="0.5"/>
    </inkml:brush>
  </inkml:definitions>
  <inkml:trace contextRef="#ctx0" brushRef="#br0">0 0 8516,'0'0'0,"0"0"5779,0 0-6164,0 0 2770,0 0-477,0 0-745,0 0-1011,4 3 32,2 10 723,2 12-125,1 15-558,0 12-2,1 12-145,-1 8-72,0 5-13,-1 1-453,-1-4-1052,-1-7-512,0-10-1027,-3-14-736,0-13-3717,-2-11 4434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12.40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3273E6"/>
      <inkml:brushProperty name="anchorY" value="-1.46466E6"/>
      <inkml:brushProperty name="scaleFactor" value="0.5"/>
    </inkml:brush>
  </inkml:definitions>
  <inkml:trace contextRef="#ctx0" brushRef="#br0">1 15 10757,'0'0'0,"0"0"2449,0 0-2372,0 0 1650,0 0-169,0 0-1166,0 0-67,35 11 508,23 0-615,21 0 4,17-1-209,10-6 14,4-8-473,-4-6-696,-10-5-1734,-15-2-1944,-23 1-5309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43.84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92098.25"/>
      <inkml:brushProperty name="anchorY" value="-722830.5"/>
      <inkml:brushProperty name="scaleFactor" value="0.5"/>
    </inkml:brush>
  </inkml:definitions>
  <inkml:trace contextRef="#ctx0" brushRef="#br0">349 0 5795,'0'0'0,"0"0"1136,0 0 150,0 0 256,0 0-661,0 0-385,0 0-288,-25 1 96,-6 5 56,-7 7 67,-2 9 104,1 9-131,2 10 86,3 10-121,4 12-247,5 11 271,5 12-266,5 10 21,6 3-157,4 2 71,5-4-106,8-7 46,9-8 2,9-10-3,9-12 3,6-13 0,5-14 0,6-13-19,4-15-32,-46-6 31,1-1 0,-1 0 0,20-6 0,36-21-428,5-16 101,3-13-165,1-9 480,-4-8-947,-7-6 891,-12-5-5,-13-4-51,-12-2 168,-11 1-40,-9 4-3,-6 9 24,-10 10 30,-7 10-46,-9 10 54,-7 10 58,-8 9-90,-5 7 32,-4 8-49,-3 5-26,1 5 43,1 3-91,4 7-197,6 6-414,6 5-721,8 5-1101,7 3-931,7-4-629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13.43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3483E6"/>
      <inkml:brushProperty name="anchorY" value="-1.46591E6"/>
      <inkml:brushProperty name="scaleFactor" value="0.5"/>
    </inkml:brush>
  </inkml:definitions>
  <inkml:trace contextRef="#ctx0" brushRef="#br0">21 0 11077,'0'0'0,"0"0"1889,0 0-2129,0 0 925,0 0 1194,0 0-1492,0 2-361,0 7 196,0 11 237,0 13-211,0 10-230,0 11 57,-2 5-78,-2 5 9,-1-2-305,0-7-1521,0-12-1469,6-16-5163,0-11 6299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14.55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3354E6"/>
      <inkml:brushProperty name="anchorY" value="-1.46513E6"/>
      <inkml:brushProperty name="scaleFactor" value="0.5"/>
    </inkml:brush>
  </inkml:definitions>
  <inkml:trace contextRef="#ctx0" brushRef="#br0">322 1 10181,'0'0'0,"0"0"3265,0 0-3697,0 0 963,-35 3 693,-9 7-92,-5 12-1250,1 14 348,4 13-22,7 16-91,9 13 70,8 12-72,8 10-54,7 4-61,12 0 11,12-7-30,-12-77 8,0 0 1,11 24-1,-11-32-1,0 1 0,1-1 0,15 18 0,-16-23-67,0 1 0,1-1-1,0 0 1,0-1 0,9 6 0,-8-6-22,1-1 0,0 0 1,-1 0-1,18 4 0,-17-7-34,0 0 1,1 0-1,0-1 1,18 0 0,-17-2 3,1 0 1,-1-1 0,1 0 0,13-5 0,-11 2-26,1-1 0,29-15 1,29-28-278,-8-10 340,-9-5 66,-11-2 99,-12 4 443,-10 7 72,-11 9 403,-6 12 157,-5 10-50,-2 10-217,-3 7-714,-4 7-1,-6 12-133,-6 14-24,-6 16 32,-2 15-51,-1 11 17,4 6-44,5 1 30,7-4-178,10-8-100,14-13-989,-10-46 1167,-1-1 0,1 1 0,0 0 0,1-1 0,-1 1 0,1-1 1,0 0-1,4 5 0,-3-5-117,0 0 0,0 0 0,0-1 1,0 1-1,0-1 0,0 0 0,8 2 1,-5-2-56,0-1 1,0 0 0,0 0 0,1-1-1,11 0 1,-7-2 19,1 1 0,-1-2 0,18-5 0,43-25-1349,0-18 614,-59 38 470,2-2 0,15-19 1,-20 20 369,-1-1 0,16-28 1,-20 29 148,0 0 0,0-1 0,4-20 0,-8 24 111,0-1 0,-1 0 0,0 0 0,-1-18 0,-1 19 311,-1-1-1,0 1 1,0-1 0,-7-17-1,4 16-44,0 1-1,-1-1 0,-12-18 0,-28-29 1332,-5 9-552,0 12 256,6 11-427,10 10-416,11 8-195,8 5-381,15 4-249,16 2 204,21 4 55,18 5-18,14 7 2,10 8-32,3 7 65,-1 6-41,-7 3 32,-8 3-7,-9-1-17,-11 0 24,-10-2-7,-11-3 2,-10-4 18,-6-4-4,-6-6 2,-2-6 0,-1-6-19,-3-5 80,0-4 33,-1-4-62,1-7-51,1-10-360,2-9-128,8-8 403,9-3-69,8 1 34,8 3 86,2 8-59,2 7 96,1 7 11,-2 6 74,-2 10 190,0 10-198,0 10 110,1 8-88,0 6 394,2 5-506,0-1 53,-2-1-118,-1-7-418,-1-9-582,0-9-909,2-13-249,5-17-973,2-16 469,0-15 32,-7 3 248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16.38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3674E6"/>
      <inkml:brushProperty name="anchorY" value="-1.46716E6"/>
      <inkml:brushProperty name="scaleFactor" value="0.5"/>
    </inkml:brush>
  </inkml:definitions>
  <inkml:trace contextRef="#ctx0" brushRef="#br0">51 432 3105,'0'0'0,"0"0"3218,0 0-524,0 0-429,0 0-152,0 0-741,0 0-649,-1-8-318,-3 5-7,-2 8 90,-3 11-82,0 11-44,0 9-95,3 6-91,1 5-96,4 0-77,8-3 10,11-4 6,11-9-24,12-9-217,9-8-573,8-14 37,6-13-245,2-11 131,-5-11 450,-7-5 76,-13-4 124,-12 0 241,-11 3 40,-10 5 754,-4 7-180,-5 6 548,0 8-423,-3 6 0,1 4-131,0 3-358,-1 3-191,-1 5-30,-1 10 13,0 9-18,1 10 5,1 8-19,1 6-32,6 2 9,9-4-62,11-6-59,13-11-565,11-9-388,13-11-76,9-16 2,7-15 304,1-12 97,-2-10 199,-10-6 398,-12-2 112,-14 3 21,-14 4 230,-11 8 635,-7 9 18,-6 8-85,-3 8-10,0 5-372,-1 4-183,0 6-198,-2 10 154,0 8-87,0 9-88,2 5 85,0 3-88,2 1 42,2-2-50,4-4-5,3-6 0,7-9-59,8-6-433,10-7 65,10-9-291,11-11-13,6-11-32,2-9-62,-2-9 294,-8-5 61,-8-2 408,-11 0 35,-9 6 208,-9 7 731,-6 9 182,-5 9 151,-3 8-549,-2 6-136,0 3-381,-1 7-9,1 9 96,0 8 9,0 8-91,1 8-78,-1 7-74,3 2 10,4 0-32,4-5 6,4-7-3,1-9-19,1-9-31,2-7-516,3-10-42,3-12 258,4-12-143,5-11 386,4-8-400,3-5 78,0-1 84,0 7 297,-4 8-61,-5 10 117,-5 9-19,-6 8 198,-4 12 283,-4 11-444,0 11 100,-1 10-57,1 8 222,0 3-366,-4 4 118,-1 1-43,-3-3-374,-5-6-247,-6-8 122,-4-10 245,-4-10 257,-2-11-70,-2-12-95,1-11 132,3-8 9,4-5-22,3-2 51,4 1-50,4 2 34,6 2-67,9 3 56,10-1-18,11-1-107,13-3 50,11-5-2,9-5-208,6-5 99,4-7 53,-2-5 165,-5-1-21,-8 1 21,-13 6 545,-14 9 237,-12 10 395,-11 10-422,-8 9 89,-4 6-273,-4 5-352,-4 6-141,-6 12 117,-5 12 11,-4 14-25,-1 12 54,1 7-200,4 3 3,6 0 8,3-5-33,9-6-28,11-9-12,11-10-92,-20-30 1,1-1-1,0 0 1,0 0 0,0 0 0,1-1 0,6 4-1,38 8-662,10-11-278,10-15 171,4-13 134,1-13 239,-2-11-125,-8-8 398,-9-5 61,-10 0 167,-10 6 146,-12 10 292,-8 11 494,-8 12-21,-4 9-545,-3 8-39,-1 8-321,-1 11 73,-1 15 268,-1 12-217,-2 14-49,-2 12-75,-3 8 8,-1 3-143,-1-5 55,2-11 13,3-15-306,3-14 72,5-16-75,10-20-48,13-21-45,13-20 344,9-18 83,7-14-193,4-7-143,2-3 74,-3 8 350,-6 14-33,-8 16 372,-7 18 120,-6 18 44,-27 13-512,1 0-1,-1 0 0,1 0 0,-1 0 0,0 1 0,1-1 0,-1 0 0,0 1 0,1-1 1,-1 1-1,0-1 0,1 1 0,-1 0 0,0-1 0,0 1 0,2 2 0,21 27 237,0 22 279,0 21 126,0 17-154,0 17-86,0 11-67,-4 7-387,-5 0 62,-5-9-121,-4-16 73,-6-21-8,-4-24 21,-7-20-22,10-34 6,0 0-1,0 0 0,0 0 0,1 0 0,-1 0 0,0 0 0,0 0 0,0 0 0,0 0 1,0-1-1,0 1 0,-1 0 0,1-1 0,0 1 0,0-1 0,0 1 0,-2 0 0,1-1-3,0 0 1,0 0-1,0 0 0,0 0 0,0 0 0,0-1 0,0 1 0,0 0 0,0-1 0,0 0 0,0 1 1,-2-2-1,-31-22-114,-4-15-95,0-15 170,6-12-226,8-11-99,8-7 154,15-1 182,4 69 5,1-1-1,8-33 0,-6 36 30,1 0 0,0 0 0,12-20 0,-10 21-4,2-1 0,-1 2 0,17-17 0,-13 16 58,1 0 0,27-18 0,39-16 9,6 9-73,1 8 24,-4 7-334,-7 6-1459,-12 4-1656,-17 4-8785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24.24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5094E6"/>
      <inkml:brushProperty name="anchorY" value="-1.4776E6"/>
      <inkml:brushProperty name="scaleFactor" value="0.5"/>
    </inkml:brush>
  </inkml:definitions>
  <inkml:trace contextRef="#ctx0" brushRef="#br0">418 368 8260,'0'0'0,"0"0"4210,0 0-4669,0 0 1110,0 0-248,0 0 557,0 0-1061,27-1 285,12-6 40,11-8-277,4-9 66,-3-9-400,-6-7-101,-11-4 173,-11-3 72,-9 3-56,-10 4 219,-10 9 72,-8 8 27,-8 10-30,-6 8 91,-4 13-26,-4 15 159,-2 15-42,1 16 96,2 13-171,4 13 35,4 10-54,5 9 83,4 6-101,1 4-25,0 1 6,-1-4-45,-2-7 10,-3-13 70,-3-17-59,-1-16 77,-2-19-58,-1-13-38,-3-17-269,-2-16-21,0-16-219,3-14 512,4-9-182,8-5 204,6 2-97,6 5 72,8 8 1,8 10-39,8 11 52,9 8 21,9 8 51,9 11 64,6 11-51,6 8 40,6 7-123,4 4-2,3 2-6,2-1-24,-1-5 6,-2-7-264,-2-8-300,-2-9-509,-2-13-130,-2-13 42,-2-15-443,-2-11 177,-5-10 917,-5-5 267,-5-1 210,-6 4 238,-6 8 510,-8 10 325,-6 12 398,-6 9-121,-5 8-348,0 8-559,-1 11 467,2 12-191,0 11-158,2 11-91,1 9 219,2 8-435,0 5-149,1 0-27,0-4-62,-1-11-146,0-14-261,3-14-68,-11-25 483,-1 1 0,1 1 0,-1-1 0,1 0 0,-1 1 0,1-1 0,-1 0 0,1 1 0,-1-1 0,1 0 0,0 0-1,-1 0 1,1 0 0,-1 0 0,1 0 0,-1 0 0,1 0 0,0 0 0,-1 0 0,1 0 0,-1 0 0,1 0 0,-1 0 0,1 0-1,-1 0 1,1-1 0,0 1 0,0 0 0,21-23-1197,7-24 712,5-21 91,4-19-297,2-13-170,3-9-290,1 0 1042,1 7 43,-4 13 389,-4 18-141,-6 21 563,-5 18 222,-4 14-225,-3 16 70,-2 14-371,0 14-110,-1 13-122,-2 12-67,-3 10-16,-3 10-99,-3 8 6,-6 4-8,-5 0-134,-3-7-93,-1-12 261,0-16-69,2-14 48,2-14-21,2-9 45,2-8 61,1-3-53,1-2 40,1-6 8,3-6-114,8-6-4,10-6 14,11-3 8,10-2 72,10 1 168,7 2-117,5 2 104,2 3-251,-1 5 53,-5 5-381,-9 5-1788,-13 3-4833,-13 4 3846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25.67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5425E6"/>
      <inkml:brushProperty name="anchorY" value="-1.4793E6"/>
      <inkml:brushProperty name="scaleFactor" value="0.5"/>
    </inkml:brush>
  </inkml:definitions>
  <inkml:trace contextRef="#ctx0" brushRef="#br0">188 0 11445,'0'0'0,"0"0"1505,0 0-1121,0 0 2001,0 0-173,0 0-2490,0 0 567,15 10-247,7 9 25,6 8-88,3 6 31,1 3-10,1 0-112,-3-3-453,-3-6 178,-3-6-179,-7-6 203,-4-6-136,-5-4 139,-4-2 262,-2-3 2,-3-1-17,-6-1 79,-7-1 34,-8 0 10,-7 1 22,-7 1 241,-5 7-105,-5 9 101,-1 8-95,-1 11-9,2 8-37,4 7-32,7 6-32,8 3-69,9 3 15,7-2-10,7-1-18,12-6-52,12-6-154,10-8-221,12-11-212,10-10-148,8-8 108,6-10-34,2-11 83,-2-9-224,-5-6 405,-11-3 211,-10-3 138,-13 1 108,-10 3 162,-8 5 846,-6 6-265,-3 5 342,-1 5-549,-1 4-19,-1 3-408,-1 6-27,-1 10-6,-2 15 54,-2 14-37,-1 13-40,-1 11-43,0 4 8,2-3-8,2-9 0,2-14 0,2-13-19,1-13-50,3-10-99,6-12-406,11-15 555,12-13-338,9-11 274,8-5 24,3-1-77,0 5 147,-3 9-24,-5 8 10,-6 10 171,-5 8 8,-4 12 139,-5 14 45,-5 14-208,-4 12-24,-5 11 54,-3 5 7,-6 4-58,-7-2-91,-8-5-13,-7-5 69,-9-8-8,-7-7 136,-9-8-184,-7-7-32,-5-8 5,1-7-667,5-6-410,9-10-1156,13-11-2851,11 0-1825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26.13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5585E6"/>
      <inkml:brushProperty name="anchorY" value="-1.48202E6"/>
      <inkml:brushProperty name="scaleFactor" value="0.5"/>
    </inkml:brush>
  </inkml:definitions>
  <inkml:trace contextRef="#ctx0" brushRef="#br0">1 109 9396,'0'0'0,"0"0"1009,0 0-1047,0 0 580,0 0 1040,0 0-1499,1 38 13,1 10 51,0 6-169,0-2 33,-1-7 8,0-13-25,0-10-66,0-12-19,4-14-709,7-17-64,9-15 496,9-13-1,9-7-799,6-3 522,3 5 742,-1 7-173,-5 11 378,-7 11 420,-6 10 140,-5 7-223,-4 9 42,-3 10-239,-1 10-76,-1 12-31,1 9-121,1 9 1036,0 9-1257,0 5 154,-1 1-23,-2-3-142,-3-8-5,-3-11-395,-3-13-1107,-1-11-1744,-3-15-2301,0-7 2108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26.6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5771E6"/>
      <inkml:brushProperty name="anchorY" value="-1.48375E6"/>
      <inkml:brushProperty name="scaleFactor" value="0.5"/>
    </inkml:brush>
  </inkml:definitions>
  <inkml:trace contextRef="#ctx0" brushRef="#br0">443 14 4706,'0'0'0,"0"0"5058,0 0-5172,0 0 2429,0 0-692,0 0-367,0 0-938,0-3-25,1-1 371,0 1-335,-5 0-76,-9 3-64,-10 7-55,-12 9 207,-9 8-103,-7 10 39,-4 9 89,1 9-233,4 9 16,7 8-68,9 7-87,10 3 20,10 0-14,14-2-57,2-64 43,0-1-1,1 1 0,6 20 1,-4-23 5,-1 0 1,1 1-1,1-1 1,8 11-1,-7-12-76,0 0 0,1-1 1,0 0-1,12 9 0,-9-8-82,0-2-1,1 1 1,19 8-1,-15-9-151,1-1 0,27 7 0,40 3-557,5-10-1178,-3-13-104,-7-12-2185,-11-11-2977,-19 1 8824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26.81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5923E6"/>
      <inkml:brushProperty name="anchorY" value="-1.48581E6"/>
      <inkml:brushProperty name="scaleFactor" value="0.5"/>
    </inkml:brush>
  </inkml:definitions>
  <inkml:trace contextRef="#ctx0" brushRef="#br0">1 1 12630,'0'0'0,"0"0"1360,0 0-1418,0 0 367,0 0 1303,0 0-1255,34 9-317,18 3 64,16 1-267,14-1-1675,11-3-1214,7-4-2492,-16-3-337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27.40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6102E6"/>
      <inkml:brushProperty name="anchorY" value="-1.48714E6"/>
      <inkml:brushProperty name="scaleFactor" value="0.5"/>
    </inkml:brush>
  </inkml:definitions>
  <inkml:trace contextRef="#ctx0" brushRef="#br0">7 6 10549,'0'0'0,"0"0"1200,0 0-615,0 0 1520,0 0-155,0 0-1729,0 0-29,-2-6-53,0 7 35,0 12 359,2 15 262,5 16-568,5 16 88,7 12-118,7 9-144,6 5-42,7-1 0,6-6-11,5-10-747,5-14-86,-43-47 564,0 0 0,1-1-1,15 9 1,34 8-1329,-50-22 1269,0 0 0,1-1 0,-1 0 1,12 0-1,-11-2-39,-1 0 0,1 0 0,-1-1-1,13-4 1,40-22-1747,-5-13 378,-7-11 931,-8-8 414,-10-5 315,-8-2 31,-8 3 639,-6 7 711,-6 11 41,-3 11 290,-2 13-314,-1 8-299,-3 10-129,-4 11-111,-5 13 226,-6 13-583,-4 11 306,-1 11 58,-2 11-271,2 9-113,0 8-68,0 7-228,1 3-5,1 0-35,2-2-58,3-7-6,3-11-2,3-12-3,4-14-93,2-16-1431,3-11-455,2-10-244,2-14-658,5-16-4645,0-1 4453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27.99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6281E6"/>
      <inkml:brushProperty name="anchorY" value="-1.48961E6"/>
      <inkml:brushProperty name="scaleFactor" value="0.5"/>
    </inkml:brush>
  </inkml:definitions>
  <inkml:trace contextRef="#ctx0" brushRef="#br0">1 11 7091,'0'0'0,"0"0"1745,0 0-1139,0 0 1688,0 0-627,0 0-810,0 0-390,0-4 531,1 1-217,0-1-402,-1 4-69,1 9 122,0 13 269,1 14-338,0 13-101,0 12-161,1 9-16,0 6-71,-1 3-28,1-2 22,0-6-1131,2-9-611,2-11-939,0-14-1721,0-12-5698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45.09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93379.75"/>
      <inkml:brushProperty name="anchorY" value="-724210.3125"/>
      <inkml:brushProperty name="scaleFactor" value="0.5"/>
    </inkml:brush>
  </inkml:definitions>
  <inkml:trace contextRef="#ctx0" brushRef="#br0">141 226 2801,'0'0'0,"0"0"1281,0 0-579,0 0 482,0 0-98,0 0-294,0 0-122,1-8 56,-1 0 143,-2-1-402,-3 1-21,-2 2-420,-4 2 41,-2 5-62,-2 6 147,-2 8 67,-1 11 307,1 12 55,1 13-252,5 12 73,3 8-255,6 4 5,10-2-146,10-4 28,10-9-18,10-10 19,6-13-6,4-12 41,4-11 100,1-13-44,4-15-148,4-15 46,3-11-154,-3-11-206,-5-8-137,-11-6 207,-13-6 143,-10-2 94,-10-1-25,-10 2 62,-11 3 5,-8 8-18,-10 7 45,-8 11-50,-6 9 15,-5 10 51,-3 9-72,-1 7-13,0 5-17,2 8-74,5 7-486,6 5-725,7 5-1246,8 3-782,7-3-1615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28.29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6413E6"/>
      <inkml:brushProperty name="anchorY" value="-1.4916E6"/>
      <inkml:brushProperty name="scaleFactor" value="0.5"/>
    </inkml:brush>
  </inkml:definitions>
  <inkml:trace contextRef="#ctx0" brushRef="#br0">0 34 10661,'0'0'0,"0"0"3089,0 0-3417,0 0 2246,0 0-10,0 0-1385,0 0-398,14-2 179,16 1 438,19 0-697,15 0 203,14 0-85,7 0-149,3-1 39,-3-2-58,-5-1-9,-12 1-18,-12 0-165,-14 1-534,-14 0-475,-10 2-579,-8 1-624,-7 0-1139,-3 0-1764,-1 0 1201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30.24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6619E6"/>
      <inkml:brushProperty name="anchorY" value="-1.49283E6"/>
      <inkml:brushProperty name="scaleFactor" value="0.5"/>
    </inkml:brush>
  </inkml:definitions>
  <inkml:trace contextRef="#ctx0" brushRef="#br0">168 8 6451,'0'0'0,"0"0"2753,0 0-2670,0 0 1491,0 0 232,0 0-952,0 0-694,0-1 32,0-1 286,0 0-153,0 0-50,0 1-46,0 6-162,0 10 280,-2 11 0,-6 12-273,-3 11-18,-7 9-45,-4 5-24,-2 2-542,0-1-875,2-5-793,5-9-1464,5-13-2542,4-12 4900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36.38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6476E6"/>
      <inkml:brushProperty name="anchorY" value="-1.49211E6"/>
      <inkml:brushProperty name="scaleFactor" value="0.5"/>
    </inkml:brush>
  </inkml:definitions>
  <inkml:trace contextRef="#ctx0" brushRef="#br0">466 499 11477,'0'0'0,"0"0"897,0 0-972,0 0 1622,0 0-167,0 0-1218,0 0 108,0 0-59,11 8 279,8 1-145,7-5 138,9-9-254,5-12-130,5-12-30,2-9-69,-4-8-29,-6-5 2,-8-4-136,-10 0 94,-7 1-129,-6 6 92,-4 7 119,-4 9-34,-4 9-17,-4 8 30,-4 7-48,-6 6-24,-4 11 24,-5 12 46,-4 15 4,-2 14 134,0 15-53,-2 13-14,2 10 102,-1 10-51,1 5-112,1 0 16,1-2-13,0-7-22,2-11 25,1-14-140,0-15-165,1-15-109,1-15 51,-2-11 79,-1-17-343,-2-16-81,-1-15 326,3-13 125,4-7 144,6-4 6,6 4 112,6 8 69,4 10 98,3 12-186,5 9 27,7 8-14,10 11 163,11 9-85,10 10 35,10 7-81,7 6 3,5 1-24,2-1-16,3-4 3,-2-6-59,0-8-115,-2-6-8,-2-11-325,-4-12-27,-5-11-125,-7-8 221,-7-7 205,-8-4 230,-8 0-40,-6 3 152,-6 5 230,-5 7 183,-4 9 193,-1 6-235,-2 6-358,0 5-87,0 8-12,0 9 124,0 10 125,0 8-139,1 7 93,0 5-64,2 2-95,4-1-67,4-5 29,4-8-56,4-10 50,3-8 4,6-13 111,7-14-178,6-17-147,6-13 93,2-13-64,0-10-24,-5-8-141,-5-5 168,-5-3 72,-7 1 75,-7 8-9,-6 10 108,-5 15 141,-4 13 263,-3 13-41,-2 9-337,0 9-96,1 11 5,3 13 83,2 14 230,3 12 165,5 13-102,2 9-264,2 7 25,1 3-161,-3-1 11,-2-5-13,-5-9-3,-2-11 0,-3-13 19,-1-13 13,-2-11-40,-5-8-6,-5-7-298,-8-8-11,-5-10 115,-2-8 61,0-8-50,5-5 101,4-2-45,7-1 146,11 2-40,13 3 38,16 2 13,13 4-21,10 2 7,9 3-2,2 3-93,0 2-347,-3 3-1158,-6 4-705,-8 3-2486,-13 2-2090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37.34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6752E6"/>
      <inkml:brushProperty name="anchorY" value="-1.49347E6"/>
      <inkml:brushProperty name="scaleFactor" value="0.5"/>
    </inkml:brush>
  </inkml:definitions>
  <inkml:trace contextRef="#ctx0" brushRef="#br0">57 3 7828,'0'0'0,"0"0"2209,0 0-2391,0 0 2346,0 0-499,0 0-937,0 0-635,0-3 110,0 4 200,0 8-136,0 13 973,0 15-621,0 13-515,-1 9 219,-3 5-254,-2 0-29,-2-3-16,-1-7-24,0-12 3,1-10-22,3-12 25,1-9-214,2-7-182,2-12-90,-1-15-614,6-14 961,5-11-38,6-10-339,4-2 222,4 1 206,1 9 23,-1 9 32,-4 12 27,-3 10-77,-3 8 98,-1 9 62,-1 9 170,1 11-77,0 10 19,2 12 168,1 8-126,-1 9 46,-2 5-48,-2 6-83,-2 2-35,-3 2-15,-2 0 53,-2-1-19,-1-1 45,0-2-48,-2-2-20,1 0 41,-1-1-90,-2-2 120,-1-1-168,0-3 70,1-5 12,0-4-100,1-8 31,1-7-32,1-7 25,5-10-27,6-6 26,10-6-26,10-10-217,12-12-330,11-12-835,5-8-412,3-7-1018,-6-2-2175,-11 7-1372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37.86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6942E6"/>
      <inkml:brushProperty name="anchorY" value="-1.49599E6"/>
      <inkml:brushProperty name="scaleFactor" value="0.5"/>
    </inkml:brush>
  </inkml:definitions>
  <inkml:trace contextRef="#ctx0" brushRef="#br0">0 1 9220,'0'0'0,"0"0"849,0 0-860,0 0 1329,0 0-115,0 0-925,0 0-140,4 30 647,-1 11-273,0 8-349,0 1 199,-1-3-233,-1-7-60,0-9-8,-1-11-66,0-7 69,0-7-80,0-4-275,3-9-296,4-10-29,7-12-83,5-9 301,5-6-335,2 0 466,0 4 238,-1 8-19,-6 8 210,-3 8 182,-4 7 54,-4 5-89,-1 5 172,-1 5 23,-1 8-245,-1 8 5,-1 8 136,0 8-203,0 6 121,0 6-19,0 2 2,1 1-71,2-5-204,0-8-2,0-9-16,0-10-64,0-8-917,0-10-956,1-13-963,2-16-5552,-1 0 7646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38.54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71E6"/>
      <inkml:brushProperty name="anchorY" value="-1.49769E6"/>
      <inkml:brushProperty name="scaleFactor" value="0.5"/>
    </inkml:brush>
  </inkml:definitions>
  <inkml:trace contextRef="#ctx0" brushRef="#br0">4 105 6707,'0'0'0,"0"0"2705,0 0-3006,0 0 1960,0 0 59,0 0-1379,0 0-184,-1 0 80,0 0 498,1 0-314,-1 0 56,1 0 205,0 0-106,-1 0-91,5 0-230,10 0 94,14 0 139,17 0-385,16 0-45,13-3-37,9-3-14,4-2-61,0-3 53,-6-2-111,-7 0-230,-11 0-89,-11 2-311,-14 1-566,-11 3-200,-11 2-1096,-8 2-2106,-6 2-1607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38.73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7311E6"/>
      <inkml:brushProperty name="anchorY" value="-1.49886E6"/>
      <inkml:brushProperty name="scaleFactor" value="0.5"/>
    </inkml:brush>
  </inkml:definitions>
  <inkml:trace contextRef="#ctx0" brushRef="#br0">1 84 8452,'0'0'0,"0"0"3890,0 0-4202,0 0 1966,0 0 675,0 0-1364,0 0-925,4 0 225,11 0-196,16-2-80,17-5-165,17-5-1843,13-5-1319,7-7-3593,-12 3 2257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39.58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7478E6"/>
      <inkml:brushProperty name="anchorY" value="-1.50005E6"/>
      <inkml:brushProperty name="scaleFactor" value="0.5"/>
    </inkml:brush>
  </inkml:definitions>
  <inkml:trace contextRef="#ctx0" brushRef="#br0">560 1 5442,'0'0'0,"0"0"2658,0 0-3045,0 0 1430,0 0 1049,0 0-1511,0 0-490,-30 0 120,-10 7 621,-9 7-389,-3 10 8,-1 10 112,2 10-179,1 9-136,4 6-96,2 5 30,4 4-81,5 1 0,7 0-39,8-2-68,6-1 17,6-2-30,10-2-31,10-1 44,12-2-239,10-1-99,10-2 72,5-1-41,2-1 196,0-2 77,-4 0 27,-4-2 26,-6-1-18,-8 0 26,-8 1-26,-9 0 45,-8 3 42,-12 2 177,-13 2 67,-11 3 31,-10-1-218,-5-1 181,-3-2-45,1-4-64,4-4-126,7-5 51,8-5-157,8-7 39,8-5-36,6-4 4,5-2-2,2-3 0,6-1-112,6-2-416,7 1 0,6-2 266,4 1 217,1-2 8,-1-1 10,-4-2 51,-4-2 5,-6-1 1,-4 0 2,-4 2 56,-3 3 114,-1 8 252,-4 9-193,-4 9 190,-3 10-144,-3 9-126,0 6 409,0 4-337,2-1-74,3-4-69,3-6 36,6-8 145,9-9-99,9-10-146,12-9 100,13-8-154,17-13-221,18-15-969,15-17-1070,10-21 307,1-20-8988,-19 5 10792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40.71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7634E6"/>
      <inkml:brushProperty name="anchorY" value="-1.504E6"/>
      <inkml:brushProperty name="scaleFactor" value="0.5"/>
    </inkml:brush>
  </inkml:definitions>
  <inkml:trace contextRef="#ctx0" brushRef="#br0">148 4 6963,'0'0'0,"0"0"1889,0 0-2036,0 0 2356,0 0-667,0 0-923,0 0-459,-1-2 254,0 0 130,0 3-413,-1 6 200,0 10 418,-1 11-484,1 11-55,0 8-172,1 5 2,2 3-22,7 0-20,6-4-649,7-6-283,5-9-277,4-10 453,2-9-93,0-7-109,-2-8 15,-5-7 289,-6-7 320,-5-4 130,-7-3 206,-3 1 195,-8 3 58,-7 4 380,-10 3-57,-7 4 24,-6 1 179,-5 7-69,-3 8 29,1 8-96,0 9-235,4 8-32,4 5-104,7 5-192,7 1-29,7 0-46,4 0 1,11-2-44,9-5 12,12-5-137,11-8-467,10-9-229,10-6-8,5-7 110,5-7-49,-1-7-16,-3-7 366,-7-5 173,-8-4 232,-12-2 22,-12 1 77,-8 2 11,-7 4 264,-7 4-166,-8 5 27,-8 3 222,-7 4 191,-8 4-135,-5 7 7,-3 10-127,-2 10 197,1 11-254,3 10 153,5 7-217,5 4-15,8-1-97,7-6-40,5-6-15,7-10-41,8-8 8,10-9-23,10-8-294,11-6-235,8-4 197,5-5 6,0-3 293,-3-1-71,-4 0 42,-5 1 74,-6 2-20,-5 1-9,-5 1 43,-5 6 24,-5 5 51,-5 6-86,-3 8 67,-4 3-77,-4 4 77,-8 0 219,-9 0 199,-10-3-132,-11-3-49,-9-5 150,-7-6-277,-2-4 7,1-5-159,3-5 12,8-8-52,8-9-759,12-11-1168,9-10-2011,12-8-4583,6 6 9869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41.09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777E6"/>
      <inkml:brushProperty name="anchorY" value="-1.50653E6"/>
      <inkml:brushProperty name="scaleFactor" value="0.5"/>
    </inkml:brush>
  </inkml:definitions>
  <inkml:trace contextRef="#ctx0" brushRef="#br0">13 0 1249,'0'0'0,"0"0"8563,0 0-9915,0 0 4327,0 0-1228,0 30-336,0 11-944,0 6-45,0 1 189,-1-3-382,-2-9-111,0-8-86,1-10 0,0-8 40,1-5-91,2-7-157,8-10-443,8-9 19,9-7 386,7-6-247,5 0-76,0 3 463,-1 6-17,-4 7 80,-5 6 41,-7 6 276,-5 6 57,-3 7-184,-3 7 34,-3 8-34,-2 5-149,-1 2-17,-1 3-5,1-1-8,1-3-1233,2-6-1328,4-6-3599,-1-7 1043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45.58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94691.0625"/>
      <inkml:brushProperty name="anchorY" value="-725356.9375"/>
      <inkml:brushProperty name="scaleFactor" value="0.5"/>
    </inkml:brush>
  </inkml:definitions>
  <inkml:trace contextRef="#ctx0" brushRef="#br0">223 1 2561,'0'0'0,"0"0"2946,0 0-2111,0 0 920,0 0-205,0 0-624,0 0-190,0 0-88,0 0-173,0 0-253,0 0-185,0 1-26,0 5-1,0 7 44,0 10 303,0 10-269,-4 9 43,-6 9-30,-7 7-77,-8 6-18,-6 3-841,-5 0-232,-1-6-1761,2-9-2623,7-14 2415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44.52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8513E6"/>
      <inkml:brushProperty name="anchorY" value="-1.51201E6"/>
      <inkml:brushProperty name="scaleFactor" value="0.5"/>
    </inkml:brush>
  </inkml:definitions>
  <inkml:trace contextRef="#ctx0" brushRef="#br0">292 304 2001,'0'0'0,"0"0"6675,0 0-6985,0 0 2015,0 0 939,0 0-1075,0 0-769,0-9 118,0-1 339,0 1-454,0 1-371,0 2 51,-4 2-190,-4 2-45,-9 6-165,-8 10 56,-9 11 157,-6 13-51,-2 13-141,2 10 48,6 7-98,9 5-54,8-3-46,11-6 44,15-10-57,-7-50 56,0 1 0,0-1 0,1 1 0,-1-1 0,1 0 0,0 0 0,6 7 0,-5-7-78,0 0-1,0-1 1,1 0 0,-1 0-1,1 0 1,0 0-1,7 2 1,-3-2-17,0 0 0,0 0 0,1-1-1,14 1 1,-10-3-129,1 0-1,0-1 1,16-2-1,57-20-793,6-19 122,-2-15-6,-7-12 524,-65 49 353,30-38 0,-35 39 8,-1-1 0,11-23 1,-15 24 41,-1-1 0,8-27 1,4-37 11,-14 3 148,-16 7-22,-12 10-99,-10 14 166,27 45-236,-1-1 1,0 1 0,-1 0-1,0 0 1,-6-4-1,-33-13-15,-3 13-16,-2 15-27,2 15-87,5 13-705,11 13-2159,11 7-1971,8-6-1962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41.71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7934E6"/>
      <inkml:brushProperty name="anchorY" value="-1.50813E6"/>
      <inkml:brushProperty name="scaleFactor" value="0.5"/>
    </inkml:brush>
  </inkml:definitions>
  <inkml:trace contextRef="#ctx0" brushRef="#br0">47 1 11493,'0'0'0,"0"0"1697,0 0-1942,0 0 1002,0 0 753,0 0-1126,0 0 430,-1 40-614,0 16-64,-1 14 120,-2 8-47,-2 1-231,-1-4 54,0-9-29,1-14-3,0-13 0,3-14 0,1-11-206,0-10-332,6-11 25,9-12-95,9-12 475,11-10-161,7-6-263,5-3 204,0 2 407,-1 6-68,-6 11-2,-7 9 174,-7 10 285,-7 11-38,-4 13-55,-5 13 50,-2 12-112,-2 8-83,0 6-111,0 3-73,0 0-10,2-3-475,3-4-1663,5-10-1458,7-11-6455,-1-10 11198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43.54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8103E6"/>
      <inkml:brushProperty name="anchorY" value="-1.5101E6"/>
      <inkml:brushProperty name="scaleFactor" value="0.5"/>
    </inkml:brush>
  </inkml:definitions>
  <inkml:trace contextRef="#ctx0" brushRef="#br0">1 291 7668,'0'0'0,"0"0"2064,0 0-2370,0 0 2507,0 0-3,0 0-1328,0 0-652,0 0 308,3 0 402,6 0-487,8 0-228,10-3-173,7-4 11,9-3-54,6-5-162,3-5-254,1-3 192,-5-2 51,-6-2-37,-10 0 79,-9 3 150,-8 2-320,-7 2 29,-6 3 299,-6 2-232,-8 3-160,-8 2 144,-8 3 51,-6 3 149,-5 1-70,-3 6 110,-1 5 11,1 8 56,3 7 101,6 8-24,7 7 146,8 5-148,7 4-6,9 0-56,12-2-48,14-3-29,14-5 2,13-7-24,12-9-405,9-7 171,5-7-243,3-8-393,-1-9-82,-4-9 45,-6-10 443,-8-7 299,-8-6-109,-10-2 226,-9 1 43,-10 5 200,-9 6 478,-6 8 290,-6 7-247,-2 7-70,-2 5-331,-1 4 0,1 1-160,-5 6 8,-5 9 155,-4 9-107,-4 9-72,-1 7 80,1 6-200,3 3 37,4 0-55,4-5-30,3-7 24,7-9-67,9-9-522,9-8-284,9-7 214,9-9-315,7-10 83,3-10-216,-1-8 128,-2-6 325,-6-2 689,-6 2-134,-7 4 382,-8 8 541,-6 6 126,-6 7 88,-3 7-22,-3 3-295,-1 3-457,0 6 16,3 6 454,2 7-401,3 6-119,5 4 58,3 4-174,5 0-90,3-2 19,4-3-19,4-5-37,5-5-494,3-7-160,3-4-173,3-6 402,-1-8-194,-2-8-41,-3-8 174,-4-7-338,-6-6 380,-6-4 105,-6 0 200,-6 2 174,-5 4 383,-3 6 417,-2 6 213,-4 8-69,-3 5-353,-5 6-58,-5 3 139,-4 8-86,-3 9-141,-1 9 8,0 9-126,2 6-66,5 5-214,5 2 108,4 0-124,6-4-26,6-4 5,10-7-27,9-6-293,12-8-385,9-7 73,9-8-136,7-9 242,3-9 1,0-10 47,-4-6 150,-6-6 93,-7-1 208,-8 2-7,-8 5 413,-10 7 154,-7 7 300,-6 7 2,-5 5-494,-2 3-271,0 6 66,2 8-86,0 10 102,1 9-160,0 11 32,0 8-32,-2 9 3,-5 4-78,-4 0-464,-3-4-170,-1-9 258,3-13 131,1-11 338,4-11-71,10-8 72,13-11 50,14-13-32,14-13-5,10-11 59,10-10-93,3-5 140,0 0 220,-9 6 109,-10 10 8,-13 12-113,-13 10 247,-11 8-247,-8 11-351,-4 14 341,-3 13-74,-2 14-94,1 11 171,-1 7 40,2 2-345,0-2 17,6-5-59,6-7-77,8-9-1404,3-9-1585,2-10-2475,-4-8-2776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45.21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8647E6"/>
      <inkml:brushProperty name="anchorY" value="-1.51318E6"/>
      <inkml:brushProperty name="scaleFactor" value="0.5"/>
    </inkml:brush>
  </inkml:definitions>
  <inkml:trace contextRef="#ctx0" brushRef="#br0">74 64 10005,'0'0'0,"0"0"2897,0 0-3287,0 0 1948,0 0 756,0 0-1223,0 0-1030,-1-3 131,-1 0 318,0 6-332,-1 8 287,-2 11 207,-2 10-523,-1 9 118,-1 6-163,-1 0-88,1-3 16,2-7-34,2-11-14,2-9-35,1-7-421,2-7-70,4-9-101,6-13 262,10-12-220,9-11 393,7-9-333,6-1 108,2 1 436,1 5-59,-3 9 157,-3 10-21,-6 8 222,-5 9-3,-6 5-43,-3 4 43,-2 6 5,-1 8 35,0 8 47,-1 10-140,1 8-123,-1 9-27,-3 6-46,0 7 60,-2 1-134,-1 0 77,-1-3-45,-1-4 29,-1-7-26,0-9-11,-1-7-16,1-9-109,2-7-1372,5-7-1091,8-5-1029,11-8-6111,-3-2 9117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45.79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8836E6"/>
      <inkml:brushProperty name="anchorY" value="-1.51506E6"/>
      <inkml:brushProperty name="scaleFactor" value="0.5"/>
    </inkml:brush>
  </inkml:definitions>
  <inkml:trace contextRef="#ctx0" brushRef="#br0">43 1 11333,'0'0'0,"0"0"1569,0 0-1793,0 0 1763,0 0 153,0 0-1535,0 0 14,-3 23 477,-2 12-341,-3 12-171,1 4-85,0 1-17,2-4-34,1-8 3,1-10-40,3-11-662,8-7-112,12-8 530,15-11-402,16-12 25,12-12 113,10-10-140,7-6 135,1-2 446,-3 4 61,-6 9 35,-12 8 190,-12 10 402,-12 8 64,-11 10-39,-7 12 95,-7 13-61,-4 12-94,-4 9-402,-2 3 69,-3 1-200,-8-1 0,-11-6-216,-13-6-806,-13-11-1091,-13-10-2457,8-7-5014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45.96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9013E6"/>
      <inkml:brushProperty name="anchorY" value="-1.51676E6"/>
      <inkml:brushProperty name="scaleFactor" value="0.5"/>
    </inkml:brush>
  </inkml:definitions>
  <inkml:trace contextRef="#ctx0" brushRef="#br0">0 0 3666,'0'0'0,"0"0"9460,0 0-10962,0 0 3281,25 17-3886,11 9-598,12 11-5454,-5-4 8783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46.26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9156E6"/>
      <inkml:brushProperty name="anchorY" value="-1.51814E6"/>
      <inkml:brushProperty name="scaleFactor" value="0.5"/>
    </inkml:brush>
  </inkml:definitions>
  <inkml:trace contextRef="#ctx0" brushRef="#br0">269 0 11509,'0'0'0,"0"0"1313,0 0-1214,0 0 496,0 0 904,0 0-1344,0 0-65,-36 22 20,-9 9 68,-4 8-95,3 4-94,9 0 30,10-6-112,10-7-310,7-8-758,8-9-647,11-10 399,9-13-1862,8-14-456,4-13 1086,1-14 1897,-6 5 509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6:47.45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9016E6"/>
      <inkml:brushProperty name="anchorY" value="-1.51699E6"/>
      <inkml:brushProperty name="scaleFactor" value="0.5"/>
    </inkml:brush>
  </inkml:definitions>
  <inkml:trace contextRef="#ctx0" brushRef="#br0">1 765 1313,'0'0'0,"1"-4"2577,-1-6 75,1 0 221,0 1-1030,-1 2-695,0 2-543,0 1-319,0 4-236,2 6 17,6 8 77,10 7-144,16 5 67,18 4-40,16 0-30,14-2-253,8-7 50,3-5-143,-4-6-251,-10-5-291,-16-4-163,-16-8 723,-16-6 270,-14-7-6,-16-7 62,-15-3 210,-12-1-96,-9 1 171,-7 6 257,-2 6-292,-2 6 126,0 6 261,1 10-26,1 10 7,2 12-42,4 10-210,4 9-207,7 4-68,8 1-81,7-6-13,8-8-24,13-10 40,-7-24-8,0 0-1,-1-1 1,1 1-1,0-1 1,0 0-1,0 1 1,-1-1-1,1 0 1,0 0 0,1 0-1,1 1 1,37 4-131,13-13-243,11-13-12,5-12 55,1-11 24,-3-12 256,-7-9-216,-7-8-13,-9-8-69,-7-8-310,-7-5-480,-6 0 562,-5 7 633,-6 13 105,-5 18 337,-3 16-436,-4 16 247,-2 11 161,-8 15-225,-8 14 364,-8 15 138,-6 17-310,-3 15-127,1 13 178,1 11-339,6 8-90,7 3 16,6-1-27,7-3-56,12-7 72,12-7-43,11-9-5,-23-60-11,1 0-1,0 0 1,12 11 0,-12-14-6,1-1 0,0 0 1,20 14-1,-17-15-50,0-1 1,0 0-1,21 7 0,48 7-152,11-10-31,5-9-545,2-11 451,-4-11-462,-8-11 539,-12-11 120,-14-8 110,-14-4 40,-15-2 661,-12 2 136,-10 5-463,-5 7 289,-7 7-116,-5 8-334,-8 8 174,-9 7-110,-8 6-147,-10 4 118,-7 7 141,-8 10-211,-6 13 57,-2 12-19,-4 12-171,4 9 85,6 4-128,10 0 33,14-5-14,13-8 0,9-10 18,15-10-23,-1-29 15,0 0-1,0-1 1,-1 1-1,1-1 1,0 1-1,0-1 1,0 0-1,0 1 1,1-1-1,-1 0 1,0 0-1,0 0 1,3 2-1,28 9-46,15-10 0,13-11-321,9-14 121,5-13-187,1-14 173,-1-14-149,-3-13 64,-4-10-225,-3-11-330,-4-10 419,-3-8-339,-5-4 325,-4 3 78,-7 10 451,-9 17 320,-9 21 597,-9 22-704,-6 18 427,-4 14-317,-4 9-148,-2 7-129,-4 2 33,-4 5-84,-4 6 36,-2 7 81,-1 9 107,1 11 255,2 11 238,2 13-139,4 12 686,3 11-619,1 11 491,1 5 307,0 6-1190,1 2 5,-1-3 397,0-4-685,0-10 115,0-11-120,0-15-30,1-14-709,0-13-1073,0-13-1457,0-11-2043,1-9-7546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7:04.46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9335E6"/>
      <inkml:brushProperty name="anchorY" value="-1.51893E6"/>
      <inkml:brushProperty name="scaleFactor" value="0.5"/>
    </inkml:brush>
  </inkml:definitions>
  <inkml:trace contextRef="#ctx0" brushRef="#br0">122 0 4370,'0'0'0,"0"0"944,0 0-989,0 0 675,0 0 418,0 0-994,0 0 42,0 0-38,0 0 350,1 1-55,0 1 226,-1-1 104,1 0 96,-1-1 45,1 1-56,-1-1 99,0 0-10,0 0-164,0 0-60,0 1-124,0-1-165,0 1-77,0-1 43,0 1-102,0 2-104,0 4-48,0 7 3,0 9 549,0 9-328,0 10 91,0 7-14,0 7-154,-2 4 24,-1 1-72,-2 0-62,-2-4-98,0-7 58,-1-8-82,0-10 39,2-10-68,1-8-337,-1-6-579,-1-6-120,-4-4-955,-4-10-2310,-3-9-996,1 0 988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7:05.61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9196E6"/>
      <inkml:brushProperty name="anchorY" value="-1.51825E6"/>
      <inkml:brushProperty name="scaleFactor" value="0.5"/>
    </inkml:brush>
  </inkml:definitions>
  <inkml:trace contextRef="#ctx0" brushRef="#br0">1 29 8548,'0'0'0,"0"0"1601,0 0-1812,0 0 760,0 0 1018,0 0-1415,0 0-27,35-6-40,12-1-82,11 1 18,3 0-26,-1 2 8,-2 5-3,-6 4 18,-4 7-23,-5 4 26,-5 6 11,-4 3 35,-6 6 48,-6 3 45,-6 5-45,-6 4 37,-5 2-67,-2 2 75,-7 0-117,-5-1-22,-5-5 59,-2-5-98,0-7 47,3-9-34,3-6 45,3-6 24,3-4 13,2-3-93,1-4-8,2-6-227,3-6 208,7-3-93,6-2 83,5 0-38,4 3 89,0 4-6,1 3 5,-1 5 22,0 2 143,0 5-2,1 5 11,3 4-69,0 4 76,0 2-156,1-1 63,-1-2-5,0-3-77,-1-4 42,1-3-53,-1-3-5,1-8-150,0-6-146,-1-8-62,-1-6 149,-4-5 113,-4-1 48,-6 2 58,-4 2 14,-4 5 39,-4 4 161,-1 5 125,-4 5 70,-4 5-3,-3 2-174,-3 3-2,-3 5-30,-1 7 35,-1 8-106,1 6 50,1 7-56,5 6-43,3 3-26,3 1-54,3 0 49,1-4-57,6-5-21,5-8 24,7-8-86,7-7-218,8-6-147,7-10-237,7-8 251,3-10 90,-1-6 88,-2-4 200,-5-1 51,-8 2 3,-7 4 50,-8 7 214,-6 5 333,-5 6-117,-3 5-232,-2 3-70,-1 1-55,-1 3-81,-1 6 145,1 6 63,-1 7-181,1 5 27,-2 6 5,0 1-104,-1-1 48,1-4-38,0-7 9,1-6-22,0-6 25,0-4-46,5-8 32,8-10-11,7-11 22,7-8-62,4-4 38,1-1-33,-2 3 46,-5 6 6,-5 8-20,-4 8-28,-4 4 63,-2 8-21,1 8 157,1 8-5,1 10 30,-1 6 55,-1 7-199,-1 2 116,-2 2-172,-3-3 44,-1-4-746,-2-10-1716,-1-8-4167,0-7 223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46.93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93198.4375"/>
      <inkml:brushProperty name="anchorY" value="-724663.25"/>
      <inkml:brushProperty name="scaleFactor" value="0.5"/>
    </inkml:brush>
  </inkml:definitions>
  <inkml:trace contextRef="#ctx0" brushRef="#br0">102 254 6323,'0'0'0,"0"0"2545,0 0-2334,0 0 1600,0 0-824,0 0-754,0 0-41,17-10 0,8-4-168,7-4 21,4-4-29,0 0 3,-2-2-41,-7 1 30,-5 0-10,-8 2 58,-6 4-72,-3 3 5,-4 5-21,-4 2-165,-5 4 45,-5 3 13,-4 8 102,-3 8-9,-1 10 30,1 12 16,2 10-3,2 9 3,1 8 57,1 5-55,1-1 20,-2-5-25,1-7 6,-2-12 53,-1-10-72,0-13 42,0-8 25,-1-8-64,1-9-390,2-8-21,1-9-3,4-7 181,4-2-37,2-2 81,5 1 98,5 5 13,7 6 24,6 6 1,5 5 20,4 4 14,6 6 35,5 6-9,4 2 6,4 4-18,2 0 23,2 0-8,1-4 3,0-2 0,-3-3 0,-3-3 0,-4-5 0,-6-6 0,-5-4-410,-4-5 303,-5-2 94,-5-1-14,-5 1 62,-2 2-9,-4 4-12,-2 4 210,-1 3-62,-3 4-100,1 1-57,-2 3 8,1 5 156,1 8 679,1 6-856,1 7 203,1 4-126,1 2 40,0 0 19,1-4-98,0-5-25,1-7-72,0-5 33,3-6 2,5-9 34,7-11-156,9-15-308,10-15-237,6-12 713,7-10-145,4-6-248,-1-2-624,-2 3 835,-5 9 96,-8 10 21,-8 13 195,-11 13 486,-8 10-54,-5 12-77,-4 12 944,-2 12-1059,-2 13 35,-2 12-96,0 11-192,0 9-38,-1 8 35,-1 6-114,-4 2-6,-2-2-3,-3-10-211,1-12-407,1-17 477,1-14 125,3-15-330,1-16-1348,2-16 1555,6-13 33,7-9 2,6-6 83,5-1-18,7 1-276,6 7-538,6 6 976,8 8-1785,5 8-845,-8 7-2110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7:06.97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9506E6"/>
      <inkml:brushProperty name="anchorY" value="-1.52024E6"/>
      <inkml:brushProperty name="scaleFactor" value="0.5"/>
    </inkml:brush>
  </inkml:definitions>
  <inkml:trace contextRef="#ctx0" brushRef="#br0">725 1 1569,'0'0'0,"0"0"8131,0 0-8085,0 0 1843,0 0 229,0 0-50,0 0-1572,3 0-37,0 0 541,-1 0-237,0 0-216,0 0 163,-1 0-270,0 0 200,-1 0-234,0 0-252,-3 6-7,-10 8-61,-11 10-94,-15 12 21,-12 11 6,-10 10-25,-6 8 9,-4 6-22,-1 6-50,3 1-155,5-2-222,8-8 163,8-10 155,11-13-66,9-13 36,10-12-133,7-8 225,6-7-36,4-4 17,1-2 5,2-1-37,-1 0 10,1 0 32,-1 2-85,0 2 64,-1 3 16,6 4 69,6 4 3,9 4 6,8 4 20,9 5-23,6 4 8,6 5 34,4 3-48,4 3 17,1 4 31,0 1-29,1 1 11,-1 1-3,-4-3-19,-4-3 80,-7-7-79,-8-7 26,-10-7-8,-7-6-19,-7-6 6,-6-4-22,-3-4 24,-3-1-194,-1-2-841,0-10-1208,0-11-2164,0-16-4157,0 1 6676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7:08.75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9641E6"/>
      <inkml:brushProperty name="anchorY" value="-1.5228E6"/>
      <inkml:brushProperty name="scaleFactor" value="0.5"/>
    </inkml:brush>
  </inkml:definitions>
  <inkml:trace contextRef="#ctx0" brushRef="#br0">53 18 5539,'0'0'0,"0"0"3105,0 0-3025,0 0 2097,0 0-261,0 0-609,0 0-958,0-3 164,0 0 244,1 0-423,0 0-27,-1 2-89,1-1-108,-1 2 55,1 0-138,0 0 37,0 0-54,-1 0-7,1 0 74,-1 0-98,0 0 32,0 0-11,1 0 0,-1 0-56,1 0 72,-1 0-62,1 0 38,0 0 8,0 0-2,0 0 20,-1 0-23,0 0 26,0-1-26,0 0 26,0 1 30,0 0-27,0-1-8,0 1 22,0 0-46,0 0 32,0 0-11,0 0 3,0 0-19,0 0 118,0 0 21,0 0 0,0 0-67,0 0-71,0 2-4,0 4-7,0 5-3,0 4 19,1 4-25,5 2 9,6 2 16,6-2-25,8-1-10,6-3-72,5-3-112,4-5-85,2-2-155,0-4-43,-2-1 90,-3-2-73,-7 0 228,-6-1 67,-8-2 86,-6-2 66,-5-2-7,-3-1 47,-3 0-10,-6 0 5,-7 1 0,-7 2 74,-8 2 110,-7 2 67,-4 2-157,-4 4 36,-1 5 134,1 4 30,0 5-150,4 4-77,4 5 53,3 2-67,6 3-58,6 2 15,5 1-10,6 0-18,4 0-33,3-1 46,2-1-54,6-3 35,5-4-272,5-4 77,8-6-130,6-5-142,5-6 16,5-2-75,1-7-135,0-5 164,-2-6-2,-5-4 97,-6-4 204,-6-1 62,-8 0 149,-5 0-7,-4 3 34,-4 1 90,-1 3 127,-5 3 287,-5 3 211,-3 4-278,-4 3-39,-3 1-49,-3 5 14,-1 7-69,-1 7-57,1 7-5,4 8 51,4 5-299,5 5 107,4 3-9,3 2-119,3 0 37,3-3 3,6-3-43,5-6 32,4-6-48,6-8 32,4-7-104,5-6-83,5-8 0,4-9-160,3-8 22,0-7 170,0-5-149,-3-4 109,-4-1 27,-5-1 197,-6 2-50,-5 1 29,-6 2 19,-6 3 32,-4 5 29,-2 5 106,-3 5 68,-1 4 138,0 4-85,0 2 0,0 1-147,-3 2-131,-2 1 83,-2 4-115,-2 5 30,0 6 8,2 6-25,2 5 9,1 5-22,3 3 25,0 5-28,3 3 9,4 1-22,3 0 6,3-2 16,1-4-6,-1-4-53,-1-6-96,-2-7 117,-3-5 33,-2-6-9,-2-5 48,-1-3 102,-3-2 235,-8-2-340,-10-3 118,-9-4-77,-7-3 216,-5-4-307,0-3 61,3 0-42,5-1-75,8 1-467,7-1-302,8 1-674,10-2-1198,13 0-3474,3 3 1926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7:09.17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9804E6"/>
      <inkml:brushProperty name="anchorY" value="-1.52492E6"/>
      <inkml:brushProperty name="scaleFactor" value="0.5"/>
    </inkml:brush>
  </inkml:definitions>
  <inkml:trace contextRef="#ctx0" brushRef="#br0">14 1 7251,'0'0'0,"0"0"1873,0 0-2148,0 0 1268,0 0 832,0 0-1350,0 0-291,-2 26 128,0 8 227,-1 8-243,1 2-19,0-1-194,1-4 61,0-5-147,0-7 17,1-8-12,0-7-20,0-5-145,4-8-240,8-10-72,6-10-2,7-11-20,5-6 20,3-3 255,-1 2 190,-4 7 0,-5 8 64,-4 8 107,-6 7 11,-1 6 210,-1 11 96,1 12-107,1 12-82,2 11-88,1 10 387,0 4-665,-1 2 171,-4-2-272,-3-8-1273,-5-11-920,-10-11-3823,-1-12 3145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7:09.94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69965E6"/>
      <inkml:brushProperty name="anchorY" value="-1.52671E6"/>
      <inkml:brushProperty name="scaleFactor" value="0.5"/>
    </inkml:brush>
  </inkml:definitions>
  <inkml:trace contextRef="#ctx0" brushRef="#br0">111 1 5378,'0'0'0,"0"0"1345,0 0 37,0 0 718,0 0-428,0 0-1119,0 0-57,0 0 302,0 0-369,0 0-93,0 0-120,0 0 14,0 3-115,0 7 101,-5 7-72,-4 8 21,-2 8-98,-3 9 45,0 7 19,-1 10-46,2 9-21,1 10-32,4 7 5,2 5-42,3 0 10,5-4-42,9-6 48,10-7-203,9-11-595,-23-53 546,0 0 0,0 0 0,14 14 0,-14-18-182,1 1-1,0 0 0,0 0 1,13 6-1,41 10-2999,-9-10-6079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7:10.44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0109E6"/>
      <inkml:brushProperty name="anchorY" value="-1.52905E6"/>
      <inkml:brushProperty name="scaleFactor" value="0.5"/>
    </inkml:brush>
  </inkml:definitions>
  <inkml:trace contextRef="#ctx0" brushRef="#br0">1 1 4626,'0'0'0,"0"0"544,0 0 38,0 0 941,0 0 126,0 0-873,0 0-117,29 10 88,9 8-200,7 7-235,3 7-215,0 8 20,-2 6 227,-1 7-40,-1 5 120,-5 6-21,-2 2-5,-6 1-219,-4 0 210,-8 0-354,-6 0-11,-5-1-27,-9 2-10,-7 0-545,-10-1-592,-6-1-611,-3-6-901,-1-8-940,5-14-1578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7:11.26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0274E6"/>
      <inkml:brushProperty name="anchorY" value="-1.53148E6"/>
      <inkml:brushProperty name="scaleFactor" value="0.5"/>
    </inkml:brush>
  </inkml:definitions>
  <inkml:trace contextRef="#ctx0" brushRef="#br0">144 9 320,'0'0'0,"0"0"1985,0 0-2129,0 0 1486,0 0 117,0 0-458,0 0-390,1 0 357,0-1 481,-1 0-371,1 0-33,-1 0-258,0 0-2,1 0-156,-1 0-100,0 0-76,0 1-47,0-1-73,0 1 14,0 0-142,0 0-18,0 0-59,-3 3 46,-4 6-38,-4 6-83,-5 8-50,-2 8 63,-2 9-44,1 9 31,1 9-26,4 8 8,3 7-3,4 4-38,3 1 30,8-1-29,7-4 8,9-6-22,6-7 6,7-8 15,4-10-79,3-10-555,3-11-350,2-9-742,0-14-1877,-1-15-4857,-9-3 8477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7:12.10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0425E6"/>
      <inkml:brushProperty name="anchorY" value="-1.53366E6"/>
      <inkml:brushProperty name="scaleFactor" value="0.5"/>
    </inkml:brush>
  </inkml:definitions>
  <inkml:trace contextRef="#ctx0" brushRef="#br0">34 10 6515,'0'0'0,"0"0"1873,0 0-1046,0 0 1606,0 0-523,0 0-933,0 0-615,0-4 257,0-1-269,0 5-158,0 9 344,0 11-21,0 13-227,0 10-29,-1 8-40,-1 4-155,-2 0 0,-1-5-29,-1-8-38,1-10 8,1-10-173,1-10-363,1-6 112,1-11-63,0-14-148,1-14-237,3-12 525,4-9-733,4-2 320,5 3 622,2 5 29,2 10 114,0 9-26,-1 11 171,-2 7 83,0 6-17,0 4-18,2 7-46,2 7-7,2 9 52,2 7 38,1 7 67,0 5-51,-2 5 78,-2 3-115,-2 3-3,-3 2 16,-2 1-197,-4 0 55,-1 1 68,-3 2-84,-1 5 254,0 2-258,-1 3-27,2 1 42,-1 0-64,2-2 17,1-7-44,1-8 12,1-9-6,0-11 0,0-9-56,2-7-59,0-8-397,5-4-473,4-5-528,4-9-1133,3-9-3773,-5-1 2246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7:12.54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0615E6"/>
      <inkml:brushProperty name="anchorY" value="-1.5361E6"/>
      <inkml:brushProperty name="scaleFactor" value="0.5"/>
    </inkml:brush>
  </inkml:definitions>
  <inkml:trace contextRef="#ctx0" brushRef="#br0">27 0 10309,'0'0'0,"0"0"848,0 0-933,0 0 770,0 0 545,0 0-1320,-3 34 242,-1 9-88,-1 5-72,1-1-6,0-8 1,1-9-3,1-10-205,0-8-334,3-10-123,6-12-370,8-13-988,8-9-85,4-7-168,4-2 1347,0 4 939,-3 5 278,-2 10 862,-6 7 173,-3 6-19,-5 7 115,-2 9-190,-1 10-148,-1 10-471,0 8-15,-1 6 133,0 6-440,0 3-38,-1 1-98,-2-2-129,-1-4 6,-1-8-965,-1-10-217,-1-10-2761,0-7-4172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7:12.98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0771E6"/>
      <inkml:brushProperty name="anchorY" value="-1.53784E6"/>
      <inkml:brushProperty name="scaleFactor" value="0.5"/>
    </inkml:brush>
  </inkml:definitions>
  <inkml:trace contextRef="#ctx0" brushRef="#br0">1 1 6403,'0'0'0,"0"0"624,0 0-149,0 0 1238,0 0-270,22 37-901,9 15-81,7 16 57,5 9-102,2 6 131,0 2-147,-1 1 48,-3-1-202,-4-2-134,-7-1-11,-8-3-109,-8-1 22,-6-3-14,-11-3-131,-9-4-523,-9-6-306,-6-7-700,-4-9-671,-1-6-1741,5-13-739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7:13.82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0925E6"/>
      <inkml:brushProperty name="anchorY" value="-1.54045E6"/>
      <inkml:brushProperty name="scaleFactor" value="0.5"/>
    </inkml:brush>
  </inkml:definitions>
  <inkml:trace contextRef="#ctx0" brushRef="#br0">1 1 10309,'0'0'0,"0"0"1488,0 0-1530,0 0 1426,0 0 433,0 0-1769,0 0 192,4 13-61,8 13 523,12 12-369,11 13-79,13 9-97,10 7-106,6 6-6,7 1-48,1 0-10,2-4 18,-1-5-7,-4-7 20,-5-8-23,-5-7 8,-5-6-22,-7-7 24,-8-6-7,-7-4 2,-9-3 0,-7-2 18,-7 0-23,-4 1 26,-4 5-7,-2 5-17,-4 6 62,-5 9 18,-6 8 54,-7 10-11,-5 9-104,-4 10 125,-4 5-61,-2 4-56,0-2 38,0-5-54,3-7 88,5-10-27,4-11-82,6-11 26,6-12 6,5-10-43,4-8-155,3-6-611,2-4-752,0-6-541,7-9-1628,6-13-5013,1 1 8975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47.41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95994.5"/>
      <inkml:brushProperty name="anchorY" value="-726031.5"/>
      <inkml:brushProperty name="scaleFactor" value="0.5"/>
    </inkml:brush>
  </inkml:definitions>
  <inkml:trace contextRef="#ctx0" brushRef="#br0">227 476 8724,'0'0'0,"0"0"1393,0 0-1457,0 0 939,0 0-339,0 0-603,23-29 158,7-8-86,4-5-5,-1-1-18,-5 2-70,-8 2 0,-6 2-62,-6 3 107,-7 1-53,-8 1-317,-6 2 223,-7 4-66,-4 5 51,-4 5-46,0 6 110,0 4 42,2 7 86,1 6-17,1 7 33,2 8 237,0 9 456,1 9-2,1 11 42,2 10 91,1 10-58,3 9-334,2 3-203,2-1 109,3-5-306,3-9 98,1-11-151,2-11 15,0-12-10,1-12-526,-1-8-934,-1-7-101,-3-9-2057,-2-8-4369,-1-2 9963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7:14.20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111E6"/>
      <inkml:brushProperty name="anchorY" value="-1.54359E6"/>
      <inkml:brushProperty name="scaleFactor" value="0.5"/>
    </inkml:brush>
  </inkml:definitions>
  <inkml:trace contextRef="#ctx0" brushRef="#br0">2 15 5410,'0'0'0,"0"0"5843,0 0-6144,0 0 1269,0 0 494,0 0 288,0 0-1707,-1-2 133,1 0-112,6 0-45,13 1 87,14 0-79,16 0-27,11 1 27,9 0-33,2-1-364,0 0-383,-4 0-325,-6 0 49,-8 0-508,-11 1-208,-11-1-3759,-12 1 2081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7:14.49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1302E6"/>
      <inkml:brushProperty name="anchorY" value="-1.54485E6"/>
      <inkml:brushProperty name="scaleFactor" value="0.5"/>
    </inkml:brush>
  </inkml:definitions>
  <inkml:trace contextRef="#ctx0" brushRef="#br0">0 18 5955,'0'0'0,"0"0"2497,0 0-2783,0 0 1263,0 0 1224,0 0-939,0 0-987,5 6 546,6 2-55,8 1-176,12-1-340,10-2-15,9-2-139,8-2-96,5-5 16,2-2-109,1-3-553,-2-1-202,-2 0-804,-7 0-1888,-8-1-2737,-13 2 4188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7:14.96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1496E6"/>
      <inkml:brushProperty name="anchorY" value="-1.5461E6"/>
      <inkml:brushProperty name="scaleFactor" value="0.5"/>
    </inkml:brush>
  </inkml:definitions>
  <inkml:trace contextRef="#ctx0" brushRef="#br0">140 27 9828,'0'0'1,"0"0"1151,0 0-1307,0 0 1457,0 0 326,0 0-1780,0 0 416,-16 19-78,-3 12 204,-2 14 165,3 11-139,4 6 27,4 3-267,4-1 32,6-3-213,7-6 47,9-9-44,8-10 23,11-11-45,8-9 13,8-9-229,4-10-66,3-10-71,-3-11-146,-4-8 126,-8-8 288,-9-7-102,-10-4 53,-9-4 36,-8-1 82,-7 0-78,-9 3-157,-8 4 345,-8 9-94,-6 6 37,-6 9 59,-2 7-53,-2 7 74,-3 6-95,-1 2 28,-1 5-28,0 6 4,2 6-95,3 6-86,4 7-1699,7 3-1374,8-4-5879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7:16.44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1355E6"/>
      <inkml:brushProperty name="anchorY" value="-1.54493E6"/>
      <inkml:brushProperty name="scaleFactor" value="0.5"/>
    </inkml:brush>
  </inkml:definitions>
  <inkml:trace contextRef="#ctx0" brushRef="#br0">0 60 4194,'0'0'0,"0"0"2945,0 0-3025,0 0 2022,0 0-34,0 0-1145,0 0-459,0 0 131,0-3 461,0 1-594,0-1 77,0 1 106,0 0-111,0 1 15,0 0-189,1 0-136,5 0-29,7 0 45,13 0 70,11 0-57,14 1-50,10-1-22,8 0-18,7 0-1,4 0-2,0-1 0,0-1 0,-4 0 0,-5-2-149,-8-1-145,-10 1-135,-12 1-166,-12 0-120,-10 2-245,-9 0-153,-5 1-520,-12 2-771,-12 4-101,-13 4-1542,0 1 3394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7:16.67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1567E6"/>
      <inkml:brushProperty name="anchorY" value="-1.54616E6"/>
      <inkml:brushProperty name="scaleFactor" value="0.5"/>
    </inkml:brush>
  </inkml:definitions>
  <inkml:trace contextRef="#ctx0" brushRef="#br0">0 1 4914,'0'0'0,"0"0"1409,0 0-1009,0 0 1857,0 0-629,0 0-1223,0 0-130,5 1 170,10 2 868,13-1-798,15 0-56,13 0-51,11-1-160,5-1 8,1 1-256,-4-1 30,-8 0-81,-10 0-848,-12 0-1108,-12 0-1194,-10-5-1905,-8 1 1576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7:17.20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1758E6"/>
      <inkml:brushProperty name="anchorY" value="-1.54744E6"/>
      <inkml:brushProperty name="scaleFactor" value="0.5"/>
    </inkml:brush>
  </inkml:definitions>
  <inkml:trace contextRef="#ctx0" brushRef="#br0">1 1 10629,'0'0'0,"0"0"2097,0 0-1868,0 0 1487,0 0-1772,0 0 245,1 16 137,4 10-68,8 9 44,7 6-57,8 4-111,7 2-102,6-1 0,5 0-32,5-4 2,3-5-2,3-3-18,1-6-52,-1-2-154,-3-4-16,-4-2 11,-7-3 79,-7 0 108,-7 0 12,-6 0-10,-6 0 48,-4 2-13,-5 1 5,-3 1 37,-3 1-10,-1 0 24,-5 2 69,-6 2 18,-9 3 113,-12 5-64,-12 4-48,-12 6-97,-12 5-34,-7 2 131,-3 2-27,3-1-5,6-1 138,9-5-133,11-4-10,12-6-54,9-7-48,9-7-11,8-7-21,6-5-670,2-5-744,3-2-1229,4-3-911,6-4-4420,-1 0 8566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7:23.39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1889E6"/>
      <inkml:brushProperty name="anchorY" value="-1.55006E6"/>
      <inkml:brushProperty name="scaleFactor" value="0.5"/>
    </inkml:brush>
  </inkml:definitions>
  <inkml:trace contextRef="#ctx0" brushRef="#br0">1026 1 6243,'0'0'0,"0"0"2193,0 0-2484,0 0 1009,0 0 1203,0 0-1193,0 0-611,-1 0 177,-1 0 749,1 0-464,0 0 112,0 0-214,1 0 30,-1 0 144,1 0-144,0 0-155,0 0 83,0 0-208,0 0 16,0 0-70,0 0-63,0 0-6,0 0-43,0 0 27,0 0-29,0 0 82,-3 3-80,-7 2 27,-13 6-45,-13 5-46,-14 5 12,-14 7-47,-12 4 49,-11 5-17,-10 6 6,-6 3 0,-2 1-18,7-2 23,11-5-8,17-6 3,19-8-18,18-9-70,15-5-19,11-5-112,16-3 65,18-3 159,21 0-48,18-2 9,14 1-52,9-1 70,4 0 13,0 1-77,-3 2 83,-7 4-27,-8 3-29,-11 4 66,-12 1-21,-14 0 8,-13 0 0,-9-1-37,-9 0 29,-7 3 8,-12 2-3,-13 5-16,-13 3-13,-13 4-90,-10 1 116,-5 4-2,-3-1 3,3 0-14,5-2 43,9-3-50,10-3 34,8-2-11,11-3-16,7-4-13,6-2 3,6-3 16,3-2-81,5 1 118,10-1-37,12 0 32,15 1-6,14 0 3,14-3 19,13-1-43,11-2 32,8-3 8,3 0-40,-1-1 32,-8-1-30,-15-1-10,-18 1 3,-19-1-59,-16 1-881,-13 2-367,-9 3-588,-14 5-391,-17 8-1335,-18 6-3875,1-2 9069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7:23.96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2036E6"/>
      <inkml:brushProperty name="anchorY" value="-1.55249E6"/>
      <inkml:brushProperty name="scaleFactor" value="0.5"/>
    </inkml:brush>
  </inkml:definitions>
  <inkml:trace contextRef="#ctx0" brushRef="#br0">99 175 6643,'0'0'0,"0"0"3282,0 0-3661,0 0 1587,0 0 556,0 0-967,0 0-709,1-2 174,0 6 266,-1 6 513,1 10-404,-1 9-295,-1 8-75,-4 6-150,-5 2-80,-3 1-29,-3-4 16,0-6-29,2-8 8,2-8-59,5-8-339,2-8 0,2-15-248,7-17-566,10-20 855,10-14-105,10-11-120,6-1 467,3 3 88,-1 10 10,-5 13 158,-6 14 302,-9 12-78,-5 10-82,-5 8 55,-1 11-98,0 11 117,2 11-149,0 12-161,0 7 44,-1 6-86,-3 1-3,-2-1-21,-3-5-987,-1-7-430,-1-11-1544,2-10-2407,-2-9 1326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7:24.18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2195E6"/>
      <inkml:brushProperty name="anchorY" value="-1.55405E6"/>
      <inkml:brushProperty name="scaleFactor" value="0.5"/>
    </inkml:brush>
  </inkml:definitions>
  <inkml:trace contextRef="#ctx0" brushRef="#br0">1 6 10869,'0'0'0,"0"0"1937,0 0-1961,0 0 1942,0 0-656,0 0-1283,8-1 199,8-1-127,9 1 0,10 0-65,7 1 22,3 1-549,0 0-1377,-4 1-1471,-9 2-2384,-9 0 1291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7:24.39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2354E6"/>
      <inkml:brushProperty name="anchorY" value="-1.55533E6"/>
      <inkml:brushProperty name="scaleFactor" value="0.5"/>
    </inkml:brush>
  </inkml:definitions>
  <inkml:trace contextRef="#ctx0" brushRef="#br0">1 0 7139,'0'0'0,"0"0"4610,0 0-5154,0 0 1510,0 0 467,0 0-660,0 0-389,15 10-157,9 1-101,10 1-73,10-1-53,8-4-85,7-3-1551,5-9-554,3-9-2351,-12 0-2627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47.68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94497.8125"/>
      <inkml:brushProperty name="anchorY" value="-725129.8125"/>
      <inkml:brushProperty name="scaleFactor" value="0.5"/>
    </inkml:brush>
  </inkml:definitions>
  <inkml:trace contextRef="#ctx0" brushRef="#br0">0 0 4898,'0'0'0,"0"0"3554,0 0-3997,0 0 2001,0 0-107,0 0-584,0 0-184,28 7-304,11 0-221,10 0-89,6-1-24,1-2-47,0-1-1095,-6-2-1725,-7-4-3629,-11 0 4060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7:24.65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2522E6"/>
      <inkml:brushProperty name="anchorY" value="-1.55662E6"/>
      <inkml:brushProperty name="scaleFactor" value="0.5"/>
    </inkml:brush>
  </inkml:definitions>
  <inkml:trace contextRef="#ctx0" brushRef="#br0">138 3 9604,'0'0'0,"0"0"1713,0 0-1121,0 0 1647,0 0-633,0 0-1091,0 0-256,0-2 119,0 7-49,0 12 370,0 15 146,-1 16-370,-3 15 61,-4 10-178,-4 7-211,-3 0-139,-1-6 18,0-11-381,2-15-1131,1-15-576,0-16-1102,12-18 2932,1 1-1,-1 0 0,1 0 1,-1 0-1,1 0 1,-1 0-1,0 0 1,1 0-1,-1 0 0,1 0 1,-1 0-1,1 0 1,-1 0-1,1-1 1,-1 1-1,1 0 0,-1 0 1,1-1-1,0 1 1,-1 0-1,1 0 1,-1-1-1,1 1 0,0-1 1,-1 1-1,1 0 1,0-1-1,-1 0 1,-11-13-6400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7:25.52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2381E6"/>
      <inkml:brushProperty name="anchorY" value="-1.55596E6"/>
      <inkml:brushProperty name="scaleFactor" value="0.5"/>
    </inkml:brush>
  </inkml:definitions>
  <inkml:trace contextRef="#ctx0" brushRef="#br0">534 26 9220,'0'0'0,"0"0"2113,0 0-2428,0 0 1292,0 0 677,0 0-1507,0 0 42,-5 18 614,-7 8-293,-7 9-139,-8 5 7,-7 3-36,-8 0-59,-5-2-81,-6-3-130,-2-5-45,1-5 0,3-6 7,8-8-23,9-4-11,9-6 3,8-5-246,6-9-154,6-10 84,7-7 9,8-6 85,11-3-37,7 1 187,7 4 5,4 4 45,2 8-21,-1 6 48,1 6-69,-1 4 77,1 6-24,0 7 8,-1 8 0,1 7 19,-2 4-43,-1 3 32,-2 1-11,-2-1 22,0-3-25,-3-5 9,0-7-3,-1-6 37,0-6-29,1-9-8,1-10 3,-1-8-78,-2-10 3,-5-5 14,-6-5 66,-6-2-19,-5-1 11,-5 2 0,-6 4 56,-7 5 3,-5 7 114,-6 7-48,-7 7-146,-6 6-67,-7 4 64,-4 6-13,-3 8-17,-1 5 65,2 4-467,4 4-369,5 1-871,10 0-1090,9-4-3577,8-5 3762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7:26.24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2246E6"/>
      <inkml:brushProperty name="anchorY" value="-1.55482E6"/>
      <inkml:brushProperty name="scaleFactor" value="0.5"/>
    </inkml:brush>
  </inkml:definitions>
  <inkml:trace contextRef="#ctx0" brushRef="#br0">34 0 368,'0'0'0,"0"0"9605,0 0-9787,0 0 1471,0 0 231,0 0-303,0 0-1236,1 8 438,0 11 568,1 13-216,-1 16-96,0 13-184,-1 14 3,-1 11 125,-1 12-403,-3 10 67,-1 7 21,0 1-80,-1-4-69,2-12-94,2-14 38,0-17-115,2-17-8,0-16 16,1-13-254,0-11-992,1-8-440,4-14-976,8-18-1807,0 0-5569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7:27.56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2119E6"/>
      <inkml:brushProperty name="anchorY" value="-1.55475E6"/>
      <inkml:brushProperty name="scaleFactor" value="0.5"/>
    </inkml:brush>
  </inkml:definitions>
  <inkml:trace contextRef="#ctx0" brushRef="#br0">105 8 10149,'0'0'0,"0"0"1712,0 0-1754,0 0 2237,0 0-522,0 0-1590,3-4 16,1 1-11,2 5-102,2 9 238,2 11-120,3 9-82,2 8 28,2 3-36,2 1-14,2-4 2,1-5-76,2-7-334,0-8-190,-2-7-101,0-5-96,-5-4-179,-2-2 302,-5-4 253,-3-3-27,-3-3 284,-2-2 159,-4 0 120,-6 2 289,-7 1-195,-7 3 322,-7 2-31,-5 3 18,-3 5 8,-2 6 1,1 6-207,1 7-15,4 8-45,4 5-150,4 7-38,7 4-55,6 3-14,4 1-21,5 0 22,7-3-9,7-4 3,8-6-19,8-8 6,7-9-96,7-7-198,5-6-229,4-5-102,2-5 59,-1-7-37,-3-6 138,-5-7 281,-6-5-35,-6-3 165,-7-2 62,-6-1 47,-7 2 17,-4 2 227,-4 4 218,-3 5-123,0 5 25,-3 4 205,-4 3-382,-5 4-103,-7 2 74,-3 2 45,-5 7 1,-1 7 44,-1 8-63,0 10-109,2 8 10,2 8-51,5 4-66,5 3-3,5-2-6,4-4-2,4-4 19,4-6-43,6-6 32,7-6-48,6-5-24,6-6-107,3-5 46,5-4-134,1-4 72,1-2-64,0-2-263,0-4 129,0-5-92,-1-6-150,-2-4 80,-2-4 77,-3-2 236,-5-1 108,-6-1 65,-4 2 58,-5 1 89,-4 4 186,-2 4 179,-2 3 208,-2 5-169,0 3 55,0 3-164,-2 1-258,-3 2-11,-5 0 35,-3 4 10,-3 5-77,-2 7 158,-2 6-30,1 7-62,1 5 25,3 4-11,3 4-93,4 1-48,4 2 7,2 1-28,2 2 23,1-1-45,3 0 32,2-1-11,1-2 3,2-3 19,0-4-24,-1-3 7,-3-6 17,0-4-24,-3-6-11,0-4 21,-1-5-8,0-2 22,-3-2 88,-8-2-99,-6-1 109,-10-2-106,-8 0 31,-10-2 9,-6-4-43,-3-4 32,-1-2-10,3-3 2,7 0-38,8 0-7,9 1-430,10-1-758,7 0-389,8-2-1005,13-2-2362,2 3-869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7:27.98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2256E6"/>
      <inkml:brushProperty name="anchorY" value="-1.55756E6"/>
      <inkml:brushProperty name="scaleFactor" value="0.5"/>
    </inkml:brush>
  </inkml:definitions>
  <inkml:trace contextRef="#ctx0" brushRef="#br0">16 0 9428,'0'0'0,"0"0"2321,0 0-2521,0 0 2644,0 0-1339,0 0-799,0 0-55,0 15 205,0 8 59,0 8-237,-1 4-172,-1 1-31,-2-3-72,1-6 5,1-8-27,0-6-69,1-6-112,2-4-515,9-9 267,8-11-96,9-10-25,6-7 145,4-2 237,-1 1 70,-3 5 114,-6 8 6,-6 7 48,-8 6 122,-4 5 81,-3 5-89,0 8 318,1 11-184,1 10-139,0 8-48,0 8-59,0 4-53,-2 1 8,-1-4-736,-1-7 170,-2-11-1288,1-9-1177,3-15-1979,-1-6 648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7:28.44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2416E6"/>
      <inkml:brushProperty name="anchorY" value="-1.55922E6"/>
      <inkml:brushProperty name="scaleFactor" value="0.5"/>
    </inkml:brush>
  </inkml:definitions>
  <inkml:trace contextRef="#ctx0" brushRef="#br0">0 52 8244,'0'0'0,"0"0"1344,0 0-597,0 0 1534,0 0-2099,0 0 5,5-10 122,0-1 494,-1 1-437,0 2 58,-1 2-45,-1 2-193,-1 2 12,1 6-166,0 10 429,1 10-151,0 13-238,2 12 120,-2 11-35,0 11-74,0 10 155,-2 8-198,0 8 80,-1 4 29,0 0 6,0-3-35,0-8-43,-1-11-26,1-11 21,0-13-85,0-13 23,0-12-10,0-11-93,1-8-758,3-7-611,5-11-494,6-13-594,6-16-2890,-2 0-340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7:28.94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2555E6"/>
      <inkml:brushProperty name="anchorY" value="-1.56156E6"/>
      <inkml:brushProperty name="scaleFactor" value="0.5"/>
    </inkml:brush>
  </inkml:definitions>
  <inkml:trace contextRef="#ctx0" brushRef="#br0">2 62 1056,'0'0'0,"0"0"9013,0 0-9432,0 0 2321,0 0 179,0 0-833,0 0-1202,-1-11 154,3-2-96,4 0 64,6 2-155,6 3 129,5 2-41,2 9 11,1 7 75,0 10-115,-1 8-56,-4 9 32,-3 5-56,-6 5 13,-4 3-154,-3 1-238,-3-2 22,-2-5-254,-2-8 170,0-9 292,0-9 138,0-7-13,1-10 182,2-12-174,9-12 40,9-13 24,8-9-51,9-6 54,6 0 208,2 3 34,0 5-162,-3 7 80,-3 7-142,-4 8-21,-6 5-37,-5 5-73,-5 4-1496,-6 3-2268,-4 3-3873,-4 1 6613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7:30.74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2746E6"/>
      <inkml:brushProperty name="anchorY" value="-1.56281E6"/>
      <inkml:brushProperty name="scaleFactor" value="0.5"/>
    </inkml:brush>
  </inkml:definitions>
  <inkml:trace contextRef="#ctx0" brushRef="#br0">12 28 4370,'0'0'0,"0"0"5523,0 0-5323,0 0 1688,0 0 351,0 0-1111,0 0-874,-2-6 61,-1 1 245,0 0-301,1 0-161,1 2-23,3 1-35,8 1 88,11 0 83,12 1-75,12 0-117,9 1 53,6-1-64,3 0-6,1 0 1,-4 0-22,-6 0-311,-8 0-212,-10 0-501,-9 0-374,-10 0-498,-7 2-228,-9 3-381,-13 5 366,-13 3-3204,-1 0 6015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7:30.97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2926E6"/>
      <inkml:brushProperty name="anchorY" value="-1.5641E6"/>
      <inkml:brushProperty name="scaleFactor" value="0.5"/>
    </inkml:brush>
  </inkml:definitions>
  <inkml:trace contextRef="#ctx0" brushRef="#br0">1 0 5394,'0'0'0,"0"0"1633,0 0-1419,0 0 2104,0 0-408,0 0-1088,0 0-350,0 4 483,7 1 438,9 3-726,8 1 80,11 0-182,8-1-300,7-2-25,4-2-150,4-1-87,0-2 13,-2-1-203,-6-1-1216,-6-2-897,-6-3-594,-8-2-2423,-8 1-432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7:32.40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3112E6"/>
      <inkml:brushProperty name="anchorY" value="-1.5654E6"/>
      <inkml:brushProperty name="scaleFactor" value="0.5"/>
    </inkml:brush>
  </inkml:definitions>
  <inkml:trace contextRef="#ctx0" brushRef="#br0">205 173 1953,'0'0'0,"0"0"4162,0 0-4389,0 0 1404,0 0 842,0 0-578,0 0-726,2-3 109,0 1-5,0-1-384,1 1-115,-1-1-2,-1 2-196,0 0-28,0 1-3,-1 0-86,0 0 22,0 0-30,0 0 6,-1 0-3,1 0 0,0 0 0,0 0 0,0 0 0,0 0-19,0 0 24,0 0-7,0 0 2,0 0 0,0 0 0,0 0 0,0 0 0,0 0 18,0 0-23,0 0 82,0 0-79,0 0 26,0 0-8,0 0 0,0 0 0,0 0 0,0 0 18,0 0-79,0 0 98,0 0-50,0 0 16,0 0-3,0 0 74,0 0 110,0 0-63,0 0-47,0 0 73,0 0-27,0 0-29,0 0-102,0 0 64,0 0-63,0 0 52,0 0 4,0 0-19,0 0 63,0 0-36,0 0-25,0 0 176,0 0-90,0 0 53,0 0-48,0 0-61,0 0-59,0 0 29,0 0-34,0 0 8,0 0-3,0 0 37,0 0-48,0 0 35,0 0-29,0 0 8,0 0-3,0 0 18,0 0-60,0 0 74,0 0-43,0 0 70,0 0-57,0 0 1,0 0 19,0 0-28,0-1 9,0 0-22,0 1 81,0 0 50,0-1 138,0 1 25,0 0-144,0 0-6,0 0 70,-4 0-216,-4 0 63,-6 3-44,-4 3-14,-4 7 40,-3 9 5,-1 12 38,-1 13 10,3 13-74,4 14 24,5 11-49,5 5 30,6 2-29,9-6 26,9-9-26,10-11-11,10-13 21,8-12-45,9-14 14,8-11-156,9-13-349,5-14-152,2-15 32,-3-15 128,-5-13 254,-10-13 125,-10-12-48,-12-10 205,-11-5-34,-10-2-1,-9 3 28,-10 8-9,-9 9 40,-11 10 28,-9 12 87,-10 10 128,-10 12-254,-7 11-7,-6 8-24,-3 6-9,1 5-58,3 6-563,7 5-440,7 6-958,12 4-1523,12 3-3874,11-3 6971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02.40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21456.625"/>
      <inkml:brushProperty name="anchorY" value="-653982.5"/>
      <inkml:brushProperty name="scaleFactor" value="0.5"/>
    </inkml:brush>
  </inkml:definitions>
  <inkml:trace contextRef="#ctx0" brushRef="#br0">1 20 4978,'0'0'0,"0"0"2113,0 0-2372,0 0 1407,0 0 684,0 0-1031,0 0 138,1 10-131,4 2-234,7 1-24,7-2-105,8-2-114,8-4-107,10-3-168,7-5-40,7-6-80,5-4-1110,3-4-867,-2-4-3559,-13 3-239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48.06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96176.25"/>
      <inkml:brushProperty name="anchorY" value="-726428.125"/>
      <inkml:brushProperty name="scaleFactor" value="0.5"/>
    </inkml:brush>
  </inkml:definitions>
  <inkml:trace contextRef="#ctx0" brushRef="#br0">234 76 6963,'0'0'0,"0"0"1089,0 0-748,0 0 1241,0 0-829,0 0-553,0 0-32,1-15 53,-1-1 238,1 0-107,-1 3 166,-2 4-505,-6 3 38,-6 5-16,-6 7-22,-4 6 78,-4 8 165,0 7-6,1 8-1,1 9-9,5 10-147,4 8 59,6 5-101,4 1-51,4-2-8,8-6 13,7-9-26,8-10 7,8-11-170,10-10-717,9-9-180,8-12-1608,3-11-3498,-9-2 3501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7:32.77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297E6"/>
      <inkml:brushProperty name="anchorY" value="-1.56405E6"/>
      <inkml:brushProperty name="scaleFactor" value="0.5"/>
    </inkml:brush>
  </inkml:definitions>
  <inkml:trace contextRef="#ctx0" brushRef="#br0">0 1 8404,'0'0'0,"0"0"1777,0 0-2055,0 0 1279,0 0-6,0 0-955,0 0 88,30 0-24,17 0-64,16 0 48,11 0-88,7 0 8,2 0 32,1 0-51,-3 0-39,-6 0-140,-8 0-394,-11 0-851,-13 0-276,-12 0-1434,-12 2-1807,-9-1 5395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7:33.04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3182E6"/>
      <inkml:brushProperty name="anchorY" value="-1.56532E6"/>
      <inkml:brushProperty name="scaleFactor" value="0.5"/>
    </inkml:brush>
  </inkml:definitions>
  <inkml:trace contextRef="#ctx0" brushRef="#br0">0 49 8452,'0'0'0,"0"0"1216,0 0-802,0 0 1928,0 0-525,0 0-1459,0 0-164,3 2 41,9 0-45,13 1 84,18 0-183,15-1-88,14 0-1,11-5-706,6-4-1225,3-7-1112,-4-6-2730,-18 1 1793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7:33.47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3372E6"/>
      <inkml:brushProperty name="anchorY" value="-1.56654E6"/>
      <inkml:brushProperty name="scaleFactor" value="0.5"/>
    </inkml:brush>
  </inkml:definitions>
  <inkml:trace contextRef="#ctx0" brushRef="#br0">209 1 9524,'0'0'0,"0"0"2514,0 0-2915,0 0 1749,0 0 423,0 0-1192,0 0-432,-3 11 144,-1 8 50,2 8-66,5 7-192,9 7-33,7 4-23,10 6-8,7 3-22,6 3-69,2 1-224,2-2-91,-3-3-123,-3-4 110,-5-4-45,-6-5-6,-6-5 117,-7-3-53,-7-3 227,-4-1 14,-6-1 26,-10-1 98,-10 2 14,-14 0 3,-12 2 24,-9 1 31,-6 1 161,-4 2-80,2 2 90,3 1 35,6-1-82,9-2 28,8-3-47,9-6-120,10-5-24,7-7-22,6-5-40,4-4-477,3-2-446,0-4-1360,5-8-5102,-1 0 5006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7:48.98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3226E6"/>
      <inkml:brushProperty name="anchorY" value="-1.56649E6"/>
      <inkml:brushProperty name="scaleFactor" value="0.5"/>
    </inkml:brush>
  </inkml:definitions>
  <inkml:trace contextRef="#ctx0" brushRef="#br0">1 1 64,'0'0'0,"0"0"0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7:50.1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3353E6"/>
      <inkml:brushProperty name="anchorY" value="-1.56776E6"/>
      <inkml:brushProperty name="scaleFactor" value="0.5"/>
    </inkml:brush>
  </inkml:definitions>
  <inkml:trace contextRef="#ctx0" brushRef="#br0">67 19 5539,'0'0'0,"0"0"1168,0 0-1213,0 0 2326,0 0-272,0 0-1140,0 0-255,0-3 181,0 0 3,0-1-1,0 1-244,0 1 95,0 0-5,0 1-139,0 1-125,0-1-45,0 2-172,0-1-55,0 0 40,0 0-137,0 2 38,0 7-34,0 10 341,-4 13-62,-3 12-149,-2 9 40,-1 5-96,-1 2-56,2-5 30,2-8-73,2-10 19,3-11-8,0-10 19,2-7-25,0-6 9,0-3-22,0-5-31,4-9-143,6-12-167,8-10 150,5-8-100,5-5-85,4 0 120,0 3 145,-1 6 90,-4 8 8,-4 9 32,-6 7-22,-4 6-28,-3 5 26,-3 3-48,0 2 50,1 4 22,2 4 32,1 8 70,2 7 132,-1 7 25,0 6-69,-1 4-46,-3 3 10,-1 1-28,-3-1-126,0-5 35,-2-6-57,-1-7 30,1-7-235,-1-6-922,3-6-535,4-6-832,5-10-1456,1-1-5984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7:50.66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3516E6"/>
      <inkml:brushProperty name="anchorY" value="-1.56949E6"/>
      <inkml:brushProperty name="scaleFactor" value="0.5"/>
    </inkml:brush>
  </inkml:definitions>
  <inkml:trace contextRef="#ctx0" brushRef="#br0">0 1 9636,'0'0'0,"0"0"865,0 0-692,0 0 1972,0 0-774,0 0-1397,0 0 330,2 10-299,1 9 718,1 12-683,0 10 86,1 9-100,1 5-18,0 3 14,3-2-28,0-5 9,1-9-3,2-10 0,0-9-37,4-9 47,4-7-71,5-7-72,6-11 74,4-9-10,2-8 77,-1-7-19,-1-3 30,-4 1 31,-4 3-63,-4 6 58,-5 7-18,-3 5 117,-2 6-69,0 3-86,1 4 27,1 2 40,1 1-72,1 2 24,0 4 85,1 6-63,1 6 117,0 7-14,-1 6-29,-1 3 107,-4 3-89,-3-1 12,-3-2-41,-4-5-66,-5-5 90,-10-7-143,-13-5-220,-14-5-613,-14-8-872,-13-11-1073,-8-14-4621,11 0 4282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7:50.85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3675E6"/>
      <inkml:brushProperty name="anchorY" value="-1.57122E6"/>
      <inkml:brushProperty name="scaleFactor" value="0.5"/>
    </inkml:brush>
  </inkml:definitions>
  <inkml:trace contextRef="#ctx0" brushRef="#br0">1 22 9652,'0'0'0,"0"0"4739,0 0-5044,0 0 2170,0 0 958,0 0-1500,0 0-1275,0-5 190,0-1-305,0 1-1046,0 0-2141,0 5-1829,0 0-6801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14.82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4345E6"/>
      <inkml:brushProperty name="anchorY" value="-1.57581E6"/>
      <inkml:brushProperty name="scaleFactor" value="0.5"/>
    </inkml:brush>
  </inkml:definitions>
  <inkml:trace contextRef="#ctx0" brushRef="#br0">0 54 4786,'0'0'0,"0"0"2081,0 0-1830,0 0 1158,0 0 359,0 0-586,0 0-710,0 0 59,4-2-112,8-3-16,10-3 221,11-1-213,10 0 93,8 1-231,5 2 4,4 2 43,2 2-304,0 1 32,-1 3-42,-1 2 15,-4 3 11,-3 1-40,-8 1-24,-9-1 43,-9-2-73,-9-2 41,-8-1-70,-5-2-74,-5 0-113,-10-1-106,-12 0 19,-16 2 74,-14 2 179,-12 3 29,-6 1 27,0 1-32,5-1 107,12 0 5,13-2-35,14-1 16,11-3-5,8 1-56,14 1 35,15 2 24,20 3 66,20 0 3,17 2 24,15-1-40,7 1-61,4-1 15,-3-1-10,-7 1 19,-10 0-24,-14-1 26,-18 0-8,-16-1-15,-14-1 4,-12 1-2,-13 4 38,-17 3 26,-20 7-24,-20 5-45,-17 5-118,-15 1 67,-9 2-11,-2-2-280,6-3 289,12-5 50,18-6-14,20-6 60,17-4-49,14-4-58,9-4 34,9 0-53,12-2 88,17 0-8,15-1 42,15-2 68,12-4-73,9-1 121,5-1 2,4-2-16,0-2-27,-4 2-85,-7 0-16,-11 3-77,-13 3-1927,-14 2-2686,-15 2-3275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21.63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4608E6"/>
      <inkml:brushProperty name="anchorY" value="-1.57749E6"/>
      <inkml:brushProperty name="scaleFactor" value="0.5"/>
    </inkml:brush>
  </inkml:definitions>
  <inkml:trace contextRef="#ctx0" brushRef="#br0">130 1 3426,'0'0'0,"0"0"1248,0 0-279,0 0 154,0 0 275,0 0-646,0 0-258,0 0 333,0 0-91,-1 0-106,0 0 45,0 0-56,0 0-83,0 0-35,0 0-71,1 0-6,0 0-24,0 0-128,0 0-77,0 0-99,0 0-58,0 0-33,0 0-74,0 0 15,0 2-66,0 6 109,0 8 3,0 7 40,0 5-42,1 4-4,1 0 20,3-2-9,1-4-34,3-4 29,2-6-123,2-5-96,5-5-128,2-3 211,4-5-168,1-4 35,0-5 66,0-5 70,-5-2 95,-3-2 1,-4 1 48,-5 3-46,-3 2 54,-2 3-17,-3 4 62,-1 2-72,-5 3-32,-6 2 27,-9 2-51,-8 4 88,-7 6-64,-5 4 96,0 5 11,1 1 37,4 1 32,5 1-99,7 1-5,4-1-3,6 2-23,3 0-33,5 1 46,3 3-35,1 2 29,3 1-26,5 0 26,5-2-8,6-1-15,5-3 4,3-4 17,3-5-43,0-4 13,3-6-5,-1-3-74,2-3-111,-1-1-28,-2-3-3,-1-3 85,-4-3-26,-2-3 218,-3-2-77,-4-1 72,-3 0-13,-3 0 23,-4 1-42,-2 1 51,-2 1 21,-1 1-43,-1 2 35,-1 2 46,-2 1 98,-4 2-248,-4 2 99,-4 0 18,-3 0-69,-3 4 24,-1 5-8,1 4 168,0 6-85,3 4-41,1 6 17,4 5 45,4 5-109,2 2 34,4 3 25,2 2-12,2-1-50,6-2-21,7-3 2,4-6-23,6-6 42,2-6-14,4-7-12,3-6 4,2-3-2,3-5-56,4-6-114,2-7-47,2-5-15,-1-6-43,-1-3 195,-3-3-40,-6-1 152,-5-1-53,-6 1 42,-6 2 30,-7 4-46,-4 4 166,-3 5 176,-3 4-99,0 4-195,-1 4 286,0 2-117,-1 2-206,-3 0 29,-4 3-42,-5 3 18,-4 6 30,-4 4 47,-1 5-66,0 4 99,3 5-104,3 3-6,4 2 0,5 2-5,3 1 0,3 1-37,3-1 10,5 0 14,5-2-6,4-3 3,3-2 0,3-4-74,1-4-185,-1-3-27,-1-6 292,-4-2-209,-2-4 262,-4-3-107,-4-2 74,-2-2-15,-2 0 98,-2-1-7,-2 1 362,-7 0-509,-9 1 261,-10 1-142,-9 0 30,-6 2-26,-5-1 60,-2 1-36,0-1 13,5-1-115,5-1 32,7-1-35,8 0 6,7-1-396,7 0-540,5-2-655,10-4-1306,12-7-2037,2 1 1658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22.57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476E6"/>
      <inkml:brushProperty name="anchorY" value="-1.58003E6"/>
      <inkml:brushProperty name="scaleFactor" value="0.5"/>
    </inkml:brush>
  </inkml:definitions>
  <inkml:trace contextRef="#ctx0" brushRef="#br0">0 9 1521,'0'0'0,"0"0"1664,0 0-783,0 0 242,0 0 88,0 0-317,0 0-307,1-1 397,0 0-261,-1 0-16,1 0 11,-1-1-107,1 1-11,-1 0 147,0 1-253,0-1-89,0 1-111,0 0-25,0 0-26,0 0-19,0 0-53,0 0-43,0 0 64,0 0-24,0 0-85,0 0-30,0 0-53,0 0 46,0 0-38,0 0-8,0 0 21,0 0 11,0 0 16,0 0-59,0 0 57,0 0-20,0 0-31,0 0 29,0 0-29,0 0-11,0 0 2,0 0-2,0 0-37,0 0 10,0 3 51,0 3-16,0 6 8,0 7 0,0 6 0,0 8 19,0 8-24,0 5 7,0 5-2,0 3 0,0 3 0,0-1-18,0-1 23,0-4 11,0-6-21,0-9 7,0-7 54,0-9 40,0-6 48,0-6 30,0-4-59,0-3-54,0-1 70,0-2-83,1 1-51,0-1-248,2-4-1056,1-6-1380,2-4-3027,-1 0-1224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48.32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97524.1875"/>
      <inkml:brushProperty name="anchorY" value="-728269.375"/>
      <inkml:brushProperty name="scaleFactor" value="0.5"/>
    </inkml:brush>
  </inkml:definitions>
  <inkml:trace contextRef="#ctx0" brushRef="#br0">1 1 9076,'0'0'0,"0"0"2369,0 0-2035,0 0 1552,0 0-1259,0 0-486,9 9-13,8 3-112,13 1-197,12-1-830,15-4-1420,13-5-1261,12-10 560,-10-1-1109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25.21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4889E6"/>
      <inkml:brushProperty name="anchorY" value="-1.5819E6"/>
      <inkml:brushProperty name="scaleFactor" value="0.5"/>
    </inkml:brush>
  </inkml:definitions>
  <inkml:trace contextRef="#ctx0" brushRef="#br0">41 61 4866,'0'0'0,"0"0"1793,0 0-1046,0 0 523,0 0-176,0 0-315,0 0-833,1-2 239,0 0 28,-1 0-26,1 1-57,-1 2 44,0 8 600,1 10 199,-1 11-484,0 11-57,-2 9-352,-2 5 11,-2 3-91,-1-4 8,0-7 10,0-10 14,2-12-40,2-9 51,1-7 114,1-6-50,1-8 154,0-11-189,0-11-31,2-10-71,2-9 28,4-5-17,2-2-147,4-1 156,2 4-54,1 6-78,1 8-28,1 6 114,-1 7-134,0 7 137,-2 6-78,0 4 136,-3 3-93,1 3 70,-1 0-57,1 5 54,-1 6 21,2 7-6,-2 7 62,0 8 78,-2 6 36,-2 5-114,-2 4 59,-1 3-115,-3 1 142,0 0-102,-1-3 32,0-3-83,-1-4 78,2-3-27,1-4 8,1-3-38,1-2-7,1-2 0,0-1-3,0-2 0,0 0 37,0-1-29,-1-3 11,-1 0-22,-1-3 6,-2 0 15,0 0-23,-1 2-11,-1 5-203,-1 4-242,-4 5-188,-2 4-290,-1 2-523,0-3-421,2-6-844,2-8-730,1-8 597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25.48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5048E6"/>
      <inkml:brushProperty name="anchorY" value="-1.58428E6"/>
      <inkml:brushProperty name="scaleFactor" value="0.5"/>
    </inkml:brush>
  </inkml:definitions>
  <inkml:trace contextRef="#ctx0" brushRef="#br0">0 0 7347,'0'0'0,"0"0"1969,0 0-1961,0 0 990,0 0 718,0 0-1362,0 0-178,2 20 310,0 7-24,2 7-134,1 3 40,1 3-219,0-1 1,-1-2 23,-1-4-149,-1-5 24,-1-5-51,0-7 9,-1-6-100,1-4-794,1-6-507,1-10-1161,0-15-3201,0-1 1835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26.02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5181E6"/>
      <inkml:brushProperty name="anchorY" value="-1.58584E6"/>
      <inkml:brushProperty name="scaleFactor" value="0.5"/>
    </inkml:brush>
  </inkml:definitions>
  <inkml:trace contextRef="#ctx0" brushRef="#br0">2 58 5378,'0'0'0,"0"0"1441,0 0-766,0 0 798,0 0 397,0 0-1230,0 0-424,0 0 379,-1 0-130,0 0-148,4 0-16,4 0-58,6 0 80,8 0 27,8 0-230,9 0 16,7-1-35,7-1-96,6-2 43,3-1-37,1-3-11,-3 1 21,-5-2-26,-8 2 26,-9 1-26,-10 2 8,-8 2-3,-8 0-19,-6 2 24,-3 0-26,-3 0-30,0 0-720,-1 1-1104,1 0-329,0 1-1976,1 1-1766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27.63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5372E6"/>
      <inkml:brushProperty name="anchorY" value="-1.58706E6"/>
      <inkml:brushProperty name="scaleFactor" value="0.5"/>
    </inkml:brush>
  </inkml:definitions>
  <inkml:trace contextRef="#ctx0" brushRef="#br0">0 40 160,'0'0'0,"0"0"400,0 0 337,0 0-172,0 0-79,0 0-174,0 0 37,0 0 84,0 0-201,0 0 8,0 0 67,0 0 45,0 0-11,0 0-101,0 0-80,0 0 35,0 0 16,0 0 66,0 0 78,0 0 40,0 0 35,0 0-97,0 0 14,0 0-8,0 0 16,0 0-174,0 0 144,0 0-162,0 0 157,0 0-48,0 0-114,0 0 74,0 0-67,0 0 110,0 0-13,0 0-68,0 0-31,0 0 61,0 0 88,0 0-117,0 0 24,0 0 48,0 0-94,0 0-7,0 0-38,0 0 80,0 0 29,0 0 33,0 0-97,0 0 107,0 0-109,0 0-80,0 0-73,2 0 12,4 0-33,3 0 43,4 0 24,4 0-80,3 0 45,2 0-53,2 0 70,3 0-60,3 0 20,4 0-6,5 0 18,2 0-23,3-1 8,-1-1 34,0-1-48,-3 1 17,-5 0-6,-3 0 0,-5 0 0,-6 0 0,-5 1-19,-5 1 24,-5-1-7,-3 0 2,-3 1-168,0-1-662,-1-1-680,-5-3-977,-9-1-4209,0 0 4255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27.94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5555E6"/>
      <inkml:brushProperty name="anchorY" value="-1.58829E6"/>
      <inkml:brushProperty name="scaleFactor" value="0.5"/>
    </inkml:brush>
  </inkml:definitions>
  <inkml:trace contextRef="#ctx0" brushRef="#br0">1 3 6035,'0'0'0,"0"0"1472,0 0-503,0 0 367,0 0 257,0 0-1238,0 0-267,0 0 358,0-1 34,0 0-259,0 1-10,0 0-40,0 3 368,2 5-337,1 7 231,2 6-196,2 8 17,0 6-46,0 7-126,0 4 14,2 2-106,0-3 60,0-4-60,0-5-22,-1-7-70,0-7-749,0-8-651,2-5-1134,3-6-2075,-2-2-1144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29.88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5696E6"/>
      <inkml:brushProperty name="anchorY" value="-1.59001E6"/>
      <inkml:brushProperty name="scaleFactor" value="0.5"/>
    </inkml:brush>
  </inkml:definitions>
  <inkml:trace contextRef="#ctx0" brushRef="#br0">27 3 2145,'0'0'0,"0"0"5202,0 0-4855,0 0 1574,0 0-374,0 0-229,0 0-1211,1-1 34,2 0-151,1 1 26,1 5-24,4 7 176,4 7-123,2 5 9,5 5 18,2 2-86,5-1 25,3-3-11,3-6 0,1-5-37,2-6-65,0-4-338,-2-5 72,-2-5-195,-7-4 21,-7-3-15,-7-2 351,-4 1 12,-9 0-188,-8 3-37,-11 3 283,-9 2 128,-9 5-5,-6 7 157,-4 5 301,0 5-58,2 4 43,5 5-54,7 4-171,6 4-66,8 4-32,7 2-6,7 2-42,5-1-8,11-1-19,10-3-16,13-5-16,11-6 2,9-8-2,9-6-56,5-6-264,2-7-264,-2-6-206,-4-5 121,-9-2-345,-10-2 243,-13 0 290,-11 2 420,-9 2-54,-9 1 118,-9 3-30,-9 1 89,-8 3-6,-8 1 584,-5 4 6,-4 4-134,-2 6 54,2 5 279,4 5-162,7 4-253,8 4-89,7 3-258,7 4 256,8 5 72,11 3-281,11 2-68,11-1-28,7-3-31,7-5 0,4-7-3,3-7 37,3-9-85,1-6 83,1-7-65,-1-9-186,-5-8-189,-8-4-73,-10-5 54,-10-1-32,-10-2 325,-6 0-333,-10 2 264,-7 5 221,-8 4 67,-7 6-106,-6 5 124,-3 8 94,1 7 273,1 6-87,6 8 31,6 5-297,6 6 8,5 5 16,4 3-152,6 3 24,6 2 5,6-2-26,4-2 7,1-4-39,0-7 29,-3-5-11,-3-7-34,-5-6-64,-2-6-41,-3-3 62,-2-4-24,-7-1 64,-10-1 3,-12-1 58,-12-1 6,-8-3-17,-7-3 9,0-1-3,3-2 0,8 0-37,13 0-345,10-3-1005,12-2-2015,7 2-3053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30.29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5859E6"/>
      <inkml:brushProperty name="anchorY" value="-1.59256E6"/>
      <inkml:brushProperty name="scaleFactor" value="0.5"/>
    </inkml:brush>
  </inkml:definitions>
  <inkml:trace contextRef="#ctx0" brushRef="#br0">0 0 11045,'0'0'0,"0"0"1361,0 0-1551,0 0 668,0 0 1301,0 0-1896,0 0 330,35 4-119,11 1-102,9 3 34,1 2-31,-4 1-11,-8 1 21,-10 1-7,-11-1-54,-9-1 34,-7 2-68,-7 2 36,-10 4 44,-9 3-89,-11 3-8,-6 1-37,-3 0 155,2-1-30,4-5 35,7-5-21,7-5 26,8-4-26,5-3 26,4-3-26,6 0-30,11-6 46,14-6-17,13-9-31,13-10-662,12-10-896,9-10-1263,2-10-2739,-13 8 2572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30.73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6039E6"/>
      <inkml:brushProperty name="anchorY" value="-1.59386E6"/>
      <inkml:brushProperty name="scaleFactor" value="0.5"/>
    </inkml:brush>
  </inkml:definitions>
  <inkml:trace contextRef="#ctx0" brushRef="#br0">40 1 5907,'0'0'0,"0"0"5170,0 0-5565,0 0 1684,0 0-374,0 0-283,-1 2-933,1 8 479,-1 10-170,0 9 0,1 9-8,0 10 22,-2 5-28,-1 3-10,-3 0-426,-1-6 25,1-9 284,0-11-104,3-10-310,0-9 232,2-8 61,6-11 164,7-11 42,6-11-14,6-8-20,3-4 26,-1-1 45,-3 4 6,-4 7 58,-6 9 118,-5 8 138,-3 6 139,-2 6-416,-1 8 99,1 10 216,1 10-192,1 13-81,0 10-28,1 9-44,-1 7-818,0 3-1284,2-1-2523,-2-14-469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31.18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6185E6"/>
      <inkml:brushProperty name="anchorY" value="-1.59573E6"/>
      <inkml:brushProperty name="scaleFactor" value="0.5"/>
    </inkml:brush>
  </inkml:definitions>
  <inkml:trace contextRef="#ctx0" brushRef="#br0">1 1 8932,'0'0'0,"0"0"2145,0 0-1998,0 0 1187,0 0 323,0 0-1463,0 0-106,3 0 0,5 0-16,4 0 0,5 0 24,3 4 73,2 3 36,0 5-154,-1 6 13,-2 5-30,-4 4-36,-5 5 26,-3 5-11,-3 6 3,-3 3-37,-2 4-214,-6-1 246,-2-2-67,-3-4 58,0-6-82,1-8 64,2-8-2,3-7-1,2-6 22,2-4-62,2-3 75,0-2-62,9-2 57,10-7 152,12-6-99,9-8-35,8-6 33,4-5-54,3-4-6,-2-3-92,-4-4-687,-8-2-762,-11-3-764,-10-3-3043,-9 9 83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31.51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6369E6"/>
      <inkml:brushProperty name="anchorY" value="-1.59711E6"/>
      <inkml:brushProperty name="scaleFactor" value="0.5"/>
    </inkml:brush>
  </inkml:definitions>
  <inkml:trace contextRef="#ctx0" brushRef="#br0">1 58 7491,'0'0'0,"0"0"1185,0 0-430,0 0 590,0 0 1298,0 0-1853,0 0-443,0-11 320,4-2-88,6 2 163,7 1-273,10 3-261,6 2-64,7 5-144,5 3 19,6 3-635,6 0-1860,5 1-2382,-10-2-5426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48.57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99172.875"/>
      <inkml:brushProperty name="anchorY" value="-729581.25"/>
      <inkml:brushProperty name="scaleFactor" value="0.5"/>
    </inkml:brush>
  </inkml:definitions>
  <inkml:trace contextRef="#ctx0" brushRef="#br0">1 0 9764,'0'0'0,"0"0"1473,0 0-560,0 0 533,0 0-916,0 0-409,0 0 1002,8 21-712,7 11 194,7 9-151,6 7 26,6 3-259,4 3 126,3 0-331,2-1 32,-1-3-61,-2-5 2,-5-6-658,-5-7-1010,-6-8-572,-6-9-1095,-6-6-2961,-5-4 2946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31.80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6536E6"/>
      <inkml:brushProperty name="anchorY" value="-1.59835E6"/>
      <inkml:brushProperty name="scaleFactor" value="0.5"/>
    </inkml:brush>
  </inkml:definitions>
  <inkml:trace contextRef="#ctx0" brushRef="#br0">0 115 6451,'0'0'0,"0"0"2481,0 0-2876,0 0 841,0 0 685,0 0-349,0 0-878,29-6 274,10-3-162,10-3 3,5-2-22,0-2-125,-1-2-1216,-4-4-1623,-10 4-4267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31.99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6699E6"/>
      <inkml:brushProperty name="anchorY" value="-1.59951E6"/>
      <inkml:brushProperty name="scaleFactor" value="0.5"/>
    </inkml:brush>
  </inkml:definitions>
  <inkml:trace contextRef="#ctx0" brushRef="#br0">12 1 1393,'0'0'0,"0"0"7683,0 0-7955,0 0 1918,0 0-400,0 0 421,0 0-1384,-3 23 69,0 10-71,-1 9-300,2 6 51,6 2-739,8-4-2359,9-10-2955,-1-9 1667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33.37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6831E6"/>
      <inkml:brushProperty name="anchorY" value="-1.60108E6"/>
      <inkml:brushProperty name="scaleFactor" value="0.5"/>
    </inkml:brush>
  </inkml:definitions>
  <inkml:trace contextRef="#ctx0" brushRef="#br0">194 0 8820,'0'0'0,"0"0"736,0 0-802,0 0 621,0 0 875,0 0-1641,4 13 403,2 6-61,5 7-123,3 3 16,1 2-6,1 0-20,0-2-33,0-2-365,-2-6-235,-3-5-69,-3-6 207,-2-4-4,-3-3 85,-1-2 138,-4-2 6,-7 0-120,-7 0 453,-6 0-117,-7 1 427,-5 0 176,-2 5 48,-1 5 243,2 4-185,3 5-61,4 4-186,5 4-73,7 3 60,5 2-295,5 3-28,7 2-44,8 2-4,8-1-44,9-3-7,6-3-19,4-6-91,4-7-13,1-5-77,1-6-134,-1-4-5,-3-3-160,-4-2-94,-5-4-114,-8-2 149,-7-2 112,-6-1 269,-4 0 201,-4 2 98,-7 1-93,-7 3 251,-6 1 227,-6 2 93,-3 4 205,-2 4 38,0 7-86,4 4-18,5 6-91,5 5-411,5 5-59,6 4-106,2 2-17,5-1-7,5-4-22,6-6-13,6-7-34,6-7-30,6-6-163,6-6-293,4-6-414,2-7-96,-2-5-202,-3-4 194,-5-1 243,-8-1 157,-5 2 617,-6 3-38,-4 3 115,-4 5 149,0 2-15,-1 3 71,1 2 156,4 2-23,3 0 20,6 4-259,5 5 93,3 6-230,3 5 113,-1 5 200,-3 1 69,-4 2 16,-6-2-61,-5-1-200,-4-3 72,-3-3-75,-3-2 125,-7-3-37,-8-3-77,-9-1-67,-7-3-61,-3-3-11,-1-2-211,3-1-355,6-2-882,7-4-1538,6-5-4080,6-2 8805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34.00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6996E6"/>
      <inkml:brushProperty name="anchorY" value="-1.60348E6"/>
      <inkml:brushProperty name="scaleFactor" value="0.5"/>
    </inkml:brush>
  </inkml:definitions>
  <inkml:trace contextRef="#ctx0" brushRef="#br0">153 0 6019,'0'0'0,"0"0"896,0 0-466,0 0 1160,0 0-342,0 0-1034,0 0-17,12 2 494,6 1-360,5 5 123,1 3-265,-1 5-98,-3 4-43,-4 2-46,-5 3 4,-4 2-230,-4 0 101,-9 0-248,-10 0 158,-8-2-76,-6-2 1,-1-5 264,3-6-2,4-3 594,6-5-267,3-2 60,6-2 316,3 0 108,4-1-556,1 0-114,2 0-86,5 0-16,8-1-87,8-1 58,6 1-3,4 0-18,-1 1 7,0 1-20,-5 4 23,-4 5 30,-4 5-9,-4 4 100,-5 6 140,-3 4-15,-3 3-149,-7 1 31,-8 1-56,-11-3-47,-9-5-9,-8-5-21,-6-6-278,-2-6-34,2-6-512,5-11-507,8-12-2114,30 17 2930,0 0 1,0 0-1,0 0 0,0-1 0,1 1 0,-4-9 0,-9-24-3715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34.49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6853E6"/>
      <inkml:brushProperty name="anchorY" value="-1.60269E6"/>
      <inkml:brushProperty name="scaleFactor" value="0.5"/>
    </inkml:brush>
  </inkml:definitions>
  <inkml:trace contextRef="#ctx0" brushRef="#br0">0 23 10005,'0'0'0,"0"0"1728,0 0-1960,0 0 560,0 0 187,0 0-357,0 0-94,2 20 106,0 8-89,1 8-73,-1 2 58,0 0-79,0-4 21,-2-7-139,1-7-112,-1-8 6,0-5-35,0-4-147,2-8 115,3-9-398,4-10 598,5-7 72,4-8-24,4-1 61,2 1 67,2 6 355,-3 8-301,-1 7 223,-4 7 51,-2 5 59,-1 7-99,-1 9 38,-1 12 210,0 12-157,0 13-240,-1 11 109,-1 11-184,-3 9-107,-3 7-13,-1 2-477,-2-2-974,0-7-500,3-12-1101,5-15-2241,0-16 3023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35.11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7015E6"/>
      <inkml:brushProperty name="anchorY" value="-1.60475E6"/>
      <inkml:brushProperty name="scaleFactor" value="0.5"/>
    </inkml:brush>
  </inkml:definitions>
  <inkml:trace contextRef="#ctx0" brushRef="#br0">106 41 2993,'0'0'0,"0"0"4867,0 0-5585,0 0 1540,0 0 730,0 0-290,0 0-1152,0 0 44,0 0 660,0 0-395,0 0 125,0 0-32,3 0-90,5-1 117,6-4-507,5-2 35,3-1-54,2 1-10,-1 1-22,-1 2 6,-1 2-3,-3 6 0,-1 6 18,-4 8-4,-3 6 2,-5 4-131,-1 5-37,-6 4-240,-8 2-708,-7 1 746,-6-4-1036,-2-4 298,2-8 1311,5-7-238,4-7 473,5-5 269,4-3 416,3-3-496,1 0-189,2-1-65,-1-2-58,1 0-192,2-2-121,4-1 4,3 0-20,7 1-2,3 1 0,3 2 0,1 1-56,-1 1 91,1 4-30,0 5 123,-1 5 99,-1 7-152,-3 4-38,-4 2 65,-5 1-105,-4-1 86,-2-3-27,-9-3-48,-9-5-40,-14-4-67,-13-5-192,-16-8-904,-14-14-449,-9-17-1674,-7-21-2144,14 2 3691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35.3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6878E6"/>
      <inkml:brushProperty name="anchorY" value="-1.60381E6"/>
      <inkml:brushProperty name="scaleFactor" value="0.5"/>
    </inkml:brush>
  </inkml:definitions>
  <inkml:trace contextRef="#ctx0" brushRef="#br0">0 0 11445,'0'0'0,"0"0"2449,0 0-2801,0 0 1305,0 0 855,0 0-476,39 6-1103,19 2-47,18 1-132,10 0-509,2-1-2003,-8 0-2895,-17-3-5316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36.34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7054E6"/>
      <inkml:brushProperty name="anchorY" value="-1.60513E6"/>
      <inkml:brushProperty name="scaleFactor" value="0.5"/>
    </inkml:brush>
  </inkml:definitions>
  <inkml:trace contextRef="#ctx0" brushRef="#br0">4 30 3330,'0'0'0,"0"0"144,0 0 112,0 0 1574,0 0-704,0 0-705,0 0 737,0 0 838,0 1-830,0-1 63,0 1-25,0-1-313,0 1 40,0-1-291,-1 0-304,1 1-154,-1-1-84,0 1-60,1-1 58,0 1-118,0 0-39,-1 0 8,3 2 26,7 2 27,10-2 69,11 0-71,11 0 7,10-2-2,5-2-881,0-3-608,-3-2-347,-8-3-493,-11-2-913,-12-2-1470,-9 2 2505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36.57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7223E6"/>
      <inkml:brushProperty name="anchorY" value="-1.60637E6"/>
      <inkml:brushProperty name="scaleFactor" value="0.5"/>
    </inkml:brush>
  </inkml:definitions>
  <inkml:trace contextRef="#ctx0" brushRef="#br0">14 2 5170,'0'0'0,"0"0"3298,0 0-2951,0 0 2094,0 0-910,0 0-512,0 0-781,-1 0 61,0-1 79,-1 1-330,0 3-10,0 5 181,0 7-201,1 7-10,0 5 3,0 5-217,1 3-631,0 2-599,1-1-458,5-2-1401,6-6-1739,1-7 3055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36.76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7352E6"/>
      <inkml:brushProperty name="anchorY" value="-1.60794E6"/>
      <inkml:brushProperty name="scaleFactor" value="0.5"/>
    </inkml:brush>
  </inkml:definitions>
  <inkml:trace contextRef="#ctx0" brushRef="#br0">0 1 8788,'0'0'0,"0"0"2065,0 0-2372,0 0 1014,0 0 536,0 0-1854,12 3-125,7 0-1406,8 1-3706,-3-1 2980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48.82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800880.1875"/>
      <inkml:brushProperty name="anchorY" value="-731423.875"/>
      <inkml:brushProperty name="scaleFactor" value="0.5"/>
    </inkml:brush>
  </inkml:definitions>
  <inkml:trace contextRef="#ctx0" brushRef="#br0">144 0 7555,'0'0'0,"0"0"2818,0 0-3138,0 0 1998,0 0 40,-13 26-1249,-4 13 78,-3 14-192,1 10-278,0 8 57,3 6-150,2 1-80,3 0-1217,3-7-989,4-10-2692,1-16-1640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36.95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7487E6"/>
      <inkml:brushProperty name="anchorY" value="-1.60922E6"/>
      <inkml:brushProperty name="scaleFactor" value="0.5"/>
    </inkml:brush>
  </inkml:definitions>
  <inkml:trace contextRef="#ctx0" brushRef="#br0">0 0 9508,'0'0'0,"0"0"913,0 0-1028,0 0 88,0 0-2982,25 0-1276,2 0 1487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37.29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762E6"/>
      <inkml:brushProperty name="anchorY" value="-1.61049E6"/>
      <inkml:brushProperty name="scaleFactor" value="0.5"/>
    </inkml:brush>
  </inkml:definitions>
  <inkml:trace contextRef="#ctx0" brushRef="#br0">0 1 9957,'0'0'0,"0"0"3377,0 0-3846,0 0 1453,0 0 731,0 0-885,0 0-656,0 0-70,1 1-27,0 0-69,-1-1 11,1 1-22,-1-1 62,0 0-75,1 0 117,-1 0-90,0 0 103,0 0-66,0 0 3,0 0-37,0 0-12,0 0-18,0 0 3,-1 0-153,1 0-1095,0 2-1509,0-1-3809,0 0 111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38.89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7747E6"/>
      <inkml:brushProperty name="anchorY" value="-1.61177E6"/>
      <inkml:brushProperty name="scaleFactor" value="0.5"/>
    </inkml:brush>
  </inkml:definitions>
  <inkml:trace contextRef="#ctx0" brushRef="#br0">1 1 9861,'0'0'0,"0"0"5266,0 0-6013,0 0 1718,0 0-952,0 0 549,17 11-723,8 12 235,10 12-80,8 11 38,3 8-49,4 5-469,1 1-35,1-3-115,-1-6-15,-2-9-457,-2-10 499,-5-10-488,-6-9 349,-5-7-104,-7-6 515,-6-7 273,-7-7 7,-4-4 118,-6-2 229,-9-1-133,-7 4 429,-9 4 219,-9 4-566,-9 7 161,-8 8 29,-3 9 154,-2 6-338,3 7 112,6 3-80,7 4-27,9 1-181,7 2-27,9 2-43,5 1 19,8-1-29,9 0-30,9 0 27,8-2 8,9-2-21,5-5-123,5-5-78,3-8-117,0-6-109,-2-5-187,-5-5-109,-6-4 181,-8-4 397,-8-3 134,-7-2 91,-6 0 213,-3 0 385,-3 2 186,-5 2-131,-3 2-245,-4 1-38,-4 3-125,-3 5 147,-3 6-184,-1 8 75,1 8-62,3 7-43,5 7-269,4 4 110,5 4-89,9 0 16,8-1-5,8-6 0,7-6-18,8-9 4,6-8-95,6-8-49,6-9-234,5-10-128,1-11-168,0-8 119,-5-6-258,-9-4 558,-10-2 261,-10 1-53,-9 5 61,-7 6 74,-5 7 446,-3 8-159,-1 6-279,-1 4-52,0 3-46,1 7 8,2 7 8,3 9-3,4 8 3,5 8 0,3 7 19,1 3 50,-1 1-88,-2-1 30,-4-3 8,-3-5 87,-6-4 332,-9-6 154,-9-6 1,-12-4 47,-11-5-357,-10-4-139,-9-4 112,-4-4-267,-1-2 35,3-1-168,6-1-504,10-1-633,11 1-605,9-1-1222,9 1-3874,8-1 5384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39.76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7925E6"/>
      <inkml:brushProperty name="anchorY" value="-1.61462E6"/>
      <inkml:brushProperty name="scaleFactor" value="0.5"/>
    </inkml:brush>
  </inkml:definitions>
  <inkml:trace contextRef="#ctx0" brushRef="#br0">0 2 560,'0'0'0,"0"0"1601,0 0-1793,0 0 400,0 0-411,0 0-653,0 0 357,0-1 315,0 1-274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41.46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8052E6"/>
      <inkml:brushProperty name="anchorY" value="-1.61589E6"/>
      <inkml:brushProperty name="scaleFactor" value="0.5"/>
    </inkml:brush>
  </inkml:definitions>
  <inkml:trace contextRef="#ctx0" brushRef="#br0">0 1 368,'0'0'0,"0"0"0,0 0-245,0 0 112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42.27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8179E6"/>
      <inkml:brushProperty name="anchorY" value="-1.61716E6"/>
      <inkml:brushProperty name="scaleFactor" value="0.5"/>
    </inkml:brush>
  </inkml:definitions>
  <inkml:trace contextRef="#ctx0" brushRef="#br0">132 42 224,'0'0'0,"0"0"352,-1 0 38,0 0-49,1 0-151,-1 0-52,1 0 135,0 0 284,0 0-170,0 0-150,0 0 33,0 0 103,0 0 17,0 0-129,0 0 83,0 0 9,0 0-63,0 0-33,0 0 63,0 0 163,0 0-177,0 0-28,0 0 63,0 0-47,0 0-43,0 0 50,0 0 57,0 0-92,-1 0 15,1 0 124,-1 0 17,1 0 20,-1 0-71,1 0-13,0 0 55,0 0-133,0 0-90,0 0-17,0 0 30,0 0-72,0 0-35,0 0 64,-1 0-5,1 0 21,-1 0-40,0 0 88,1 0-8,0 0-13,0 0 45,-1 0 5,1 0-111,0 0 71,1 0-26,-1 0 5,0 0-75,0 0-109,0 0 8,0-1-13,0-2-22,0-1 6,3-2-40,7 0-27,4-1 61,6 2-40,3 0-5,2 2 21,1 2 11,-3 2 35,0 5 10,-4 4 1,-3 3 2,-4 5-19,-4 3 25,-3 4 28,-8 4-26,-9 3-26,-11 4-12,-9 1 20,-7 1 10,-5-1-22,0-3 28,3-2-65,6-6 75,7-3-80,7-5 61,7-4-55,6-3-4,3-3 19,4-1-82,5 1 136,9-2-43,9-1 16,11-1 0,11-1 0,8-2 74,8-2-95,5-5 32,1-3-11,-2-4-280,-6 0-667,-10-2-686,-11 1-534,-12 0-1069,-9-2-2385,-8 4 5365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42.82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8354E6"/>
      <inkml:brushProperty name="anchorY" value="-1.61878E6"/>
      <inkml:brushProperty name="scaleFactor" value="0.5"/>
    </inkml:brush>
  </inkml:definitions>
  <inkml:trace contextRef="#ctx0" brushRef="#br0">1 1 10293,'0'0'0,"0"0"1456,0 0-989,0 0 1310,0 0-360,0 0-1444,0 4 216,0 8-154,2 10 357,-1 11-93,2 9-192,-1 9-59,1 3 3,-1 0-38,-1-3-32,0-9 27,1-9-29,-1-10-11,1-8-520,1-8 109,2-4 85,3-5 65,5-9 63,4-8 33,5-10 93,3-9-190,2-5 286,1-1-13,-2 1 29,-3 4 5,-4 8-15,-3 7 42,-4 7-14,-3 6 25,-3 4 107,-2 5-49,-3 1 115,0 2 83,-1 0-262,1 0-7,3 3 28,2 4 238,4 6-69,2 6-93,2 5 74,2 4-48,-1 2-64,0 2-75,-1 0-2,-1-1-9,-1-4-20,-1-5 23,0-5-26,-3-6-291,0-5-1057,-2-3-1024,-2-4-1451,-2-10-2775,-1-2 5455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44.48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8528E6"/>
      <inkml:brushProperty name="anchorY" value="-1.62044E6"/>
      <inkml:brushProperty name="scaleFactor" value="0.5"/>
    </inkml:brush>
  </inkml:definitions>
  <inkml:trace contextRef="#ctx0" brushRef="#br0">0 59 2417,'0'0'0,"0"0"1697,0 0-1532,0 0 1409,0 0-515,0 0-733,0 0-257,0-1 38,0 0 333,0 0-338,0 0 215,0 0 241,0 1-54,0-1 56,0 1-96,0 0 161,0 0-52,0 0-111,0 0-19,0-1-96,0-1-94,0 0-130,0 1-30,0 0 14,0 0-107,0 1 10,0-1-7,0 1 34,0 0-29,0 0 86,0 1-81,1-1 65,-1 0-94,1 0 26,0 0-10,-1 0 0,0 0 0,0 0-18,0 0 23,0 0 11,0 0-21,0 0 7,0 0 17,0 0-24,0 0 45,0 0-32,0 0-8,0 0 21,0 0-8,0 0-15,0 0 60,0 0-55,0 0 18,0 0-5,0 0 19,0 0 32,0 0 66,0 0 59,0 0-10,0 0-65,0 0-53,0 0 29,0 0-53,0 0 70,0 0-97,1 1-8,0 6 1,1 9 218,1 10 197,1 8-471,0 6 140,0 3-74,1-1-16,0-3 3,-1-6-3,1-8 0,-1-6-37,-1-7 47,0-5-52,-1-4 52,0-3-127,1-6 18,1-10 65,1-10 12,2-10 1,0-9-182,1-4-152,1-1 275,0 5 70,1 7-52,0 7 36,0 10-81,2 6 40,2 7-34,3 4-142,3 2 246,4 6-25,3 6 14,2 7 27,1 8-6,0 7 22,0 8 50,-2 7-69,-3 4-13,-1 4 21,-3 2 27,-2 1-8,-1 0-33,-2 0 12,-2-2-6,1-1 18,0-2 14,-1-2-40,1-1-5,1-1 0,0-2-3,2-1 18,0-3-23,0-3-86,-2-5-181,0-5-739,-2-4-851,-1-8-1905,-2-6-3828,-2-5 8952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45.30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8731E6"/>
      <inkml:brushProperty name="anchorY" value="-1.62278E6"/>
      <inkml:brushProperty name="scaleFactor" value="0.5"/>
    </inkml:brush>
  </inkml:definitions>
  <inkml:trace contextRef="#ctx0" brushRef="#br0">0 1 6531,'0'0'0,"0"0"976,0 0-914,0 0 1531,0 0-494,0 0-1051,11 0 259,6 1 429,5 3-403,3 1 36,1 3-57,0 3 18,-1 4-161,-2 3-12,-4 4 32,-5 5-74,-4 4-91,-4 4 61,-6 4-26,-7 1-32,-8 0-8,-7-1-1,-2-4-20,0-5 4,3-7-2,5-7 19,5-7-43,5-4 32,8-3-104,13-7 123,17-7-172,17-10-452,12-7-734,10-7-425,5-5-1128,-1-3 1726,-4 0-1355,-9 4 243,-13 5 2689,-13 8-289,-13 7 3045,-10 8-1473,-8 5 726,-4 4-755,-3 3-313,0 1-429,-1 0-250,1 1-222,-1 6-14,-1 7 126,-4 10-123,0 10-88,1 7-178,2 5-166,1 0 11,2-3-25,0-6-20,2-10-70,0-8-75,4-8-395,7-8 49,9-12 50,10-14-427,8-14 219,6-10 328,3-7-253,-1 0 306,-4 4 313,-7 9-27,-10 11 451,-7 11-16,-7 8-80,-2 10-198,-2 10 409,0 10-230,1 11-240,1 6-16,2 4-19,0 1-69,-1-4-451,0-6-826,-3-9-972,-2-10-2471,-2-6-543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45.81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8971E6"/>
      <inkml:brushProperty name="anchorY" value="-1.62442E6"/>
      <inkml:brushProperty name="scaleFactor" value="0.5"/>
    </inkml:brush>
  </inkml:definitions>
  <inkml:trace contextRef="#ctx0" brushRef="#br0">17 9 5859,'0'0'0,"0"0"80,0 0 56,0 0 1254,0 0-206,0 0-1205,0 0 200,-3-1 314,-1-1-45,1 0 14,0 1 133,1-1-203,1 2 83,0-1-216,1 1-150,1 0-61,5 1-40,8 4 203,11 1 48,12 2 53,14 0 224,14-1-336,12-2 94,6-2-222,-1-1-62,-5-2 6,-11-1-184,-13-3-811,-12 0-638,-12-1-1688,-9-1-2146,-8 0 3381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49.11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99466.4375"/>
      <inkml:brushProperty name="anchorY" value="-730815.5625"/>
      <inkml:brushProperty name="scaleFactor" value="0.5"/>
    </inkml:brush>
  </inkml:definitions>
  <inkml:trace contextRef="#ctx0" brushRef="#br0">203 1 6035,'0'0'0,"0"0"3073,0 0-3510,0 0 2366,0 0-462,0 0-656,6 31-48,1 10 5,-1 11-386,-1 6-126,-8 3-96,-9 0 19,-11-2-209,-8-3-130,-7-3-1392,-5-6-1154,1-8-3424,7-11 1405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46.59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917E6"/>
      <inkml:brushProperty name="anchorY" value="-1.6257E6"/>
      <inkml:brushProperty name="scaleFactor" value="0.5"/>
    </inkml:brush>
  </inkml:definitions>
  <inkml:trace contextRef="#ctx0" brushRef="#br0">3 101 3490,'0'0'0,"0"0"2113,0 0-1961,0 0 1587,0 0 305,0 0-982,0 0-390,0 0 243,-1 0 165,1 0-349,-1 0-154,1 0-129,-1 0-328,4 0-40,8 0 3,16-3-22,16-3-53,15-3 53,12-2-37,4-2-26,0 1-30,-5 0 42,-10 3-15,-11 1-51,-14 2-414,-12 1-594,-9 2-102,-8 1-405,-4 1-1030,-8 0-1719,-2 1 93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46.85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9357E6"/>
      <inkml:brushProperty name="anchorY" value="-1.62687E6"/>
      <inkml:brushProperty name="scaleFactor" value="0.5"/>
    </inkml:brush>
  </inkml:definitions>
  <inkml:trace contextRef="#ctx0" brushRef="#br0">0 0 2049,'0'0'0,"0"0"5763,0 0-6332,0 0 2127,0 0-434,0 0-620,0 17 747,2 8-539,2 11 73,2 8-300,1 9-213,1 5-184,1 3-69,1-1-174,1-5-1552,2-7-318,3-12-2012,-1-12-2503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47.84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9494E6"/>
      <inkml:brushProperty name="anchorY" value="-1.62866E6"/>
      <inkml:brushProperty name="scaleFactor" value="0.5"/>
    </inkml:brush>
  </inkml:definitions>
  <inkml:trace contextRef="#ctx0" brushRef="#br0">1 0 4466,'0'0'0,"0"0"4162,0 0-4762,0 0 1360,0 0-400,0 0 593,0 0-676,0 17 265,5 10-155,4 11-33,4 8-218,5 6-18,3 1-105,4 0-2,2-3-9,0-5-244,-2-8-231,-4-10-415,-4-8 146,-4-7-63,-4-7-428,-5-3 518,-1-4-995,-3-2 944,-3 0 836,-6-1-177,-8 2 259,-5 1 667,-6 1 192,-2 5 160,1 3-237,3 6 168,3 5-336,5 6 34,5 5-621,5 6-80,4 4-35,2 3-48,5 0-16,4-1 2,5-4-2,5-5-74,4-6 39,6-6-296,3-7-216,5-6-291,2-3 91,0-3-525,-1-2-123,-4-4 549,-6-2 13,-7-2 244,-7-2 357,-6-1-566,-3 0 979,-2 1 940,-3 3 58,-2 2-843,-2 2 291,-1 2 3,-1 5-358,0 6 371,1 8-157,0 7-102,3 5 56,1 5 198,1 2-380,1-1-82,1-2-136,0-6-24,0-5 27,3-8-54,4-5-21,7-4 43,6-4-203,6-4 152,5-4 3,4-4-3,0-1 45,-2 0-48,-1 3 35,-4 2-10,-3 3 20,-1 4 201,-1 6-94,-1 8 115,-2 6 217,-2 6-60,-5 4 166,-4 2 19,-4 1-91,-9-1-153,-10-1-202,-10-3 62,-12-2 71,-9-4-178,-7-6-54,-3-5-7,0-4-329,3-3-211,7-7-538,9-7-998,11-6-2004,8-5-584,8 1 3999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48.32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9647E6"/>
      <inkml:brushProperty name="anchorY" value="-1.63124E6"/>
      <inkml:brushProperty name="scaleFactor" value="0.5"/>
    </inkml:brush>
  </inkml:definitions>
  <inkml:trace contextRef="#ctx0" brushRef="#br0">162 1 3474,'0'0'0,"0"0"6162,0 0-6815,0 0 2208,0 0 745,0 0-1166,0 0-761,-7 26-181,-1 8-88,1 5-88,1 2-13,2-3 0,1-6-22,2-5-13,5-6-72,6-6-224,5-4-110,6-4 425,4-2-534,1-1 544,-1-2-461,-3 0 456,-6-1-59,-5 1 6,-4-1 53,-4 2 5,-4 4 1,-9 5 58,-11 7 96,-11 5-43,-9 5-34,-5 2-80,2 0 74,3-1-85,10-5 117,9-5 22,8-5-134,7-5 27,7-4-50,13-3 44,14-3-15,14 0 61,11-3-72,8-2 5,3-4-77,1-3-112,-1-1-253,-3-2-556,-6 1-1133,-10 0-3311,-12 4 1683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48.73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9815E6"/>
      <inkml:brushProperty name="anchorY" value="-1.63299E6"/>
      <inkml:brushProperty name="scaleFactor" value="0.5"/>
    </inkml:brush>
  </inkml:definitions>
  <inkml:trace contextRef="#ctx0" brushRef="#br0">0 1 10533,'0'0'0,"0"0"1440,0 0-1605,0 0 1056,0 0 590,0 0-1617,0 0 341,1 21-31,1 10-6,0 7-75,0 3-64,-1 1-21,0-5-2,0-6-137,-1-8-989,1-8 498,2-6-192,5-7-178,5-9 490,7-10-506,5-9 386,2-8 166,1-3 120,-3 3 365,-3 4 86,-6 9 733,-5 7 134,-4 6-379,-3 4-347,-1 7 256,2 7-418,0 6-78,1 3-8,2 4-955,1 2-1567,0-3-1215,-2-4-811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48.93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9969E6"/>
      <inkml:brushProperty name="anchorY" value="-1.63445E6"/>
      <inkml:brushProperty name="scaleFactor" value="0.5"/>
    </inkml:brush>
  </inkml:definitions>
  <inkml:trace contextRef="#ctx0" brushRef="#br0">1 47 10533,'0'0'0,"0"0"1376,0 0-1586,0 0 770,0 0 1214,0 0-2147,10-1 607,5-1-348,5-2-1044,2-1-88,-1-4-960,-2-4-1343,-5 1-2469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49.11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0108E6"/>
      <inkml:brushProperty name="anchorY" value="-1.63567E6"/>
      <inkml:brushProperty name="scaleFactor" value="0.5"/>
    </inkml:brush>
  </inkml:definitions>
  <inkml:trace contextRef="#ctx0" brushRef="#br0">32 0 6547,'0'0'0,"0"0"736,0 0-672,0 0 2135,0 0-615,0 0-909,-6 34-181,-1 15-225,1 15 60,0 7-388,2 4 51,1-3-1806,4-8-1967,1-15-4104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49.35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9978E6"/>
      <inkml:brushProperty name="anchorY" value="-1.63488E6"/>
      <inkml:brushProperty name="scaleFactor" value="0.5"/>
    </inkml:brush>
  </inkml:definitions>
  <inkml:trace contextRef="#ctx0" brushRef="#br0">69 1 1281,'0'0'0,"0"0"9556,0 0-10364,0 0 2419,0 0 654,0 0-755,0 0-1011,0 38-347,-1 15 88,-3 13-235,-2 6 6,-3 0-771,-2-7-926,-1-11-643,1-15-1281,2-14-3617,3-11 7451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50.42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79844E6"/>
      <inkml:brushProperty name="anchorY" value="-1.63411E6"/>
      <inkml:brushProperty name="scaleFactor" value="0.5"/>
    </inkml:brush>
  </inkml:definitions>
  <inkml:trace contextRef="#ctx0" brushRef="#br0">1 1 3970,'0'0'0,"0"0"2369,0 0-2446,0 0 1539,0 0 493,0 0-525,0 0-123,2 26-183,2 11-377,1 11-147,2 7 27,-1 1-262,-1-1-325,-1-5 80,0-7-112,-1-9-2,-2-9-4,0-9-39,0-8-120,-1-4-324,1-8-84,3-9 277,3-10-347,4-10 595,3-7-174,4-3-341,2 1 473,0 6 44,2 7 12,-1 8 23,-1 8 171,0 6 101,0 7-74,-2 8 0,1 9 170,-1 9 4,1 8-68,-2 8-194,1 5 16,-2 6-97,0 3-20,-3 1-20,0-2 1,-2-5-190,0-8 35,1-10-77,1-9-25,4-8-239,3-7-49,2-5 184,1-2 249,0-2-8,-1 3 66,-1 5 72,0 9 78,-1 10 40,-2 12-22,-2 10 182,-3 8-70,-4 8 161,-3 5-209,-3 3-101,-2-1 43,-1-6-123,-1-11-494,1-14-685,-1-14-1894,0-21-4910,1-8 7855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51.4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0042E6"/>
      <inkml:brushProperty name="anchorY" value="-1.63676E6"/>
      <inkml:brushProperty name="scaleFactor" value="0.5"/>
    </inkml:brush>
  </inkml:definitions>
  <inkml:trace contextRef="#ctx0" brushRef="#br0">8 29 7411,'0'0'0,"0"0"2658,0 0-2840,0 0 1783,0 0-291,0 0-1318,24-8 440,9-1-154,5 0-180,0 6 129,-4 8-158,-5 6 25,-9 9-12,-7 6-76,-6 6 2,-8 6-6,-8 3-39,-11 3-83,-7 1 21,-7-1-199,-2-2 239,1-3-117,4-7-112,7-9-57,8-6 119,6-8 196,10-4-220,12-4 212,15-4-42,14-6-43,12-3-503,11-4-271,7-2-853,3-2-1446,-14 3-2683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53.62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97993.0625"/>
      <inkml:brushProperty name="anchorY" value="-730131.625"/>
      <inkml:brushProperty name="scaleFactor" value="0.5"/>
    </inkml:brush>
  </inkml:definitions>
  <inkml:trace contextRef="#ctx0" brushRef="#br0">344 156 6307,'0'0'0,"0"0"864,0 0-279,0 0 1760,6-24-875,0-5-1060,0-1 650,-1 3-567,-1 7-101,-4 6 137,-3 6-551,-7 5 81,-8 7-48,-5 7-30,-6 7 24,-2 6 142,1 6-40,3 6-73,4 4-10,7 5-21,6 3-19,4 4-72,7 1 0,8 3 107,8 2-91,6-1 13,5-1-40,2-4-253,-3-7 163,-4-8-102,-6-8 136,-6-8 150,-5-7-19,-4-5 171,-9-4-190,-7-3-29,-9-1 5,-7-2-106,-5-3-67,-3-4 13,-1-3 24,2-5 139,3-3-75,6-1-79,6 0 156,6 3 41,7 4 10,4 3-178,3 4-57,6 1 193,9 3 5,10 1 24,9 0-32,8 1 69,7 1-39,7-1 50,6 1-32,8-1 66,8-1-74,5-5 62,4-6-57,-2-5 16,-6-5-5,-10-3-18,-14-2 23,-13 0-26,-14 2-30,-11 3 64,-8 3 35,-5 4-8,-3 4-10,-5 4 284,-2 4-399,-5 1 93,-3 5-35,-3 5 33,0 8 26,0 8 88,3 10 128,4 10-160,3 8-16,7 4-72,8 1-45,10-5 61,10-9-24,8-12 8,10-12-75,-36-18 57,-1 1 0,1-1-1,0-1 1,14 0 0,41-14-129,7-16-82,6-15-206,-1-11 32,-3-7-8,-9-3 67,-12-1 318,-10 4-68,-11 6 100,-9 8 60,-7 10-31,-7 11 408,-3 10 72,-3 7-166,-2 7-298,0 10 45,-1 10 312,1 12-256,0 9 0,-2 10 99,0 10-152,-1 8 7,-3 7-98,-2 3 22,-2 0-14,0-8 19,-1-11-25,2-14-10,1-14 59,3-12-75,1-8-144,1-9-16,1-10-176,2-10 58,1-11 195,6-8 51,8-4 38,6-2 4,6 4 6,4 4 168,1 8 65,1 6-9,0 6-134,1 5-87,1 5-22,0 3 11,-2 3-216,-4 2-2777,-8 5-4074,-7 1 5631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51.91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0209E6"/>
      <inkml:brushProperty name="anchorY" value="-1.63838E6"/>
      <inkml:brushProperty name="scaleFactor" value="0.5"/>
    </inkml:brush>
  </inkml:definitions>
  <inkml:trace contextRef="#ctx0" brushRef="#br0">1 1 6435,'0'0'0,"0"0"3041,0 0-3529,0 0 1494,0 0 944,0 0-1374,0 0-554,0 3 143,0 6 769,0 7-582,2 7 54,0 8 76,1 4-137,-1 4-263,0-1-20,0-2-54,-1-5-22,0-7-18,0-6-184,2-7-304,2-4-187,6-6 117,5-10 161,8-8 61,4-11 37,5-8-144,1-5 254,-2-1 69,-3 4 154,-7 8-26,-6 8 267,-5 8 248,-4 6 37,-3 8-261,-1 11 224,0 9 146,-1 10-63,0 8-94,0 6-114,-1 4-182,0-1-187,-1-3-2,0-7-862,1-8-1073,2-9-922,4-8-2448,0-6 762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52.12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0368E6"/>
      <inkml:brushProperty name="anchorY" value="-1.64007E6"/>
      <inkml:brushProperty name="scaleFactor" value="0.5"/>
    </inkml:brush>
  </inkml:definitions>
  <inkml:trace contextRef="#ctx0" brushRef="#br0">0 18 8292,'0'0'0,"0"0"2801,0 0-3249,0 0 1600,0 0 577,0 0-1470,0 0 18,22 3-84,9 0 241,7 1-335,5-1-94,1-1-760,-3-3-757,-5-5-1391,-9-7-3615,-9 0 3832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52.3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0525E6"/>
      <inkml:brushProperty name="anchorY" value="-1.64132E6"/>
      <inkml:brushProperty name="scaleFactor" value="0.5"/>
    </inkml:brush>
  </inkml:definitions>
  <inkml:trace contextRef="#ctx0" brushRef="#br0">43 1 8292,'0'0'0,"0"0"1553,0 0-1047,0 0 1775,-8 36-851,0 13-568,-1 12-542,2 3-208,2 0-77,1-7-83,2-7-2065,3-14-275,5-11-1712,8-14-3140,-1-7 8901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52.55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0397E6"/>
      <inkml:brushProperty name="anchorY" value="-1.64051E6"/>
      <inkml:brushProperty name="scaleFactor" value="0.5"/>
    </inkml:brush>
  </inkml:definitions>
  <inkml:trace contextRef="#ctx0" brushRef="#br0">91 0 5234,'0'0'0,"0"0"4290,0 0-4668,0 0 1781,0 0 1241,0 0-1116,0 0-733,0 30 14,0 14 215,-1 14-349,-3 10-675,-3 5 99,-4-3-385,-1-7-1253,-1-11 224,-1-15-830,-1-12-2252,2-12-4817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52.97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0261E6"/>
      <inkml:brushProperty name="anchorY" value="-1.63977E6"/>
      <inkml:brushProperty name="scaleFactor" value="0.5"/>
    </inkml:brush>
  </inkml:definitions>
  <inkml:trace contextRef="#ctx0" brushRef="#br0">0 1 6739,'0'0'0,"0"0"2273,0 0-2222,0 0 2110,0 0-142,0 0-949,0 0-435,14 0 499,10 1-606,9 2-413,13 1-56,12 0-334,15 0-2198,13-2-2385,-11 0-5127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53.48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0429E6"/>
      <inkml:brushProperty name="anchorY" value="-1.64106E6"/>
      <inkml:brushProperty name="scaleFactor" value="0.5"/>
    </inkml:brush>
  </inkml:definitions>
  <inkml:trace contextRef="#ctx0" brushRef="#br0">0 12 8292,'0'0'0,"0"0"3826,0 0-4277,0 0 1801,0 0 1035,0 0-1201,6 0-1893,8 0-665,10-1-1406,12-4-6251,-1 0 7121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53.66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0568E6"/>
      <inkml:brushProperty name="anchorY" value="-1.64232E6"/>
      <inkml:brushProperty name="scaleFactor" value="0.5"/>
    </inkml:brush>
  </inkml:definitions>
  <inkml:trace contextRef="#ctx0" brushRef="#br0">0 1 9300,'0'0'0,"0"0"2385,0 0-2763,0 0 882,0 0 45,0 0-1968,46 0-3346,2 1-1789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53.84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0704E6"/>
      <inkml:brushProperty name="anchorY" value="-1.64359E6"/>
      <inkml:brushProperty name="scaleFactor" value="0.5"/>
    </inkml:brush>
  </inkml:definitions>
  <inkml:trace contextRef="#ctx0" brushRef="#br0">0 1 6275,'0'0'0,"0"0"5458,0 0-6237,0 0 1820,0 0 349,0 0-2967,12 0-3836,0 0-1309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54.16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0833E6"/>
      <inkml:brushProperty name="anchorY" value="-1.64486E6"/>
      <inkml:brushProperty name="scaleFactor" value="0.5"/>
    </inkml:brush>
  </inkml:definitions>
  <inkml:trace contextRef="#ctx0" brushRef="#br0">1 1 3426,'0'0'0,"0"0"9524,0 0-9729,0 0 2051,0 0 107,0 0-473,0 0-1514,7 0 260,12 0-196,12 0-28,11 0-2,10 0-317,4 0-3,0 0 112,-4 0-145,-8 1-196,-9 0-150,-10-1-294,-8 1-236,-8 1-148,-6 1-344,-13 2-224,-16 6 446,-20 3-1655,0 0-932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54.32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0992E6"/>
      <inkml:brushProperty name="anchorY" value="-1.64618E6"/>
      <inkml:brushProperty name="scaleFactor" value="0.5"/>
    </inkml:brush>
  </inkml:definitions>
  <inkml:trace contextRef="#ctx0" brushRef="#br0">0 1 3810,'0'0'0,"0"0"1072,0 0 57,0 0-110,0 0 614,0 0-366,0 0-480,37 21 523,20 2-1110,23-1-133,17-5-452,16-8-2531,10-11-5130,-20-3 8067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54.08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800780.75"/>
      <inkml:brushProperty name="anchorY" value="-731820.25"/>
      <inkml:brushProperty name="scaleFactor" value="0.5"/>
    </inkml:brush>
  </inkml:definitions>
  <inkml:trace contextRef="#ctx0" brushRef="#br0">37 330 11317,'0'0'0,"0"0"560,0 0-74,0 0 413,0 0-851,28-24 21,9-7-15,7-5-78,2-2 13,-2 1-192,-5 4-39,-8 2-151,-9 4-7,-7 5 288,-7 3-53,-5 5 69,-8 5-267,-8 4 136,-10 2 40,-7 4 169,-4 7-60,-2 4 89,1 7-19,2 6 8,5 6 392,3 7-74,5 7 119,4 5-71,2 7 231,4 5-197,2 3-194,3 2 111,1 1-239,3-3-70,0-6 29,1-7-42,1-10-310,-2-9-1182,-1-11-1008,-3-8-2081,-1-7-751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54.74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118E6"/>
      <inkml:brushProperty name="anchorY" value="-1.64754E6"/>
      <inkml:brushProperty name="scaleFactor" value="0.5"/>
    </inkml:brush>
  </inkml:definitions>
  <inkml:trace contextRef="#ctx0" brushRef="#br0">59 110 10837,'0'0'0,"0"0"2305,0 0-2633,0 0 1817,0 0 981,0 0-1499,0 0-827,-2 29 326,0 13 34,0 16-509,0 7 202,2 3-168,4-3-5,5-6-2,4-9-25,6-11-13,4-10 21,7-11-82,6-8-51,8-8-45,6-11 61,3-9 13,2-8-115,-2-7-36,-6-5-71,-9-3 217,-10-2 80,-10 0-181,-8 1 256,-11 0-78,-13 3 27,-12 2-19,-11 4 6,-11 3 16,-7 3-43,-6 4-24,-1 3 80,0 3-120,2 2-897,6 1-773,9-2-1801,11-4-3770,12 2 4315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58.41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1048E6"/>
      <inkml:brushProperty name="anchorY" value="-1.64616E6"/>
      <inkml:brushProperty name="scaleFactor" value="0.5"/>
    </inkml:brush>
  </inkml:definitions>
  <inkml:trace contextRef="#ctx0" brushRef="#br0">1 188 8772,'0'0'0,"0"0"992,0 0-746,0 0 549,0 0 1142,0 0-1121,0 0-685,0 0 221,0-3 62,0 0 181,0 0 37,0 1-267,0 0 36,0 1 87,0 0-115,0 1-149,0-1-69,3-1-163,9-3 32,12-6 69,18-4-101,17-5 35,19-2 8,13 0-43,7 1 13,0 3-24,-5 4-31,-10 4-86,-14 4-16,-16 2-190,-15 3 49,-15 1 10,-10 0 139,-8 1-56,-5 0-160,-2-1-99,-5 1-21,-9 0-684,-12 4-1101,-12 3-942,-11 2-1200,5-1 571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58.74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1244E6"/>
      <inkml:brushProperty name="anchorY" value="-1.64728E6"/>
      <inkml:brushProperty name="scaleFactor" value="0.5"/>
    </inkml:brush>
  </inkml:definitions>
  <inkml:trace contextRef="#ctx0" brushRef="#br0">1 139 1553,'0'0'0,"0"0"8500,0 0-8965,0 0 1647,0 0-888,0 0 1773,0 0-1768,-1 2-248,3 1 112,9 0 181,13 0 213,16-1-245,18-5-122,15-5-134,13-6-3,5-5-55,-1-2-12,-7-1-36,-11 3-161,-13 3-275,-15 4-7,-14 3-25,-12 5-458,-8 1-115,-7 2-873,-3 2-1502,-3-2-2882,-1 1 7833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8:59.29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1449E6"/>
      <inkml:brushProperty name="anchorY" value="-1.64841E6"/>
      <inkml:brushProperty name="scaleFactor" value="0.5"/>
    </inkml:brush>
  </inkml:definitions>
  <inkml:trace contextRef="#ctx0" brushRef="#br0">7 2 1777,'0'0'0,"0"0"8100,0 0-8591,0 0 1726,0 0-141,0 0 859,0 0-1977,-3 0 208,0-1-192,2 1 10,5-1-7,10 5 133,10 4 3,11 4-105,8 5-18,8 2 19,4 4-32,2 3 7,2 3-2,-3 1 0,-3 2 0,-6-2-18,-7 0 23,-5-2-45,-6 0-80,-7-1 77,-5-1 46,-5 2-14,-6 1 30,-3 5-24,-8 6 26,-8 5-26,-8 5 26,-8 6 104,-6 4-85,-5 4 51,-1 2-107,2 0-8,3-2 35,5-5-17,6-6 44,6-7-30,4-8-8,5-8 21,3-7-7,4-7 2,2-6-19,1-5 6,0-2-22,1-3-13,0-1-110,0 0-511,-3 0-833,-3 0-1369,-4-3-3967,-1-1 5144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01.96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1603E6"/>
      <inkml:brushProperty name="anchorY" value="-1.65092E6"/>
      <inkml:brushProperty name="scaleFactor" value="0.5"/>
    </inkml:brush>
  </inkml:definitions>
  <inkml:trace contextRef="#ctx0" brushRef="#br0">3 763 5811,'0'0'0,"0"0"1376,0 0-802,0 0-14,0 0 1542,0 0-842,0 0-924,-1-4 27,-1-6 162,7-10-189,13-14-296,18-16 203,26-16-8,26-12-80,23-9-6,17-1 57,7 4-153,-3 10-29,-14 13-35,-19 16 19,-24 14-48,-24 13-24,-19 8-125,-16 7 199,-10 10-66,-13 12 62,-16 17 63,-18 18-53,-17 16-16,-18 13 24,-11 10-29,-9 5 7,-4 2-20,2-2 42,6-6-51,11-10 16,17-12 14,18-14-43,16-16 32,17-13-48,13-26 54,0-1 0,0 1 0,0-1 0,0 1 0,0 0 0,0-1 0,0 1 0,0-1 0,0 1 0,0-1 0,1 1 0,-1 0-1,0-1 1,0 1 0,0-1 0,1 1 0,-1-1 0,0 1 0,1-1 0,-1 1 0,0-1 0,1 0 0,-1 1 0,1-1 0,-1 1 0,0-1 0,1 0 0,-1 1 0,2-1 0,32 2 15,31-18-24,31-20 11,27-19-130,17-14 18,5-8-163,-5-1 115,-16 7 144,-23 13-6,-24 14 54,-25 15-5,-22 12 323,-16 9 39,-21 11-290,-21 14-46,-23 17-37,-22 15 27,-19 14-54,-13 11 17,-8 6-6,1 1-38,9-5 49,16-11-54,23-16 16,21-16-42,30-18-139,33-23 93,36-24-111,32-23-196,23-16-208,13-11 268,2-3-121,-6 4 243,-14 11 256,-19 13-43,-21 15 115,-21 16 635,-18 10-45,-15 15-188,-18 18-135,-19 17-83,-19 19-149,-16 14-67,-12 11-51,-6 7-15,1 1-265,9-4-1086,17-15-1704,20-18-3647,16-17 4513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03.06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1821E6"/>
      <inkml:brushProperty name="anchorY" value="-1.65257E6"/>
      <inkml:brushProperty name="scaleFactor" value="0.5"/>
    </inkml:brush>
  </inkml:definitions>
  <inkml:trace contextRef="#ctx0" brushRef="#br0">381 418 8100,'0'0'0,"0"0"2433,0 0-2521,0 0 1411,0 0 302,0 0-315,0 0-1342,0-1 221,-1 1-162,-1-1-27,-1 1 0,-2-1 18,-2 1 108,0 0 455,-3 0-308,-2 0-121,-4-2-70,-4-4-58,-3-3 75,-3-4-123,-2-4 0,0-5 35,1-3 21,3-4-43,5-4-58,5-2-59,6-2-64,3 0 29,8 1-16,7 4 40,5 4 102,4 5-27,1 8-40,2 5 16,1 5 11,1 9 87,1 12-23,0 12 32,-2 13-6,-3 14 59,-5 13-91,-5 10 49,-7 8 20,-8 3-63,-10-2 21,-7-6-27,-6-10 25,-5-11-84,-2-13 100,0-12 42,2-12-30,3-10-2,3-6 22,3-6-65,3-6-112,3-6-26,5-6 71,5-3 65,3-1-222,8 0 91,10 0 40,8 4 56,9 2 8,6 2-50,5 2 92,6 1-10,3 0-32,4-3-379,3-4 70,2-5 10,1-5-115,-2-5-39,-3-3 381,-5-1-118,-5 0 148,-7 1 84,-7 5-74,-5 5 126,-5 6-110,-3 5 72,-1 6-22,-1 3 44,1 3 44,2 6 46,1 7-26,1 6-43,0 6-43,0 5 45,-3 2 19,-5 2 144,-4 1-112,-4-1 99,-5 0-83,-8-1 24,-8-3 11,-8-3 50,-9-5-69,-5-5 155,-5-4-195,-2-5-32,0-3-13,3-1-65,4-4-42,9-4-440,9-4-571,7-4-502,11-4-1934,13-5-2203,3 3 4551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05.14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1974E6"/>
      <inkml:brushProperty name="anchorY" value="-1.65406E6"/>
      <inkml:brushProperty name="scaleFactor" value="0.5"/>
    </inkml:brush>
  </inkml:definitions>
  <inkml:trace contextRef="#ctx0" brushRef="#br0">97 121 8564,'0'0'0,"0"0"1136,0 0-1138,0 0 1632,0 0 696,0 0-1864,-1 0-310,-1 0 165,1 0-175,0 0-94,0 1-24,1-1 37,-1 1 57,1-1-54,0 1 40,0-1 8,0 0 72,0 0-168,0 0 16,0 0 8,1 0-11,-1 0 22,0 0 13,0 0-21,0 0 45,0 0 24,0 0 32,0 0 69,0 0-90,0 0 50,0 0-53,0 0-61,0 0 16,0 0-67,0 0-22,0 0 4,0 1 12,0 5-42,0 6 51,-1 10 40,-1 13 63,-1 13-106,1 14 19,0 12 48,0 8-57,1 7-18,0 0-13,1-3 18,0-5 11,0-12-21,0-12 8,0-15-3,0-14 0,0-12 0,1-8-56,-1-10-171,0-12 102,0-14-361,0-15 211,-2-13 166,-2-16-222,-2-12-253,-1-11 296,-1-6-38,1-1 179,1 4 94,2 11 24,4 14 26,4 17 0,4 17-71,3 14 2,5 12-43,4 8 102,5 10 5,5 11 77,4 10-72,0 11 27,-1 9 48,-4 8-90,-4 6 47,-7 1-34,-7-1-123,-4-6 53,-9-7-98,-9-10 135,-8-9-61,-7-8 22,-8-9-115,-6-5-5,-3-5 181,1-1-3,4-4-8,6-2 33,9-1-9,7 0 3,7-1-37,5 0-289,8-1 155,9-1 30,12-2-110,10-1-427,8-2-28,9-3-287,9-2 446,10-4 598,10-5-139,7-2 138,0-2-44,-7 2 239,-12 2-13,-16 5 203,-15 5 664,-14 5-306,-11 5 63,-7 3 3,-5 3-197,-2 2-22,-1 1-173,0 1-206,0 2-103,1 8-86,-1 12 24,-2 12-75,-3 10 94,-1 7-142,0 1 43,1-3-34,3-6 4,1-10-58,2-8-488,0-10-518,1-6-146,5-8 18,3-12 213,5-12-647,2-11-41,-2-9 566,-2-7 434,-3-4 463,-3 0 172,-2 4 329,-3 6 523,-2 10 514,-1 9 201,-1 8-686,1 8-189,0 5-313,1 7-245,1 9 200,1 9-144,5 5 22,8 3 202,11 1-285,9-2-19,6-3-19,3-6-48,0-6 65,0-5-78,-1-5 5,1-8-114,1-7 29,2-9 21,-2-5 27,-3-1 32,-5 0 13,-6 4 1,-7 5 2,-6 6 0,-4 4-75,-4 3 96,0 8 118,-1 7 98,2 8-127,0 8 162,0 9 64,-2 7-315,-2 5 83,-2 3-93,-4 1 13,-6-5-8,-5-8 19,-3-9-43,0-10-24,1-8 42,1-6-15,1-9-163,2-11-213,3-11 293,4-13-462,10-12-88,14-12-322,13-7 213,11-4-91,10 0 433,2 5-44,-1 7 113,-5 10 382,-8 12 28,-11 11 748,-10 11 53,-9 8 35,-7 5-582,-4 4-123,-2 7-39,-2 9 79,0 8-149,0 6-64,1 4 16,0 2-53,4 0 29,6-2-29,7-1-11,5-2-35,6 0 64,4-1-21,0 0-29,-1-1 29,-4-2-11,-4-3-90,-7-5 26,-6-5 43,-4-4-203,-4-3 267,-6-1-48,-6-2 19,-3 0 24,-1-2-6,-1 0 40,2-1-29,3-3-26,3-6-105,3-6 46,4-7-339,9-7 55,10-4 23,10-4-23,10 0-65,5 2-92,4 3 526,-1 5-104,-4 8 75,-6 5 301,-7 6 197,-6 4-186,-8 8 381,-4 8 137,-5 7-364,-4 6 206,-1 6-387,-1 1-159,-1 1-103,-3-3-111,-2-7-1332,-4-6-1181,-3-10-3280,2-6 3496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05.33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2326E6"/>
      <inkml:brushProperty name="anchorY" value="-1.65567E6"/>
      <inkml:brushProperty name="scaleFactor" value="0.5"/>
    </inkml:brush>
  </inkml:definitions>
  <inkml:trace contextRef="#ctx0" brushRef="#br0">1 1 13574,'0'0'0,"0"0"993,0 0-935,0 0 1071,0 0 589,0 0-2174,0 7 320,0 10-1035,0 12-1810,0 10-3229,0-2-486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06.61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2453E6"/>
      <inkml:brushProperty name="anchorY" value="-1.65706E6"/>
      <inkml:brushProperty name="scaleFactor" value="0.5"/>
    </inkml:brush>
  </inkml:definitions>
  <inkml:trace contextRef="#ctx0" brushRef="#br0">1 835 2177,'0'0'0,"0"0"9092,0 0-9972,0 0 2699,0-39-989,1-16 352,4-14-1446,2-9 458,4-6-324,0-3-132,0 1 12,-1 3 92,-3 8 97,-2 13 53,-2 15 16,-1 13-14,-2 13 65,0 10-75,0 8-125,-1 10-41,0 13 225,-1 13-19,-1 13 72,0 12 104,1 8-99,0 6-55,4 1 53,4-2-118,6-5 32,4-7 6,4-8-24,4-10 7,1-9-2,2-10-130,2-9-244,2-6-50,4-9-270,4-10 41,1-12-612,0-9 14,-4-8-78,-4-5 438,-7-1 838,-7 4-65,-7 5 1068,-6 10 491,-2 8-38,-3 8-165,-1 6-424,-1 4-249,0 6-213,-1 6 19,-3 9-53,1 6-126,1 5-115,1 3-69,4 2 99,9-2-134,10-4 59,10-5-37,13-7-161,9-6 28,8-8-244,6-11 81,2-10-113,-2-11 6,-6-9 32,-9-8 5,-12-7 0,-11-7-128,-10-4-616,-8-1 766,-6 3 351,-6 8 527,-3 11-201,-3 12 568,0 10-386,-1 10-91,-2 9-345,-3 12 262,-2 12 118,-3 12 112,1 11-366,2 9-83,3 7-29,4 4-75,3 1 30,4 0-51,8-3-5,11-7-38,9-6-10,12-11-75,11-11-38,9-9-423,7-10-148,5-11-490,-1-12 443,-4-11 93,-9-9 29,-12-6 40,-14-5 582,-12 1-13,-8 2 917,-8 5-61,-5 7 265,-4 7 81,-1 7 71,1 7-567,0 4-90,1 4-435,1 9 48,0 12 43,1 10-32,1 11 50,1 10-141,0 5-50,6 1-30,6-1-3,6-6-24,7-7-87,6-11 23,8-10-293,6-8 173,5-11-272,3-11-58,-1-12-86,-2-11 138,-6-11 156,-8-7-3,-8-7-38,-9-3 302,-7-1 43,-5 1 40,-3 7 138,-3 7 304,0 11-300,-1 11 353,-1 8-100,-1 8-59,-3 9-11,-4 11 72,-3 13-8,-2 14-125,-2 15 115,-1 17 127,2 14 132,3 8-679,4 2 118,7-4-29,10-11 330,12-12-263,-15-60-91,0 0-1,1 0 1,0-1 0,8 11-1,-9-12-48,2 0 1,0-1-1,0 0 0,11 9 0,30 12-597,0-12-2166,-7-7-3818,-10-6-1056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17.40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2796E6"/>
      <inkml:brushProperty name="anchorY" value="-1.65867E6"/>
      <inkml:brushProperty name="scaleFactor" value="0.5"/>
    </inkml:brush>
  </inkml:definitions>
  <inkml:trace contextRef="#ctx0" brushRef="#br0">356 430 1857,'0'0'0,"0"0"1793,0 0-1177,0 0 766,0 0-85,0 0-54,0 0-627,0 0 72,0 0 105,2-5-46,1-1-75,0-1-8,-1-1-170,0 0 210,-1-1 3,-1-1-147,0 0-95,0-3-148,-2-1 121,-3 0-257,-5-1-114,-5 2-51,-7 2-24,-5 3-118,-4 3 49,-5 2-134,-1 6 259,0 7-154,1 9 52,4 10-28,5 8 79,6 6-61,6 4 40,6 0 8,4-5-78,4-6-12,6-10-20,8-8-55,8-9 106,10-13-202,8-13-126,8-14-8,4-9 22,0-8 114,-2-4 61,-6 1 68,-8 4 159,-7 7-37,-8 10 24,-7 8 0,-6 9 19,-3 6 31,-1 4-63,0 5 77,4 8-43,4 8 89,5 9-6,3 8-126,3 3 60,0-1-81,-2-5 56,-3-6-55,-3-8 52,-3-7-15,0-7 5,4-14-37,7-13 47,9-15-15,7-10-70,5-9-90,4-3-241,3 0-90,0 4 248,-3 7 245,-4 11-98,-5 11 58,-6 10-23,-3 11-126,-4 13 240,-3 12-78,-2 11 105,-3 8 34,-3 8-42,-3 6 18,-4 3-61,-3 1 35,-2-2-32,-5-6-30,-5-8 46,-4-8-54,-4-10-2,-5-9-187,-3-6-547,-3-7-2975,-1-9-1659,5-1 4143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54.29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99474"/>
      <inkml:brushProperty name="anchorY" value="-731063.5"/>
      <inkml:brushProperty name="scaleFactor" value="0.5"/>
    </inkml:brush>
  </inkml:definitions>
  <inkml:trace contextRef="#ctx0" brushRef="#br0">1 1 6563,'0'0'0,"0"0"1553,0 0 952,0 0-1803,37 7-212,14 3-292,12 3-139,7 2-49,3-1-23,2-2-2167,-1-2-728,-14-4-4761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23.36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2995E6"/>
      <inkml:brushProperty name="anchorY" value="-1.66001E6"/>
      <inkml:brushProperty name="scaleFactor" value="0.5"/>
    </inkml:brush>
  </inkml:definitions>
  <inkml:trace contextRef="#ctx0" brushRef="#br0">220 406 1601,'0'0'0,"0"0"752,0 0-709,0 0 594,0 0 30,0 0-704,0 0 82,0 0 38,1 0-104,0 0 29,-1 0 10,1 0 14,-1 0-40,1 0 14,-1 0 31,0 0-48,0 0 17,0 0-6,0-1 0,0 1 18,0-1 70,0 0 19,0-1 149,0 0 169,0 0 148,0 1-191,0 0 18,0-1 11,0 1-107,0 1-8,0-1 53,0 1-58,0-1-19,0 0-13,0 0 93,0 1-48,0-1-18,0 0 26,0 1 27,0 0-46,0-1-58,0 1-3,0 0-98,0 0 42,0-1-56,0 1 13,0-1-5,0 1-74,0 0 58,0 0-22,0 0-50,0 0 16,0 0-45,0 0 104,0 0-51,0 0 0,0 0-35,0 0-10,0 0-19,0 0 2,0 0-2,0 0 19,0 0-24,0 0 7,0 0-2,0 0 0,0 0 38,0 0-30,0 0 11,0 0-3,0 0 0,0 0 0,0 0 0,0 0 37,0 0-10,0 0 79,0 0-39,0 0 16,0 0-78,0 0 3,0 0 13,0 0-26,0 0 45,0 0-13,0 0 5,0 0 19,0 0 50,0 0-50,0 0 18,0 0 51,0 0-53,0 0-19,0 0 117,0 0-37,0-1-21,0 0-120,0 0 50,0 0-24,-1 0-34,0 0 10,-1 1-5,1 0 0,0 0-74,-2 0 76,0 0-63,-1 0 74,0 0-2,0 0-16,1 0 7,2 0 17,-1 0-24,2 0 45,0 0 5,0 0-37,0 0 51,0 0-73,0 0 60,0 0-57,0 0 54,0 0-35,1 0 10,-1 0-20,0 0 4,0 0 17,0 0-24,0 0 7,-1 0-2,1 0-18,0 0 23,0 0-26,0 0-30,0 0 64,0 0-39,0 0 12,0 0-2,0 0 0,0 0-18,0 0 23,0 0-26,0 0 26,0 0-26,0 0 26,0 0 30,0 0-9,0 0 6,0 0 0,0 0 19,0 0-24,0 0 26,0 0-26,0 0 26,0 0 11,-1 0 16,-2 0-40,-2 0-24,-3 0-69,-4 1 90,-3 3-13,-3 4-13,-3 3 7,0 5 17,0 2 69,2 3-18,2 4-84,3 4 65,5 5-62,3 3 17,3 1-6,3-2 0,4-4-19,4-6 24,4-6-63,3-7 55,0-5-75,3-4-15,1-5-16,0-7-206,1-6 19,-1-7 0,-2-7-49,-3-6-60,-5-5 184,-3-3 34,-2-1 35,-3 1-110,-1 2 206,0 4 48,-1 3-8,0 5-21,1 5 48,4 4-54,3 3 54,6 3-35,6 2-27,6 3 64,6 3-2,6 2 58,3 2-87,0 7 103,1 8-13,-4 10 43,-4 8 122,-5 7-31,-6 7-76,-7 3 9,-5 2-83,-5-3-56,-3-6 67,-2-5-65,-2-10 1,-1-8 130,-1-7-2,0-6 120,1-5-307,-1-10-91,1-9-117,1-7 235,0-6-382,1-2 267,2 2-30,2 5 62,3 7 48,1 7-45,2 8 18,2 11 107,2 12 211,1 11-166,1 9 179,1 5-10,0 2-182,3-2-35,2-5 1,3-8-52,3-10 49,5-12-54,6-16 35,8-18 8,6-17-133,4-15 21,0-10-51,-4-9-66,-5-5 71,-8-2-7,-10 2 151,-9 4-20,-8 9 34,-5 11-3,-5 13 265,-3 14 111,-3 11-71,-6 10-220,-7 10-7,-7 11 114,-5 11-10,-5 11 83,0 12 20,2 8-55,5 9 115,7 6-92,7 3-82,5 0 267,11-3-515,10-7 176,12-9-141,10-10 98,9-10-87,7-11 44,5-8-124,4-9 71,1-10-288,0-9-256,-5-9-16,-6-6 48,-8-6 80,-10-2 241,-11 1 164,-7 1 49,-8 5 85,-3 5 8,-4 6 435,0 7-83,-1 5-5,0 3 40,1 3-163,-1 1-328,1 5 85,0 7-53,0 9 224,1 8-194,0 5-6,0 2-16,3 0-24,5-4-16,9-7 21,9-7-8,12-7 22,13-12-136,10-13 2,7-13-213,1-10-59,-4-9-109,-6-5 53,-12 0 48,-12 1 190,-10 5 231,-10 9-50,-8 9 227,-4 9 320,-4 8-360,0 5 95,-1 4-178,1 4 0,2 7 8,4 9 345,2 10-231,4 11 295,5 10-41,4 11-243,3 9-31,3 8-118,0 5-40,0 5 112,-4 2 165,-3-1-322,-6-2 72,-5-7 7,-3-8-52,-6-11 52,-7-11-34,-5-10 30,-8-11 28,-6-10-82,-6-8-235,-5-6 233,-5-8-12,-1-11-15,0-12-115,2-13 128,6-11 29,9-9-7,8-6 47,9-3 8,14 0-55,15 0 18,13 0-8,13 1 0,9 0 0,5 2 0,1 2-19,-2 5-200,-6 6-1251,-10 9-515,-12 9-4087,-10 11 1193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27.54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3353E6"/>
      <inkml:brushProperty name="anchorY" value="-1.66131E6"/>
      <inkml:brushProperty name="scaleFactor" value="0.5"/>
    </inkml:brush>
  </inkml:definitions>
  <inkml:trace contextRef="#ctx0" brushRef="#br0">151 878 5507,'0'0'0,"0"0"992,0 0-1101,0 0 1360,0 0 459,0 0-1419,0 0-131,0 0 573,0 0 44,0 0-209,0 0 27,0 0 29,0 0-2,0 0-131,0 0-240,0 0-14,0 0-93,0 0 11,0 0 8,0 0-62,0 0 131,0 0-21,0 0-46,0 0 57,0 0-94,0 0-30,0 0 25,0 0-32,0 0 45,0 0-88,0 0-11,0 0 113,0 0-150,0 0 29,0 0 8,0 0-7,0 0 2,0 0-19,0 0 6,0 0-3,0 0 0,0 0-38,0 0 12,0 0-6,0 0-38,0 0 49,0 0-54,0 0 54,0 0-16,0 0 5,0 0-19,0 0 24,0 0-26,0 0 8,0 0-41,0 0 49,0 0 2,0 0-18,0 0 8,0 0-41,0 0 68,0 0-60,0 0 38,0 0-29,0 0-30,0 0 8,0 0-5,0 0 38,0 0 7,0 0-18,0 0 7,0 0 36,0 0-12,0 0 6,0 0-18,0 0 4,0 0-2,0 0-18,0 0 42,0 0-14,0 0 6,0 0 0,0 0 0,0 0 0,0 0 0,0 0 0,0 0 38,0 0-12,0 0 6,2-3-18,3-3 4,3-5-2,2-2 0,2-2 0,-2 1 0,-1 1 19,-1 2-24,-2 4 26,-2 2-26,-1 3 7,-2 0 17,0 2 69,-1 1-56,0-1-16,0 1-13,-1-1-1,1 1-2,0-1 0,0 0 0,0 0 0,0 0 0,0 0-18,0 0 42,0 0-32,0 0 10,1 0-20,0 0 23,-1 0-26,1 0 26,-1 0-8,0 0 3,0 0-18,0 0 23,0 0-64,0 0 38,0 0-51,0 0 88,0 0-27,0 0 11,0 0 0,0 0 0,0 0 19,0 0-24,0 0 7,0 0-20,0 0 42,0 0-51,0 0 16,0 0-5,0 0 0,0 0 0,0 0 38,0 0-12,0 0 6,0 0 0,0 0 0,0 0 0,0 0 19,0 0-24,0 0 63,0 0-55,0 0 18,0 0-5,0 0 0,0 0 19,-2 0-118,-6 0-77,-6 0-40,-7 3 19,-4 4 117,-5 4 21,0 4-16,2 4 14,3 5 16,6 4-25,6 5 46,4 5 62,4 2-92,3 0 52,4-1-17,5-4 3,5-5-19,5-5 6,4-6-40,4-7 47,1-5-108,3-5-25,0-9-203,0-7 108,-3-10-84,-5-6-167,-6-7 234,-4-6-248,-6-2 168,-4-3 192,-6 2 57,-4 4 58,-3 7 280,-1 6-165,1 8 197,3 7 80,3 6-224,2 3-165,2 3 39,1 2-127,1 3 120,5 5-41,6 4 70,5 4-72,6 2 24,6 1 11,5-3-24,4-3 7,4-5-58,3-2-170,3-5-105,1-5-3,-2-5-53,-2-4 9,-5-3 199,-6 0-40,-8 1 192,-8 2 11,-5 2 46,-6 4 15,-4 2 187,-2 2 248,-1 1-114,0 2-54,0 0-144,-5 2-117,-6 5-19,-8 6 26,-6 6 209,-4 7-77,-1 4 149,2 5-35,5 4-115,6 2-93,6-1-93,5-2 13,4-6-16,3-6-19,4-9-13,4-5-16,4-6-16,5-8-109,6-9-102,2-10-128,3-10 118,-2-10-161,-2-8-10,-5-7-94,-6-6 94,-5-6-35,-3-4 478,-4-1-302,-1 2 152,0 5 190,-1 7-59,0 8 144,0 10-125,0 7 229,1 9 45,0 7-5,0 5-152,0 5 385,0 4-215,0 2-92,0 2-41,0 0-58,0 1-32,0 0-35,0 2 24,0 8 45,0 10 136,0 13 22,0 13 5,0 15-66,0 13-54,1 10-27,2 8-37,3 1 6,3-4-81,6-8 22,3-11-11,6-14-75,5-12 77,5-13-44,7-12-6,5-9-72,7-13-280,6-14-19,1-12-166,1-12 124,-4-9 231,-8-5 121,-9-2 61,-11 2 43,-10 6-1,-8 6 174,-6 8 214,-3 8-182,-5 7 150,-3 5-41,-5 5-157,-3 4 104,-5 3-189,-3 3 181,-4 7 16,-4 8-96,-3 10 19,-1 11 85,0 8 46,3 5-121,6 2-50,6-4-46,6-4-90,5-8-1,4-9-26,5-8-34,5-8-30,8-6 61,9-8-58,7-12-38,8-13 30,5-14 23,4-14-26,1-14-120,-1-12 53,-4-11-248,-7-10 254,-7-7-198,-8-1 134,-7 4 93,-6 12 122,-5 18 89,-2 18 419,-1 19 135,-2 17-138,1 12-283,0 7-160,-3 10-37,-4 12-19,-4 16-8,-5 18 56,0 19 3,1 17-17,4 14 159,4 7-215,4 3 70,6-3-61,8-7 10,7-11-360,7-13-1280,7-17 8,-26-55 629,0 1 0,0-1 0,0 0 0,1 0 1,6 5-1,22 16-5388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28.40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3624E6"/>
      <inkml:brushProperty name="anchorY" value="-1.66281E6"/>
      <inkml:brushProperty name="scaleFactor" value="0.5"/>
    </inkml:brush>
  </inkml:definitions>
  <inkml:trace contextRef="#ctx0" brushRef="#br0">0 923 12966,'0'0'0,"0"0"1313,0 0-1196,0 0 155,0 0 1881,0 0-2278,16-30-57,9-17 313,8-17-507,3-14 298,-2-8-538,-5-5 525,-7-3-21,-7 1-194,-6 5 172,-5 10-37,-3 13 139,-2 17 22,-2 16 245,-2 13-25,-2 10-255,-4 15-46,-5 17 129,-3 18-38,-2 19 200,-1 15-126,3 12 12,5 8 36,5 1-127,3-3 37,6-7-35,6-12 6,6-14-3,6-14-19,5-15-69,5-12-74,8-10-265,7-13-101,6-11-441,4-12-101,1-9 313,-4-7 215,-6-3-50,-8-1 160,-9 3 341,-9 5 59,-7 8 571,-6 9 403,-4 8 298,-1 6-346,-2 4-43,0 4-627,1 5-163,-3 10 38,-1 10 37,0 11-58,0 8 4,2 7-92,5 2 42,9-1-38,9-6 9,7-7-3,8-10 0,4-9-56,6-9-115,2-8-82,3-11-249,1-12-15,-3-10-54,-5-10 130,-6-8 183,-10-4-65,-8-3 261,-7 4 46,-7 6 38,-3 9 173,-2 10 255,-2 9 15,1 8-279,-1 5-34,0 3 14,-4 8-137,-1 8 129,-4 11 180,0 9 7,1 10-209,2 7 202,3 4-124,3 0 34,6-1-232,9-7 101,7-6-135,7-11-473,7-10-1102,3-10-1176,3-15-4280,-7-5 3941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28.64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3873E6"/>
      <inkml:brushProperty name="anchorY" value="-1.66415E6"/>
      <inkml:brushProperty name="scaleFactor" value="0.5"/>
    </inkml:brush>
  </inkml:definitions>
  <inkml:trace contextRef="#ctx0" brushRef="#br0">1 16 13830,'0'0'0,"0"0"769,0 0-673,0 0 98,0 0 1146,0 0-1650,0 0 505,28 0-192,21 0-1,21 0-207,18-3-1921,10 0-1388,4-2-5522,-18 1 8868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29.5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4052E6"/>
      <inkml:brushProperty name="anchorY" value="-1.6654E6"/>
      <inkml:brushProperty name="scaleFactor" value="0.5"/>
    </inkml:brush>
  </inkml:definitions>
  <inkml:trace contextRef="#ctx0" brushRef="#br0">1 31 13782,'0'0'0,"0"0"2994,0 0-3456,0 0 1548,0 0 355,0 0-1385,4 8-62,4 9 100,3 9-92,0 9 12,2 8-17,-3 4-13,-3 0-221,-2-2-593,-2-8 118,-2-9-65,1-10-122,1-8 240,5-14-579,7-13 6,6-15 647,7-11 65,3-8-40,1-2 149,-2 4 470,-4 6 130,-6 12 558,-6 10 232,-6 8-2,-1 7-665,-3 8 56,2 11 446,1 9-353,1 10 145,2 9-481,0 7 1,0 5-84,-1 1-39,0-3-91,-2-8 77,1-11-66,1-11-131,4-11-336,6-15 234,8-15-263,7-14-324,6-13 70,2-8 99,0-2-195,-3 1 755,-6 7 61,-6 11 75,-8 11 43,-7 10 525,-5 8 59,-5 5-470,-1 8 169,0 8 285,1 9-289,2 10 161,3 8-192,3 7-248,5 4 63,2-2-79,3-5 10,0-8-5,2-10-56,0-9 54,2-8-113,4-9-42,2-12 119,4-11-61,0-11-90,2-10 10,-2-8-103,-1-1-33,-2 2 301,-5 6-18,-3 11 227,-4 9-67,-4 10 35,-2 8 352,2 5-251,1 9 149,2 6-148,3 6-55,1 6 49,2 4-286,0 4 118,-1 1-29,-1 0 92,-4-2-42,-5-5 150,-4-3 15,-4-4-109,-8-3 96,-12 0-312,-15-2 51,-13 0-739,-11-2-139,-3-2-379,1-4-352,6-2-1729,11-8-5876,12-1 11541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30.50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4294E6"/>
      <inkml:brushProperty name="anchorY" value="-1.66701E6"/>
      <inkml:brushProperty name="scaleFactor" value="0.5"/>
    </inkml:brush>
  </inkml:definitions>
  <inkml:trace contextRef="#ctx0" brushRef="#br0">402 364 6035,'0'0'0,"0"0"7027,0 0-8011,0 0 2195,0 0 451,0 0-350,0 0-1488,-34-8 403,-8 0-214,-6 2-87,0 8 76,3 7-7,3 9-35,5 7 51,5 6 2,5 2 19,6 0-40,7-5-136,5-6-374,7-7 78,10-5-184,14-9 34,12-11-261,10-11 51,7-9 362,2-8-226,-4-4 629,-5 0-21,-10 4 91,-9 5 752,-8 7 112,-8 9 222,-5 6-276,-3 5-399,-1 4-43,-2 2-291,0 3-3,1 7-2,0 6-14,1 7-53,2 6-2,3 2-41,2 0-29,3-5-349,3-6 2,7-6-118,9-8-191,9-10 251,10-12-444,5-10 150,3-8 94,-2-6 34,-4-2 149,-7 0-125,-8 5 683,-7 5-138,-8 8 316,-6 8 500,-5 5 5,-5 6-293,-3 3-92,0 3-137,2 6 87,3 6-61,5 6-209,5 7-12,7 3-12,6 0-66,6-2 16,5-5-26,5-6-276,4-6-15,3-8-332,2-9 60,-1-9-209,-2-9 46,-6-7-62,-8-5 198,-9-2 165,-8 0 280,-8 2 147,-6 5-13,-4 6 813,-2 7-317,-1 6 8,-1 6 24,-1 4-318,-3 4-7,-5 6 151,-2 7 107,-3 9-42,-1 9 141,1 6-203,1 5 176,4 1-280,3 0 155,4-2-128,6-6-43,11-3 29,11-7-146,10-7 189,8-6-341,5-5-273,2-4-997,-1-4-1299,-7-5-4286,-10-1 3440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31.70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4556E6"/>
      <inkml:brushProperty name="anchorY" value="-1.66833E6"/>
      <inkml:brushProperty name="scaleFactor" value="0.5"/>
    </inkml:brush>
  </inkml:definitions>
  <inkml:trace contextRef="#ctx0" brushRef="#br0">85 226 11237,'0'0'0,"0"0"2161,0 0-2334,0 0 704,0 0 1523,0 0-1574,0 0-461,-3 19 218,-3 12 150,-2 13-173,-4 11-60,0 4-50,-2 1-16,3-6-98,2-9-145,3-13-133,2-10-350,7-12-496,9-14 430,12-15-211,10-15 243,6-10-209,2-8 294,-2-2 326,-6 3 194,-8 7 35,-7 9 566,-8 11 282,-5 9 30,-4 7-409,-2 5-141,-2 8-95,1 9 47,-1 9 42,1 6-218,0 6-42,1 1-17,2-1-10,3-4-115,5-6-155,6-7-224,8-7-120,7-6 104,8-10 80,5-9-304,0-10 473,-2-6 1,-5-5 199,-6-2-164,-7 1 270,-7 4-2,-6 6 213,-6 7 362,-2 6 43,-3 6-109,-1 4-242,0 6-9,0 9 128,-3 10 152,-4 9-448,-1 7-58,-2 4-57,1 0-32,2-4-2,2-6-134,2-8-186,2-8-180,1-6-284,2-6 95,6-10 187,7-10 11,4-11 200,4-12-174,2-8-477,-1-11 304,-1-5 192,-1-3-216,-1 2 798,-2 8 467,-3 9 445,-4 13-19,-2 10-175,0 11-430,1 6-190,5 5 51,4 6 190,6 8-177,3 8 67,3 7 59,-1 8 35,-2 5-44,-4 5-111,-6 3-24,-7 4-152,-4 3-115,-7 0-35,-8-5-378,-2-7 42,-1-11 187,2-10 114,1-9-188,3-12-375,9-13 516,11-16-257,13-14 268,13-9-140,8-6-642,6 2 989,1 5-197,-5 10 77,-8 10 150,-9 11 93,-9 8 224,-9 5-349,-6 9 269,-3 7-197,-2 7-22,-2 8-162,0 5-19,0 5-998,-1 2-864,0 1-2505,-1-8-2027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31.89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4823E6"/>
      <inkml:brushProperty name="anchorY" value="-1.66976E6"/>
      <inkml:brushProperty name="scaleFactor" value="0.5"/>
    </inkml:brush>
  </inkml:definitions>
  <inkml:trace contextRef="#ctx0" brushRef="#br0">0 1 7299,'0'0'0,"0"0"5171,0 0-5734,0 0 1769,0 0 917,0 0-1048,0 0-1211,6 0 366,4 1-358,7 1-1198,7 1-1217,8-1-2496,-3 0-2812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33.58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4962E6"/>
      <inkml:brushProperty name="anchorY" value="-1.67103E6"/>
      <inkml:brushProperty name="scaleFactor" value="0.5"/>
    </inkml:brush>
  </inkml:definitions>
  <inkml:trace contextRef="#ctx0" brushRef="#br0">249 63 7411,'0'0'0,"0"0"3682,0 0-3810,0 0 1238,0 0 589,0 0-856,0 0-909,10-3 274,5 1-27,5 4-79,4 7 106,0 7-158,-2 8-7,-4 6-22,-4 5-21,-6 4-53,-3 2-118,-8 0-157,-7-2-96,-6-1-83,-4-6 438,-1-4 31,1-5 14,3-5 24,2-2 0,5-1-74,3 3 95,4 2-32,2 5 30,7 4-24,9 3-86,8 2-107,6 1 156,4 1-57,-2-1 75,-3-3 3,-6-4 21,-8-4 221,-5-3 350,-9-1 195,-12 0-489,-13 1 81,-12 2 127,-11 2-509,-6 0 96,-4 1-48,0-1 86,6-3-65,7-3-13,10-5 24,11-4-48,8-4 51,8-3-73,5-2-164,2-4-30,5-7 69,7-11-387,8-10 262,10-13-75,13-12-264,14-10 8,12-9 355,12-4-229,8-2-177,6 1 451,5 5 187,0 6-21,-4 8 229,-12 9 24,-16 10 491,-16 8-128,-17 7-267,-14 6 41,-11 3-201,-6 4-166,-5 2 36,-4 3-105,-5 2 40,-2 3 41,-2 1-89,-1 2 86,1 0-65,0 2 19,2-1 51,1 3 97,1 3 68,2 4-10,0 5 87,1 4 73,2 3-128,3 3 101,0 3-181,2 3-43,3 0-13,4 1 29,6-1 24,4 0-118,5-3 94,3-2 24,2-3-138,2-5 44,3-4-204,3-5-60,3-3-13,4-5-141,3-7 53,0-9-173,0-10 27,-3-9 39,-4-10 38,-2-7-288,-5-6 367,-4-1-249,-4 1 655,-5 4-146,-5 8 146,-4 8 246,-4 9 384,-2 9 282,-1 8-490,-2 6-173,0 3-38,1 3-48,-1 0-248,0 1 48,-2 2-29,0 3-3,0 6 0,0 3 37,1 5 83,0 4-133,1 3 64,4 1-41,4 1 28,3 1-28,3 0-10,1 0 40,1 0-50,-2-1 146,1-1-118,-1-1-15,-2-3 24,0-1 5,0-3-22,0-4 28,1-4-46,1-3-6,4-3-92,5-4 60,4-2-154,3-7-219,4-8-74,3-10-19,1-8-163,0-9-110,1-5 321,-4-1 304,-5 5 131,-6 6 111,-8 10 446,-5 9 636,-5 8-524,-3 4 102,-2 6-452,-1 8 164,0 10 53,-2 10-235,-2 11-72,1 8-136,0 6-35,1 2-23,0-2-4,4-5-2,4-7 0,5-9-93,6-9-30,5-8-90,7-7-38,5-7 3,4-10-83,4-10-34,1-9 5,-1-9-9,-3-7 244,-6-3 42,-7-4-240,-8 0 404,-7 2-71,-4 3 404,-10 5-249,-8 7 227,-10 7-338,-11 7 23,-10 7 75,-11 6-131,-8 3-15,-10 6-521,-8 5-1801,-6 1-4916,14 0 2664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34.83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5255E6"/>
      <inkml:brushProperty name="anchorY" value="-1.67241E6"/>
      <inkml:brushProperty name="scaleFactor" value="0.5"/>
    </inkml:brush>
  </inkml:definitions>
  <inkml:trace contextRef="#ctx0" brushRef="#br0">41 0 8564,'0'0'0,"0"0"2225,0 0-2465,0 0 723,0 0 16,0 0 474,-8 30-1026,-1 13 213,0 15-56,2 9 46,2 4-17,2 2-138,9-3 23,8-7-15,11-8-3,10-12 0,-29-39-4,0 1 0,0 0 1,1-1-1,13 7 0,32 8 10,8-12-28,5-14-103,4-16-65,1-13-119,-2-11 154,-5-8 75,-8-2 75,-11 1 10,-12 3 102,-12 6 405,-8 5-109,-6 7 397,-5 7 91,-2 8-210,-3 6-121,-1 5-26,0 5-238,1 3-318,-1 3-18,1 9-138,0 13 223,0 15-37,2 15-19,6 15 54,10 8-54,12 6 17,10-2-6,10-6 0,6-11-19,3-17-32,0-14-589,-48-31 343,0 0 0,0 0 0,0 0 0,0 0 0,13 0 0,-16-3-33,1 1 0,1-1 0,-2 1 0,1-1 0,0 0 0,0-1 0,0 1 0,7-4 0,-8 2-749,2 0 0,-2-1-1,1 1 1,0-1-1,-1 0 1,1 0-1,5-8 1,22-28-816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54.53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801246.625"/>
      <inkml:brushProperty name="anchorY" value="-732421.4375"/>
      <inkml:brushProperty name="scaleFactor" value="0.5"/>
    </inkml:brush>
  </inkml:definitions>
  <inkml:trace contextRef="#ctx0" brushRef="#br0">106 0 10101,'0'0'0,"0"0"848,0 0-877,0 0 1595,0 0-472,0 0-604,-6 31 343,-3 10-350,-1 11 18,-1 4-386,-1 1 5,0-2-101,1-3-11,0-7-80,2-6-1121,2-10-917,3-10-1137,1-7-3551,2-6 4600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35.04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5496E6"/>
      <inkml:brushProperty name="anchorY" value="-1.67436E6"/>
      <inkml:brushProperty name="scaleFactor" value="0.5"/>
    </inkml:brush>
  </inkml:definitions>
  <inkml:trace contextRef="#ctx0" brushRef="#br0">30 0 2449,'0'0'0,"0"0"11766,0 0-12962,0 0 3405,0 0-925,0 0 332,0 0-1736,-7 0 326,-1 2-302,1 6-1118,2 6-2201,3 5-3572,1-2 430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37.66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5366E6"/>
      <inkml:brushProperty name="anchorY" value="-1.67315E6"/>
      <inkml:brushProperty name="scaleFactor" value="0.5"/>
    </inkml:brush>
  </inkml:definitions>
  <inkml:trace contextRef="#ctx0" brushRef="#br0">1 23 8324,'0'0'0,"0"0"1440,0 0-1456,0 0 622,0 0 368,0 0-96,2-1-1084,3 1 377,5 5-120,6 6 7,6 8 4,7 8 2,6 6 37,5 3-66,4 1-17,3-2 4,-1-5-44,-2-7 30,-3-8-328,-3-7-299,-4-9 30,-2-10-252,-5-11 297,-6-8-43,-7-6 467,-5-4 85,-6 2 62,-7 1 163,-7 7 450,-4 6 555,-4 8-664,-3 6 64,-5 5-211,-5 9 83,-5 13-211,-5 12-56,-2 14 27,1 12-40,5 9-86,7 8-13,9 5-40,9 1-32,10-1-32,14-5 24,13-6-67,12-9 19,9-10-8,8-9-93,4-12-179,2-10 176,1-7-86,-1-5-31,-1-6-99,-4-7 80,-2-5-14,-6-6-34,-3-4 88,-6-4 66,-6-2 172,-5-2-60,-6-1 14,-6 0 22,-5 0 28,-4 1-7,-2 3 42,-6 4 65,-4 4 282,-4 5 56,-5 5-106,-3 5-44,-3 5-231,-1 8 37,-1 8 64,0 9 120,2 9-122,4 7 66,4 6-37,5 6-86,5 4 24,9 3-69,7-1-58,7-2 31,7-3-34,3-6 7,4-6-2,3-6 0,-1-8-74,-1-6 20,-4-5-178,-5-5 86,-5-4-17,-6-2 56,-6-3 80,-3-2 19,-3 1 3,-2-1 24,-1 3 106,0 1 121,-3 4-102,-6 4 5,-7 4 38,-8 3-72,-6 2-110,-6 1 11,-4 0 5,-1-2-26,0-3 64,2-6-1,4-3 4,4-3 95,4-3-176,4-5 38,6-4-222,5-7-392,4-5-573,6-4-956,8-3-1598,9-1-2214,1 5 5856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38.10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5558E6"/>
      <inkml:brushProperty name="anchorY" value="-1.67561E6"/>
      <inkml:brushProperty name="scaleFactor" value="0.5"/>
    </inkml:brush>
  </inkml:definitions>
  <inkml:trace contextRef="#ctx0" brushRef="#br0">1 18 6307,'0'0'0,"0"0"1473,0 0-225,0 0 569,0 0 421,0 0-1443,0 0-258,0-4 314,0 0-264,0 0-123,0 1-275,0 0 27,0 6-128,0 10 78,1 14 250,2 15-259,3 14-130,2 15 74,2 8-61,1 6 67,-1-3-131,-2-7 40,0-13-16,-3-18-19,-1-14-816,0-19-477,2-22-924,3-23-2353,2-22-3919,-1 3 9402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38.63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5697E6"/>
      <inkml:brushProperty name="anchorY" value="-1.67738E6"/>
      <inkml:brushProperty name="scaleFactor" value="0.5"/>
    </inkml:brush>
  </inkml:definitions>
  <inkml:trace contextRef="#ctx0" brushRef="#br0">1 50 11093,'0'0'0,"0"0"1441,0 0-1327,0 0 922,0 0 570,0 0-1604,3 21 238,6 11-98,4 10-161,3 5 35,1 1-16,1-2 0,-3-7-18,-2-9-332,-3-10 94,-1-7-123,4-13-240,5-14 214,7-14 31,7-13-141,5-9 147,2-4 216,-1-1 125,-2 6 3,-5 8 40,-7 13 166,-5 9 84,-5 10 212,-2 14 178,-1 12-162,1 14-81,1 14-50,2 12-37,1 12-188,1 11 105,-1 11-117,0 6-46,-4 4-83,-2-2 16,-3-8-162,0-12-611,-1-14-564,1-17-1285,2-15-2804,-1-14-471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38.90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5888E6"/>
      <inkml:brushProperty name="anchorY" value="-1.67963E6"/>
      <inkml:brushProperty name="scaleFactor" value="0.5"/>
    </inkml:brush>
  </inkml:definitions>
  <inkml:trace contextRef="#ctx0" brushRef="#br0">0 1 12054,'0'0'0,"0"0"3649,0 0-4145,0 0 1931,0 0 203,0 0-741,0 0-799,5 27 217,2 17 408,0 17-50,0 14-383,-1 8-47,0 4-232,-2-5 18,-2-9-45,0-15-184,-2-16-752,1-15-414,-2-15-350,1-19-680,-3-21-1741,-5-21-1973,-1 1 1615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39.26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6018E6"/>
      <inkml:brushProperty name="anchorY" value="-1.68144E6"/>
      <inkml:brushProperty name="scaleFactor" value="0.5"/>
    </inkml:brush>
  </inkml:definitions>
  <inkml:trace contextRef="#ctx0" brushRef="#br0">0 61 4690,'0'0'0,"0"0"5379,0 0-6033,0 0 1518,0 0-55,0 0 933,0 0-1462,11 1 838,9 1-136,13 2-86,13-1-365,13 0 48,13-1-118,11-1-378,7-4 45,2-5-58,-5-3-60,-9-2-4,-12-1 52,-17 4-130,-13 2 3,-14 3-753,-9 2-520,-8 1-701,-5 8-118,-1 7-2417,-2 0-2868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41.13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623E6"/>
      <inkml:brushProperty name="anchorY" value="-1.68268E6"/>
      <inkml:brushProperty name="scaleFactor" value="0.5"/>
    </inkml:brush>
  </inkml:definitions>
  <inkml:trace contextRef="#ctx0" brushRef="#br0">4 167 2193,'0'0'0,"0"0"1281,0 0-1289,0 0 797,0 0 572,0 0-601,0 0-504,-1 0 398,1 0-8,-1 0 117,0 0-182,1 0-119,0 0 141,0 0 53,0 0-90,0 0-38,0 0-27,0 0-167,0 0 42,0 0-80,0 0 35,0 0 5,0 0 16,0 0 54,0 0-126,0 0 3,0 0 200,0 0-382,0 0 195,0 0 83,0 0-256,0 0-27,0 0-19,0 0-29,0-1 59,0-1-56,2-1 37,2-1-30,1-1-28,2 0 7,2-1-42,1 1 29,-1 0-48,-2 1 32,-2 2-11,0 0 3,-2 1 19,-1 1-25,-1 0 9,-1 0-3,0 0 19,0 1-6,0-1 3,-1 0-19,1 0 6,0 0-3,0 0 0,0 0-19,0 0 25,0 0-28,0 0 9,0 0 16,0 0-43,0 0 13,0 0-42,0 0 47,0 0 4,0 0-20,0 0-10,0 0 40,0 0-32,0 0 48,0 0-32,0 0-8,0 0 78,0 0-100,0 0 108,0 0-108,0 0 108,0 0-52,0 0 17,0 0 16,0 0 13,0 0 16,0 0 34,0 0 12,0 0 74,3 0-75,4-1-85,10 1 43,13-2 352,18-1-235,18-3-96,18-1 16,10-4-77,6-2-25,-1-2 4,-7 0-6,-14 1 0,-16 1 0,-16 3-206,-17 4-744,-14 2-154,-20 2-593,-24 2-1734,-23 0-992,-20 0-1945,6 1 6573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41.38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6428E6"/>
      <inkml:brushProperty name="anchorY" value="-1.68379E6"/>
      <inkml:brushProperty name="scaleFactor" value="0.5"/>
    </inkml:brush>
  </inkml:definitions>
  <inkml:trace contextRef="#ctx0" brushRef="#br0">0 1 9380,'0'0'0,"0"0"2369,0 0-2707,0 0 959,0 0 1111,0 0-791,3 12-829,1 11 1156,2 13-623,1 14 36,0 13-249,-1 13-301,1 10-105,0 5-58,1-3-998,1-8-845,5-15-65,7-19-1173,-19-43 2373,0 0 1,0 0-1,1 0 1,-1-1-1,1 1 1,-1-1-1,1 0 1,0 1-1,3 1 1,20 10-1270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41.77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6571E6"/>
      <inkml:brushProperty name="anchorY" value="-1.68581E6"/>
      <inkml:brushProperty name="scaleFactor" value="0.5"/>
    </inkml:brush>
  </inkml:definitions>
  <inkml:trace contextRef="#ctx0" brushRef="#br0">95 26 9812,'0'0'0,"0"0"5235,0 0-5995,0 0 1749,0 0 609,0 0 182,0 40-1585,1 20 63,6 16-204,7 8-1,8 0-64,10-7 17,7-13-25,7-15-50,-38-43-6,0 0 0,0 0 1,0-1-1,12 5 0,34 10-402,3-16 63,-2-17-322,-3-13 256,-7-12-70,-10-7 299,-10-7 203,-9-3 16,-15-2 6,-15-1-63,-16 0-111,-15 3 83,-11 5 40,-9 8 5,-5 10-14,-2 11 9,2 8-22,6 12-424,10 10-683,10 10-354,12 8-1647,11 5-2695,10-5 3840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42.04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6434E6"/>
      <inkml:brushProperty name="anchorY" value="-1.68463E6"/>
      <inkml:brushProperty name="scaleFactor" value="0.5"/>
    </inkml:brush>
  </inkml:definitions>
  <inkml:trace contextRef="#ctx0" brushRef="#br0">0 111 11909,'0'0'0,"0"0"1025,0 0-150,0 0 995,0 0 342,0 0-2100,9 0 99,12 0-91,18-2 0,17-2-59,12-3-50,8-3 34,0-1-53,-3-2 14,-9 1-604,-10 0-875,-14 0-925,-14 2-908,-14 0-3475,-8 2 3083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54.89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99871.3125"/>
      <inkml:brushProperty name="anchorY" value="-731645.5625"/>
      <inkml:brushProperty name="scaleFactor" value="0.5"/>
    </inkml:brush>
  </inkml:definitions>
  <inkml:trace contextRef="#ctx0" brushRef="#br0">151 1 8644,'0'0'0,"0"0"1249,0 0-356,0 0 1242,0 0-1759,0 0-208,0 0 21,-13 2-183,-4 5 58,-3 8 240,-2 9 61,1 7 75,3 9-95,2 6-113,5 6 29,4 2-301,3 2 80,2-1-58,3-4-108,4-6-698,5-9-481,4-9-602,6-10-1151,4-10-2093,-3-5 2098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42.26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6623E6"/>
      <inkml:brushProperty name="anchorY" value="-1.68579E6"/>
      <inkml:brushProperty name="scaleFactor" value="0.5"/>
    </inkml:brush>
  </inkml:definitions>
  <inkml:trace contextRef="#ctx0" brushRef="#br0">28 0 9780,'0'0'0,"0"0"2626,0 0-2896,0 0 1780,0 0 491,0 0-1152,0 0-812,-3 26 390,-3 16 90,0 19-495,1 12 18,1 10-38,1 2-538,6-1-1478,8-8-843,11-15-2159,0-17-2531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43.42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6753E6"/>
      <inkml:brushProperty name="anchorY" value="-1.6877E6"/>
      <inkml:brushProperty name="scaleFactor" value="0.5"/>
    </inkml:brush>
  </inkml:definitions>
  <inkml:trace contextRef="#ctx0" brushRef="#br0">193 32 6547,'0'0'0,"0"0"2625,0 0-2782,0 0 1934,0 0 341,0 0-739,0 0-1059,0-1 11,0 0 243,0 0-257,0 0-141,0 0-176,2 0-42,2 1 26,3 0 16,3 0 13,2 1-18,-1 0 7,0 0-39,-3 0-214,-2 0-34,-3 0 162,-1-1 14,-1 0 39,-1 0 57,-2-1-48,-4-3 74,-4-2 184,-6 0-255,-3 1 162,-3 1 24,-3 1-104,-2 1 74,1 2 71,-1 7-97,3 7 109,2 9 62,4 11 58,5 10-194,5 10 45,3 7-59,7 3-85,9 0 3,10-4-8,9-8-41,7-7-7,7-9 18,2-8-26,1-6-216,-3-5 4,-5-5-108,-6-3-19,-6-3 34,-7-2 78,-7-1-152,-6 0-43,-3-1 382,-3 1-46,-7 1-43,-9 4 220,-9 1-9,-6 4 179,-5 3 371,0 5-355,2 3 451,4 5-501,5 5 133,8 2-123,5 0-75,5 0 35,4-3-149,8-2 39,9-3 1,10-4-43,9-4-61,7-4-59,5-4-102,2-1-314,-1-4 42,-3-1 76,-5-2-57,-7-1-35,-6-1 219,-8 1 251,-4 1-24,-5 3 72,-2 3-5,-1 6 24,-1 5-6,0 4 22,0 2-6,0 1-16,0-2-13,0-2 3,-1-5-3,1-5 0,-2-4-19,1-4 25,0-3-65,2-1-18,4-2 2,5-4 51,7-6-72,8-8 24,7-6-46,7-3 124,4-1-76,2 2 84,1 4-41,-4 5 51,-5 6-13,-9 4 173,-7 5 83,-7 8 79,-6 9 311,-6 9-190,-3 10-129,-3 6-12,-5 4-275,-7 4-27,-8-1-104,-6-5 50,-6-6-42,-3-11-344,1-8-873,2-7 22,6-12-1873,7-10-6295,5-3 11539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43.94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6953E6"/>
      <inkml:brushProperty name="anchorY" value="-1.69047E6"/>
      <inkml:brushProperty name="scaleFactor" value="0.5"/>
    </inkml:brush>
  </inkml:definitions>
  <inkml:trace contextRef="#ctx0" brushRef="#br0">97 0 9172,'0'0'0,"0"0"1905,0 0-2185,0 0 1054,0 0 1787,0 0-2124,0 0 126,13 16-245,5 6 117,4 3-241,1 2-98,-3 0-69,-2-2 2,-5 0-31,-5 0 4,-3 0-132,-4 1-375,-9 1 100,-8-1-153,-8 0-253,-6-3 254,-2-3 167,1-4 139,5-6 59,5-3 192,7-3-24,5-2 171,4-4-115,4-4-32,7-5-8,8-2 13,8-1-7,7 1 58,5 3 227,2 2-43,2 3 29,-2 3 283,-4 4-210,-4 7-17,-5 8 382,-6 11-176,-6 9-24,-4 9 0,-7 7-232,-11 5-144,-11 0-30,-12-2 24,-8-6-74,-5-9-54,1-12-173,2-10-275,41-20 309,0 2-1,-1-1 1,1 1-1,-1-1 1,1 0-1,-1 0 0,1-1 1,-7 0-1,8-1-83,-1 1 0,1-1 0,-1 1 0,1-1-1,0 1 1,-1-1 0,1 1 0,0-1 0,0 0 0,0 0-1,1 0 1,-3-3 0,1-2-352,-1 1 0,1 0 0,1-1 0,-1 1 0,-3-14 0,-6-59-5337,5 3 2900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44.42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6817E6"/>
      <inkml:brushProperty name="anchorY" value="-1.68979E6"/>
      <inkml:brushProperty name="scaleFactor" value="0.5"/>
    </inkml:brush>
  </inkml:definitions>
  <inkml:trace contextRef="#ctx0" brushRef="#br0">1 1 12070,'0'0'0,"0"0"2481,0 0-2858,0 0 1229,0 0 1191,0 0-1403,-1 12-672,1 11 222,2 11-177,1 11-15,1 8 42,-1 6-51,-1 3 16,0-1-23,-1-2-257,0-7-96,-1-9-288,0-10 117,0-10-413,2-10 259,5-9-56,9-11 421,9-15 205,8-14-31,5-12 157,4-11-13,0-5 29,-2 0 16,-3 6 202,-7 11 487,-6 12-575,-7 13 225,-5 9 360,-2 13-344,-2 14 275,1 13-318,1 14-96,1 11 75,0 11-304,0 8 7,-2 7-90,0 4-1427,1 0-758,4-4-697,5-11-4748,-2-16 5461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44.94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6997E6"/>
      <inkml:brushProperty name="anchorY" value="-1.69187E6"/>
      <inkml:brushProperty name="scaleFactor" value="0.5"/>
    </inkml:brush>
  </inkml:definitions>
  <inkml:trace contextRef="#ctx0" brushRef="#br0">226 4 7940,'0'0'0,"0"0"4930,0 0-5602,0 0 2702,0 0 360,0 0-973,-2-1-1641,1-1 523,4 3-230,7 7-16,5 5-45,7 6-2,5 5-4,2 3-95,-1 2-571,-2-1 288,-4-1-665,-5-1 81,-7-3-537,-4-1 705,-8 0 7,-9-2 70,-8-2 336,-6-1 347,-3-2-21,1-4 64,1-2 21,5-3 53,5-3 267,6-1-90,4-1 213,4-2 42,1 1-263,4-1 124,6 1-383,7 0 45,8-1-32,5 1-27,5 0 25,2 0-46,1 0 50,-2 3-34,-3 5 30,-5 6 28,-5 7 105,-7 4 67,-6 4 63,-13 2 515,-17 1-568,-19-1-213,-21-3-131,-18-7-285,-12-8-340,-7-15-1029,76-2 621,0-1-1,-32-9 1,-25-12-8008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45.21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6847E6"/>
      <inkml:brushProperty name="anchorY" value="-1.69117E6"/>
      <inkml:brushProperty name="scaleFactor" value="0.5"/>
    </inkml:brush>
  </inkml:definitions>
  <inkml:trace contextRef="#ctx0" brushRef="#br0">0 1 13238,'0'0'0,"0"0"3025,0 0-3491,0 0 1314,0 0 849,0 0 138,0 0-1899,1 2 296,7 4 40,13 5 1,15 2-132,16 3-152,16 0-53,10-1-1235,6 2-1268,1 4-1229,-3 5-4485,-16-3 3625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45.47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7032E6"/>
      <inkml:brushProperty name="anchorY" value="-1.69261E6"/>
      <inkml:brushProperty name="scaleFactor" value="0.5"/>
    </inkml:brush>
  </inkml:definitions>
  <inkml:trace contextRef="#ctx0" brushRef="#br0">0 112 12310,'0'0'0,"0"0"2369,0 0-2745,0 0 933,34 2 1508,17 0-1972,17-1 17,11 0-89,4-5-709,-1-7-913,-4-7-640,-10-7-1814,-15-7-2324,-15 5 4808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45.61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7223E6"/>
      <inkml:brushProperty name="anchorY" value="-1.69377E6"/>
      <inkml:brushProperty name="scaleFactor" value="0.5"/>
    </inkml:brush>
  </inkml:definitions>
  <inkml:trace contextRef="#ctx0" brushRef="#br0">136 1 5218,'0'0'0,"0"0"3282,0 0-3250,0 0 2348,0 0 306,-17 34-1048,-3 17-728,-2 16 88,0 13-321,2 5-671,5 2 82,5-5-1475,3-11-2733,4-18-9784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46.36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7082E6"/>
      <inkml:brushProperty name="anchorY" value="-1.69311E6"/>
      <inkml:brushProperty name="scaleFactor" value="0.5"/>
    </inkml:brush>
  </inkml:definitions>
  <inkml:trace contextRef="#ctx0" brushRef="#br0">8 12 10565,'0'0'0,"0"0"1633,0 0-1868,0 0 2382,0 0-66,0 0-1270,0 0-600,0 0 157,-2-2-15,0-1-431,0 1 134,1 0-467,5 1-1563,12 0 795,15 1-2009,16 1-1769,-2 0-1522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46.54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7223E6"/>
      <inkml:brushProperty name="anchorY" value="-1.69437E6"/>
      <inkml:brushProperty name="scaleFactor" value="0.5"/>
    </inkml:brush>
  </inkml:definitions>
  <inkml:trace contextRef="#ctx0" brushRef="#br0">0 0 6531,'0'0'0,"0"0"640,0 0 206,0 0 1603,0 0-1006,0 0-853,0 0-451,37 10-46,16 1-325,18-1-1379,19-4-3378,-12-1-1205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02.66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23229.8125"/>
      <inkml:brushProperty name="anchorY" value="-655233.6875"/>
      <inkml:brushProperty name="scaleFactor" value="0.5"/>
    </inkml:brush>
  </inkml:definitions>
  <inkml:trace contextRef="#ctx0" brushRef="#br0">0 10 8612,'0'0'0,"0"0"2481,0 0-2820,0 0 1348,0 0-92,0 0-1026,0 0 269,25 1-154,15-1-1,16 1-5,10-1-38,3-2-119,0 1-2396,-6-2-670,-10 0-3044,-15 0 6609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55.40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98546.0625"/>
      <inkml:brushProperty name="anchorY" value="-730942.625"/>
      <inkml:brushProperty name="scaleFactor" value="0.5"/>
    </inkml:brush>
  </inkml:definitions>
  <inkml:trace contextRef="#ctx0" brushRef="#br0">1 130 5523,'0'0'0,"0"0"3425,0 0-3566,0 0 1915,0 0-504,0 0-1086,0 0 307,26-1-184,6 4-54,5 4-82,0 6 224,-3 6 562,-4 5-973,-5 5 401,-7 4-289,-6 3 53,-6 4-21,-2 1-93,-7 0 45,-6-2-94,-2-6-31,-3-7 24,2-7-14,1-8-90,2-5 82,3-6-384,2-9 54,1-11-278,2-12 154,5-12-23,6-10 171,8-7-81,7-4 35,5 1 387,1 5-37,-1 10 72,-6 12 205,-6 10 675,-5 11-272,-6 8-224,-4 5-99,-2 6-334,-1 9 369,-1 10 147,0 10-412,-1 7 129,2 8-179,-2 5-21,-2 3-3,0-2-680,0-3-1004,0-10-986,5-10-3069,0-11 1388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46.7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7383E6"/>
      <inkml:brushProperty name="anchorY" value="-1.69568E6"/>
      <inkml:brushProperty name="scaleFactor" value="0.5"/>
    </inkml:brush>
  </inkml:definitions>
  <inkml:trace contextRef="#ctx0" brushRef="#br0">0 31 2561,'0'0'0,"0"0"14439,0 0-14711,0 0-1153,0 0 4749,0 0-2478,9 1-2316,11 0-800,19-6-1060,20-8-3657,-4-1 1680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47.71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7528E6"/>
      <inkml:brushProperty name="anchorY" value="-1.69692E6"/>
      <inkml:brushProperty name="scaleFactor" value="0.5"/>
    </inkml:brush>
  </inkml:definitions>
  <inkml:trace contextRef="#ctx0" brushRef="#br0">79 0 10037,'0'0'0,"0"0"1696,0 0-1624,0 0 1492,0 0-3,0 0-1031,0 0-471,7 3 56,4 7 282,3 8 33,5 10-286,3 10-24,3 8-99,4 8 9,3 3-33,2 1 6,2-4-97,0-8-346,-2-10-243,-3-10-107,-5-10-42,-4-8 456,-5-5-120,-6-8-89,-4-5 401,-4-6 102,-4-4 60,-8-1 348,-9 0-142,-12 5 101,-11 3 19,-11 5 145,-7 8 410,-2 7-294,2 8 137,7 7-182,10 7-309,10 7-70,11 5-26,9 6-54,6 5-29,10 1-32,10 1 6,8-4-81,9-6-90,7-8-147,7-9-211,6-9 8,3-8-230,1-5-207,0-7 344,-3-5 82,-5-7-16,-6-4 329,-7-3 213,-6-3 32,-6-1 115,-6 0 96,-3 4 317,-5 5 107,-1 4-267,-1 5-291,2 4 1,5 7-54,5 10 275,4 10-307,3 9 104,1 9-70,-1 7-44,-4 7-9,-3 2-152,-6-1-71,-4-6 47,-3-9 29,-4-12 102,0-10 32,-1-9 0,5-9-234,8-10 199,8-10 22,10-7-121,8-3-141,4 1-242,2 2 389,-1 7-24,-4 5 165,-5 5-82,-7 4 93,-5 8 50,-5 7 25,-5 8 168,-4 9 32,-3 8-91,-2 5-56,-2 5 368,-6 2-170,-10 0 178,-12-2-264,-12-5-125,-11-5-123,-8-8-417,-4-7-290,0-8-1069,6-6-615,9-10-3830,13-3 2806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48.10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7729E6"/>
      <inkml:brushProperty name="anchorY" value="-1.69969E6"/>
      <inkml:brushProperty name="scaleFactor" value="0.5"/>
    </inkml:brush>
  </inkml:definitions>
  <inkml:trace contextRef="#ctx0" brushRef="#br0">1 1 11733,'0'0'0,"0"0"1409,0 0-1625,0 0 1921,0 0-145,0 0-1877,0 2 290,5 3 43,7 3-37,6 3 10,5 5 49,2 2-30,2 4-8,-2 4 2,-3 2 17,-5 4-24,-6 1 7,-5 3-58,-2 1-376,-6 0 197,-5-2 11,-3-4 155,-1-5-17,1-8-36,1-6 111,3-5-184,3-4-168,9-8-106,15-9-419,18-6 567,17-7-455,17-3-2268,10-2-600,-11 5-1536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48.45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7905E6"/>
      <inkml:brushProperty name="anchorY" value="-1.70125E6"/>
      <inkml:brushProperty name="scaleFactor" value="0.5"/>
    </inkml:brush>
  </inkml:definitions>
  <inkml:trace contextRef="#ctx0" brushRef="#br0">14 0 4274,'0'0'0,"0"0"5170,0 0-5508,0 0 1498,0 0 505,0 0-225,0 0-887,-3 29-190,1 10 71,-1 9 281,1 2-488,0-3-208,1-7 50,1-10-71,0-10-33,0-9-421,4-9-163,7-11 18,7-12-151,7-9 69,3-5-139,2-3 542,-2 4 270,-3 7-52,-5 7 286,-5 7 273,-3 6 140,-3 4-215,0 5-118,2 7 29,1 4-290,2 4-19,3 2-739,5-1-1075,4-1-1292,4-4-5432,-5-3 9919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48.64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807E6"/>
      <inkml:brushProperty name="anchorY" value="-1.70272E6"/>
      <inkml:brushProperty name="scaleFactor" value="0.5"/>
    </inkml:brush>
  </inkml:definitions>
  <inkml:trace contextRef="#ctx0" brushRef="#br0">1 9 3105,'0'0'0,"0"0"10677,0 0-11915,0 0 2901,0 0 140,0 0-538,0 0-1369,8-2 312,5 1-187,6 0-21,4 0-691,5 0-774,3 1-1520,2-2-2642,-5 1-1273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48.92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8215E6"/>
      <inkml:brushProperty name="anchorY" value="-1.70398E6"/>
      <inkml:brushProperty name="scaleFactor" value="0.5"/>
    </inkml:brush>
  </inkml:definitions>
  <inkml:trace contextRef="#ctx0" brushRef="#br0">0 1 5619,'0'0'0,"0"0"7395,0 0-7993,0 0 2658,0 0 432,0 0-1212,0 0-954,0 18 461,0 14 440,0 11-957,0 9 4,0 4-226,1 1-24,0-2-709,0-7-892,2-8-928,1-11-1137,2-11-2515,0-7-659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49.64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8344E6"/>
      <inkml:brushProperty name="anchorY" value="-1.70571E6"/>
      <inkml:brushProperty name="scaleFactor" value="0.5"/>
    </inkml:brush>
  </inkml:definitions>
  <inkml:trace contextRef="#ctx0" brushRef="#br0">0 13 11157,'0'0'0,"0"0"1057,0 0-972,0 0 371,0 0 1273,0 0-2209,0-2 592,0 1-128,0-1-662,0 0 41,0 1 28,0 0 201,0 1 91,0 0-102,0 0 216,0 0 14,0 0 95,0 0 59,0 0 30,0 0 37,0 0 32,0 0 107,0 0 104,0 0-134,0 0-80,0 0-15,0 0 29,0 0 114,0 0 136,0 0-10,0 0 112,0 0-61,0 0-126,0 0 37,0 0-170,0 0 42,0 0 35,0 0 3,0 0 152,0 0-59,0 0 46,0 0-65,0 0-56,0 0 164,0 0-92,0 0-154,0 0-27,0 0-174,0 0-372,0 0-1159,0 0-1344,0-1-3781,0-1 2348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50.27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8471E6"/>
      <inkml:brushProperty name="anchorY" value="-1.70697E6"/>
      <inkml:brushProperty name="scaleFactor" value="0.5"/>
    </inkml:brush>
  </inkml:definitions>
  <inkml:trace contextRef="#ctx0" brushRef="#br0">1 88 11381,'0'0'0,"0"0"1345,0 0-1065,0 0 1611,0 0-282,0 0-1638,0 9 237,0 10-16,0 11-11,0 10-149,1 7-21,1 3 19,1-1-36,1-5 9,0-9-115,-1-11-99,1-9-146,1-7-46,3-10-115,5-11 395,5-12-327,6-10 391,4-9-184,3-6 43,3-5 32,1 0 192,-1 4-53,-1 7 29,-3 9 242,-6 11 6,-5 8 51,-4 8-56,-2 7-110,-1 10 198,0 11-48,1 11 18,0 12-71,-1 13-73,0 11-58,-1 12-30,-1 8-74,2 6 34,2 3-15,2-1 20,3-4-42,1-4 32,2-6-29,1-8 8,-2-6-3,-1-9-19,-2-7-256,-4-8-1421,-4-8-1106,-4-9-2998,-2-8-826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50.68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8668E6"/>
      <inkml:brushProperty name="anchorY" value="-1.70946E6"/>
      <inkml:brushProperty name="scaleFactor" value="0.5"/>
    </inkml:brush>
  </inkml:definitions>
  <inkml:trace contextRef="#ctx0" brushRef="#br0">1 3 9284,'0'0'0,"0"0"2930,0 0-3307,0 0 1525,0 0 388,0 0-1872,17-1 435,11 1-54,8-1-26,4 1 8,1 2 247,-3 3 63,-3 6 257,-6 4-353,-5 5-196,-7 2-8,-7 3-47,-4 1-359,-5 2 7,-8 1-287,-7 0-50,-8 0-24,-6-1 83,-2-3 26,3-3 110,4-6 312,6-5 181,6-4-7,5-4 199,3-2-26,10-3-19,12-4-155,17-6-87,16-7-175,14-5-2504,8-7-3671,-9 4 5125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51.04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884E6"/>
      <inkml:brushProperty name="anchorY" value="-1.71096E6"/>
      <inkml:brushProperty name="scaleFactor" value="0.5"/>
    </inkml:brush>
  </inkml:definitions>
  <inkml:trace contextRef="#ctx0" brushRef="#br0">11 0 8980,'0'0'0,"0"0"2241,0 0-2353,0 0 2820,0 0-1846,-2 35-577,0 10 30,0 8-115,0-1-155,1-6-37,0-8-128,1-12-178,3-9-279,8-9-218,8-12 203,10-12-88,8-12-518,5-9 379,3-7-11,-1-2 163,-2 3 624,-6 7-31,-6 9 634,-8 9 3,-6 7 600,-5 10-400,-4 11 5,-4 9-311,-1 7-119,-1 5-346,-1 2 57,0 1-588,1-2-1660,-1-5-2173,1-7-2425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55.66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800188.5625"/>
      <inkml:brushProperty name="anchorY" value="-732537"/>
      <inkml:brushProperty name="scaleFactor" value="0.5"/>
    </inkml:brush>
  </inkml:definitions>
  <inkml:trace contextRef="#ctx0" brushRef="#br0">109 1 9092,'0'0'0,"0"0"608,0 0 1663,0 0-1241,0 0-273,5 25-124,1 11 332,0 10-474,-1 7-131,-1 5-322,-5 5 154,-9 2-227,-7-1 19,-5-2-888,-3-8-782,1-10-635,3-13-2682,7-12-1825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51.25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9007E6"/>
      <inkml:brushProperty name="anchorY" value="-1.71247E6"/>
      <inkml:brushProperty name="scaleFactor" value="0.5"/>
    </inkml:brush>
  </inkml:definitions>
  <inkml:trace contextRef="#ctx0" brushRef="#br0">1 17 3778,'0'0'0,"0"0"9620,0 0-10738,0 0 2620,0 0 312,0 0-480,0 0-1344,21 0 234,11 0-197,9 0-396,7 0-1858,0-2-1399,-5-5-4292,-9-1 5530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51.43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916E6"/>
      <inkml:brushProperty name="anchorY" value="-1.71372E6"/>
      <inkml:brushProperty name="scaleFactor" value="0.5"/>
    </inkml:brush>
  </inkml:definitions>
  <inkml:trace contextRef="#ctx0" brushRef="#br0">20 0 8180,'0'0'0,"0"0"2161,0 0-1812,0 0 2442,-4 38-1070,0 15-716,0 13-423,1 7-347,0 0-136,2-3-89,1-8-1792,4-13-862,8-14-1640,5-16-4282,0-10 9984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51.64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929E6"/>
      <inkml:brushProperty name="anchorY" value="-1.71554E6"/>
      <inkml:brushProperty name="scaleFactor" value="0.5"/>
    </inkml:brush>
  </inkml:definitions>
  <inkml:trace contextRef="#ctx0" brushRef="#br0">6 0 9620,'0'0'0,"0"0"2994,0 0-2429,0 0 2674,0 0-2425,5 36-88,1 16 50,1 15-13,-1 9-344,-2 1-454,-1-4-352,-2-9-1272,-4-14-361,-5-15-1285,-5-17-3650,0-10 1477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52.36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9163E6"/>
      <inkml:brushProperty name="anchorY" value="-1.71482E6"/>
      <inkml:brushProperty name="scaleFactor" value="0.5"/>
    </inkml:brush>
  </inkml:definitions>
  <inkml:trace contextRef="#ctx0" brushRef="#br0">0 46 9877,'0'0'0,"0"0"3025,0 0-3473,0 0 2281,0 0 554,0 0-1397,0 0-806,32 0 48,23-3 80,22-2-218,20-1-25,12-1-66,4-1 8,-3 2-124,-10 1-546,-16 2-933,-19 1-596,-20 1-611,-18 1-3169,-14 0 700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52.74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9383E6"/>
      <inkml:brushProperty name="anchorY" value="-1.71605E6"/>
      <inkml:brushProperty name="scaleFactor" value="0.5"/>
    </inkml:brush>
  </inkml:definitions>
  <inkml:trace contextRef="#ctx0" brushRef="#br0">0 0 11781,'0'0'0,"0"0"2353,0 0-2390,0 0 1374,0 0 861,0 0-1664,0 0-382,45 11 101,25 2-199,24 4-38,11 0-11,3 0-152,-4-2-1173,-8-2-889,-13-1-817,-19-1-2336,-20-3-1515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52.92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9591E6"/>
      <inkml:brushProperty name="anchorY" value="-1.71745E6"/>
      <inkml:brushProperty name="scaleFactor" value="0.5"/>
    </inkml:brush>
  </inkml:definitions>
  <inkml:trace contextRef="#ctx0" brushRef="#br0">1 50 10117,'0'0'0,"0"0"1680,0 0-727,0 0 1328,39 1-1769,23 1-464,27-2-91,21-4-1229,17-7-1177,9-8-3327,-22 1-455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53.29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9786E6"/>
      <inkml:brushProperty name="anchorY" value="-1.71867E6"/>
      <inkml:brushProperty name="scaleFactor" value="0.5"/>
    </inkml:brush>
  </inkml:definitions>
  <inkml:trace contextRef="#ctx0" brushRef="#br0">109 0 8708,'0'0'0,"0"0"2609,0 0-2876,-8 30 3026,-3 18-1209,0 17-141,1 11-572,2 8-434,5-1-312,9-5-48,11-10 5,-13-59-47,0 1 1,0 0-1,1-1 1,7 9 0,-8-12-2,2 0 0,-1 1 0,0-2 0,1 1 0,9 6 0,-8-7-52,0-1 0,0 1 0,1-1 1,15 6-1,39 6-266,8-15-36,6-13-345,-2-14 109,-4-11 377,-11-9 10,-14-6 211,-14-7-35,-12-3 233,-14-3-78,-15-1-59,-14 5 211,-13 5 64,-8 10 139,-9 12-416,-8 11-35,-7 9-27,-9 8-93,-7 4-1102,-4 2-2006,0 0-5456,17-1 5163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58.30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9648E6"/>
      <inkml:brushProperty name="anchorY" value="-1.71741E6"/>
      <inkml:brushProperty name="scaleFactor" value="0.5"/>
    </inkml:brush>
  </inkml:definitions>
  <inkml:trace contextRef="#ctx0" brushRef="#br0">24 545 576,'0'0'0,"0"0"5043,0 0-5361,0 0 1831,0 0-142,0 0 587,0 0-1101,0 0-134,0 0 624,-4-2-138,-1-1-281,1 1-112,0 0-151,1 1-209,1 0-277,1 3-166,1 9 0,0 11-7,0 12 84,1 12 14,7 6-128,8 3 43,12-3-38,10-7 6,11-12-40,10-13-102,-48-19 81,-1 0 0,1-1-1,-1 0 1,17-2 0,-12-1-117,-1 0-1,1-1 1,19-7-1,-12 1-321,42-24-1,26-29-401,0-16 77,-5-10 137,-9-4 253,-13-1-94,-17 2 406,-15 7-51,-13 9 185,-9 13-17,-7 14 352,-3 16 150,-4 13-208,-4 15-192,-4 18 109,-2 18 75,-1 19 194,1 18-231,4 17 10,3 16 125,3 15 9,7 16-316,5 13 81,5 9-3,3 5-144,0-3 24,1-8-13,-3-15 16,-3-18-25,-3-20 9,-3-22 34,-5-19-47,-5-17-116,-7-14 51,-7-12-23,-8-6-73,-7-12-146,-4-13 148,-3-15 57,1-18-109,4-23-51,9-21-62,8-24-66,12-20-251,19-14 64,18-8-56,18-1-218,13 7 210,10 14 448,2 19 171,-2 19 27,-7 23 218,-11 20 326,-11 19 69,-11 17-138,-9 15-123,-20 12-320,0-1 0,0 0 1,-1 0-1,1 0 1,0 0-1,0 0 0,-1 0 1,1 0-1,0 1 1,0-1-1,-1 0 0,1 1 1,0-1-1,-1 0 1,1 1-1,0-1 0,-1 1 1,1-1-1,-1 1 1,1 0-1,0 0 0,14 29 747,2 23-379,3 24 171,4 24 34,3 19-133,4 16-142,4 9-186,4 2 37,1-4-125,2-8 232,-1-13-91,-4-14-190,-7-18 25,-8-17-3,-8-16-29,-9-15-161,-13-12 102,6-28 40,1 0 0,0 0-1,-1 0 1,1-1 0,-1 1 0,0-1 0,0 1-1,1-1 1,-1 0 0,0 0 0,-3 2-1,-33 8-559,-13-5 149,-11-12 134,-8-13 63,-6-15 73,-4-15-118,-1-16 62,1-12-3,7-10 53,9-3 136,14-1 22,16 2 5,29 68 33,0 0 0,-2-25 0,7 31-12,0 0 0,0 0 1,5-27-1,-1 26 17,0 0 0,0 0 0,12-23 0,-6 18-8,1 0 0,18-25 1,40-42-31,14-2 2,7-3 12,2-1-1578,-8-3-3209,-18 18-2333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59:58.49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89913E6"/>
      <inkml:brushProperty name="anchorY" value="-1.71841E6"/>
      <inkml:brushProperty name="scaleFactor" value="0.5"/>
    </inkml:brush>
  </inkml:definitions>
  <inkml:trace contextRef="#ctx0" brushRef="#br0">0 0 11941,'0'0'0,"0"0"993,0 0-990,0 0 525,0 0 1003,0 0-1824,3 5-310,12 2-1038,14 2-2548,0-2-4864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6:00:19.40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90048E6"/>
      <inkml:brushProperty name="anchorY" value="-1.71971E6"/>
      <inkml:brushProperty name="scaleFactor" value="0.5"/>
    </inkml:brush>
  </inkml:definitions>
  <inkml:trace contextRef="#ctx0" brushRef="#br0">108 9 5346,'0'0'0,"0"0"2370,0 0-2373,0 0 1126,0 0 224,0 0-21,0 0-1296,0 0 199,0 0-5,1-1 176,1-1-181,0 1 128,0-1 208,-1 1 181,0 0-202,0 0-30,-1 1-10,0 0-49,0 0-122,1 0-118,-1 0 6,1 0-35,-1 0-72,1 1-56,-1-1-45,0 0 5,2 1-8,3 6 0,4 9 56,5 9 189,4 12-218,4 8 40,3 6-70,3 2 30,-1-4-51,2-5 32,-2-9-30,1-8-28,1-9 26,0-8-30,3-5-178,1-4-80,1-5-195,-1-5 115,-2-3 24,-6-2 8,-6 0 5,-6 0 283,-6 0-80,-3 1 40,-5 1-94,-9 3 9,-9 1 197,-11 4-155,-9 1 168,-9 7-26,-6 8 160,-5 7-134,-3 8 123,-1 6-16,2 5 62,5 4 61,8 1-182,9 1 152,12 0-125,10 0-58,8 0 15,8 1-50,10 1-9,11 0 20,10-1-9,7-2-16,7-4 43,4-6-50,3-6 34,2-7-48,0-7 13,1-6-98,-1-3 82,-1-5-160,-1-3-29,-3-5 3,-4-2 26,-4-2-85,-7-2 64,-7 0-40,-5 0 103,-7 0-84,-4-1 29,-5 0 104,-2 0 42,-3 0 33,-1 3 37,-4 1-5,-4 3 79,-7 4 92,-4 1-190,-5 5 176,-5 6-93,-2 6 101,-1 6-27,1 5 67,5 5 22,4 3 34,7 4-5,5 3-51,5 4-78,4 3-18,2 4-2,7 2-100,5 2 9,8 0 29,5-3-51,3-4 17,2-7-6,0-7 0,0-8 18,0-6-23,0-7 27,-1-5-9,2-4 22,0-3-43,1-6-174,1-6 67,-1-7-199,-2-6-44,-2-6-71,-3-4 138,-4-3-11,-6-2 121,-5 0 29,-5 1 168,-2 3 16,-3 5-48,-2 7 99,-2 6 306,-4 7 177,-3 5-494,-1 4 133,-4 4-205,-1 5 93,0 7 150,0 6 11,3 5 178,3 6-264,4 4 69,3 5-157,1 4-2,5 2-9,5 3-61,6-1 16,3-2-26,3-4 23,2-4-26,0-4 7,-1-6-2,-1-3 0,-3-5 0,-3-4-18,-3-3-52,-3-3 89,-2-4-67,-3-1 58,0-3-34,-2 1 30,-5 0 103,-9 2-29,-9 2-40,-11 2 54,-10 2-20,-7 1 156,-6 1-100,-1-1 20,2-1-22,6-2-91,9-3-31,10-2-17,10-2-413,8-3-1286,6-8-836,12-10-3411,3-1-181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55.88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98809.9375"/>
      <inkml:brushProperty name="anchorY" value="-731887.625"/>
      <inkml:brushProperty name="scaleFactor" value="0.5"/>
    </inkml:brush>
  </inkml:definitions>
  <inkml:trace contextRef="#ctx0" brushRef="#br0">0 3 4882,'0'0'0,"0"0"5891,0 0-6182,0 0 2140,0 0 224,0 0-1694,0 0-286,18-1 326,9 1-371,12-1-24,9 1-29,6 0-118,1 0-1878,-5 0-835,-8 1-3337,-12 0 2136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6:00:21.17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90228E6"/>
      <inkml:brushProperty name="anchorY" value="-1.72285E6"/>
      <inkml:brushProperty name="scaleFactor" value="0.5"/>
    </inkml:brush>
  </inkml:definitions>
  <inkml:trace contextRef="#ctx0" brushRef="#br0">158 133 4514,'0'0'0,"0"0"1745,0 0-1812,0 0 1732,0 0 66,0 0-746,0 0-854,0 0 282,-3 0 323,-1 0-471,0 0-57,-1 0 146,0-1-68,1-1 55,1-3-253,1-1 1,0-2-71,2-1 6,-1-2-26,1 0 4,0-1-20,4-1 23,4 0-8,4 0-72,6 2 59,3 3 16,3 3-24,1 1-8,1 3 40,-1 6 6,-3 7 93,-2 6 69,-5 8 61,-6 8-120,-3 7-50,-9 6-64,-9 5-123,-11 3-86,-9 2 14,-7-1-128,-6-2 181,1-7-2,2-8 61,5-8 85,7-9-18,7-7 32,8-5 50,6-4-50,5-4 242,2-1-274,4-1 53,8-1-38,8-1 188,9-2 149,7-2-163,4-1 123,1-2-203,-1 2-38,-1-1 4,-3 2-52,-4 0-26,-3 1-144,-4 1-1027,-4 1-819,-3 1-1350,-5 0-1817,-3 1 2921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6:00:21.6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9038E6"/>
      <inkml:brushProperty name="anchorY" value="-1.72454E6"/>
      <inkml:brushProperty name="scaleFactor" value="0.5"/>
    </inkml:brush>
  </inkml:definitions>
  <inkml:trace contextRef="#ctx0" brushRef="#br0">1 15 11461,'0'0'0,"0"0"817,0 0-318,0 0 968,0 0 432,0 0-2043,0 0 571,0 6-384,2 9 434,5 11-172,3 12-137,4 12-22,1 9-138,0 3 8,-2-1-13,-3-8-3,-1-10 0,-4-11-93,-1-12-123,0-9-345,4-16-231,6-16 298,6-20-194,8-15 320,2-10-440,0-3 567,-2 2 183,-4 10 15,-5 12 35,-6 13 213,-4 11 428,-3 10-148,-1 12-199,1 13 205,0 13-115,2 13-195,1 12 22,2 8-171,2 7-19,2 1-415,1-2-956,1-8-558,2-13-1547,2-14-3722,-5-12 6124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6:00:21.84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90557E6"/>
      <inkml:brushProperty name="anchorY" value="-1.72634E6"/>
      <inkml:brushProperty name="scaleFactor" value="0.5"/>
    </inkml:brush>
  </inkml:definitions>
  <inkml:trace contextRef="#ctx0" brushRef="#br0">0 1 12550,'0'0'0,"0"0"2209,0 0-2521,0 0 1317,0 0 684,0 0-1419,0 0-113,29 25-26,14 1-22,15 1-133,12-6-147,6-9-1307,5-12-1435,-1-14-1137,-6-11-5889,-16 0 12237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6:00:22.12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90741E6"/>
      <inkml:brushProperty name="anchorY" value="-1.72766E6"/>
      <inkml:brushProperty name="scaleFactor" value="0.5"/>
    </inkml:brush>
  </inkml:definitions>
  <inkml:trace contextRef="#ctx0" brushRef="#br0">0 0 10981,'0'0'0,"0"0"1617,0 0-1270,0 0 1464,0 0 195,0 0-1533,0 0 356,6 40 153,2 18-96,1 18-371,0 14-385,-1 8-63,-2 1-48,-1-4-241,0-10 62,-2-15-1171,-1-16-665,-1-19-1336,0-18-379,-1-12-7229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6:00:23.10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90874E6"/>
      <inkml:brushProperty name="anchorY" value="-1.72975E6"/>
      <inkml:brushProperty name="scaleFactor" value="0.5"/>
    </inkml:brush>
  </inkml:definitions>
  <inkml:trace contextRef="#ctx0" brushRef="#br0">93 1 8740,'0'0'0,"0"0"784,0 0-242,0 0 1115,0 0 2,0 0-1627,0 0 230,-10 4-230,-3 9 296,-4 12 48,0 16 227,2 19-118,3 23 596,4 28-446,8 27-347,11 26-27,12 18-202,13 7-45,13-6-23,12-19-433,-41-120 103,30 50 0,-34-69-154,1-1 1,30 35-1,-34-46-37,0-1-1,1 1 1,0-2-1,21 13 1,-22-15-189,0-2 0,1 0-1,0-1 1,28 8 0,-29-7-1758,3-2 1,0-1-1,20 2 2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6:00:23.51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91052E6"/>
      <inkml:brushProperty name="anchorY" value="-1.73276E6"/>
      <inkml:brushProperty name="scaleFactor" value="0.5"/>
    </inkml:brush>
  </inkml:definitions>
  <inkml:trace contextRef="#ctx0" brushRef="#br0">0 0 7796,'0'0'0,"0"0"3185,0 0-3566,0 0 1597,39 13 297,17 10-1484,17 12 115,10 13 414,4 11-251,-2 13-139,-7 9 261,-11 11 3,-50-63-252,19 42 1,-24-43-143,13 48 1,-2 30 44,-14-1 31,-14-4-100,-13-6 28,-11-7-47,-6-11-27,-2-12-779,3-14-248,5-15-1380,9-19-1346,19-17 3546,1 0 0,-1 0 0,1 0 0,0 0 0,-1 0 0,1 0 0,-1 0 1,1 0-1,-1 0 0,1 0 0,-1 0 0,1 0 0,0 0 0,-1 0 0,1 0 0,-1 0 1,1 0-1,0 0 0,-1 0 0,1-1 0,-1 1 0,1 0 0,0 0 0,-1 0 0,1-1 0,0 1 1,-1 0-1,1-1 0,0 1 0,-1 0 0,1-1 0,0 1 0,0 0 1,-1-1-1,-6-12 1914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6:00:23.75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91225E6"/>
      <inkml:brushProperty name="anchorY" value="-1.73538E6"/>
      <inkml:brushProperty name="scaleFactor" value="0.5"/>
    </inkml:brush>
  </inkml:definitions>
  <inkml:trace contextRef="#ctx0" brushRef="#br0">0 24 5010,'0'0'0,"0"0"8900,0 0-9785,0 0 2272,0 0-651,0 0 633,0 0-1604,29 0 462,18-2-203,19-1-5,16-1-22,9 0-611,2 0-1413,-7 1-737,-14 1-2844,-19 1-28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6:00:23.95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91413E6"/>
      <inkml:brushProperty name="anchorY" value="-1.73663E6"/>
      <inkml:brushProperty name="scaleFactor" value="0.5"/>
    </inkml:brush>
  </inkml:definitions>
  <inkml:trace contextRef="#ctx0" brushRef="#br0">0 237 10565,'0'0'0,"0"0"1344,0 0-1362,0 0 1042,0 0-213,0 0-533,35 0 114,22-4-61,23-8-310,19-9 11,15-8-619,10-9-1334,7-6-667,2-4-1176,-26 8-2550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6:00:24.28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91628E6"/>
      <inkml:brushProperty name="anchorY" value="-1.73766E6"/>
      <inkml:brushProperty name="scaleFactor" value="0.5"/>
    </inkml:brush>
  </inkml:definitions>
  <inkml:trace contextRef="#ctx0" brushRef="#br0">17 240 8196,'0'0'0,"0"0"3249,0 0-3342,0 0 2225,0 0-823,0 0 196,0 0-694,-7 37-229,-1 13-126,7 9-205,9 2-155,11-4-86,13-8 25,9-13-40,9-11 7,8-11-58,3-16-77,2-15-94,-3-13-37,-6-12-299,-13-8 227,-11-6 27,-13-4-49,-16-3 195,-15 0-90,-14 2-339,-12 6 605,-9 8-66,-6 10-115,-3 12 173,-1 9-203,3 13-34,3 13-685,7 13-938,9 7-1253,11-2-6647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6:00:25.16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91501E6"/>
      <inkml:brushProperty name="anchorY" value="-1.73624E6"/>
      <inkml:brushProperty name="scaleFactor" value="0.5"/>
    </inkml:brush>
  </inkml:definitions>
  <inkml:trace contextRef="#ctx0" brushRef="#br0">1 167 11605,'0'0'0,"0"0"2738,0 0-3176,0 0 1262,0 0-125,0 0-109,0 0-657,19 27 409,9 15-182,12 16-96,8 12-59,6 8 27,3 1-37,1-2 26,-1-8-45,-5-11 32,-6-12-85,-7-14-145,-5-12-18,-4-11 30,-1-14 55,-1-15 21,2-16 132,-2-15-14,-1-12 88,-4-13-38,-5-10 167,-4-7-121,-5 1 5,-3 5 280,-3 13-103,-1 15-179,-1 18-33,-1 14-42,0 12-133,-1 8-1126,2 8-1182,-1 10-1046,1 11-1521,-1 0 593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56.13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800442.625"/>
      <inkml:brushProperty name="anchorY" value="-733157.5625"/>
      <inkml:brushProperty name="scaleFactor" value="0.5"/>
    </inkml:brush>
  </inkml:definitions>
  <inkml:trace contextRef="#ctx0" brushRef="#br0">1 0 5891,'0'0'0,"0"0"2241,0 0-2353,0 0 3118,0 0-1874,0 0-626,0 0 919,24 7-819,17-1-278,19 1-312,16-2-35,13-1-1678,5-4-1613,-2-2-5919,-19 0 9603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6:00:26.11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91706E6"/>
      <inkml:brushProperty name="anchorY" value="-1.7374E6"/>
      <inkml:brushProperty name="scaleFactor" value="0.5"/>
    </inkml:brush>
  </inkml:definitions>
  <inkml:trace contextRef="#ctx0" brushRef="#br0">9 236 1473,'0'0'0,"0"0"7283,0 0-7713,0 0 2541,0 0-190,0 0-334,0 0-1472,-2-1 120,0 0 178,0 0-82,0 0-195,1 0 53,1-1-63,7 0-86,11-4 189,15-2-173,15-4 0,15-3-56,14-1 27,9-2-14,7-1-15,3 1 4,2 1-2,-3 2 19,-3 1-24,-5 3 7,-8 3 17,-8 1-24,-9 2 7,-9 0-20,-6 1-70,-4 0-318,-1 1-400,2-1-488,4 0 638,8 0-1283,7-1-2445,-9 1-2405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6:00:26.63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91988E6"/>
      <inkml:brushProperty name="anchorY" value="-1.73844E6"/>
      <inkml:brushProperty name="scaleFactor" value="0.5"/>
    </inkml:brush>
  </inkml:definitions>
  <inkml:trace contextRef="#ctx0" brushRef="#br0">1 0 12822,'0'0'0,"0"0"1024,0 0-1045,0 0 1270,0 0 525,0 0-2094,0 0 621,1 12-296,4 10 38,4 11-35,2 10 29,3 7-45,-1 5 14,0 1 12,-3-5-4,-2-8-17,-2-10 6,-2-10-41,-1-9-63,0-7-470,3-6 128,6-10-50,8-10-156,7-11 196,6-10-65,4-5 97,1-1 146,0 2 262,-3 6-25,-4 7 70,-6 9 144,-5 7 243,-6 6-133,-1 5 79,0 3 22,1 5-120,4 7-56,4 8 85,2 9-91,2 9-141,1 9-34,-1 5 90,-1 6-94,-2 0 236,-2-3 82,-3-5-32,-3-8-328,-3-9 99,-2-8-89,-2-7-679,-1-7-1266,-2-5-1381,-1-3-4709,-1-2 5926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6:00:31.91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92557E6"/>
      <inkml:brushProperty name="anchorY" value="-1.74383E6"/>
      <inkml:brushProperty name="scaleFactor" value="0.5"/>
    </inkml:brush>
  </inkml:definitions>
  <inkml:trace contextRef="#ctx0" brushRef="#br0">52 13 7764,'0'0'0,"0"0"1072,0 0-634,0 0 1506,0 0-1607,0-2-308,0 0 91,0-1-123,0 1 22,0 1-6,0 0 153,0 0 162,0 1-168,0 0 141,0 0-39,0 0-83,0 0-30,0 0-53,0 0-29,0 0 2,0 0-79,0 0 20,0 0 9,0 0-24,0 0 26,0 0-8,0 0 59,0 0-34,0 0-25,0 0-10,0 0-19,0 0-35,0 2 64,6 5-2,7 7 226,9 8-285,7 7 78,6 4-28,5 3-2,2-1 0,4-3 0,-1-6-93,0-4-310,-2-7-160,-4-6-16,-3-4-5,-6-3-291,-8-3 232,-6-4 309,-7-3 78,-6-2 158,-11 0-20,-12 2 134,-13 1-32,-9 5 110,-10 7 234,-3 8 256,-3 10-221,0 9 243,2 7-30,4 7-83,8 5-154,7 4 59,10 1-182,9 1-123,7-2-66,9-3-17,11-4-7,12-5-22,12-8 25,11-9-102,12-8-102,8-7-293,8-6-2,1-8 31,-2-5-101,-6-5-194,-11-2 108,-12 0 289,-12 0 379,-12 1 8,-8 3 207,-7 1 209,-6 4 179,-7 1-142,-6 3-66,-7 2-185,-4 5 190,-3 8 2,-2 7-74,2 7 32,3 10-85,5 8-166,7 7-51,5 7 38,9 4-6,10 0 38,11-3-176,10-8 71,9-7-28,9-12-17,7-11 6,7-9-78,5-11-53,4-12-176,2-11-89,0-9-119,-5-6-93,-5-5 12,-11-3 41,-10 0 189,-11 0 62,-12 4 239,-8 4 41,-6 6 45,-6 5 470,-5 7-148,-5 5 36,-3 5 26,-3 4 195,0 2-411,0 6 56,1 6 102,2 8-11,4 10-179,2 9-54,5 9-106,7 6 35,9 4-22,8 1 22,8 1-24,6-2-11,3-4-16,0-3 21,-4-4-8,-5-5 41,-8-5-49,-7-4 54,-6-5-16,-11-4 61,-11-3 58,-14-2 81,-12-3 77,-13-2-50,-7-4-108,-4-3-42,3-2 78,8-2-163,11-3-9,13-5-319,12-7-684,13-7-386,18-9-1051,19-7-2829,0 4-196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6:00:32.36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92781E6"/>
      <inkml:brushProperty name="anchorY" value="-1.7467E6"/>
      <inkml:brushProperty name="scaleFactor" value="0.5"/>
    </inkml:brush>
  </inkml:definitions>
  <inkml:trace contextRef="#ctx0" brushRef="#br0">0 35 9861,'0'0'0,"0"0"1152,0 0-989,0 0 693,0 0-931,0 0 214,7 20 101,5 8 334,4 6-459,3 5-6,1 1 51,-1-1-115,-1-3-7,-3-5-20,-3-6 1,-2-8-22,-4-7 6,0-4-22,2-5-31,4-11 7,5-13 51,7-14 40,6-11-64,3-6 24,1 1-8,-1 5 37,-6 11-10,-6 11 248,-5 10 42,-4 7-165,0 10 270,3 10-139,1 9-179,3 9-56,1 8-37,-1 5-6,-1 2-677,-4 1-705,-5-5-1110,-2-8-3742,-4-9 2131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6:00:32.78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92966E6"/>
      <inkml:brushProperty name="anchorY" value="-1.74826E6"/>
      <inkml:brushProperty name="scaleFactor" value="0.5"/>
    </inkml:brush>
  </inkml:definitions>
  <inkml:trace contextRef="#ctx0" brushRef="#br0">1 82 9012,'0'0'0,"0"0"2561,0 0-2278,0 0 1790,0 0-1566,5 0-510,9 0 155,7 0-138,11 0-17,7-1-32,9-4-981,7-5-1030,2-8-2178,0-7-3642,-12 3 9727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6:00:33.03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9313E6"/>
      <inkml:brushProperty name="anchorY" value="-1.74944E6"/>
      <inkml:brushProperty name="scaleFactor" value="0.5"/>
    </inkml:brush>
  </inkml:definitions>
  <inkml:trace contextRef="#ctx0" brushRef="#br0">1 1 1745,'0'0'0,"0"0"10132,0 0-10700,0 0 2198,0 0-293,0 0-33,0 0-1197,0 18 125,1 11 259,0 10 27,2 8-409,1 6-26,2 3-48,3 0-33,0-2 1,1-3-3,1-6-19,-2-7-666,0-7-820,0-10-742,-1-8-3088,-3-6-2503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6:00:33.74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93266E6"/>
      <inkml:brushProperty name="anchorY" value="-1.75127E6"/>
      <inkml:brushProperty name="scaleFactor" value="0.5"/>
    </inkml:brush>
  </inkml:definitions>
  <inkml:trace contextRef="#ctx0" brushRef="#br0">2 9 8948,'0'0'0,"0"0"2737,0 0-2931,0 0 1714,0 0-34,0 0-429,-2-4-1279,8 0 444,11 5 122,11 9 59,9 11-86,6 13-157,2 11 64,-4 10-184,-6 9-10,-10 7-25,-8 4-40,-10 0-533,-11-3 205,-11-7 113,-9-10 98,-7-13-275,-6-14 40,0-10 91,-1-14-190,4-15 59,5-11 315,7-10-133,8-5 226,6 0-72,12 3 11,11 6 96,10 9 251,9 6 139,7 7-1,6 8-218,4 9-22,2 6-157,0 5 48,-3 1-64,-6-1-1069,-10-5-967,-10-4-2238,-8-12-2060,-8-4 6289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6:00:34.11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93444E6"/>
      <inkml:brushProperty name="anchorY" value="-1.75316E6"/>
      <inkml:brushProperty name="scaleFactor" value="0.5"/>
    </inkml:brush>
  </inkml:definitions>
  <inkml:trace contextRef="#ctx0" brushRef="#br0">13 0 8228,'0'0'0,"0"0"640,0 0-709,0 0 874,0 0 1239,-4 44-1780,0 21 462,0 25 272,4 23-297,10 22 105,14 23-190,19 21-250,20 16-220,19 8-130,19-5-10,15-14-972,-76-133 151,49 53 0,-59-75 160,1-1-1,50 35 1,-54-45-89,2-1 0,0-2 1,38 16-1,-43-23-1069,1-1 0,0-1 0,0 0 0,38 2 1,-39-1 2342,6-5 2,49-1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6:00:34.51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93685E6"/>
      <inkml:brushProperty name="anchorY" value="-1.75639E6"/>
      <inkml:brushProperty name="scaleFactor" value="0.5"/>
    </inkml:brush>
  </inkml:definitions>
  <inkml:trace contextRef="#ctx0" brushRef="#br0">1 1 10597,'0'0'0,"0"0"1681,0 0-1868,0 0 795,37 30 1172,16 16-937,18 18-208,10 16-249,3 11 127,-3 11-268,-6 8-5,-13 6-192,-16 5 24,-15 2-77,-27-91-168,2 58-1,-7-64-41,-1 1 0,-7 37 0,4-39-105,-1 1 1,-14 32 0,12-34-219,-27 47 1,-15 6-787,3-22-1504,6-22-2225,11-15-289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6:00:35.80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9385E6"/>
      <inkml:brushProperty name="anchorY" value="-1.75917E6"/>
      <inkml:brushProperty name="scaleFactor" value="0.5"/>
    </inkml:brush>
  </inkml:definitions>
  <inkml:trace contextRef="#ctx0" brushRef="#br0">65 52 9076,'0'0'0,"0"0"1729,0 0-1980,0 0 715,0 0 889,0 0-1110,4-10-238,1 1 88,0-1-77,0 2 147,-1 1 558,-2 3 92,-1 2-188,0 0-57,-1 2-24,0 0-48,0 1-181,0-1-157,0 2-25,0 7-88,-4 10 51,-6 11-58,-3 11-41,-3 10 30,0 8-33,2 9-10,4 5 22,2 6-9,7 3 3,9-2 0,10-5-37,12-9 47,9-11-90,-31-48 67,-1 1 0,2-1-1,16 11 1,30 10-182,5-12-280,3-10-320,1-13 67,2-12-430,-2-11-285,-2-10-988,-7-6-1792,-13 5-1957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56.89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802261.75"/>
      <inkml:brushProperty name="anchorY" value="-734452.375"/>
      <inkml:brushProperty name="scaleFactor" value="0.5"/>
    </inkml:brush>
  </inkml:definitions>
  <inkml:trace contextRef="#ctx0" brushRef="#br0">400 216 6547,'0'0'0,"0"0"2785,0 0-2651,0 0 2344,0 0-963,0 0-762,0 0-361,-2 0 315,1 0-77,0 0-417,0 0 62,1-1 34,-1-2-50,3-5-59,2-4-224,2-5 59,0-3-595,-1-3 197,-1-1 77,-5 0 89,-6 1-238,-9 3 102,-7 3 335,-6 5-159,-5 5 181,-1 2-78,0 6 28,2 6 31,3 6-85,4 7 83,3 8-9,3 8 134,4 10 78,4 9-107,2 11 359,4 9-121,2 7-193,3 5 48,0 1-160,1-1 16,1-2-32,-1-6-16,0-6 3,-2-10-97,-3-9-794,-4-12-545,-3-11-1112,-4-12-1798,1-8-3289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6:00:29.11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92192E6"/>
      <inkml:brushProperty name="anchorY" value="-1.74034E6"/>
      <inkml:brushProperty name="scaleFactor" value="0.5"/>
    </inkml:brush>
  </inkml:definitions>
  <inkml:trace contextRef="#ctx0" brushRef="#br0">12 26 7251,'0'0'0,"0"0"2129,0 0-1699,0 0 1251,0 0-313,0 0-474,0 0-627,0-2 450,0 0 361,0 0-453,0 1 63,0 0 96,0 0-47,0 1-415,0 0-138,0 5-98,0 10-6,-1 14-35,-2 15-13,-1 14-16,1 12-16,2 8 3,8 5-3,10-2-19,12-5 25,11-11-84,-32-55 41,1 0 1,0 0-1,16 12 0,-17-15-51,2 0-1,0-1 0,20 10 1,35 6-385,4-13-1,3-18 55,0-14-435,-1-15-208,-6-11 280,-6-8 406,-11-6 128,-11-2 61,-12-2 57,-9 0 146,-9 4-19,-7 4 72,-8 6-31,-7 9 124,-4 9 97,-2 11 165,-1 8 22,-1 8-121,0 10-215,-2 10 111,-1 12-90,1 14 18,3 14 89,6 13 10,4 14 59,8 12 45,12 7-101,11 3 15,14-3-156,8-7 58,10-11-176,5-14 27,3-16-17,0-16-188,-2-14-900,-2-14-614,-49-7 1273,1 0 1,-1 0-1,1 0 0,-1-1 0,12-4 0,-12 3-309,-1 0 0,1 0 0,-1 0 0,1-1 0,-1 0 0,6-6 0,21-21-7186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6:00:29.36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92429E6"/>
      <inkml:brushProperty name="anchorY" value="-1.74252E6"/>
      <inkml:brushProperty name="scaleFactor" value="0.5"/>
    </inkml:brush>
  </inkml:definitions>
  <inkml:trace contextRef="#ctx0" brushRef="#br0">14 5 13366,'0'0'0,"0"0"1057,0 0-748,0 0 1129,0 0 43,0 0-2079,-8-4-240,2 5-938,7 7-1218,10 8-5458,1-1 6129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6:00:37.87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94038E6"/>
      <inkml:brushProperty name="anchorY" value="-1.76108E6"/>
      <inkml:brushProperty name="scaleFactor" value="0.5"/>
    </inkml:brush>
  </inkml:definitions>
  <inkml:trace contextRef="#ctx0" brushRef="#br0">1 65 768,'0'0'0,"0"0"10917,0 0-11392,0 0 2060,0 0-1230,0 0 187,0 0-137,60-11 27,39-1-349,43-1-54,29 2-7,17 2-41,6 3-144,-8 4-445,-19 5 61,-32 6-184,-38 7-83,-90-14 780,1 0 0,0 1-1,-1 0 1,0 0 0,1 0 0,5 5-1,-12-7 34,0 0 1,0-1-1,0 1 0,0 0 0,0 0 0,0 0 0,-1 0 0,1 0 0,0 0 0,0 0 0,-1 0 1,1 0-1,-1 0 0,1 1 0,-1-1 0,1 0 0,-1 0 0,1 1 0,-1-1 0,0 0 1,0 0-1,0 1 0,0-1 0,0 0 0,0 1 0,0 1 0,-2-1 13,1 1-1,0 0 1,-1 0-1,0 0 1,1 0-1,-1-1 1,0 1-1,0-1 1,-1 1-1,1-1 1,-1 0-1,-4 4 1,-6 3 155,-1 0 0,-29 13 0,-59 21 879,-25-1-238,-17-1-10,-8-3-91,1-2 182,10-5-607,21-5 86,27-6-349,29-6 16,25-4-289,27-3-175,26-4 255,27-1-490,26-3-136,22-7 322,16-8 305,7-6-6,0-4-16,-11 1 233,-15 3-68,-21 6 30,-21 5 0,-17 4 19,-14 4 106,-14 2 718,-18 5-458,-18 7-436,-21 6 158,-16 7-113,-14 5 9,-5 3-134,0 1 113,8-2-116,13-2-5,18-4-37,18-6-144,16-5-131,20-14 450,0 1-1,0-1 0,0 0 0,0 0 0,0 0 1,0 0-1,-1 1 0,1-1 0,0 0 0,0 0 1,0 0-1,0 0 0,0 1 0,0-1 0,0 0 1,0 0-1,0 0 0,0 1 0,0-1 0,0 0 1,0 0-1,0 1 0,0-1 0,0 0 0,0 0 1,0 0-1,0 1 0,0-1 0,0 0 0,0 0 1,0 0-1,0 1 0,0-1 0,0 0 0,0 0 1,1 0-1,-1 0 0,0 1 0,0-1 0,0 0 1,0 0-1,0 0 0,1 0 0,-1 0 0,0 1 1,0-1-1,0 0 0,1 0 0,23 5-131,24-10 138,20-11-2,16-10-8,8-9-67,-1-3 93,-8 0-50,-15 6-97,-18 7-1240,-18 8-531,-33 17 1820,1 0-1,0 0 0,0 0 0,1 0 1,-1 0-1,0 0 0,0 0 1,0 0-1,1 0 0,-1-1 1,0 1-1,0 0 0,0 0 0,1 0 1,-1 0-1,0 0 0,0 0 1,0 0-1,0 0 0,1-1 0,-1 1 1,0 0-1,0 0 0,0 0 1,0 0-1,0-1 0,0 1 0,1 0 1,-1 0-1,0 0 0,0 0 1,0-1-1,0 1 0,0 0 1,0 0-1,0-1 0,0 1 0,0 0 1,0 0-1,0 0 0,0-1 1,0 1-1,0 0 0,0 0 0,0 0 1,0-1-1,0 1 0,0 0 1,0 0-1,0 0 0,-1-1 0,1 1 1,0 0-1,0 0 0,-8-3-6161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6:00:38.50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9427E6"/>
      <inkml:brushProperty name="anchorY" value="-1.76265E6"/>
      <inkml:brushProperty name="scaleFactor" value="0.5"/>
    </inkml:brush>
  </inkml:definitions>
  <inkml:trace contextRef="#ctx0" brushRef="#br0">1082 1297 12230,'0'0'0,"0"0"3233,0 0-3622,0 0 2659,0 0-403,0 0-1875,-2-9 265,-6-7-209,-12-7-43,-14-9-42,-17-8 10,-17-8-5,-15-10 37,-12-10 9,-11-12-20,-5-8-47,1-8-25,5-3-127,11-1 106,18 4 17,18 6-44,20 7-74,18 9-165,19 64 303,0 1 1,1 0 0,0-1-1,2-17 1,-1 21 14,1 0 0,-1 0 0,1 0 0,0 1 0,0-1 0,1 0 0,4-6 0,-5 8-1,2-1 0,-1 0 1,1 1-1,0-1 0,0 1 1,0 0-1,6-4 0,-5 4 41,1 0-1,1 0 1,-1 0-1,1 1 0,9-4 1,36-6-175,2 16 60,-47-1 100,1 0 0,-1 1 0,1 0 0,14 7 0,-14-4 11,0-1-1,0 1 0,0 1 0,8 8 1,26 41 13,-7 15-31,-8 14-22,-9 12 46,-8 10 2,-5 6-93,-3 2-27,-3-3-90,-2-7 130,-2-12 11,1-13 75,1-14 5,1-16-13,0-15 7,1-12-39,1-10 48,1-7-35,6-6 29,11-12-8,17-13 115,19-16-69,19-13 45,17-13 232,14-6-197,10-3-3,4 1-91,1 6-21,-3 9-40,-6 12-1712,-12 12-2392,-24 12-7938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6:00:39.38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94445E6"/>
      <inkml:brushProperty name="anchorY" value="-1.76325E6"/>
      <inkml:brushProperty name="scaleFactor" value="0.5"/>
    </inkml:brush>
  </inkml:definitions>
  <inkml:trace contextRef="#ctx0" brushRef="#br0">0 205 7187,'0'0'0,"0"0"1777,0 0-1905,0 0 2001,0 0-427,0 0-894,0 0-472,2 0 176,1-2 251,-1 1-136,2-2 309,0 0 1,3-2-212,1 1 19,3-1-109,3-1-149,5-1-41,9-1 35,9-2-96,12 0 102,11-4-14,11-2-144,7-2 83,1-1-70,-2 1-40,-8 2-45,-13 2 8,-12 3-8,-14 4-205,-11 3-1044,-8 2-1002,-3 1-1490,0 0-2013,-3 1 810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6:00:41.50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94652E6"/>
      <inkml:brushProperty name="anchorY" value="-1.76431E6"/>
      <inkml:brushProperty name="scaleFactor" value="0.5"/>
    </inkml:brush>
  </inkml:definitions>
  <inkml:trace contextRef="#ctx0" brushRef="#br0">0 330 6931,'0'0'0,"0"0"1953,0 0-1961,0 0 2334,0 0-693,0 0-875,0 0-550,2-2 131,1 2 88,2 7-190,4 11 1022,2 12-608,3 15-146,2 14 135,2 12-504,0 7-53,0 1-65,-3-7-10,-3-11 11,-3-16-43,-3-14-61,-2-12-134,-2-10-5,-1-12-291,-1-15 75,1-15-395,0-16 829,0-12-71,0-12-99,0-11 218,-1-7-82,1-4 64,-1-2-32,0 5 48,0 11 24,0 14 369,0 18 66,0 17-145,0 13-156,5 11-163,7 15 26,13 15 139,14 15-67,14 11-63,12 8-52,9 4-10,7-3-5,4-6-3,1-9 0,-2-12-56,-3-10-245,-4-9-158,-5-13-179,-4-11 46,-7-11 170,-6-8-279,-7-7 316,-9-4 111,-7-3 103,-9 2-83,-7 1 116,-7 6 135,-4 6-18,-3 8 18,-2 8 208,-2 6 54,1 4-59,0 4-24,-2 5-29,-4 8 264,-2 10-61,-3 13 31,-1 17 22,2 16-80,0 19 229,2 18-144,1 15-136,2 9 99,3 2 107,1-3-17,4-9 260,4-10-497,2-16 8,2-16-206,0-17 14,-1-17-40,-1-14-53,-3-12-939,-2-10-895,-1-4-775,-7-10-1607,-1-1-6761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6:00:46.97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94911E6"/>
      <inkml:brushProperty name="anchorY" value="-1.76672E6"/>
      <inkml:brushProperty name="scaleFactor" value="0.5"/>
    </inkml:brush>
  </inkml:definitions>
  <inkml:trace contextRef="#ctx0" brushRef="#br0">345 34 10901,'0'0'0,"0"0"2209,0 0-2204,0 0 1228,0 0 896,0 0-86,0 0-1453,0 0-449,14-7 22,32 0-165,44 0 26,49 1-11,46 2-16,35 1 25,20 7-28,1 7 9,-19 6-40,-34 3-140,-44 1-353,-47-2 127,-93-18 402,1 1 1,0-1 0,0 1-1,0 0 1,0 0 0,-1 0-1,8 5 1,-13-6-1,2 0 0,-1-1-1,0 1 1,0-1 0,1 1 0,-1-1 0,0 1 0,0-1-1,0 1 1,0-1 0,0 1 0,0-1 0,0 1-1,0 0 1,0-1 0,0 1 0,0-1 0,0 1-1,-1-1 1,1 1 0,0-1 0,0 1 0,0-1-1,-1 1 1,1-1 0,0 1 0,-1-1 0,1 1 0,0-1-1,-1 0 1,1 1 0,-1-1 0,1 1 0,0-1-1,-1 0 1,1 1 0,-1-1 0,1 0 0,-1 0-1,1 0 1,-1 1 0,1-1 0,-1 0 0,0 0-1,1 0 1,-2 0 0,-68 23-10,-57 2 11,-51 3 0,-42 3 38,-34 2-49,-20 1 16,-4 0-5,18-2 94,39-4 141,55-4-222,57-4 3,105-19-29,-1 0-1,1 0 1,-1 0 0,0 1-1,1 0 1,-1 0-1,1 0 1,-5 3 0,9-4 13,0-1 0,0 0 0,-1 0 0,1 0-1,0 0 1,0 1 0,0-1 0,0 0 0,0 0 0,0 1 0,0-1 0,0 0 0,0 0 0,0 0 0,0 1 0,0-1 0,0 0 0,0 0 0,0 1-1,0-1 1,0 0 0,0 0 0,0 0 0,0 1 0,0-1 0,0 0 0,0 0 0,0 1 0,0-1 0,1 0 0,-1 0 0,0 0 0,0 0 0,0 1-1,0-1 1,0 0 0,1 0 0,-1 0 0,0 1 0,18 6-16,62 8-155,55-2-442,44-3-737,29-4 381,13-2 62,-3-1-2,-17-3 788,-28 0 49,-34 0 72,-39-1 681,-35 1 359,-28-1 163,-20 1-266,-18 0-318,-17 0-347,-22-1-163,-22 5 22,-19 4-131,-12 4 11,3 3-27,12 4 2,19 5-151,54-21 160,-1 0 0,1 1 0,-1-1 0,1 1 1,-7 8-1,11-11 2,-1 1 0,1 0 0,-1 0 0,1 0 0,0 1 0,0-1 1,0 0-1,0 0 0,0 1 0,0-1 0,1 0 0,-1 1 0,1 3 1,0-4-1,1 1 0,-1 0 0,1-1 0,-1 1 0,1 0 0,0 0 1,0-1-1,0 1 0,0-1 0,1 1 0,-1-1 0,3 4 0,2-1-30,-1 1 0,0-1-1,1 0 1,0-1 0,12 8-1,59 22-267,25-6-1,20-8-501,9-7 304,-1-6 163,-12-3 355,-18-4-78,-24-1 59,-25 0 206,-20 0 594,-24 1-8,-28 5-173,-34 9-549,-36 10 36,-34 9-95,-24 7 13,-10 4-11,7 1-15,23-4-14,33-4-35,31-9-178,65-27 211,-2-1 1,1 1 0,-1 0 0,0 0 0,1 0 0,-1 0 0,1 0 0,-1 1 0,1-1 0,0 0 0,-1 1 0,1-1 0,0 1 0,-1 2-1,3-3 14,0 0-1,-1-1 1,1 1 0,0 0-1,-1 0 1,1 0-1,0-1 1,0 1-1,0-1 1,-1 1-1,1 0 1,0-1-1,0 1 1,0-1-1,0 0 1,0 1-1,0-1 1,0 0-1,0 1 1,0-1-1,0 0 1,0 0-1,0 0 1,2 0-1,71 1-776,46-13-943,41-15-1144,32-16-2793,-25 3-1144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6:00:47.51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95194E6"/>
      <inkml:brushProperty name="anchorY" value="-1.76903E6"/>
      <inkml:brushProperty name="scaleFactor" value="0.5"/>
    </inkml:brush>
  </inkml:definitions>
  <inkml:trace contextRef="#ctx0" brushRef="#br0">63 6 12774,'0'0'0,"0"0"2289,0 0-1998,0 0 2662,0 0-1536,0 0-1196,-5-3-42,10 0-118,14 6-23,24 7 26,26 7-43,26 7 16,17 3-42,9 4 66,-1-1-58,-13 0 0,-18-3-1,-25-1-95,-22 3 120,-42-27-26,1-1 0,1 1 1,-1-1-1,0 1 1,0 0-1,0 0 1,0-1-1,0 1 0,-1 0 1,1 0-1,-1 0 1,1 0-1,-1 0 0,1 0 1,-1 0-1,0 2 1,-1-1-2,0 1 1,0-1 0,0 0-1,0 0 1,0 0 0,0 0-1,-1 0 1,0 0 0,1 0-1,-1-1 1,-3 5 0,-4 2 17,0 1 1,-1-2 0,-14 12-1,-60 34-18,-27 6 6,-17 3 34,-7 3-32,7-2 10,18-2-20,24-6 4,27-7-2,23-8-37,36-39 38,-1 0-1,0 0 1,0 0 0,0 0 0,0 0-1,1 0 1,-1 0 0,1 0-1,-1 0 1,1 1 0,0-1 0,0 0-1,0 0 1,0 3 0,1-2-2,0-1 1,0-1 0,0 1-1,0 0 1,0 0 0,0 0-1,0-1 1,1 1 0,-1 0-1,1-1 1,-1 1 0,1-1-1,-1 0 1,1 0 0,3 2-1,3 2 5,0-2 0,0 1 0,0-1-1,16 4 1,64 8 9,28-5-15,20-4 4,10-4 17,1-2-24,-7-1 82,-13-4-80,-18-2 9,-23 1 90,-24 1-123,-21 1 22,-19 2-139,-19 1-1086,-23 2-1641,-25 5-856,-30 3-5728,3-1 6990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6:00:49.65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95424E6"/>
      <inkml:brushProperty name="anchorY" value="-1.77129E6"/>
      <inkml:brushProperty name="scaleFactor" value="0.5"/>
    </inkml:brush>
  </inkml:definitions>
  <inkml:trace contextRef="#ctx0" brushRef="#br0">0 172 3057,'0'0'0,"0"0"10341,0 0-10570,0 0 2067,0 0-211,0 0 113,0 0-1764,0-13 224,0-3-318,0-5-954,0-5-1508,3-4-1147,3-5-4749,0 5 6683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6:00:49.84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95552E6"/>
      <inkml:brushProperty name="anchorY" value="-1.77239E6"/>
      <inkml:brushProperty name="scaleFactor" value="0.5"/>
    </inkml:brush>
  </inkml:definitions>
  <inkml:trace contextRef="#ctx0" brushRef="#br0">1 25 10677,'0'0'0,"0"0"2433,0 0-2409,0 0 1323,0 0 913,0 0-1086,0 0-1238,2-8 291,2 0-310,1 0-525,3 8-1615,4 11 388,2 14-1978,2 12-2179,-3-1 2793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57.10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800592.9375"/>
      <inkml:brushProperty name="anchorY" value="-734114.5"/>
      <inkml:brushProperty name="scaleFactor" value="0.5"/>
    </inkml:brush>
  </inkml:definitions>
  <inkml:trace contextRef="#ctx0" brushRef="#br0">0 0 7331,'0'0'0,"0"0"1617,0 0-1457,0 0 472,0 0 1009,0 0-1353,39 10-21,18 3 107,19 1-308,14 0-55,9-4-48,4-2-1964,-1-8-2567,-20-1-1516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6:00:50.02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95686E6"/>
      <inkml:brushProperty name="anchorY" value="-1.77374E6"/>
      <inkml:brushProperty name="scaleFactor" value="0.5"/>
    </inkml:brush>
  </inkml:definitions>
  <inkml:trace contextRef="#ctx0" brushRef="#br0">1 11 10277,'0'0'0,"0"0"4066,0 0-4501,0 0 2033,0 0 245,0 0-824,0-2-1870,0 0-205,2-1-1671,2 1-2721,1 1-3419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6:00:50.68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95815E6"/>
      <inkml:brushProperty name="anchorY" value="-1.775E6"/>
      <inkml:brushProperty name="scaleFactor" value="0.5"/>
    </inkml:brush>
  </inkml:definitions>
  <inkml:trace contextRef="#ctx0" brushRef="#br0">1 1 11909,'0'0'0,"0"0"1809,0 0-2073,0 0 1619,0 0 139,-1-1-1835,3 8 592,6 11 32,8 13 85,9 13-344,8 11 64,9 7-32,4 5-64,5-1-22,3-5-52,2-9-551,-1-14 153,0-12-136,-2-10-171,0-14-85,-1-13 141,-3-13 74,-4-9 244,-5-9 205,-8-6 205,-6-2-32,-8 0 73,-5 3 63,-6 6 339,-3 8 152,-3 9 281,-1 9-14,-1 6-323,0 5 51,0 3-184,0 3-78,-1 7-138,-6 10 195,-7 15 23,-5 16 110,-7 18 19,-3 18-406,-3 17 48,-1 13-131,1 6 73,4-2-86,4-11 5,7-14-2,6-17-41,5-18 30,3-16-48,3-13-80,3-12-557,2-7-577,3-6-379,4-5-109,4-11-646,6-13-2982,-3 0-592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6:00:51.32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96003E6"/>
      <inkml:brushProperty name="anchorY" value="-1.77751E6"/>
      <inkml:brushProperty name="scaleFactor" value="0.5"/>
    </inkml:brush>
  </inkml:definitions>
  <inkml:trace contextRef="#ctx0" brushRef="#br0">4 17 7491,'0'0'0,"0"0"2257,0 0-2259,0 0 1616,0 0 165,0 0-546,0 0-1065,0-5 64,0-1 294,0 1-153,0 5-109,0 11 217,0 14 263,0 15-259,0 14-327,0 12-73,0 7-69,-1 1-8,1-3-363,-1-7-701,0-10-662,1-11-1108,0-11-1261,0-12-3428,-1-8 8214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6:00:51.54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95875E6"/>
      <inkml:brushProperty name="anchorY" value="-1.77687E6"/>
      <inkml:brushProperty name="scaleFactor" value="0.5"/>
    </inkml:brush>
  </inkml:definitions>
  <inkml:trace contextRef="#ctx0" brushRef="#br0">1 55 7347,'0'0'0,"0"0"3906,0 0-4183,0 0 1605,0 0 481,0 0-806,0 0-912,13 0 408,13-1 253,13 0-544,13 0-90,10-2-94,8-2-8,3-2-16,1-2-1382,-4-1-1566,-8 0-2140,-16 2-2776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6:00:52.62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96061E6"/>
      <inkml:brushProperty name="anchorY" value="-1.77808E6"/>
      <inkml:brushProperty name="scaleFactor" value="0.5"/>
    </inkml:brush>
  </inkml:definitions>
  <inkml:trace contextRef="#ctx0" brushRef="#br0">663 1 192,'0'0'0,"0"0"8020,0 0-8106,0 0 1103,0 0-121,0 0 788,0 0-1540,0 0 53,0 0 251,0 0 294,0 0-440,0 0 108,0 0 4,0 0-38,0 0-45,0 0-80,0 0-113,0 0 25,0 0-93,0 0-110,0 0 45,0 0-80,0 0 56,0 0-37,2 0 30,0 0 28,4 0-7,2 0 5,1 0 19,1 0-25,-1 0 9,-2 0 16,-2 0-6,-2 0 190,-1 0 451,-1 0-44,-1 0-153,-1 0-81,-6 0-117,-8 1-171,-9 2-78,-10 1-12,-8 4 7,-4 3-8,-3 4 22,0 4-24,2 3 7,0 6-2,2 4 0,2 2 38,1 4 26,3 3 50,1 1-28,3 2 31,3 1-45,4 0-24,5-2-13,5-2 0,7-5-41,4-5 30,3-5-29,3-4 8,4-5 15,7-2 33,9-3-27,11-2-8,13-3 40,14-3-13,13-2-14,10-3-13,7-6 3,4-3-22,-2-3 6,-4 0-3,-7-1 0,-9 1 18,-11 2-23,-11 1-48,-10 2-62,-8 3-304,-7 2-331,-5 1-487,-1 1-666,1-2-644,2-2-1455,4-3-3791,-5 0 8574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6:00:53.37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96233E6"/>
      <inkml:brushProperty name="anchorY" value="-1.77991E6"/>
      <inkml:brushProperty name="scaleFactor" value="0.5"/>
    </inkml:brush>
  </inkml:definitions>
  <inkml:trace contextRef="#ctx0" brushRef="#br0">26 439 10341,'0'0'0,"0"0"1825,0 0-1961,0 0 2091,0 0 497,0 0-875,0 0-1257,0-8-11,0 0 115,0 1-234,0 8-65,0 15 227,0 19 297,0 19-415,0 19-55,0 10 11,0 7-217,0-2 54,0-10-27,0-12-150,0-17-647,0-15-105,0-15-93,0-16-673,3-20-346,4-22-747,2-22 1349,1-19 703,-2-16-254,-2-12-238,-4-9 1193,-5-2-165,-5 2 151,-4 12 350,0 16 1351,0 22-420,3 20 203,2 18-320,3 16-473,2 15-389,1 16 494,3 16-46,7 12-410,9 10 87,9 5-212,10 2-17,10-5-120,8-6 24,6-10-91,5-10 78,5-12 10,6-8-77,6-7 45,5-7-34,0-6-11,-5-6-91,-10-4-69,-13-3-136,-15-2 272,-15-1-16,-12 3 32,-10 3 99,-5 3 442,-4 5 30,-1 4-88,-1 3-115,1 2-135,-1 1-127,-2 6 1,-4 9 21,-3 13-13,-4 13-14,-1 15 24,0 16 49,-1 12 173,1 10-139,2 3-171,3-2-5,2-8-445,3-14-166,3-16-1513,1-19-1245,4-15-3429,1-11-98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6:00:53.56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96446E6"/>
      <inkml:brushProperty name="anchorY" value="-1.78194E6"/>
      <inkml:brushProperty name="scaleFactor" value="0.5"/>
    </inkml:brush>
  </inkml:definitions>
  <inkml:trace contextRef="#ctx0" brushRef="#br0">0 0 12854,'0'0'0,"0"0"1537,0 0-5603,0 0 2404,0 0-5288,0 0 5888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3:58.16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40986.15625"/>
      <inkml:brushProperty name="anchorY" value="-314972.5"/>
      <inkml:brushProperty name="scaleFactor" value="0.5"/>
    </inkml:brush>
  </inkml:definitions>
  <inkml:trace contextRef="#ctx0" brushRef="#br0">11 1 1024,'0'0'2340,"-7"4"-2316,3 0-21,6 0-19,11-1-110,13 0-250,14-2 214,14 0-513,10-5-1611,-8 0 2885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3:59.10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42499.5625"/>
      <inkml:brushProperty name="anchorY" value="-316254.3125"/>
      <inkml:brushProperty name="scaleFactor" value="0.5"/>
    </inkml:brush>
  </inkml:definitions>
  <inkml:trace contextRef="#ctx0" brushRef="#br0">1 1 688,'0'0'0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4:00.26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40730.34375"/>
      <inkml:brushProperty name="anchorY" value="-316099.3125"/>
      <inkml:brushProperty name="scaleFactor" value="0.5"/>
    </inkml:brush>
  </inkml:definitions>
  <inkml:trace contextRef="#ctx0" brushRef="#br0">216 1 944,'0'0'1193,"-26"4"-937,-4 3 96,-2 1 278,3 3-603,6 1 133,6 1-168,4 0 24,4-1-16,3-2 504,3-2-499,0 0 25,1 1-46,0 1-665,-1 4 668,-1 1-46,0-1 35,1-3 22,0-2-129,1-3-1867,1-3 861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57.37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802510.875"/>
      <inkml:brushProperty name="anchorY" value="-735451.875"/>
      <inkml:brushProperty name="scaleFactor" value="0.5"/>
    </inkml:brush>
  </inkml:definitions>
  <inkml:trace contextRef="#ctx0" brushRef="#br0">295 1 8148,'0'0'0,"0"0"496,0 0 915,0 0 411,0 0-1349,-28 20 15,-8 12 224,-5 13-181,-1 11-24,2 8-358,5 6-127,6 2 10,7-1-144,9-7-603,5-8-1217,9-14-498,10-13-2509,1-11 221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4:02.37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39245.0625"/>
      <inkml:brushProperty name="anchorY" value="-315026.25"/>
      <inkml:brushProperty name="scaleFactor" value="0.5"/>
    </inkml:brush>
  </inkml:definitions>
  <inkml:trace contextRef="#ctx0" brushRef="#br0">1985 1 1953,'0'0'1491,"-28"19"-1403,-7 9 176,-7 9 91,-2 4-264,1 3-83,1-1 91,3-1-121,2-1-23,2-3-200,1-1-697,-1-1 53,-2-1 212,-3 1 759,-2 0-204,-4 3 196,-3 3-58,-4 1 3,-4 2-38,-4-4 65,-4-6 52,-3-8 473,-2-9-445,-2-8-121,0-4 54,0-4-46,2 1-34,1 0-307,1 0-214,1-1 675,2 0 412,1-1-409,3-2 51,2 0 234,7-1-31,5-1 18,8 2-29,7-1-102,6 1-160,8 1 188,5 0 209,4-1-132,4 2-331,3-1 26,1 0 22,2 0-9,0 0-108,-1 0 52,1 0-39,2 0 83,3 0-25,6 0 30,7 0 143,7 0 204,6 0-310,6 2 221,4 2-199,2 1 71,0 1-61,-2 1 14,-2-1 12,-4-1-154,-2-2 65,-3 0-84,-1-2 0,0 0 17,-1-1 28,0 0-44,-1 0 52,-1 0-71,1 0 77,0-1 125,2 1-165,1 0 152,3 0-82,2 0 117,2 0 135,2 0-183,2 0 216,0 2-8,-2 0-312,-6 1-33,-7-1 68,-8 1-78,-6 0-16,-6-1 5,-4-1-24,-3-1 25,-1 1-364,0-1-512,0 0-5,6-1-1761,7-2 1369,10-8-902,0 0-524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4:57.841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33958.5"/>
      <inkml:brushProperty name="anchorY" value="-314098"/>
      <inkml:brushProperty name="scaleFactor" value="0.5"/>
    </inkml:brush>
  </inkml:definitions>
  <inkml:trace contextRef="#ctx0" brushRef="#br0">0 7 288,'0'0'4781,"0"-1"-4472,0 1 46,0 0-171,0-1 105,0 0-175,0 0-44,0 0 250,0 1-270,0-2 903,0 2-948,0 1-29,0-1 67,0 0-54,0 0-21,0 2 43,0 0-16,0 0-276,0 0 156,0 1-230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5:00.94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35228.5"/>
      <inkml:brushProperty name="anchorY" value="-315376.5"/>
      <inkml:brushProperty name="scaleFactor" value="0.5"/>
    </inkml:brush>
  </inkml:definitions>
  <inkml:trace contextRef="#ctx0" brushRef="#br0">159 0 992,'0'2'12382,"0"-1"-12358,0-1-8,0 1-19,0 0 81,0-1-43,0 1 53,0 0-51,0 0-21,-1 1 24,0-1 8,0 1-40,-1 0 13,0-1 14,1 2-6,-1-1-34,0 0 66,0 1-58,1-1 0,0-1-1,-1 1 54,2-1-53,-1 0 37,1 0 502,-1-1-684,1 0 172,-1 0-102,-1 0-43,1 0 126,-1-1-43,0 0-22,0 0-82,1 0 152,-1-1-69,1 0 98,0 0-61,0 0 21,0-1-61,0 1-2,1-1 34,-1 2 24,1 0 32,0 0-43,-1 1 16,1 0-5,-1 0-18,0 0 23,1 0-8,-1 0 22,0-1-24,1 1 26,0 0-45,0-1 32,0 1 149,0 0-317,0 6-10,-1 9 154,1 11 2,-1 12 6,0 11 64,1 8-72,-2 5 62,1 2-38,1 2 10,-2 0-2,1 2-37,-2 1 48,0 1-17,0 3-12,-1 1 60,1 2-74,-1 1 24,0-2 11,0-1-43,1-3 69,-1-2-58,1-1 18,1-2-5,0-1 0,1 0 0,0-2 19,-1-1-24,1-1 63,0-2-36,-1-3-62,1-1 93,0-3-32,-1 0 105,1-2-83,0 2 103,0 0-10,-1 1-106,1 0 90,0 1-88,0 0 98,-1-1-122,0 1 131,-1-2-96,0-1 66,0-4-74,0-3 21,0-6 29,1-5-10,1-6-70,0-4 41,1-5-17,-1-2-16,1-3 6,0-3-22,0-1 6,0-2-22,-1-2 25,1 0-9,0 0 22,-1-1-25,1-2 9,0 1 16,0-2 13,0 0-22,0 0 9,0-1-22,0 0-13,0 0 22,0 0-28,0 0 9,0 0 16,0 0 13,0-1-22,0 2 9,0 0-3,0 2-19,0 2 6,0 2 16,0 3-6,-1 2 22,1 2-6,-1 3 3,1 1-19,0 2 25,-1 1-28,1 2 9,-1-2 16,0 0-43,0-2 32,0-1-11,0-2 3,0-2 0,1-1 0,0-1 0,-1-1 0,1-1 0,0 0 0,0-2 0,0 0 0,0-2 0,0 0 0,0 0-19,0 0 43,-1 1-50,0-1 71,1 1-77,-1-2 43,0 0-14,1-2 3,-1 0-19,1-2 81,0 0-100,0-1 70,0 1-40,0-2 48,1 1 403,-2 0-600,0 0 106,1 0 41,0 0-30,-1 0 10,1 0 17,0 0 13,0 0-3,0-6-3105,0-15-6664,0-1 7651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5:10.684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33800.0625"/>
      <inkml:brushProperty name="anchorY" value="-317318.84375"/>
      <inkml:brushProperty name="scaleFactor" value="0.5"/>
    </inkml:brush>
  </inkml:definitions>
  <inkml:trace contextRef="#ctx0" brushRef="#br0">99 19 784,'0'0'8826,"0"0"-8736,-1 0 100,0 0 10,-1 0 21,1 0-18,-1 0-123,0 0-21,0 0-3,0 0-45,1 0 29,1 0-30,-1 0 9,1 0 34,0 0-47,-1 0 34,-2 0-30,0 0 46,-2 0-69,0 0 40,1 0-33,0 0 9,1 0-3,1 0 0,0 0 0,0 0 0,1 0 0,-2 0 0,-1 0 19,0 0-6,0 0-16,1 0-13,0 0 22,0 0-46,0 0 50,1 0-52,-1 0 34,1 0-11,1 0-109,0 0 88,0 0-69,1 0 18,0 0 69,0 0-58,-1 0 96,1 0 11,0 0 0,-1 0-33,1 0 12,0 0 63,0 0 123,-1 0-18,1 0-22,-1 0-136,0 0 18,0 0-15,0 0-3,0 0 19,1 0-6,-1 0-16,0 0 6,0 0 35,1 0-68,-1 0 22,1 0-8,0 0-56,0-1-96,0 1 152,0-1 19,0 0-6,0 0 22,0 0 13,3-1 221,5 1-79,8 0 148,8-1-127,8 1-69,9-1 36,5 1-207,6 0 93,4 1-37,2 0 42,1 0-85,-1 0 27,0 0-11,-2-1 0,-4 1 56,-2 0-72,-4-1 42,-4 1-31,-2 0 8,-2 0 16,-2 0-25,-1 0 9,-1 0 16,0 0-25,0 0 9,-1 0 16,-2 0-25,1 0 9,0 0-22,1 0 25,1 0-28,1 0 9,1 0-3,2 0 18,-1 0-4,0 0 2,-1 0 0,-1 0 18,-3 0-23,-1 0 8,-1 0-3,-2 0 0,0 0 0,-1 0 0,-1 0 0,-3 0 0,-1 1 0,-2 0 0,-2 0 19,-1 1-25,0-1 28,-1 1-28,-1 0 9,-1 0-3,-1 1 0,0-1 0,0 0-38,-2 0 49,0-1-16,-1 1 5,-1-1 19,1 0-6,-1 1-16,0-1 6,1 0-3,0-1 56,1 1-53,0-1-19,2 1-14,1-1 38,3 0-13,1 1 5,2-1 0,2 0 0,0 0-19,-1 0 25,1 0 10,-1 1-22,0-1 9,-1 1-22,0-1 25,-2 1-9,-1-1 22,-1 1-25,-2-1 9,0 0-3,1 1 37,0-1-29,2 0-26,1 0 63,3 0-40,1 0-5,1 0-16,0 0 22,1 0-9,-1 0 3,0 0 0,0 0 0,-1 0 0,1 0 0,0 0 0,0 0 0,0 0 0,-2 0-19,0 0 25,0 0-9,-2 0 3,0 0 0,-1 0 0,1 0 0,-1 0 0,-1 0-19,-1 0-13,0 0 3,0 0 15,0 0 14,1 0-2,2 0 2,1 0-56,0 0 16,-1 0 48,-2 0-35,-3 0 32,-2 0-45,-4 0 51,-1 0-16,-3 0 42,0 0-29,-2 0-8,-1 0 3,1 0-3,0 0 0,1 0 0,0 0 0,2 0 0,0 0 0,2 0 0,0 0-38,0 0 124,2 0-188,0 0 134,2 0-42,0 0 10,2 0 0,0 0 0,2 0 0,0 0 18,0 0-42,-1 0 70,0 0-60,-1 0 20,-2 0-62,-1 0 72,-2 0-24,-1 0 8,-2 0 0,0 0 0,1 0 0,1 0 0,1 0-19,2 0 24,2 0-7,1 0 2,1 0 0,1 0-19,0 0 6,1 0 15,-1 0-4,-2 0 2,-3 0 0,-3 0 18,-2 0 2762,-3 0-3204,2 0-448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5:14.966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38452.59375"/>
      <inkml:brushProperty name="anchorY" value="-318608.90625"/>
      <inkml:brushProperty name="scaleFactor" value="0.5"/>
    </inkml:brush>
  </inkml:definitions>
  <inkml:trace contextRef="#ctx0" brushRef="#br0">1 1 1345,'0'0'0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5:18.25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39722.59375"/>
      <inkml:brushProperty name="anchorY" value="-319878.90625"/>
      <inkml:brushProperty name="scaleFactor" value="0.5"/>
    </inkml:brush>
  </inkml:definitions>
  <inkml:trace contextRef="#ctx0" brushRef="#br0">71 238 8180,'0'0'7072,"-2"-4"-6218,1 0-256,-1 0 82,0 0-133,1 2-104,0 0-200,-1 4-86,-1 8-125,-3 11 112,-1 13-139,-2 11 134,0 9-134,1 4 22,2 1-8,1-1-3,2-4-19,1-7 6,1-8-22,0-9-50,1-9 87,0-9-159,1-5 29,-1-9-32,0-10 59,0-14 18,1-16-40,2-14 110,2-11-257,1-9 153,1-2-35,1 1 155,2 5-22,0 7 54,1 9-46,-1 9-2,-1 11 74,-2 10-98,-2 10 31,-1 6-10,-1 6-93,-2 3-11,0 2-40,3 6 173,1 6-16,4 9 406,4 10-256,2 11-14,3 9 86,1 7-75,0 5-128,-1 2 19,1 0-35,-1-4-16,0-4 21,-2-9-45,-2-7 32,-2-10-48,-2-8-61,-3-7-619,-2-8-372,-2-6-215,-2-11-912,-5-12-4280,-1-1-824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5:18.492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41257.8125"/>
      <inkml:brushProperty name="anchorY" value="-321582.5625"/>
      <inkml:brushProperty name="scaleFactor" value="0.5"/>
    </inkml:brush>
  </inkml:definitions>
  <inkml:trace contextRef="#ctx0" brushRef="#br0">0 173 10053,'0'0'4172,"29"-4"-3838,12-6-126,11-7-158,5-10-36,0-8-2135,-4-7-4629,-12 5 724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5:30.721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48734.28125"/>
      <inkml:brushProperty name="anchorY" value="-328794.1875"/>
      <inkml:brushProperty name="scaleFactor" value="0.5"/>
    </inkml:brush>
  </inkml:definitions>
  <inkml:trace contextRef="#ctx0" brushRef="#br0">24 97 4706,'0'0'4239,"-1"-3"-4140,1 0 67,-1-1 122,1 0-38,-1 1 4,1 0 98,0 1-29,0-1-43,0 0-40,0 0 8,0 1 142,0-1-174,0 1-91,0 0-31,0 0 106,0 1 736,0 1-915,0 0 49,0 2-62,0 4 387,0 5-281,0 6 46,0 8-63,0 5 100,0 7-165,0 4 51,-1 2-19,-2 0-38,0-3 12,-1-5-6,1-6-19,0-6 24,1-8-45,1-6 14,1-5-44,0-2 49,0-3-54,0 0 54,0-3 2,0-6 131,0-8-165,1-6 75,1-6 12,0-6-82,0-3 46,1-2-36,-1-1 65,1 3-75,-1 2 24,0 5-8,0 4 56,-1 5-35,-1 4-23,1 5 26,-1 2 45,0 5-69,1 2 155,-1 2 47,1 2-194,-1 1 123,0 1-99,0-1 6,0 1 71,0-1-80,0 1 27,0-1 30,0 0-68,0 4 22,1 5 160,0 8 27,2 9-72,0 8 88,1 6-102,1 5-63,0 3 108,-1 0-188,1-2 111,-1-6-130,-1-8 34,1-8-13,-2-8-19,0-7-69,0-20-4690,-6-11-7353,1-1 13254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5:31.589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50047.40625"/>
      <inkml:brushProperty name="anchorY" value="-330352.9375"/>
      <inkml:brushProperty name="scaleFactor" value="0.5"/>
    </inkml:brush>
  </inkml:definitions>
  <inkml:trace contextRef="#ctx0" brushRef="#br0">326 126 6019,'0'0'8190,"-1"-6"-7531,-1-3 19,-3 0-177,-1 1 14,-3 0 43,-1 1-153,-2 2-84,-2 1-132,-3 2 230,-1 0-286,-3 1-135,-1 2 34,-1 2-32,-1 5 18,0 4-23,1 6-11,0 5 3,2 5 15,4 4-42,3 4-24,5 1 61,3 0-77,3-3 43,2-3-107,3-6 11,3-7-83,3-5 149,4-6-48,2-3-37,4-8-40,3-9 45,2-8-112,1-9 201,0-7-137,-2-4 139,-3-3 56,-5-1 5,-3 2 9,-4 4-17,-3 4 80,-3 7 33,-1 6 31,0 8 297,-1 5-249,1 4-2,-1 4-110,1 1-37,-1 1 19,1 3-32,0 7-11,3 10 2,2 9-20,3 9 4,4 5-2,4 2-37,2-2-699,1-7-756,2-10-575,-3-14-2613,-3-8-5182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5:34.266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51353.4375"/>
      <inkml:brushProperty name="anchorY" value="-331820.0625"/>
      <inkml:brushProperty name="scaleFactor" value="0.5"/>
    </inkml:brush>
  </inkml:definitions>
  <inkml:trace contextRef="#ctx0" brushRef="#br0">251 310 3794,'0'0'4978,"-11"0"-3849,-3 0-879,0 0 388,0 0-48,2 0-292,2 0 207,2 0-428,2 0 155,0 0 182,0 0-177,0 0 179,0 0-253,0 0-112,-1 0-14,-1 0-16,-2 0-23,-1 0 4,-1 0-2,0 0 112,1 0-125,2 1 42,1 1-31,1 2-33,2 0 46,0 2-35,-1-1 29,1 2-64,0-1 75,1 0-42,1-1 50,1-1 5,1-1-37,0-1-43,1-1 67,0-1-24,0 0 8,0 0 19,1 0-62,-1 0 38,0-1-32,0 1-30,0 0 64,1 0-181,3 0 206,3 0-30,5 0 29,2 0-26,3 0 26,1 0 11,2 0-40,1 0 13,0 0-5,3 0-37,0 0 85,2 0-64,0-1 21,2 0-5,1-1 0,1 0-37,1 0 48,0 0-35,0 1 10,1 1-39,-1 0-27,0 0 42,0 0-164,-2 0 28,-1-1 22,-1 0 24,-2-1 144,-3-1-131,-1-1 142,-3 0-40,-2 0-6,0-1 24,-1 0-26,1-1-11,0 0 40,0-1-51,0 0 17,-1 1-6,-1 0-75,0 0 134,-3 2-43,-1 1-3,-1 0 24,-1 2-101,0 0 123,0 1-96,1 0 103,-1 0-103,2 0 88,0 0-46,0 0 51,1 0-69,0 0 58,1 0-56,0 0 17,0 0 31,0 0-66,-1 0 20,1-1-7,-1 0 19,0-2 13,1 0-59,0-1 94,1-1-86,-1 1-29,-1 0 46,0 2 55,-2 0-72,0 0-10,-1 2 40,0-1 39,-1 1-140,1 1 119,-2-1-40,1 0 48,-2 1-10,-1 1 24,0 2-6,0-1-16,-1 2 25,1-1-28,-2 0 28,1-1-46,-1 0 50,0 0-34,0 0 11,0 2 16,1-1 13,-1 0-22,0 1 9,0-1-3,0 0 0,-1-1 0,-1-1 0,1 0 0,0-1 56,0 1-72,0 0 24,0-1-8,0 1 19,0 0-43,1 0 50,-1-1-34,2 1 1828,-4-2-1681,-4-2 58,-2-3 33,-4-3-188,-2-2 118,-2-2-40,-1-1 289,0 1-175,-2-1-175,1 0 280,0 0-174,1 0 129,0 1-201,0-1 171,1 0-186,-1 1 15,1-1 11,-1 0-29,0 1 250,1 0 3,0 1-378,1 0 159,2 1-29,1 0-99,1 1 51,2-1-18,0 2-17,1-1 24,2 2-26,1 1 8,1 1 15,1 0-23,1 3 8,1 0-22,0 1 6,0 1-115,0 0 50,0 0-295,1 3 351,5 4 6,4 4 8,5 6 27,5 3 13,3 4-2,2 2-17,1 0-13,-2 1-16,-2-1 21,-2-2 30,-2-1-27,-1-1-8,-3-3 3,-1-1 15,-1-1-23,-1-3 8,-1-2-41,-1-2 49,0-1-16,-1-1 5,-1-1 18,0-1-23,-1 0 8,-1-1-3,0 0 0,-2-1 0,0 0 0,0-2 0,0 0 0,-1-1 0,1-1 0,-1 1 0,-1-1-19,0 1 24,0-1-7,-1 0-17,0 0 24,1 0-7,0 0 2,1 0 0,-1 0-19,1 0 24,0 1 30,0 0-46,0 0 17,2 3 2381,-5-3-2197,-1 1-92,-4 3 12,-2 2-68,-2 2-7,-3 3 0,0 2-3,-2 2 0,0 2 19,1 1-62,0 2 19,1 0-8,1 1 0,0 0 0,2-1 19,0-2-25,2-1 9,1-3-3,1-3 0,1-2 19,1-2-25,1-1 9,0-1-3,0-1 0,0 0 0,1 0 0,-1 1 0,1-1 19,0 0-25,1-1 9,0-1-3,0-2 37,1 0-10,-1 0 61,1-1-72,0-1 24,0 1-45,0 0-139,0-3-579,0-3-835,0-6-347,0-4-2639,0 1-7423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57.93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800970.3125"/>
      <inkml:brushProperty name="anchorY" value="-734821.1875"/>
      <inkml:brushProperty name="scaleFactor" value="0.5"/>
    </inkml:brush>
  </inkml:definitions>
  <inkml:trace contextRef="#ctx0" brushRef="#br0">1 1 9957,'0'0'0,"0"0"208,0 0-168,0 0 757,0 0-76,0 0-129,0 0-112,26 20-197,7 8 336,3 7-584,-1 4 45,-6 0 64,-6 1-102,-9-2 68,-5-1-76,-6-3-34,-7-3-160,-5-6 134,-3-5-33,0-6-66,0-6-89,1-3-90,2-5 147,2-6-35,2-6-323,1-7 248,3-5 21,2-4 196,5-4-62,5 0 16,4-1 58,4 1 38,2 1-8,1 3 8,1 3 0,0 1 19,-1 4-24,-2 2 474,-4 4-191,-4 4 287,-3 4-66,-4 2-251,-3 3 155,-1 1-43,-1 3-368,-1 6 334,0 8 50,0 9-165,1 9-139,-2 8 74,-2 6-114,-1 2-29,0 0-32,0-3-17,1-7-1848,1-7 245,1-11-1528,1-7-2439,0-8 2769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5:41.686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53430.4375"/>
      <inkml:brushProperty name="anchorY" value="-333488.375"/>
      <inkml:brushProperty name="scaleFactor" value="0.5"/>
    </inkml:brush>
  </inkml:definitions>
  <inkml:trace contextRef="#ctx0" brushRef="#br0">269 75 5202,'0'0'11008,"0"0"-10784,-1 0 115,-1 0-70,0 0-106,-3 4-99,-4 4 38,-4 4-118,-5 6 29,-3 3-13,-3 3 0,-1 2 75,0-1-134,1 0 80,2-2-63,1-2 52,3-4-15,3-3-14,5-5-31,3-3-236,3-3 177,2-2-161,2-1 25,0-1 85,1 1 64,0-1 24,-1-2-240,4-5 317,3-4-179,5-4 169,5-4-211,4-4-29,2-1-148,3-3 255,1 0-105,-2 1 187,-1 2 48,-4 2-5,-3 3 31,-3 3-23,-4 3 82,-2 4-79,-1 2 7,-2 2-2,0 1-3,0 1 0,0 1-19,0 1 24,-1 1-7,1 0 2,-1 1 0,0 0 0,0 0 18,0 1-4,1-1 39,1 0 8,1 0-74,1 0 80,1 0-65,1 0 1,0 0 130,0 2-58,2 5 211,1 3-113,1 5-13,1 4-48,1 3-29,1 2-91,0 1 96,-1 2-91,0-1 65,-1 0-38,-2-3 10,-2-3-2,-1-4 0,-2-4-37,-2-3 29,-1-4-11,-2-3-15,-1-1 4,-2-1-2,1-1-37,-1 0 10,-1-2-901,1-4-846,-2-5-878,-5-5-3047,-1 2 985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5:42.562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55003.78125"/>
      <inkml:brushProperty name="anchorY" value="-334919.84375"/>
      <inkml:brushProperty name="scaleFactor" value="0.5"/>
    </inkml:brush>
  </inkml:definitions>
  <inkml:trace contextRef="#ctx0" brushRef="#br0">1 211 6515,'0'0'12926,"0"0"-12921,0 3-77,0 4 19,0 7 64,0 6-3,2 6 24,1 6-40,3 1-6,1 1 20,2-1-9,1-1 3,1-4 0,0-3 37,0-3-66,-1-5 40,-2-4-14,-1-4-16,-2-4-50,-1-2 31,0-2-31,0-3 82,1-7 201,2-8-91,1-7-126,1-9 80,-1-7 41,-1-6-110,-2-2 18,0-2 12,0 1-28,-1 3 28,0 4-28,1 4 9,-1 7 34,2 4 9,-1 6-76,1 4 25,0 5-30,-2 4 25,-1 3-84,-1 3-68,-1 1-190,1 1-796,1 4-50,1 3-1501,0 5-2629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5:19.68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42857.75"/>
      <inkml:brushProperty name="anchorY" value="-322680.25"/>
      <inkml:brushProperty name="scaleFactor" value="0.5"/>
    </inkml:brush>
  </inkml:definitions>
  <inkml:trace contextRef="#ctx0" brushRef="#br0">124 159 6243,'0'0'9500,"0"1"-9345,0 4-35,-1 6-96,-3 8 96,-2 9-16,-4 8-32,-1 9 32,-1 6-104,-1 3 48,-1 1 0,2-2-58,0-6 18,3-7 10,2-8-4,1-10 20,3-7-42,1-7 32,1-4 27,1-4 122,0-4 25,0-7-222,1-10 90,-1-10-111,0-10 61,4-9-21,3-6 23,5-4-23,3-2 8,3 1 15,0 4-23,1 6 8,-2 6-3,-1 6 0,-3 8 0,-2 6 18,-4 8-4,-1 5-17,-3 5-32,-2 4-10,0 2-75,-1 2-37,0 3 23,0 5 156,2 8-28,1 8 113,1 7 13,1 9 21,-1 6-37,1 5-61,0 4 35,1 3-36,1 0 9,1 1-59,0-1 35,1-1-89,-1-3 81,0-6-27,-1-7-29,0-8-9,-1-9-653,0-9-283,-3-6-557,0-7 85,-3-10-3236,-7-8-2780,-1-2 8182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5:20.28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44273.25"/>
      <inkml:brushProperty name="anchorY" value="-324565.625"/>
      <inkml:brushProperty name="scaleFactor" value="0.5"/>
    </inkml:brush>
  </inkml:definitions>
  <inkml:trace contextRef="#ctx0" brushRef="#br0">0 141 10485,'0'0'2158,"30"-3"-1987,9-4 24,10-5-214,4-4 40,-1-5-298,-2-5-2183,-5-4-1897,-11 4-1884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5:20.49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45894.875"/>
      <inkml:brushProperty name="anchorY" value="-325695.1875"/>
      <inkml:brushProperty name="scaleFactor" value="0.5"/>
    </inkml:brush>
  </inkml:definitions>
  <inkml:trace contextRef="#ctx0" brushRef="#br0">0 61 8740,'0'0'5242,"6"0"-5079,4-1-29,5 1-46,4-3-59,4 0 14,2-1-30,1-1 80,3-2-117,-2 0 38,-1 0-14,-4 0 37,-4 2-48,-4 1 17,-6 2-6,-2 1 37,-4 0-29,-1 1 141,-2 1-58,0-1-51,0 0 262,-1 1 1266,2-1-1517,-1 0 82,-1 0 6,1 0-19,-2 0 11,0 0-40,0 0-9,0 0-92,0 0 42,0-1-19,1 1 3,0-1-19,-1 0-31,1 0 44,-1 1 4,1-1-20,-1 1-159,-2 0-1076,-1 0-954,-4 0-2530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5:21.254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47366.9375"/>
      <inkml:brushProperty name="anchorY" value="-326904.90625"/>
      <inkml:brushProperty name="scaleFactor" value="0.5"/>
    </inkml:brush>
  </inkml:definitions>
  <inkml:trace contextRef="#ctx0" brushRef="#br0">18 2 4770,'0'0'5107,"0"-1"-4747,0 1-32,0-1 200,-2 4-40,-1 2-176,0 4-151,0 6 271,0 4-152,1 5-101,1 5 71,1 4-124,0 3 50,2 1 19,2 2-65,2-2-71,0-2 18,2-3-69,0-2 16,0-4-8,0-3 38,-1-4-68,-1-5 41,-1-2-32,-2-5 7,-1-2-2,-1-1 0,0-2 0,0-1 19,0 1-24,0-1 7,0 1-2,0 1 19,0 1-24,-1 1 7,1 0-20,-1 1-89,0 2-106,1 1-201,-1 3 401,1 1-227,1 0-446,1 0-200,2-2 41,1-2-1866,2-3-2299,-1-3 2302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6:02.71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55371.53125"/>
      <inkml:brushProperty name="anchorY" value="-334116.90625"/>
      <inkml:brushProperty name="scaleFactor" value="0.5"/>
    </inkml:brush>
  </inkml:definitions>
  <inkml:trace contextRef="#ctx0" brushRef="#br0">104 72 656,'0'0'4989,"-2"-9"-4733,-1-2 99,-1 0 269,1 1-597,0 2 208,0 1-246,1 2 126,0 1-8,1 1-57,0 1-15,0 1-35,0 0 5,0 1-5,0 0-37,0 2 29,-1 3 8,1 2-3,-1 3 3,1 2 0,-1 0 19,-1 0-24,1 0 63,1-2-74,0 0 24,-1-1-8,1-1 0,0 0 19,-1 0-6,0 0 3,0 0-37,-1 1 48,-1 1-54,-1 0 16,-1 1-61,-1-2 91,0-1 1894,2-2-2164,1-2 459,1-1-170,2-2 58,-1 0-104,2 0 34,0 0 1138,0 0-1055,0-1-45,0 4 2014,-1-4-1907,1 0 8,-1 0-193,1 0 94,-1 0-93,1 0-16,0 0-17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6:07.222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53997.46875"/>
      <inkml:brushProperty name="anchorY" value="-332993.9375"/>
      <inkml:brushProperty name="scaleFactor" value="0.5"/>
    </inkml:brush>
  </inkml:definitions>
  <inkml:trace contextRef="#ctx0" brushRef="#br0">256 800 144,'0'0'4970,"-4"0"-4327,-1 0-208,1 0 363,-1 0-662,2 0 552,1 0-253,0-3-227,1-2-74,0-3-57,0-3-80,1-3 14,0-2-30,0-2 118,-1-1-166,1 0 91,0 0-29,-1-1-32,1 1 47,-1 0-52,1 0 15,-1-1 32,0 0-10,0-2-32,1-2 47,-1-2-15,0-2 98,1-1-101,-1-2 16,0-1 51,0-1-56,-1-2-1,1 0 1,-1 0 16,-1 2 13,0 1-40,-1 1-6,-1 3-18,-1 2 22,-2 4-177,-1 4 238,0 6 2387,3 4-3049,-6 7 6878,11 1-6080,1-1 58,-1 1-7,1 0-94,0 0 48,0 0-37,-1 0-123,0 0 34,1 0 20,-1 0-12,0 1-31,0-1 10,1 1 51,0 1-53,-1 3 0,1 3-38,0 6 46,0 6 40,0 6-86,0 6 67,0 6-59,0 4 73,0 3 90,-1 3-155,-1 0 72,1 2-23,-2 2-54,1 3 34,-1 1-68,1 0 18,0 1-8,-1 0 0,0-1 37,0-1-29,1-3-8,0-2 3,0-3-22,1-2 6,1 0 15,0 0-4,0 1 2,0 2 19,0 0 13,0 0 53,-1 0-32,1-2-42,-1-3 50,1-2 19,0-1-80,0 1 27,0 1-11,0 0 0,0 3 0,0 2 0,0 3 0,0 1 37,0 0-29,0-2 48,0-2-50,0-2-4,0-2 1,0-3-3,-1-2 0,0-2 0,0-2-19,-1-1 6,0 1-3,-1 3 37,-1 4-29,0 2-8,-2 3 41,0-2-33,-1 0 10,1-3-20,0 0 23,0 0-8,1 0 283,1-1-341,1 0 114,0-2-74,1-1 10,1 0-5,0-1 19,0 0-24,1-1 7,0-2 17,0-2-43,0-3 32,0-1-11,0-3 3,1-3 0,-1-1 19,0-1-24,0 0 7,0-1-2,0 0 0,0 0 0,-1 1 19,1-1-24,-1 1 7,1 0-2,-1-1 0,1-1 0,0-1 0,0-1 19,0-1-24,0 0-11,0 1 21,0-1 11,0 1-21,0 0 7,0 1-2,0 1 19,0 0-24,0 1 7,0 0-2,0 1 0,0 0 19,0-1-24,-1-3 7,-1-2-2,0-3 0,0-3-18,0-2 23,-1 1-26,1-1 7,0 2 17,1 0-6,1 1 22,-1-1-24,1-1 7,0 0-2,0-2 0,1-1 0,-1-1 0,0 0 0,0 0 0,0 0 0,0 2 0,0 1 0,0 0 19,0 1-24,0-1-11,0 1 21,0 1-8,0 0 3,0 1 0,0 0 0,0 0 19,0-1-24,0-2 7,0-2 17,0-1-6,0-2-15,0 1 4,0-1-20,0-1 4,0 1-39,0 0-46,0-1-26,0 1 2,0 0 51,0 0-229,0-1 311,0 1-34,0-1 30,0 1-28,0 0 9,0 0 16,-1-1-6,1 1-16,-1-1-13,1-1 40,0 1-50,-1-1 52,1-2-52,0-1 52,0-4-15,0-2 5,0-2 0,0-6 0,0-3 0,0-4-37,0-5-9,0-4 20,0-4 10,0-4-22,0-5 28,0-3 10,0-3-78,0-2 100,0-3-52,0-3 36,0-4-28,0-5 9,0-2-41,0-2 49,0 1-35,0 1 48,0 1 24,0 2-43,0 3 17,0-1 12,0 0 15,-1-3-42,1-3 52,-1-4-53,1-2 34,0-3-30,-1 0 65,1 1-75,-1 3 61,1 7 57,0 7 76,-1 6-164,1 6 55,0 3-58,0 4 29,0 1-30,0 1 9,1-2-22,1-1 6,1-1-22,1-1-69,0 1 112,-1 2 0,0 0-34,-1 0 127,1-1-149,0-4 67,-1-3-3,0-1-40,-1 0 13,0 3-5,0 4 0,-1 4 0,0 4 37,0 5 28,0 3-44,0 2-2,0 1-19,0 0 2,0-2-20,0-4 23,0-2-8,0-1-34,0-1 29,0 4-67,0 4 75,0 5-24,0 2 27,0 4-6,0 1 3,0 1 0,0 2 19,0 2-25,0 2 9,0 2 16,0 1-25,0 3 65,0 0-75,0 3 43,0 0-33,0 1 28,0 0-9,0 1 3,0 0 0,0 0-18,0 0 4,0 0 17,0 0-24,0 1 26,0-1-26,0 1 7,0-1 17,0 1-24,0 0 26,0-1 59,0 1-69,0 0-11,0 4-467,0 7 155,0 12 226,0 16 60,0 13 10,0 10 32,0 5-22,0 2 9,0 0-3,0-2 19,0-1-25,0-1 9,0 1-3,1 0 0,0 2 19,0 1-25,0-1 9,1-1-3,0-3 0,0-3 19,1 0 13,-1-3-22,1 0 9,-1-2-3,-1-3-19,1-2 43,0-2-32,-1-2 30,0 0 28,-1 0-26,0 1-8,1 3-34,-1 1 63,-1 1-40,1 0-23,0-2 7,0 0-5,0-2 0,0-3-19,0-3 43,0-4-13,0-4-14,0-3-13,0-4 22,0-1-9,0 0 3,0 1 19,0 2-6,-1 2-16,-1 2 6,-1 1-3,-1 0 0,-1 0 0,0 0 0,0 0 0,1-1 19,0 0-25,0-2 28,1-3-28,1-2 9,0-3-22,1-2 25,0-3-9,0-4 3,1-2 0,0-2 19,0-2-25,0-1 9,0 0-3,0 0 0,0 0 19,0 0-6,0 0-16,0 0 6,0-1-3,0 0 0,0 0 0,0 0 37,0 0-47,0 1 15,0 1 14,0 1-6,0 1-16,0 1 25,0 2-28,0 0 9,0 1-3,0 1 0,0 2 19,0 0 32,0 2-65,0 1 41,0 1 24,0 1-46,0 1-2,0-1 18,0-1-26,0-1 26,0-2-26,0-2 7,0-2-2,0-1 0,0 0 19,0 0-24,0 1 26,0 0 11,0 2-21,0 2 26,0 2-8,0 2 22,0 1 32,0 2-102,0 0 32,0-1-13,-1 0 38,-1-3-49,1-3 16,-1-3-5,0-3 0,0-2 0,0-2 0,1-2 0,0-2 0,0 0 0,1-2 0,0-1 0,0 0 0,0-1 0,0 0 19,0 0-24,0-1 7,0 3-2,-1 2 0,1 3 19,-1 2-24,1 2 26,0 0-26,0-1 45,0 0-51,0-2 91,0-2-45,0-1 34,0-2-45,0-1-24,0-1 24,0-1 8,0 0-21,0 1 8,0-1-3,0 0-19,0 0 6,0 0-97,0-11-4740,2-20-2775,4-29 2393,4-38 6022,3-39-1820,3-39 1014,-3 18-3342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6:10.54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52533.03125"/>
      <inkml:brushProperty name="anchorY" value="-334131.25"/>
      <inkml:brushProperty name="scaleFactor" value="0.5"/>
    </inkml:brush>
  </inkml:definitions>
  <inkml:trace contextRef="#ctx0" brushRef="#br0">476 234 96,'0'0'2527,"-31"-1"-2226,-8-1-157,-7 0-128,0 0 77,3 0-93,4 1 6,5 0 15,3 0-8,4 0 60,2 1 20,1 0-96,2 0 14,3 0 85,4 0-123,2-1 22,4 0-27,3-3 3,2-1 15,2-2 14,1-2-2,4-1 2,5-1 18,5-2-23,5 0-329,5-1-186,3-1-977,3-1 1537,3-1-848,1 0 765,2 0-186,1 2 256,0 3-54,3 2 27,1 4 0,1 1 0,2 3 0,0 1 0,-9 1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6:11.604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53859.6875"/>
      <inkml:brushProperty name="anchorY" value="-335167.15625"/>
      <inkml:brushProperty name="scaleFactor" value="0.5"/>
    </inkml:brush>
  </inkml:definitions>
  <inkml:trace contextRef="#ctx0" brushRef="#br0">74 56 80,'0'0'4952,"0"-10"-4571,0-1 57,0 0 215,0 2-215,0 2-70,0 3-128,0 2-90,0 1-84,0 1-44,-1 0 20,-1 0 6,-3 1-58,-3-1-300,-3 1-720,-3 0 110,-4 6-2167,3 0 564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58.39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802555.625"/>
      <inkml:brushProperty name="anchorY" value="-736559.25"/>
      <inkml:brushProperty name="scaleFactor" value="0.5"/>
    </inkml:brush>
  </inkml:definitions>
  <inkml:trace contextRef="#ctx0" brushRef="#br0">0 2 8980,'0'0'0,"0"0"1729,0 0-1812,0 0 2180,0 0-1425,0 0-554,18-2 463,6 3-314,7 4-120,5 4 58,1 6-125,1 4 179,-1 6-75,-2 4-122,-3 5 114,-3 4-6,-6 6 39,-6 4 12,-6 7-205,-5 6 136,-10 6-107,-12 5 9,-9 1-60,-8-2 14,-5-7-8,-2-8-37,1-10-195,3-9 221,5-9-77,5-8 80,5-8-34,5-4 31,4-5-8,3-2 3,2-2-205,2 0-222,2-1-435,1-2-891,1-4-1019,4-4-2160,1 1 53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6:13.17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52515.875"/>
      <inkml:brushProperty name="anchorY" value="-333859.125"/>
      <inkml:brushProperty name="scaleFactor" value="0.5"/>
    </inkml:brush>
  </inkml:definitions>
  <inkml:trace contextRef="#ctx0" brushRef="#br0">296 475 112,'0'0'3191,"-15"-11"-3194,-3-3 203,-1 0 86,1 0-129,3 2 9,3 2-169,2 1 24,4 2 262,1 1-344,1 0 114,1 1 94,1 1-131,0-1 138,0 1 409,0-1-282,0 1-244,0 0 59,1 1 197,0 0-239,0 0 44,0 1-31,0 0 75,0-1 31,1 1-98,0 0-41,-1 0-28,1 1 18,0 0-11,0 0 22,0 0-81,0 0 118,0 0-93,0 0 29,0 0-8,0 1 0,-1-2 75,0 0 240,0 0-139,1-2-110,-2 0 113,1 0-102,-1-1 9,1-1 127,-1 0-170,2-1 0,-1 1 165,-1-1-187,0 1 417,-1-1-532,-1 0 206,1 0 136,-1 1 41,1 1-36,1 1 6,0 1-187,1 1 69,-1 0-31,1-1 20,-1-1-154,0 0 83,0-1 248,-1 0-206,-1 0 115,1-1-122,0-1 311,-1 0-391,1 1 236,-1 0 38,0 0-146,0 0 109,-1 0 2,0-2-58,0 1 21,0-2 29,0 1-103,0-1 349,0 0-385,0 0-23,0 0 357,0 0-384,0 0 70,1 0-4,0 1 119,1 1-185,1 0 173,1 3-128,-1 1 38,2 0-67,-1 2 54,1 0-94,0 0-30,0 1 25,0-1-14,0 1 22,0 0-43,0 0 13,0 0-5,0 0 0,0 1 0,0-1 0,0 0 0,0 0 0,0 0 0,0 0 0,0 0 0,6 0-3708,2 0 2088,4 2 166,1 5-816,-2 3-1241,-2-1 233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6:16.19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52316.4375"/>
      <inkml:brushProperty name="anchorY" value="-333450.5"/>
      <inkml:brushProperty name="scaleFactor" value="0.5"/>
    </inkml:brush>
  </inkml:definitions>
  <inkml:trace contextRef="#ctx0" brushRef="#br0">1043 547 160,'0'0'5077,"-27"-16"-4978,-5-3 170,-4-3-159,0 0 124,4 1-74,2 0-15,4 1 396,1 0-509,0 0 448,1 1-546,-2 0 119,-2-1-10,-2 0-54,-4-1 16,-3-1-5,-2-1-37,-3-3-102,-2-1 158,-2-4-54,1 1 19,-1 0 38,1 6 1146,2 4-1445,4 6 447,3 5-55,3 4 80,4 2-150,3 2 278,4 1 197,4-1-178,3 1 2,5 0 96,2 0-93,3 0-139,2 0 1398,4 0-1342,3 0 83,2 0-310,2 0 121,4 0-105,3 0 187,3 0-205,4 0 48,2 0-91,3 0 93,2 0-69,1 0-16,2 0 43,1 0-35,2 0-8,1 0 21,2 0 67,2 0-18,1 0-9,2 0 6,1 0-41,1 0 105,1 0-163,1 0 107,-1 0-54,1 0-5,1 0-16,-1 0 96,2 0-123,0 0 134,1 0-134,0 0 153,0 0-158,-1 0 66,-2 0-2,0 0-21,-2 0 8,0 0 16,-1 0 69,-1 0-94,-2 0 33,-2 0-11,-1 0-19,0 0 25,-1 0 10,1 0-40,-1 0 32,0 0-11,0 0-16,0 0 25,-1 0-46,0 0 69,0 0-40,0 0-5,1 0-16,0 0 59,1 0-38,0 0-23,1 0 44,1 0 23,2 0-82,1 0 66,1 0-41,1 0 48,2 0-70,1 1 22,0-1-26,0 0 4,-1 1 17,-2-1 13,-1 0 16,-3 0-40,-1 0 13,-1 0-5,-2 0 0,-1 0-37,1 1 48,1-1-17,1 1 6,1-1 38,0 0-49,0 0 35,0 0 27,0 0-65,0 0 22,-1 0-45,-1 0 48,0 0-17,-1 1 44,2 0-30,-1-1-8,1 1 21,0 0-8,-1 0-34,0 0 29,0 0-11,-1-1 3,1 0 19,0 1-24,1 1 26,1-1-8,2 1-15,2-1 4,2 0-2,0-1 19,1 1-24,-1 0 7,0-1-2,-2 1 19,-2-1-6,-2 0 78,-3 0-115,-3 0 75,-3 0-62,-6 0 16,-4 0 51,-6 0-34,-5 0 106,-4 0 27,-3 0 71,-1 0 180,-3 0-105,0 0 142,0 0-165,1 0 60,-1 0-185,1 0-28,0 0-77,0 0-27,-31 17-17543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6:20.741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56981.375"/>
      <inkml:brushProperty name="anchorY" value="-334214.125"/>
      <inkml:brushProperty name="scaleFactor" value="0.5"/>
    </inkml:brush>
  </inkml:definitions>
  <inkml:trace contextRef="#ctx0" brushRef="#br0">198 14 6307,'0'0'7617,"0"-2"-7105,1-1-77,0 0-62,0 1 25,-1 0 2,2 0 1302,-2 3-1518,0 4-69,0 7 48,0 8-62,0 10 147,0 8 107,0 8-99,0 6-32,0 4 30,0 3 20,0 2-119,1 0-112,0-3-11,1-5-11,0-8 14,-1-9-6,0-11-15,1-8 4,-1-8 17,-1-7-43,0-10 13,-6-13-602,-5-15 151,-6-13 182,-4-12-358,0-6 230,1-3 245,3 2-55,5 6 207,4 6-64,4 9 67,4 8-13,5 8-32,5 7 29,3 8-11,5 6-53,5 4 72,5 7-5,4 8 2,3 8-16,0 7 6,-1 6 16,-4 4-6,-3 1 3,-5 0-19,-6-2-31,-6-3-553,-4-4 229,-3-5-138,-2-4 21,-4-5 32,-5-5-48,-3-3 72,-3-2-189,-1-2 653,2-2-119,3-1 100,3-2 76,2-1-17,3-1 30,3 0-80,5 0 154,5 1-66,5 1 117,3 2 176,4 1-139,0 1-18,0 1 139,-2 1-124,-2 3 23,-4 4 180,-2 4-205,-3 2-61,-4 3 16,-2 2-38,-2 2 43,-6 3 24,-7 1-5,-9 2-32,-10 0-46,-8 0-7,-9-2-60,-5-2-42,-3-4 27,-1-3-88,3-2-51,3-3-102,6-3-930,7-3-996,6-7-4279,10-1-3000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6:22.31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55513.6875"/>
      <inkml:brushProperty name="anchorY" value="-333570.21875"/>
      <inkml:brushProperty name="scaleFactor" value="0.5"/>
    </inkml:brush>
  </inkml:definitions>
  <inkml:trace contextRef="#ctx0" brushRef="#br0">304 327 5859,'0'0'8966,"-3"0"-8269,-1 0-25,1 0-26,0 0-174,1 0-139,0 0 30,0 0-157,2 1 74,-1 2-160,0 5-88,1 6 131,-1 8 79,0 9-170,0 6 6,1 8-25,0 3-21,-1 4 40,1-1-69,0-2 40,0-6-51,-1-8 50,-1-8 4,-1-9-20,-3-7-28,-3-8-142,-6-11-131,-3-11-85,-5-13 7,0-11-127,0-9 181,2-8-77,5-4 251,4-2 45,5 1 37,3 1 24,4 4 19,6 5-2,4 5-73,5 5 96,4 7-50,3 6-3,3 6-35,1 6 65,1 7-41,0 5-24,0 4 46,-2 4-16,-1 6 5,-3 6 0,-4 5-75,-4 3-53,-4 4-8,-4 1 50,-5 1 132,-6-2-54,-5-2 26,-4-3 36,-4-2-30,-2-4 85,1-3-80,1-4 27,2-2 30,3-2-49,4-2 91,2 0-27,3-1 49,2 0-86,2 1-29,1-1-33,0 1-127,4-1 199,4-1-66,4-2 43,5 0 32,3 1-27,3 0 11,2 1 15,0 1-23,0 4-30,0 3 65,-2 4 15,-3 4-21,-3 1 48,-3 3 99,-5 1 66,-4 2 9,-2 0-12,-2 1 47,-3 1-145,-3 1 42,-4 1 1,-4 1 32,-3-1-102,-1 2 89,-2-2-161,-1 0 46,-1-1-38,1-1 25,1-3 10,0-3-78,0-2 6,0-1-5,-1-2 34,-3-1-66,-2-1 58,-3-2-18,-2-2-51,-1-1 54,1-3-38,1 0-8,4-2-35,3 0 27,5 0-328,6-2-393,3 0-690,4 1-182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6:28.989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52869.59375"/>
      <inkml:brushProperty name="anchorY" value="-331749.5625"/>
      <inkml:brushProperty name="scaleFactor" value="0.5"/>
    </inkml:brush>
  </inkml:definitions>
  <inkml:trace contextRef="#ctx0" brushRef="#br0">0 0 4274,'0'0'12422,"0"1"-11881,0 2-293,0 3 11,0 3 29,0 6-98,0 6-46,0 6 104,0 6-131,1 5 59,2 3-56,2 3-5,1 0-75,2 0 75,1-3-102,-1-4 30,-1-6-48,-1-6 10,-1-7-42,-2-6-737,-1-5-557,0-4-822,-17-26-12118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6:29.00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54189.28125"/>
      <inkml:brushProperty name="anchorY" value="-333495.84375"/>
      <inkml:brushProperty name="scaleFactor" value="0.5"/>
    </inkml:brush>
  </inkml:definitions>
  <inkml:trace contextRef="#ctx0" brushRef="#br0">0 75 8036,'0'0'7054,"2"0"-6937,7 1 393,9-1-105,9 0-74,9 1-222,7-2 38,5-3-144,2-5 10,1-3-122,0-2-1708,-2 0-1070,-5 1-2102,-10 4-2328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6:29.29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55920.75"/>
      <inkml:brushProperty name="anchorY" value="-334691.53125"/>
      <inkml:brushProperty name="scaleFactor" value="0.5"/>
    </inkml:brush>
  </inkml:definitions>
  <inkml:trace contextRef="#ctx0" brushRef="#br0">96 247 2913,'0'0'5045,"-6"-9"-3959,-1-2-283,-1-3 51,-1 0-275,-1 0-64,2 0-94,-1 1-85,1 2 107,1 0-264,1 1 21,1 2-109,1 1-38,1 1 59,0-1-61,2-1-19,0 1 61,1-1-95,0 1 178,0 1 96,0 1-96,0 1 99,1 1-8,1 1-54,3 0 281,5 1-308,3 0 46,6 1-109,3 0 93,4 0-184,4 0-2,4 0 12,2 0-50,2 1 32,2-1-29,2-1 26,-1-2-26,1-1 8,-2-1-3,-4-1 0,-4 1 0,-6 0-38,-6 1-100,-6 1-385,-4 0 176,-5 1-267,-2 0-234,-1 1-35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6:30.339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57684.03125"/>
      <inkml:brushProperty name="anchorY" value="-335711.84375"/>
      <inkml:brushProperty name="scaleFactor" value="0.5"/>
    </inkml:brush>
  </inkml:definitions>
  <inkml:trace contextRef="#ctx0" brushRef="#br0">194 142 2417,'0'0'8193,"0"-1"-7641,0-1 35,0 0 139,0-2 2379,0 5-2907,-3 5-166,-4 6 19,-4 7-17,-5 8-2,-3 6 112,-3 7 43,0 3-99,-1 2-18,3-1-17,3-4-21,3-7-35,5-6 9,3-8-6,3-7 0,2-6 0,1-3-56,0-8 53,2-10-149,5-10 192,5-10-136,6-10 5,4-5-18,4-4-1,1 0 129,2 2-19,0 4-5,-1 6 45,-2 5 42,-4 8 9,-5 7 58,-4 8-12,-4 5-31,-4 4-7,-2 4-38,-2 1-47,0 2-9,0 3 240,0 4 153,2 5-49,2 5-18,1 5-24,2 6-184,3 5 253,3 5-235,4 3-39,4 2 10,4 1-72,3-3-22,3-3 23,0-4-50,0-5-23,-3-7 24,-4-5-66,-5-6-617,-6-5-1022,-6-4-776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6:31.27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59382.53125"/>
      <inkml:brushProperty name="anchorY" value="-337371.90625"/>
      <inkml:brushProperty name="scaleFactor" value="0.5"/>
    </inkml:brush>
  </inkml:definitions>
  <inkml:trace contextRef="#ctx0" brushRef="#br0">1 3 5475,'0'0'5743,"3"-1"-5046,1 0 20,0 0 17,0 2 56,1 3 64,-1 6 39,1 7-284,1 8-44,0 7-133,1 8-261,1 6 173,1 5-314,1 3 84,1 2-90,1-1-2,-1-1-22,1-6 21,-2-6-8,-2-7 22,-1-10-6,-3-7-34,-1-8 10,-2-5-5,0-3 94,-1-6-121,0-8 40,1-8-50,3-8 29,2-7-11,3-3-34,4-1 10,2 3 70,1 3-40,2 6 15,-1 4-2,0 6-18,1 5-14,-2 5 40,0 3-32,0 2 29,-1 3-26,0 4 45,0 5-32,-1 3 48,-1 4 24,-2 2-80,-2 2 194,-2 2-95,-3 1 35,-1 0-62,-2-2 109,0-1-72,-2-1-13,-3-2 6,-4-1 87,-5-1-26,-5-2-62,-5-2 97,-6-3-52,-4-3-2,-3-2-90,-1-2 5,0-2-46,5 0 8,4 0-5,6-1-56,6 1 72,4 0-397,5 1-577,3 5-734,2 2-1248,2 3-3068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6:56.9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65328.8125"/>
      <inkml:brushProperty name="anchorY" value="-344058.375"/>
      <inkml:brushProperty name="scaleFactor" value="0.5"/>
    </inkml:brush>
  </inkml:definitions>
  <inkml:trace contextRef="#ctx0" brushRef="#br0">200 98 9204,'0'0'11533,"-1"0"-11220,-1 0-153,-1 2-64,-2 1-3,-1 3 65,-2 4-81,0 3 8,-1 5-2,0 4 16,0 4 50,1 4-106,0 4 128,1 3-59,0 3-56,-1 3 18,0 1 9,1 2-43,-1 2-5,1 1-19,2 0 2,0-2-20,2-2 42,0-3-51,1-5 35,0-4-29,0-4 26,0-5-26,-2-5 7,1-3-2,0-3 0,0-5-18,0-2-70,1-3-56,1-2-214,1-2 129,-1-4 95,1-6 62,0-8-24,0-8 56,1-6 24,2-5 14,2-4-1,3-3-16,3-1 25,1-2-9,1 1 22,-1 1-6,-1 1-16,-1 1 25,-3 2-28,-2 3 28,-1 3-9,-2 2-16,-2 2 6,0 1-3,0 1 0,0 0 0,-1 1 0,1 2 0,0 2-19,0 2 25,1 5-9,0 2-16,2 4 25,-1 4-9,1 2 40,-1 2 27,0 3-5,0 0-14,-1 1 889,-1 0-902,2 0 104,1 3-90,4 4 63,2 5 0,4 8-18,3 5-11,2 6 133,2 5-189,1 5 118,0 3-94,0 2 99,0 1-86,-2-1 8,-1-1 17,-2-4-28,-1-2-28,-3-2 26,-1-2-48,-1-2 32,-1-3-48,-1-1 13,0-2 14,-1-4-25,-1-4 28,-1-3-28,-1-3 9,-1-5-22,-1-2 25,-1-2-9,0-2 3,-1-1 0,0-1 0,1 0 0,-1 0 0,0-1 0,1 1 0,-1 0-19,0 0 25,0 0-9,0 2 3,1 1-37,1 2 66,2 1-40,0 2 14,0 0-3,1 0 0,-1-1 0,0-2 0,-2-1 0,0-2 56,0-1-34,-2-1-25,1 0-104,-1-2 102,0-5-19,-4-8-32,-5-8-99,-4-11-104,-5-8-34,-3-4 127,-1-1 12,-1 1-54,2 5 173,3 6-69,2 7 120,4 7 45,3 7-45,2 6-16,2 3 43,0 3-54,1 2-2,-1 1-19,-2 0 40,0 0 24,-2 2-43,-2 2-21,-3 3 43,-1 3-17,-2 1 6,1 2 19,-1-1-24,2 0 7,1-1 17,2-1-24,2-2 7,2-1 17,1-1-5,1 0-17,0-2 24,2-1-26,-1-1 8,2 0 34,1-1-48,0-1 17,1-1-6,0 1 0,0-1 18,0 1-4,1 0 20,-1-1-79,1 1 42,0-1 3,0 0-21,0 0 45,0 0-32,2 0 123,3 0-129,6 0 137,8 0-22,6 0 27,9-1-2,5-2-17,5-1-50,3-2 69,1 0-117,-1-1 53,-3 0-75,-6 0 19,-5 1 11,-6-1-6,-6 1-16,-5-1 25,-4 1-9,-5 2-16,-2 1 43,-4 1 6,0 1-57,-1 1 19,-1 0-64,0 0 53,-3 0-130,-6 0-75,-6 1 165,-6-1 35,-4 0-43,-4 0 62,-3 0 2,-2 2-18,-1 1-11,-1 3 3,0 0 15,1 1-4,1 1 2,3-1 0,4-1 18,4 0-23,4-2 45,3-1-51,5 0 36,4-1-12,2-1 3,2-1-19,2 1 6,1-1-3,1 0 0,0 0 19,1 0-25,-1 0 46,1-1 43,-1 1-48,0 0-38,0 0 11,2 0-8,2 0-19,6 0 25,5-2-9,7-1 22,6-2-6,3-1-16,3-2 6,-1-2 16,-2 0-25,-4 0 9,-6 1-3,-5 2-149,-6 2 79,-5 1 62,-2 2-2,-3 2 7,0-1-16,-3 1 24,-5-1-138,-5-1-35,-6 0 96,-7 0 37,-4 0 30,-2 1 56,-1 0-30,1 1-5,3-1-16,3 1 77,4 0-79,3 1 44,5 0-31,3 0 45,3 1-51,3 0 17,2 0-6,2-1 0,1 0-19,0 0 6,1-1-22,-1 0-50,1 0 50,-1 0-56,3 0 17,4 0 68,6 0 54,6 0-10,7 0 47,3 0-104,5 0 70,0-1-24,0-2-14,-3-1 43,-3-1-88,-6-1 46,-6 1-17,-6 2-16,-4 0 62,-4 2-19,-1 0 8,-2 1 56,0 0-72,-3 0-32,-8 0-11,-8 2-58,-9 2 32,-9 3 5,-4 3 16,-3 0-3,3 1 22,2 1-6,7-1-16,7-2 43,7-1-13,6-3 24,5-1-25,5-2-10,2-1 3,1-1-78,2 0 59,-1 0-77,3-1 77,5 1 13,5 0 54,7-1-11,6 1 8,6 0 0,3 0-19,1-1 6,-1-1-22,-5-1-13,-4-1 3,-7 1-3,-7 1 0,-4 0-19,-5 0 25,-3 1 10,-1 1-3,-1 0 3,0 0-19,0-1 6,-1 0-3,-1 0-131,-4 0-37,-3 0 3,-2 0 101,-3 1-51,-1 0-165,1 3-211,0 3-811,1 2-1846,2 1-2935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59.28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803841.875"/>
      <inkml:brushProperty name="anchorY" value="-738729.25"/>
      <inkml:brushProperty name="scaleFactor" value="0.5"/>
    </inkml:brush>
  </inkml:definitions>
  <inkml:trace contextRef="#ctx0" brushRef="#br0">1 35 5138,'0'0'0,"0"0"4482,0 0-4482,0 0 2215,0 0-180,0 0-1250,0 0-569,0-1 325,0-1 22,0 1-259,0 0-53,0 0 160,0 0 29,0 1 14,0 0-161,0 0 14,0 0-294,0 0 132,0 0 36,0 0-149,0 0-5,0 0 71,0 0-103,0 0 32,0 0 26,0 0-48,0 0 35,0 0-29,0 0-11,0 0 21,0 0-26,0 0-30,0 0 27,0 0-29,0 0 26,0 0-7,0 0 2,0 0 0,0 0 0,0 0 0,0 0 0,0 0-19,0 0 80,0 0-42,0 0-59,1 0 56,0 0-77,0 0 58,-1 0 0,1 0-18,1 0 8,2 0 34,2 0-10,6 0 42,5 0-10,8 0-14,7 0 6,7 0-3,6 0 0,3 0 0,1 0-19,-2-1 24,-4-2-26,-3 0 26,-7-2 30,-6 0-64,-7 1 58,-7 1-37,-5 1 11,-4 1 15,-2 0-42,-2 1-42,-1 0 66,0 0-547,0 1-795,0-1-680,1 0-764,-2 0-3142,0 0-703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6:58.2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64052.4375"/>
      <inkml:brushProperty name="anchorY" value="-343226.375"/>
      <inkml:brushProperty name="scaleFactor" value="0.5"/>
    </inkml:brush>
  </inkml:definitions>
  <inkml:trace contextRef="#ctx0" brushRef="#br0">15 863 4802,'0'0'2922,"-15"-1"8822,15-2-11339,0-3-202,0-4 13,0-6-184,0-5 37,0-5-77,0-5 91,0-3-30,0-2-7,1-1-33,-1-1 46,1 0 39,0 1 28,0-2-97,0 0-23,0 1 95,0-2-109,1 1 35,-1 1 26,1 1-10,-1 3 79,0 3-76,0 3 26,-1 3-27,0 2-13,0 2 3,0 2-22,0 1 6,0 2-22,0 3 81,0 2-62,0 2 96,0 4-8,0 1 98,0 2 561,0 3-683,0-1 3,0 1-88,3-1 16,2 1 7,4 2 14,2 2-2,2 4 95,3 4-26,2 3-62,0 5 78,1 4-65,0 4 20,-1 3-25,0 3-50,0 2 50,0 0-56,0-1 35,0-1-10,-1-2 2,-1-3 0,-1-3 19,-2-2-6,-1-3-16,-3-2 6,-1-4-22,-2-1 25,-1-2-28,0-3 9,-2 0 16,0-2-25,-1-1 28,-1-1-28,0-1 9,0 1 16,-1 0-6,1-1-16,0 1 6,0 0-3,0-1 0,-1 2 0,1-1 19,-1 1-43,1 0 32,0-1-11,-1 1-34,0-1 47,1 1-15,-1 0 5,0 2 0,0 0 19,0 1-25,1 1-10,0 0 22,1 0-9,1 0 3,0 1 0,2 0 19,-1 1-43,0-1 32,0 0-11,0-2 3,-1-2 0,0-3 37,-2-1-103,0-2 124,0-1-114,-1-1-40,0-1-467,0-2-1819,-2-4-27,-4-6-937,-4-4-546,-2-5-4403,0 3 6225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6:58.6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65684.96875"/>
      <inkml:brushProperty name="anchorY" value="-344391.78125"/>
      <inkml:brushProperty name="scaleFactor" value="0.5"/>
    </inkml:brush>
  </inkml:definitions>
  <inkml:trace contextRef="#ctx0" brushRef="#br0">3 91 5827,'-3'0'12896,"7"-1"-12055,5 0-57,6-2-288,6-1 112,6-1-386,3-2-14,4-2-35,0-1-122,0-2 48,-4 1-78,-4 2-18,-7 1 2,-6 2-117,-5 3-715,-5 1-886,-10 3-2243,-13 5-8084,0 0 9510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7:02.7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67212.4375"/>
      <inkml:brushProperty name="anchorY" value="-345584.1875"/>
      <inkml:brushProperty name="scaleFactor" value="0.5"/>
    </inkml:brush>
  </inkml:definitions>
  <inkml:trace contextRef="#ctx0" brushRef="#br0">0 1 4338,'0'0'4175,"4"6"-3436,0 1 70,2 0 130,-1 1-163,1-1-162,-2-1 5,1-2-265,-2 0 140,-1-2-112,0-1-86,0 0 629,-2 0-482,0 0-85,0 0-65,0 1-159,1 1 239,1 1-231,0-1-97,-1 1 83,1-2-40,0 1 8,-1-1 56,1-1 78,1 1 18,1 0 114,2 0-63,2 2-179,2 0 35,3 1-118,2 1-13,2 1 35,2 0-54,2 2 92,2 0-65,2 1 77,0 1 72,1 0-55,-1 0 23,-3-1-98,-1 0-11,-4-2-21,0 1-19,-3-1 2,-1 0 36,-1 1-49,-1 0 35,1 1-11,0 1-15,0 1 79,1 2-61,-1 0 77,0 0-21,-2 2 27,-1-2 32,-2 2-139,-1-1 136,-1 0-120,-1 1 53,0 0 3,-1 2-21,1 0 45,-1 1-51,0 0-2,0 0 0,-1-2-3,0 0-38,-1-1 105,-1-2-88,1 0 10,-1 0-2,0 0 15,-1-1-23,-1 2 8,-2 0-3,-2 2-19,-2 0 43,-1 1-51,-2 0 17,0 1-6,-2 0 0,1 1 0,-1 0 0,1 1 18,-1 0-23,2-1-30,0-1 27,1-1 8,1 0 16,-1-1-21,1 1 8,-1-1-3,1 1 0,0-2 37,1 1-48,0-2 17,1 0-6,0-1 0,1-2-38,2-1 49,0-1 2,1-2 1,1-1-36,0 0 12,0-1 12,1-2-4,0 0-17,1-2 43,-1 0-51,1-2 35,0 1-10,0-1 2,0-1-19,1 1-13,-1 0 21,0-2-26,2-5 64,5-8-38,5-8 14,5-8 34,3-5-48,3-4 35,0-1 8,-1 1-21,-3 1 26,-2 2-26,-5 2 83,-3 1 143,-4 1-224,-3 1 22,-1 1-48,-1 0 39,-1 1 4,1 1-20,-3 1 28,0 2-46,-2 1 50,-2 1 22,-1 2-80,-1 2 46,2 0-36,-1 2 9,2 0-22,0 1 25,0 1-9,1-1 40,-2 2-47,0-1 15,-2 1 14,-2 0 13,-1 0-78,-2 2 81,-1 0-46,-1 1 14,1 2-40,-1 2-83,1 3 77,0 1 27,-1 2-45,-1 2-57,-1 0 110,-1 1-74,-1 2 23,-1 1 32,0 2-29,-1 0-83,1 1 155,1 0-32,2 0-5,2-1 8,3 0-3,4-2-38,3-1 68,2-1-60,3 0 38,0-1-66,2 1 18,-1 2-27,1 3 99,0 2-29,1 2 13,2 0 0,3 0 0,0-2 0,2-2 0,2-2 0,1-2 0,1-1 0,3-2 0,3 0 0,1-1 0,3-2 0,1-1 0,2-1 0,0 0 0,-1-2 0,-1 2-19,0 1 24,-2 1-7,-1 1-36,0 1 49,0 3-16,1 5-33,-1 4 49,1 6-16,0 5 23,0 4-4,1 3 2,-2 2 0,-1-1 0,-2 0 18,-3-2 52,-2-1 23,-5-1 16,-2 0 38,-3 0-27,-2 2-101,-1 1 48,-4 1-97,-6 2 44,-3 0-36,-5-1 9,-5 0-246,-2-2 107,-2-1-45,-1-1 23,1-1 89,2-2-137,3-2 177,3-2-54,2-3 38,3-2-136,1-2 133,1-2 29,1-1-138,1-2 85,1-2 45,1-1-72,0-1 120,1 0-34,0 0 13,0 0 0,1 0-19,1-1 43,2 0-69,1-1 21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7:03.80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68719.0625"/>
      <inkml:brushProperty name="anchorY" value="-347984.15625"/>
      <inkml:brushProperty name="scaleFactor" value="0.5"/>
    </inkml:brush>
  </inkml:definitions>
  <inkml:trace contextRef="#ctx0" brushRef="#br0">1 0 3314,'0'0'6066,"16"1"-5316,4 0-35,2 0-136,-1 1 181,-1 1-207,-3 1 41,-2 0-89,-1 1-151,-1 0-129,-1 0-52,0 0-21,0 1-43,1 0 28,1 2 25,2-1-63,1 2 133,2 1-133,0 1 80,2 2-81,0-1-52,0 1-6,0 0-43,0 0 8,0 1 89,-1 0-84,0 0-7,-2 1 40,-2 0 2,-2-1-37,-2 2 88,-2-2-64,-3 1 21,-2-1 33,-2 0-49,-1 1 91,-1 1-64,-1 1 78,0 1 15,0-1-77,-1 0 8,1 1-5,0 1-3,-2 2-19,-1 0-31,-2 1 7,-1-1-24,-2 0 6,0-1 16,0 0-43,-1 1 13,0-1-5,1 1 37,-1-1-10,1 1-32,1-1 10,0-1 14,2-1 13,0-2-40,0-1 13,1-1-5,-1 0 19,-1 0-25,-1 0 9,-1-1 34,-1 0-47,-2 1 15,-1 1-24,-2 1 25,-1 0-65,-2 2 75,0 2 13,1 0-39,0 0 15,1-1-24,2-1 25,1-2 10,2-3-22,2-3 9,2-3-3,0-2 0,2-3 19,2 0-43,0-2 32,1 1-11,1-1 3,0 0-37,0 0 29,0-1-11,1 1 3,-1 0 19,0 0-142,0 0 120,0 0 17,2 0 92,4 0-116,3-3 76,4-5-60,3-6 71,3-5-77,2-5 24,2-5-27,0-3-69,-1-1-18,-1-1 111,-2-1-37,-2-1 35,-2 0-6,-2 0 22,0 0-25,-1 1 9,-1 2-3,-1 3-19,-1 0 25,-1 2 47,0 1-50,-1 1-1,-1 1 38,0 0-32,-1 1 48,-1 2 6,-2 2-38,0 1 88,-2 2-46,1 1 36,-1 3-46,-1 0-5,1 1-19,0 0-16,-1 1 96,-2 1-30,-1 0-60,-1 0 20,-2 0 65,-1 1-96,-2-1 31,0 1 65,-1 1-78,-1 0 140,-1 1-23,-2 2-44,0 1-1,-2 2-77,-2 1 0,-1 1-24,-3 3 3,0 2 34,-1 4-48,0 1 17,1 3 12,1 1-23,3 2 8,0 1 34,4 1-48,2 1 17,1 0-25,4-1 6,2-2 15,2-4-135,2-3-72,1-3-1351,3-20-9558,1 0 5087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7:12.991"/>
    </inkml:context>
    <inkml:brush xml:id="br0">
      <inkml:brushProperty name="width" value="0.05" units="cm"/>
      <inkml:brushProperty name="height" value="0.05" units="cm"/>
      <inkml:brushProperty name="color" value="#CC912C"/>
      <inkml:brushProperty name="inkEffects" value="gold"/>
      <inkml:brushProperty name="anchorX" value="-370126.46875"/>
      <inkml:brushProperty name="anchorY" value="-349617.1875"/>
      <inkml:brushProperty name="scaleFactor" value="0.5"/>
    </inkml:brush>
  </inkml:definitions>
  <inkml:trace contextRef="#ctx0" brushRef="#br0">31 7 1649,'0'-7'15956,"2"7"-16009,3 0 82,4 0-39,5 0 15,3 0 14,3 0-6,0 2 3,1 1-19,0 2 6,-1 2 16,-2 2-6,-2 1 3,0 1-19,-2 1 6,0 0 90,-2 2-7,-1 0-30,-1 0 51,-2 0-73,-1-1 4,-1 0 34,0 0-32,-2-1 48,0-1-51,0 1 72,-1-1-114,-1 1 128,0-1-78,0 0-13,0 1-32,1-1 43,-1 0-91,0-1 120,1 1-56,-1 0-19,1-1 46,-1 1-35,1 0 29,-1 0-26,0 1 26,0 0 11,0 0-40,-1 1-5,-1-1 0,1 1 90,-1 0-120,0 0 78,0 1-6,0 0 57,0 0-14,-1 0-11,1 1 6,-2 1-22,-1 1-69,-2 1 206,-2 1-214,0 1 69,-2 0-58,0 1 47,-2 2 22,-1 0-80,-2 2 46,-1 0-36,-2 1 28,-1 1 28,-1 0-26,0 0-8,0-2-16,2-2 22,2-4 10,1-4 16,3-4-40,1-3-5,3-3 130,3-3-133,0 0 83,3-2 13,0-1-118,0 1 38,1-1-53,1 1-27,-1-1 24,0 1-29,0 0 63,0 0-55,1 0-158,-1-2 275,0 0-35,0-1 70,0-1 19,2 0-60,2-1 60,2-2-57,2-1-2,2-2-38,3-2 64,1-3-58,3-2 18,2-2-5,2-4-18,3-2 42,1-2-51,1-2 16,0-2-5,1-1 57,-1-1-55,0 0 1,-1 0 0,-1-1 15,-1 1-23,-1 0 8,-2 0-3,-2 1-19,-1 0 6,-2 1-3,-1 2 0,-3 3 18,-1 1-4,-2 3-17,0 2 6,-2 1-3,-1 2 37,-1 2-48,-2 1 73,-1 1 15,0 1-21,-1-1 11,-2 0-22,-2-1-50,-3 0 13,-2 0-8,-1 0 0,-3 2 18,0 0-23,-2 1 26,-1 3 11,-2 1-2,-1 1-17,-2 3-13,1 0 3,-2 2-22,1 1 24,-1 0-7,-1 0 2,-1 0-56,-1 2 53,0 0 0,1 3 1,0 0 58,1 1-72,0 1 61,1 1-112,1 0 126,0 0-134,2 0 97,2 0-30,1 0 82,1-1-95,2 0 32,1-1 7,1 0-23,1-2 26,2-1-7,1 0-17,2-1 24,2-1-7,0 0-17,2-1 24,0 0-26,1 0 8,0 0-41,0 0 49,0 0-35,0 0 11,0 0-3,0 0-19,1 1-509,2 0 501,2 0 8,3 0 41,3 1-12,3-1-31,4 0 48,2-1-17,3 1 6,2-1 19,0 0-24,0 0 7,-1 2-20,-1 1 23,-2 2 30,-2 1-27,-1 2-8,-2 2 40,-1 0-32,-1 2 29,-2 1 11,-2 1-58,0 0 18,-1 2 10,-1 1-4,-1 2 58,1-1-72,-2 1 42,0-1-31,-1-1-11,1 0 3,-1-2-59,-1 0 72,0-1 13,0 0-2,0 0-33,-2 1 30,0 0 27,-1 0-27,0 1-27,-1 0 27,0 0 27,0 0-46,0-1 35,-3 1-29,0 0 45,-3 1-32,-3 2 11,-1 0-41,-2 2 12,0 1 12,0 1-23,0 0 45,2 1-51,0 1 17,0 1-25,1-1-32,0-1 65,0-2-4,1-1 41,0-1-46,1-3 17,-1 0-25,0-2 6,0-1 34,-1-2-47,0-2 71,0 0-58,-1 0 18,-1-2-5,0-2-19,-2-1 43,1-2-13,-1-1-32,2-1 29,1 0-30,3-1 28,1 0-28,2-1 28,2 1-46,1 0 32,0 0-48,1 0-43,1-1-8,-1 1-2,0 0-3,1 0-75,-1-2 59,4-7-395,5-7-2484,4-7-4932,0 2-2145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7:18.142"/>
    </inkml:context>
    <inkml:brush xml:id="br0">
      <inkml:brushProperty name="width" value="0.05" units="cm"/>
      <inkml:brushProperty name="height" value="0.05" units="cm"/>
      <inkml:brushProperty name="color" value="#CC912C"/>
      <inkml:brushProperty name="inkEffects" value="gold"/>
      <inkml:brushProperty name="anchorX" value="-371527.1875"/>
      <inkml:brushProperty name="anchorY" value="-351867.53125"/>
      <inkml:brushProperty name="scaleFactor" value="0.5"/>
    </inkml:brush>
  </inkml:definitions>
  <inkml:trace contextRef="#ctx0" brushRef="#br0">5 205 5426,'-5'0'9442,"5"-1"-9442,0-3 3,0-5-134,1-2 112,0-4-95,1-2 63,0 0-74,2 1-35,-1-1 194,2 1-583,1 0-142,1 0 128,0 2-115,0 2 102,0 2 477,-1 3-58,-3 3 143,0 2-90,-2 1 35,0 1 26,-1 1 46,-2 1 1691,3-2-1497,0 0 108,1 3 49,1 1-108,1 2-166,0 1-29,1 1 47,1 1-82,1 0 80,2 2-24,1 0 64,3 1 115,1 1-216,3 0 128,2 0-137,2-1 73,3 0-99,1-1 45,3-1-34,3-1 45,3-1 43,2 0-30,2 0-42,2-1 50,2-2-55,1 1 34,1-3-48,2 0-6,-1-1 20,0-1-9,0 0-16,-1-1 6,-1 0-3,-1 0 0,-1 0 0,1 0-19,0-2 25,1-2-9,1-1 22,0-1-25,0 0 9,0 0-3,0 0 0,-2 0 0,-2 1 75,-1-2-97,-1 1 14,-3 0 14,0-1 10,-3 1 34,-2 1-119,-4 0 112,-3 2-75,-3 1 58,-3 1 4,-3 0-38,-1 1-43,-1 0 48,2 0 19,3 1-5,1-1-14,4 0 6,3 0-3,1 0 56,1 0-53,1 0-19,-1 0 24,0 0-11,-1 0-16,0 0 25,-2 0-9,-1 0 3,-1 1 0,-1-1 0,-1 1 19,-1 1-6,0-1-16,0 0 6,0 0 34,-1 0-47,0 1-4,0 0 1,-2 0-3,-1 1 19,1 1-25,-1 1 46,1-1-32,2 1 11,1-1 34,2 0-47,0-1 15,1 1-5,-1-1 0,-1 1 0,-2 0 0,0 0 0,-2 1-19,0-1 43,0 1-50,-1-1 52,1 0-34,2-1 48,1 1-50,1-1-4,3 0 20,0 0-9,2 0 3,-1 1 0,-1 0 0,0 0 19,0 1-25,0 0 9,-1-1-22,1-1 43,1-1-32,0-1 30,1 0-46,-1-1 50,1 0-34,-2 0 48,0 0-13,-2 0-32,-2-1 10,-2 1-42,-2 0 47,-2 0-15,-1 0 5,0 0 37,-1 0-47,1 0 15,0 0-5,2 0 0,0 0 0,2 0 0,1 0 0,1 0 0,0 0 19,2 0-25,0 0 9,0 0-3,0 0 0,-2 0 0,-1 0 0,-3 0 0,-2 0 0,-1 0 0,-2 0 0,-1 0 19,-1 0-25,0 0 28,-2-1-9,-1 0 3,0-2 2489,-4 2-2163,0-1-27,0-1-227,-1-3-56,-1 0 56,-3-2 42,-1-1 100,-3-1 15,-1 0-143,-1 0-46,-2-1 136,-1 0-144,-1 0 8,0-1-22,0-1-18,0 1 3,0 0 35,1 0-49,0 2 72,2 0-58,0 2 56,2 1-35,1 0-27,1 2 64,2 0-2,0 1 58,1 0-87,0 1-28,0-1 25,1 0-14,-1 1-15,1-1 5,0 2 15,0-1 33,2 1 104,0 1-121,1 0 100,1 0-49,0-1 33,0 1-84,0 1 6,0-1 32,0 1 43,1-1-86,-1 1 11,0 0 32,0-1-69,0 1 21,0 0-45,0 0 10,1 0-229,5 0 221,6 1-7,7 3 7,7 3 22,5 4-25,6 3-10,2 1 22,1 2-9,0-1-34,-2-1 29,-3-2 8,-3-3-3,-4-3 3,-1-2 0,-3-3 0,-1-1 56,-3-1-72,-2 0 24,-4-1-8,-4 1 0,-3-1-19,-4 1-13,-1 0 22,-1 0 28,-2 0 30,1 0-61,-1 0 40,0 0-14,1 0 3,-1 0 422,0 1-406,-3 4 96,-3 1-112,-5 4 26,-2 1 28,-2 1-30,-1 1 85,-1 2-42,-1-1 221,1 1-323,-1 1 235,0 0-130,1 1-4,0 2-34,0 0-32,0 3 24,0 1-10,1 0-36,0 2 12,0 0 13,0 1-6,1 1-16,0 0 6,0-1-3,0 1 0,1 0 0,0 1 19,2-1-25,1-1-10,1-2 22,3-4-9,2-4-16,2-4 25,1-4-28,2-3 27,1-3-26,0-1 26,0-2-7,1 1-17,-1-1-32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7:27.485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76022.84375"/>
      <inkml:brushProperty name="anchorY" value="-353712.625"/>
      <inkml:brushProperty name="scaleFactor" value="0.5"/>
    </inkml:brush>
  </inkml:definitions>
  <inkml:trace contextRef="#ctx0" brushRef="#br0">1 1 6003,'0'0'2150,"1"0"-1947,0 0 208,0 0 8,-1 0-110,1 0 59,-1 0-37,1 0-347,-1 0 61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6:25.136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53944.125"/>
      <inkml:brushProperty name="anchorY" value="-332708.59375"/>
      <inkml:brushProperty name="scaleFactor" value="0.5"/>
    </inkml:brush>
  </inkml:definitions>
  <inkml:trace contextRef="#ctx0" brushRef="#br0">28 364 4802,'0'0'7083,"0"-2"-6474,0 0 23,0 0 8,0-1 1,0 1-188,0-1-207,0 0 122,0 0-152,0 1-56,0 0-99,0 0-37,0-1 0,0 0-26,0-1 23,0 2 67,0-1-19,0 2 67,0 0-53,0 1-37,0 0 10,0 0-64,0 0 34,0 0-31,0 4 26,0 5 67,0 7 56,0 8 8,0 6-32,0 4-80,0 3 59,0 0 32,0-1-86,0-4-7,0-6-1,0-6-42,0-7 10,0-5 32,0-4 65,0-3-36,0-6-58,0-7 0,0-11-136,0-9-2,0-7-121,-1-8-291,0-2 262,-1-3 125,0 2-37,-1 3 200,0 5-29,0 6 37,1 6 16,0 6-21,1 4-11,0 5 58,0 4-74,1 2 24,0 3 30,-1 2-12,0 2 118,1 1-69,-1 1 64,0 1-54,1-1-2,-1 1-75,1 4 56,0 7 165,-1 8 84,1 8-199,2 5 148,1 5-217,3 1 96,1-1-127,1-3 31,0-5-31,-2-6-14,0-6 21,-2-7-26,-1-5 45,-1-3-14,-1-3 6,-1-1 19,0-3-62,0-5-111,-1-7 47,-1-6-61,0-6-99,-2-7 64,-1-5 142,0-5-43,-1-1 5,0 1 43,0 4 24,2 6-5,1 8 23,2 7 52,-1 7 42,1 6 11,1 4-91,-1 3 66,1 1-42,-1 0-45,1 0 106,0 4-15,-1 5 157,1 8 90,0 7 3,0 9-24,0 6 33,2 4-31,0 4-9,2 0-129,0-2 16,1-4-32,0-6-53,0-7-99,-1-8 24,0-8-16,-2-5 0,0-5-38,-1-2-63,0-5-78,-1-5-712,-3-6-328,-2-7-48,-2-4-534,-2-3-2340,1 0-4295,0 5 5931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6:25.949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52652.8125"/>
      <inkml:brushProperty name="anchorY" value="-331391.65625"/>
      <inkml:brushProperty name="scaleFactor" value="0.5"/>
    </inkml:brush>
  </inkml:definitions>
  <inkml:trace contextRef="#ctx0" brushRef="#br0">273 124 6195,'0'0'6531,"0"-1"-5768,0-1 152,0-1-211,-1-2-173,-2 0-272,-2-1-16,-3 0 32,-1-1-289,-3 0 102,-2 1-5,-2 0-64,-1 1 21,-2 0-27,-1 1 99,1-1-29,0 0-43,0 0 296,1-1-181,1-1-121,1 1 4,2 0 58,3 1 10,4 1-74,2 1 158,2 1-105,2 1 17,1 1-97,1 0 62,-1 0-81,1 0 4,-1 0-22,3 2 40,4 4 61,6 5 152,6 6-205,6 6 278,3 4-139,1 2-179,1 0 74,-1-1-18,-1-3-21,-4-2-11,-2-4 21,-5-4-26,-3-4 8,-4-3-3,-4-3 18,-3-2-4,-2-2 39,0-1 27,-2-1 13,0 1 57,1-1-14,-3 1-141,-3-1 79,-1 1-12,-2 0-38,-1 0 237,1 1-237,-1 3 43,0 4-33,1 4-74,-1 5 94,1 5-108,0 3 70,1 5-21,0 1 5,0 1 0,2-1-37,-1-1 47,2-4 4,1-5-20,1-6-178,1-6-509,1-4-671,1-12-3745,3-9-1216,1 0-80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6:26.57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51273.3125"/>
      <inkml:brushProperty name="anchorY" value="-330557.59375"/>
      <inkml:brushProperty name="scaleFactor" value="0.5"/>
    </inkml:brush>
  </inkml:definitions>
  <inkml:trace contextRef="#ctx0" brushRef="#br0">32 85 7587,'0'0'9199,"-7"-2"-8054,1-1-278,-1 1-227,2 0-258,1 2-196,1 6-68,4 9 327,6 11-202,5 10-19,7 8-61,5 7-11,6 5-80,2 2-56,3 1 11,1-4-11,-3-7-19,-3-9 6,-7-11-3,-5-9-38,-6-9-7,-4-8 0,-2-10 53,-1-14 58,0-13 25,-2-12-75,0-11-10,-1-6-1,-2-3-5,1 1 19,-1 5-6,0 6 3,-1 8 19,1 10-43,0 10 13,1 10-5,-1 7-37,1 5-121,0 4-752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02.89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24978.6875"/>
      <inkml:brushProperty name="anchorY" value="-656493.5625"/>
      <inkml:brushProperty name="scaleFactor" value="0.5"/>
    </inkml:brush>
  </inkml:definitions>
  <inkml:trace contextRef="#ctx0" brushRef="#br0">0 11 4834,'0'0'0,"0"0"3250,0 0-3717,0 0 2052,0 0 269,0 0-1289,0 0-159,3 5 320,8 1-382,11-1-86,14 0-274,15-2 59,13-4-2153,12-6-350,5-6-5800,-12 0 8740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59.74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805623.75"/>
      <inkml:brushProperty name="anchorY" value="-739964.875"/>
      <inkml:brushProperty name="scaleFactor" value="0.5"/>
    </inkml:brush>
  </inkml:definitions>
  <inkml:trace contextRef="#ctx0" brushRef="#br0">31 311 8468,'0'0'0,"0"0"1713,0 0-1980,0 0 2172,0 0-462,28-16-1213,11-5-20,7-5-47,3-1-182,-1 0 73,-4 1-65,-5 1 16,-7 2-229,-9 2 83,-7 2-337,-7 1-210,-6 2 24,-9 2 223,-9 2 167,-7 3 60,-4 3 140,-3 3 50,-1 1-3,2 5 30,3 5 13,2 6 184,4 6 379,1 9 53,2 8 131,0 10-85,1 6 186,0 9-389,2 6 173,-1 5-456,2 3-29,0 1-144,0-4-3,2-7-14,2-9-76,1-12-1044,2-12-1014,1-11-973,0-9-3170,2-8 3468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6:35.704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60736.09375"/>
      <inkml:brushProperty name="anchorY" value="-339284.03125"/>
      <inkml:brushProperty name="scaleFactor" value="0.5"/>
    </inkml:brush>
  </inkml:definitions>
  <inkml:trace contextRef="#ctx0" brushRef="#br0">14 31 5555,'0'0'7363,"-3"-6"-6299,1 0-898,-1 0 229,1 2 200,1 0-131,0 2-189,0 0 119,1 2-273,0 0-41,2 0 74,5 0 1,9 2 205,9 4-352,9 7 507,10 6-211,6 8 35,4 5 3,0 4-193,-2 3-77,-3 3 11,-4 1-38,-6 0-32,-6-1 65,-6-1-41,-7-2 32,-7 1 86,-6-1-43,-3 2 94,-7 2-137,-7 2 24,-8 2-85,-5 1 38,-6 0-54,-3-1-24,-3-2-107,0-3-141,2-3 163,1-4-174,4-5 237,4-4-50,4-5 59,4-5-64,4-4 95,3-4 9,4-4-38,2-2-21,3-1-13,0-2 18,0 1 30,1-1-158,0-1-1467,0-1-977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6:36.641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62204.25"/>
      <inkml:brushProperty name="anchorY" value="-341611.65625"/>
      <inkml:brushProperty name="scaleFactor" value="0.5"/>
    </inkml:brush>
  </inkml:definitions>
  <inkml:trace contextRef="#ctx0" brushRef="#br0">107 448 1393,'-3'0'17162,"3"0"-16831,0-2-120,-2-4-9,-2-5-228,-3-7-54,-3-8 56,-3-8 24,0-5-8,-1-5 8,2-1 0,1 2 0,4 2 37,1 5-48,3 5-21,2 7 24,0 5 8,2 7-2,-1 4-36,1 3 30,-1 3-10,0 1 2,1 1 0,0 0 18,1 0-4,1 1-17,3-1 24,1 0-7,3 4 58,2 4-54,4 5 207,2 6-60,2 5 64,1 5 9,0 5 18,1 3-3,-1 2-109,0 0-24,-1 0 19,0-1-126,-1-2 36,-1-2 20,-2-3-66,-2-4 39,-1-5-12,-3-3-17,-2-5 6,-1-3-3,-3-3 18,-1-3-42,-1-2 51,-2-1-35,0-2 29,0 0 11,0 0-2,0-1 20,0 1-60,0-1 36,1 1-31,-1 0-67,0 0-19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6:37.149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63708.3125"/>
      <inkml:brushProperty name="anchorY" value="-342949"/>
      <inkml:brushProperty name="scaleFactor" value="0.5"/>
    </inkml:brush>
  </inkml:definitions>
  <inkml:trace contextRef="#ctx0" brushRef="#br0">0 163 4802,'0'0'4239,"0"-6"-3910,0-1 407,0-1-250,0 1 204,0 1 140,0 1-283,0 0-109,0 1 5,0 1-81,1 1-98,0 0-50,1 1 61,1 1 104,0-1 175,2 1-263,1 0 149,2-1-10,3 1 34,1 0-136,4 0 25,3 0 97,2-2-295,1 0 16,2-1-54,0-2-18,0-1-75,1-2 0,1-2 69,0-2-98,-2-2 13,-1 0-43,-5 2-47,-5 2-812,-5 4-744,-14 6-1838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8:05.97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77297.84375"/>
      <inkml:brushProperty name="anchorY" value="-354982.625"/>
      <inkml:brushProperty name="scaleFactor" value="0.5"/>
    </inkml:brush>
  </inkml:definitions>
  <inkml:trace contextRef="#ctx0" brushRef="#br0">15 0 3153,'0'0'3671,"-1"3"-3398,-1 1-36,0 1-112,0 1 19,0-1-109,0 0-11,1-1-21,0 0-57,0 0-1181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8:07.36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76012.65625"/>
      <inkml:brushProperty name="anchorY" value="-353758.625"/>
      <inkml:brushProperty name="scaleFactor" value="0.5"/>
    </inkml:brush>
  </inkml:definitions>
  <inkml:trace contextRef="#ctx0" brushRef="#br0">326 111 5619,'0'0'5178,"8"0"1393,-11 0-6342,-3 0-178,-5 0 96,-6 0-137,-3 0 52,-4 0-54,-3 0 51,-2-1-35,-1 0-8,0-3 21,1-2-26,3-1 7,3 0 17,4 1-24,4-1 7,4 2-20,4 1 23,3 0 123,2 2-147,2-1-23,0 1 42,1 0-40,0 0-27,-1 1-29,1-1 80,-1-1-27,0-1 11,0 0 19,1-2-6,0 0 3,1 0 0,0 1 19,0 0-43,0 3 69,-1 0-58,0 1 18,0 1-5,-1 0 19,0 0-24,0 0 7,0 0-20,0 0-52,0 1-42,3-1 83,2 0 8,5 3 18,6 4 56,5 3 62,3 4 192,3 2-347,0 2 96,1 1 0,1 0-51,-2 1 35,1-1-48,-2 1 32,-1 0-67,0-1 57,0-1-20,0-1 62,-1-2-72,-1-1 24,-1-2 11,-3-2-24,-3-2 7,-2-2-2,-4-1 0,-1-1 0,-3 0 0,0-1 19,-2 0-24,0 0 7,-1-1-2,0 0 19,-2-1 51,1 0 1223,-3-1-1311,-1 0 90,-3-1-51,-1 0 32,-1 0-66,-1-1 21,-1 1 11,1-1 13,0 1-3,0 0-15,-1 0 4,-1 0-2,-2 3-18,-2 4-14,-2 4-16,-1 6 40,-2 4-14,0 4 6,1 2 19,0 1-80,2-1 79,1-1-26,3-3 27,0-2-24,2-3 7,1-4 17,2-3-24,1-3 7,1-3-189,0-2 166,0-1-134,1 0-37,1 0-232,1 0 3,0-1-393,1 6-3951,4 0 2244,3 1-2716,1-1-253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1:58:09.991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74658.90625"/>
      <inkml:brushProperty name="anchorY" value="-353006.15625"/>
      <inkml:brushProperty name="scaleFactor" value="0.5"/>
    </inkml:brush>
  </inkml:definitions>
  <inkml:trace contextRef="#ctx0" brushRef="#br0">8 587 6259,'0'0'6256,"2"-25"-5784,0-10 41,0-7-63,0-5 57,-1-2 43,0-2-163,-1 1-230,0 0 22,0 2 45,-1 4 29,0 5 33,-2 6 53,0 6-142,0 8-103,1 5 4,0 6 41,0 4-94,2 3 11,-1 1-5,1 1 16,0 0-25,0 0 271,0 0-153,1-1-54,-1 3 41,0 4-171,0 7 120,0 6-5,0 7-94,3 6 32,1 3 6,3 2-5,1-1-36,1-2 12,2-3-25,1-5 24,0-4-26,1-4-11,1-5 2,0-3-58,-1-3 35,0-4-126,0-1 185,0-3-22,1-2 29,0-6 94,1-7-81,0-6-26,-2-7-10,-1-4 15,-3-4-8,-2 1 3,-3 1 19,-2 3-6,-2 4 3,0 5 19,0 5 13,-1 5-21,1 4 26,0 2-64,-1 3 76,1 1-44,0 1 478,0 2 205,0-1-635,0 4-50,0 3 24,0 5 61,0 5-93,2 6 50,1 3-16,3 5-34,1 1 29,4 3 45,0 1-13,1 0 27,2 0-43,-1 0 32,1-3-67,-1-3 19,-1-3-26,-1-5-14,-1-5-16,-1-3-16,-2-5-35,-1-4-402,-3-2-1476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8:22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7940,'0'0'3985,"0"4"-2624,0-2-961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06:48:14.313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-56092.83203"/>
      <inkml:brushProperty name="anchorY" value="-61747.98828"/>
      <inkml:brushProperty name="scaleFactor" value="0.5"/>
    </inkml:brush>
  </inkml:definitions>
  <inkml:trace contextRef="#ctx0" brushRef="#br0">1 187 12230,'0'0'6080,"0"-1"-5763,0 0-221,0-1 14,1 0-4,0 1 44,2-3 2670,-2 4-2708,0 0-48,1 0 61,2 0-58,4-2-75,8 0 376,8-3-2,9-2-262,6-3-16,7-3 104,4-2-104,2-1-24,2-1-67,-2 0 14,-3 1 7,-2 1-4,-5 2 2,-6 3-19,-7 3 6,-7 2-22,-8 2 6,-6 2 15,-3 0 14,-3 1 16,-2 0-21,-1 0 64,0 1-75,0-1 43,0 1-14,0 4 40,1 6 121,0 10 79,0 9 155,-1 10-162,-1 7-51,-2 7-118,-2 3 78,-1 2-54,1 0-80,-1 1 25,0 0 23,1 0 9,1-2-20,1-4 9,0-6-78,1-8 22,1-8-30,1-8 6,1-9 16,0-6-25,0-5 28,0-3-28,0-1-28,-1-2-479,-2-4-687,0-9-1385,-4-11-2140,-1-11-3177,0 1-1528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06:48:15.204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-57903.71484"/>
      <inkml:brushProperty name="anchorY" value="-63559.97266"/>
      <inkml:brushProperty name="scaleFactor" value="0.5"/>
    </inkml:brush>
  </inkml:definitions>
  <inkml:trace contextRef="#ctx0" brushRef="#br0">649 298 10645,'0'0'6646,"-7"-5"-6308,-6 0 68,-7 0 269,-8 1-640,-8 1 373,-6 4-128,-6 8-125,-5 8-33,-4 9-18,-1 9 51,1 11-93,2 7-28,6 8 81,7 5-30,8 5-101,10 2 51,8 4-22,8 4-15,7 5 60,7 3-92,8 2 84,6-1-100,8-1 66,5-6-22,6-7-12,4-8 4,4-10-2,5-10-18,3-11 42,5-11 24,4-9 50,5-11 121,5-15-67,6-14 11,3-14-19,3-13-109,0-9-9,-3-7 33,-4-2-54,-5-2 35,-8 2-10,-8 2-17,-8 2 24,-9 1 30,-8 2-46,-7 1 73,-9 0 34,-7 0-27,-4-1 89,-6-3 31,-5-1-117,-6-1 171,-6-1-184,-3 4 261,-4 3-320,-3 6 379,-3 5-78,-4 4-101,-2 4-32,-4 5-109,-2 2 58,-4 3-157,-2 3 62,-5 2-44,-3 3 9,-2 4-22,-2 4 43,-2 4-32,1 4 11,-1 3-22,1 2-13,1 4 40,-1 7-69,3 6 77,1 6-61,2 5 55,6 4 22,4 1-42,7 2-4,4 0 20,4 1-9,6-2-34,3 0 10,5-4-24,4-2 6,4-6-22,2-5-1227,3-6-2377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06:48:26.5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632 535 1585,'0'0'9676,"-22"-11"-9126,-151-74 3729,156 74-2241,41 14-1734,-6-1-405,336 27 285,61 9-37,-135 17-127,-81-13-35,-159-36-22,1-1-1,-1-1 0,1-3 1,0-1-1,0-2 1,-1-2-1,1-2 1,-1-1-1,0-2 0,-1-2 1,68-28-1,-22 6 22,2 5 0,172-34 0,4 18 60,226-52 75,-461 87-103,-26 9 29,-6-1 164,-41-4-86,0 2 0,-78 4 1,46 1-164,-75 4-203,-220 37 0,-147 62-626,213-29 370,-120 27 619,407-95 111,27 0-445,34 3-48,21-5 319,114-2 1,-105-5 51,87-3 141,174-29 0,156-53-8,-354 58-157,-2-6 0,-1-5 1,131-60-1,-244 91-71,-12 6-7,0-1 0,0 0 1,0 0-1,-1 0 0,1-1 0,-1 0 0,0 0 0,-1-1 0,1 0 0,-1 0 0,1 0 1,4-7-1,-9 11 14,-1-1 0,1 1 0,-1-1 0,1 1 0,-1-1 0,0 1 0,1-1 1,-1 1-1,0-1 0,0 1 0,0-1 0,0 1 0,0-1 0,-1 0 0,1 1 0,0-1 0,-1 1 1,1-1-1,-1 1 0,1 0 0,-1-1 0,0 1 0,0 0 0,1-1 0,-1 1 0,0 0 0,0 0 1,0-1-1,-1 1 0,1 0 0,0 0 0,0 0 0,-1 1 0,1-1 0,-3-1 0,-5-3 61,0 0 0,0 0-1,-20-5 1,27 9-96,-32-9 47,-1 1 0,0 2-1,-1 2 1,-57-2 0,-152 11-31,202-2 3,-95 8-168,-205 43 1,-134 58-811,347-79 657,35-8-28,-254 54-169,288-68 669,-1-3 0,1-2 1,-113-7-1,169 2-105,-1-1 0,0 1 0,0-1 0,1-1 0,-1 1 0,0-1 0,1 0 0,-1 0 0,1 0 0,0-1 0,0 0 0,0 0 0,0 0 0,-6-6 0,9 7-37,0 0 0,0 1 0,0-1-1,-1 0 1,1 1 0,-1 0-1,1 0 1,-1 0 0,1 0 0,-1 0-1,0 0 1,0 0 0,1 1-1,-1 0 1,0-1 0,0 1-1,1 0 1,-1 0 0,0 1 0,0-1-1,1 1 1,-1-1 0,0 1-1,-4 1 1,-11 4-72,-1 0 0,-23 12 0,31-13 36,-23 11-41,17-8 61,0 0 0,0-1 1,0 0-1,-26 4 0,237-38-425,30-19 751,751-120 379,-211 113-619,4 31-17,50-2-36,-801 23-31,662-38-11,-705 40 548,0 1 0,-26 6 1,-48 23-740,-168 76 0,66-22-232,-224 69-647,-12-33 929,411-111 175,27-10-27,-1 0 0,1 0 0,0 0 0,0 0 0,0 1 0,0-1 0,0 0 0,0 0-1,0 0 1,0 1 0,0-1 0,0 0 0,0 0 0,0 0 0,0 1 0,0-1 0,0 0 0,0 0-1,0 0 1,0 1 0,0-1 0,0 0 0,0 0 0,0 0 0,0 0 0,0 1 0,0-1-1,0 0 1,0 0 0,0 0 0,1 1 0,-1-1 0,0 0 0,0 0 0,0 0 0,0 0-1,0 0 1,1 0 0,-1 1 0,0-1 0,0 0 0,0 0 0,0 0 0,1 0 0,-1 0-1,0 0 1,0 0 0,0 0 0,1 0 0,-1 0 0,0 0 0,0 0 0,0 0 0,1 0-1,50 8-157,16-8 296,-1-2-1,101-18 1,133-41 199,-87 15-133,541-83-38,-631 110-164,-95 14 6,-13 4 8,-1-1 0,0-1 0,0-1 0,24-9 130,-41 13 144,-22 2-275,0 2 0,0 0-1,0 1 1,0 1 0,1 2 0,0 0 0,-31 17 0,8-6-186,-5 2-58,6-5 177,2 2-1,0 2 1,2 2-1,-67 45 1,106-65 47,0 0 1,1 0-1,-1 0 0,1 1 1,0-1-1,-1 1 1,1 0-1,0 0 0,1 0 1,-1 0-1,0 0 1,1 0-1,0 0 0,0 0 1,0 0-1,0 1 0,0-1 1,0 0-1,1 4 1,0-4-4,0-1-1,1 0 1,0 1 0,-1-1 0,1 0 0,0 0 0,0 0 0,0 0 0,0 0 0,1 0 0,-1 0 0,0 0 0,1 0 0,-1-1 0,1 1 0,0-1 0,0 1 0,-1-1 0,1 1 0,0-1 0,0 0 0,0 0 0,0 0 0,1 0 0,-1 0-1,0-1 1,4 2 0,21 5 20,1-2 0,0 0 0,1-2 0,37 0 0,118-10 106,-175 7-110,155-18 72,188-45 1,-169 26-30,-117 26-91,-10 2 466,67-19 0,-110 24-350,0 0 0,0-1 0,-1 0 0,1-1 0,-1-1 0,0 0 0,-1 0 0,0-1 0,0-1 1,13-13-1,-21 18-38,-1 0 0,1 0 0,-1 0 0,0 0 1,0 0-1,0-1 0,-1 1 0,0 0 0,1-1 0,-2 0 1,1 1-1,0-8 0,-2-64 290,-1 36-308,-9-98-19,0-4-205,11 141 198,0 1 0,-1 0 0,1-1 0,0 1 0,0-1 0,1 1 0,-1-1 0,0 1 0,0-1 0,0 1 0,0 0 0,0-1 0,0 1 0,0-1 0,1 1 0,-1 0 0,0-1 0,0 1 0,1 0-1,-1-1 1,0 1 0,1 0 0,-1-1 0,0 1 0,1 0 0,-1-1 0,0 1 0,1 0 0,-1 0 0,0 0 0,1-1 0,-1 1 0,1 0 0,17 4-147,15 20 71,-6 10 88,-1 1 1,-2 1-1,32 65 0,44 128 55,17 34-14,-105-241-58,1-1 0,28 36-1,-35-50 10,1 1-1,0-1 0,0-1 0,0 1 1,1-1-1,0-1 0,0 1 0,1-1 1,-1-1-1,12 5 0,-19-9 6,0 1-1,0-1 0,1 0 1,-1 0-1,0 0 1,0 0-1,1 0 0,-1 0 1,0 0-1,0 0 0,1 0 1,-1 0-1,0-1 1,0 1-1,1-1 0,-1 1 1,0-1-1,0 1 0,0-1 1,0 0-1,0 1 1,0-1-1,0 0 0,0 0 1,0 0-1,0 0 0,0 0 1,-1 0-1,1 0 1,0 0-1,-1 0 0,1 0 1,0 0-1,-1 0 1,0-1-1,1 1 0,-1 0 1,0 0-1,1-1 0,-1-1 1,2-9 11,0 0 1,0-1-1,-1-16 0,0 17-22,2-24-91,-2 0 0,-1 0 1,-2 0-1,-2 0 0,-14-65 1,-6 16-120,-27-86 99,87 245-551,-17-38 707,14 40 0,-20-35-42,19 45 25,-30-79-40,2-1-1,-1 0 1,1-1 0,-1 1-1,2 0 1,-1-1-1,0 0 1,1 0 0,0 0-1,9 6 1,-12-10 17,-1-1 1,0 1 0,1 0 0,-1-1-1,0 1 1,1-1 0,-1 0 0,1 1-1,-1-1 1,1 0 0,-1 0-1,0 0 1,1 0 0,-1 0 0,1 0-1,-1 0 1,1 0 0,-1-1-1,1 1 1,-1-1 0,0 1 0,1-1-1,-1 1 1,0-1 0,1 0 0,-1 0-1,0 1 1,0-1 0,0 0-1,2-1 1,29-39 27,-25 30-37,10-12-27,-2-1 0,0-1 0,-2-1 0,-1 0 0,-1 0 0,-1-1 0,-1-1 0,-1 0-1,-2 0 1,-1 0 0,-1-1 0,0-35 0,-3 26 31,1 26 16,-1 0 1,-1 0-1,0 0 0,-1 0 0,0 0 1,-1 0-1,0 0 0,0 1 0,-2-1 1,-8-20-1,12 31-2,0 1 1,0 0 0,0 0 0,0 0-1,0 0 1,0-1 0,0 1 0,0 0-1,0 0 1,0 0 0,0 0 0,0 0-1,-1-1 1,1 1 0,0 0 0,0 0-1,0 0 1,0 0 0,0 0 0,0 0-1,-1 0 1,1 0 0,0 0-1,0-1 1,0 1 0,0 0 0,0 0-1,-1 0 1,1 0 0,0 0 0,0 0-1,0 0 1,0 0 0,-1 0 0,1 0-1,0 0 1,0 0 0,0 0 0,0 0-1,0 0 1,-1 0 0,1 0 0,0 0-1,0 1 1,0-1 0,0 0 0,0 0-1,-1 0 1,1 0 0,0 0-1,0 0 1,0 0 0,0 0 0,0 1-1,-4 10 0,-21 125 38,16-74 76,-3-1 0,-2-1 0,-30 78 0,42-132-109,0 0 0,-1-1 0,0 1-1,0 0 1,0-1 0,-1 0 0,1 0 0,-2 0 0,1 0 0,0-1 0,-1 1-1,0-1 1,0 0 0,0-1 0,0 1 0,-1-1 0,1 0 0,-1 0-1,0-1 1,0 0 0,0 0 0,0 0 0,0-1 0,0 0 0,0 0-1,-1 0 1,-11-1 0,-2 1-15,-1-1 0,1-1 1,0 0-1,0-2 0,0 0 0,0-2 0,0 0 1,1-1-1,0-1 0,0-1 0,1 0 0,0-1 0,0-1 1,-27-21-1,6-1 31,2-1 0,-53-60 0,49 48-12,-50-40 0,75 71-4,-1 1 0,0 1 0,-1 1 1,-1 1-1,1 0 0,-39-13 0,34 17-16,0 0 0,0 1 0,0 1 0,0 2 0,-1 0 0,1 1 0,-1 2 0,-39 5 0,27 1-19,0 1 0,1 2 0,1 2 0,-63 29 0,-90 59-13,157-82 30,0 2 0,2 2 0,-48 45-1,70-61 1,1 0-1,0 0 0,1 1 1,0 0-1,0 0 1,0 0-1,1 0 0,0 0 1,0 1-1,-2 11 0,4-17-1,0 1 0,1 0-1,-1 0 1,1-1 0,0 1-1,0 0 1,0 0 0,0-1-1,1 1 1,-1 0 0,1 0-1,0-1 1,-1 1 0,1 0-1,0-1 1,1 1 0,-1-1-1,0 1 1,1-1 0,-1 0-1,1 0 1,0 0 0,0 1-1,0-2 1,0 1-1,0 0 1,0 0 0,0-1-1,1 1 1,-1-1 0,1 1-1,2 0 1,9 3-29,-1-1 1,1-1-1,0 0 1,0-1-1,0 0 1,19-1-1,88-7 77,-93 3-27,0-2 0,-1-1-1,0-1 1,0-2 0,0 0 0,-1-2 0,-1-1 0,0-1-1,0-1 1,-1-1 0,-1-1 0,-1-1 0,0-1 0,-1-1 0,35-43-1,-51 55 19,0-1-1,-1 0 0,0 0 1,0 0-1,0-1 1,-1 1-1,2-14 0,-4 19 4,0 0-1,-1 0 0,1 1 0,-1-1 1,0 0-1,0 0 0,0 0 1,0 0-1,0 0 0,-1 0 0,1 1 1,-1-1-1,0 0 0,0 0 1,0 1-1,0-1 0,-1 0 1,1 1-1,0-1 0,-1 1 0,0 0 1,0-1-1,0 1 0,0 0 1,0 0-1,0 0 0,-3-2 0,-6-1 40,1 0 0,-1 1-1,0 0 1,-1 1 0,1 0-1,-1 1 1,1 0 0,-23 0-1,-2 2-43,-61 7 0,61-2-49,0 3 0,0 1-1,-65 26 1,-101 58-342,133-60 128,36-17 128,-55 25-109,-117 76 1,197-112 219,0 1 0,1 0 0,0 0-1,0 0 1,1 1 0,-11 14 0,16-19-9,0-1-1,0 1 1,0 0 0,0-1-1,0 1 1,0 0 0,0 0 0,1 0-1,-1 0 1,1 0 0,-1 0 0,1 0-1,0 0 1,0 0 0,-1 0 0,2 0-1,-1 0 1,0 0 0,0 0 0,1 0-1,-1 0 1,1 0 0,-1 0-1,1 0 1,0 0 0,0 0 0,0-1-1,0 1 1,0 0 0,0-1 0,1 1-1,-1 0 1,0-1 0,1 0 0,-1 1-1,4 1 1,2 2-21,1-1 1,-1 0-1,1 0 0,0-1 1,1 0-1,-1 0 1,0-1-1,1 0 0,12 2 1,86 2-50,-84-6 78,31 1-10,1-2 1,-1-3 0,0-2-1,0-2 1,0-3-1,-2-2 1,1-3-1,-2-1 1,0-3 0,76-42-1,-120 58 14,0-1-1,-1 0 0,1 0 1,-1-1-1,0 0 1,0 0-1,8-11 0,-13 15 27,0 0 0,1 0 0,-1 1 0,0-1 0,0 0 0,0-1-1,-1 1 1,1 0 0,0 0 0,-1 0 0,1 0 0,-1-1 0,0 1 0,0 0-1,0 0 1,0-1 0,0 1 0,0 0 0,0 0 0,-1 0 0,1-1 0,-1 1-1,0 0 1,0 0 0,0 0 0,0 0 0,0 0 0,0 0 0,0 0 0,0 1-1,-1-1 1,1 0 0,-1 0 0,-3-2 0,-3-2 41,-1 0 0,-1 0-1,1 1 1,-1 0 0,0 1 0,0 0 0,-19-5 0,-84-13 153,-21 7-174,0 6-1,-245 16 1,-161 62-376,9 45 38,-519 187 193,1043-298 84,-3 0 17,0 0-1,1 1 1,0 0 0,-16 10 0,24-13-17,-1-1 0,1 1 1,0 0-1,0 0 1,0 0-1,0 0 0,0 0 1,0 0-1,0 1 0,0-1 1,0 0-1,0 0 1,1 1-1,-1-1 0,0 0 1,1 1-1,-1-1 0,1 1 1,0-1-1,-1 1 0,1-1 1,0 1-1,0-1 1,0 1-1,0-1 0,0 1 1,0-1-1,1 0 0,-1 1 1,0-1-1,1 1 1,-1-1-1,1 1 0,-1-1 1,1 0-1,0 1 0,0-1 1,0 0-1,1 2 1,2 1-180,1 1 1,-1-1 0,1-1 0,0 1 0,0-1-1,0 0 1,1 0 0,-1 0 0,1-1 0,-1 0 0,1 0-1,0 0 1,8 0 0,-37-20 1116,-14-4-633,-1 1 0,0 3 1,-64-22-1,-129-27 244,16 6-201,171 46-148,1-2-1,-72-40 1,101 50-162,2-1 0,-1 0 0,1-1 0,0-1 1,1 0-1,0 0 0,0-1 0,1 0 0,-15-22 0,25 32-154,0-1 62,-26 2-44,0 1 14,0 1-1,1 1 0,-1 2 1,-27 8-1,-101 38 106,72-22-23,-88 32 15,77-25 17,-1-5 1,-132 27-1,209-55-7,0 0 1,-1-1-1,1-1 1,-1 0-1,1-2 1,-33-4-1,48 4-9,0 0 1,-1-1-1,1 1 0,0-1 1,0 0-1,0 1 0,0-1 1,1 0-1,-1 0 0,0 0 1,1 0-1,0-1 0,-1 1 0,1 0 1,0-1-1,0 1 0,0-1 1,0 1-1,1-1 0,-1 1 1,1-1-1,-1 1 0,1-1 1,0 0-1,0 1 0,1-4 1,-2 1-11,2-1 1,-1 1 0,0-1 0,1 1-1,0 0 1,0 0 0,1-1-1,-1 1 1,1 0 0,0 0 0,1 0-1,3-6 1,17-11-12,0 0-1,2 2 1,1 0 0,0 2 0,1 1-1,33-15 1,-7 1 10,104-58-7,165-105 5,-320 193 18,-1 0-1,1 0 1,0 0 0,0-1-1,-1 1 1,1 0-1,-1-1 1,1 0 0,-1 1-1,0-1 1,0 0-1,1 1 1,0-4-1,-2 4 1,0 1-1,0-1 1,0 1-1,0-1 1,0 1-1,0-1 1,0 1-1,-1-1 1,1 1-1,0-1 0,0 1 1,-1-1-1,1 1 1,0 0-1,0-1 1,-1 1-1,1-1 1,0 1-1,-1 0 1,1-1-1,-1 1 1,1 0-1,0-1 0,-1 1 1,1 0-1,-1 0 1,1-1-1,-1 1 1,1 0-1,-1 0 1,1 0-1,-2 0 1,-8-3 75,0 2 0,0 0 0,-1 0 0,-10 1 1,16 0-66,-84 2 11,1 4 1,0 5-1,1 3 0,-159 46 0,-378 152-22,619-210-6,-18 5-62,20-5-151,8-2-51,109 6 158,222-16 0,-276 3 90,0-2 1,-1-3 0,-1-2-1,0-3 1,82-36 0,-133 50 51,0-1 1,1 0 0,-1 0-1,12-10 1,-18 13-32,0 0 0,0 1 0,-1-1 1,1 0-1,0 0 0,0 0 0,0 1 0,-1-1 0,1 0 0,-1 0 0,1 0 0,0 0 1,-1 0-1,0 0 0,1 0 0,-1 0 0,0 0 0,1-1 0,-1 1 0,0 0 1,0 0-1,0 0 0,0 0 0,0 0 0,0 0 0,0 0 0,0-1 0,-1 1 1,1 0-1,0 0 0,-1 0 0,1 0 0,-1 0 0,1 0 0,-1 0 0,1 0 0,-1 0 1,0 0-1,1 1 0,-1-1 0,0 0 0,0 0 0,0 0 0,0 1 0,-1-2 1,-3-1 21,-1 0 0,1 0 1,-1 0-1,0 0 0,0 1 1,0 0-1,0 1 1,0-1-1,0 1 0,-8 0 1,-67-2 142,58 3-183,21 0 8,0 0 0,0 0 0,0 0 0,-1 0 0,1 0 0,0 0 0,0 0 0,0 1 0,0-1 0,0 1 0,0-1 0,0 1 0,0 0 0,0 0 0,1 0-1,-1 0 1,0 0 0,0 0 0,1 0 0,-1 1 0,1-1 0,-1 1 0,1-1 0,-1 1 0,1-1 0,0 1 0,0 0 0,0 0 0,0 0 0,0-1 0,0 1 0,1 0 0,-1 0-1,0 0 1,1 0 0,0 0 0,-1 1 0,1-1 0,0 0 0,0 0 0,0 0 0,1 2 0,0 4-20,1 0-1,0 1 1,0-2 0,1 1-1,0 0 1,0 0 0,1-1-1,0 0 1,0 1 0,6 6-1,7 6 11,0-1 1,2-1-1,0-1 0,0 0 1,2-2-1,0 0 0,1-1 1,0-1-1,29 11 0,3-1-25,1-3-1,1-2 0,61 11 1,2-7-10,206 10 1,127-26 118,-324-7-55,488-32-109,-3-41-169,-504 59 196,343-12-604,-416 23 670,0-1 0,0-2 1,0-2-1,-1-1 0,0-1 1,39-20-1,-32 14-10,1 1 1,1 2-1,59-11 0,-36 17-2,0 2 0,0 4 0,70 5 0,-127-1 26,-1 1 1,0 0-1,1 1 1,-1-1-1,-1 2 0,1-1 1,0 1-1,-1 1 1,0-1-1,8 9 1,14 8 61,30 17 57,121 59 1,-154-86-123,0-2 0,1 0 0,0-2 0,0-1 0,1-1 0,0-2 1,45 2-1,-44-6-4,0-1 0,0-2 1,-1 0-1,1-2 0,-1-2 1,54-18-1,29-21 22,108-37 15,-218 83-7,0-1 0,0 2 0,0-1-1,0 0 1,-1 0 0,1 1-1,0-1 1,0 1 0,-1-1 0,1 1-1,0 0 1,-1-1 0,1 1-1,0 0 1,-1 0 0,1 0 0,-1 1-1,0-1 1,1 0 0,-1 0-1,0 1 1,0-1 0,0 1 0,0-1-1,2 4 1,27 48-50,-26-44 96,17 35-28,29 51 10,-44-85-64,0 0 1,1 0 0,1-1 0,0 0 0,0 0 0,15 11 0,-21-18 4,0 0 0,1 0 1,0 0-1,-1 0 0,1-1 1,0 1-1,0-1 0,0 0 1,0 0-1,0 0 1,0 0-1,1-1 0,-1 1 1,0-1-1,0 1 0,0-1 1,1 0-1,-1-1 0,0 1 1,7-2-1,-6 0 9,0 0 1,0 0-1,0 0 0,0-1 0,0 0 0,-1 0 0,1 0 1,-1 0-1,1 0 0,-1-1 0,0 1 0,4-9 1,5-8 82,-2-1 0,0-1 0,-1 0 0,8-32 0,-16 52-84,5-24 198,-1 1 1,-1-1 0,-2 0 0,0-47-1,-2 72-167,0 0 0,0 1-1,0-1 1,0 0-1,0 1 1,0-1-1,0 1 1,0-1-1,-1 0 1,1 1-1,0-1 1,0 0 0,0 1-1,-1-1 1,1 1-1,0-1 1,-1 1-1,1-1 1,0 1-1,-1-1 1,1 1 0,-1-1-1,1 1 1,-1-1-1,1 1 1,-1 0-1,0-1 1,0 1-20,0 0 1,1 1-1,-1-1 1,0 1-1,0-1 1,1 0-1,-1 1 1,0-1-1,1 1 1,-1 0-1,0-1 1,1 1-1,-1-1 1,1 1-1,-1 0 1,1-1-1,-1 1 0,1 0 1,0 0-1,-1 0 1,1-1-1,0 1 1,0 0-1,-1 0 1,1 0-1,0-1 1,0 3-1,-20 79-259,4 1 1,3 1-1,4 1 0,2 121 0,7-123-3798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59.99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804323.1875"/>
      <inkml:brushProperty name="anchorY" value="-739265.3125"/>
      <inkml:brushProperty name="scaleFactor" value="0.5"/>
    </inkml:brush>
  </inkml:definitions>
  <inkml:trace contextRef="#ctx0" brushRef="#br0">0 21 9845,'0'0'0,"0"0"752,0 0-822,0 0 2496,0 0-2053,35 0-93,16 0-165,16 0-91,13 0-131,10-1-1728,8-3-131,3-4-4614,-18 1 3675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5:05:31.9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2254 319 5250,'2'23'11735,"1"-4"-11752,0 1-1,12 32 1,-5-21 14,-7-20 5,1 0 0,-1 0 0,2 0-1,0-1 1,0 1 0,1-1 0,0 0 0,0-1 0,9 10 0,-12-22 0,0 0 1,0 0-1,-1 0 0,1-1 1,-1 1-1,0-1 0,3-6 1,11-26 30,-10 24 31,0 0 1,-1-1-1,0 0 0,-1 0 1,0 0-1,-1-1 0,-1 1 1,0-1-1,-1 1 1,0-1-1,-3-23 0,1 25-69,1 5 77,0-1 0,0 1 0,-1-1 0,0 1 0,-1 0 0,0-1 0,0 1 0,0 0 0,-1 0 0,0 0 0,-6-9 1,8 16-60,0 0 0,0 0 0,1 0 0,-1 0 0,0 1 0,0-1 0,0 0 0,0 0 0,0 0 0,1 1 1,-1-1-1,0 0 0,0 1 0,1-1 0,-1 1 0,0-1 0,0 1 0,1-1 0,-1 1 0,1 0 0,-1-1 1,0 1-1,1 0 0,-1-1 0,1 1 0,0 0 0,-1 1 0,-15 21-59,10-12 36,1-1 0,0 1-1,1-1 1,0 1 0,1 1 0,0-1 0,1 0 0,-1 19 0,4-22-90,-2-7 252,-8 0-57,-43 3-179,-1-3 1,-52-5-1,-7 0-89,86 5 187,-1-2 0,1 0 1,0-2-1,0-1 0,1-1 1,-1-1-1,-30-12 0,11 4 256,45 12-249,5 3-74,-4 0 50,-1-1 0,1 0 0,-1 1-1,1-1 1,-1 0 0,1 0 0,0 1 0,-1-1 0,1 0 0,-1 0 0,1 0 0,0 0 0,-1 0 0,1 0-1,0 0 1,-1 0 0,1 0 0,0 0 0,-1 0 0,1 0 0,0 0 0,-1 0 0,1-1 0,-1 1-1,1 0 1,0 0 0,-1-1 0,1 1 0,-1 0 0,1-1 0,-1 1 0,1-1 0,-1 1 0,1-1 0,-1 1-1,0-1 1,1 0 0,2-11 62,0 0 0,-1 0 0,0 0 0,-1 0 0,-1 0 0,0-1 0,0 1 0,-2 0 0,1 0 0,-1 0 0,-4-12 0,4 19-54,1 1 0,-1 0 0,0-1 0,0 1 0,0 0 0,-1 0 0,0 0 0,1 0 0,-1 1 1,-1-1-1,1 1 0,0-1 0,-1 1 0,0 0 0,1 1 0,-1-1 0,0 1 0,-1-1 0,1 1 0,0 1 0,-1-1 0,1 0 0,-1 1 0,1 0 1,-1 0-1,0 1 0,1-1 0,-1 1 0,0 0 0,0 0 0,-6 1 0,-8 2-19,0 0 0,0 1 0,0 1-1,1 0 1,0 2 0,0 0 0,0 1 0,1 1 0,1 0 0,-25 19-1,28-19 10,1 1 1,1 1-1,-1 0 0,2 0 0,-1 1 0,2 1 0,0-1 0,0 2 0,1-1 0,1 1 1,0 0-1,1 1 0,-6 20 0,8 11-46,5-42 66,-1 1 0,0 0-1,-1 0 1,1-1 0,-1 1 0,0 0-1,0-1 1,0 1 0,-2 4-1,1-8-3,1 1 0,0-1-1,-1 1 1,1-1-1,-1 0 1,1 1-1,-1-1 1,0 0-1,0 0 1,1 0 0,-1 0-1,0-1 1,0 1-1,0 0 1,0-1-1,0 1 1,0-1-1,0 0 1,0 0 0,0 1-1,0-1 1,0-1-1,0 1 1,0 0-1,0 0 1,-3-2-1,-5 1-6,1-1 0,-1 0-1,1-1 1,-1 0 0,1-1 0,0 0-1,0 0 1,1-1 0,-1 0-1,1-1 1,0 1 0,1-2-1,-8-6 1,9 7-13,1 0-1,-1 0 1,1-1-1,0 1 1,1-1-1,0 0 1,0 0-1,0-1 1,1 1-1,0-1 1,1 0-1,0 1 1,0-1-1,0 0 1,1-1 0,0-7-1,4-40 0,16-91 1,-15 121 1,-1 16-12,-2 20-144,3 10 151,1-10 11,0-1 0,0 1 0,1-1 0,1 0-1,-1 0 1,9 7 0,17 25 49,-22-25-31,0 1 1,-1 0-1,-1 1 0,-1-1 1,0 1-1,6 30 1,-12-40 7,-1 0-1,0 0 1,-1 0 0,0-1 0,-3 16 0,2-18-30,1-1-1,-1 1 1,1 0-1,0 0 1,1 0-1,-1 0 1,1 0-1,0 0 1,1 0-1,-1 0 1,1 0-1,0-1 1,0 1-1,0 0 1,1 0-1,-1-1 1,5 8-1,-5-11 4,0 0 1,1 0-1,-1 0 0,1 0 0,-1 0 0,1 0 0,-1 0 1,1-1-1,-1 1 0,1-1 0,0 1 0,-1-1 0,1 1 0,0-1 1,-1 0-1,1 0 0,0 0 0,0 0 0,-1 0 0,1 0 0,0-1 1,-1 1-1,1 0 0,0-1 0,-1 1 0,1-1 0,-1 0 0,1 0 1,-1 1-1,3-3 0,44-29 89,-27 12-81,-1-1 0,-1-1 0,27-41 0,29-32 15,-66 85-23,1 1 1,-1 0 0,1 1-1,1 0 1,0 1 0,0 0-1,14-7 1,-24 14 0,0 0 0,-1-1-1,1 1 1,0 0 0,0 0 0,-1-1-1,1 1 1,0 0 0,0 0 0,0 0-1,0 0 1,-1 0 0,1 0 0,0 0-1,0 0 1,0 0 0,-1 1 0,1-1 0,0 0-1,0 1 1,0-1 0,-1 0 0,1 1-1,0-1 1,-1 1 0,1-1 0,0 1-1,-1-1 1,1 1 0,12 27 14,-5 36 19,-8-62-36,2 30 16,-3 0 0,-4 41 1,3-62-19,0 0 1,0-1-1,-1 1 1,0 0-1,-1-1 1,0 0-1,0 0 1,-1 0-1,-1-1 1,-8 13-1,98-75-761,-41 19 703,-12 9-9,38-23 0,-69 48 68,1 0 1,0 0-1,0 0 1,0-1-1,0 1 1,0 0-1,-1 0 0,1 1 1,0-1-1,0 0 1,0 0-1,0 0 1,-1 1-1,1-1 1,0 0-1,0 1 1,0-1-1,-1 0 1,1 1-1,0-1 1,-1 1-1,1-1 1,0 1-1,-1 0 1,1-1-1,0 1 1,-1 0-1,1-1 1,-1 1-1,0 0 1,1 0-1,-1-1 1,0 1-1,1 0 1,-1 1-1,10 33-86,-11-31 99,0 1 0,0-1 1,-1 1-1,0-1 0,0 0 1,0 0-1,0 0 0,-1 0 1,1 0-1,-1 0 1,0 0-1,0-1 0,-1 0 1,1 1-1,-1-1 0,-5 4 1,-9 5 7,0 0 0,-23 10 0,39-21-15,-31 16 28,-1-2-1,0-1 0,-62 16 1,82-27-15,-1 0 1,0 0-1,1-1 1,-1-1 0,0-1-1,0 0 1,0 0-1,0-2 1,0 0-1,0-1 1,-27-8 0,30 6 4,-1 0 0,1-1 0,0 0 0,1 0 0,-1-2 0,1 1 1,1-1-1,0-1 0,0 0 0,0 0 0,1-1 0,1 0 0,0-1 1,-13-22-1,3-2 34,-16-49 0,23 55-2,0 1-1,-2 0 0,-23-36 0,26 48 8,8 13-47,0-1 0,0 0 0,0 1 0,-1-1 0,0 1 1,0 0-1,0 0 0,-4-3 0,5 5-16,1 1-1,0-1 1,-1 1-1,1 0 0,-1-1 1,1 1-1,-1 0 1,1 0-1,0 0 1,-1 0-1,1 0 1,-1 0-1,1 1 1,-1-1-1,1 0 1,0 1-1,-1-1 1,1 1-1,0-1 1,-1 1-1,1 0 0,0 0 1,0 0-1,0-1 1,-1 1-1,1 0 1,0 0-1,0 0 1,-1 2-1,-3 2 3,0 1-1,0 0 1,0 0-1,1 0 1,0 0-1,0 1 1,0 0-1,1 0 1,0 0 0,0 0-1,1 0 1,0 0-1,0 1 1,1-1-1,0 1 1,0 0-1,1-1 1,0 1-1,0 0 1,1-1-1,1 9 1,3 12-8,2 1 0,1-1 0,1 0 1,14 29-1,-13-37 4,0-1 0,2 0 1,14 18-1,17 29 12,-140-162 564,57 50-584,25 26 24,-2 0 1,0 2-1,-1 0 1,-1 0-1,-1 2 1,-25-17-1,40 32-40,0-1 0,0 0 0,0 1 0,0 0 0,0 0 0,0 0 0,0 1 0,0 0 0,0 0-1,-1 0 1,1 0 0,0 1 0,0 0 0,0 0 0,0 0 0,0 1 0,1 0 0,-1 0 0,-5 2 0,-12 8-147,0 0 1,-33 25-1,32-21 41,12-7 117,-28 16 41,38-25-18,1 1 1,-1-1 0,0 0-1,0 1 1,1-1 0,-1 0-1,0 0 1,0 0 0,0 1 0,0-1-1,0 0 1,1 0 0,-1 0-1,0 0 1,0 0 0,0-1-1,0 1 1,0 0 0,1 0 0,-1 0-1,0-1 1,0 1 0,0-1-1,1 1 1,-1 0 0,0-1-1,1 1 1,-1-1 0,0 0-1,1 1 1,-1-1 0,0 1 0,1-1-1,-1 0 1,1 1 0,0-1-1,-1 0 1,1 0 0,-1 0-1,1 1 1,-1-3 0,-3-16 67,0-1 0,1 1 0,0-1 0,2 0 1,2-38-1,0 30 68,-1 1 0,-6-38 0,5 57-132,-1-1 0,0 1 0,-1-1 0,0 1 0,0 0 0,-1 0 0,0 0 0,0 0 0,-1 1 0,0 0 0,-9-11 0,5 8-11,-1 0 0,0 0 0,-1 1 0,0 0-1,0 1 1,-1 0 0,-18-9 0,24 15-15,0-1 1,0 1-1,-1 1 0,1 0 0,0-1 1,0 2-1,-1-1 0,1 1 0,-1 0 1,1 0-1,0 1 0,-1 0 0,1 0 1,0 0-1,0 1 0,0 0 0,0 0 0,-10 5 1,4-1 32,-50 27-67,58-30 30,0 0-1,-1 0 1,1 0 0,1 0 0,-1 1 0,0-1 0,1 1-1,0 0 1,0 0 0,-5 8 0,8-9 17,-1 0-1,1 1 1,0-1 0,0 0-1,0 1 1,0-1 0,1 0-1,-1 1 1,1-1 0,0 0-1,0 0 1,0 0 0,0 0-1,1 0 1,-1 0 0,3 4-1,31 46-19,16 1 54,6 8 294,-54-57-279,1 1 0,0 0 0,-1-1-1,0 1 1,-1 0 0,1 1 0,-1-1 0,0 0 0,-1 1-1,2 9 1,-1 22 136,-3-29-153,2 1 0,-1 0 0,1-1 0,1 1 0,0-1 0,4 13 1,-5-19-23,1 0 1,-1-1 0,1 1-1,0 0 1,0-1 0,0 1 0,0-1-1,0 0 1,1 1 0,-1-1 0,1 0-1,-1-1 1,1 1 0,0 0 0,0-1-1,0 0 1,0 1 0,0-1-1,0 0 1,0 0 0,0-1 0,0 1-1,6 0 1,31 2 29,1-2 0,69-7 0,-73 2-11,1 2 0,0 2 0,60 7 0,56 31 21,-149-37-34,0-1 0,1 1 1,-1-1-1,0-1 1,1 1-1,-1-1 0,0 0 1,0 0-1,0 0 0,7-3 1,57-27 91,-9 5 9,479-101 16,-435 107-129,-96 18-22,-1 0 0,1 1 0,0 0 0,-1 0 1,1 0-1,0 1 0,0 0 0,-1 1 0,1 0 0,0 0 0,0 0 0,-1 1 0,1 0 0,-1 1 1,0 0-1,0 0 0,0 0 0,0 1 0,0 0 0,-1 1 0,0-1 0,0 1 0,0 0 0,0 1 1,-1-1-1,9 12 0,9 14-136,0 1 0,32 63 0,-38-64-648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5:05:34.4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285 727 5282,'-40'-27'10717,"63"18"-10092,11-1-383,-1-2 0,35-18 0,-58 26-224,-1-1 1,1-1-1,-1 0 0,0 0 0,-1-1 0,0 0 0,0 0 0,0-1 1,-1 0-1,0 0 0,7-12 0,-13 18 31,-1 1 0,1-1 0,0 1 0,-1-1 1,1 0-1,-1 0 0,0 1 0,0-1 0,0 0 0,0 0 0,0 1 0,0-1 0,-1-3 0,1 3-12,0 1 0,0 0-1,-1-1 1,1 1 0,0 0-1,0 0 1,0-1-1,0 1 1,1 0 0,-1-1-1,0 1 1,0 0 0,1 0-1,-1-1 1,1 1 0,-1 0-1,1 0 1,0 0 0,-1 0-1,1 0 1,0-1 0,0 1-1,0 1 1,1-3-1,0 0-10,1 0-1,-1 0 0,0 0 1,0-1-1,0 1 1,-1-1-1,1 0 0,-1 1 1,0-1-1,0 0 0,0 0 1,0 0-1,-1 0 0,0 0 1,0 1-1,0-1 0,0 0 1,0 0-1,-1 0 0,0 0 1,0 0-1,0 0 0,0 1 1,0-1-1,-1 0 0,0 1 1,1-1-1,-1 1 0,-1 0 1,1-1-1,-4-3 0,-17-32 78,21 34-96,-1-1 1,0 1-1,0-1 1,-1 1-1,1 0 1,-7-7-1,8 10-7,0 1 0,0-1 0,0-1 0,1 1-1,-1 0 1,1 0 0,0-1 0,-1 1 0,1 0 0,0-1-1,0 0 1,1 1 0,-1-1 0,0 1 0,1-5 0,9 5-281,-7 3 279,0 0-1,0 0 0,0 1 0,0-1 0,0 1 1,0 0-1,0-1 0,-1 1 0,1 0 1,-1 0-1,1 0 0,-1 0 0,0 0 0,2 3 1,26 48 74,-19-32-47,-1-7-9,-4-5 0,1-1 1,-2 1-1,1 1 1,-1-1-1,0 1 1,2 12-1,-6-22 3,1 0 13,-1-2-27,0 0-1,1 1 1,-1-1 0,0 0 0,0 1 0,0-1-1,-1 0 1,1 1 0,0-1 0,0 0-1,-1 1 1,1-1 0,-1 1 0,0-1-1,1 1 1,-1-1 0,0 1 0,0-1 0,0 1-1,-2-2 1,0-3 4,-91-187 45,86 177-42,-1 1 0,-1 0 0,-1 0 0,0 1 0,-1 1 0,0 0 0,-1 1 0,0 0 0,-1 0 0,-25-14 0,30 20-16,0 1-1,-1 1 0,1-1 1,-1 2-1,0-1 0,0 1 1,-1 1-1,1 0 1,-1 0-1,1 1 0,-1 1 1,1 0-1,-1 0 0,1 1 1,-1 0-1,1 0 1,0 2-1,-1-1 0,-12 6 1,17-5-2,0 0-1,0 0 1,0 1 0,1 0 0,-1 0 0,1 0 0,0 1 0,0 0 0,1 0 0,-1 0 0,1 0 0,0 1 0,1 0 0,-1 0-1,1 0 1,1 0 0,-1 0 0,1 1 0,0-1 0,0 1 0,1-1 0,-1 1 0,2 0 0,-1-1 0,1 1 0,0 0 0,1 11-1,0-9-6,0-1-1,0 0 1,0 1-1,1-1 0,1 0 1,-1 0-1,1 0 1,1 0-1,-1-1 0,1 1 1,1-1-1,-1 0 1,1 0-1,0 0 0,1-1 1,0 0-1,0 0 0,0 0 1,1-1-1,-1 0 1,15 8-1,-17-12-15,0 0-1,0 0 1,0 0 0,0 0-1,0-1 1,0 0 0,0 0-1,0 0 1,0 0 0,0-1-1,0 0 1,0 1 0,0-1-1,-1-1 1,1 1-1,0 0 1,0-1 0,-1 0-1,1 0 1,4-4 0,9-6-188,-1 0 0,26-26 0,-29 26 115,14-14-31,30-36-1,-49 52 153,0-1 0,0 0 0,-1 0 0,-1-1 1,0 0-1,0 0 0,3-14 0,-8 16 556,-7 20-391,-9 20 25,-126 309 377,103-241-532,38-98-52,0 1 0,0-1 0,0 1 0,0-1 0,0 0-1,0 1 1,0-1 0,0 0 0,0 1 0,0-1 0,0 0-1,0 1 1,0-1 0,-1 1 0,1-1 0,0 0 0,0 0-1,0 1 1,0-1 0,-1 0 0,1 1 0,0-1 0,0 0-1,-1 0 1,1 1 0,0-1 0,-1 0 0,1 0 0,0 1-1,-1-1 1,1 0 0,0 0 0,-1 0 0,1 0 0,0 0-1,-1 0 1,1 1 0,0-1 0,-1 0 0,1 0-1,0 0 1,-1 0 0,-4-21-69,4-47-88,1 57 189,17-196-76,-5 101 145,-24 178 646,-31 95-1,19-78-737,-26 115-1550,22-89-1911,7-33-1654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5:05:39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0 9973,'0'0'18,"0"0"0,0 0 0,1 0 0,-1 0 0,0 0 0,0 0 0,0 0 0,0 0 0,0 0 0,0 0 0,1 0 0,-1 0 0,0 0 0,0 0 0,0 0 0,0 0 0,0 0 0,0 0 0,1 0 0,-1 0 0,0 0 0,0 0 0,0 1 0,0-1 0,0 0 0,0 0 0,0 0 0,1 0 0,-1 0 0,0 0 0,0 0 0,0 0 0,0 0 0,0 1 0,0-1 0,0 0 0,0 0 0,0 0 0,0 0 0,0 0 0,0 0 0,0 0 0,0 1 0,0-1 0,0 0 0,0 0 0,0 0 0,0 0 0,0 0 0,0 0 0,0 1 0,0-1 0,0 0 0,0 0 0,0 0 0,0 0 0,0 0 0,0 0 0,0 1 0,0-1 0,0 0 0,-11 12 2355,-34 21 3470,8-5-2978,26-17-2876,0-1 1,1 2-1,1-1 0,0 1 1,0 1-1,1-1 0,0 2 0,2-1 1,-1 1-1,2 0 0,-5 15 0,9-24 7,-1 0 0,1 0 0,1 1 0,-1-1 0,1 0 0,0 1-1,0-1 1,0 0 0,1 1 0,0-1 0,0 0 0,0 1 0,1-1-1,-1 0 1,1 0 0,1 0 0,-1 0 0,1-1 0,-1 1 0,1-1 0,1 1-1,-1-1 1,1 0 0,-1 0 0,1-1 0,0 1 0,1-1 0,-1 0-1,1 0 1,-1 0 0,1 0 0,0-1 0,9 4 0,-2-3 2,0 0 1,-1 0 0,1-1-1,0 0 1,23-1 0,-25-1-3,-1 0 0,0 1 0,1-1 0,-1 2 0,0-1 0,0 2 0,0-1 1,0 1-1,-1 0 0,11 6 0,-16-7 5,-1 1-1,0-1 1,0 0-1,0 1 1,0 0-1,-1 0 1,1-1-1,-1 1 1,0 0-1,0 0 1,0 0-1,0 0 1,0 1-1,0-1 1,-1 0-1,0 0 1,1 0-1,-1 0 1,-1 1-1,1 3 1,-1 5 12,0 0 0,-1 0 1,-6 22-1,5-25-18,-1 0 1,0-1-1,0 0 0,-1 0 1,0 0-1,0-1 0,0 1 0,-1-1 1,-1-1-1,1 1 0,-1-1 1,0 0-1,0 0 0,-1-1 0,1 0 1,-16 7-1,19-10-10,0 0 1,-1-1-1,1 1 1,-1-1-1,0 0 0,1 0 1,-1 0-1,0-1 1,0 0-1,1 0 0,-1 0 1,0 0-1,0-1 1,1 0-1,-1 0 0,0 0 1,1 0-1,-1-1 1,1 0-1,0 0 1,-1 0-1,1 0 0,0-1 1,0 1-1,0-1 1,1 0-1,-1-1 0,1 1 1,-1 0-1,1-1 1,0 0-1,1 0 0,-4-5 1,4 4 8,0 0 0,0 1-1,0-1 1,1 0 0,0 0 0,0 0 0,0 0 0,1 0 0,0 0 0,0 0 0,0 0-1,0-1 1,1 1 0,0 0 0,0 0 0,0 0 0,1 1 0,0-1 0,3-6 0,3-7-5,1 0 0,0 1 0,20-26 0,153-230-448,-173 259 473,-6 11 1,-1 0 1,1-1-1,-1 1 0,1-1 0,-1 1 1,0-1-1,-1 0 0,1 0 0,-1 0 1,0 0-1,1 0 0,-2 0 0,1 0 1,0 0-1,-1 0 0,0-1 0,0-6 1,-4 11 20,1-1-1,0 0 1,-1 0 0,1 1 0,-1 0 0,1 0 0,0 0 0,-1 0 0,-5 1 0,6-1-11,-15 2-5,0 0 0,0 1 1,1 1-1,-1 0 0,1 1 1,-21 10-1,-17 16-2595,44-24-1203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00.25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806197.375"/>
      <inkml:brushProperty name="anchorY" value="-740515.0625"/>
      <inkml:brushProperty name="scaleFactor" value="0.5"/>
    </inkml:brush>
  </inkml:definitions>
  <inkml:trace contextRef="#ctx0" brushRef="#br0">217 0 7924,'0'0'0,"0"0"1344,0 0-1250,0 0 2915,0 0-1918,0 0-93,-25 30 162,-6 12-599,-4 13 202,1 9-494,3 4-191,7 3-44,6-1-60,7-5-113,5-8-1075,4-11-280,9-12-1299,8-11-1017,1-11-4742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00.46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804749"/>
      <inkml:brushProperty name="anchorY" value="-739881.875"/>
      <inkml:brushProperty name="scaleFactor" value="0.5"/>
    </inkml:brush>
  </inkml:definitions>
  <inkml:trace contextRef="#ctx0" brushRef="#br0">0 14 1313,'0'0'0,"0"0"9188,0 0-9356,0 0 2934,0 0-234,0 0-1718,0 0-454,1 0-21,4-1-152,6 1-25,8-1 319,9 1-375,7 0-4,5 0-78,3 0-16,-1 0-473,-3-2-1381,-5 0-942,-7-2-1840,-7 0-4565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00.85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806362.625"/>
      <inkml:brushProperty name="anchorY" value="-741137.6875"/>
      <inkml:brushProperty name="scaleFactor" value="0.5"/>
    </inkml:brush>
  </inkml:definitions>
  <inkml:trace contextRef="#ctx0" brushRef="#br0">1 2 9380,'0'0'0,"0"0"2321,0 0-2259,0 0 2027,0 0-961,0 0-1040,0 0 115,8-1-179,7 1 40,6 4-61,4 3 18,0 4 70,-1 2-115,-3 3 37,-5 3-50,-5 2 10,-4 3 32,-3 3-10,-6 2 5,-8 2-392,-7 0 224,-5-2-182,-3-4-31,2-4 213,3-7-126,6-4-402,4-5 120,5-3 47,2-3-554,2-7-1216,7-7 1122,7-6-258,6-7-1241,6-5-13,-3 4 2582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01.04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807743.125"/>
      <inkml:brushProperty name="anchorY" value="-742610.0625"/>
      <inkml:brushProperty name="scaleFactor" value="0.5"/>
    </inkml:brush>
  </inkml:definitions>
  <inkml:trace contextRef="#ctx0" brushRef="#br0">0 1 1281,'0'0'0,"0"0"1808,0 0-148,0 0-201,0 0-101,0 0-309,0 0-193,2 0-213,1 7 854,-1 8-924,0 9 417,-1 9 80,0 8-286,-1 7-704,0 4 64,0-2-133,0-2-40,0-8-969,0-10-1297,3-10-2043,0-9-3883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01.32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809029.625"/>
      <inkml:brushProperty name="anchorY" value="-744299.4375"/>
      <inkml:brushProperty name="scaleFactor" value="0.5"/>
    </inkml:brush>
  </inkml:definitions>
  <inkml:trace contextRef="#ctx0" brushRef="#br0">1 0 5827,'0'0'0,"0"0"2801,0 0-3249,0 0 3318,0 0-1837,0 0 90,28 24-139,7 10-557,6 8 187,1 6-38,-3 3 49,-6 0-700,-9 0 168,-8 0-143,-14-2-140,-16 1-637,-18-1-1249,-19-2-1445,-16-3-4035,7-10 6049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02.40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810335.625"/>
      <inkml:brushProperty name="anchorY" value="-746194.375"/>
      <inkml:brushProperty name="scaleFactor" value="0.5"/>
    </inkml:brush>
  </inkml:definitions>
  <inkml:trace contextRef="#ctx0" brushRef="#br0">95 168 1008,'0'0'0,"0"0"1393,0 0-934,0 0 1443,0 0-544,0 0-856,0 0 157,-18 7 149,-1 0 75,0 0-253,3-2-94,5 0-93,4-3-144,3 0 7,3 0-220,8 0 298,7 1 387,11 0-365,12 0-81,12 0 158,14-2-163,13 0-85,13 0-32,12-1-22,12 0-58,9-1-6,8 1-114,3-1 10,1 0 27,-2 0-32,-2 0-8,-2-1 3,-2-1 15,-2-1-23,-2 0 8,-2-1 16,-2 0-25,-1 0 28,-3-1-28,-4 1 9,-2 0 34,-3 0-47,0 1 34,0 1-11,1 0-16,-1 1 6,-1-1-40,-4 0 47,-4 0-15,-4 0 5,-2 0-37,0-1 47,-1 1-34,-1 0 30,0-1-9,-1 1 3,-3-1 19,-1 0-25,-3-1-10,-2-1 22,-3 0-9,-2-1-16,-2-1-32,-3 1 27,-1 0-10,-1 0-73,-3 0 40,-2 0 78,-2 0-43,-2 1 37,-2 1-7,-1 1 2,-1 1 0,-1 0-19,-1 0 43,-1 1-51,-4 0 54,-2-1-35,-4 1 11,-3 0-22,-6 0 24,-5 1 11,-6-1-2,-7 2-17,-5-1 43,-4 1-51,-3 0 17,-1 0-100,-1 0-84,-7 0-1140,-10 0-974,-16 0-2934,2 0-483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03.20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816978.875"/>
      <inkml:brushProperty name="anchorY" value="-747297.4375"/>
      <inkml:brushProperty name="scaleFactor" value="0.5"/>
    </inkml:brush>
  </inkml:definitions>
  <inkml:trace contextRef="#ctx0" brushRef="#br0">239 40 5106,'0'0'0,"0"0"1553,0 0-486,0 0 2025,0 0-1990,0 0-213,0 0-527,-1 0-15,3-2-347,3-1 259,5-1-19,5-2-13,5 0-96,5 0 10,3 1-85,4 1-19,3 2-37,0 0-50,-1 3 47,-4 5-37,-4 4 29,-6 5 11,-7 7-77,-4 5 42,-8 5 3,-8 4-171,-12 2-42,-9-1-72,-11-1-180,-6-3 62,-4-5-162,-4-3-129,-2-5-101,1-4-24,3-3 534,4-3 269,6-3-8,8-2 50,8-3 62,9-1-16,6-1-10,6 0 172,2-1-124,6 0-68,5-2 4,6-1-12,6-1 36,4 0 101,3 1 253,4 1-64,2 1 3,1 1-102,2 5-47,-1 4 116,1 4-135,-2 5 42,-3 3-87,-5 4 39,-3 0 97,-4 1-142,-2-2-46,-3-2-63,0-6-11,1-5 13,0-4 30,5-6-46,4-7-2,4-7-243,4-7-270,0-5-218,-3-4-1294,-2-3-1921,-7 6-1485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14.65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818760.125"/>
      <inkml:brushProperty name="anchorY" value="-748969.375"/>
      <inkml:brushProperty name="scaleFactor" value="0.5"/>
    </inkml:brush>
  </inkml:definitions>
  <inkml:trace contextRef="#ctx0" brushRef="#br0">1 17 6467,'0'0'0,"0"0"2209,0 0-1830,0 0 1718,0 0-1107,0 0-246,0 0-285,0 0 101,0-2-37,0-1-112,0 0 18,0 1 65,0 0 69,0 0 2,0 2 84,0-1-132,0 1 25,0 0-105,0 0-124,0 0-159,0 0-135,0 0 2,0 1-55,0-1-273,0 0-1737,6 0-1277,5-1-1831,0 0-4177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03.8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26661.125"/>
      <inkml:brushProperty name="anchorY" value="-657753.8125"/>
      <inkml:brushProperty name="scaleFactor" value="0.5"/>
    </inkml:brush>
  </inkml:definitions>
  <inkml:trace contextRef="#ctx0" brushRef="#br0">514 85 2193,'0'0'0,"0"0"464,0 0 281,0 0 1133,0 0-755,0 0 59,0 0-107,9-14 16,0-2-2,0 0-172,-2 2-210,-2 4-192,-1 3 88,-2 2-312,-1 3-123,-4 2 59,-5 0-171,-9 4-51,-10 6 9,-9 6 4,-8 7-4,-6 7-17,-1 6-69,3 4 75,5 2-27,7 2-30,8 0-82,10 0 59,7 0-43,6-1-158,7-3-626,8-2 242,7-4-266,5-4 333,2-3 104,-1-5 224,-3-4 240,-5-3-7,-5-3 47,-4-1 94,-4 0 125,-1 0 419,-5 0-312,-4 2 178,-6 2-250,-5 3 85,-4 3-221,-5 3 56,-2 3-27,-1 2-94,1 0 9,2 2-45,4-1-30,4 0 5,6-3-80,5-1 22,4-3-105,6-2-103,8-2-481,8-1-23,6-3 231,4-1-2,2-3 384,-2-2 112,-4-3 13,-5-2 43,-5-2 91,-5 0 330,-4-1 342,-3 0-277,-1 0-142,-1 0-160,0 1-128,-1 4 51,-4 3-32,-3 5 5,-2 6-112,0 4 32,1 2-54,3 1 49,3-2-72,4-2-73,8-4 57,11-6-43,14-5-120,17-10-1030,17-13-2068,13-13-4371,-10 0 9632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14.94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820058.875"/>
      <inkml:brushProperty name="anchorY" value="-750222.6875"/>
      <inkml:brushProperty name="scaleFactor" value="0.5"/>
    </inkml:brush>
  </inkml:definitions>
  <inkml:trace contextRef="#ctx0" brushRef="#br0">47 0 4178,'0'0'0,"0"0"6691,0 0-7283,0 0 1968,0 0 599,0 0-1260,-1 27-88,1 9-350,-1 6 54,1 3-211,-1-3-48,1-5-51,-1-4-15,-3-7-172,-5-5-1709,-6-6-2157,0-5-6723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19.767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818742.3125"/>
      <inkml:brushProperty name="anchorY" value="-749286.0625"/>
      <inkml:brushProperty name="scaleFactor" value="0.5"/>
    </inkml:brush>
  </inkml:definitions>
  <inkml:trace contextRef="#ctx0" brushRef="#br0">287 231 6003,'0'0'0,"0"0"1072,0 0 542,0 0 1153,0 0-2314,1-3-151,1 1-83,0-1 296,-1 1-275,1 1 83,-1-1 95,1 1-52,0-1-54,2-2-131,3-3-154,3-3 32,3-3-65,2-2 30,1-1-10,0-1-17,-3 1 25,-2 0 28,-3 1-63,-4-1 21,-1 1-45,-2 1 10,-1 2-5,-2 2-38,-4 2 68,-5 3-41,-5 2-61,-6 1 37,-7 2 41,-6 3-33,-3 5 70,-2 4-19,2 5 8,2 4-19,5 3-13,2 5 40,5 3-32,4 4 11,4 3 15,3 2-23,5 2 26,4 0-7,2 0-17,1 0 24,2-1 49,-1-2-52,1-1 76,0-3-97,-1-3 48,1-3-34,-1-3 26,0-4-7,0-5-17,0-4-13,0-3 3,0-4 15,0-2-4,0-2-92,0-1-663,0-2-134,0 0-662,0-5-2847,0-1-2973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20.057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817188.6875"/>
      <inkml:brushProperty name="anchorY" value="-748539.6875"/>
      <inkml:brushProperty name="scaleFactor" value="0.5"/>
    </inkml:brush>
  </inkml:definitions>
  <inkml:trace contextRef="#ctx0" brushRef="#br0">1 0 8020,'0'0'0,"0"0"1632,0 0-970,0 0 1005,0 0-1093,0 0-505,0 0 204,-1 3 402,3 2-219,5 4-219,4 1-69,5 0-58,6 0-100,5-3 57,4-1-6,5-3-74,0-1-51,0-1-811,-2-1-934,-2 0-869,-4-1-2546,-6 1 1305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20.531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818797.5625"/>
      <inkml:brushProperty name="anchorY" value="-749874.25"/>
      <inkml:brushProperty name="scaleFactor" value="0.5"/>
    </inkml:brush>
  </inkml:definitions>
  <inkml:trace contextRef="#ctx0" brushRef="#br0">80 0 6419,'0'0'0,"0"0"2481,0 0-2801,0 0 2275,0 0-1082,0 0-798,0 1 29,-1 1-86,2 1-15,2 0 13,4 1 53,2 0-87,2 0 47,1 1-34,0 1 7,-1 1-2,-2 2 19,-2 1-24,-2 3 45,-3 1-14,-2 2 44,-6 1-49,-5 1 16,-5 1-42,-4-1 48,-2-1-35,1-1-8,1-2 2,2-3 17,5-2-24,3-4 7,4-1 17,3-3-24,2 0 64,1-2-57,1 1 20,6-1 50,6 1 189,10-5-125,9-4-117,7-6-1,7-6-31,6-5-803,2-5-1697,1-4-2572,-11 5 995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20.861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820353.75"/>
      <inkml:brushProperty name="anchorY" value="-751220.375"/>
      <inkml:brushProperty name="scaleFactor" value="0.5"/>
    </inkml:brush>
  </inkml:definitions>
  <inkml:trace contextRef="#ctx0" brushRef="#br0">144 0 6099,'0'0'0,"0"0"1777,0 0-636,0 0-97,0 0-890,0 0 249,-19 19 32,-4 9-61,-3 9-84,3 6-175,4 4 24,4 3-24,6 1-134,3-2 75,4-1-67,1-4-2,1-7-56,3-6-996,5-9-877,5-8-803,5-7-2909,-1-4 5748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21.335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818999.4375"/>
      <inkml:brushProperty name="anchorY" value="-750479.75"/>
      <inkml:brushProperty name="scaleFactor" value="0.5"/>
    </inkml:brush>
  </inkml:definitions>
  <inkml:trace contextRef="#ctx0" brushRef="#br0">1 1 4610,'0'0'0,"0"0"2481,0 0-2334,0 0 1507,0 0-1134,0 0-429,0 0 384,16 1-307,4 4 0,3 4 3,0 5-123,-3 4 13,-4 4-10,-5 4-40,-5 2 47,-2 2-71,-3 0 40,-1-2-89,-2-4 6,0-5-80,-2-7 168,0-4-53,1-4 21,1-7 0,0-6-75,1-8 3,0-6-99,4-5 99,4-3-16,3-1-125,3 2 264,0 3-65,0 5 28,-2 6 2,-2 5 317,-3 5-146,-3 3-107,-1 2-35,-1 6 222,0 7 56,0 8-137,0 10 1,0 8 16,2 8-219,0 6 43,1 1-25,2-2-207,1-7-1044,-1-11-1413,0-10-2063,-1-10 2121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21.644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820523.0625"/>
      <inkml:brushProperty name="anchorY" value="-752189.5625"/>
      <inkml:brushProperty name="scaleFactor" value="0.5"/>
    </inkml:brush>
  </inkml:definitions>
  <inkml:trace contextRef="#ctx0" brushRef="#br0">0 0 6339,'0'0'0,"0"0"496,0 0-37,0 0 776,0 0-747,0 0 17,0 0 12,22 13-207,4 6-25,3 7-133,1 6 214,-3 3 413,-1 2-542,-5 3 43,-4 2-37,-5 0-72,-5 2-99,-5 0-13,-7 0-62,-7-3 11,-6-4-232,-4-5-963,-2-7-393,1-7-912,2-7-1632,6-5 792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21.934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821872"/>
      <inkml:brushProperty name="anchorY" value="-754047.0625"/>
      <inkml:brushProperty name="scaleFactor" value="0.5"/>
    </inkml:brush>
  </inkml:definitions>
  <inkml:trace contextRef="#ctx0" brushRef="#br0">1 49 8852,'0'0'0,"0"0"2097,0 0-747,0 0 867,0 0-1787,0 0-153,0-1-282,6-1 53,8 1-3,9-1-42,8 0 37,6 0-30,5-2-10,1-1-16,1 0-16,-1-1-856,-3 0-1252,-4 1-760,-7 1-1870,-9 1 110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22.129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823550.4375"/>
      <inkml:brushProperty name="anchorY" value="-755268.5"/>
      <inkml:brushProperty name="scaleFactor" value="0.5"/>
    </inkml:brush>
  </inkml:definitions>
  <inkml:trace contextRef="#ctx0" brushRef="#br0">1 77 8084,'0'0'0,"0"0"912,0 0-485,0 0 1315,0 0-1899,0 0 370,0 0-168,37-5-45,23-7-1267,23-5 808,16-6-3521,-12 3-2006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22.577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825187.1875"/>
      <inkml:brushProperty name="anchorY" value="-756461"/>
      <inkml:brushProperty name="scaleFactor" value="0.5"/>
    </inkml:brush>
  </inkml:definitions>
  <inkml:trace contextRef="#ctx0" brushRef="#br0">128 373 7908,'0'0'0,"0"0"1985,0 0-766,0 0 966,0 0-1854,0 0-110,0 0-88,15-26-133,6-7 27,5-6-32,0-1 7,-1 0-188,-5 4 71,-4 2-331,-5 4 145,-5 4 109,-2 3-246,-7 5 438,-6 4-261,-6 6 162,-5 3 54,-3 5 2,-3 5 8,1 6 41,1 7-12,1 7 231,3 7 103,2 7 208,1 8 240,3 9-290,2 8 71,1 6-210,2 5-139,2 3-197,1-2 18,1-4-26,2-6-59,1-10-414,1-10-1266,0-13-359,-1-11-2483,0-10-2245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04.38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25342.125"/>
      <inkml:brushProperty name="anchorY" value="-657711.0625"/>
      <inkml:brushProperty name="scaleFactor" value="0.5"/>
    </inkml:brush>
  </inkml:definitions>
  <inkml:trace contextRef="#ctx0" brushRef="#br0">415 191 7587,'0'0'0,"0"0"1889,0 0-2185,0 0 1371,0 0-152,0 0-1027,-2 3 104,0 0 54,2 1-73,3-1 75,4-1 59,4-1 453,3-3-533,2-4 71,1-6-100,-3-4 4,-3-4-346,-4-4-53,-2-1-118,-7 1 216,-7 1 94,-9 4-225,-10 4 65,-7 5 386,-5 3-82,-1 4 47,2 2 25,4 4-24,5 4 45,4 6 42,5 4 140,3 6 114,3 4 72,3 7-229,2 4 114,1 6-79,2 3 90,0 5-83,1 2 46,0 2 61,0 0-261,-1-1 42,-1-3-42,1-4-75,-1-5 56,-1-7-59,2-5-189,-1-8-917,-1-6-52,-1-7-949,-2-4-1897,1-4-104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22.808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823789.625"/>
      <inkml:brushProperty name="anchorY" value="-755722.125"/>
      <inkml:brushProperty name="scaleFactor" value="0.5"/>
    </inkml:brush>
  </inkml:definitions>
  <inkml:trace contextRef="#ctx0" brushRef="#br0">0 72 7347,'0'0'0,"0"0"2770,0 0-3045,0 0 2943,0 0-1569,0 0-763,39-3-66,17 0-78,15-1-216,9-1 29,4-1-317,3-2-814,0-1-216,-2-2-2060,-5-1-2667,-18 1 4484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23.081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825790.3125"/>
      <inkml:brushProperty name="anchorY" value="-756920.875"/>
      <inkml:brushProperty name="scaleFactor" value="0.5"/>
    </inkml:brush>
  </inkml:definitions>
  <inkml:trace contextRef="#ctx0" brushRef="#br0">211 0 5907,'0'0'0,"0"0"1488,0 0 841,0 0-370,0 0-1002,0 0-154,0 0-274,-19 11 300,-6 9-212,-5 10-212,-1 10 329,3 9-395,4 5-201,4 4-79,5 1-8,5-1-56,4-5-46,3-7-1128,6-8-598,5-11-779,7-9-2140,0-8-2634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23.651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824350.8125"/>
      <inkml:brushProperty name="anchorY" value="-756221.0625"/>
      <inkml:brushProperty name="scaleFactor" value="0.5"/>
    </inkml:brush>
  </inkml:definitions>
  <inkml:trace contextRef="#ctx0" brushRef="#br0">1 57 6979,'0'0'0,"0"0"2417,0 0-2334,0 0 2235,0 0-1901,0 0-353,14 0 58,7 1-79,6 5-35,2 4-8,-2 4 96,-2 6-29,-5 3 13,-6 4-56,-5 1-3,-5 2 17,-2-1-46,-4-2 50,-5-2-52,-4-4-228,-3-4 9,-2-4-57,0-4 171,1-4 22,1-3 2,3-1 105,3-1 10,3-2-16,2-4-27,1-3-29,2-5 5,5-2 51,5-3-16,7-3 8,5-1 0,6-2-74,5-2 20,3-1-159,2 1 23,0-1 134,-2 2-26,-5 3 90,-4 2 0,-8 5 5,-5 3 78,-6 4 314,-4 3-122,-3 3 3,-1 2-102,-1 0-70,0 2-100,0 1-1,-3 4 27,-3 5 117,-3 7 100,-2 6 73,-2 8-231,0 8-54,2 5-31,2 4-28,3 0-746,3-4-835,3-9-724,6-10-6553,0-9 10269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23.959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825968.5625"/>
      <inkml:brushProperty name="anchorY" value="-757834.4375"/>
      <inkml:brushProperty name="scaleFactor" value="0.5"/>
    </inkml:brush>
  </inkml:definitions>
  <inkml:trace contextRef="#ctx0" brushRef="#br0">0 0 7716,'0'0'0,"0"0"2177,0 0-2017,0 0 1827,0 0-2027,0 0 219,17 8-78,6 7-93,7 6 14,3 6-25,-1 5 62,-4 3-75,-5 3 491,-6 3-459,-7 0 306,-6 2-162,-8-1-162,-9 0 28,-7-2-98,-5-4-1288,-4-4-1244,0-8-2903,6-8 1874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24.199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827312.375"/>
      <inkml:brushProperty name="anchorY" value="-759636.875"/>
      <inkml:brushProperty name="scaleFactor" value="0.5"/>
    </inkml:brush>
  </inkml:definitions>
  <inkml:trace contextRef="#ctx0" brushRef="#br0">1 32 6867,'0'0'0,"0"0"2177,0 0-2484,0 0 2708,0 0-1691,34-6-467,16 0 467,13 0-225,8 1-517,-1 2 104,-8 0-213,-10 2-1871,-15 1-1680,-13-1-1268,-10 1 2821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24.407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829059.25"/>
      <inkml:brushProperty name="anchorY" value="-760875.375"/>
      <inkml:brushProperty name="scaleFactor" value="0.5"/>
    </inkml:brush>
  </inkml:definitions>
  <inkml:trace contextRef="#ctx0" brushRef="#br0">20 1 6307,'0'0'0,"0"0"1088,0 0-653,0 0 1662,0 0-758,-4 30-1101,0 11 472,0 10-268,1 5-439,1 3 53,0-1-64,2-2-1574,3-6-1478,3-9-3503,1-11 5768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24.868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827786.5625"/>
      <inkml:brushProperty name="anchorY" value="-760077.0625"/>
      <inkml:brushProperty name="scaleFactor" value="0.5"/>
    </inkml:brush>
  </inkml:definitions>
  <inkml:trace contextRef="#ctx0" brushRef="#br0">103 311 8964,'0'0'0,"0"0"1361,0 0-430,0 0 720,0 0-1315,0 0-258,28-18 106,8-4-208,7-4 56,1-2-37,-3 2 7,-5-1-2,-7 2-168,-9 1 29,-6 1-261,-7 1-8,-6 3-182,-8 2 449,-9 3-403,-8 4 170,-5 4 289,-3 2 40,-1 6 29,0 5 13,2 7 3,1 7 317,2 8 153,3 9 69,1 9 138,4 9-98,2 9 78,3 7-415,3 4 63,3 2-284,2-2 6,2-4-19,3-8-27,0-10-387,2-10-1010,0-12-1044,1-11-3055,-1-8 916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25.076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826414.625"/>
      <inkml:brushProperty name="anchorY" value="-759376.625"/>
      <inkml:brushProperty name="scaleFactor" value="0.5"/>
    </inkml:brush>
  </inkml:definitions>
  <inkml:trace contextRef="#ctx0" brushRef="#br0">0 12 6243,'0'0'0,"0"0"2209,0 0-2503,0 0 2752,0 0-1893,29 0-314,15 0-128,17 0-94,15 0-192,13-1-816,10-1-2767,1-2-3320,-17 0 8554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25.382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828265.5625"/>
      <inkml:brushProperty name="anchorY" value="-760635.0625"/>
      <inkml:brushProperty name="scaleFactor" value="0.5"/>
    </inkml:brush>
  </inkml:definitions>
  <inkml:trace contextRef="#ctx0" brushRef="#br0">162 0 6835,'0'0'0,"0"0"1377,0 0 223,0 0 348,0 0-1281,0 0-104,0 0 477,-26 26-234,-5 12-222,-2 11-290,6 8-142,6 4-88,7 1-21,6-2-46,7-6-104,8-6-1056,9-11-491,9-10-734,6-10-2273,-2-8-1652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25.556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826942.625"/>
      <inkml:brushProperty name="anchorY" value="-759909.875"/>
      <inkml:brushProperty name="scaleFactor" value="0.5"/>
    </inkml:brush>
  </inkml:definitions>
  <inkml:trace contextRef="#ctx0" brushRef="#br0">0 16 9748,'0'0'0,"0"0"1089,0 0-654,0 0 1905,0 0-2098,0 0-12,0 0 167,23 0-245,12-1-170,11-1 50,6 1-32,-3-1-1289,-6-1-1461,-12 0-3491,-9 0 2047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04.63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23657.6875"/>
      <inkml:brushProperty name="anchorY" value="-657045"/>
      <inkml:brushProperty name="scaleFactor" value="0.5"/>
    </inkml:brush>
  </inkml:definitions>
  <inkml:trace contextRef="#ctx0" brushRef="#br0">0 0 6163,'0'0'0,"0"0"1424,0 0-1624,0 0 1380,0 0 234,31 0-731,14 1-65,14 1-121,10 1-164,3 1-162,2-2 50,-3 1-255,-4-2 66,-8 0-32,-10 0-1177,-10-1-1811,-11-1-2953,-12 0 4025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26.106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828513"/>
      <inkml:brushProperty name="anchorY" value="-761164.125"/>
      <inkml:brushProperty name="scaleFactor" value="0.5"/>
    </inkml:brush>
  </inkml:definitions>
  <inkml:trace contextRef="#ctx0" brushRef="#br0">1 56 9604,'0'0'0,"0"0"897,0 0-580,0 0 1567,0 0-1753,0 0 21,0 0 141,26 2-31,7 4-60,4 5 30,-1 7-82,-4 5 21,-8 4-105,-7 4-47,-7 3 45,-7 2-77,-9 1-35,-6-2 8,-4-2-233,-3-5-271,2-6 363,2-7-97,4-5-415,4-4 244,2-5 111,3-6-436,4-8-549,5-9 1168,5-6-560,7-7-646,3-6 945,3-3 157,1-2 3,0 1 208,-3 3 38,-2 6 186,-6 7 648,-4 8 763,-4 8-279,-4 6-433,-2 4-368,-1 4-329,-1 9 1,0 10 814,1 11-551,-1 10 135,0 7-265,0 3-184,-1 2-59,0-2-63,1-4-17,0-8-749,0-9-1172,3-9-1224,3-11-3146,0-6 4579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26.381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830111.1875"/>
      <inkml:brushProperty name="anchorY" value="-762836.375"/>
      <inkml:brushProperty name="scaleFactor" value="0.5"/>
    </inkml:brush>
  </inkml:definitions>
  <inkml:trace contextRef="#ctx0" brushRef="#br0">105 0 6307,'0'0'0,"0"0"1024,0 0-149,0 0 1238,0 0-1166,18 29-216,5 9-88,4 11-250,-1 3 596,-5 1-1103,-5 2 266,-13 0-147,-5-45-198,0-1 0,0-1 0,0 1-1,-5 12 1,2-10-50,0 0-1,-1 0 1,-11 14 0,-36 33-3404,-19-1-2039,6-12 3307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27.307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828736.4375"/>
      <inkml:brushProperty name="anchorY" value="-762172.4375"/>
      <inkml:brushProperty name="scaleFactor" value="0.5"/>
    </inkml:brush>
  </inkml:definitions>
  <inkml:trace contextRef="#ctx0" brushRef="#br0">183 168 48,'0'0'0,"0"0"800,0 0-149,0 0 1574,0 0-813,0 0-652,0 0 339,-22 2 427,-2 1-248,-2-1-112,2 0-192,4 0-393,1-1-191,5-1-243,1 0 90,4 1-15,3-2 127,3 1-181,1 0-163,1 0 25,1 0-46,5 1 21,8 1-8,12 1 153,14 2-62,15-1 27,15 1-97,17-1 65,15-1-62,13-1-2,12-1-19,8-1 21,6 0-26,3 0 8,-2 0-3,-4 0 0,-6-1 0,-7-2 0,-9-1 0,-6-3 18,-6-1-23,-8-1 26,-6 0-26,-4-1 8,-4 1-3,0-1 18,2 2-23,1 1 8,2 0-3,-2 0 0,-2 2-38,-3 0 49,-3 0-16,-2 0-14,-2 0 24,0 0-7,-1 1 20,-3-1-23,-3 1 8,-5-1-3,-6 1 0,-5 0 0,-4 0 0,-4-1 18,-2-1-23,-1 0 8,0 0 15,3 0 14,2 1-40,0 0 14,-1 1-6,-2 2 0,-6 0 0,-6 0 0,-7 1 0,-7 1 0,-6-1 37,-4 1-48,-3 0 54,-1 1-54,-2-1-58,-7 0-955,-13 0-2237,-17 0-2018,1 0 179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28.001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833732.5"/>
      <inkml:brushProperty name="anchorY" value="-763275.625"/>
      <inkml:brushProperty name="scaleFactor" value="0.5"/>
    </inkml:brush>
  </inkml:definitions>
  <inkml:trace contextRef="#ctx0" brushRef="#br0">270 67 6787,'0'0'0,"0"0"1857,0 0-1476,0 0 2925,0 0-2252,0 0-422,0 0-26,0 0-174,1-3-344,4-3-5,6-3-59,7-1-3,7-1 51,7 2-53,6 1-1,6 2 1,4 3-3,4 2 0,-1 5-19,-4 4-31,-6 5 7,-10 4-98,-9 4-30,-10 5 96,-12 3-34,-16 5 50,-15 2-290,-14 2-28,-14-1 12,-10-2-134,-8-3-21,-6-3 18,1-5 286,6-6 160,9-5-64,13-5 120,14-3-26,14-3 10,11-4-75,8-4-109,8-4 232,9-1-59,9-2 62,8 0 29,5 1 219,3 2 71,2 3-135,0 2 224,0 3-104,-2 1-78,-2 3 9,-4 6-142,-3 4 16,-4 7 43,-3 4-19,-2 5-123,-4 0-37,-2 0 22,-2-5-54,-1-3 32,-1-6-30,0-5 9,2-4 16,4-4-25,4-5-10,5-8-1286,0-7-1520,-3-6-8254,-5 2 12721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29.981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835320.6875"/>
      <inkml:brushProperty name="anchorY" value="-764953.125"/>
      <inkml:brushProperty name="scaleFactor" value="0.5"/>
    </inkml:brush>
  </inkml:definitions>
  <inkml:trace contextRef="#ctx0" brushRef="#br0">9 113 4210,'0'0'0,"0"0"1232,0 0 132,0 0-337,0 0-792,0 0 120,0 0-46,-2-1-160,0-1 140,1 1 177,-1 0 137,1 0-2,1 0-17,-1 1-80,1 0-184,0 0-122,0-1-94,0 1-86,0-1 12,0 1-33,0 0 43,0-1 5,0 1-18,0-1 45,0 0 6,0-2-57,3 0 0,3-3-21,4-1 40,5-1-50,3-1 15,1-1 14,2 1-25,-2 0 28,-1 1-28,-2 1 9,-2 2-3,-1 0 0,0 2 0,2 0 0,0 1 0,0 0-19,0 1 25,-1 1-9,-1-1-16,-1 1 25,-1 0-46,0 0 50,-3 0-15,0 0-14,-1 0 6,-1 0-3,-1 1 19,-1-1-43,1 0 32,-1 1 8,0 1 16,0 0-22,0 1-10,-1 1-16,0 0 22,0 2 10,-1 0-3,0 2 3,-1 1 0,0 0 19,1 2-25,-1 0 9,0 1-3,0-1 93,-1-1-119,0 1 76,0-1-42,0 0 30,-1 0 10,-2-1-3,-2 0-16,-2-1 6,-2 0 16,-1 2-43,-2-1 32,-2 1-30,-2 1-10,0-1 3,0 0 16,0-1-25,1 0 28,1 0-28,0-2 9,2-1-3,1-1 0,0 0 19,0-2-25,1 0 9,1-1 16,0-1-6,1 0 40,1-1-29,1 0 11,0 0-40,2 0 10,0-1-24,1-4-106,2-2 66,0-2-63,0-2 127,1-1-18,0 0-27,3 1 13,1-1 14,4 2-6,3 0 3,3 1 19,2 0-62,3 0 56,0 2 1,0 2-20,-2 1 9,-1 2-3,-2 2 19,0 4-6,-1 5 3,0 5 56,-1 5 3,1 4-73,0 5 100,1 3-108,1 4 33,1 0-11,0-1 19,0-1-43,1-4 32,-1-3-11,1-3 3,1-5 0,0-4 0,3-4 0,2-5 0,2-4-224,2-7-926,-2-9-3204,-4 0-3561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9:04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375 49 4690,'0'0'13126,"-23"-21"-13032,16 17-115,0 0 0,0 1 0,-1 0 0,1 0 1,-1 0-1,0 1 0,0 0 0,0 1 0,0-1 1,0 2-1,0-1 0,0 1 0,0 0 0,-1 1 1,1 0-1,-14 3 0,9 0-12,0 0 1,0 0-1,1 1 0,-1 1 1,1 0-1,1 0 0,-1 1 1,1 1-1,-14 12 0,19-13 13,-1 0-1,1 0 0,0 0 1,0 1-1,1 0 0,0 1 1,0-1-1,1 1 0,0 0 1,1 0-1,0 0 1,0 0-1,1 1 0,0-1 1,1 1-1,0-1 0,0 1 1,2 15-1,-1-23-6,0 0-1,0 0 1,1-1-1,-1 1 1,1 0 0,-1 0-1,1 0 1,0 0 0,0-1-1,0 1 1,0 0-1,0-1 1,0 1 0,0 0-1,0-1 1,1 0-1,-1 1 1,1-1 0,-1 0-1,1 0 1,-1 0-1,1 0 1,0 0 0,0 0-1,-1 0 1,1 0 0,0-1-1,0 1 1,0-1-1,0 1 1,0-1 0,0 0-1,2 0 1,4 1-64,0 0 0,0-1 0,0 0 0,0-1 0,0 0 0,0 0 0,10-3 0,-1-3 18,-1-1 1,0 0-1,-1-2 1,0 1 0,0-2-1,-1 0 1,-1 0-1,19-21 1,-13 13 68,1 2 0,41-29-1,-60 46 6,-1 0 0,1 0 0,-1 0 0,0 0 0,1 0 0,-1 0 0,1 0-1,-1 0 1,1 0 0,-1 0 0,0 0 0,1 0 0,-1 1 0,1-1 0,-1 0 0,0 0 0,1 1-1,-1-1 1,0 0 0,1 0 0,-1 1 0,0-1 0,1 0 0,-1 1 0,0-1 0,0 0 0,1 1-1,-1-1 1,0 0 0,0 1 0,0-1 0,0 1 0,1-1 0,-1 0 0,0 1 0,0-1 0,0 1-1,0-1 1,0 1 0,0-1 0,0 1 0,4 22-135,-4-20 137,7 72 92,-3 112 1,-5-117-76,1-52-6,-1 1 0,-1-1 1,-1 0-1,0 0 1,-1 0-1,-1-1 0,-1 1 1,0-1-1,-2 0 0,0-1 1,0 0-1,-22 30 0,27-43 1,0 1-1,0-1 0,0 0 1,0 0-1,0 0 0,-1 0 0,1-1 1,-1 1-1,1-1 0,-1 0 1,0 0-1,0 0 0,0-1 0,-1 1 1,1-1-1,0 0 0,0 0 1,-1-1-1,1 1 0,0-1 0,-1 0 1,1 0-1,0 0 0,-1-1 1,1 1-1,-7-3 0,6 1-13,0 0 0,0 0 0,0 0 0,0-1 0,0 0 0,1 0 0,-1 0 0,1 0 0,0-1 0,0 0 0,0 1 0,1-2-1,-1 1 1,1 0 0,0-1 0,0 1 0,0-1 0,1 0 0,0 0 0,-3-7 0,2 3-23,1 0 0,0 1 1,1-1-1,-1 0 0,2-1 0,-1 1 1,1 0-1,0 0 0,1 0 1,0 0-1,1 0 0,0 0 0,0 0 1,1 1-1,0-1 0,1 1 0,0-1 1,0 1-1,0 0 0,1 1 0,0-1 1,1 1-1,6-7 0,4-1 9,0 0 1,1 1-1,1 1 1,0 0-1,1 2 1,0 0-1,1 1 1,31-11-1,-15 8-33,0 1-1,1 1 1,0 3-1,0 1 1,1 1-1,57 0 1,-94 6 35,0 1 1,-1 0-1,1-1 1,0 1 0,-1 0-1,1 0 1,0-1 0,-1 1-1,1 0 1,-1 0 0,1 0-1,-1 0 1,0-1 0,1 1-1,-1 0 1,0 0 0,0 0-1,0 0 1,1 0 0,-1 0-1,0 0 1,0 0 0,0 0-1,-1 0 1,1 1 0,0 37 47,-1-30-8,1-1-19,-1 0 0,-1-1 1,1 1-1,-1-1 1,-1 0-1,1 0 0,-1 0 1,-1 0-1,1 0 0,-8 10 1,2-1 30,8-15-111,5-1-1613,0-1 1578,0 1 0,0-1 0,0 0 0,0-1 0,-1 1 0,1-1 0,0 0 0,-1 1 0,1-2 1,-1 1-1,1 0 0,3-4 0,43-41-927,-32 30 506,-7 7 368,-5 5 170,-1-1 1,1 0-1,-1 1 0,0-2 0,7-9 2812,-9 45-2523,2 31 442,7 38-404,-10-88-326,0 0 0,0-1 1,1 1-1,1-1 0,0 0 0,0 0 0,7 11 1,-11-19-20,1 0 1,-1 0 0,1 0-1,0-1 1,-1 1-1,1 0 1,0 0 0,0 0-1,0 0 1,-1-1 0,1 1-1,0 0 1,0-1 0,0 1-1,0-1 1,0 1 0,0-1-1,1 0 1,-1 1-1,0-1 1,0 0 0,0 0-1,0 0 1,0 1 0,0-1-1,1 0 1,-1-1 0,0 1-1,0 0 1,0 0 0,0 0-1,0-1 1,0 1-1,0 0 1,0-1 0,0 1-1,0-1 1,0 0 0,0 1-1,0-1 1,0 0 0,0 1-1,1-3 1,5-3-62,-1-1 1,0 0-1,0 0 0,6-13 0,-6 11 2,83-143-1797,-57 92 1995,-31 60-108,-1 0-1,0-1 1,1 1 0,-1 0-1,1 0 1,-1 0 0,0-1-1,1 1 1,-1 0-1,1 0 1,-1 0 0,1 0-1,-1 0 1,0 0 0,1 0-1,-1 0 1,1 0 0,-1 0-1,1 0 1,-1 0 0,1 1-1,-1-1 1,0 0 0,1 0-1,-1 0 1,1 0 0,-1 1-1,0-1 1,1 0 0,-1 0-1,0 1 1,1-1 0,-1 0-1,0 1 1,1-1 0,-1 0-1,0 1 1,0-1 0,1 1-1,11 13 38,1 4 54,1-1-1,1 0 1,0-1-1,28 22 1,-39-34-107,0-1 1,1 0-1,-1 0 1,1-1-1,0 1 1,0-1-1,0 0 1,0 0-1,0-1 1,0 0-1,0 0 1,1 0-1,-1 0 1,0-1-1,1 0 1,-1 0-1,0 0 1,1-1-1,-1 1 1,0-1-1,1-1 1,-1 1-1,0-1 1,0 0-1,7-3 1,-2-1-78,-1 0 0,0-1-1,0 0 1,0-1 0,-1 1 0,0-2 0,0 1 0,-1-1 0,0 0 0,-1 0-1,0-1 1,0 0 0,-1 0 0,4-13 0,-1 2 109,-2 1 0,-1-1 0,0 0 1,-2-1-1,0 1 0,-1-34 0,-2 52 71,0-1 0,0 1 0,0 0-1,0-1 1,0 1 0,-1-1 0,0 1 0,0 0-1,0 0 1,0 0 0,-2-4 0,2 6-76,0 0 0,0 0 0,-1 0-1,1 0 1,0 0 0,-1 1 0,1-1 0,0 0 0,-1 1 0,1 0 0,-1-1-1,1 1 1,-1 0 0,1-1 0,-1 1 0,1 0 0,-1 0 0,1 0 0,-1 0 0,1 1-1,-1-1 1,1 0 0,-1 0 0,1 1 0,0-1 0,-1 1 0,1 0 0,-2 0-1,-1 1-37,1 0 0,-1 1 0,0-1-1,1 1 1,0-1 0,0 1 0,0 0-1,0 0 1,0 1 0,0-1-1,1 0 1,0 1 0,0 0 0,0-1-1,0 1 1,0 0 0,-1 6 0,-21 75-43,23-81 45,-7 45 60,3 0-1,1 0 0,3 53 1,1-74 30,0-18-69,1 0-1,0-1 1,0 1 0,1-1-1,4 15 1,-5-21-12,0 1 1,0-1-1,1 0 0,-1 0 1,1 0-1,0-1 1,-1 1-1,1 0 1,1-1-1,-1 1 1,0-1-1,1 1 0,-1-1 1,1 0-1,0 0 1,-1 0-1,1-1 1,0 1-1,4 1 0,-6-3-23,1 1-1,-1-1 0,0 0 0,1 0 0,-1 0 0,0 0 1,1 0-1,-1 0 0,0 0 0,1 0 0,-1 0 1,0-1-1,1 1 0,-1 0 0,0-1 0,0 1 0,1-1 1,-1 0-1,0 1 0,0-1 0,0 0 0,0 0 1,0 0-1,0 1 0,0-1 0,0 0 0,0 0 0,0-1 1,-1 1-1,2-2 0,17-38-1140,-19 38 1057,18-64-3760,-5-9-4359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9:04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13190,'0'0'2161,"114"133"-6803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9:05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0 884 9220,'0'0'2377,"6"-22"-1806,-4 13-439,7-24 539,1 0 0,27-56 0,-14 39-338,-2-1 0,-3 0 0,-2-2 0,14-79 0,-17 44-288,-4-1 1,-2-95-1,-29 200-352,8 3 295,0 0-1,1 1 0,2 1 0,0 0 1,1 1-1,1 0 0,1 0 1,0 1-1,2 0 0,-3 26 1,-1 23 36,4 0 0,3 75 1,3-140-31,0 1 0,1-1 0,0 1 1,0-1-1,1 1 0,0-1 1,0 0-1,0 0 0,1 0 1,0 0-1,1 0 0,0-1 1,0 1-1,0-1 0,1 0 0,5 6 1,-7-9-15,1 0 1,-1-1-1,1 1 1,0-1-1,0 0 1,-1 0 0,1 0-1,1 0 1,-1-1-1,0 0 1,0 0-1,0 0 1,1 0-1,-1-1 1,0 1 0,1-1-1,-1 0 1,1-1-1,-1 1 1,0-1-1,1 1 1,-1-1-1,0-1 1,0 1-1,0-1 1,0 1 0,0-1-1,0 0 1,4-3-1,11-8 12,-1-1 0,0 0 0,-1-2 0,0 0 0,-2 0 0,0-2 0,25-36 0,-30 42 972,-10 23 65,-1 7-1210,-2 176 546,3-193-386,0 0-1,0 1 1,0-1-1,0 0 0,0 1 1,0-1-1,0 0 1,0 1-1,1-1 1,-1 0-1,0 0 1,1 1-1,-1-1 1,1 0-1,0 0 0,-1 0 1,1 1-1,0-1 1,0 0-1,0 0 1,0 0-1,0 0 1,0-1-1,0 1 0,0 0 1,0 0-1,0 0 1,0-1-1,0 1 1,0-1-1,1 1 1,-1-1-1,0 1 1,1-1-1,-1 0 0,0 0 1,0 1-1,1-1 1,-1 0-1,1 0 1,-1 0-1,0-1 1,0 1-1,1 0 1,-1 0-1,0-1 0,2 0 1,3 0-69,1-1 0,-1 0 0,0-1 0,-1 0 0,1 0 0,0 0 0,-1 0 1,9-7-1,-3 0 15,0 0 0,0 0 0,-1-1 0,0 0 0,0-1 0,-2 0 0,1-1 0,-2 0 0,8-15 0,-18 53 567,2-1 1,2 44-1,0-18-446,-1-49-60,0 0 0,1-1-1,-1 1 1,0 0 0,0-1-1,1 1 1,-1 0 0,0-1-1,1 1 1,-1 0-1,0-1 1,1 1 0,-1-1-1,1 1 1,-1-1 0,1 1-1,0-1 1,-1 1 0,1-1-1,-1 1 1,1-1 0,0 0-1,-1 1 1,1-1 0,0 0-1,-1 0 1,1 0-1,0 1 1,0-1 0,-1 0-1,1 0 1,0 0 0,0 0-1,-1 0 1,1 0 0,0 0-1,-1-1 1,1 1 0,0 0-1,0 0 1,-1 0-1,1-1 1,0 1 0,34-14-622,-19 2 469,-1 0 0,-1-2-1,0 1 1,-1-1 0,0-1-1,-1 0 1,-1-1 0,0-1 0,10-21-1,-18 184 2345,-3-140-2158,1 1 0,0 0 1,0-1-1,1 1 0,-1-1 0,1 1 0,6 10 0,-8-15-20,1-1 0,-1 0-1,1 1 1,0-1 0,0 1 0,-1-1 0,1 0 0,0 0-1,0 0 1,0 0 0,0 0 0,1 1 0,-1-2 0,0 1 0,0 0-1,1 0 1,-1 0 0,0-1 0,1 1 0,-1 0 0,1-1-1,-1 0 1,1 1 0,-1-1 0,1 0 0,-1 1 0,1-1 0,-1 0-1,1 0 1,-1-1 0,1 1 0,-1 0 0,1 0 0,-1-1-1,1 1 1,-1-1 0,1 1 0,-1-1 0,0 1 0,1-1 0,1-2-1,5-2 29,-1-2 0,0 1-1,0-1 1,-1 0 0,0 0 0,0-1-1,0 0 1,4-8 0,37-74 62,-44 84-93,92-245-7,-49 115 734,-46 135-211,1 27-282,14 124-79,6 108 552,-13 13-517,-8-269-68,-1-29 95,-10-41-262,5 39 5,2 0 0,-1-36 0,5 45 34,-1 7-6,1 1 0,0-1 1,1 0-1,1 1 0,0-1 1,4-15-1,-4 25 21,0-1 0,-1 1 0,1-1 0,1 1 0,-1 0 1,0-1-1,1 1 0,-1 1 0,1-1 0,0 0 0,0 1 0,0-1 0,1 1 0,-1 0 1,0 0-1,1 0 0,-1 0 0,1 1 0,0 0 0,-1-1 0,1 1 0,0 0 1,0 1-1,7-1 0,49-4 421,86 4-1,-67 2-3611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9:06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14823,'0'0'8180,"15"-4"-9013,-10 4-1712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9:06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396 1 2561,'0'3'13676,"0"-3"-13630,0 1 1,0 0-1,0 0 1,-1 0 0,1 0-1,0 0 1,-1 0 0,1 0-1,-1 0 1,1-1-1,-1 1 1,1 0 0,-1 0-1,1-1 1,-1 1 0,0 0-1,1-1 1,-3 2 0,-22 17 39,0 2 0,1 0 0,1 1 0,1 2 0,1 0 0,-31 48 0,28-33-49,3 1-1,0 1 1,3 1 0,-16 54-1,12-15-48,4 1-1,4 0 1,3 2-1,0 150 0,11-204 8,1 1 0,2-1-1,1 0 1,1 0 0,17 56-1,-17-72 7,1-1-1,0 0 0,0 0 1,2 0-1,-1-1 1,2 0-1,-1-1 0,2 0 1,-1 0-1,1-1 0,1 0 1,0-1-1,1 0 0,20 12 1,-18-14-121,1-1 1,0 0-1,1-1 1,-1-1 0,1 0-1,-1-1 1,1-1-1,0 0 1,0-1-1,1-1 1,-1 0-1,0-2 1,0 1-1,0-2 1,-1 0-1,1-1 1,17-7 0,25-26-3368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05.47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25606.8125"/>
      <inkml:brushProperty name="anchorY" value="-658330.625"/>
      <inkml:brushProperty name="scaleFactor" value="0.5"/>
    </inkml:brush>
  </inkml:definitions>
  <inkml:trace contextRef="#ctx0" brushRef="#br0">0 8 4498,'0'0'0,"0"0"1777,0 0 989,0 0-1477,0 0 464,0 0-334,0 0-328,0-1-104,0-1-130,0 1-177,0-1-152,0 1 65,0 1 36,0 0-221,0-1-266,0 1-9,0 0-138,0 1 21,0-1-53,0 0-177,0 0-1221,1 0-860,2 0-791,2 2 250,0 3-3821,0 1 4088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9:08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 1 11797,'0'0'5678,"-4"9"-5153,-7 23-456,1 1 1,2 0-1,-6 45 0,-5 116 153,12-114-193,-3 60 85,2-26-80,-38 193 0,45-300-7,-14 34-312,15-40 266,-1 0-1,0 0 1,1 0 0,-1 0 0,0-1-1,0 1 1,1 0 0,-1-1 0,0 1-1,0 0 1,0-1 0,0 1 0,0-1-1,0 0 1,0 1 0,0-1 0,0 0-1,0 1 1,0-1 0,0 0 0,0 0-1,0 0 1,0 0 0,0 0-1,0 0 1,0 0 0,0-1 0,-1 1-1,1 0 1,0 0 0,0-1 0,0 1-1,1-1 1,-1 1 0,0-1 0,0 1-1,-2-2 1,-3-3-166,0 1-1,1-1 1,-1-1 0,1 1-1,0-1 1,1 0 0,-1 0-1,1 0 1,-6-13-1,-30-70-268,34 75 369,-4-11 66,0-1 1,2 0-1,0-1 0,2 0 1,1 0-1,2 0 0,0 0 1,2-46-1,2 70 20,0 0 1,0 0 0,0 0-1,1 0 1,-1 1-1,1-1 1,0 0-1,0 1 1,0-1 0,0 1-1,0 0 1,0 0-1,1-1 1,-1 2-1,1-1 1,0 0-1,-1 0 1,1 1 0,0 0-1,0-1 1,0 1-1,0 0 1,0 0-1,3 0 1,14-4 1,0 0 0,29-2 0,-43 6-3,89-6-1626,109 6 0,-100 2 1090,-104-2 594,0 1 1,0-1 0,0 0-1,0 0 1,0 1 0,0-1-1,-1 0 1,1 1 0,0-1-1,0 0 1,-1 1 0,1-1 0,0 1-1,-1-1 1,1 0 0,-1 1-1,1-1 1,0 1 0,-1-1-1,0 1 1,1-1 0,-1 1 0,1-1-1,-2 0 1,-6 0 146,0-1-1,0 1 1,0 0-1,0 1 1,-14 1 0,5-1 72,15 0-276,1 1 0,0-1 0,-1 1 0,1-1 0,-1 1 0,1 0 0,0-1 0,0 1 0,-1 0 0,1 0 0,0 0 0,0 0 0,0 0 0,0 0 0,0 0 0,0 1 0,1-1 0,-1 0 0,0 0 0,0 1 0,1-1 0,-1 0 0,1 1 0,-1-1 0,1 1 0,0-1 0,-1 3 0,-2 42-350,3-45 316,1-1-1,-1 1 1,0 0-1,1-1 1,0 1-1,-1-1 1,1 1-1,-1-1 1,1 1-1,0-1 1,-1 0-1,1 1 1,0-1-1,-1 0 0,1 1 1,0-1-1,-1 0 1,1 0-1,0 0 1,0 1-1,-1-1 1,1 0-1,0 0 1,0 0-1,1-1 1,26 1-392,-20 0 273,3-1 60,0 0 1,0 0-1,0-1 1,0-1 0,-1 0-1,1 0 1,14-7-1,72-43-91,-71 38 243,0 0-1,34-13 0,-58 28-39,-1-1 0,1 1 0,-1-1 0,1 1-1,0 0 1,-1 0 0,1-1 0,-1 1-1,1 0 1,-1 0 0,1 1 0,0-1-1,-1 0 1,1 1 0,-1-1 0,1 0-1,-1 1 1,1 0 0,-1-1 0,0 1 0,1 0-1,-1 0 1,0 0 0,1 0 0,-1 0-1,0 0 1,0 0 0,0 0 0,0 0-1,0 1 1,0-1 0,0 0 0,0 1-1,-1-1 1,1 0 0,0 1 0,-1-1 0,1 1-1,-1-1 1,0 1 0,0 0 0,1-1-1,-1 1 1,0 1 0,2 13 260,0 0 0,-2 0 1,-1 26-1,1-22-180,0-20-85,0 1 0,0-1 0,0 1 0,0 0 0,0-1 0,0 1 0,0-1-1,0 1 1,0 0 0,0-1 0,0 1 0,0-1 0,0 1 0,0 0 0,0-1 0,-1 1 0,1-1 0,0 1 0,0-1 0,-1 1 0,1-1 0,0 1 0,-1-1 0,1 1 0,-1-1 0,1 1 0,0-1 0,-1 0 0,1 1 0,-1-1 0,1 0 0,-1 1 0,1-1 0,-1 0 0,0 0 0,1 1 0,-1-1 0,1 0 0,-1 0-1,0 0 1,0 0 16,0-1 0,0 1 0,0 0 0,0-1 0,0 0-1,1 1 1,-1-1 0,0 1 0,0-1 0,1 0 0,-1 1-1,0-1 1,1 0 0,-1 0 0,1 0 0,-1 1 0,1-1 0,-1 0-1,1 0 1,-1 0 0,1 0 0,0 0 0,0 0 0,-1-1-1,-1-10-10,0-1 0,1 1 1,0 0-1,0-1 0,2 1 0,-1-1 0,2 1 0,0 0 0,0-1 0,7-19 0,-7 27-24,0 0 0,0 1 0,0-1 0,1 0 1,0 1-1,0-1 0,0 1 0,0 0 0,1 0 0,-1 0 0,1 1 0,0-1 1,0 1-1,1 0 0,-1 0 0,1 1 0,-1-1 0,1 1 0,0 0 0,0 0 1,0 0-1,0 1 0,0 0 0,0 0 0,1 0 0,-1 0 0,9 1 0,1 0-848,0 0 0,-1 1-1,1 0 1,0 1-1,28 8 1,-6 3-4740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9:08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34 281 6547,'0'0'2486,"0"21"-1120,2 40-799,1 1-114,-3-1-1,-10 78 0,5-128-65,-1-21-97,-1-21-180,2-11-32,1 0 0,3 0 1,1-1-1,2 1 0,1 0 0,3 0 0,1 1 0,3-1 1,20-56-1,-27 88-31,0 0 0,1 1-1,0-1 1,0 1 0,1 0 0,0 0 0,1 1 0,0 0 0,0 0 0,1 0 0,11-10 0,-17 18-35,0 0 0,0-1 1,0 1-1,0 0 0,0-1 0,-1 1 1,1 0-1,0 0 0,0 0 1,0 0-1,0 0 0,0 0 1,0 0-1,0 0 0,0 0 1,0 0-1,0 0 0,0 1 1,0-1-1,0 0 0,0 1 0,-1-1 1,1 1-1,0-1 0,0 1 1,0-1-1,-1 1 0,1 0 1,0-1-1,-1 1 0,1 0 1,0-1-1,-1 1 0,1 0 0,-1 0 1,1 0-1,-1 0 0,1 0 1,18 43-40,-15-33 94,13 34 149,-2 2 0,-2 0 0,12 87 1,-16-42-1644,-1 99 1,-8-190 1315,0-1-1,0 1 1,0-1 0,1 1-1,-1 0 1,0-1-1,0 1 1,0 0-1,0-1 1,0 1 0,0-1-1,0 1 1,0 0-1,-1-1 1,1 1-1,0-1 1,0 1 0,0 0-1,-1-1 1,1 1-1,0-1 1,-1 1-1,1-1 1,0 1 0,-1-1-1,1 1 1,-1-1-1,1 1 1,-1-1-1,1 0 1,-1 1 0,1-1-1,-1 0 1,1 1-1,-1-1 1,1 0-1,-1 0 1,0 0 0,1 1-1,-1-1 1,1 0-1,-1 0 1,0 0-1,1 0 1,-1 0 0,-1 0-1,-14 0-5525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9:09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0 379 9588,'0'0'5152,"12"7"-5045,-5-2-94,1 1 14,1-1-1,0 1 0,0-1 1,1-1-1,0 0 0,-1 0 1,1-1-1,21 4 1,-3-4-35,0 0 0,1-2 0,-1-2 0,0 0 0,1-2 1,27-6-1,-38 4-329,1-1 0,-1 0 0,0-1-1,0-1 1,-1-1 0,0 0 0,-1-1 0,0-1 0,26-23 0,-25 19-96,-1-2 0,-1 1 0,0-2 0,-1 0 0,21-36 2539,-29 79-1927,6 13 228,27 51-1,-29-69-364,0 1-1,-1 0 0,-1 0 0,-1 1 1,-1 0-1,-1 0 0,-1 0 0,2 28 1,-7-49-41,1 0 0,0 0 0,0 0 0,0 0 0,0 0 0,-1 0 0,1 0 0,0 0 0,-1-1 0,1 1 0,-1 0 0,1 0 0,-1 0 0,1 0 0,-1-1 0,0 1 0,1 0 0,-1-1 0,0 1 0,0 0 0,1-1 0,-1 1 0,0-1 0,0 1 0,-1 0 0,-31 6 84,25-7-50,0 0-1,1-1 1,-1 0 0,0 0 0,0 0 0,-11-4-1,13 1-40,1 1-1,0-1 0,0 1 0,0-1 1,0-1-1,0 1 0,1-1 0,0 0 0,0 0 1,0 0-1,0 0 0,1-1 0,0 1 1,0-1-1,1 0 0,0 0 0,0 0 0,0 0 1,0 0-1,0-8 0,0 5-96,1 0 0,0-1-1,1 1 1,0 0 0,0-1 0,1 1 0,0 0-1,0 0 1,1 0 0,0 0 0,1 0-1,0 0 1,7-13 0,2 4-60,1 0-1,1 1 1,0 1 0,2 0-1,0 1 1,0 1 0,34-23-1,138-72 340,-142 87 1435,56-18 1,-101 41-1494,0 1-1,-1 0 1,1 0 0,-1-1 0,1 1 0,-1 0 0,0 0 0,1 0 0,-1 0 0,0-1 0,0 1 0,-1 4 0,1-4 43,0 30 343,-1 14-89,7 48-1,-4-77-414,1-1 0,1 1 0,1-1 0,0 0 0,1 0 1,11 22-1,-7-21-15,20 44-757,-29-58 697,1 0 0,-1 0 0,0 1 0,0-1 0,-1 0 1,1 1-1,-1-1 0,1 1 0,-1-1 0,0 0 0,-1 1 0,1-1 0,0 1 1,-1-1-1,-2 7 0,2-9 75,0 0 1,0 0 0,0 0-1,0 0 1,0-1 0,0 1-1,0 0 1,0 0-1,-1-1 1,1 1 0,0 0-1,0-1 1,-1 1 0,1-1-1,0 0 1,-1 0-1,1 1 1,-1-1 0,-2 0-1,-32 0 65,27 0-49,5 0 0,0 0 0,0 0 0,0 0-1,0 0 1,0-1 0,0 1 0,0-1 0,0 0-1,0 0 1,0-1 0,-6-2 0,8 2 2,0 0 0,1 0-1,-1 0 1,1 0 0,0 0 0,-1-1 0,1 1 0,0 0 0,0-1-1,1 1 1,-1 0 0,0-1 0,1 1 0,0-1 0,-1 1 0,1-1 0,0 1-1,0-1 1,1-3 0,0 3-13,-1 0 0,1 0 0,0 1-1,1-1 1,-1 0 0,0 1 0,1-1 0,0 1-1,-1 0 1,1-1 0,0 1 0,0 0 0,0 0-1,0 0 1,1 0 0,-1 1 0,1-1 0,-1 1 0,1-1-1,-1 1 1,1 0 0,3-1 0,68-25 205,-68 25-171,4-1 32,0 0 1,1 1-1,0 0 0,-1 0 0,1 1 0,0 1 0,0 0 1,0 0-1,18 4 0,-25-3-57,-1 0 0,1 0 0,-1 0 0,1 1 0,-1-1-1,0 1 1,0 0 0,0 0 0,0 0 0,0 1 0,0-1 0,0 1 0,-1-1 0,0 1 0,1 0 0,-1 0 0,0 0 0,0 0 0,0 0 0,-1 0 0,1 1 0,-1-1 0,0 1 0,0-1-1,0 1 1,0-1 0,-1 1 0,1 0 0,-1-1 0,0 1 0,0 5 0,0 2 117,-1 15-1488,0-25 1199,1-1 0,0 1 0,-1-1 0,1 1 1,0-1-1,-1 1 0,1-1 0,-1 1 0,1-1 0,0 1 1,-1-1-1,1 0 0,-1 1 0,0-1 0,1 0 0,-1 0 1,1 1-1,-1-1 0,1 0 0,-1 0 0,0 0 0,1 0 1,-1 1-1,1-1 0,-1 0 0,0 0 0,1 0 0,-1 0 0,1-1 1,-1 1-1,0 0 0,1 0 0,-1 0 0,1 0 0,-1-1 1,1 1-1,-1 0 0,0-1 0,-12-6-6183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9:10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10549,'0'0'3794,"38"86"-6596,-28-52-2064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9:10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25 6931,'0'0'10437,"-21"-6"-10037,-71-12-205,89 17-188,-1 1 0,0 0 0,1 1 1,-1-1-1,0 1 0,1 0 0,-1-1 0,1 1 1,-1 1-1,1-1 0,-1 1 0,1-1 0,0 1 1,0 0-1,0 0 0,0 0 0,0 1 0,0-1 1,-3 5-1,-7 4 28,5-5-16,-8 6 81,1 0 0,0 1 0,-14 18 0,26-28-118,0 0 0,0 0 1,1 1-1,0-1 0,-1 1 1,1 0-1,1-1 0,-1 1 0,0 0 1,1 0-1,0 0 0,0 0 0,0 1 1,0-1-1,1 0 0,0 0 1,0 0-1,0 1 0,0-1 0,0 0 1,2 5-1,0-6-71,-1 0 0,1 0 0,0 0-1,0 0 1,1-1 0,-1 1 0,0-1 0,1 1 0,-1-1 0,1 0 0,0 0-1,0 0 1,0 0 0,0-1 0,0 1 0,0-1 0,4 1 0,65 20-1505,-56-19 1166,26 7-539,-29-8 748,0 0 0,1 2 0,-2-1 0,1 2 1,0-1-1,-1 2 0,0 0 0,15 9 0,-25-13 248,0-1-1,0 0 1,0 1 0,0 0-1,-1 0 1,1-1 0,-1 1-1,1 0 1,-1 0-1,0 0 1,1 1 0,-1-1-1,0 0 1,0 0 0,-1 1-1,1-1 1,0 0 0,-1 1-1,1-1 1,-1 1 0,0-1-1,0 0 1,0 1 0,0-1-1,0 1 1,-1-1 0,1 1-1,-1-1 1,0 0-1,-1 5 1,0-3 108,-1 0-1,1 0 0,-1-1 1,1 1-1,-1-1 1,0 1-1,-1-1 0,1 0 1,-1 0-1,1 0 1,-1-1-1,0 1 0,0-1 1,0 0-1,-5 2 1,-3 0 58,0 0 1,-1-1 0,1-1 0,-1 0-1,1-1 1,-1 0 0,0-1 0,0 0-1,1-1 1,-21-4 0,30 4-149,0-1 1,0 1-1,1-1 0,-1 0 1,0 0-1,1 0 1,0 0-1,0 0 0,-1 0 1,1-1-1,0 1 1,1-1-1,-1 0 1,0 1-1,1-1 0,0 0 1,-1 0-1,1 0 1,0 0-1,0 0 0,1 0 1,-1 0-1,1 0 1,0-1-1,-1 1 1,1 0-1,1-6 0,-1 2-41,1 1 0,0 0 0,0-1 0,0 1 0,1 0 1,0 0-1,0 0 0,0 0 0,1 0 0,0 0 0,0 1 0,6-9 0,18-12-225,2 1 0,0 1-1,1 2 1,1 1 0,1 1 0,1 2 0,1 2 0,51-19 0,-75 32 211,0 0-1,0 1 1,0 0-1,0 0 1,19 0-1,-28 2 4,0 1 0,0-1-1,0 1 1,0-1-1,1 1 1,-2-1 0,1 1-1,0 0 1,0-1-1,0 1 1,0 0 0,0 0-1,0 0 1,-1-1-1,1 1 1,0 0 0,-1 0-1,1 0 1,-1 0-1,1 0 1,-1 1 0,0-1-1,1 0 1,-1 0-1,0 0 1,0 0 0,1 0-1,-1 0 1,0 1-1,-1 1 1,3 45 41,-3-38-25,1-2 33,1 2 27,-1-1 1,0 1-1,0-1 1,-1 1-1,-1-1 1,0 1-1,0-1 1,0 0-1,-1 0 1,-8 15-1,11-23-15,9-26-544,-5 16 365,1 0 0,0 1 1,1 0-1,0 0 0,0 0 1,1 1-1,0 0 0,0 0 0,0 0 1,10-5-1,-16 11 126,0 1-1,0-1 1,0 1 0,0 0 0,1 0 0,-1-1-1,0 1 1,0 0 0,0 0 0,0 0-1,1 0 1,-1 0 0,0 0 0,0 1-1,0-1 1,0 0 0,1 1 0,-1-1-1,0 1 1,0-1 0,0 1 0,0-1 0,0 1-1,0 0 1,0-1 0,0 1 0,-1 0-1,1 0 1,0 0 0,0-1 0,0 1-1,-1 0 1,1 1 0,20 43-66,-9-19-403,-7-22-1972,2-4-2261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9:12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88 247 9828,'0'0'9023,"-9"12"-8884,-1 1-96,1 0-1,0 1 1,1 0 0,1 1-1,0 0 1,1 0 0,1 0 0,0 1-1,1-1 1,1 1 0,-2 20-1,5-35-511,40-42-2821,-23 22 3065,-2 3-38,-1-1 0,24-36 0,-20 82 2030,14 20-1200,1 0 0,49 53 1,-81-101-651,0 0 0,0 1 0,0-1 0,0 0 0,1 0 0,-1 0 0,1 0 0,-1 0 0,0 0 0,1 0 0,0 0 1,-1 0-1,1-1 0,-1 1 0,1-1 0,0 1 0,-1-1 0,1 0 0,0 1 0,0-1 0,-1 0 0,1 0 0,0 0 0,0-1 1,-1 1-1,1 0 0,0-1 0,-1 1 0,1-1 0,0 1 0,-1-1 0,1 0 0,-1 0 0,1 0 0,-1 1 0,1-2 0,-1 1 1,0 0-1,3-2 0,3-5-352,1 0 0,-1-1 0,0 0 0,10-18 0,-12 19 457,45-92-1235,-10 20 5711,-23 108-4050,-11-21-394,0 1 0,0-1 1,1 0-1,-1 0 0,2 0 0,-1-1 1,1-1-1,0 1 0,0-1 1,1 0-1,-1-1 0,1 0 0,0 0 1,0-1-1,1-1 0,15 4 0,-2-2-67,1-1 0,0-1 0,0-1-1,0-1 1,39-6 0,-58 6-58,-1-1 0,1 1 0,0-1 0,-1 0-1,1-1 1,0 1 0,-1-1 0,0 0 0,1 0 0,-1 0 0,0-1 0,0 0 0,0 1 0,0-1 0,-1-1-1,1 1 1,-1 0 0,0-1 0,0 0 0,0 0 0,0 0 0,-1 0 0,0 0 0,0 0 0,0-1 0,0 1-1,0-1 1,-1 1 0,0-1 0,0 0 0,0 1 0,-1-1 0,1-8 0,-1 12 85,-3-29 65,3 30-40,0-1 0,0 1 0,0-1-1,0 0 1,0 1 0,-1-1 0,1 1-1,0-1 1,0 1 0,0-1 0,0 1-1,-1-1 1,1 1 0,0-1-1,-1 1 1,1-1 0,0 1 0,-1 0-1,1-1 1,0 1 0,-1-1 0,1 1-1,-1 0 1,1-1 0,-1 1 0,1 0-1,-1 0 1,1-1 0,-1 1-1,1 0 1,-1 0 0,1 0 0,-1 0-1,1 0 1,-1-1 0,1 1 0,-1 0-1,1 0 1,-1 0 0,0 1-1,1-1 1,-1 0 0,1 0 0,-1 0-1,1 0 1,-1 0 0,1 1 0,-1-1-1,0 1 1,-2 4-34,1 0-1,-1 0 1,1 0 0,0 0 0,0 1-1,1-1 1,0 1 0,0-1-1,0 1 1,1-1 0,0 10-1,-1-8-7,0 104-74,2-109 68,-1-1 0,0 0-1,0 0 1,0 0 0,1 1 0,-1-1-1,1 0 1,-1 0 0,1 0 0,-1 0 0,1 0-1,0 0 1,-1 1 0,1-2 0,0 1-1,0 0 1,0 0 0,0 0 0,0 0-1,0 0 1,0-1 0,0 1 0,0-1-1,0 1 1,0 0 0,0-1 0,0 0 0,1 1-1,-1-1 1,0 0 0,0 1 0,0-1-1,1 0 1,-1 0 0,0 0 0,0 0-1,1 0 1,-1-1 0,0 1 0,0 0 0,1-1-1,-1 1 1,2-1 0,3 0-50,1-1-1,-1 0 1,1 0 0,-1-1-1,0 1 1,0-1 0,6-4 0,-2-1 13,-1 0 1,1 0-1,-1-1 1,-1 0-1,0 0 1,0-1-1,-1-1 1,0 1-1,-1-1 1,0 0-1,0 0 1,-2-1-1,1 1 1,-1-1-1,-1 0 0,2-15 1,-2 69 501,1 1 0,1-1 1,13 44-1,-18-85-457,0 0 1,0 0-1,0-1 0,0 1 1,0 0-1,0-1 1,0 1-1,1 0 1,-1 0-1,0-1 0,0 1 1,1 0-1,-1-1 1,0 1-1,0 0 0,1-1 1,-1 1-1,1-1 1,-1 1-1,1 0 1,-1-1-1,1 1 0,-1-1 1,1 0-1,-1 1 1,1-1-1,0 1 0,-1-1 1,1 0-1,0 1 1,-1-1-1,1 0 1,0 0-1,-1 0 0,1 1 1,0-1-1,-1 0 1,1 0-1,0 0 0,0 0 1,-1 0-1,1 0 1,0 0-1,-1-1 1,1 1-1,0 0 0,0 0 1,-1 0-1,1-1 1,0 1-1,-1 0 0,1-1 1,-1 1-1,1-1 1,0 1-1,-1-1 1,1 1-1,-1-1 0,1 1 1,-1-1-1,0 1 1,1-1-1,-1 0 0,1 1 1,-1-1-1,0 0 1,33-47 15,-31 45-10,42-81-41,54-148 0,-48 108 362,-39 180 1090,9 256-799,-11-105-433,-9-253-81,2 0-1,1 0 1,3 0 0,19-73 0,-16 83-1268,2-1 0,2 2 0,30-60 0,-18 53-2584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9:12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12502,'0'0'4562,"146"116"-2529,-96-64-801,-6 1-511,-9 5-65,-15-2-656,-20 6-64,-8 3-1185,-61 4-1312,-40-5-1297,-29-10-3793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9:13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1 417 10405,'3'0'12145,"7"-1"-12754,25-6 736,-1-2 1,0-2 0,55-24-1,-14 5-93,445-141-749,-516 170 547,-26 3 112,-1 1-1,2 1 1,-1 1-1,0 1 1,-34 14 0,-24 6-222,62-21 185,7-1 37,0 0 0,0-1 1,-1-1-1,1 0 1,-1 0-1,1-1 1,-1-1-1,1 0 0,-1 0 1,-13-3-1,21 0 30,1 1 0,-1-1-1,1 0 1,0 1 0,0-1-1,0-1 1,0 1 0,0 0-1,1-1 1,0 1 0,0-1-1,0 0 1,0 0 0,0 0 0,-1-7-1,-3-4 17,2-1 0,-6-30 0,9 39-37,0 1 0,0-1-1,1 0 1,0 0 0,1 0 0,-1 0-1,4-13 1,-3 18 14,-1 0 0,1 0 1,0 0-1,0 0 0,0 0 1,1 1-1,-1-1 0,0 0 0,1 1 1,-1-1-1,1 1 0,-1 0 0,1-1 1,0 1-1,0 0 0,-1 0 0,1 0 1,0 0-1,0 0 0,0 1 0,0-1 1,0 1-1,0-1 0,0 1 0,0-1 1,1 1-1,-1 0 0,0 0 1,3 1-1,-3-1 24,1 0 0,-1 1 0,0 0 0,1-1 0,-1 1 1,0 0-1,0 0 0,1 1 0,-1-1 0,0 0 0,0 1 0,0-1 0,-1 1 1,1-1-1,2 3 0,27 33 6,-21-24 9,34 47 133,-23-30-60,36 39-1,-50-62-84,0 0-1,1 0 1,0 0 0,0-1-1,0 0 1,1-1-1,0 0 1,0 0 0,18 5-1,-27-10 29,1 1-1,-1-1 1,0 0 0,1 0-1,-1 0 1,0 0 0,1 1-1,-1-1 1,0 0-1,0 0 1,1 1 0,-1-1-1,0 0 1,0 0 0,1 1-1,-1-1 1,0 0 0,0 1-1,0-1 1,1 0-1,-1 1 1,0-1 0,0 0-1,0 1 1,0-1 0,0 0-1,0 1 1,0-1-1,0 0 1,0 1 0,0-1-1,0 1 1,0-1 0,0 0-1,0 1 1,0-1 0,0 0-1,0 1 1,0-1-1,-1 0 1,1 1 0,0-1-1,0 0 1,0 1 0,-1-1-1,1 0 1,0 1 0,0-1-1,-1 0 1,1 0-1,0 1 1,0-1 0,-1 0-1,1 0 1,0 0 0,-1 0-1,1 1 1,0-1-1,-1 0 1,1 0 0,-1 0-1,0 0 1,-23 15 475,-9 4-704,1 0 0,1 2 0,0 2 0,-48 46 0,71-60-574,5-4-1322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9:15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1 241 10741,'0'0'7697,"0"28"-3978,4-12-3661,1 1 1,1-1-1,0 0 1,0 0-1,2-1 1,0 0-1,1 0 1,0-1-1,20 23 1,-25-32-81,1 1 0,0-1 1,1 0-1,-1 0 0,1 0 0,0-1 0,0 0 1,0 0-1,1-1 0,-1 0 0,1 0 0,0 0 1,-1-1-1,1 0 0,1 0 0,-1-1 1,0 0-1,0 0 0,1 0 0,-1-1 0,0 0 1,0-1-1,1 0 0,-1 0 0,11-3 0,-5-1-5,0-1-1,-1 0 0,1 0 0,-1-2 0,-1 1 0,18-16 0,62-65 81,-50 46-23,264-270 213,-344 329-2660,-17 22-1852,-1 9-3427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9:17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14086,'0'0'7759,"-1"22"-7546,-3 47 366,3 0 0,10 76 0,3-66-416,0 1-846,4 108 0,-16-185-1412,-4-10-986,-16-33-2169,-6-20-5603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07:42.59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17207.5625"/>
      <inkml:brushProperty name="anchorY" value="-651102.625"/>
      <inkml:brushProperty name="scaleFactor" value="0.5"/>
    </inkml:brush>
  </inkml:definitions>
  <inkml:trace contextRef="#ctx0" brushRef="#br0">274 154 2817,'0'0'0,"0"0"3394,0 0-3456,0 0 1455,0 0-1001,26-11 1014,12-3-443,12 0-453,9 2-294,6 3 21,3 4-151,2 6 61,-1 8-6,-1 6-37,-3 8-117,-6 6 13,-6 6-32,-8 7-72,-6 5 0,-7 4 50,-6 4-55,-5 2 112,-5 0-33,-5-1 33,-4-1-43,-3-3 13,-2-2 32,-2-3 9,-2-1-20,-5 0 28,-3-1 10,-6-1-21,-4-2 26,-5-1-26,-5-3 7,-5-3 73,-3-3-22,-4-6-63,-2-3 39,-2-4 3,-4-2 35,-3-4-83,-4-1 120,-4-3-150,-2-3 65,-1-2 34,1-2-31,1-3 50,4-5 5,4-5 150,5-6-152,5-7 15,4-8 52,5-9-78,6-8-51,6-8 126,4-5-192,6-4 95,5-1-12,3-2 92,3 0-135,2-2 82,2-2-26,3 1 24,2 1 125,1 2-16,4 5-24,1 6-61,3 5 72,1 7 178,4 7-330,3 8 53,3 6-24,4 9-64,5 6 128,5 10 35,4 10-174,4 12 22,2 9-145,-1 11-733,-3 8-360,-7 6-2508,-10-8-6314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05.71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26895.1875"/>
      <inkml:brushProperty name="anchorY" value="-659606.1875"/>
      <inkml:brushProperty name="scaleFactor" value="0.5"/>
    </inkml:brush>
  </inkml:definitions>
  <inkml:trace contextRef="#ctx0" brushRef="#br0">14 0 5442,'0'0'0,"0"0"1329,0 0-691,0 0 1560,0 0-973,0 0-489,0 0-264,-2 9-237,-1 0-11,0 0-160,1-1-21,0-3 15,1-1-31,0-3-11,1 0-16,0-1-856,0 0-878,0-4-2287,0-1-2512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9:17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9989,'0'0'8166,"21"-3"-7467,-4-1-620,-2 1-40,1 0 0,0 0 0,0 2 0,0 0 1,0 1-1,1 0 0,27 6 0,-18 0-1,-1 1-1,0 1 0,0 2 1,-1 0-1,0 2 0,37 24 1,-52-30-156,1 0 1,-1 1 0,-1 1 0,1 0-1,-1 0 1,-1 0 0,1 1 0,-1 0-1,-1 0 1,0 1 0,0 0 0,-1 0 0,0 0-1,-1 1 1,0 0 0,-1 0 0,5 22-1,-7-24-5,-1-1-1,1 1 0,-1 0 1,-1-1-1,0 1 0,0 0 0,0-1 1,-1 1-1,-1-1 0,1 1 1,-1-1-1,-1 0 0,-3 8 1,-1-6 87,1 0 0,-1 0 0,-1-1 0,0 0 0,0 0 1,-1-1-1,0 0 0,-16 10 0,-3-3 297,0-1-1,-1-1 1,-1-2 0,0-1-1,0-1 1,-37 5 0,108-24-490,-1-1 0,-1-2 0,46-22 0,-28 11-330,166-83-43,-164 77 713,-57 29-90,0 1 0,0-1 1,0 0-1,0 1 0,0-1 1,0 1-1,1-1 0,-1 1 1,0-1-1,0 1 0,1 0 1,-1 0-1,0 0 0,0 0 0,1 0 1,-1 0-1,0 0 0,1 0 1,-1 0-1,0 0 0,0 1 1,1-1-1,-1 0 0,0 1 1,0-1-1,0 1 0,0 0 1,0-1-1,1 1 0,-1 0 1,0 0-1,1 1 0,0 2 90,1 0-1,-1 0 1,0 1-1,0-1 1,0 1-1,-1-1 1,2 7-1,2 8 77,0-5-58,1 4 16,0 0-1,1-1 1,1 0-1,11 18 1,-16-31-135,-1 0 1,1 0 0,0-1 0,1 1 0,-1-1 0,0 1 0,1-1 0,0 0-1,0 0 1,0-1 0,0 1 0,0-1 0,0 0 0,1 0 0,-1-1 0,1 1 0,-1-1-1,1 0 1,0 0 0,-1 0 0,9 0 0,-10-2-24,0 0-1,0 0 1,0-1 0,0 1 0,0-1-1,0 1 1,0-1 0,0 0-1,-1 0 1,1 0 0,-1-1 0,1 1-1,-1 0 1,0-1 0,0 0-1,0 1 1,0-1 0,-1 0 0,3-4-1,32-68-409,-33 66 365,3-6 37,-1-1-1,0 1 1,-1-1 0,-1 0-1,-1 0 1,0 0 0,-1 0-1,-1 0 1,-2-26-1,1 39 39,1 1-1,0-1 0,-1 1 1,0-1-1,0 1 0,1 0 1,-1-1-1,-1 1 0,1 0 1,0 0-1,0-1 0,-1 1 1,1 0-1,-1 0 0,0 1 1,0-1-1,0 0 0,0 0 1,0 1-1,0-1 0,0 1 1,0 0-1,0 0 0,-1 0 1,1 0-1,0 0 0,-1 0 1,1 0-1,-1 1 0,1-1 1,-1 1-1,1 0 0,-1 0 1,0 0-1,-4 1 0,0-1-19,-1 1-1,1 0 1,-1 0 0,1 1-1,0 0 1,0 1-1,0-1 1,0 1 0,0 1-1,1-1 1,-8 6-1,-15 14-432,-45 48-1,15 2-3574,33-35-1507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9:18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15127,'0'0'5042,"39"105"-4594,-29-41-255,3 3-81,-8-2-48,-3-7-64,1-18-945,-1-18-1072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9:18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15047,'0'0'3538,"49"64"-5395,-24-30-1537,-8 4-3905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9:18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10325,'0'0'9364,"2"19"-9191,3 46-7,8 157 45,-1-239-1994,7-29 787,41-90-755,-53 123 1672,0 0 1,1 0-1,1 0 0,0 1 0,1 1 0,0 0 1,18-15-1,-26 24 102,-1 1 0,1 0 0,-1 0 0,1 0 0,-1 1 0,1-1 0,-1 0 0,1 0 0,0 1 0,-1-1 0,1 1-1,0 0 1,0-1 0,-1 1 0,1 0 0,0 0 0,0 0 0,-1 0 0,1 1 0,0-1 0,0 0 0,-1 1 0,1-1 0,0 1 0,-1-1 0,1 1 0,-1 0 0,1 0 0,0 0 0,-1 0 0,3 2 0,3 4-30,1 0 0,-1 1 1,-1 0-1,10 15 0,16 17-1401,-6-23-1511,-3-6-3284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9:19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0 9236,'0'0'6897,"-10"26"-6428,-30 87-269,36-97-113,0 0 0,1 0 0,1 0 0,0 0 0,1 1-1,1-1 1,2 22 0,0 11 144,-2-10-66,10 76 0,-8-102-164,1-1-1,0 1 0,0-1 0,2 0 0,0-1 0,0 1 0,1-1 0,0 0 0,1 0 0,8 10 0,-12-18-17,-1 1-1,1-1 1,0 0 0,0 0-1,0-1 1,0 1 0,0-1 0,1 1-1,-1-1 1,1 0 0,0-1-1,0 1 1,-1 0 0,1-1 0,0 0-1,0 0 1,0 0 0,0-1-1,7 1 1,-5-2-52,0 1 0,-1-2 0,1 1-1,0-1 1,-1 1 0,0-2 0,1 1 0,-1 0-1,0-1 1,0 0 0,0 0 0,6-6 0,4-5-249,-1 0 0,0-1 0,-1-1 0,0 0 0,-1-1 0,15-29 0,-20 33 246,-2-1-1,0 0 1,0 0 0,-2 0 0,1 0-1,-2-1 1,0 0 0,-1 1-1,-1-28 1,0 41 118,0 0 0,0-1 0,0 1-1,-1 0 1,1 0 0,0 0 0,-1-1 0,1 1 0,-1 0 0,1 0-1,-1 0 1,0 0 0,1 0 0,-1 0 0,0 0 0,0 0 0,0 0-1,1 0 1,-1 0 0,0 0 0,0 1 0,-1-1 0,1 0 0,0 1 0,0-1-1,0 1 1,0-1 0,0 1 0,-1-1 0,1 1 0,0 0 0,0 0-1,-1 0 1,1 0 0,0 0 0,0 0 0,-1 0 0,1 0 0,0 0-1,0 0 1,-2 1 0,-1 0 19,0-1 0,-1 1 0,1 0 0,1 0-1,-1 1 1,0-1 0,0 1 0,0 0 0,1 0 0,-1 0 0,1 0-1,-4 4 1,-1 2-11,1 1-1,1 0 0,-1 1 0,2-1 1,-1 1-1,1 0 0,1 0 1,0 1-1,-6 21 0,6-8-67,0 1 1,1-1-1,1 37 0,3-61-22,0 1-1,0-1 1,0 0 0,0 1-1,0-1 1,0 0 0,0 1 0,0-1-1,0 0 1,0 0 0,0 0-1,0 0 1,0 0 0,0 0 0,1 0-1,-1 0 1,0-1 0,0 1-1,0 0 1,0 0 0,0-1 0,0 1-1,-1-1 1,3 0 0,5-5-132,0 0 0,-1 0 0,0-1 0,0 0 0,0 0 0,-1 0 0,0-1 0,7-11 0,42-76-1028,-46 76 828,-1 4 137,-4 6 168,0-1 0,1 1 0,1 0 0,7-9 0,-13 17 98,1 0 1,0 0-1,-1 0 1,1 0-1,0 0 0,0 0 1,0 0-1,0 1 1,0-1-1,-1 0 0,2 1 1,-1-1-1,0 0 0,0 1 1,0 0-1,0-1 1,0 1-1,0 0 0,0-1 1,1 1-1,-1 0 0,0 0 1,0 0-1,0 0 1,0 0-1,1 0 0,-1 0 1,0 0-1,0 1 0,0-1 1,0 0-1,1 1 1,-1-1-1,0 1 0,0-1 1,0 1-1,0 0 1,0-1-1,0 1 0,0 0 1,-1 0-1,1 0 0,1 1 1,9 11 368,-1 0 1,14 27-1,-17-28-335,0 0-1,1 0 0,0-1 1,19 19-1,-27-29-111,1-1 1,-1 0-1,1 0 0,0 1 0,-1-1 0,1 0 1,0 0-1,0 0 0,-1 0 0,1 0 0,0 0 1,-1 0-1,1 0 0,0 0 0,0 0 0,-1 0 1,1 0-1,0-1 0,-1 1 0,1 0 0,0 0 1,-1-1-1,1 1 0,-1 0 0,1-1 0,0 1 0,-1-1 1,1 1-1,-1-1 0,1 1 0,-1-1 0,1 1 1,-1-1-1,0 1 0,1-1 0,-1 0 0,0 1 1,1-1-1,-1 0 0,0-1 0,18-34-514,-14 28 393,21-47-1710,34-52-1,-46 87 2143,0 0-1,2 1 0,0 1 1,1 0-1,32-27 0,-47 44-160,0 1 0,-1-1 0,1 1-1,0-1 1,0 1 0,0-1-1,0 1 1,0-1 0,0 1-1,0 0 1,0 0 0,0-1 0,0 1-1,0 0 1,-1 0 0,1 0-1,0 0 1,0 0 0,0 0-1,0 0 1,0 1 0,0-1 0,0 0-1,0 1 1,0-1 0,0 0-1,0 1 1,0-1 0,0 1 0,-1-1-1,1 1 1,0-1 0,0 1-1,-1 0 1,1 0 0,0-1-1,-1 1 1,1 0 0,0 1 0,20 36 320,-19-33-235,5 19-51,-1 1-1,0 0 1,-2 0-1,-1 1 1,-1-1 0,-3 46-1,1-50-449,0-61-617,-2 13 639,2-1 0,1 0 0,1 0 0,10-45 0,-10 67 312,-1 0 0,1 0-1,0 0 1,1 1 0,-1-1 0,1 1 0,0-1 0,0 1 0,1 0 0,0 1-1,-1-1 1,2 0 0,-1 1 0,0 0 0,1 0 0,0 0 0,0 1-1,0 0 1,0 0 0,1 0 0,-1 0 0,1 1 0,0 0 0,-1 0 0,1 0-1,0 1 1,9-1 0,-12 1 52,0 1 1,1 0-1,-1 0 0,0 0 1,0 0-1,0 0 0,1 0 0,-1 1 1,0 0-1,0 0 0,0 0 0,0 0 1,0 0-1,0 0 0,0 1 1,0-1-1,-1 1 0,6 4 0,-3 0 39,0 0 0,0 1-1,0-1 1,-1 1-1,0 0 1,3 8 0,1 0 165,2 5-7,0 0 0,-2 1 0,8 26-1,-14-42-260,-1-1-1,0 0 0,0 1 0,0-1 0,0 0 0,-1 1 1,0-1-1,0 1 0,0-1 0,0 1 0,-1-1 0,0 1 0,0-1 1,0 0-1,0 1 0,-1-1 0,1 0 0,-1 0 0,0 0 0,-1 0 1,1 0-1,-1-1 0,-5 7 0,-2-2-192,-1 0 0,-1-1 0,1-1 0,-1 0 0,0-1 0,0 0 0,-1 0 0,-14 2 0,-60 8-5179,20-13-4467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40.277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837228"/>
      <inkml:brushProperty name="anchorY" value="-766624.75"/>
      <inkml:brushProperty name="scaleFactor" value="0.5"/>
    </inkml:brush>
  </inkml:definitions>
  <inkml:trace contextRef="#ctx0" brushRef="#br0">277 205 5475,'0'0'0,"0"0"624,0 0-467,0 0 1217,0 0 315,0 0-1313,0 0 1657,0 0-2278,-1 2 840,1 1-187,-1 1 832,1-1-1437,-1-1 485,1 0 214,0-1 431,0-1-695,0 1-51,0-1 242,-1 1-205,1-1 62,-1 0-89,1 1-34,0-1-107,-1 0-32,1 0 37,0 0-18,0 0 98,0 0-82,0 0 122,0 0-15,0-3-11,3-4-179,3-4 88,2-4-75,1-3 72,0-1-77,-2 0 43,-1 1-32,-3 0-11,-1 1-16,-1 1 40,-1 2-14,-1 0-12,-2 2-220,-3 3 211,-3 2-149,-2 3 6,-5 1 55,-2 2 35,-3 5 66,-1 4-31,-1 6-22,2 6 27,1 6-29,2 5-11,1 8 40,4 6 5,2 5 19,2 4 16,2 2-2,1 1-17,1-1 24,1-2-26,0-3 26,0-4-7,0-2 20,-1-5-23,0-3 8,0-5-3,-1-4 0,1-6-38,1-6-754,1-5-67,1-5-552,-1-3-209,0-4-263,-3-6-5475,2-1 5175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40.528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835681.8125"/>
      <inkml:brushProperty name="anchorY" value="-765985.6875"/>
      <inkml:brushProperty name="scaleFactor" value="0.5"/>
    </inkml:brush>
  </inkml:definitions>
  <inkml:trace contextRef="#ctx0" brushRef="#br0">0 1 6643,'0'0'0,"0"0"2785,0 0-2240,0 0 1517,0 0-870,0 0-722,0 0-318,0 0-35,1 0-23,5 0 111,8 0 137,7 1-142,9-1-94,7 1-47,4-1-56,4 0-201,0 0-1760,-2 0-875,-3 0-2297,-10 0 238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40.830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837304.8125"/>
      <inkml:brushProperty name="anchorY" value="-767258.1875"/>
      <inkml:brushProperty name="scaleFactor" value="0.5"/>
    </inkml:brush>
  </inkml:definitions>
  <inkml:trace contextRef="#ctx0" brushRef="#br0">51 0 2913,'0'0'0,"0"0"2289,0 0-2278,0 0 2406,0 0 144,0 0-1053,0 0-895,0 3-84,0 3 162,0 4-121,-1 5 57,-2 6-192,-2 4-336,0 4 160,-1 2-265,-1 1 46,1 0-21,0-3-22,1-3 6,2-5-78,1-6-818,1-5-892,1-4-1126,5-8-1051,1-3-2346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41.282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835996.4375"/>
      <inkml:brushProperty name="anchorY" value="-766292.1875"/>
      <inkml:brushProperty name="scaleFactor" value="0.5"/>
    </inkml:brush>
  </inkml:definitions>
  <inkml:trace contextRef="#ctx0" brushRef="#br0">312 0 6867,'0'0'0,"0"0"913,0 0 372,0 0 193,0 0-274,0 0-711,0 0-154,-1 0 320,0 0-35,-2 0-226,-3 0-102,-4 3-205,-5 3-19,-5 6 40,-5 5-24,-3 6-11,-1 8-13,-2 6-34,1 8 44,2 6 22,2 5-24,5 4-8,5 1-53,5 0-6,4-1-2,4-4-22,6-6 25,6-6-9,7-9 3,6-8-19,4-8 6,6-9-339,7-7-483,7-11-1396,7-10-2451,3-11-1955,-9 2 6954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41.564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837304.75"/>
      <inkml:brushProperty name="anchorY" value="-768246.625"/>
      <inkml:brushProperty name="scaleFactor" value="0.5"/>
    </inkml:brush>
  </inkml:definitions>
  <inkml:trace contextRef="#ctx0" brushRef="#br0">9 64 8180,'0'0'0,"0"0"2977,0 0-1867,0 0 1841,0 0-1425,0 0-542,0 0-624,-2 0-24,1 0-98,-1 0-86,1 0-75,0 0-77,0 0 14,3 0 4,5 0 52,9-2-33,8-1 32,7-1-82,3-2 5,2 0-1238,-1-1-547,-1 0-947,-2-2-376,-1-1-4175,-7 1 4946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06.4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25611.3125"/>
      <inkml:brushProperty name="anchorY" value="-658373.1875"/>
      <inkml:brushProperty name="scaleFactor" value="0.5"/>
    </inkml:brush>
  </inkml:definitions>
  <inkml:trace contextRef="#ctx0" brushRef="#br0">770 9 8932,'0'0'0,"0"0"2369,0 0-1139,0 0 979,0 0-1134,0 0-765,-11-3-289,-8-1-90,-11 2-310,-10 5-160,-8 4 64,-5 6-61,-4 3 197,1 3-205,3 1 50,6 0 470,7-1-141,7-2 31,8-2 49,7-1 2,6 0 1,5-1 20,3 1 33,2 3 29,2 3-5,1 4 5,-1 5 74,1 5-58,0 4 246,0 5-33,-1 4 134,0 6-158,0 4 110,-1 6-53,-3 4-174,-5 4 88,-3 4-187,-6 3 30,-3 0-17,-3-3 36,-1-6-49,1-8 72,2-12-77,4-10 24,3-9-45,5-11 48,2-7-35,4-5-46,2-5-210,1-2-18,1-1 81,3-1-354,5 1 515,7-2 24,9-1 24,5-2 22,4 0-17,1 0 99,0 1 176,-1 1-306,-1 2 84,-2 0-50,-1 2 3,-2 1-3,-2 3 0,-1 0-37,-3 1-364,-2 0-1746,-1-2-2010,-4-1-2522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42.127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838873.125"/>
      <inkml:brushProperty name="anchorY" value="-769453.625"/>
      <inkml:brushProperty name="scaleFactor" value="0.5"/>
    </inkml:brush>
  </inkml:definitions>
  <inkml:trace contextRef="#ctx0" brushRef="#br0">1 21 6403,'0'0'0,"0"0"5474,0 0-5844,0 0 3032,0 0-1280,0 0-648,-1 0-1033,6 0 446,5 3-166,7 3 8,5 3-26,2 4-139,0 4 131,-3 6-11,-3 3 40,-6 4-43,-3 1 54,-5 1 21,-4-2-24,-5-3 10,-4-3-58,-2-5-21,-1-4 2,1-6 88,3-3 49,2-4 47,2-1 107,2-6-266,1-5-84,2-8-23,4-7 98,5-5 38,5-5-6,4-3 48,2 0-47,0 2 34,0 3-11,-4 6 78,-3 7-59,-4 6 171,-5 5 343,-2 5-538,-1 2 147,-2 3-147,-1 1-165,0 7 133,0 7 40,1 10-14,-1 7 89,0 7-78,-1 5 9,1 1-60,0 0-42,5-5-66,3-5-1426,6-10-141,4-8-2254,3-10-4023,-2-6 8443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42.495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840473.6875"/>
      <inkml:brushProperty name="anchorY" value="-771097.875"/>
      <inkml:brushProperty name="scaleFactor" value="0.5"/>
    </inkml:brush>
  </inkml:definitions>
  <inkml:trace contextRef="#ctx0" brushRef="#br0">0 2 2465,'0'0'0,"0"0"8500,0 0-8740,0 0 2870,0 0-1466,0 0-831,6-2-389,8 3 163,8 4-67,7 5 56,5 4-83,2 6 30,0 3 82,-2 5-7,-3 3 213,-5 4-262,-5 3 51,-6 2-56,-6 1-32,-3 2 80,-4 1-64,-5-1 40,-6-1-48,-5-2 51,-5-5-73,-4-4 97,-1-6-104,0-7-6,4-6 1,3-5-735,5-3-108,4-9-1714,5-10-1072,9-9-5002,2 0 9708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42.779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841902"/>
      <inkml:brushProperty name="anchorY" value="-772928.0625"/>
      <inkml:brushProperty name="scaleFactor" value="0.5"/>
    </inkml:brush>
  </inkml:definitions>
  <inkml:trace contextRef="#ctx0" brushRef="#br0">6 0 10549,'0'0'0,"0"0"1569,0 0-57,0 0 857,0 0-1256,0 0-358,0 0-616,-2 1 237,1-1-123,-1 1-207,2-1-9,5 1 83,7-1 131,8 0 77,8 0-251,4 0 11,3 0-13,-1 0-86,-3 0 3,-5 0-696,-5 0-851,-6 0-828,-6 0-1050,-3 0-2253,-4 0-310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42.997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843443.3125"/>
      <inkml:brushProperty name="anchorY" value="-774200.4375"/>
      <inkml:brushProperty name="scaleFactor" value="0.5"/>
    </inkml:brush>
  </inkml:definitions>
  <inkml:trace contextRef="#ctx0" brushRef="#br0">1 71 5346,'0'0'0,"0"0"2482,0 0-1831,0 0 1960,0 0-540,0 0-113,0 0-872,29-3-286,11-3-64,9-3-501,5-1-200,-3-1 8,-3 0-171,-9 3-732,-7 2-2114,-11 2-2045,-7 2-4461,-7 1 11365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51.30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45097.375"/>
      <inkml:brushProperty name="anchorY" value="-775399.75"/>
      <inkml:brushProperty name="scaleFactor" value="0.5"/>
    </inkml:brush>
  </inkml:definitions>
  <inkml:trace contextRef="#ctx0" brushRef="#br0">11 1 5122,'0'0'0,"0"0"176,0 0 1,0 0 316,0 0-482,0 0 45,-1 1-62,0 0 14,0 1-10,0-1-17,0 1 6,1-1-59,0 2-657,0 2-282,-1 1-112,-2 2-2096,1-1 3837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55.24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43816.25"/>
      <inkml:brushProperty name="anchorY" value="-774166.5"/>
      <inkml:brushProperty name="scaleFactor" value="0.5"/>
    </inkml:brush>
  </inkml:definitions>
  <inkml:trace contextRef="#ctx0" brushRef="#br0">142 193 7075,'0'0'0,"0"0"400,0 0 542,0 0 480,0 0-48,0 0-560,0 0-670,0 2 341,0-1 273,0 1-438,0-1 30,0 0 7,0 0 332,0 0-324,0 0-240,0-1 145,0 0-73,0 0-175,0 0 34,0 0-22,0 0-39,1 0 10,2-2 33,5-3 7,4-3-56,2-3 19,2-2 30,2-3-49,-1-1 35,-2 0-11,-2 0-15,-3 0 23,-4 1-26,-2 2-11,-2 1 2,-2 3-20,0 2 4,-1 2 17,-1 1-99,-2 1 85,-3 2-47,-2 1-25,-4 0 46,-3 2-54,-3 4 35,-3 5 27,-1 4-9,-1 6 43,2 3 9,0 4-38,2 4 50,1 5-52,4 3 52,1 5-15,4 2 5,2 4 0,3 2 0,2 2 0,1-1 0,2-2 0,0-3 0,0-4 0,1-5 0,-1-7-75,1-6-650,-1-6-398,0-7-566,0-5-816,0-4-764,-1-2-3373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55.46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42406.1875"/>
      <inkml:brushProperty name="anchorY" value="-773495.3125"/>
      <inkml:brushProperty name="scaleFactor" value="0.5"/>
    </inkml:brush>
  </inkml:definitions>
  <inkml:trace contextRef="#ctx0" brushRef="#br0">1 36 9492,'0'0'0,"0"0"689,0 0-1,0 0 486,0 0-718,0 0-493,13 0 143,10 0-71,11 0-8,14 0 61,10 0-110,9-3-524,6-5-1759,2-5-1142,-14 1-3473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55.79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44128.125"/>
      <inkml:brushProperty name="anchorY" value="-774729.5"/>
      <inkml:brushProperty name="scaleFactor" value="0.5"/>
    </inkml:brush>
  </inkml:definitions>
  <inkml:trace contextRef="#ctx0" brushRef="#br0">289 0 6211,'0'0'0,"0"0"1344,0 0-1082,0 0 2027,0 0-1374,0 0-573,-15 3-260,-6 6 94,-7 6 16,-2 8 97,-2 7 225,0 6-201,2 6-260,4 6 94,2 5-73,4 4-47,6 2-24,4 0 2,5-2-24,3-5 6,8-6-227,6-9-851,9-10-761,7-10-949,7-11-966,-4-6 336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56.03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42701.8125"/>
      <inkml:brushProperty name="anchorY" value="-774135.4375"/>
      <inkml:brushProperty name="scaleFactor" value="0.5"/>
    </inkml:brush>
  </inkml:definitions>
  <inkml:trace contextRef="#ctx0" brushRef="#br0">4 55 6003,'0'0'0,"0"0"4002,0 0-4072,0 0 2210,0 0-1030,0 0-892,-1 0-252,0 0 18,0 0-158,4 0 212,5 0-65,8 0 27,8-2-56,8-3-526,7-3-880,6-3-1016,2-4-2615,-8 2 1731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56.64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44221.9375"/>
      <inkml:brushProperty name="anchorY" value="-775351.5"/>
      <inkml:brushProperty name="scaleFactor" value="0.5"/>
    </inkml:brush>
  </inkml:definitions>
  <inkml:trace contextRef="#ctx0" brushRef="#br0">0 73 8308,'0'0'0,"0"0"1312,0 0-1213,0 0 1150,0 0-983,0 0-410,3-1 264,3 1-178,3 2 50,4 3 8,1 4-3,1 5-34,-1 4 47,-3 4 4,-3 2 18,-2 3-3,-3 0 3,-2 0-37,0-1 47,-3-5 23,-1-4-81,-1-4 26,1-5-10,1-3 19,0-3 13,1-1 53,1-3-106,0-3 16,0-7-177,5-6 214,4-6-72,4-4 24,4-4 19,4-2-6,1 0 3,-1 1 37,-2 3-47,-2 3 34,-5 6 27,-3 4 29,-3 6 274,-3 4-111,-2 3 125,-1 3 105,0 1-569,-1 1 117,0 5-80,0 5 72,-1 10-23,-3 7 66,-1 9 3,0 5 2,0 4-53,2 2 53,2-1-74,2-4 2,4-5-39,6-7 44,3-9-1042,5-7-300,3-8-2515,3-12-1955,-4-2 5794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06.66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24024.5"/>
      <inkml:brushProperty name="anchorY" value="-658437.0625"/>
      <inkml:brushProperty name="scaleFactor" value="0.5"/>
    </inkml:brush>
  </inkml:definitions>
  <inkml:trace contextRef="#ctx0" brushRef="#br0">1 0 10101,'0'0'0,"0"0"800,0 0-915,0 0 1420,0 0-1022,0 0-161,0 0 415,6 8-415,7 3-47,7-1 88,9-1-195,8-2-376,7-6-1468,5-8-1611,2-8-2249,-8-1 4453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57.34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45829.5"/>
      <inkml:brushProperty name="anchorY" value="-776979.1875"/>
      <inkml:brushProperty name="scaleFactor" value="0.5"/>
    </inkml:brush>
  </inkml:definitions>
  <inkml:trace contextRef="#ctx0" brushRef="#br0">1 5 6099,'0'0'0,"0"0"2801,0 0-2409,0 0 1697,0 0-894,0 0-658,0 0-479,0-1 36,0 0-89,2 0-173,2 0 160,6 1 0,6 1 19,3 3 2,5 4 40,3 3-10,2 4-32,0 2 29,2 3 64,-2 4-131,0 3 230,-1 4-70,-1 3-10,-1 2-83,-3 1 115,-3 0-153,-4-1 102,-5 0-106,-3-2 47,-3 0 59,-3-2-37,-4-2 53,-5-1 5,-5-3-37,-5-1 14,-4-2-25,-2-3 6,-1-3-3,0-4-75,3-2 59,2-3-58,3-2 34,1-2 26,2-1-26,3 0 67,3-2 56,2 0 42,1-1 89,3 0-1,0 0 46,1 0-214,0 0 65,0 0-142,1 0 107,-1 0-131,0 0 149,0 0-120,0 0 38,0 0 45,0 0-53,0 0 55,0 1-52,0-1-78,0 0 59,0 1 106,0-1-106,0 0 39,0 0-66,0 0-2,0 0-41,0 0 8,0 0-23,-1 1-89,-2 0-237,-3 3-1041,-3 1-712,0 0-584,0 0-2012,2-2-2869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58.30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47229.875"/>
      <inkml:brushProperty name="anchorY" value="-778965.1875"/>
      <inkml:brushProperty name="scaleFactor" value="0.5"/>
    </inkml:brush>
  </inkml:definitions>
  <inkml:trace contextRef="#ctx0" brushRef="#br0">12 0 9700,'0'0'0,"0"0"1649,0 0-1494,0 0 1827,0 0-781,0 0-967,0 0-68,-1 1 87,1-1 164,-1 1-223,1-1 86,-1 0 51,1 1 165,0-1-229,0 0 5,0 0 14,0 0-147,0 0-54,0 1-10,0-1-46,0 1 8,0-1-42,0 0 10,0 0 70,0 0-78,0 0 46,0 0 5,0 0-21,0 0 45,0 0-51,0 0 17,0 0-6,0 0-38,0 0 30,0 0-29,0 0 8,0 0 71,0 0-58,0 0 3,0 0 18,0 0-26,0 0-11,0 0-16,0 0 21,0 0-45,0 0 32,0 0-85,0 0 98,0 0-106,0 0 69,0 0 16,0 0-43,0 0 54,0 0-35,2 0 29,4 0 30,6 0 10,7 0 0,6 0-15,5 0 4,4 0-20,2 0 4,0 0 36,-2 0-49,-2 0 16,-3 0-5,-4 0 0,-3 0 19,-4 0-6,-4 0-15,-4 0 4,-3 0 36,-3 0-30,-2 0 11,-1 0-3,-1 0 130,-1 0-111,1 0 77,-1 0 16,-4-1-155,-5 0-101,-7 0 78,-9 0-76,-7 1-130,-8 1 93,-5 3 1,-2 1 146,2 3-94,6 0 38,7-1-27,9 0-330,7-2-1,7-1-394,4 0-392,4-2-495,2 0-911,6-1-710,8-1-1209,1 1 2078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59.06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48524.1875"/>
      <inkml:brushProperty name="anchorY" value="-780294.6875"/>
      <inkml:brushProperty name="scaleFactor" value="0.5"/>
    </inkml:brush>
  </inkml:definitions>
  <inkml:trace contextRef="#ctx0" brushRef="#br0">147 295 2577,'0'0'0,"0"0"2225,0 0-1419,0 0 1264,0 0-242,0 0-684,0 0-279,0 0 42,0 0-206,0 0-204,0 0-249,0 0-24,1 0-21,3-1-105,5-3 46,6-3-130,3-4 15,4-4 8,1-4-7,1-3 20,-2-1-42,-3-2 14,-3 1-6,-4 0-19,-5 2 24,-2 2-26,-3 2-48,-3 2-6,-4 3-245,-6 2 216,-4 2-59,-5 4 54,-4 2 10,-1 1 19,0 2 16,1 3 35,1 3 10,2 5-18,2 3 26,0 5-8,2 4 22,1 3 144,0 5-78,2 3-42,1 4 277,2 4-328,2 2 88,1 2-67,3 0 9,2 0-25,2-2 24,0-1-26,1-3 8,2-3-3,0-3 0,3-6-56,-1-4-545,1-5-631,0-7-697,-1-4-1833,0-4-1352,-1-2 3780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59.3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47141.5625"/>
      <inkml:brushProperty name="anchorY" value="-779453.875"/>
      <inkml:brushProperty name="scaleFactor" value="0.5"/>
    </inkml:brush>
  </inkml:definitions>
  <inkml:trace contextRef="#ctx0" brushRef="#br0">0 18 6931,'0'0'0,"0"0"2305,0 0-2222,0 0 1774,0 0-961,0 0-736,0 0-5,5 0-72,8 0 264,11 1 344,12 0-230,9 1-250,9-1-163,5 0 112,4 0-192,-2-1-43,-3-3-1168,-7-2-1358,-8-3-3162,-12 0 1145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9:59.71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48954.5625"/>
      <inkml:brushProperty name="anchorY" value="-780706.25"/>
      <inkml:brushProperty name="scaleFactor" value="0.5"/>
    </inkml:brush>
  </inkml:definitions>
  <inkml:trace contextRef="#ctx0" brushRef="#br0">396 3 8852,'0'0'0,"0"0"1633,0 0-1214,0 0 1840,0 0-1141,0 0-752,-8-2-356,-5 1 49,-5 5-59,-7 6 13,-4 8 150,-4 8-77,-3 8 68,0 7-90,-1 9 158,1 6-105,3 6-96,4 6 11,5 2-32,6 2 3,6-3-22,5-3 6,6-8-59,7-8 91,7-10-198,9-9-165,6-9-427,7-8-86,6-7-685,6-9-338,3-9-2213,-9-2-2133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00.26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47572.6875"/>
      <inkml:brushProperty name="anchorY" value="-780276"/>
      <inkml:brushProperty name="scaleFactor" value="0.5"/>
    </inkml:brush>
  </inkml:definitions>
  <inkml:trace contextRef="#ctx0" brushRef="#br0">7 0 2273,'0'0'0,"0"0"3650,0 0-3045,0 0 1655,0 0-715,0 0-657,0 0-530,-2 0 7,1 0 14,0 0-40,0 0-136,1 0 79,-1 0 6,1 0-23,0 0-65,0 0 0,0 0-80,0 0-93,0 0-17,0 0-98,2 0 115,4 0 34,5 0-63,6 0 156,4 0-156,3 0 50,3 0 2,0 0-23,0 0 101,-4 0-141,-4 0 45,-5 0 2,-4 0 14,-5 0 16,-3 0-2,-1 0-36,-1 0 49,-1 0-91,0 0 27,0 0-11,0 0-168,1 0-886,0 0-523,0 0-400,0 0-1390,0 0-1923,0 0 4290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00.94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49068.875"/>
      <inkml:brushProperty name="anchorY" value="-781546"/>
      <inkml:brushProperty name="scaleFactor" value="0.5"/>
    </inkml:brush>
  </inkml:definitions>
  <inkml:trace contextRef="#ctx0" brushRef="#br0">1 11 3762,'0'0'0,"0"0"1777,0 0-748,0 0 775,0 0-510,0 0-411,0 0-379,0-2-10,0 0-182,0 0-85,0 0-118,0 1-72,4 0 214,4 1 283,3 3-334,4 3-43,2 6 86,0 6-195,0 7-3,-1 6-42,-2 4 2,-3 5-23,-4 3 4,-3 1-114,-4 1 70,-5 0-196,-7-1 147,-3-5-648,-2-4 670,0-7-206,3-7-981,2-7-540,4-6-189,3-4-339,2-3-2624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02.45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50372.4375"/>
      <inkml:brushProperty name="anchorY" value="-783347.375"/>
      <inkml:brushProperty name="scaleFactor" value="0.5"/>
    </inkml:brush>
  </inkml:definitions>
  <inkml:trace contextRef="#ctx0" brushRef="#br0">88 3 4386,'0'0'0,"0"0"1329,0 0-468,0 0 415,0 0 2,0 0-825,0 0-173,0 0 211,0 0 29,0 0-162,0 0 45,0 0 58,0 0 89,0 0-115,0 0 61,0 0-75,0 0-92,0 0-15,0-1 33,0 1 40,0-1 8,0 1-35,0 0-323,-1 0-2,-2 0-40,0 0-121,-1 0 86,-3 4-125,-1 5 109,-3 7 40,0 6-48,0 8 77,0 7-39,3 5 12,3 3-20,1 1-33,3-3 27,4-4 26,5-6-26,4-6-176,4-7-752,3-8-190,5-4-507,4-8-939,1-8-3084,-4-2 2759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02.67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51717.875"/>
      <inkml:brushProperty name="anchorY" value="-785030.6875"/>
      <inkml:brushProperty name="scaleFactor" value="0.5"/>
    </inkml:brush>
  </inkml:definitions>
  <inkml:trace contextRef="#ctx0" brushRef="#br0">1 1 7459,'0'0'0,"0"0"1553,0 0-1363,0 0 1416,0 0-1011,0 0-582,0 0 270,8 0-190,4 2-13,5 0-51,4 1-26,5-1-110,5 0-1355,5-1-1283,6-1-2711,-7 1 3773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03.33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53216.1875"/>
      <inkml:brushProperty name="anchorY" value="-786313.375"/>
      <inkml:brushProperty name="scaleFactor" value="0.5"/>
    </inkml:brush>
  </inkml:definitions>
  <inkml:trace contextRef="#ctx0" brushRef="#br0">21 68 5747,'0'0'0,"0"0"1840,0 0-2109,0 0 1107,0 0-35,0 0-737,0 0 33,-4 0-72,0 0 128,0 0 437,1 0 144,0 0 219,2 0-213,0 0-288,1 0-201,0 0-253,0 0-35,4 0 19,7 0 16,7 0-5,6 0-14,3 0-13,2 1-72,1 3 56,-4 5 16,-2 5-5,-5 6 42,-5 4-10,-5 4 5,-4 2-19,-3 2-162,-6 0-67,-5-1-198,-5-3 267,-1-4 38,-1-6-24,2-4 116,3-6 9,4-4-53,3-3-259,2-6-600,4-8 655,7-8 116,6-6 8,7-5-316,3-5-210,3-3 731,1 0-149,-2 0 109,-3 4 3,-3 4 42,-5 7 27,-5 6 667,-4 7 131,-4 6-89,-2 3-618,-1 2-96,-3 6-19,-4 6 333,-3 7-12,-3 9-31,0 7-63,2 7 261,1 3-530,3 3 50,3-2-32,2-2-91,6-7-109,5-7-1990,6-8 183,4-10-3336,-2-6 2808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06.90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25586.8125"/>
      <inkml:brushProperty name="anchorY" value="-659714.375"/>
      <inkml:brushProperty name="scaleFactor" value="0.5"/>
    </inkml:brush>
  </inkml:definitions>
  <inkml:trace contextRef="#ctx0" brushRef="#br0">146 1 9012,'0'0'0,"0"0"1841,0 0-1401,0 0 1036,0 0-1428,0 0 128,0 0-75,-7 25 243,-2 11-248,-4 13-42,0 9-6,-2 6-51,-2 3-29,0 2-555,1-1-1096,0-2-1236,3-8-1390,3-13 199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03.57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54837.0625"/>
      <inkml:brushProperty name="anchorY" value="-787933.25"/>
      <inkml:brushProperty name="scaleFactor" value="0.5"/>
    </inkml:brush>
  </inkml:definitions>
  <inkml:trace contextRef="#ctx0" brushRef="#br0">1 0 6211,'0'0'0,"0"0"1873,0 0-1121,0 0 470,12 26-147,4 9-816,1 8 112,0 6-249,-5 1-63,-3 0-54,-8-1-109,-12-3-1899,-13-6-1633,-1-9-3055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04.54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56131.3125"/>
      <inkml:brushProperty name="anchorY" value="-789622.0625"/>
      <inkml:brushProperty name="scaleFactor" value="0.5"/>
    </inkml:brush>
  </inkml:definitions>
  <inkml:trace contextRef="#ctx0" brushRef="#br0">394 0 3906,'0'0'0,"0"0"1312,0 0-858,0 0 1011,0 0-604,0 0-543,0 0-110,-3 4-99,-4 3-37,-4 1-5,-3 2 16,-2 1 31,-2 0 255,0 1-33,-2 1-235,0 2 99,-2 3 70,0 2-236,-1 3 1,0 2-8,0 3 26,3 0-48,1 4-2,1 0 93,4 2-67,1 1-31,3 1 28,2 0-12,2 0 21,0 0-43,0 0 13,1-1-5,-1 0 0,1 1 0,0-1 0,0 0 0,2-1 0,0-1-37,2 0 47,0-1-15,1-1 42,0 0-29,0 1 30,1-1 47,-1 0-69,0-1 5,0-1-21,0 0 40,0 0-50,0-1 15,0 1-5,0 0 37,0 1-47,0 2 34,0 3 45,0 2 174,1 3-102,2 0-125,4 0 152,4-1-93,3-3-11,4-2 155,4-3-179,2-5 2,3-4-2,2-4-26,2-6-14,1-4 21,3-4-26,2-2-161,1-5-159,1-7-1703,-2-7-2782,-8 0 46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05.32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57442.875"/>
      <inkml:brushProperty name="anchorY" value="-792543.8125"/>
      <inkml:brushProperty name="scaleFactor" value="0.5"/>
    </inkml:brush>
  </inkml:definitions>
  <inkml:trace contextRef="#ctx0" brushRef="#br0">147 1 3554,'0'0'0,"0"0"2049,0 0-1905,0 0 1664,0 0-199,0 0-606,0 0-261,0 0-99,0 0-366,0 0 1,0 0-102,0 0-8,0 0 238,-3 0-297,-4 0-13,-3 1 75,-3 3 93,-1 2-251,-1 4 83,0 3-50,1 3-33,0 4-10,2 2-1,2 5-2,2 4 0,3 4-18,1 4 23,3 4-8,0 3-15,5 1 4,5 0 17,7-2-6,6-3-53,8-5 16,5-6-587,7-7-413,5-7-740,3-7-1995,-7-5-3032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06.00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58864.0625"/>
      <inkml:brushProperty name="anchorY" value="-794431.75"/>
      <inkml:brushProperty name="scaleFactor" value="0.5"/>
    </inkml:brush>
  </inkml:definitions>
  <inkml:trace contextRef="#ctx0" brushRef="#br0">0 1 6435,'0'0'0,"0"0"512,0 0-579,0 0 1268,0 0-174,0 0-467,0 0-311,23 17 63,6 9 133,7 9-263,2 8-25,0 5 321,0 5-388,-2 5-23,-2 2 133,-2 4-59,-3 2 132,-4 3-108,-3 5 243,-5 5 43,-5 6-245,-5 6-158,-3 2 16,-2 0-48,-2-1-35,-1-6 27,0-5-11,0-10 22,0-7-6,0-10-15,-5-6 4,-4-7 17,-6-4-62,-7-4-410,-8-2-596,-7-2-287,-9-1-1399,-8-1-1037,8-7-611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09.64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60277.875"/>
      <inkml:brushProperty name="anchorY" value="-797498.1875"/>
      <inkml:brushProperty name="scaleFactor" value="0.5"/>
    </inkml:brush>
  </inkml:definitions>
  <inkml:trace contextRef="#ctx0" brushRef="#br0">0 2 5491,'0'0'0,"0"0"2209,0 0-2484,0 0 1345,0 0-705,0 0 550,26-1-440,14 1 51,13 1-390,11 2 37,10 4-37,7 3 104,9 3-162,6 3 183,8 1-130,9 0 58,9 2 3,7-1-226,6 0 196,3 1-180,1-2 68,2 0-58,0-1 32,0 0-29,-1-1 26,-2 0-26,-4 0 45,-2-1-51,-3-1 17,-1-2 12,1-1-23,2-1 26,2-1-26,1-1 8,-1-1-22,-5-1 24,-5-2-7,-7 0 2,-6-2-19,-7 0 62,-7-1-57,-6 0 20,-6 0-6,-6 0 0,-4-1 0,-2 1 18,-1 0-4,0 0 58,1 0-35,1 0-42,0 1 88,0-1-67,1 1 2,-1-1-18,-2 0 22,1 1-28,1-1 28,0-2-28,3-3 9,1-1 16,2-3-25,-1-2 9,0-1 16,-3-1 31,-3-2-44,-2-1-4,-4 0 57,-2 0-38,-3 1 70,-2 0-94,-3 0 161,-3 1-142,-3 1 64,-1 1 0,-2 1 35,-1 1 122,1 1-106,-2 1 77,-2 0-152,-4 1-13,-7 1 90,-6 1-165,-8 2 69,-7 2 89,-5 0-12,-3 1 86,-3 0 38,-1 0-43,-1-1-38,1 1-176,0 0 158,0 0-134,1 0 1,0 0-225,-4 0-1024,-10 0-1161,-16 0-5496,0 0 4576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10.34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68120.0625"/>
      <inkml:brushProperty name="anchorY" value="-798854"/>
      <inkml:brushProperty name="scaleFactor" value="0.5"/>
    </inkml:brush>
  </inkml:definitions>
  <inkml:trace contextRef="#ctx0" brushRef="#br0">78 71 7331,'0'0'0,"0"0"1649,0 0-1457,0 0 1201,0 0-451,0 0-780,0 0-7,15-12-54,9-2 38,8-1-40,6 3 90,4 3 14,-1 3-94,-3 4-117,-5 7 385,-6 8-311,-8 8 68,-6 9-92,-6 8 17,-10 6-67,-11 4-600,-12 1 56,-11-1 37,-9-6 275,-4-7-3,-1-9-88,3-8 174,7-7 151,7-5-20,9-9 23,8-6 190,7-7-203,6-4 32,6-3-11,6 0-5,8 2 131,6 4 74,4 3-13,3 4 147,3 4-75,2 3-64,2 3-90,2 5 92,1 5 225,2 3-363,1 4 67,-1 2-27,0-1-83,-2 0 22,-1-4 26,-1-4-66,-2-4 77,-1-3-99,-1-7-792,-1-5-130,-1-8-2520,-4-5-5048,-6 1 10087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11.14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70087.8125"/>
      <inkml:brushProperty name="anchorY" value="-800383.1875"/>
      <inkml:brushProperty name="scaleFactor" value="0.5"/>
    </inkml:brush>
  </inkml:definitions>
  <inkml:trace contextRef="#ctx0" brushRef="#br0">3 48 6467,'0'0'0,"0"0"1056,0 0 449,0 0 469,0 0-984,0 0-355,0 0-59,0-1 107,-1 0-10,1 0-49,-1-1-88,1 1-106,0 0-185,1 0-183,5-2 34,8 0-14,10-1-42,8-1-24,6 0-13,5-1 0,1 2-171,-1 0-1054,-2 1-811,-4 2-982,-8 0-2203,-8 1 123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11.32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71728.125"/>
      <inkml:brushProperty name="anchorY" value="-801605.625"/>
      <inkml:brushProperty name="scaleFactor" value="0.5"/>
    </inkml:brush>
  </inkml:definitions>
  <inkml:trace contextRef="#ctx0" brushRef="#br0">0 62 6979,'0'0'0,"0"0"1601,0 0-1812,0 0 2385,0 0-1277,0 0-828,0 0 227,42-8-309,19-6-1254,20-7-3594,-6 2-1093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16.87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83253.9375"/>
      <inkml:brushProperty name="anchorY" value="-810443.6875"/>
      <inkml:brushProperty name="scaleFactor" value="0.5"/>
    </inkml:brush>
  </inkml:definitions>
  <inkml:trace contextRef="#ctx0" brushRef="#br0">140 5 6227,'0'0'0,"0"0"2273,0 0-2596,0 0 2124,0 0-561,0 0-794,0 0 16,31-4 39,7 4-66,4 5-118,-3 8-186,-7 7-48,-9 8-6,-8 6-87,-13 5-17,-12 3-541,-14 1-206,-10-1-349,-7-4 56,-4-7 39,0-8 740,4-8-93,5-6 226,7-7 160,6-6 212,7-5 329,6-4-33,5-2-182,3-1 31,6 1-356,8 1 183,6 1 75,9 2 158,9 3 247,8 2-407,11 3-9,10 1 273,10 2-382,8 1-123,6 3 11,5 3-48,4 0 3,2-1-2487,1-1-3399,-20-1 1399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11.76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73256.875"/>
      <inkml:brushProperty name="anchorY" value="-802814.125"/>
      <inkml:brushProperty name="scaleFactor" value="0.5"/>
    </inkml:brush>
  </inkml:definitions>
  <inkml:trace contextRef="#ctx0" brushRef="#br0">239 345 8820,'0'0'0,"0"0"2337,0 0-2689,0 0 1347,0 0-475,0 0-480,16-26 16,3-8-34,1-4-22,-4-2-38,-3 2-212,-7 2-129,-9 4-72,-8 3 467,-8 5-110,-5 5 57,-4 5 24,-1 6-25,0 3 46,3 4 43,1 5 45,3 8 48,2 9-64,2 11 379,1 12-35,3 11 67,3 13 486,1 8-732,3 5 35,2 2 30,2-2-308,1-5 28,1-9-22,1-10-120,1-11-1388,-1-12-599,0-10-1676,-2-9-3357,-1-8 8021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07.18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24171.1875"/>
      <inkml:brushProperty name="anchorY" value="-659049.625"/>
      <inkml:brushProperty name="scaleFactor" value="0.5"/>
    </inkml:brush>
  </inkml:definitions>
  <inkml:trace contextRef="#ctx0" brushRef="#br0">165 0 5106,'0'0'0,"0"0"3442,0 0-3904,0 0 1676,0 0-475,0 0-792,0 0 245,5 12 432,2 6-250,0 8 29,-1 5 101,-1 3-541,-2 1 175,-2 2-95,-8-2 26,-6-1-63,-6-4-1,-7-3-245,-3-5-550,-2-5-717,2-6-590,3-4-2001,7-4 528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11.94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71748.875"/>
      <inkml:brushProperty name="anchorY" value="-802082.9375"/>
      <inkml:brushProperty name="scaleFactor" value="0.5"/>
    </inkml:brush>
  </inkml:definitions>
  <inkml:trace contextRef="#ctx0" brushRef="#br0">0 32 8212,'0'0'0,"0"0"2177,0 0-2503,0 0 1295,0 0-281,0 0-210,35 0-257,19-1-173,21-2-19,16-3-1106,10-5-2816,-15 1-4360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12.20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73460.8125"/>
      <inkml:brushProperty name="anchorY" value="-803321.75"/>
      <inkml:brushProperty name="scaleFactor" value="0.5"/>
    </inkml:brush>
  </inkml:definitions>
  <inkml:trace contextRef="#ctx0" brushRef="#br0">205 0 2625,'0'0'0,"0"0"6211,0 0-6630,0 0 3183,0 0-1334,0 0-856,0 0-283,-23 8 202,-6 7 107,-5 9-304,2 8 17,3 9-87,5 8-252,7 5 82,7 2-118,4 0 81,6-4-1017,10-8-642,8-9-1333,9-11-1938,-2-10-21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12.45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72066.6875"/>
      <inkml:brushProperty name="anchorY" value="-802555.8125"/>
      <inkml:brushProperty name="scaleFactor" value="0.5"/>
    </inkml:brush>
  </inkml:definitions>
  <inkml:trace contextRef="#ctx0" brushRef="#br0">1 0 9508,'0'0'0,"0"0"1985,0 0-2035,0 0 2299,0 0-1529,0 0-755,9 3 278,9 2-110,9 2-53,11 0-16,7 0-69,10-2-395,8-1-1649,9-6-2993,6-5-2220,-13 0 8252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13.02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73806.5"/>
      <inkml:brushProperty name="anchorY" value="-803847.0625"/>
      <inkml:brushProperty name="scaleFactor" value="0.5"/>
    </inkml:brush>
  </inkml:definitions>
  <inkml:trace contextRef="#ctx0" brushRef="#br0">1 65 3265,'0'0'0,"0"0"7508,0 0-7919,0 0 2132,0 0-571,0 0-766,0 0-371,11-1 73,7-1-46,8 1-32,4 0-8,4 2 2,-1 3-2,-2 4 0,-3 4-56,-4 3 72,-5 4-24,-6 3 46,-4 3-49,-5 3 35,-2 2-29,-7 1-142,-6 0-128,-4-2 232,-5-2-250,0-5 114,1-4 97,3-6 79,4-5 24,4-3 43,3-3-5,2-1 5,2-4-75,1-6-240,4-5 214,5-7-155,5-5 24,5-6 144,3-3 11,1-4 5,0-1 8,-2 0 37,-2 3-29,-4 5 67,-4 6-1,-5 9 433,-2 6-251,-2 6 62,-2 3-363,-1 7-92,1 8 191,-1 11-62,0 9 283,1 9-203,-1 7-19,1 3-48,0-1-15,-1-4-2021,1-7-1199,-1-11-4806,1-10 8615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13.31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75409.4375"/>
      <inkml:brushProperty name="anchorY" value="-805443.5625"/>
      <inkml:brushProperty name="scaleFactor" value="0.5"/>
    </inkml:brush>
  </inkml:definitions>
  <inkml:trace contextRef="#ctx0" brushRef="#br0">116 0 9012,'0'0'0,"0"0"768,0 0-765,0 0 1414,0 0-302,0 0-563,0 0-266,15 29 95,3 10 326,1 11-613,-2 5 220,-5 3-226,-5 0-29,-8-3-19,-10-3-5,-8-5-41,-9-7-418,-4-6-555,-2-7-691,1-9-814,7-7-2459,6-5 574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13.54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74023.75"/>
      <inkml:brushProperty name="anchorY" value="-804752.25"/>
      <inkml:brushProperty name="scaleFactor" value="0.5"/>
    </inkml:brush>
  </inkml:definitions>
  <inkml:trace contextRef="#ctx0" brushRef="#br0">0 25 5314,'0'0'0,"0"0"2770,0 0-3101,0 0 2398,0 0-575,0 0-841,0 0 2,32-3-140,9 0-132,12 0-317,3-1-32,1 0-2238,-5 0-3752,-11 0 448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13.98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75625.3125"/>
      <inkml:brushProperty name="anchorY" value="-805997.125"/>
      <inkml:brushProperty name="scaleFactor" value="0.5"/>
    </inkml:brush>
  </inkml:definitions>
  <inkml:trace contextRef="#ctx0" brushRef="#br0">0 405 9604,'0'0'0,"0"0"1937,0 0-2166,0 0 1197,0 0 366,35-16-1446,12-5 264,10-4-101,3-3-75,-5-1-173,-8 1-980,-11-1 603,-12 0-391,-10-1 407,-9 0-261,-11 0-43,-10 1 539,-7 4 150,-5 4 133,-3 5 21,2 6 259,2 4-160,3 4 529,4 5-334,3 7 231,1 8 129,1 9 168,2 11-368,2 11 424,3 10-488,1 9 181,2 6-359,3 1-135,0-1-34,2-5-16,0-9-960,0-10-1279,2-14-2643,-1-12-909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14.20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76978.75"/>
      <inkml:brushProperty name="anchorY" value="-807597.5"/>
      <inkml:brushProperty name="scaleFactor" value="0.5"/>
    </inkml:brush>
  </inkml:definitions>
  <inkml:trace contextRef="#ctx0" brushRef="#br0">1 1 10709,'0'0'0,"0"0"848,0 0-970,0 0 1546,0 0-687,0 0-252,41 0 38,20 0-590,20 1 126,12-1-2127,9 1-2608,2-3-2538,-18 1 7598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14.48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78816.875"/>
      <inkml:brushProperty name="anchorY" value="-808866.75"/>
      <inkml:brushProperty name="scaleFactor" value="0.5"/>
    </inkml:brush>
  </inkml:definitions>
  <inkml:trace contextRef="#ctx0" brushRef="#br0">223 1 8932,'0'0'0,"0"0"2289,0 0-1774,0 0 2262,0 0-1464,0 0-761,0 0-389,-15 2-67,-6 5-88,-6 8 69,-2 8 219,0 8-282,2 8 4,3 6-4,5 4-14,4 2-19,5-1-106,5-4-1036,3-3 251,7-5-1000,9-8-880,9-8-1466,-1-8-1961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15.05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77387.1875"/>
      <inkml:brushProperty name="anchorY" value="-808101.9375"/>
      <inkml:brushProperty name="scaleFactor" value="0.5"/>
    </inkml:brush>
  </inkml:definitions>
  <inkml:trace contextRef="#ctx0" brushRef="#br0">3 16 5426,'0'0'0,"0"0"4915,0 0-5267,0 0 2718,0 0-781,0 0-1300,0 0-45,-2-4-189,5-1-294,5 1 281,9 2-65,6 4 22,6 5 5,3 6 0,-1 5 317,-1 4-370,-4 2 87,-6 2-28,-6 0-25,-5-2-50,-4-1-193,-3-3-303,-4-2 538,-4-4-445,-4-3 216,-1-4 90,-1-3 174,2-2 56,0-2-90,2-2 95,3-3 270,2-4 16,1-4-265,1-5-55,2-4 264,4-3-321,2-3 46,4 0-16,1 2-8,1 3 19,-2 4 50,-2 5 118,-3 4-29,-2 4-38,-1 3-134,-2 2 110,-1 1 331,0 1-544,-1 1 144,1 4-185,-1 7 201,1 8 194,0 9-69,0 8-125,-1 5 344,0 3-483,0-3 149,0-5-538,0-9-628,1-8-989,1-9-2735,0-5-2755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07.61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22736.6875"/>
      <inkml:brushProperty name="anchorY" value="-658158.875"/>
      <inkml:brushProperty name="scaleFactor" value="0.5"/>
    </inkml:brush>
  </inkml:definitions>
  <inkml:trace contextRef="#ctx0" brushRef="#br0">65 0 6131,'0'0'0,"0"0"1456,0 0 188,0 0 133,0 0-1129,0 0-480,0 3-109,0 8-27,0 9 691,0 11-539,-1 11 349,-2 9 22,-1 6-328,-3 4 32,-1 0-248,-1-5 34,0-7-8,2-8-45,1-10-397,1-9-1327,2-9-711,2-8-1471,0-4-2467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15.32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78903.0625"/>
      <inkml:brushProperty name="anchorY" value="-809715.4375"/>
      <inkml:brushProperty name="scaleFactor" value="0.5"/>
    </inkml:brush>
  </inkml:definitions>
  <inkml:trace contextRef="#ctx0" brushRef="#br0">128 0 9204,'0'0'0,"0"0"1137,0 0-580,0 0 1810,0 0-1487,0 0-245,0 0-312,30 10 192,8 7-203,7 8-115,-1 8-58,-3 7 3,-7 7 4,-8 6-4,-8 5-129,-8 4 38,-12 3-57,-15 1-698,-15-1 496,-15-4-1102,-16-5-648,-15-7-1316,-16-10-7076,13-11 12985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16.35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77505.25"/>
      <inkml:brushProperty name="anchorY" value="-809218.75"/>
      <inkml:brushProperty name="scaleFactor" value="0.5"/>
    </inkml:brush>
  </inkml:definitions>
  <inkml:trace contextRef="#ctx0" brushRef="#br0">1 51 4114,'0'0'0,"0"0"1184,0 0-1232,0 0 297,0 0 922,0 0-93,29 1 34,20 1-119,23-1-335,21 1-84,22-2-360,18-2 674,16 0-707,13 0 150,10 0-141,7 0-97,5 1 38,4 1-115,2 0 10,0 1-26,-2 2-16,-1 0 22,-1-1 47,-2-1-50,-1 1-1,-4-2 20,-7 1-28,-7-2 9,-8-1 16,-8-2-25,-7-2 28,-8-1-28,-10-2-10,-12 1 3,-14 1 16,-15 1-25,-16 2 28,-14 2-9,-14 0 3,-13 2 19,-10-1-6,-8 2-16,-5-1 6,-3 0-3,-2 0 0,-4 1-299,-10-1-1763,-13 2-2970,1 0-1068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17.53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85366.75"/>
      <inkml:brushProperty name="anchorY" value="-811998.625"/>
      <inkml:brushProperty name="scaleFactor" value="0.5"/>
    </inkml:brush>
  </inkml:definitions>
  <inkml:trace contextRef="#ctx0" brushRef="#br0">53 18 3025,'0'0'0,"0"0"2482,0 0-2093,0 0 1214,0 0 385,0 0-867,0 0-647,1-1 28,0 0 912,1 0-945,0 0 65,1 1-296,5-1-126,6 1 120,8 0-224,12 0 101,11 0-109,10 0 45,6 0 22,3 0-83,-3 0 27,-6 0-11,-10-1-19,-12-1-13,-12 1 3,-9 0-41,-7 0-100,-6 0-161,-10-1 187,-13 1-649,-14 0-18,-13 1 275,-11-1-283,-7 1-357,-3 2 346,-1 3-600,0 3-75,5 3-2032,14 0 1031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17.83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84044.375"/>
      <inkml:brushProperty name="anchorY" value="-810748.125"/>
      <inkml:brushProperty name="scaleFactor" value="0.5"/>
    </inkml:brush>
  </inkml:definitions>
  <inkml:trace contextRef="#ctx0" brushRef="#br0">0 1 6883,'0'0'0,"0"0"1313,0 0-1102,0 0 1603,0 0-656,0 0-582,34 0-88,14 0-178,11 0 55,4 0-261,-2 0 16,-6 0-72,-7 0-29,-9 0-17,-8 0 20,-8 0-28,-7 0 9,-7 0-22,-5 0-143,-2 0-913,-1 0-1057,0 0-1835,-1 0-2526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18.16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85808.5625"/>
      <inkml:brushProperty name="anchorY" value="-812018.125"/>
      <inkml:brushProperty name="scaleFactor" value="0.5"/>
    </inkml:brush>
  </inkml:definitions>
  <inkml:trace contextRef="#ctx0" brushRef="#br0">13 6 11029,'0'0'0,"0"0"656,0 0 710,0 0 1086,0 0-1201,0 0-837,0 0-251,-3-1-83,0 0-78,-1 0-55,2 0-43,3 0 8,7 1 104,9 0 24,9-1 0,7 1-48,5 1 16,2-1-83,-2 0-221,-2 0-744,-3 0-1188,-4 0-1214,-4 0-3766,-7 0 4775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18.62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87408.625"/>
      <inkml:brushProperty name="anchorY" value="-813283.1875"/>
      <inkml:brushProperty name="scaleFactor" value="0.5"/>
    </inkml:brush>
  </inkml:definitions>
  <inkml:trace contextRef="#ctx0" brushRef="#br0">85 544 9476,'0'0'0,"0"0"689,0 0-767,0 0 1396,0 0 59,0 0-1321,0 0 176,26-25-187,10-7 113,5-4-105,3-3-21,-5 1-29,-6 1 21,-7 0-67,-9-1-410,-6 0-241,-10 0 96,-11-1 158,-9 3 19,-8 2-270,-2 7 837,0 6-252,3 6 87,2 7-13,4 4 40,3 2 80,2 6 53,1 7 49,1 8 143,-1 10 302,2 12-504,0 12 656,1 13-331,3 11-322,0 7 28,3 4-114,1-2 11,1-6-67,1-6-3,-2-10-394,-1-11-1217,-2-10-1321,-4-12-317,2-11-1968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18.82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86054.375"/>
      <inkml:brushProperty name="anchorY" value="-812392.6875"/>
      <inkml:brushProperty name="scaleFactor" value="0.5"/>
    </inkml:brush>
  </inkml:definitions>
  <inkml:trace contextRef="#ctx0" brushRef="#br0">0 1 6787,'0'0'0,"0"0"3442,0 0-3885,0 0 1558,0 0-48,0 0-547,31 2-309,16 3-80,16 3-120,11 3-260,4 2-1954,1 0-3776,-14-1 1673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19.04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87760.6875"/>
      <inkml:brushProperty name="anchorY" value="-813726.5"/>
      <inkml:brushProperty name="scaleFactor" value="0.5"/>
    </inkml:brush>
  </inkml:definitions>
  <inkml:trace contextRef="#ctx0" brushRef="#br0">63 1 5955,'0'0'0,"0"0"832,0 0 318,0 0 2057,-4 28-1540,-2 11-778,-1 7 82,0 2-352,-1-1-265,1-3-167,0-6-109,1-7-70,1-6-54,2-7-1338,1-7-1343,3-4-2577,0-4-1439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19.41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86431.375"/>
      <inkml:brushProperty name="anchorY" value="-812841.75"/>
      <inkml:brushProperty name="scaleFactor" value="0.5"/>
    </inkml:brush>
  </inkml:definitions>
  <inkml:trace contextRef="#ctx0" brushRef="#br0">254 6 8644,'0'0'0,"0"0"1056,0 0-391,0 0 1586,0 0-682,0 0-814,0 0-75,-1-1-53,-3-1-200,-4 1-256,-4 0-67,-4 3-24,-5 7-51,-4 9 9,-3 9 50,-2 11 171,0 9-307,4 5 82,4 3-31,7 0 16,5-2-25,5-5-290,8-6-1150,10-7-568,11-10-1214,11-8-3866,-3-7 4183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19.95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85015.25"/>
      <inkml:brushProperty name="anchorY" value="-812099.0625"/>
      <inkml:brushProperty name="scaleFactor" value="0.5"/>
    </inkml:brush>
  </inkml:definitions>
  <inkml:trace contextRef="#ctx0" brushRef="#br0">1 89 7203,'0'0'0,"0"0"3634,0 0-3362,0 0 1820,0 0-353,0 0-730,0 0-1023,0-2 188,0-1-257,0 1-58,4 1 45,4 4 109,6 5-32,3 6 1,1 5-14,1 6 2,-3 4 17,-3 3-43,-3 2 13,-3 0 32,-4-1-66,-2-2-483,-5-3 248,-3-5-30,-3-4-5,-1-6 86,0-4 109,1-3 10,2-4-28,2-1 34,2-5 26,2-6 30,1-6 14,2-6-76,6-7 43,5-6 59,4-7-74,5-3 26,1-4 48,0 1 21,-2 4 16,-3 8 75,-4 8-18,-4 10 234,-4 7-120,-3 6 216,-1 3-467,-1 7 11,-1 7 110,-2 11-57,-2 11 318,-2 9-310,-1 9 32,-1 2-10,1 1-198,1-5-2542,3-10-1545,1-10-2339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08.1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21402.625"/>
      <inkml:brushProperty name="anchorY" value="-657443.4375"/>
      <inkml:brushProperty name="scaleFactor" value="0.5"/>
    </inkml:brush>
  </inkml:definitions>
  <inkml:trace contextRef="#ctx0" brushRef="#br0">1 6 5907,'0'0'0,"0"0"3313,0 0-3230,0 0 1464,0 0-541,0 0-953,0 0 113,17-1-35,13 0 50,11 0-37,11 0 0,5 1 59,1-1-168,-4 1-25,-9 0 1,-11 0-11,-11 0 0,-9 0-37,-7 1-9,-5 3 57,-2 7 93,-2 6 32,0 8 19,-2 8 96,-2 8-81,-2 7-26,-1 9-10,0 7 34,-1 6 80,2 5-152,1 2-61,2 0 13,2-1-16,1-4-38,1-5 12,1-7 12,0-7-42,0-9 70,1-8-22,-1-8-30,0-8 30,0-7-29,0-5 45,0-5 117,0-1-50,-2-2-13,-6-1-68,-8 0-20,-10 0-113,-6 0-627,-4 1-221,-2-3-430,4-4-842,6-7-2269,8 1-900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20.26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86454.625"/>
      <inkml:brushProperty name="anchorY" value="-813677.3125"/>
      <inkml:brushProperty name="scaleFactor" value="0.5"/>
    </inkml:brush>
  </inkml:definitions>
  <inkml:trace contextRef="#ctx0" brushRef="#br0">0 0 7267,'0'0'0,"0"0"449,0 0 260,0 0 1345,0 0-629,23 25-544,7 11-9,8 10-563,3 7 116,-1 3 599,-4 2-1013,-5 2 87,-9-1-28,-8 2-3,-7 1-65,-13 2 60,-14 0-76,-17 1-557,-16-4-1374,-19-4-2241,7-14-5713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22.38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87753.5"/>
      <inkml:brushProperty name="anchorY" value="-815817.1875"/>
      <inkml:brushProperty name="scaleFactor" value="0.5"/>
    </inkml:brush>
  </inkml:definitions>
  <inkml:trace contextRef="#ctx0" brushRef="#br0">1 95 10117,'0'0'0,"0"0"3185,0 0-3492,0 0 1278,0 0-186,0 0-372,0 0-418,16 0 98,14-3-18,17-2 74,17-3-186,16-4 154,12-2-143,6-1 20,-2 1-175,-10 3-1300,-15 3-498,-20 3-1087,-19 5-1346,-14 2-37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22.59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89805.25"/>
      <inkml:brushProperty name="anchorY" value="-816993.875"/>
      <inkml:brushProperty name="scaleFactor" value="0.5"/>
    </inkml:brush>
  </inkml:definitions>
  <inkml:trace contextRef="#ctx0" brushRef="#br0">0 162 6067,'0'0'0,"0"0"2705,0 0-3081,0 0 917,0 0 521,0 0-291,0 0 518,14 6-558,11-1 13,13 1-221,15-4-152,11-7-256,11-9-97,6-7-183,3-9-1780,-5-6-1601,-10-4-4535,-16 6 8284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22.95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91710.0625"/>
      <inkml:brushProperty name="anchorY" value="-818102.4375"/>
      <inkml:brushProperty name="scaleFactor" value="0.5"/>
    </inkml:brush>
  </inkml:definitions>
  <inkml:trace contextRef="#ctx0" brushRef="#br0">21 0 2961,'0'0'0,"0"0"6996,0 0-7285,0 0 3053,0 0-1616,0 0-524,-9 3-688,0 7 195,7 8 215,9 9-260,13 7 135,13 4-183,12 4 66,10 1-83,8 1 19,5 2-45,1 0 10,-1 2-5,-6 0 0,-10 3-37,-11 2-102,-14 1-11,-11 2 14,-15 0 46,-14-2 60,-14-3 25,-11-4 18,-8-2 38,-6-6-64,-2-4-35,3-7-179,8-8-160,12-7-603,10-11-1416,21-3 2158,-1 1 0,1 0 0,0-1 0,-1 1 0,1 0 0,0 0 0,-1-1 0,1 1 0,-1 0 0,1 0 0,0-1-1,0 1 1,-1 0 0,1-1 0,0 1 0,0-1 0,-1 1 0,1 0 0,0-1 0,0 1 0,0-1 0,0 1 0,0 0 0,-1-1 0,1 1 0,0-1 0,0 1 0,0-1 0,0 1 0,1-1 0,-1-14-2020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23.39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93204.9375"/>
      <inkml:brushProperty name="anchorY" value="-820396.375"/>
      <inkml:brushProperty name="scaleFactor" value="0.5"/>
    </inkml:brush>
  </inkml:definitions>
  <inkml:trace contextRef="#ctx0" brushRef="#br0">130 344 8996,'0'0'0,"0"0"1745,0 0-1980,0 0 585,0 0-252,30-23-82,7-7 27,4-5-11,-4-2 19,-7 1-43,-9 2-6,-7 3 1,-7 3 90,-7 4-119,-7 4-92,-7 4 156,-5 3-57,-6 4-37,-3 4 53,-3 2 19,-1 5 126,2 6 79,2 6 25,4 7 79,3 8-15,4 8 122,2 7 435,2 10-435,2 9-122,2 8-22,1 4-267,2 3 6,2-2-94,1-6-1480,2-10-630,0-12-2119,1-15-2730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23.61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91805.25"/>
      <inkml:brushProperty name="anchorY" value="-819566.0625"/>
      <inkml:brushProperty name="scaleFactor" value="0.5"/>
    </inkml:brush>
  </inkml:definitions>
  <inkml:trace contextRef="#ctx0" brushRef="#br0">0 1 9636,'0'0'0,"0"0"1457,0 0-1251,0 0 581,0 0-430,0 0 235,0 0 342,39 0-750,18 0 3,16 0-155,11 0-16,3 0-32,1 0-819,-5 0-1318,-8 0-2569,-18 0-2363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23.88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93717.4375"/>
      <inkml:brushProperty name="anchorY" value="-820836.0625"/>
      <inkml:brushProperty name="scaleFactor" value="0.5"/>
    </inkml:brush>
  </inkml:definitions>
  <inkml:trace contextRef="#ctx0" brushRef="#br0">133 0 8756,'0'0'0,"0"0"2465,0 0-2820,0 0 2095,0 0 13,0 0-1217,-9 32 0,-2 12 203,-2 10-320,1 7 573,0 4-856,-1 1 323,1 0-432,0-2 80,1-8-115,1-9 18,2-10-28,3-12-780,2-10-1104,2-11-779,2-14-1329,1-3-5751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24.38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92317.9375"/>
      <inkml:brushProperty name="anchorY" value="-820179.0625"/>
      <inkml:brushProperty name="scaleFactor" value="0.5"/>
    </inkml:brush>
  </inkml:definitions>
  <inkml:trace contextRef="#ctx0" brushRef="#br0">0 4 10149,'0'0'0,"0"0"1889,0 0-2167,0 0 918,0 0 166,0 0-603,0 0 629,0 28-784,0 11 248,0 10-146,0 5-113,1-1-26,1-4-3,2-9-8,0-9-38,2-10-119,4-9-529,6-11-7,9-13 634,9-14-587,9-12 260,7-8-332,3-5 288,2 0 372,-2 4-12,-5 8 60,-5 8 63,-7 11 62,-8 7 322,-5 7 382,-4 8-365,-2 8 165,-3 8-438,-2 7 78,-2 5 10,-3 3-114,-2 1-21,-3 1-73,-8-3-61,-8-5-904,-10-7-1207,-10-8-3691,3-5 107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24.5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94099.25"/>
      <inkml:brushProperty name="anchorY" value="-821730.6875"/>
      <inkml:brushProperty name="scaleFactor" value="0.5"/>
    </inkml:brush>
  </inkml:definitions>
  <inkml:trace contextRef="#ctx0" brushRef="#br0">1 0 11573,'0'0'0,"0"0"1361,0 0-916,0 0 785,0 0-1064,0 0-281,21 8-152,10 6-1499,11 6-2316,-4-1-5300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26.04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95501.4375"/>
      <inkml:brushProperty name="anchorY" value="-823061.125"/>
      <inkml:brushProperty name="scaleFactor" value="0.5"/>
    </inkml:brush>
  </inkml:definitions>
  <inkml:trace contextRef="#ctx0" brushRef="#br0">106 765 9156,'0'0'0,"0"0"3794,0 0-3268,0 0 1194,0 0-1400,0 0-258,-3 13 69,-3 7 154,-3 6-194,-4 5-41,-2 2-23,1 0-24,0-2-1,2-4-20,3-5 23,3-7-26,3-5-235,1-5-1017,3-4-453,5-7 688,9-9-323,8-10-495,6-10 1061,3-8 162,-2-6-837,-4-5 961,-6 0 535,-7 1-52,-6 6 1568,-3 7-147,-3 9 192,-1 10-15,-2 8-561,1 6-549,0 5-236,1 2-186,6 2 3,10 5-27,12 5 149,15 4-42,14 3-128,12 2 61,8 0-27,3-1 3,-3-2-37,-8-3 10,-13-3-42,-16-4 48,-13-3 77,-12-2 296,-8-2-40,-11-1 35,-9-1-443,-11 1 34,-11-1-130,-9 1 88,-6 4-184,-4 2 147,0 3 82,3 4-5,7 2 32,8 1-3,10 0 41,9 0-49,7-1-40,6-2 67,3-1-42,5-4-81,5-2 136,8-2-45,9-5 390,9-9-294,9-8-80,8-8-11,5-9-128,3-8-85,-1-7-133,-3-5-273,-7-6 195,-7-5-192,-8-3 14,-9 1 50,-8 4 333,-6 9 188,-6 12 7,-3 12 665,-2 13-9,-5 10-610,-4 12 61,-5 14 267,-3 12 149,0 11-347,0 11 297,4 10-131,3 8-115,4 5-75,5 2-45,10-1-74,9-4 12,11-7-10,9-9 75,7-12 128,5-11-257,2-12 86,3-9-32,-1-8-205,1-11-147,-3-7-288,-5-10-276,-7-7-433,-10-6 930,-10-6 269,-9-4 86,-10-3 102,-10-3 76,-10 0 137,-9 3 24,-5 4-126,-3 8 121,-2 10-134,3 9-112,3 8-8,4 7-104,3 9 58,5 6 33,4 7 45,3 5 29,5 3-95,2 2 50,4 0-56,6-3 13,8-3 14,6-6-6,7-5 3,6-5-75,4-6 78,3-9-64,2-7 37,-2-8-11,-2-5-72,-4-6 134,-5-5-62,-6-3 41,-4-2 47,-5-4-50,-4 0 37,-5-1-30,-1 1 65,-2 3 0,-4 5 264,-1 7 95,-2 8-28,1 8 216,0 7-356,1 5-279,2 4 69,0 2-149,0 1-67,-1 5 125,-3 7 30,-2 10 143,-1 11 100,-1 11-110,2 12-11,0 10 246,3 9-96,1 7-128,1 4 231,2 1-39,1-2 184,0-5-136,1-8-118,0-10-76,1-11-49,-1-12-94,0-11-36,0-9-36,0-9-351,1-5-1119,-3-6-693,-4-9-4914,0-1 1798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08.77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22792.25"/>
      <inkml:brushProperty name="anchorY" value="-659749.125"/>
      <inkml:brushProperty name="scaleFactor" value="0.5"/>
    </inkml:brush>
  </inkml:definitions>
  <inkml:trace contextRef="#ctx0" brushRef="#br0">0 362 8612,'0'0'0,"0"0"2305,0 0-2652,0 0 1860,0 0-1086,0 0-179,42 0 427,26 0-278,30-1 9,27-2 61,23-2-195,11-3-299,4-1 78,-6-1-51,-14-1-75,-20 1 78,-27 0-102,-26-1-82,-26-1 114,-19-5 70,-24 16-9,0 1 0,0-1-1,-1 0 1,1 0 0,-1 0 0,1 0 0,-1 0 0,0 0 0,1 0 0,-1 0 0,0 0 0,0 0 0,1 0 0,-1 0 0,0 0-1,0 0 1,-1-3 0,-8-19-4,-15-3-124,-12-2 54,-6 0-131,-4 2 129,1 2 31,4 4 11,5 4 43,7 3-9,5 3 44,6 3-49,6 1 35,3 2-29,4 2 63,3 1-55,1 0 74,1 1-95,0 1-46,1-1-46,0 0-87,-1 0-57,2 2 233,4 5-19,6 4 35,4 6 39,4 5-26,4 4-8,3 3 3,0 2-3,-1 1 19,-2-1-6,-5 0-16,-4-1 6,-6-2-3,-3-2 75,-4-1-40,-6-1-22,-8-2 64,-6-2-2,-6-3-91,-3-2 29,-1-4-143,2-4-225,4-2-150,5-3-407,6-1-299,4-4-1743,5-6-383,3-1-1099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28.71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98088.75"/>
      <inkml:brushProperty name="anchorY" value="-824589.25"/>
      <inkml:brushProperty name="scaleFactor" value="0.5"/>
    </inkml:brush>
  </inkml:definitions>
  <inkml:trace contextRef="#ctx0" brushRef="#br0">365 611 6339,'0'0'0,"0"0"2049,0 0-1718,0 0 2302,0 0-1473,0 0-154,0 0-224,0 0-414,-21-20 0,-8 0-186,-8 0-156,-3 4-4,-2 5-17,1 7-5,4 7-19,3 7 25,5 4-102,6 4-8,7 3 72,6 2-121,4 0 132,8 0-96,10-1 122,10-4-16,12-4-47,10-5-244,8-4 123,7-8-127,2-8-252,-1-5 331,-4-5 54,-9-2 138,-8-1 19,-11 2 104,-9 3 35,-9 3 501,-5 4-79,-4 5-20,-2 2-101,0 3-141,-1 1-8,0 2-294,1-1 57,0 2-204,1 4 65,-1 6 119,3 9-2,2 5 30,4 7-57,4 1 19,3 0-27,2-2-143,4-6-428,3-7 299,3-6-45,5-6-443,6-9 8,5-9-45,7-8-33,3-6-15,0-5 619,-2 0 26,-6 1 48,-7 3 192,-10 6-26,-8 7 130,-9 4 420,-4 4-113,-4 3-421,0 3 119,2 5 198,4 2-226,5 3-33,3 1-45,3 0 19,3-2-51,2-2 51,1-3 58,1-1-90,0-5 31,-2-4-47,-4-7-139,-5-6 131,-5-6-105,-4-5 123,-3-5-15,-6-1 7,-7-1 3,-7 1 262,-6 3-150,-5 4 114,-3 4-175,0 6 368,-1 6-504,3 5 138,2 5-106,3 8-62,1 8 126,3 9-43,5 7-22,4 7 68,3 4-41,8 1-5,8-3 21,10-6-120,8-9-2,9-8-118,5-11-178,5-12 303,1-13-10,-1-9 11,-1-8 125,-2-7-88,-3-3 106,0-3-28,-3-2-9,0 0 24,-3 1-7,-4 2 20,-3 2-4,-5 5 2,-6 7 37,-5 9 233,-4 8 47,-3 7-258,-3 8-59,-1 10 5,-1 15 35,0 15 208,0 16-130,1 16-116,0 13 20,5 9-57,7 3-2251,11-4 5,-1-19-5855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29.13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00826.25"/>
      <inkml:brushProperty name="anchorY" value="-825865.5625"/>
      <inkml:brushProperty name="scaleFactor" value="0.5"/>
    </inkml:brush>
  </inkml:definitions>
  <inkml:trace contextRef="#ctx0" brushRef="#br0">138 290 9284,'0'0'0,"0"0"2289,0 0-2073,0 0 948,0 0-1071,0 0 38,15-12-94,7-5-13,4-4-27,0-3 43,-2-1-50,-5 0 15,-5 0-80,-5 1 3,-4 0 70,-5 2-137,-4 2-88,-6 2 227,-6 4-77,-5 4 29,-3 4-112,-5 4 144,0 9-67,-1 11 78,2 13-1,2 14 396,3 15-147,3 12-139,5 10-3,4 5-106,4 0 18,4-5-32,1-10-722,2-12-561,1-14-1921,0-15-3039,0-12 5251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29.34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99421.1875"/>
      <inkml:brushProperty name="anchorY" value="-825105.125"/>
      <inkml:brushProperty name="scaleFactor" value="0.5"/>
    </inkml:brush>
  </inkml:definitions>
  <inkml:trace contextRef="#ctx0" brushRef="#br0">1 1 7988,'0'0'0,"0"0"3201,0 0-3212,0 0 1348,0 0-601,0 0 67,29 11-506,16 6-175,14 3-36,11 1-86,5 0-160,1-4-1492,-2-2-1154,-6-5-3096,-16-4 2052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29.54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01239.8125"/>
      <inkml:brushProperty name="anchorY" value="-826513.4375"/>
      <inkml:brushProperty name="scaleFactor" value="0.5"/>
    </inkml:brush>
  </inkml:definitions>
  <inkml:trace contextRef="#ctx0" brushRef="#br0">18 0 5475,'0'0'0,"0"0"1584,0 0-36,0 0 682,-3 31-888,-1 10-192,1 9-558,0 2-309,1-2-155,1-7-117,0-9-14,1-11-1766,1-10-1817,7-15-2446,0-5 3511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29.90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02510.125"/>
      <inkml:brushProperty name="anchorY" value="-828111.0625"/>
      <inkml:brushProperty name="scaleFactor" value="0.5"/>
    </inkml:brush>
  </inkml:definitions>
  <inkml:trace contextRef="#ctx0" brushRef="#br0">269 7 2113,'0'0'0,"0"0"8692,0 0-9319,0 0 3540,0 0-1432,0 0-478,0 0-771,-2-3-144,-2 1 128,-3 0-170,-5 6 26,-8 8-6,-5 9 148,-5 8-6,-3 8-120,1 7-51,1 6-29,4 4-2,7 2-6,6-1-19,5-1-13,7-6 3,9-6-59,9-8-59,11-9-491,12-9-239,9-7-377,10-9-665,5-10-877,3-10-1995,-13 0 533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30.12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03889.0625"/>
      <inkml:brushProperty name="anchorY" value="-829914.8125"/>
      <inkml:brushProperty name="scaleFactor" value="0.5"/>
    </inkml:brush>
  </inkml:definitions>
  <inkml:trace contextRef="#ctx0" brushRef="#br0">0 32 8884,'0'0'0,"0"0"1057,0 0-599,0 0 956,0 0-963,0 0-355,23 2 299,16 0-301,20 0-97,21-1 27,22-3-360,21-6-1977,14-6-3266,-19 0 961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30.69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05839.6875"/>
      <inkml:brushProperty name="anchorY" value="-831153.8125"/>
      <inkml:brushProperty name="scaleFactor" value="0.5"/>
    </inkml:brush>
  </inkml:definitions>
  <inkml:trace contextRef="#ctx0" brushRef="#br0">229 186 3378,'0'0'0,"0"0"7187,0 0-8030,0 0 4068,0 0-1990,0 0-229,0 0-517,-13-6-351,-3 0 113,-5 2-291,-2 5 144,-4 8 117,0 8-55,0 11 29,3 10-97,4 11-47,5 11 64,5 9-102,5 7-8,8 3-18,12-2-19,11-6 3,12-10-3,-31-52 33,2 0 0,-1 0 1,16 12-1,-15-14-21,1 0 0,0-1 0,17 9 0,35 7-164,4-13 8,3-14 80,1-12-11,-2-12-234,-5-11-22,-8-8 347,-8-8-152,-11-7 154,-11-3 6,-9-4-16,-7 0-64,-5 0 112,-8 4-112,-8 3-189,-10 7 352,-8 5-156,-10 7 73,-7 8-10,-7 7 20,-3 9-4,-1 8-17,2 5-32,1 6 65,5 6-22,3 5 8,6 3 56,4 3-54,6 1 38,5 1-48,7 2 32,5 2-29,5 3 27,5 2 47,1 2-88,3 0 11,3-3-341,5-5-3288,4-7-4758,0-4 6591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33.24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04436.6875"/>
      <inkml:brushProperty name="anchorY" value="-829999.3125"/>
      <inkml:brushProperty name="scaleFactor" value="0.5"/>
    </inkml:brush>
  </inkml:definitions>
  <inkml:trace contextRef="#ctx0" brushRef="#br0">217 225 5843,'0'0'0,"0"0"1328,0 0 76,0 0 146,0 0-243,0 0-235,0 0-255,0 0 44,-1 0-63,0-1-51,1 1 32,0-1 24,-1-1-250,1 1 17,0-1 57,0-4-421,3-3-83,4-5 2,3-4-122,1-4 7,-1-3-7,-2 1-134,-3 0-18,-2 2 15,-5 3-31,-5 5 8,-3 3-41,-5 5-175,-5 2 327,-4 5-68,-4 8-28,-3 7 97,1 9 26,3 8-42,4 8 55,4 8-34,4 9-26,5 4 82,4 5-64,3 1 21,2-1 32,2-3-47,1-5 34,2-5-86,1-9-1450,1-6 354,-1-10-643,-1-8-1038,-1-7-1507,-1-6-1562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33.45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02981.3125"/>
      <inkml:brushProperty name="anchorY" value="-829333.1875"/>
      <inkml:brushProperty name="scaleFactor" value="0.5"/>
    </inkml:brush>
  </inkml:definitions>
  <inkml:trace contextRef="#ctx0" brushRef="#br0">1 8 2945,'0'0'0,"0"0"5507,0 0-5902,0 0 1630,0 0-995,0 0-34,0 0 370,20 0-173,14 0-379,14 0 157,15 0-167,12 0-6,8-2-1049,2 0-2320,-3 0-3436,-18 1 8098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33.86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04806"/>
      <inkml:brushProperty name="anchorY" value="-830595.625"/>
      <inkml:brushProperty name="scaleFactor" value="0.5"/>
    </inkml:brush>
  </inkml:definitions>
  <inkml:trace contextRef="#ctx0" brushRef="#br0">31 0 6227,'0'0'0,"0"0"3890,0 0-4427,0 0 1789,0 0-764,0 0-248,0 0-75,12 4 78,8 3-8,8 3 112,4 3-64,1 3-30,-2 2 161,-4 1-182,-5 1-54,-7 2-98,-6 1-2,-4 2 7,-6 3 11,-9 2-114,-8 2-172,-7 1 43,-7 0-159,-4-1 92,0-3 41,3-4 117,5-6 29,7-5 3,8-6-48,5-3-96,5-4 24,4-1 40,10 0 114,10-6 383,13-6-287,12-8-111,13-8-56,13-10-436,12-8-599,8-8-3034,-14 8-3862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09.52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25189.6875"/>
      <inkml:brushProperty name="anchorY" value="-661107.75"/>
      <inkml:brushProperty name="scaleFactor" value="0.5"/>
    </inkml:brush>
  </inkml:definitions>
  <inkml:trace contextRef="#ctx0" brushRef="#br0">165 107 8132,'0'0'0,"0"0"2017,0 0-1401,0 0 1372,0 0-1169,0 0-841,0 0 294,-3 17 3,-2 12 403,-3 14-289,-2 12-87,-3 10 143,-1 7-247,-2 4-25,-2-1-130,0-5 61,2-9-123,2-12-61,3-13 88,4-11-109,2-11-622,3-6 251,1-6 71,1-5 71,-1-9-828,0-12-608,0-12 1472,0-13-786,2-14-420,6-13 9,9-8-243,6-4 853,6 3 935,3 9-20,0 12 729,-1 14 246,-3 12 405,-1 12-664,-4 10-142,-1 7-184,-2 5-219,0 4-77,1 6 57,0 7 4,0 8 54,-1 6 381,-3 6-701,-4 5 207,-4 1 33,-5 3-109,-8-1 167,-8-1-272,-8-3 83,-8-2-69,-5-5-102,-3-6-122,-2-5 63,3-6-181,3-6 310,5-3 53,5-3-5,7-2 151,5 0-17,4 0 460,4 0-330,2 0-120,1 1-110,1 2 8,2 4 241,6 7 391,6 6-226,6 7-64,6 5 85,5 2-301,3 2 213,4 0-280,0-3-34,0-1 2,-3-6-54,-6-4-26,-8-7-1937,-7-4-1149,-9-5-5022,-5-3 7918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34.13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06544.1875"/>
      <inkml:brushProperty name="anchorY" value="-832081.375"/>
      <inkml:brushProperty name="scaleFactor" value="0.5"/>
    </inkml:brush>
  </inkml:definitions>
  <inkml:trace contextRef="#ctx0" brushRef="#br0">131 0 7828,'0'0'0,"0"0"1504,0 0-1456,0 0 1500,0 0-836,0 0-90,-19 34-25,-4 14-82,-2 13 285,2 9-591,5 4-4,5 1-130,5-4-70,6-6-13,9-10-248,7-12-755,10-13-566,8-11-1318,5-14-2728,-4-7 2602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34.34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07830.1875"/>
      <inkml:brushProperty name="anchorY" value="-833998.8125"/>
      <inkml:brushProperty name="scaleFactor" value="0.5"/>
    </inkml:brush>
  </inkml:definitions>
  <inkml:trace contextRef="#ctx0" brushRef="#br0">1 36 8292,'0'0'0,"0"0"2369,0 0-1438,0 0 766,0 0-1148,0 0-399,2 0-73,5-1-37,7 1-8,9-1-21,9 1-11,8-1-390,9-3-880,5-4-800,3-2-3452,-11-1 584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34.86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09424.6875"/>
      <inkml:brushProperty name="anchorY" value="-835232.9375"/>
      <inkml:brushProperty name="scaleFactor" value="0.5"/>
    </inkml:brush>
  </inkml:definitions>
  <inkml:trace contextRef="#ctx0" brushRef="#br0">0 200 8196,'0'0'0,"0"0"1649,0 0-617,0 0-104,0 0-213,0 0-672,0 0 74,10 0-34,6-1-5,4 1-57,4 2 56,3 5 75,-1 5-58,0 5 79,-1 7 222,-3 4-342,-3 6 59,-5 2-80,-4 2-29,-4 0-483,-3-2 338,-2-3-426,-1-7 339,-2-5 23,0-7-154,-1-6 80,1-4 85,1-5-122,0-8-556,0-8 551,4-8 231,2-9-216,4-7 160,3-8 19,2-6 48,3-4 67,1-2 5,3 2 5,0 6 41,-3 10 119,-4 11 454,-4 11 328,-4 9-451,-2 6 121,-3 8-489,-1 9-86,0 10 462,-1 11-218,0 10-30,0 7 43,1 6-227,0 3-51,-1 0-53,1-5-1232,0-8-2066,0-11-2120,0-12 2237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35.15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11100.875"/>
      <inkml:brushProperty name="anchorY" value="-836784.625"/>
      <inkml:brushProperty name="scaleFactor" value="0.5"/>
    </inkml:brush>
  </inkml:definitions>
  <inkml:trace contextRef="#ctx0" brushRef="#br0">0 0 8452,'0'0'0,"0"0"368,0 0-336,0 0 1198,0 0-494,0 0 9,32 16 34,8 8-513,7 9 196,-2 10-254,-7 6 56,-10 6 667,-9 5-1093,-14 1 298,-14-1-56,-11-2-62,-10-5-18,-6-7 6,-2-7-716,1-11-768,5-9-1486,8-11-3399,7-5 3743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35.39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12381.625"/>
      <inkml:brushProperty name="anchorY" value="-838709.25"/>
      <inkml:brushProperty name="scaleFactor" value="0.5"/>
    </inkml:brush>
  </inkml:definitions>
  <inkml:trace contextRef="#ctx0" brushRef="#br0">0 0 7379,'0'0'0,"0"0"4162,0 0-4837,0 0 1718,0 0-39,0 0-372,38 1-152,20 2 62,17-1-420,12 0-98,3 0-69,-4-1-1895,-9 0-1955,-17 0-5124,-17-1 10534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35.57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14265.375"/>
      <inkml:brushProperty name="anchorY" value="-839991.9375"/>
      <inkml:brushProperty name="scaleFactor" value="0.5"/>
    </inkml:brush>
  </inkml:definitions>
  <inkml:trace contextRef="#ctx0" brushRef="#br0">1 44 1569,'0'0'0,"0"0"6435,0 0-6966,0 0 1803,0 0-156,0 0-308,0 0-339,39 1-490,22-4-320,26-5-1834,20-9-1469,-12 0-1579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35.99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15925.125"/>
      <inkml:brushProperty name="anchorY" value="-841218.5"/>
      <inkml:brushProperty name="scaleFactor" value="0.5"/>
    </inkml:brush>
  </inkml:definitions>
  <inkml:trace contextRef="#ctx0" brushRef="#br0">160 467 11493,'0'0'0,"0"0"2001,0 0-1606,0 0 758,0 0-783,0 0-290,20-30-26,5-8-41,6-6-69,-1-2-227,-2 3-50,-7 2 202,-6 4-392,-6 1 214,-8 4 2,-9 2-400,-9 3 85,-8 5 478,-6 4 70,-1 6-9,1 5 75,4 4-107,3 7-24,4 9 171,2 10 355,3 13 131,2 12 106,1 12 19,2 10-64,0 11-443,1 7-101,0 4-3,1 0-32,2-5-1083,1-12 141,2-13-1358,0-15-2337,0-16-1394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36.24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14495.8125"/>
      <inkml:brushProperty name="anchorY" value="-840390.8125"/>
      <inkml:brushProperty name="scaleFactor" value="0.5"/>
    </inkml:brush>
  </inkml:definitions>
  <inkml:trace contextRef="#ctx0" brushRef="#br0">0 63 5731,'0'0'0,"0"0"5410,0 0-6106,0 0 2043,0 0-808,0 0 93,0 0 387,44-3-1051,19-1 216,18-2-178,10-1-14,4-1-62,-1-3-1592,-4-2-2612,-20 2-4601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36.59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16393.6875"/>
      <inkml:brushProperty name="anchorY" value="-841598"/>
      <inkml:brushProperty name="scaleFactor" value="0.5"/>
    </inkml:brush>
  </inkml:definitions>
  <inkml:trace contextRef="#ctx0" brushRef="#br0">429 0 8084,'0'0'0,"0"0"896,0 0-915,0 0 935,0 0-156,0 0-307,-32 13-266,-9 8 248,-8 10 395,-3 9-118,2 8-189,3 7-93,5 8-28,6 8-162,5 7-18,8 5-25,6 1-189,8-2 14,10-6-17,12-9-42,12-11-27,-21-49-56,1 0 0,0-1-1,0 1 1,11 9 0,-11-11-95,1-1 0,0 1 0,0-1 0,0 0-1,9 3 1,37 11-1081,8-11-1791,4-14-2895,-11-4 3424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36.81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15041"/>
      <inkml:brushProperty name="anchorY" value="-841275"/>
      <inkml:brushProperty name="scaleFactor" value="0.5"/>
    </inkml:brush>
  </inkml:definitions>
  <inkml:trace contextRef="#ctx0" brushRef="#br0">2 2 3153,'0'0'0,"0"0"8484,0 0-9207,0 0 2836,0 0-963,0 0-312,-2-1-1017,6 1 350,5 0-123,7 2-64,8 2 24,7-1-811,9 0-779,6 0-462,6-2-5602,-8-1 5200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10.26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26746.1875"/>
      <inkml:brushProperty name="anchorY" value="-663076.5625"/>
      <inkml:brushProperty name="scaleFactor" value="0.5"/>
    </inkml:brush>
  </inkml:definitions>
  <inkml:trace contextRef="#ctx0" brushRef="#br0">70 18 7267,'0'0'0,"0"0"1585,0 0 93,0 0-344,0 0-27,0 0-549,0 0-518,0-4-133,0 0-24,0 0-91,0 1-78,0 1 57,0 6-118,1 10 182,0 14 130,1 15-31,-1 13-30,1 15 128,-1 13-134,-1 11 25,0 9 29,-5 5-181,-4 0 72,-1-6-30,-2-9-16,1-15 6,1-13-3,3-15-19,1-13-218,2-12-537,2-9-141,1-7-958,4-5-571,7-7-1605,1-3-993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37.34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16575.0625"/>
      <inkml:brushProperty name="anchorY" value="-842560.125"/>
      <inkml:brushProperty name="scaleFactor" value="0.5"/>
    </inkml:brush>
  </inkml:definitions>
  <inkml:trace contextRef="#ctx0" brushRef="#br0">1 97 10213,'0'0'0,"0"0"912,0 0-859,0 0 545,0 0 90,0 0-826,0 0 284,14 0-135,7 2 8,5 5-22,4 4 715,1 6-298,-1 5 202,-2 4-650,-5 3 279,-6 5-264,-7 3 150,-5 4-160,-10 3-67,-8 2-59,-6-3-13,-4-5-24,2-7 152,2-9 10,5-8 25,4-6-110,4-4-77,4-8-171,1-7-448,4-9 392,6-10 94,6-8-385,6-8-162,4-7 72,3-6 319,2-3-455,-1 1 696,-2 4 224,-5 11 48,-5 10 464,-5 11 694,-6 10 37,-2 7-597,-3 6-419,-2 8-118,1 10-69,-2 12 411,0 10-128,-1 9-89,1 8 44,-1 5-302,0 2 42,1-2-103,0-7-1889,3-12-3277,7-12-115,0-12 6424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37.61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18193.375"/>
      <inkml:brushProperty name="anchorY" value="-844245.0625"/>
      <inkml:brushProperty name="scaleFactor" value="0.5"/>
    </inkml:brush>
  </inkml:definitions>
  <inkml:trace contextRef="#ctx0" brushRef="#br0">99 1 7411,'0'0'0,"0"0"2033,0 0-2278,0 0 1771,0 0-104,0 0-480,0 0-363,16 20-222,3 9 195,3 9-229,-3 7 176,-3 6-107,-6 4-117,-9 4-134,-12 3-47,-11 0-97,-9-1-21,-5-6-992,1-10-788,5-12-789,8-11-4157,7-9 2898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37.84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16824.0625"/>
      <inkml:brushProperty name="anchorY" value="-843625.6875"/>
      <inkml:brushProperty name="scaleFactor" value="0.5"/>
    </inkml:brush>
  </inkml:definitions>
  <inkml:trace contextRef="#ctx0" brushRef="#br0">0 61 9524,'0'0'0,"0"0"1681,0 0-1569,0 0 1532,0 0-852,36-4-314,14-1-353,17-1 35,9-1-155,5 0 43,-2 1-93,-7-1-1993,-13 1-1415,-16-1-1421,-14 1 800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38.03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18685.4375"/>
      <inkml:brushProperty name="anchorY" value="-844835.25"/>
      <inkml:brushProperty name="scaleFactor" value="0.5"/>
    </inkml:brush>
  </inkml:definitions>
  <inkml:trace contextRef="#ctx0" brushRef="#br0">40 0 3169,'0'0'0,"0"0"3602,0 0-3717,0 0 1455,0 0 794,0 0-877,0 0-580,-10 29-498,-1 10-67,1 6-99,2 3-642,8-4-2309,8-6-3825,2-11 5360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38.42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17393.9375"/>
      <inkml:brushProperty name="anchorY" value="-843835.3125"/>
      <inkml:brushProperty name="scaleFactor" value="0.5"/>
    </inkml:brush>
  </inkml:definitions>
  <inkml:trace contextRef="#ctx0" brushRef="#br0">91 459 9861,'0'0'0,"0"0"544,0 0-504,0 0 50,0 0 1095,0 0-1497,27-29 475,7-7-235,4-7-262,-1-2-453,-8 0 53,-7 1 185,-9 2-153,-12 2-37,-10 3 857,-8 6-236,-5 4 396,-1 8 108,-1 6-273,2 6-105,1 7 189,0 9 409,0 12 202,1 12-2,1 11-73,1 12 278,3 8-122,1 7-236,4 3-372,3 0-175,2-2-44,3-5-60,1-8-15,2-10-710,2-9-1425,0-13-1765,0-11-4592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38.70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16044.375"/>
      <inkml:brushProperty name="anchorY" value="-842884.0625"/>
      <inkml:brushProperty name="scaleFactor" value="0.5"/>
    </inkml:brush>
  </inkml:definitions>
  <inkml:trace contextRef="#ctx0" brushRef="#br0">1 1 8180,'0'0'0,"0"0"3073,0 0-2801,0 0 1828,0 0-1535,0 0 313,20 5-734,11 3 3,10 0-136,7-1-17,8-2-866,6-1-729,5-3-2011,0-5-4955,-13-1 8957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40.29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17760.625"/>
      <inkml:brushProperty name="anchorY" value="-844183.9375"/>
      <inkml:brushProperty name="scaleFactor" value="0.5"/>
    </inkml:brush>
  </inkml:definitions>
  <inkml:trace contextRef="#ctx0" brushRef="#br0">271 1 3330,'0'0'0,"0"0"2225,0 0-2185,0 0 1408,0 0 473,0 0-1091,0 0-417,-1 0-44,1 0 204,-1 0 30,1 0-91,-1 0 65,1 0 186,0 0-56,0 0-121,0 0-31,0 0-37,0 0-38,0 0-125,0 0-80,0 0-24,0 0-25,0 0-36,0 0-67,0 0 34,0 0-90,0 0 61,0 0-22,-1 0-68,1 0 39,-1 0-53,1 0 32,0 0-48,-1 0 70,1 0-97,0 0 48,0 0-34,0 0 8,0 0-22,0 0 24,0 0 11,0 0-21,0 0-11,0 0 21,0 0-7,0 0 2,0 0 0,0 0 0,0 0 0,0 0-19,0 0 24,-1 0-7,1 0 2,-1 0 0,1 0 0,-1 0-19,1 0 24,-2 0-64,1 0 94,1 0-48,-1 0 15,0 0 36,1 0-49,0 0 54,0 0-54,0 0-2,0 0 18,0 0-26,0 0-11,0 0 40,0 0-14,0 0 44,0 0-86,0 0 64,0 0-59,0 0 54,0 0-54,0 0-114,0 0-155,0 0 71,0 0 95,0 0 42,0 0 34,0 0 57,0 0-11,0 0 45,0 0-47,0 0 15,0 0-5,0 0 37,0 0-10,0 0 24,0 0-25,0 0 9,0 0 16,0 0-6,0 0-16,0 0 6,0 0-3,0 0 37,0 0-29,0 0 11,0 0 109,-2 2-144,-4 4 30,-7 7-30,-6 7 96,-6 10 157,-4 10-170,-2 12-30,0 11-29,2 10 16,3 6-85,6 3 61,5-1-22,6-6 6,7-8 0,9-9 0,9-12-74,10-11-185,-22-32 141,1 0 0,-1 0-1,0 0 1,1 0 0,0-1 0,6 3 0,40 9-1291,12-13-1616,10-12-3045,-10-4-870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40.76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19096.8125"/>
      <inkml:brushProperty name="anchorY" value="-846287.1875"/>
      <inkml:brushProperty name="scaleFactor" value="0.5"/>
    </inkml:brush>
  </inkml:definitions>
  <inkml:trace contextRef="#ctx0" brushRef="#br0">3 79 2849,'0'0'0,"0"0"1249,0 0-542,0 0 771,0 0-179,0 0-194,0 0-196,-1-6 417,1 1-333,-1-1 125,1 1 98,0 1-34,-1 1-19,1 2-269,0 0-206,0 1-90,0 0-246,0 0-285,5 1-14,7-2 30,10 0-102,11 0 67,9-2-58,7-1-191,4-2-1402,3-3-1276,-1-3-1992,-10 1-5810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41.28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20735.375"/>
      <inkml:brushProperty name="anchorY" value="-847479.125"/>
      <inkml:brushProperty name="scaleFactor" value="0.5"/>
    </inkml:brush>
  </inkml:definitions>
  <inkml:trace contextRef="#ctx0" brushRef="#br0">224 2 2289,'0'0'0,"0"0"4738,0 0-4668,0 0 1837,0 0 217,0 0-483,0 0-750,-2 0-78,0-1-234,0 1-29,0 0-129,-1-1-159,-3 1-75,-4 5-163,-5 8 125,-5 10 62,-4 12-1,-2 12-81,-2 11-28,2 9-90,3 5 37,6 3-56,6-3 13,4-5-61,10-9-77,11-10-468,10-10-714,-20-35 1093,0 1 0,0-1-1,0 1 1,1-1 0,-1-1 0,7 4 0,36 10-2662,8-9-3658,-7-5 2497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41.72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22009.0625"/>
      <inkml:brushProperty name="anchorY" value="-849474.4375"/>
      <inkml:brushProperty name="scaleFactor" value="0.5"/>
    </inkml:brush>
  </inkml:definitions>
  <inkml:trace contextRef="#ctx0" brushRef="#br0">1 1 6211,'0'0'0,"0"0"912,0 0-690,0 0 1635,0 0-678,0 0-960,0 0 98,0 0 209,0 0-12,0 0-191,0 0 93,0 0 59,0 0-136,0 0-216,0 0-54,0 0-61,5 0 75,6 0 194,7 1-277,8 0 22,9 0-68,6 0 6,4-1-82,-1 1-1156,-5-1-571,-7 0-958,-9 0-2462,-8 0 2919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5:42.54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18775.625"/>
      <inkml:brushProperty name="anchorY" value="-652478.75"/>
      <inkml:brushProperty name="scaleFactor" value="0.5"/>
    </inkml:brush>
  </inkml:definitions>
  <inkml:trace contextRef="#ctx0" brushRef="#br0">52 1 5122,'0'0'0,"0"0"417,0 0 634,0 0-667,0 19 24,0 0 288,0 0 390,0-3-736,-9-2-84,-1-5-255,-1-3 8,2-2-51,3-3-147,2 0-931,1-2-1219,4-4-1174,1-1 953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10.7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25431.1875"/>
      <inkml:brushProperty name="anchorY" value="-662988.3125"/>
      <inkml:brushProperty name="scaleFactor" value="0.5"/>
    </inkml:brush>
  </inkml:definitions>
  <inkml:trace contextRef="#ctx0" brushRef="#br0">116 285 8228,'0'0'0,"0"0"2033,0 0-1980,0 0 1388,0 0-985,0 0-608,6-2 291,7-2-43,10-2-54,8-4-28,5-3 10,4-5-27,-1-3-106,-4-4-364,-7-3 60,-7-1-139,-7 1-73,-7 2 220,-4 2 319,-8 5-362,-7 4 379,-6 5-73,-6 4 118,-4 6 16,-2 7 78,-1 8 207,1 8-34,1 10 176,1 9-134,3 11 292,1 10 10,3 10-123,-1 10-136,3 6-21,1 2-235,3-2 0,3-7-72,3-8 8,3-12-46,3-11-567,1-13-1148,2-13-885,0-9-1813,0-9 1346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42.32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23613.125"/>
      <inkml:brushProperty name="anchorY" value="-850749.5"/>
      <inkml:brushProperty name="scaleFactor" value="0.5"/>
    </inkml:brush>
  </inkml:definitions>
  <inkml:trace contextRef="#ctx0" brushRef="#br0">24 75 9412,'0'0'0,"0"0"2065,0 0-2372,0 0 1070,0 0 446,0 0-1321,0 0 261,6-1-125,5 1-21,4 3 34,3 4 83,0 5 241,-2 3-44,-3 4 182,-4 3-283,-3 4-21,-2 3-134,-6 1-53,-5 3 3,-6 0-497,-6 0 9,-2-3 229,0-3-75,2-6 181,4-6-76,4-6 31,5-4 70,2-3-209,3-2 65,4-7 29,6-6-110,7-7-301,6-8-216,6-6 243,4-6-121,1-4-39,1-3 392,-2-1 218,-4 2 145,-7 7-6,-6 7 924,-5 10 471,-5 8-23,-3 7-435,-2 4-422,-1 4-58,-3 6-190,-4 8 413,-4 8 241,-5 8-32,-1 7-438,-2 6-157,1 4-115,3 0-155,3-1 25,4-7-751,4-7-501,3-9-1189,4-9-1509,8-7-2552,0-4 5592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42.57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25028.5"/>
      <inkml:brushProperty name="anchorY" value="-852371.375"/>
      <inkml:brushProperty name="scaleFactor" value="0.5"/>
    </inkml:brush>
  </inkml:definitions>
  <inkml:trace contextRef="#ctx0" brushRef="#br0">1 1 4338,'0'0'0,"0"0"1569,0 0-1775,0 0 937,0 0 35,0 0-112,0 0 111,30 21-223,6 9 45,4 10 106,-2 5-170,-8 3-448,-9 1-6,-7 0-53,-13-1-106,-14-2-836,-12-2-963,-12-3-1574,2-10-1562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43.12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26398.4375"/>
      <inkml:brushProperty name="anchorY" value="-854133.25"/>
      <inkml:brushProperty name="scaleFactor" value="0.5"/>
    </inkml:brush>
  </inkml:definitions>
  <inkml:trace contextRef="#ctx0" brushRef="#br0">0 0 7075,'0'0'0,"0"0"2994,0 0-3307,0 0 1151,0 0 235,0 0-638,0 0-230,20 12 649,13 12-494,12 12-104,10 15 411,8 11-181,4 10 250,2 6-750,-5 6 113,-10 2-85,-14 3-30,-34-68-201,0 0 1,4 29 0,-10-33 122,1 0 0,-1-1 0,-4 31 0,-1-27-305,1-1 0,-2 0 1,-10 26-1,4-19-547,-1-1 1,-21 30 0,11-20-3129,-36 37 0,-44 32 6099,11-22-6674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45.79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27830.3125"/>
      <inkml:brushProperty name="anchorY" value="-856688.3125"/>
      <inkml:brushProperty name="scaleFactor" value="0.5"/>
    </inkml:brush>
  </inkml:definitions>
  <inkml:trace contextRef="#ctx0" brushRef="#br0">0 99 5939,'0'0'0,"0"0"416,0 0-429,0 0 383,0 0 650,0 0-804,0 0 176,0 0-112,27 0-19,11 0-39,12 1 45,8 1 208,8 0-302,6 2-122,4-1-9,5 1-2,3 0 8,5 0-58,5 0 36,6-2-12,4-1-17,5 0 62,3 0-75,2-1 24,2 0 10,1-1-23,-1-1 26,-1 1-45,-3-1 32,-3 1-10,-4 0 58,-1 1-72,0-1 24,1 1-27,3 0 24,1 0-7,1 0 2,0 0 0,-1 0-19,-2 1 43,-4-1-13,-2 0 23,-2 0-42,-3 0 14,0-1-44,-2 0 86,0 0-45,1-1-3,1 1 3,-1 0-3,-1-1 0,0 0 18,-1 0-23,-1-2 8,1 1-3,0-1 0,2 0 0,-1 1 0,1 0-19,0-1 24,1 1 11,0-1-21,1 0-11,-1 0 21,0 1 30,-2 0 85,-1 2 91,-2-1-112,0 1-70,-3 0 38,0 0-22,-1-1-34,2-1 10,0 0-24,1-1 62,0 0-75,-3-1 24,-3 0 11,-2 1-6,-1-1 22,-3 1-25,-3 0 102,-6 0-47,-9 1-57,-11 1 93,-10 1 360,-10 0-175,-11 0-278,-7 0 184,-6 0-40,-3 1-184,-5-1-221,-11 1-863,-15 1-3512,-21 3-2351,2 0 8622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46.62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36133.375"/>
      <inkml:brushProperty name="anchorY" value="-857868.9375"/>
      <inkml:brushProperty name="scaleFactor" value="0.5"/>
    </inkml:brush>
  </inkml:definitions>
  <inkml:trace contextRef="#ctx0" brushRef="#br0">70 162 1713,'0'0'0,"0"0"5746,0 0-6106,0 0 2679,0 0-1196,0 0 75,0 0-753,0-6-333,0-2 83,0 1-163,0 1-11,0 1 38,0 2-72,0 1 58,0 1-18,0 1-14,0 0 81,0 1 50,0-1 362,0 0-356,0 0-115,0 0 31,-2 1-71,-3-1-307,-3 0 178,-1-1 4,-2-1 47,1-1-61,1-2 136,2 0-96,3-1 69,1-2-93,2 0 157,0-1-159,5-2 87,6 0-26,6 0 42,8-1-29,7 1 67,7 2-75,3 2 42,2 2-31,-1 3 64,-2 5-19,-6 5 82,-4 6 353,-8 6-320,-7 5 61,-7 6-53,-8 5-91,-11 4-16,-11 3-152,-10-1-169,-9-2-17,-6-5 23,-2-7 75,2-8 221,4-7-18,7-6 98,9-4-53,7-8 96,7-6 198,7-6-222,4-4-70,10-1 76,8-1-76,10 3 94,8 4 67,7 4 171,4 4-4,2 7 73,3 7 139,0 7-334,3 7 144,0 6-146,1 6-212,1 3 20,2 3-828,0-1-2073,0-5-9355,-12-7 14581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47.36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38082.6875"/>
      <inkml:brushProperty name="anchorY" value="-859493.0625"/>
      <inkml:brushProperty name="scaleFactor" value="0.5"/>
    </inkml:brush>
  </inkml:definitions>
  <inkml:trace contextRef="#ctx0" brushRef="#br0">1 6 6195,'0'0'0,"0"0"4594,0 0-4613,0 0 3018,0 0-995,0 0-903,0 0-708,0-2-121,3 0-112,4 0-64,6 2 61,10 4 129,10 3-278,12 1 53,8-1-61,10-1-237,5-1-1655,1-2-1261,-5-2-2949,-14 0-1068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47.54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39844.125"/>
      <inkml:brushProperty name="anchorY" value="-860798.8125"/>
      <inkml:brushProperty name="scaleFactor" value="0.5"/>
    </inkml:brush>
  </inkml:definitions>
  <inkml:trace contextRef="#ctx0" brushRef="#br0">0 13 9492,'0'0'0,"0"0"2930,0 0-3381,0 0 1563,0 0-1101,0 0 997,27 7-829,18 1-88,23-1-51,24-4-646,26-8-1365,23-11-2098,-18 0-4392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47.98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41727.9375"/>
      <inkml:brushProperty name="anchorY" value="-862056.625"/>
      <inkml:brushProperty name="scaleFactor" value="0.5"/>
    </inkml:brush>
  </inkml:definitions>
  <inkml:trace contextRef="#ctx0" brushRef="#br0">120 363 10405,'0'0'0,"0"0"2577,0 0-2726,0 0 2067,0 0-1019,0 0-787,24-23-19,7-7-50,6-5-64,-1 0 26,-5 1-45,-7 2-230,-8 3 9,-7 3-187,-4 2 96,-7 3-190,-5 2 313,-5 2 90,-6 3 22,-3 4 34,-3 3-37,-1 2 69,0 3 35,1 5-83,3 5 123,1 8 38,1 7 290,1 8-56,1 10 150,0 8 82,1 9-165,2 6-334,2 4 128,3 3-178,3-2 37,3-4-91,1-7-1005,1-10-577,1-12-723,1-12-2689,-1-9-156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48.18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40339.4375"/>
      <inkml:brushProperty name="anchorY" value="-861170.375"/>
      <inkml:brushProperty name="scaleFactor" value="0.5"/>
    </inkml:brush>
  </inkml:definitions>
  <inkml:trace contextRef="#ctx0" brushRef="#br0">1 88 10005,'0'0'0,"0"0"1344,0 0-1437,0 0 1269,0 0-674,0 0-94,33-1-213,20-2-115,22-1-13,18-2-73,14-3-266,9-4-2057,5-3-1411,-1-3-4239,-23 2 9891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48.44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42424.5625"/>
      <inkml:brushProperty name="anchorY" value="-862352.9375"/>
      <inkml:brushProperty name="scaleFactor" value="0.5"/>
    </inkml:brush>
  </inkml:definitions>
  <inkml:trace contextRef="#ctx0" brushRef="#br0">199 0 6355,'0'0'0,"0"0"2817,0 0-3137,0 0 2502,0 0-869,0 0-678,0 0-131,-32 30 152,-4 13 326,-4 13-379,5 9-27,8 6-477,9 0 3,8-1-76,11-7-42,10-8-69,11-11-1086,-18-40 959,-1 0 0,1-1 0,-1 1 0,1 0 0,0-1 0,8 5 0,29 11-2074,9-12-1740,-8-6-4078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10.93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24046.4375"/>
      <inkml:brushProperty name="anchorY" value="-662450.25"/>
      <inkml:brushProperty name="scaleFactor" value="0.5"/>
    </inkml:brush>
  </inkml:definitions>
  <inkml:trace contextRef="#ctx0" brushRef="#br0">1 0 7812,'0'0'0,"0"0"1920,0 0-1082,0 0 571,0 0-846,37 5-385,16 4-28,17 1-147,12 1-46,12-2-408,8-3-2300,5-1 724,-18-3-6440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48.65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43698"/>
      <inkml:brushProperty name="anchorY" value="-864247.125"/>
      <inkml:brushProperty name="scaleFactor" value="0.5"/>
    </inkml:brush>
  </inkml:definitions>
  <inkml:trace contextRef="#ctx0" brushRef="#br0">1 26 9268,'0'0'0,"0"0"2113,0 0-1998,0 0 1953,0 0-1185,0 0-854,0 0 176,5-1-199,10 0 132,10 0-156,13 0 31,15 1-664,14-1-1403,15-3-294,10-4-7342,-14 0 10883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49.16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45423.25"/>
      <inkml:brushProperty name="anchorY" value="-865491.625"/>
      <inkml:brushProperty name="scaleFactor" value="0.5"/>
    </inkml:brush>
  </inkml:definitions>
  <inkml:trace contextRef="#ctx0" brushRef="#br0">0 101 7988,'0'0'0,"0"0"2513,0 0-2689,0 0 1963,0 0-1117,0 0-483,0 0-99,11-1 21,7-1-16,6 0 35,4 5 313,2 4-49,1 5-96,0 5-144,-3 3-21,-3 3-105,-3 1-18,-6 3-40,-5 1-13,-5 0-262,-2 0-376,-5-3 35,-3-4 8,-1-4 143,-1-6-57,0-4-103,0-5 241,2-5-582,1-8 865,2-7-345,0-7 121,4-8 269,4-5-24,4-6 24,2-2-11,2 1 118,0 4 58,-2 7 625,-2 9 55,-3 9 233,-2 6-101,-3 5-286,-2 4-46,0 2-626,-2 4 213,2 8-160,1 9 379,2 9 21,2 7-99,1 6-61,1 1-208,2 1 11,1-4-432,1-6-1065,1-10-750,2-8-1499,-3-8-2875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49.44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47148"/>
      <inkml:brushProperty name="anchorY" value="-867038.25"/>
      <inkml:brushProperty name="scaleFactor" value="0.5"/>
    </inkml:brush>
  </inkml:definitions>
  <inkml:trace contextRef="#ctx0" brushRef="#br0">0 3 7171,'0'0'0,"0"0"1025,0 0-300,0 0 1543,0 0-1561,33-2 448,11 5-752,9 6 128,2 8-245,-1 9 172,-6 6-322,-7 5-18,-9 5-25,-10 3-85,-9 3 0,-11 0-416,-13 0-296,-13-2-502,-10-4-459,-9-5-1246,-4-9-1867,7-8 1513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49.69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48616"/>
      <inkml:brushProperty name="anchorY" value="-868834.3125"/>
      <inkml:brushProperty name="scaleFactor" value="0.5"/>
    </inkml:brush>
  </inkml:definitions>
  <inkml:trace contextRef="#ctx0" brushRef="#br0">1 55 3762,'0'0'0,"0"0"7955,0 0-8814,0 0 2463,0 0 269,0 0-665,29-5-728,13 0-136,15-1 118,9 0-491,4 0 77,1 1-171,-3 1-1240,-8 0-777,-12-1-384,-13 0-2905,-12 1 62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49.88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50455.625"/>
      <inkml:brushProperty name="anchorY" value="-870049.625"/>
      <inkml:brushProperty name="scaleFactor" value="0.5"/>
    </inkml:brush>
  </inkml:definitions>
  <inkml:trace contextRef="#ctx0" brushRef="#br0">66 0 5314,'0'0'0,"0"0"2834,0 0-2186,0 0 1764,0 0-1217,0 0-232,0 0-557,-4 5-217,-3 7 523,-2 10 609,-2 10-1313,0 8 483,2 6-363,2 4-109,2 3 2,2-1-261,4-3-1764,6-8-1304,8-10-1766,1-9-1173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50.32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49158.8125"/>
      <inkml:brushProperty name="anchorY" value="-869233.875"/>
      <inkml:brushProperty name="scaleFactor" value="0.5"/>
    </inkml:brush>
  </inkml:definitions>
  <inkml:trace contextRef="#ctx0" brushRef="#br0">29 214 10181,'0'0'0,"0"0"704,0 0-784,0 0 1120,0 0-442,0 0-449,33-11-7,9-3 18,8-3-40,1 0-11,-2 0-87,-5 1 23,-6 0-32,-8 1-13,-7 0-165,-8 0-11,-6 3-270,-5 0-343,-4 1 677,-8 3-155,-9 0-104,-11 3-408,-9 2 576,-7 1 118,-3 3 50,1 4 80,4 6 481,5 8-112,6 9 194,6 11 21,4 11 396,6 10-422,6 6-395,3 5 53,3 0-60,3-2-177,4-5 10,3-8-31,3-10-299,3-10-1393,1-10-1320,0-10-3424,-3-8 3952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50.52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50473.6875"/>
      <inkml:brushProperty name="anchorY" value="-871031.6875"/>
      <inkml:brushProperty name="scaleFactor" value="0.5"/>
    </inkml:brush>
  </inkml:definitions>
  <inkml:trace contextRef="#ctx0" brushRef="#br0">0 1 9332,'0'0'0,"0"0"224,0 0 523,0 0 542,41 7-422,21 2-264,21 1-512,18-1 31,14-2-119,9-3-294,3-1-1491,-4-3-3161,-25-1-1670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50.75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52617.4375"/>
      <inkml:brushProperty name="anchorY" value="-872349.6875"/>
      <inkml:brushProperty name="scaleFactor" value="0.5"/>
    </inkml:brush>
  </inkml:definitions>
  <inkml:trace contextRef="#ctx0" brushRef="#br0">99 0 7491,'0'0'0,"0"0"657,0 0-468,0 0 2524,0 0-1683,0 0-8,-15 34 24,-4 12 104,-1 10-449,3 6-551,4 1-46,4-3-83,4-5-16,5-6-490,8-11-1543,9-11-578,8-10-1975,-2-8-2403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51.18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51322.625"/>
      <inkml:brushProperty name="anchorY" value="-871595.375"/>
      <inkml:brushProperty name="scaleFactor" value="0.5"/>
    </inkml:brush>
  </inkml:definitions>
  <inkml:trace contextRef="#ctx0" brushRef="#br0">0 1 4338,'0'0'0,"0"0"3746,0 0-4315,0 0 2130,0 0-424,0 0-150,0 0-174,26 10-295,5 7 24,3 6-246,-2 4-3,-5 4-162,-8 1-78,-6 0-7,-5-1-49,-5-4-29,-3-4-387,-4-6-80,-2-5-77,-2-5 69,0-3 99,1-6-270,1-5 462,2-8-253,2-7 253,2-5-9,5-5 121,3 0 88,3 3 3,1 5 48,0 6 103,-2 7 68,-2 5 474,0 6-162,0 8-163,0 8 63,0 9-164,0 7 55,0 5-117,0 2-176,1 1 46,-1-4-68,0-6-1520,-1-8-3340,-1-8-1811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51.43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52900.75"/>
      <inkml:brushProperty name="anchorY" value="-873233.25"/>
      <inkml:brushProperty name="scaleFactor" value="0.5"/>
    </inkml:brush>
  </inkml:definitions>
  <inkml:trace contextRef="#ctx0" brushRef="#br0">48 1 8932,'0'0'0,"0"0"1137,0 0-655,0 0 2130,0 0-2217,0 0 912,28 27-183,7 11-580,6 10-64,-1 6-200,-6 4-242,-10 3 10,-15 3-46,-10-54-180,0 0-1,0 0 0,0 0 0,-5 16 1,1-14-429,0-1 1,0 0 0,0 0 0,-9 12 0,3-9-151,0 0 0,-25 24 0,17-22-1085,0 0-1,-24 13 1,-32 19-3979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11.33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25950.5"/>
      <inkml:brushProperty name="anchorY" value="-663777.375"/>
      <inkml:brushProperty name="scaleFactor" value="0.5"/>
    </inkml:brush>
  </inkml:definitions>
  <inkml:trace contextRef="#ctx0" brushRef="#br0">87 58 6019,'0'0'0,"0"0"128,0 0 1550,0 0-331,-6 24-426,-4 11 210,-2 7-971,-1 2 347,0-1-302,1-6 57,3-8-284,3-10 57,3-6-32,1-7 34,1-4 8,7-9-37,7-8-5,10-10-38,8-9-271,9-6-1,5-5 149,5 1 17,-1 2 96,-3 7 21,-5 7 21,-7 9 0,-6 8-15,-6 5-70,-5 8 112,-3 10 336,-1 9-112,-2 11-16,-1 8-75,-3 6 54,-3 5-174,-3 2-26,-8-2-262,-7-4-1019,-8-8-64,-3-10-3270,2-11-792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52.05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51583.3125"/>
      <inkml:brushProperty name="anchorY" value="-872622.75"/>
      <inkml:brushProperty name="scaleFactor" value="0.5"/>
    </inkml:brush>
  </inkml:definitions>
  <inkml:trace contextRef="#ctx0" brushRef="#br0">1 112 3826,'0'0'0,"0"0"752,0 0-821,0 0 1261,0 0-503,0 0-276,0 0-221,0 2-80,0 2 22,0 0-46,0 0-83,0 1 24,2 0-31,0-1-14,-1-1-54,1-1 52,-1-1-1,-1 0 19,0-1-3,0 1 3,0-1-37,0 1-120,0-1-417,0 0 222,1 0 240,1 2 88,5 0 0,7 0 397,13-1 566,18 0-157,26 0 885,31 0-1010,35-2-356,33-3-138,30-1-147,21-2 0,15-1-16,4 0 19,-5-1-25,-12 1 46,-18 1-50,-21-1 15,-25-2 32,-24-1 139,-28 0-37,-26-1 656,-24 1-181,-21 1 53,-16 2-83,-11 2-333,-8 1-249,-6 1-738,-8 1-160,-8 2-857,-9 0-1190,-7 2-135,3 1-1966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52.52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55646.8125"/>
      <inkml:brushProperty name="anchorY" value="-873785.3125"/>
      <inkml:brushProperty name="scaleFactor" value="0.5"/>
    </inkml:brush>
  </inkml:definitions>
  <inkml:trace contextRef="#ctx0" brushRef="#br0">0 5 6003,'0'0'0,"0"0"1777,0 0-2018,0 0 2408,0 0-1148,38-1-651,11-1 745,9 1-364,2 3-317,-6 3 33,-8 5-57,-10 5-267,-12 5-2,-10 6-110,-10 4-21,-13 3-395,-13 1-434,-11 0-89,-8-3 331,-3-5-389,0-8 293,5-6 531,8-5 90,8-6 150,9-6 184,6-5 22,6-4 328,8-1-588,10 0 134,14 0 94,12 3 117,12 3 720,11 3-638,5 4 161,2 6-454,1 6 144,-1 5-181,0 4-38,2 1-106,6-1 2,10-4-1560,11-5-1988,13-7-4290,-18-4 6411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52.86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58116.5"/>
      <inkml:brushProperty name="anchorY" value="-875366.125"/>
      <inkml:brushProperty name="scaleFactor" value="0.5"/>
    </inkml:brush>
  </inkml:definitions>
  <inkml:trace contextRef="#ctx0" brushRef="#br0">1 0 6051,'0'0'0,"0"0"1633,0 0-1177,0 0 2465,0 0-1747,0 0 152,37 2-371,16 1-539,18 1 40,9 2-472,4-1 70,-3-1-49,-6 0-117,-12-1-1313,-11-2-453,-16 0-686,-13-1-2561,-10 0 822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53.03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60054.9375"/>
      <inkml:brushProperty name="anchorY" value="-876669"/>
      <inkml:brushProperty name="scaleFactor" value="0.5"/>
    </inkml:brush>
  </inkml:definitions>
  <inkml:trace contextRef="#ctx0" brushRef="#br0">1 22 5090,'0'0'0,"0"0"1777,0 0-1830,0 0 2950,0 0-1944,37 1-361,21-2-549,24-3-804,20-5-2131,-11 0-5633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53.89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61695"/>
      <inkml:brushProperty name="anchorY" value="-877917.3125"/>
      <inkml:brushProperty name="scaleFactor" value="0.5"/>
    </inkml:brush>
  </inkml:definitions>
  <inkml:trace contextRef="#ctx0" brushRef="#br0">148 406 5747,'0'0'0,"0"0"3121,0 0-3118,0 0 2048,0 0 326,0 0-859,0 0-872,1 0-48,3 0-185,6 0-165,8-2-157,6-1-6,6-2-53,2-4-32,0-2-88,-2-3-90,-2-4-20,-3-3 14,-5-3-48,-3-2-155,-6-3 80,-4-2 22,-4-2-86,-7-2 403,-6 2-80,-6 2 43,-2 4 42,0 6 83,1 6-77,3 6 10,2 3 35,3 4-69,-1 2-16,-2 5 2,-4 8 14,-4 11 199,-4 14 132,-5 15 125,-2 13-147,-2 14-277,0 9 2,1 4-26,3-2-30,6-6-536,6-10-614,6-15-1464,9-15-1518,8-16-4700,2-12 10947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54.07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60290.5625"/>
      <inkml:brushProperty name="anchorY" value="-877105.0625"/>
      <inkml:brushProperty name="scaleFactor" value="0.5"/>
    </inkml:brush>
  </inkml:definitions>
  <inkml:trace contextRef="#ctx0" brushRef="#br0">1 0 10389,'0'0'0,"0"0"720,0 0-803,0 0 865,0 0-240,0 0-19,36 2-302,21 4-160,20 3-34,15 4-1494,6 3-3191,-15-3-2934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54.48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62003.75"/>
      <inkml:brushProperty name="anchorY" value="-878433.3125"/>
      <inkml:brushProperty name="scaleFactor" value="0.5"/>
    </inkml:brush>
  </inkml:definitions>
  <inkml:trace contextRef="#ctx0" brushRef="#br0">1 0 6659,'0'0'0,"0"0"4530,0 0-5005,0 0 2103,0 0 530,0 0-1416,0 0-750,5 7 298,7 3 316,6 5-286,6 2-69,3 2-230,1 1 67,-4-2-80,-3 0-5,-7-1-19,-5-2-53,-4 2-81,-3 0-391,-7 2 66,-7 0-11,-5 0-53,-3-1 259,-1-3-56,3-3 48,4-3 240,4-4 8,4-2 13,3-2 30,2 0-6,6-1 41,10 0 474,14-1-395,15 0-117,13-5-653,13-5-906,7-7-1381,4-6-3470,-14 2 4267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54.76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63780.875"/>
      <inkml:brushProperty name="anchorY" value="-879930.6875"/>
      <inkml:brushProperty name="scaleFactor" value="0.5"/>
    </inkml:brush>
  </inkml:definitions>
  <inkml:trace contextRef="#ctx0" brushRef="#br0">198 1 8116,'0'0'0,"0"0"1168,0 0-1325,0 0 2302,0 0-198,-23 31-1018,-5 14 159,-5 13-111,1 6-646,4 3-33,5-1-252,8-5-22,5-8-16,5-8-232,8-10-1262,10-10-886,10-8-1275,10-7-5349,-3-6 10036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55.16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62415.875"/>
      <inkml:brushProperty name="anchorY" value="-879241.875"/>
      <inkml:brushProperty name="scaleFactor" value="0.5"/>
    </inkml:brush>
  </inkml:definitions>
  <inkml:trace contextRef="#ctx0" brushRef="#br0">3 0 960,'0'0'0,"0"0"7604,0 0-8610,0 0 2404,0 0-485,0 0 44,0 0-530,12 6 141,2 5-119,3 7-12,-3 5-189,-2 4-173,-4 3 18,-4 3-26,-4 1-78,-7-2-127,-5-3-249,-2-5-483,-1-4 246,2-7-78,3-5-197,4-3 251,2-7 253,2-6-387,4-8 942,6-8-237,5-6 85,4-4 48,2-1-69,0 3 338,-2 5 537,-4 7-323,-4 7 162,-4 6 137,-2 9-849,-2 11 516,-1 8-191,0 7-73,1 6-137,-1 2-43,0 0-58,3-4-406,2-6-2393,3-8-2873,0-7 2443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0:55.53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63835.125"/>
      <inkml:brushProperty name="anchorY" value="-880833.625"/>
      <inkml:brushProperty name="scaleFactor" value="0.5"/>
    </inkml:brush>
  </inkml:definitions>
  <inkml:trace contextRef="#ctx0" brushRef="#br0">12 0 6019,'0'0'0,"0"0"1376,0 0-1026,0 0 1974,0 0-609,0 0-325,0 0-752,26 30-25,6 10-108,4 8-113,0 5-16,-3 1 16,-5 0-253,-5-1-59,-6-1-35,-6 0 11,-4 1-48,-4-2-5,-2-1 18,-4-3 11,-4-2-21,-6-4-11,-4-5 59,-5-4-57,-5-5 1,-2-5-225,-3-5-554,0-4-995,0-5-1201,4-3-4683,6-3 5052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11.50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27547.3125"/>
      <inkml:brushProperty name="anchorY" value="-665432.125"/>
      <inkml:brushProperty name="scaleFactor" value="0.5"/>
    </inkml:brush>
  </inkml:definitions>
  <inkml:trace contextRef="#ctx0" brushRef="#br0">0 0 4514,'0'0'0,"0"0"1185,0 0-1439,0 0-784,0 0-3952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06.29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62553.25"/>
      <inkml:brushProperty name="anchorY" value="-880448.0625"/>
      <inkml:brushProperty name="scaleFactor" value="0.5"/>
    </inkml:brush>
  </inkml:definitions>
  <inkml:trace contextRef="#ctx0" brushRef="#br0">13 144 5619,'0'0'0,"0"0"2769,0 0-3193,0 0 1285,0 0-450,0 0-277,-2 0-86,-1 0 10,1 0 12,0 1-86,0-1 232,1 1 155,0 0 133,1-1-91,0 1 102,0-1-83,0 0-69,1 0-149,-1 0 34,0 0-80,0 0-77,0 0-19,0 0 34,0-1 153,0-1 88,0 1-51,0-1 48,0 1-85,0-1-126,0 1 126,0-1-29,0 1-12,0-1-9,0 0-92,0 1 62,0-1-25,0 1 7,0 0-57,0-1-59,2 0-42,7-2-14,9-3 16,12-1-26,12-3 26,10 0-26,5-1 26,2 1-7,-1 0 2,-2 1-19,-5 1 24,-5 1-7,-4 1-17,-8 2-50,-8 2-62,-7 0-323,-8 2 105,-4 0-465,-10 1-533,-10 4-489,-13 5-664,-11 4-1256,-12 3-1765,6-2 6717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06.53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64258.375"/>
      <inkml:brushProperty name="anchorY" value="-881630.3125"/>
      <inkml:brushProperty name="scaleFactor" value="0.5"/>
    </inkml:brush>
  </inkml:definitions>
  <inkml:trace contextRef="#ctx0" brushRef="#br0">1 81 1809,'0'0'0,"0"0"4050,0 0-4426,0 0 2235,0 0 249,0 0-716,0 0-357,30 0-424,12 0 134,11-1-249,6 0-283,1-3-111,-1-1-89,-5-2 19,-5 0-37,-9-1-179,-7 1-1145,-8-1-357,-7-2-688,-7-2-2527,-5 1 1398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06.94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66068.0625"/>
      <inkml:brushProperty name="anchorY" value="-882819.75"/>
      <inkml:brushProperty name="scaleFactor" value="0.5"/>
    </inkml:brush>
  </inkml:definitions>
  <inkml:trace contextRef="#ctx0" brushRef="#br0">1 1 6675,'0'0'0,"0"0"1745,0 0-1943,0 0 1770,0 0-756,0 0-405,14 21-11,10 8 35,8 6-344,8 3-16,6 0-11,3-3-72,0-3 34,-1-2 6,-5-1-40,-7-2 14,-9 0 31,-8 1-48,-8 0 35,-7 1 8,-9 2 54,-7 2-108,-10 2 110,-7 1-90,-7 3 44,-6 0-31,-3 1 8,-1-2-3,2-2-19,6-4-13,7-6-296,9-6-833,9-6-1200,9-5-1294,4-4-1621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07.37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67391.625"/>
      <inkml:brushProperty name="anchorY" value="-884948.8125"/>
      <inkml:brushProperty name="scaleFactor" value="0.5"/>
    </inkml:brush>
  </inkml:definitions>
  <inkml:trace contextRef="#ctx0" brushRef="#br0">157 162 9316,'0'0'0,"0"0"1457,0 0-1550,0 0 1226,0 0 209,0 0-896,0 0-289,5-2-15,5-4-124,3-4-31,1-4-54,1-2-344,-2-2-186,-4 0 66,-2 0 192,-4 2 30,-6 1-105,-7 4 139,-6 2 107,-5 4 102,-3 2 58,1 4-40,2 5 58,2 7 78,4 7 72,3 9 342,1 9-145,3 8 105,2 7-169,-1 7-100,1 3-129,0 1-54,1-3 1,-1-5-347,1-9-838,-2-9-1014,-1-11-1461,1-10-2180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07.57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65964.5"/>
      <inkml:brushProperty name="anchorY" value="-884156.6875"/>
      <inkml:brushProperty name="scaleFactor" value="0.5"/>
    </inkml:brush>
  </inkml:definitions>
  <inkml:trace contextRef="#ctx0" brushRef="#br0">1 1 8868,'0'0'0,"0"0"784,0 0-167,0 0 645,0 0-345,0 0-375,0 0-363,24 2-65,12 2-106,11 1 3,6 2-1169,3 0-2190,-2-1-4357,-10-1 7542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07.95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67548.625"/>
      <inkml:brushProperty name="anchorY" value="-885463.3125"/>
      <inkml:brushProperty name="scaleFactor" value="0.5"/>
    </inkml:brush>
  </inkml:definitions>
  <inkml:trace contextRef="#ctx0" brushRef="#br0">1 0 6051,'0'0'0,"0"0"1536,0 0-1717,0 0 1294,0 0 28,0 0-439,0 0-352,22 15-110,5 5 691,3 3-905,-2 0 108,-6 0-81,-6-2-34,-6-2 37,-7-1 5,-8-3 57,-6 0-145,-7-1 83,-3-2-67,-2-1-58,1-2 90,3-2-31,5-2 47,3-2-48,5-1 35,3-1-10,2-1-17,2 0 43,6 0-88,7-3 64,10-3-59,12-5-544,12-4 6,15-6-2615,11-4-3599,-9 2 6410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08.39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69154.5"/>
      <inkml:brushProperty name="anchorY" value="-886884.6875"/>
      <inkml:brushProperty name="scaleFactor" value="0.5"/>
    </inkml:brush>
  </inkml:definitions>
  <inkml:trace contextRef="#ctx0" brushRef="#br0">7 0 5987,'0'0'0,"0"0"3169,0 0-3622,0 0 1352,0 0 1315,0 0-1718,0 0-88,-3 24 86,0 8-99,3 5-240,2 0-97,2-1-42,3-6-8,0-5-8,0-7 0,-1-7-56,1-4-21,2-5 21,3-4 8,5-6 53,4-7-50,4-5 56,3-5 21,3-3-24,1 0 10,-1 2 17,0 3-24,-3 5 101,-2 5-11,-3 5-29,-2 4 69,-2 5 73,0 6-113,-2 5 153,-3 7-9,-1 3-125,-5 3-32,-2 1-72,-3 0-8,-4-2-154,-8-3-914,-9-4-663,-10-6-1126,-10-4-3565,4-4 3874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08.57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70764.875"/>
      <inkml:brushProperty name="anchorY" value="-888416.0625"/>
      <inkml:brushProperty name="scaleFactor" value="0.5"/>
    </inkml:brush>
  </inkml:definitions>
  <inkml:trace contextRef="#ctx0" brushRef="#br0">1 0 8196,'0'0'0,"0"0"1360,0 0-1493,0 0 819,0 0 103,0 0-1578,12 19-4307,0 0-95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10.43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72059.5625"/>
      <inkml:brushProperty name="anchorY" value="-889724.125"/>
      <inkml:brushProperty name="scaleFactor" value="0.5"/>
    </inkml:brush>
  </inkml:definitions>
  <inkml:trace contextRef="#ctx0" brushRef="#br0">1 550 6035,'0'0'0,"0"0"1761,0 0-972,0 0 1716,0 0-1445,0 0-287,0 0-586,4-17 66,5-6 60,6-6-233,7-6 56,4-2 16,3-1-182,0 0 73,-3-1-48,-4 1 45,-5 1-88,-6-1 8,-5 2-43,-2 2-197,-6 2 296,-4 5-136,-4 6 139,-2 5-108,-4 6 55,-1 5-36,-2 7 84,-1 8 12,1 9 57,1 9-48,4 9 130,4 6-74,4 5-11,5 4-32,5 0-51,6 0-7,6-5 15,5-5-8,7-8-34,4-10 29,6-8-48,4-7-61,4-11-172,2-10-442,2-9-18,-3-7 42,-6-5 277,-5-3 70,-10-3 208,-7 1 149,-8 1-23,-5 5 63,-4 5 513,-2 6-89,-1 7 414,0 5-224,-1 5-323,-2 3-274,-1 7 66,-1 7 147,-2 7-262,1 7 219,0 5-197,3 3-1,1 1-20,2-2-4,5-4 36,4-4-49,3-6-77,3-6-16,3-6-302,2-4-181,3-6-79,2-7-156,0-6 120,-3-5-48,-2-3 164,-4-2 161,-4 0 300,-3 3 101,-3 3 56,-1 5 139,-2 4 605,-1 3-32,0 4-189,-1 2-211,0 1-229,2 4 429,2 4 259,4 5-416,4 5 30,4 1-71,4 3-300,4-1 39,3-2-88,4-3 11,2-4 30,4-5-49,4-3 16,3-7-23,2-6-294,0-5-142,-3-5-90,-5-3-94,-8-1 329,-8 0 119,-8 0 169,-6 2-3,-5 3 40,-4 3 91,-3 3 125,-3 3 45,-4 4-74,0 3-136,-3 4 18,-1 5 75,1 5 27,0 5-152,4 5 31,1 2-34,4 3-16,1 0-16,5-2-16,7-2 3,10-6 16,10-4-6,10-5-16,9-4-87,5-4-145,2-6-133,-1-5 5,-4-3 187,-7-3 144,-9 0 26,-9 1 14,-9 1 158,-7 2 423,-5 4 132,-2 2-209,-3 2 0,1 3-96,-1 0-304,1 2-72,0 0-58,0 2 50,3 4-24,0 5 120,3 6-70,2 6 65,1 3-91,2 1 8,-1 1-24,1-3 3,0-2 53,1-6-72,-1-4 24,2-4-102,0-4 121,4-7-171,2-6 69,4-9-61,2-5 32,2-4 83,0-4-6,-2 1 27,-3 1-2,-2 3 2,-5 5 18,-3 6-23,-4 4 8,-3 5 53,-1 2-72,-1 5 98,0 5 84,1 8 34,1 5-112,3 6 189,1 3-170,2 1-115,3-1 51,2-1-49,2-5 9,1-5-675,3-5-1676,1-5-2326,-3-4-3436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10.70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75483.75"/>
      <inkml:brushProperty name="anchorY" value="-890999.5"/>
      <inkml:brushProperty name="scaleFactor" value="0.5"/>
    </inkml:brush>
  </inkml:definitions>
  <inkml:trace contextRef="#ctx0" brushRef="#br0">73 0 6771,'0'0'0,"0"0"897,0 0 653,0 0 840,0 0-648,11 23-920,3 8 72,-1 8-57,-1 2-399,-4 2-190,-7 2-227,-11-2 14,-10 1-1172,-11-2-1432,-6-4-3172,4-9-1824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12.98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28817.3125"/>
      <inkml:brushProperty name="anchorY" value="-666702.125"/>
      <inkml:brushProperty name="scaleFactor" value="0.5"/>
    </inkml:brush>
  </inkml:definitions>
  <inkml:trace contextRef="#ctx0" brushRef="#br0">0 572 6963,'0'0'0,"0"0"4306,0 0-4052,0 0 2670,0 0-2375,0 0-159,15-23-406,6-8 50,5-9-90,4-6-64,-1-4-112,-1-2-48,-4-2-221,-3 0 52,-5 3-50,-4 4-32,-5 6 158,-4 9 101,-1 8 53,-5 9-448,-3 7 512,-5 4 35,-6 8 88,-3 7-34,-2 9 23,0 8 51,2 7-16,3 8 27,5 5 87,5 4-23,2 0-6,4-1 43,3-4-88,6-5-29,3-7 24,4-7-33,5-9 9,4-7-3,6-5-19,4-8-162,3-7-179,1-8-539,0-8 451,-3-6-846,-3-6 424,-4-2 579,-5 1 192,-4 2 54,-6 6 186,-5 7 396,-4 7 477,-2 7-273,-1 3-261,-2 4-5,0 6-365,0 6 325,-2 9 31,-1 8-343,-2 9 211,-1 4-20,-1 4-282,1-1-5,2-3-14,2-7-13,1-6-37,1-8-158,4-7 211,7-6-240,7-4-264,7-8 16,7-8-144,4-7-238,-1-7-333,-1-4 597,-4-1 617,-4 1-142,-7 3 280,-4 7 385,-5 4 368,-4 7-166,-2 3-112,-2 4-365,-1 3-267,0 2 80,3 4 32,4 5 352,6 6-429,7 2 392,13 1-379,12-1 72,15-4 1094,12-4-1539,10-4 525,6-3-216,0-5-6,-5-6-335,-12-6-300,-14-4 140,-17-5 464,-15-5-89,-11-3 99,-12-1 35,-9 0 51,-6 2-67,-4 4 80,-2 6-80,0 5 24,1 5-45,1 5-46,0 4 86,0 7-11,0 6 5,1 6 22,1 5-25,3 5 65,4 2-19,2 1-29,3-1-8,1-3-38,4-3 46,6-4 2,7-6-18,8-5 7,7-4-114,8-5-61,6-6 85,3-7-184,0-6-246,-3-4 419,-4-2 25,-5 0 58,-7 2 8,-7 4 26,-5 4 182,-7 5 547,-4 3-349,-3 3-193,-1 2-194,-2 2 8,0 6-14,1 6 627,2 8-477,0 7 138,0 6-180,0 4-39,-1 2-74,1-4 30,0-6-36,-1-8-28,1-7-49,2-7 48,4-4 38,4-6 45,7-7-64,6-8-32,4-7 8,2-5-83,0-2-34,-1 0 191,-4 4-60,-5 5-30,-4 6 72,-5 6-155,-4 4-48,-2 4 120,1 6 67,0 6 22,1 7 23,2 6 131,1 5-16,2 5-192,2-1 62,3 0-49,2-6-480,0-6-1993,2-7-1459,-4-5-1749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12.70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74141.375"/>
      <inkml:brushProperty name="anchorY" value="-890147.25"/>
      <inkml:brushProperty name="scaleFactor" value="0.5"/>
    </inkml:brush>
  </inkml:definitions>
  <inkml:trace contextRef="#ctx0" brushRef="#br0">73 448 7587,'0'0'0,"0"0"2033,0 0-2278,0 0 1640,0 0 121,0 0-1057,0 0-211,0 0-46,31-20-26,8-7-21,4-6 5,0-4-18,-5-1-126,-7 1 34,-9 1-36,-7 1 23,-6 1-26,-5 2 7,-5 2-2,-6 2 0,-5 5 38,-4 5-49,-4 6 16,-3 5-5,-2 7 38,-2 8 7,0 12 19,-1 10 147,1 13 128,1 11 29,2 11-253,2 7 63,2 6-124,5 0-33,3-1-34,4-5-16,4-7-150,1-10-782,3-10-495,0-10-793,1-11-2428,-1-9-1947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12.91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72801"/>
      <inkml:brushProperty name="anchorY" value="-889266.4375"/>
      <inkml:brushProperty name="scaleFactor" value="0.5"/>
    </inkml:brush>
  </inkml:definitions>
  <inkml:trace contextRef="#ctx0" brushRef="#br0">1 1 7876,'0'0'0,"0"0"3329,0 0-3828,0 0 1393,0 0 245,0 0-376,0 0-275,32 3-362,18 1-25,17 2-95,13 2-428,5 0-2201,-1 1-1864,-17-2-2633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13.29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74536.6875"/>
      <inkml:brushProperty name="anchorY" value="-890582.0625"/>
      <inkml:brushProperty name="scaleFactor" value="0.5"/>
    </inkml:brush>
  </inkml:definitions>
  <inkml:trace contextRef="#ctx0" brushRef="#br0">10 1 176,'0'0'0,"0"0"6771,0 0-5453,0 0 27,0 0 498,0 0-645,0 0-798,0 8 214,5 3 2,4 5-192,4 5-106,4 1-123,2 1 74,1 1-186,-2 0-25,-4-2-36,-3-2-1,-3-2-23,-4-2 4,-4-1-39,-6 0-139,-7 0-168,-6-1 18,-3-1 182,-1-1 144,2-3-29,4-3 66,5-2 27,4-1-24,3-3 48,4 1-32,0-2-64,7 1 56,8-3 35,11-2-104,13-5 34,14-4-69,14-5-432,15-4-1487,12-6-2125,-12 4-5093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13.67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76252.8125"/>
      <inkml:brushProperty name="anchorY" value="-892055.125"/>
      <inkml:brushProperty name="scaleFactor" value="0.5"/>
    </inkml:brush>
  </inkml:definitions>
  <inkml:trace contextRef="#ctx0" brushRef="#br0">331 1 8724,'0'0'0,"0"0"1841,0 0-1401,0 0 1782,0 0-930,0 0-753,0 0-366,-14 1 27,-6 5 62,-6 5 106,-5 5-227,-1 5 43,-2 6 112,1 6-117,3 5-110,1 7 89,4 4-113,4 3 49,5 2 20,5 0-119,5-3 18,4-4-10,7-5-22,7-7 6,10-7-40,8-9-308,9-7-380,9-6-641,6-10-961,3-9-1189,-9-2-6311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13.93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74967.875"/>
      <inkml:brushProperty name="anchorY" value="-891400.375"/>
      <inkml:brushProperty name="scaleFactor" value="0.5"/>
    </inkml:brush>
  </inkml:definitions>
  <inkml:trace contextRef="#ctx0" brushRef="#br0">1 0 8724,'0'0'0,"0"0"1841,0 0-1756,0 0 1492,0 0-179,0 0-1379,0 0 250,12 8 174,13 1-158,14 1-149,14-2-133,13-1 24,10-3-868,10-4-1402,8-4-2490,-16-1-2728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14.54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76767.0625"/>
      <inkml:brushProperty name="anchorY" value="-892706.875"/>
      <inkml:brushProperty name="scaleFactor" value="0.5"/>
    </inkml:brush>
  </inkml:definitions>
  <inkml:trace contextRef="#ctx0" brushRef="#br0">39 5 3666,'0'0'0,"0"0"3457,0 0-3361,0 0 1596,0 0 346,0 0-1019,0 0-499,0-1 41,0 0 199,0 0-210,0 1-94,0-1-99,0 1 126,0 0 5,0 0-111,0-1-36,0 2-69,0-1-26,0 0-1,0 0-42,0 0 29,0 0-48,0 0-24,0 0-51,0 0-119,0 1 28,0 6-74,0 10 72,0 9 126,0 11-91,0 9-1,0 6 340,-1 4-270,-3-1-72,-1-2-32,-1-5 11,0-8-52,0-8 34,2-9-311,1-8-808,1-6-533,1-5-307,0-8-873,1-8-4100,0-1 2577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14.80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75458"/>
      <inkml:brushProperty name="anchorY" value="-891925"/>
      <inkml:brushProperty name="scaleFactor" value="0.5"/>
    </inkml:brush>
  </inkml:definitions>
  <inkml:trace contextRef="#ctx0" brushRef="#br0">0 32 7700,'0'0'0,"0"0"1456,0 0-1250,0 0 2243,0 0-736,0 0-1033,0 0 222,26-6-406,11 0-301,11 0 63,6 1-274,4 1 46,0 2-84,-2 0-1106,-7 2-996,-8 0-1467,-11 0-3441,-11 0 5756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14.98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77203.9375"/>
      <inkml:brushProperty name="anchorY" value="-893164.5"/>
      <inkml:brushProperty name="scaleFactor" value="0.5"/>
    </inkml:brush>
  </inkml:definitions>
  <inkml:trace contextRef="#ctx0" brushRef="#br0">0 0 6819,'0'0'0,"0"0"1921,0 0-2185,0 0 1969,0 0 330,0 0-1314,0 0 287,11 4 35,9-1-296,11 1-344,8-1-358,6 0 11,3-2-197,0-1-1049,-3 0-1411,-7 0-1014,-8 0-3388,-10-1 6064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15.24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78848.5"/>
      <inkml:brushProperty name="anchorY" value="-894451.25"/>
      <inkml:brushProperty name="scaleFactor" value="0.5"/>
    </inkml:brush>
  </inkml:definitions>
  <inkml:trace contextRef="#ctx0" brushRef="#br0">1 0 4130,'0'0'0,"0"0"3489,0 0-3641,0 0 2628,0 0-414,0 0-493,0 0-302,16 6-37,11 0-568,10 0-297,7-1-250,3-1-88,1-3-235,-3-3-1558,-6-1-2039,-10-1-3857,-10 1 4359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18.40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80469.5625"/>
      <inkml:brushProperty name="anchorY" value="-895737.5"/>
      <inkml:brushProperty name="scaleFactor" value="0.5"/>
    </inkml:brush>
  </inkml:definitions>
  <inkml:trace contextRef="#ctx0" brushRef="#br0">77 201 8820,'0'0'0,"0"0"1473,0 0-636,0 0 1135,0 0-1092,0 0-215,0 0-505,0 0 211,15 0-43,8 0-208,5-4-61,4-3 26,1-2-80,-1-3 1,-2-2 15,-4-2 11,-5 0-21,-6-2 26,-5 1-26,-4 0 7,-4 0-2,-1 3 38,-4 2-68,-3 1 22,-3 4-8,-4 2-37,-4 2 29,-2 1-11,-3 6 22,-3 6 13,-1 7 91,-2 9-6,0 10 83,2 9 38,1 12 106,3 11-174,3 9-33,3 6-71,2 3-47,4-2 24,2-5-51,3-7-137,1-12-671,3-12-883,-1-13-732,1-12-2032,-1-10-3684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14.0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32318.375"/>
      <inkml:brushProperty name="anchorY" value="-668044.375"/>
      <inkml:brushProperty name="scaleFactor" value="0.5"/>
    </inkml:brush>
  </inkml:definitions>
  <inkml:trace contextRef="#ctx0" brushRef="#br0">61 34 3522,'0'0'0,"0"0"1664,0 0-727,0 0 1552,0 0-824,0 0-571,0 0 47,0-7 33,0 1-483,0-1-197,0 2-78,0 1-371,0 1-7,2 2-174,6 1-83,8 0 272,12 5-109,9 5 6,8 6 26,7 7 26,4 5-7,1 4-14,-1 4-32,-4 0 46,-7-1-35,-10 1-1110,-10-1 393,-11 0 621,-13 2-425,-15 1 585,-12-2-90,-10-2 60,-6-5 41,-3-4-8,1-4 23,3-3 164,4-3-158,6-2 56,7-1-128,4-1-6,5 1 14,3 0-10,3 1 2,3 0-94,1-1 65,3 1 32,1-1-179,0 1 242,5 2-39,4 1-22,4 2 17,3 1-6,0-1 0,0 0-38,-2-2 49,-2-1-16,-3-2 42,-2-2-29,-3-1-8,-1-2 21,-1-1-26,-1 0 64,0 1 18,0 1-58,-2 0 21,-1 1 66,-4 0 111,-2-1-9,-2 0 293,0-2 54,-1-1-240,3-1-24,1-2-78,3-1-162,2-1-19,1 0-27,2-1-170,0 0 7,0 0-31,0 3 93,4 2 64,4 3 24,8 5-35,6 4-2,8 5 0,4 3 53,0 4-54,-2 0 19,-6-1 33,-7-1-12,-7-3 44,-8-2 175,-11-1-103,-11-1 79,-12-1-93,-11-2 8,-9-3-99,-6-5 6,-2-3-27,3-4-240,5-7-1110,11-10-670,36 13 1394,0 0 0,-1-1 0,1 1-1,0-1 1,1 0 0,-1 1-1,-4-7 1,-11-17-5752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18.63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79123.1875"/>
      <inkml:brushProperty name="anchorY" value="-895189.4375"/>
      <inkml:brushProperty name="scaleFactor" value="0.5"/>
    </inkml:brush>
  </inkml:definitions>
  <inkml:trace contextRef="#ctx0" brushRef="#br0">0 2 9284,'0'0'0,"0"0"2097,0 0-2185,0 0 2343,0 0-767,0 0-567,36 0-326,13 0-235,13 0-243,11 0-64,6 0-45,3 0-208,1 0-1478,-3-1-1272,-9 1-2391,-17-1-1928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18.90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81062.1875"/>
      <inkml:brushProperty name="anchorY" value="-896457.375"/>
      <inkml:brushProperty name="scaleFactor" value="0.5"/>
    </inkml:brush>
  </inkml:definitions>
  <inkml:trace contextRef="#ctx0" brushRef="#br0">59 1 7796,'0'0'0,"0"0"3185,0 0-3436,0 0 2290,0 0 31,0 0-984,-6 26-377,-2 9 52,1 11 348,-1 5-412,2 4-305,2 0 70,-1-1-265,2-4-205,-1-4 27,1-8-14,1-7-736,1-8-779,0-7-494,0-8-901,1-7-665,2-12-3163,0-1 4436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19.21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79737.4375"/>
      <inkml:brushProperty name="anchorY" value="-895699.6875"/>
      <inkml:brushProperty name="scaleFactor" value="0.5"/>
    </inkml:brush>
  </inkml:definitions>
  <inkml:trace contextRef="#ctx0" brushRef="#br0">130 0 3474,'0'0'0,"0"0"6723,0 0-6275,0 0 2671,0 0-1633,0 0-595,0 0-646,-12 13 113,-4 10 311,-3 11-253,-1 9-87,2 7-191,2 4-130,4 0 16,3-3-154,4-7-1084,3-8-726,6-11-725,4-8-630,6-10-2678,0-4 3225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19.63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78378.25"/>
      <inkml:brushProperty name="anchorY" value="-894883.0625"/>
      <inkml:brushProperty name="scaleFactor" value="0.5"/>
    </inkml:brush>
  </inkml:definitions>
  <inkml:trace contextRef="#ctx0" brushRef="#br0">0 21 8036,'0'0'0,"0"0"752,0 0 131,0 0 542,0 0-577,0 0-317,0 0-229,27 10 220,7 6 9,4 6-301,-1 7 7,-5 3 78,-6 4-320,-9 0 74,-6 0-72,-5-3 9,-6-6-156,-3-6-162,-3-6 0,-1-6 131,1-4 26,1-7-187,0-6 214,1-8-237,2-8 199,0-7-98,3-4 86,4-3 71,4-1-93,2 3 90,3 3 30,0 5 67,-2 5-14,-2 7 49,-3 6 7,-2 4 280,-3 4-95,-1 2-30,0 7 243,-2 7 205,1 8-328,-1 8 46,1 8-150,-1 4-67,1 2-141,-2-2-120,0-6-1062,0-7-290,0-9-1335,1-8-1771,0-5 400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19.90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79915.375"/>
      <inkml:brushProperty name="anchorY" value="-896475.625"/>
      <inkml:brushProperty name="scaleFactor" value="0.5"/>
    </inkml:brush>
  </inkml:definitions>
  <inkml:trace contextRef="#ctx0" brushRef="#br0">83 1 4434,'0'0'0,"0"0"960,0 0 20,0 0 1095,0 0-610,0 0-243,0 0-353,21 26 751,5 10-1327,1 12 478,-4 6-266,-5 5-412,-7 1 40,-10-1-135,-11-3 15,-10-5-218,-7-7-222,-6-6-491,-1-9-875,0-8-466,5-8-1650,6-6-2410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20.13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78563.125"/>
      <inkml:brushProperty name="anchorY" value="-895807.0625"/>
      <inkml:brushProperty name="scaleFactor" value="0.5"/>
    </inkml:brush>
  </inkml:definitions>
  <inkml:trace contextRef="#ctx0" brushRef="#br0">1 88 5234,'0'0'0,"0"0"4034,0 0-4519,0 0 3195,0 0-1245,33-1-291,18-1 120,18-1-913,11-1 236,5-1-457,0-1-110,-6-1-26,-8-1-168,-13 0-915,-15 0-683,-14 0-654,-12-1-413,-9-1-1743,-6 2 623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20.35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80543.6875"/>
      <inkml:brushProperty name="anchorY" value="-896990"/>
      <inkml:brushProperty name="scaleFactor" value="0.5"/>
    </inkml:brush>
  </inkml:definitions>
  <inkml:trace contextRef="#ctx0" brushRef="#br0">11 0 6099,'0'0'0,"0"0"1280,0 0 580,0 0-222,0 0-611,0 0 46,0 0-246,-2 22 50,0 9-199,-1 8-286,2 5-245,0-1-32,0-1-118,0-4-189,2-4-2028,4-9-1136,7-8-3639,-1-7 4231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20.76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81832"/>
      <inkml:brushProperty name="anchorY" value="-898605.4375"/>
      <inkml:brushProperty name="scaleFactor" value="0.5"/>
    </inkml:brush>
  </inkml:definitions>
  <inkml:trace contextRef="#ctx0" brushRef="#br0">141 229 8756,'0'0'0,"0"0"1105,0 0-916,0 0 1289,0 0-872,0 0-622,29-20 192,6-6-166,4-3-7,-2 0 0,-5 2-115,-9 3-193,-8 4-231,-7 3 197,-6 4-119,-8 2-44,-6 5 334,-8 2 123,-7 1-57,-4 6 118,-3 4 48,-1 7-10,2 6 420,1 8 201,4 7-125,4 10 240,3 8 69,3 7-126,4 7-415,3 5-219,4-1-65,3-2-20,1-7-108,3-9-1354,1-13-423,2-12-2675,1-10-2347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20.97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80429.8125"/>
      <inkml:brushProperty name="anchorY" value="-897850.9375"/>
      <inkml:brushProperty name="scaleFactor" value="0.5"/>
    </inkml:brush>
  </inkml:definitions>
  <inkml:trace contextRef="#ctx0" brushRef="#br0">0 1 7668,'0'0'0,"0"0"2785,0 0-2260,0 0 1711,0 0-1057,0 0-509,0 0-118,24 0-312,11 0-165,11 0-56,8 1-46,6 1-691,4 0-237,2 1-1881,-3 0-2057,-13 0-1973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21.39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82161.875"/>
      <inkml:brushProperty name="anchorY" value="-899134.8125"/>
      <inkml:brushProperty name="scaleFactor" value="0.5"/>
    </inkml:brush>
  </inkml:definitions>
  <inkml:trace contextRef="#ctx0" brushRef="#br0">61 0 5298,'0'0'0,"0"0"3266,0 0-3063,0 0 2649,0 0-1430,0 0-673,0 0-306,1 7 414,5 3-569,4 4 72,3 2 123,3 0-280,2 1-83,0-1-3,-3-2-93,-2 0-19,-5-2 19,-3 1-29,-3 1-67,-6 2-262,-7 1-23,-7 2-70,-4 0 208,-3 0-66,-1-3 290,2-4-55,4-3 50,5-3 34,5-3 12,3-2 167,4 0-8,2-2-117,2 1 25,2-1-15,6 1 17,7-1 32,9-3-121,10-5-18,9-6-168,12-4-725,7-6-1935,4-6-2247,-11 5-2487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15.3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30987.875"/>
      <inkml:brushProperty name="anchorY" value="-668025.3125"/>
      <inkml:brushProperty name="scaleFactor" value="0.5"/>
    </inkml:brush>
  </inkml:definitions>
  <inkml:trace contextRef="#ctx0" brushRef="#br0">408 467 6403,'0'0'0,"0"0"1537,0 0-1252,0 0 2263,0 0-1750,0 0-275,0 0-411,-25-8-51,-5-2-50,-6 1 7,0 2-4,0 2 20,1 4 33,2 4-64,1 6 21,2 5-27,2 5-13,4 4 3,3 4-41,4 3-26,4 2 24,6 1-66,2-2-113,6-4-307,7-4-146,8-6 146,10-5-255,7-6 669,6-4-497,3-8 321,-1-6 344,-1-6-101,-4-4 79,-6-4 14,-7 2 16,-5 1 1100,-6 6-556,-5 5 283,-3 4 43,-3 4-691,-1 2-19,-1 3-88,0 6-110,0 8 748,1 9-483,-1 7-120,1 7-83,0 5 13,0 5-98,0 1 23,0-3-10,1-5-74,5-9-185,4-8 272,7-9-410,7-6 141,7-10-126,7-7-106,3-10 288,0-7-112,-1-5 61,-3-4 216,-3 0 14,-6 3 10,-5 5 30,-7 6 13,-5 6 595,-5 6-505,-3 4-79,0 2-11,1 3-27,6 4 108,8 4 153,11 6-36,11 3 82,15 5 96,13 0-360,15 1 616,11-2-752,8-3 214,3-4-132,-2-5 14,-10-3-45,-13-4 10,-18-2 33,-19-7-12,-16-7 44,-26 11-39,1 1 0,-1 0 0,0 0 0,0 0 1,0-1-1,0 1 0,-1-1 0,1 1 0,0-1 1,-1 1-1,1-1 0,0-2 0,-2-24 62,-11-5 446,-9-3-573,-7 2 138,-3 2 8,-2 5-99,0 7 30,0 7-86,0 5 3,0 4 32,0 7-32,0 8 85,1 8-117,3 7 112,4 5-90,5 2-31,6 0-65,6-2-44,7-5 156,11-5 42,11-7 13,11-5-104,10-5 129,9-6-175,6-7 71,2-7-81,-2-6 94,-3-7-123,-4-6-75,-6-6 187,-4-7-251,-8-6 302,-5-6-92,-5-6-209,-4-6-100,0-3-98,-1-3-235,0 3 445,-1 7 340,-2 10-84,-4 14 89,-3 14-6,-3 13 41,-2 8-30,-1 8-27,-1 10 8,-4 13 163,-4 13 531,-5 15 195,-3 14-13,-2 13 122,-1 11 53,1 6-346,2 1-435,4-2-174,3-6-72,3-9-18,2-12-104,2-12-1935,2-15-984,0-14-8507,1-12 14506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21.65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83746.5"/>
      <inkml:brushProperty name="anchorY" value="-900573.25"/>
      <inkml:brushProperty name="scaleFactor" value="0.5"/>
    </inkml:brush>
  </inkml:definitions>
  <inkml:trace contextRef="#ctx0" brushRef="#br0">86 1 8996,'0'0'0,"0"0"1089,0 0-206,0 0 1216,0 0-602,-13 25-475,-2 13-486,-2 10 67,2 6-69,4 4-550,3-1 82,3-1-186,3-7-1019,4-6-1438,6-11-219,5-10-2065,0-8-1194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22.08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82426.0625"/>
      <inkml:brushProperty name="anchorY" value="-899799.25"/>
      <inkml:brushProperty name="scaleFactor" value="0.5"/>
    </inkml:brush>
  </inkml:definitions>
  <inkml:trace contextRef="#ctx0" brushRef="#br0">0 1 7299,'0'0'0,"0"0"929,0 0 410,0 0 630,0 0-1033,0 0-239,26 9-124,8 6 150,4 5-283,1 6-26,-4 4-110,-6 2-152,-6 3-117,-8 0-19,-5 0-11,-5-2-5,-5-4 0,-3-6-317,-1-6 15,0-7 14,-1-4 109,1-9-293,0-8 168,2-9 240,1-9-19,0-7 65,2-5 34,3-2-6,1 2 25,2 5-6,-1 6 171,0 9 9,-1 8 81,-1 6-68,0 4-142,-1 8 301,1 7 70,0 7-235,0 6 32,0 4-146,0 3-102,-1 1 18,0 0-130,-1-3-1294,-1-3-869,0-8-2117,-1-5-4435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22.41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83996.6875"/>
      <inkml:brushProperty name="anchorY" value="-901368.375"/>
      <inkml:brushProperty name="scaleFactor" value="0.5"/>
    </inkml:brush>
  </inkml:definitions>
  <inkml:trace contextRef="#ctx0" brushRef="#br0">0 0 5106,'0'0'0,"0"0"1441,0 0-1009,0 0 3090,30 4-2196,9 5-587,8 6 205,3 6-173,-2 5 88,-6 6-154,-7 4-231,-9 5-87,-9 5-259,-11 4-114,-13 2-9,-13 1 0,-12-2-586,-7-6-206,-4-5-985,1-10-138,3-9-1363,8-9-5129,9-6 9419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22.58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85331.1875"/>
      <inkml:brushProperty name="anchorY" value="-903227.8125"/>
      <inkml:brushProperty name="scaleFactor" value="0.5"/>
    </inkml:brush>
  </inkml:definitions>
  <inkml:trace contextRef="#ctx0" brushRef="#br0">0 0 7652,'0'0'0,"0"0"1952,0 0-1157,0 0 2031,0 0-1754,0 0-95,31 10 10,10 2-1022,9 2 152,3 0-119,-2-2-628,-8-3-2123,-9-1-1505,-12-4-5225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22.85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86926.0625"/>
      <inkml:brushProperty name="anchorY" value="-904580.875"/>
      <inkml:brushProperty name="scaleFactor" value="0.5"/>
    </inkml:brush>
  </inkml:definitions>
  <inkml:trace contextRef="#ctx0" brushRef="#br0">0 0 6403,'0'0'0,"0"0"2801,0 0-2539,0 0 2611,0 0-976,0 0-625,0 0-439,35 6-233,15 1-405,12-1-155,6-3-11,1-3-848,-6-2-2961,-11 0-3800,-15-1 2837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23.64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88632.375"/>
      <inkml:brushProperty name="anchorY" value="-905865.375"/>
      <inkml:brushProperty name="scaleFactor" value="0.5"/>
    </inkml:brush>
  </inkml:definitions>
  <inkml:trace contextRef="#ctx0" brushRef="#br0">1 313 6675,'0'0'0,"0"0"672,0 0-578,0 0 1603,29-7-961,13-6-501,12-6-107,6-4-78,-1-4-47,-6-2 0,-9 0 34,-12 0 102,-11 3-83,-8 1 312,-9 4-107,-7 2-66,-9 4 48,-6 2 90,-6 4-84,-5 4-25,-3 2 213,-3 3-309,-1 5 118,2 5 53,1 6-43,4 5-75,4 8 249,6 8-172,3 8 116,6 9-142,3 8 21,4 7-215,1 3 18,2 2-56,1-2 5,0-5-453,0-8-731,-1-10-809,1-10-848,-1-13-3159,0-10 3191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23.84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89950.75"/>
      <inkml:brushProperty name="anchorY" value="-907644.5625"/>
      <inkml:brushProperty name="scaleFactor" value="0.5"/>
    </inkml:brush>
  </inkml:definitions>
  <inkml:trace contextRef="#ctx0" brushRef="#br0">0 11 7684,'0'0'0,"0"0"2865,0 0-3119,0 0 2461,0 0-783,32 0-983,13-1-135,17 1-196,14-1-97,9 1-77,8 0-1241,4-1-362,0-2-3338,-19-1-2184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24.10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91885.3125"/>
      <inkml:brushProperty name="anchorY" value="-908904.3125"/>
      <inkml:brushProperty name="scaleFactor" value="0.5"/>
    </inkml:brush>
  </inkml:definitions>
  <inkml:trace contextRef="#ctx0" brushRef="#br0">149 1 6931,'0'0'0,"0"0"1729,0 0-710,0 0 987,0 0-960,-22 26-248,-4 12-142,-2 10 38,2 7-438,5 3-123,7 0-117,5-2-128,7-7-1232,8-8-839,9-12 158,7-9-3436,-1-9 1363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24.54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90531.5"/>
      <inkml:brushProperty name="anchorY" value="-908123.0625"/>
      <inkml:brushProperty name="scaleFactor" value="0.5"/>
    </inkml:brush>
  </inkml:definitions>
  <inkml:trace contextRef="#ctx0" brushRef="#br0">1 0 6339,'0'0'0,"0"0"2785,0 0-3137,0 0 2073,0 0-598,0 0-240,0 0-488,19 13-118,6 6 150,3 6 29,-1 5-456,-4 2 126,-5 2-41,-6-1-82,-4-2 24,-4-4-30,-3-5-163,-2-6-159,-3-5-209,-1-5 340,-2-3 10,1-6-406,0-5 435,1-7-162,2-7-177,2-5 323,3-4 43,6-2-80,4-1 24,3 2 32,2 4 173,-1 5-47,-2 6 63,-3 6 270,-4 4 112,-2 4-144,-3 3-11,0 6 451,-1 7-158,1 6-247,1 6 13,0 4-81,1 3-236,-1 1 23,0-1-24,-2-4-714,0-4-1199,0-8-392,-1-5-1552,0-5-1635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24.81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92061.4375"/>
      <inkml:brushProperty name="anchorY" value="-909674.75"/>
      <inkml:brushProperty name="scaleFactor" value="0.5"/>
    </inkml:brush>
  </inkml:definitions>
  <inkml:trace contextRef="#ctx0" brushRef="#br0">0 1 3794,'0'0'0,"0"0"2033,0 0-1924,0 0 2063,0 0-1137,0 0 59,32 23 1027,8 11-2009,6 9 624,-3 6-184,-7 5-296,-11 2-192,-8 2 3,-12-3-30,-11-3-42,-9-6-27,-10-6-256,-7-7-603,-6-7-891,-1-8-1609,1-6-3796,8-6 7523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17.30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33785.5625"/>
      <inkml:brushProperty name="anchorY" value="-669818.4375"/>
      <inkml:brushProperty name="scaleFactor" value="0.5"/>
    </inkml:brush>
  </inkml:definitions>
  <inkml:trace contextRef="#ctx0" brushRef="#br0">447 91 6531,'0'0'0,"0"0"1601,0 0-393,0 0 94,0 0 491,0 0-811,0 0-334,-9-10 40,-1 0-186,-2-1-179,-2 3-182,-5 8-133,-7 11 35,-8 14-11,-8 15 109,-6 14 139,-2 15-87,1 12 1,4 11-71,9 10-40,10 5-70,8 0-5,9-6-99,12-11-50,10-16 45,-10-65 76,0 0 0,1 0 1,0 0-1,8 12 0,-9-16 15,0-1 0,1 1-1,0-1 1,0 0 0,0 1-1,0-2 1,6 5-1,-5-5 2,0 0-1,0 0 0,0 0 1,1-1-1,-1 0 0,1 0 1,5 1-1,-3-2-54,0-1 1,-1 1-1,1-1 0,0 0 1,13-2-1,-8-1-20,0 0 1,1-1-1,16-6 0,45-29-396,1-15 123,-5-12 235,-9-10-11,-11-7 42,-14-5-52,-12-6-20,-11-2-71,-10 0 53,-12 3 202,-10 9-39,-9 9 8,-8 15 101,-6 14 157,34 41-244,0 0 0,0 0 0,0 0 0,-13-5 1,-31-8-2,-4 15-11,0 13 8,3 12-120,4 10 110,6 10-430,9 7-605,9 7-876,9 5-706,11 1-1068,6-12-855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25.49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93351.875"/>
      <inkml:brushProperty name="anchorY" value="-911549.75"/>
      <inkml:brushProperty name="scaleFactor" value="0.5"/>
    </inkml:brush>
  </inkml:definitions>
  <inkml:trace contextRef="#ctx0" brushRef="#br0">0 29 2577,'0'0'0,"0"0"6291,0 0-6350,0 0 2300,0 0-392,0 0-939,0 0-587,0 0 106,0 0 478,0 0-306,0 0-233,0 0 101,0 0-74,0 0-85,0 0-14,0 0-40,0 0-51,0 0 12,0 0-28,0 1-13,0-1-35,0 0-47,0 1 29,0-1-89,0 0-12,0 0 18,0 0-48,0 0 32,0 0-30,0 0 28,0 0 10,0 0-22,0 0 65,0 0 18,0 0 73,0 0-73,0 0-48,0 0 33,0 0-35,0 0-49,3 0 14,4 0-8,7 0 19,6 0-24,7 0 45,5 0-51,2 0 16,0 0-5,-1 0 19,-5-1-24,-4 1-49,-5-1 52,-4 0-57,-3 0 53,-3 0-90,-2 1 64,-3-1-245,-1 1-305,-1-1-279,0 0-457,2-2-785,1-1-1351,3-4-3592,-1 1 3118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25.91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94974.9375"/>
      <inkml:brushProperty name="anchorY" value="-912791.9375"/>
      <inkml:brushProperty name="scaleFactor" value="0.5"/>
    </inkml:brush>
  </inkml:definitions>
  <inkml:trace contextRef="#ctx0" brushRef="#br0">147 180 9604,'0'0'0,"0"0"3218,0 0-3736,0 0 1796,0 0 304,0 0-1184,0 0-334,14-4 96,7-3-152,5-2-5,3-4-150,-2 0-315,-3-2-106,-6-1-259,-5 0-45,-5-1-49,-4 1 316,-6 1 34,-7 1 45,-8 4-66,-6 3 362,-5 2 193,-1 2 0,0 3 143,3 5 273,3 6 192,3 8 342,2 8 4,2 9 89,1 8-360,0 9 15,2 6-415,1 4-70,1 0-176,2-3-13,2-6-369,3-8-1173,1-12-1033,2-11-2356,1-9-785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26.11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93558"/>
      <inkml:brushProperty name="anchorY" value="-911952.625"/>
      <inkml:brushProperty name="scaleFactor" value="0.5"/>
    </inkml:brush>
  </inkml:definitions>
  <inkml:trace contextRef="#ctx0" brushRef="#br0">0 18 8244,'0'0'0,"0"0"720,0 0 1084,0 0-366,26 0-185,12 0-783,11 0-342,7 0-64,6 0-51,1 0-591,1-4-2040,-2-3-2757,-13 0-323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26.35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95296.375"/>
      <inkml:brushProperty name="anchorY" value="-913204.5625"/>
      <inkml:brushProperty name="scaleFactor" value="0.5"/>
    </inkml:brush>
  </inkml:definitions>
  <inkml:trace contextRef="#ctx0" brushRef="#br0">142 1 880,'0'0'0,"0"0"5955,0 0-5472,0 0 2478,0 0-986,-20 28-447,-5 12-316,-2 9-521,2 5-110,6 1-509,5-3-21,5-4-32,7-7-188,7-9-1277,8-9-336,7-9-1729,7-8-4028,-3-4 6338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26.56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93974.625"/>
      <inkml:brushProperty name="anchorY" value="-912378.75"/>
      <inkml:brushProperty name="scaleFactor" value="0.5"/>
    </inkml:brush>
  </inkml:definitions>
  <inkml:trace contextRef="#ctx0" brushRef="#br0">0 1 9316,'0'0'0,"0"0"1025,0 0-804,0 0 1817,0 0-1016,0 0-355,0 0-440,12 6-48,10 0-182,12 1-16,11-2-1146,9-2-2968,3-4-5889,-8-2 12208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27.09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95517.125"/>
      <inkml:brushProperty name="anchorY" value="-913672.125"/>
      <inkml:brushProperty name="scaleFactor" value="0.5"/>
    </inkml:brush>
  </inkml:definitions>
  <inkml:trace contextRef="#ctx0" brushRef="#br0">0 1 272,'0'0'0,"0"0"7027,0 0-7582,0 0 2279,0 0 98,0 0-1152,0 0-22,18 1-218,5 4 39,5 3-79,0 3 277,-1 2-361,-3 4 81,-4 1-216,-4 2-83,-5 2-64,-4 1-16,-3 2-5,-6 1-153,-6 2-629,-7 0-34,-7 0-207,-2-4-111,1-3-136,3-7 808,5-4 371,6-5-45,3-5-198,4-6 307,4-7-67,7-6 78,6-6 7,7-5-15,5-4-30,4-2-253,2 0-192,0 2 597,-4 4-178,-6 6 411,-6 8 615,-6 6-210,-5 4-144,-3 7-64,-3 7 822,-1 9-590,0 8 45,0 7-37,0 5-461,0 4-9,1 2-325,-1 0 67,1-5-809,0-6-1350,3-10-575,3-9-2018,1-7 65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27.33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97118.3125"/>
      <inkml:brushProperty name="anchorY" value="-915328.5625"/>
      <inkml:brushProperty name="scaleFactor" value="0.5"/>
    </inkml:brush>
  </inkml:definitions>
  <inkml:trace contextRef="#ctx0" brushRef="#br0">26 0 5523,'0'0'0,"0"0"1664,0 0-503,0 0 1115,0 0-1209,0 0-400,27 23 605,7 10-199,4 7-692,-1 5 390,-7 2-285,-8 0-406,-8 0-35,-14-1-42,-16-1-427,-16-2-1100,-18-3-1149,-18-3-2527,6-9-1786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28.08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95822.625"/>
      <inkml:brushProperty name="anchorY" value="-914579.125"/>
      <inkml:brushProperty name="scaleFactor" value="0.5"/>
    </inkml:brush>
  </inkml:definitions>
  <inkml:trace contextRef="#ctx0" brushRef="#br0">0 295 3105,'0'0'0,"0"0"3522,0 0-3978,0 0 1360,0 0 1105,0 0-1080,30-3-174,14-1-123,15-1 67,13-1-280,10-1-54,10-1 25,11 0 31,16 0 436,17-1-532,18 1-5,17 0-173,11 0-91,10 0 8,3 1-35,0 2-31,-4 1 7,-6 0 14,-8 2 13,-8 0-22,-7 0 9,-7-1-22,-6-2 6,-6 0-3,-8-2-37,-4-1 47,-5-1-15,-1-1 5,1-2 19,6-1-25,9-1 28,12-2 10,11 0 16,8 2-40,3 2-5,0 2-1,-6 1-20,-11 3 23,-19 1-27,-23 2 28,-28 2-65,-28 0 75,-24 1 51,-26 1 248,-25-1-233,-25 2-63,-24 4 0,-20 3-334,-16 4-1555,-9 1-174,-1 2-1147,6-1-1904,21-2 1685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28.67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0207E6"/>
      <inkml:brushProperty name="anchorY" value="-915643.5625"/>
      <inkml:brushProperty name="scaleFactor" value="0.5"/>
    </inkml:brush>
  </inkml:definitions>
  <inkml:trace contextRef="#ctx0" brushRef="#br0">0 45 7379,'0'0'0,"0"0"1953,0 0-1419,0 0 1451,0 0-782,0 0-667,0 0-269,22-10 179,11-1-62,13 1-179,8 2 99,5 3 94,3 5-238,-2 5 21,-5 6-31,-7 4-153,-10 5 40,-11 3-21,-9 3-18,-12 3-182,-13 3-43,-15 1-280,-13 1-83,-12-2 78,-8-3 13,-1-5-24,0-6 313,6-6 23,8-6 123,8-2 21,10-5 43,9-3-5,6-2 5,7-1 0,9-1 18,11 2 183,9 1 284,10 2 62,8 1-157,9 4 140,5 3-305,4 5-159,2 3 14,1 3-85,-1 2-286,-4 0-2331,-6-1-5182,-12-4 3749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29.48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0408E6"/>
      <inkml:brushProperty name="anchorY" value="-917292.5625"/>
      <inkml:brushProperty name="scaleFactor" value="0.5"/>
    </inkml:brush>
  </inkml:definitions>
  <inkml:trace contextRef="#ctx0" brushRef="#br0">7 4 7155,'0'0'0,"0"0"1553,0 0-822,0 0 1355,0 0-1035,0 0-602,0 0-156,-1 0 113,-1 1 20,0-1-140,1 1-97,0 0-87,5 1 66,8 2 136,11 1-21,13 0-131,13-1-85,12-1-22,11-1-8,8 0-23,3-3-14,1-2 40,-5-2-88,-7 0 64,-11-1-40,-13 1-27,-14 2-179,-13 0-7,-10 2-403,-12 0-401,-11 1-359,-10 1-263,-9 2-1092,-7-1-1687,5 0 1240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17.57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32185.4375"/>
      <inkml:brushProperty name="anchorY" value="-668841.5625"/>
      <inkml:brushProperty name="scaleFactor" value="0.5"/>
    </inkml:brush>
  </inkml:definitions>
  <inkml:trace contextRef="#ctx0" brushRef="#br0">25 0 1601,'0'0'0,"0"0"6819,0 0-6312,0 0 2494,0 0-1341,0 0-729,0 0-675,-9 2-264,0 2-110,2 4 140,8 2-100,9 3 92,12 1-22,13-2 8,10-2-168,9-2-812,3-4-730,0-1-1008,-6-2-2159,-12-1 768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29.85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0604E6"/>
      <inkml:brushProperty name="anchorY" value="-918568.0625"/>
      <inkml:brushProperty name="scaleFactor" value="0.5"/>
    </inkml:brush>
  </inkml:definitions>
  <inkml:trace contextRef="#ctx0" brushRef="#br0">8 1 6275,'0'0'0,"0"0"1344,0 0-1362,0 0 2069,0 0-842,0 0-1020,0 0-42,0 0 149,0 0 30,0 0-217,0 1 174,0 3 429,0 6-274,-1 6 55,0 7-135,0 7-214,-1 7-5,1 7-113,0 5 20,1 3-14,-1 1-38,1-1 12,0-5-25,0-7-480,0-8-816,0-9-731,2-9-1980,3-6-2388,1-5 7070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30.40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0731E6"/>
      <inkml:brushProperty name="anchorY" value="-920376.0625"/>
      <inkml:brushProperty name="scaleFactor" value="0.5"/>
    </inkml:brush>
  </inkml:definitions>
  <inkml:trace contextRef="#ctx0" brushRef="#br0">194 171 3858,'0'0'0,"0"0"2513,0 0-2260,0 0 2159,0 0-438,0 0-1069,0 0-212,0 0-111,0 0-91,0-1-192,3-2-195,2-6-70,4-3 36,0-4-84,0-3 79,-1 0-81,-3-1 24,-1 3-8,-2 1 18,-2 2-23,-3 4-11,-3 2-72,-3 4 56,-2 1-22,-4 4-12,-2 8 79,-3 8 88,-1 10 36,0 12-20,0 11 163,1 10-64,1 9-66,2 5-70,1 2-80,4-3-24,3-6-844,4-9-623,1-14-1518,3-13-2175,0-12 710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30.60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0585E6"/>
      <inkml:brushProperty name="anchorY" value="-919649.125"/>
      <inkml:brushProperty name="scaleFactor" value="0.5"/>
    </inkml:brush>
  </inkml:definitions>
  <inkml:trace contextRef="#ctx0" brushRef="#br0">1 0 5394,'0'0'0,"0"0"4050,0 0-4519,0 0 1907,0 0 224,0 0-902,26 2-400,12 0-202,13 2-110,9 0-38,6-1-175,5-1-1860,1-1-2710,-13-1-2150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30.83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0756E6"/>
      <inkml:brushProperty name="anchorY" value="-920936.75"/>
      <inkml:brushProperty name="scaleFactor" value="0.5"/>
    </inkml:brush>
  </inkml:definitions>
  <inkml:trace contextRef="#ctx0" brushRef="#br0">202 1 4418,'0'0'0,"0"0"4626,0 0-4855,0 0 2937,0 0-1062,0 0-566,-29 12-461,-5 8-136,-4 7 3,4 6-137,6 4-360,9 2 62,6 0-158,6-1-794,7-5-679,7-7-906,6-8-708,7-6-477,-3-6-724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31.23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0615E6"/>
      <inkml:brushProperty name="anchorY" value="-920007.125"/>
      <inkml:brushProperty name="scaleFactor" value="0.5"/>
    </inkml:brush>
  </inkml:definitions>
  <inkml:trace contextRef="#ctx0" brushRef="#br0">0 1 4882,'0'0'0,"0"0"2786,0 0-2840,0 0 1802,0 0-521,0 0-261,0 0-398,8 14-13,1 6-192,2 7-310,-2 3-18,-1 2 34,-3 0-66,-2-1-1,-1-4-55,-1-5-248,-1-5-65,-1-5-130,0-6-168,0-2 389,0-7-632,1-7-104,1-6 648,4-6-392,3-5 101,3-3-312,1 1 977,0 3-112,-2 5 130,-2 6 216,-3 6 548,-1 4-478,-3 5 424,0 6 256,-1 7-203,-1 5-320,-1 5-32,-1 2-301,0 0-69,0 0-60,0-2-357,0-4-1363,1-5-1315,0-5 290,1-4-879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31.50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0752E6"/>
      <inkml:brushProperty name="anchorY" value="-921543.5625"/>
      <inkml:brushProperty name="scaleFactor" value="0.5"/>
    </inkml:brush>
  </inkml:definitions>
  <inkml:trace contextRef="#ctx0" brushRef="#br0">116 0 3298,'0'0'0,"0"0"1328,0 0-634,0 0 1675,0 0-667,0 0-341,0 0-262,9 21 13,2 9-15,0 9-388,-2 6-36,-2 3 100,-2 3-500,-7 3-175,-8-1-66,-9-1-18,-8-4-425,-3-7-1339,-1-10-614,3-10-1518,7-8-5118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31.69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0614E6"/>
      <inkml:brushProperty name="anchorY" value="-920820.3125"/>
      <inkml:brushProperty name="scaleFactor" value="0.5"/>
    </inkml:brush>
  </inkml:definitions>
  <inkml:trace contextRef="#ctx0" brushRef="#br0">0 30 6243,'0'0'0,"0"0"2833,0 0-3212,0 0 2580,0 0-560,27 0-1214,12 0 419,12 0-729,8 0-34,3-1-62,-1-3-557,-5-2-2017,-9-4-1849,-13 1-2558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31.9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0784E6"/>
      <inkml:brushProperty name="anchorY" value="-922060.3125"/>
      <inkml:brushProperty name="scaleFactor" value="0.5"/>
    </inkml:brush>
  </inkml:definitions>
  <inkml:trace contextRef="#ctx0" brushRef="#br0">46 1 5939,'0'0'0,"0"0"1793,0 0-1569,0 0 2745,0 0-1832,-8 28-17,0 10-90,-1 10-163,1 4-342,3 2-306,1-2-181,2-2-6,1-6-889,4-5-1381,7-9-1545,9-9-2943,0-8 5067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32.30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0912E6"/>
      <inkml:brushProperty name="anchorY" value="-923799.875"/>
      <inkml:brushProperty name="scaleFactor" value="0.5"/>
    </inkml:brush>
  </inkml:definitions>
  <inkml:trace contextRef="#ctx0" brushRef="#br0">88 254 1008,'0'0'0,"0"0"9749,0 0-10589,0 0 2763,0 0-317,0 0-843,0 0-747,18-12 118,7-4-156,6-4-4,2-3-436,1-1-176,-3-1-125,-5 1 112,-6 0-128,-6 2 150,-5 3 87,-6 2-114,-7 5 362,-7 3-84,-6 4 300,-6 4 60,-5 6 36,-2 8 308,-2 8 349,0 9 274,2 10-114,2 9-2,3 10 141,3 5-534,4 4-85,4 0-337,5-4 25,3-6-206,4-8-872,2-12-1070,3-12-1867,0-9-3151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32.50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0777E6"/>
      <inkml:brushProperty name="anchorY" value="-922946.6875"/>
      <inkml:brushProperty name="scaleFactor" value="0.5"/>
    </inkml:brush>
  </inkml:definitions>
  <inkml:trace contextRef="#ctx0" brushRef="#br0">0 1 8244,'0'0'0,"0"0"1729,0 0-1980,0 0 2209,0 0-640,0 0-787,0 0-355,34 12-85,14 2-75,17 2-350,9-1-1661,6-5-2872,-13-2-2156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17.77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33801.9375"/>
      <inkml:brushProperty name="anchorY" value="-670199.9375"/>
      <inkml:brushProperty name="scaleFactor" value="0.5"/>
    </inkml:brush>
  </inkml:definitions>
  <inkml:trace contextRef="#ctx0" brushRef="#br0">1 72 6547,'0'0'0,"0"0"2897,0 0-3305,0 0 1262,0 0 72,0 0-211,31 1-635,19 0-3,19-4-141,20-5-1441,16-8 6,14-8-4016,-18 2 2634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32.71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0941E6"/>
      <inkml:brushProperty name="anchorY" value="-924292.125"/>
      <inkml:brushProperty name="scaleFactor" value="0.5"/>
    </inkml:brush>
  </inkml:definitions>
  <inkml:trace contextRef="#ctx0" brushRef="#br0">0 14 2593,'0'0'0,"0"0"6243,0 0-6648,0 0 2253,0 0 276,0 0-1318,0 0-686,2 1 40,5 1-67,6 0-18,9 0-91,7-2-1110,8-4-2283,5-4-5622,-6-1 10215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33.17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1086E6"/>
      <inkml:brushProperty name="anchorY" value="-925549"/>
      <inkml:brushProperty name="scaleFactor" value="0.5"/>
    </inkml:brush>
  </inkml:definitions>
  <inkml:trace contextRef="#ctx0" brushRef="#br0">1 1 6195,'0'0'0,"0"0"2145,0 0-1307,0 0 858,0 0-1034,0 0-8,19 16-153,4 4-39,2 4-9,-4 1-303,-4-2-9,-6 0-90,-5-4 45,-3-1-96,-2-5 8,-1-2-6,-1-5-95,0-2-123,-1-2 11,-1-2 58,1 0-24,-1-1-213,0-2 325,0-1 6,0-1 42,1-1 24,0 0 38,0 0 29,1 0 32,0 2-24,0 0-82,0 0 4,0 1 12,1 1 10,0 0-3,0 1 78,0 0 15,0 0-17,0 0 9,0 1-58,0 0-58,0 0-44,0 0-423,0 0-727,0-1-1183,0-2-1450,0 1-2279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34.51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1223E6"/>
      <inkml:brushProperty name="anchorY" value="-926957.5"/>
      <inkml:brushProperty name="scaleFactor" value="0.5"/>
    </inkml:brush>
  </inkml:definitions>
  <inkml:trace contextRef="#ctx0" brushRef="#br0">0 0 1825,'0'0'0,"0"0"2641,0 0-2801,0 0 1323,0 0 441,0 0-302,0 0-841,0 1 387,0 0 198,0 0-389,0 0-105,0-1 157,0 1-52,0-1-62,0 0-14,1 0-205,4 0-77,4 0 176,8 0-160,7 0-118,8 0-114,5 0-56,3 0-1,-1-1-10,-5 1-18,-5-1 4,-9 1-2,-6 0 0,-6-1 38,-4 1 63,-3 0-127,-1 0 79,-2 0-64,1 0-21,0 0-88,0 0-800,-1 0-564,-1 0-527,-2 0-1612,-1 0-3813,0 0 7554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35.14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1378E6"/>
      <inkml:brushProperty name="anchorY" value="-928229.75"/>
      <inkml:brushProperty name="scaleFactor" value="0.5"/>
    </inkml:brush>
  </inkml:definitions>
  <inkml:trace contextRef="#ctx0" brushRef="#br0">343 0 4562,'0'0'0,"0"0"560,0 0-167,0 0 812,0 0-316,0 0-505,0 0 78,2 3 234,1-1-229,-1 2 24,1-1-3,-2 1-64,0 0 16,0 3 48,-3 3 41,-4 4-196,-7 4-143,-5 3-62,-5 3-115,-3 2 38,-2 3 15,-1 3-26,-1 2 104,-1 2 27,0 5-115,2 5-53,1 3 122,4 4-101,6 0-5,5 1 2,7-1 14,9-3-6,9-2-34,9-6 10,9-8-5,7-7 0,7-9-317,7-8-1030,4-10-1593,3-10-3549,-9-3 4123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35.88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1507E6"/>
      <inkml:brushProperty name="anchorY" value="-930325.75"/>
      <inkml:brushProperty name="scaleFactor" value="0.5"/>
    </inkml:brush>
  </inkml:definitions>
  <inkml:trace contextRef="#ctx0" brushRef="#br0">0 110 6835,'0'0'0,"0"0"1041,0 0-1065,0 0 1947,0 0-490,0 0-1241,0 0 149,3-2-293,4-1 270,5 0-118,4 1 136,5 1-160,1 4 32,2 6 80,-2 6 102,-2 5-305,-4 5 62,-5 5-48,-4 4-38,-3 3-10,-8 1-57,-7 1 14,-7-1-26,-5-2-126,-2-5-96,1-6 130,4-8 25,6-5 50,5-6-136,3-4 27,5-5 80,5-8-365,7-8 351,8-7-42,7-8-229,6-5-107,3-6 93,2-4 64,2-3-283,-2 1-39,-2 3 559,-6 6 9,-7 7 45,-6 9 302,-6 9 501,-5 6-256,-3 5-198,-2 5-133,-2 5-80,-4 10 446,-3 8-142,-2 11 158,-1 8-177,1 5 57,2 4-265,3-1-154,2-4-9,2-6-58,2-7-32,5-9-685,5-7-1322,6-8-1477,-1-4-5748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36.13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1671E6"/>
      <inkml:brushProperty name="anchorY" value="-931912"/>
      <inkml:brushProperty name="scaleFactor" value="0.5"/>
    </inkml:brush>
  </inkml:definitions>
  <inkml:trace contextRef="#ctx0" brushRef="#br0">111 0 5939,'0'0'0,"0"0"2097,0 0-1364,0 0 1735,0 0-1195,0 0 87,16 30-549,2 9-333,1 7-43,-3 3-187,-4-1-251,-6-2 41,-10-2-671,-13-3-679,-12-2-855,-14-3-842,-12-4-2527,5-8 2599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36.87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1532E6"/>
      <inkml:brushProperty name="anchorY" value="-931115.5625"/>
      <inkml:brushProperty name="scaleFactor" value="0.5"/>
    </inkml:brush>
  </inkml:definitions>
  <inkml:trace contextRef="#ctx0" brushRef="#br0">1 57 3602,'0'0'0,"0"0"208,0 0 1494,0 0-390,0 0-76,33 0 28,15 0-509,17 0-205,14 0 213,13 0-587,13 0 707,11 0-560,11 0-32,12 0-158,9 0-130,7 0 167,3 0-175,1 2 16,-3 0-6,-2 0-5,-5 0 19,-5-1-25,-6 1 28,-7-2-28,-7-3 84,-8-2-6,-9-2-13,-9-2 82,-7 0-117,-7 0 112,-5 0-109,-3 3 106,-3 1-125,-3 2 19,-3 1-27,-6 2 2,-8-1-20,-7 2 23,-9-1-8,-10 2 3,-9-1-18,-8 0 23,-5 0-8,-4 0-53,-5 2-619,-9 3-125,-13 1-1668,-15 2-1846,3-1-1770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37.47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2001E6"/>
      <inkml:brushProperty name="anchorY" value="-932369.1875"/>
      <inkml:brushProperty name="scaleFactor" value="0.5"/>
    </inkml:brush>
  </inkml:definitions>
  <inkml:trace contextRef="#ctx0" brushRef="#br0">1 35 5314,'0'0'0,"0"0"3314,0 0-3773,0 0 2628,0 0-758,0 0-1037,0 0-19,16-7 90,11 0-135,8-1 69,8 2-147,3 2 24,1 1-13,-2 5-41,-5 3-156,-6 6 23,-7 5-18,-8 5-22,-6 5 24,-6 4-63,-8 5-337,-9 2-131,-10 0-695,-8-1 767,-7-4-458,-3-7 157,0-6 61,4-7 163,7-5-805,5-4 1272,8-3-105,6-5 100,4-2 125,5-2 147,7-2-54,6 2 217,5 1 541,5 2-237,3 2-113,2 2-23,1 1-86,3 3-101,0 2-259,2 1-29,2 2-107,3-1 13,5-1-106,6-1-1561,7-2-2548,7-2-1689,-11-1 5240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38.46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22E6"/>
      <inkml:brushProperty name="anchorY" value="-933929.5"/>
      <inkml:brushProperty name="scaleFactor" value="0.5"/>
    </inkml:brush>
  </inkml:definitions>
  <inkml:trace contextRef="#ctx0" brushRef="#br0">310 0 4882,'0'0'0,"0"0"1969,0 0-1681,0 0 2385,0 0-821,0 0-1100,0 0-77,0 0 198,0 0-236,0 0-122,0 0-53,0 0-94,0 0-5,0 0 29,0 0-32,0 0-64,0 0 0,0 0-5,0 0-115,0 0-24,0 0-74,0 0-62,0 0 10,-1 0-47,-1 0 29,-2 0-11,-2 0-34,-3 0 10,-3 0-5,-3 0-74,-3 0 2,-4 0-80,-3 0 55,0 0 148,-1 0-80,1 0 71,2 0-15,2 0 5,2 0 0,3 0-37,3 0 10,3 0-5,2 0 0,3 0 37,2 0-47,2 0 15,0 0 14,2 1-81,7-1 81,9 1 10,12-1 35,12 0-5,8 0 5,5 1-37,0-1 10,-2 0-5,-4 0 0,-5 0 0,-7 0-37,-8 0 10,-8 0-117,-7 0-80,-6 0-152,-5 0-678,-1 1-83,-5 1-306,-7 1-761,-12 1-2032,2-1-2860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38.6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2341E6"/>
      <inkml:brushProperty name="anchorY" value="-935215.6875"/>
      <inkml:brushProperty name="scaleFactor" value="0.5"/>
    </inkml:brush>
  </inkml:definitions>
  <inkml:trace contextRef="#ctx0" brushRef="#br0">1 0 7091,'0'0'0,"0"0"480,0 0 356,0 0 1839,0 0-1754,28 6-131,12 0-409,11-1-336,11 0 1,6-2-807,8-1-2886,4-4-4135,-13-1 7665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5:44.16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17456.25"/>
      <inkml:brushProperty name="anchorY" value="-651305.3125"/>
      <inkml:brushProperty name="scaleFactor" value="0.5"/>
    </inkml:brush>
  </inkml:definitions>
  <inkml:trace contextRef="#ctx0" brushRef="#br0">116 242 2849,'0'0'0,"0"0"2433,0 0-2707,0 0 978,0 0-613,0 0 768,0 0 320,1-7-1027,0 0 56,1-2 3,0 2 296,0 2-94,-1 0-98,0 3 43,0 0 183,0 1-2,-1 1 13,0-1 9,0-2-1,2-3-187,0-2-319,1-3 116,3-2-119,0-2-54,4-2 14,3-1-11,3 0-56,4 0 72,3 0-61,2 3 18,3 2-5,-1 3-19,0 4 62,-2 1-94,-1 3-63,-4 2-60,-3 6 27,-4 6 115,-4 8-34,-2 9 111,-5 9-45,-7 7 19,-9 5-78,-8 1-90,-6-2-73,-4-4 310,-1-7-304,2-8 288,2-8-232,5-8 88,5-6 67,4-4 13,4-3-147,4-3-27,3-3 169,1-4-246,3-3 40,4-2-90,4-1 277,6 0-11,5 0 17,2 2 47,3 3-29,0 2-27,0 4 65,-3 1-78,-1 2 24,-3 3 29,-2 4-11,-3 4 25,-2 4-6,-4 4 22,-2 3-5,-1 3 2,-3 1 18,0 0-42,-3-1 51,-3-1-16,-4-3-14,-3-3 80,-3-2-5,-4-3-13,-3-3 45,-1-2 61,-3-3 4,0-2-33,-1-1-24,0-2-88,0-2 21,1-3-69,2-1-3,3 0 17,2 0-9,4 1-146,2 2-556,1 1-391,2 2-1481,-1 1 66,3 0-1759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18.65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35636.625"/>
      <inkml:brushProperty name="anchorY" value="-671398.375"/>
      <inkml:brushProperty name="scaleFactor" value="0.5"/>
    </inkml:brush>
  </inkml:definitions>
  <inkml:trace contextRef="#ctx0" brushRef="#br0">667 21 5042,'0'0'0,"0"0"1153,0 0-299,0 0 271,0 0-282,0 0-386,0 0 31,-13-5 235,-4-1-315,-7 1-26,-6 0-52,-5 5-95,-5 6 224,-3 6-259,-3 5 64,0 6-21,1 3-3,3 3-56,6 3-152,5 1 22,7 3-57,8 1-48,6 2 11,5 1-45,7 0 29,9-1 8,7 0-40,6-3 88,5-1-8,2-4-51,0-3-18,-3-2 77,-2-4-8,-5-3 5,-5-2-34,-4-3 47,-5-2-15,-3-2 5,-3 0-19,-2 1 25,-6 1-9,-8 3 78,-9 1-59,-8 3-16,-7 0 5,-4 0-5,-2 1 19,1 0-43,3 0 50,3 1-34,5 0 11,8-1-40,6-1-46,8 0-26,4-2 21,6-1-86,9-1-106,8-4-552,9-1 370,9-3-464,6-3 291,3 0 206,0-2-99,-1 0 501,-5 2-21,-6 0 32,-7 1 53,-7 2 27,-5 3 369,-6 2 215,-2 4-75,-4 6-74,-6 5-5,-5 6-382,-5 5 718,-3 4-884,-1 3 444,1 4-366,2 5 50,4 3-76,4 2-9,4 0 16,4-4-45,7-7-61,8-9-3,10-11-43,13-11-664,15-16-728,17-17-1535,-8-4-4499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39.09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2515E6"/>
      <inkml:brushProperty name="anchorY" value="-936507.6875"/>
      <inkml:brushProperty name="scaleFactor" value="0.5"/>
    </inkml:brush>
  </inkml:definitions>
  <inkml:trace contextRef="#ctx0" brushRef="#br0">93 465 9236,'0'0'0,"0"0"2369,0 0-2745,0 0 1755,0 0 993,0 0-2185,0 0 0,19-19-83,7-3-62,6-6-34,1-1-26,-1-1 7,-3 1-5,-6-2-149,-7 0-163,-5-3 37,-7-2 64,-8-1-195,-7 1 417,-5 4-32,-3 4 98,0 8-64,2 6 46,0 6-32,0 8 7,-1 9 353,-1 12 254,-1 14 4,-3 13 148,0 12 12,0 8-461,1 5 46,5 1-358,3-4 21,5-5-47,3-10-209,3-10-1382,2-11-515,2-12-1200,-1-8-1040,1-8-2374,0-5 8092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39.27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2379E6"/>
      <inkml:brushProperty name="anchorY" value="-935474.0625"/>
      <inkml:brushProperty name="scaleFactor" value="0.5"/>
    </inkml:brush>
  </inkml:definitions>
  <inkml:trace contextRef="#ctx0" brushRef="#br0">0 1 7668,'0'0'0,"0"0"2064,0 0-1959,0 0 2053,0 0-744,0 0-1158,0 0 950,31 2-806,14 3-389,15 0 69,11 0-112,7 0-929,4-2-746,1 0-2087,-2-2-1184,-17 0 1243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39.55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2565E6"/>
      <inkml:brushProperty name="anchorY" value="-936774.5"/>
      <inkml:brushProperty name="scaleFactor" value="0.5"/>
    </inkml:brush>
  </inkml:definitions>
  <inkml:trace contextRef="#ctx0" brushRef="#br0">254 1 4370,'0'0'0,"0"0"2337,0 0-2465,0 0 2703,0 0-644,0 0-653,0 0-163,-18 7 491,-6 7-258,-7 8-401,-2 7-374,1 7 244,1 4-700,5 4-16,4 1-79,6 0-108,4-4-1269,6-5-673,3-7-749,10-9-555,11-7-2252,0-7 1932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40.04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2417E6"/>
      <inkml:brushProperty name="anchorY" value="-935931.8125"/>
      <inkml:brushProperty name="scaleFactor" value="0.5"/>
    </inkml:brush>
  </inkml:definitions>
  <inkml:trace contextRef="#ctx0" brushRef="#br0">12 89 10533,'0'0'0,"0"0"864,0 0 561,0 0-142,0 0-1419,0 0 448,11 6 99,6 3-238,2 6 89,0 3 183,-3 2-263,-3 3-25,-4 1-165,-4 1 88,-5 1 35,-7-1-144,-5 1-27,-5-2-184,-1-2-145,-1-4 84,3-4 125,3-5-190,4-4 348,4-2-9,2-2-210,2-2 132,3-5-47,7-6-85,8-6 26,11-7-723,8-6 409,8-6-404,6-6 230,1-2-464,-1 0-19,-5 3 1126,-8 6-66,-10 9 717,-10 9 437,-7 8 57,-5 5-348,-4 4-36,-2 9-513,-4 8 960,-2 10-87,-3 7-636,-2 6 230,0 4-435,0 0-165,1-3-30,4-5-245,1-8-616,5-7-1073,7-9-267,9-7-2024,0-5-2884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40.34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2581E6"/>
      <inkml:brushProperty name="anchorY" value="-937457"/>
      <inkml:brushProperty name="scaleFactor" value="0.5"/>
    </inkml:brush>
  </inkml:definitions>
  <inkml:trace contextRef="#ctx0" brushRef="#br0">19 0 5282,'0'0'0,"0"0"1185,0 0 205,0 0 595,0 0-400,0 0-790,0 0 50,28 13 124,6 7-180,2 8-167,-1 5 32,-4 4-214,-7 3 536,-7 2-295,-6-1-548,-5-1-37,-5-2-72,-9-2-355,-11-4-805,-15-2-1007,-16-3-845,-18-4-3249,6-7 590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42.76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2452E6"/>
      <inkml:brushProperty name="anchorY" value="-936683.3125"/>
      <inkml:brushProperty name="scaleFactor" value="0.5"/>
    </inkml:brush>
  </inkml:definitions>
  <inkml:trace contextRef="#ctx0" brushRef="#br0">3 1 6211,'0'0'0,"0"0"2209,0 0-1849,0 0 1929,0 0-1150,0 0-333,0 0-195,0 0-5,-1 0-121,0 0-277,5 0 0,10 0 539,12 0-283,13 0-298,10 0-49,10 0-109,5 0 6,3 0-14,-3 0-206,-5 0-949,-8 0-619,-11 0-1798,-12 1-2047,-11 0 1441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42.97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2637E6"/>
      <inkml:brushProperty name="anchorY" value="-937955.1875"/>
      <inkml:brushProperty name="scaleFactor" value="0.5"/>
    </inkml:brush>
  </inkml:definitions>
  <inkml:trace contextRef="#ctx0" brushRef="#br0">0 109 5026,'0'0'0,"0"0"5827,0 0-6462,0 0 1697,0 0 90,0 0-391,0 0-41,28 1-608,14-2 102,14-4-116,11-6-108,5-6-199,3-6-1613,-3-5-1779,-14 4-6008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43.32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2811E6"/>
      <inkml:brushProperty name="anchorY" value="-939116.3125"/>
      <inkml:brushProperty name="scaleFactor" value="0.5"/>
    </inkml:brush>
  </inkml:definitions>
  <inkml:trace contextRef="#ctx0" brushRef="#br0">0 1 7507,'0'0'0,"0"0"1473,0 0-1681,0 0 760,0 0-245,0 0 411,0 0-774,25 20 285,11 8 6,11 8-46,5 5-71,3 4 4,-3 1-7,-5 2-115,-8 0 14,-10-1-12,-10 0-20,-9-1 42,-10 1-51,-12 0 54,-9 1 21,-10 0-24,-8 1 48,-7-2-32,-5-2 10,-1-4-58,4-6-40,7-10-683,11-8-1360,10-11-2850,8-6 1288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43.78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2939E6"/>
      <inkml:brushProperty name="anchorY" value="-941293.6875"/>
      <inkml:brushProperty name="scaleFactor" value="0.5"/>
    </inkml:brush>
  </inkml:definitions>
  <inkml:trace contextRef="#ctx0" brushRef="#br0">148 202 9220,'0'0'0,"0"0"1809,0 0-2054,0 0 586,0 0 81,0 0-388,0 0 116,18-3-110,6-4-38,4-4-31,-1-3-427,-5-3-219,-5-1 147,-6-1 312,-5-1 90,-3 1-71,-5 2 197,-5 2-16,-5 2 10,-4 2 25,-4 3 125,-2 3 22,-2 2 151,-1 1 59,1 5 126,2 4-99,2 5 226,2 6 180,1 7 12,2 9-223,1 9 245,2 10-176,2 9-192,2 6-131,1 4-187,3 0-154,1-5 5,2-9-339,1-10-957,0-13-737,0-12-1025,1-9-1603,-1-8-996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44.08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2798E6"/>
      <inkml:brushProperty name="anchorY" value="-940542.375"/>
      <inkml:brushProperty name="scaleFactor" value="0.5"/>
    </inkml:brush>
  </inkml:definitions>
  <inkml:trace contextRef="#ctx0" brushRef="#br0">1 3 9396,'0'0'0,"0"0"785,0 0-655,0 0 2261,0 0-1340,34-1-432,12 1-318,11-1 102,4 1-245,1-1-113,-3 1-29,-7 0-139,-9 0-1744,-11 0-1511,-11 0-3118,-8 0 3460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19.16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34208.9375"/>
      <inkml:brushProperty name="anchorY" value="-671868.875"/>
      <inkml:brushProperty name="scaleFactor" value="0.5"/>
    </inkml:brush>
  </inkml:definitions>
  <inkml:trace contextRef="#ctx0" brushRef="#br0">32 928 2049,'0'0'0,"0"0"1713,0 0-505,0 0-61,0 0 828,0 0-327,0 0-572,4-3-983,-1-7 67,0-6-64,0-6 240,-1-8-165,-2-7-27,-2-5 51,-4-7 125,-2-7-317,0-5 82,-1-5-90,3-3 13,1-1 10,2 3-42,4 4-42,5 7 84,5 6-28,4 9 10,3 5-94,3 8-140,2 6-153,2 6-307,2 6-80,-1 5 182,-2 2 411,-1 4-113,-3 4 163,-2 5-26,-2 5-267,-3 6-761,-2 4 425,-3 4-539,-3 4-1062,-2-4-549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44.48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2973E6"/>
      <inkml:brushProperty name="anchorY" value="-941810"/>
      <inkml:brushProperty name="scaleFactor" value="0.5"/>
    </inkml:brush>
  </inkml:definitions>
  <inkml:trace contextRef="#ctx0" brushRef="#br0">0 64 6275,'0'0'0,"0"0"2193,0 0-150,0 0 44,0 0-657,0 0-678,0 0-144,4-4-167,4-2-137,6-1-56,7 0-165,5-1-75,3 1 8,2 0-72,0 1-769,-2 1-1072,-4 2-1088,-6 1-2396,-7 1-47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44.67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3124E6"/>
      <inkml:brushProperty name="anchorY" value="-943017.375"/>
      <inkml:brushProperty name="scaleFactor" value="0.5"/>
    </inkml:brush>
  </inkml:definitions>
  <inkml:trace contextRef="#ctx0" brushRef="#br0">1 76 3426,'0'0'0,"0"0"5442,0 0-5976,0 0 2362,0 0-14,0 0-928,0 0-449,27 3-266,15-3-77,16-5-92,13-6-741,11-7-1158,6-5-4946,-14 2 2999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45.06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3296E6"/>
      <inkml:brushProperty name="anchorY" value="-944212.4375"/>
      <inkml:brushProperty name="scaleFactor" value="0.5"/>
    </inkml:brush>
  </inkml:definitions>
  <inkml:trace contextRef="#ctx0" brushRef="#br0">0 273 2513,'0'0'0,"0"0"6755,0 0-7414,0 0 1838,0 0 254,0 0-691,0 0-430,20-3-125,7-3 37,7-5-75,4-3-135,-1-4 2,-1-3-30,-4-3-634,-4-2-569,-5 0-63,-5 0-465,-7 1 147,-4 4 803,-4 2-299,-6 5 571,-6 4-93,-6 4 629,-5 3-85,-3 5 1238,-2 6-307,1 6 387,1 6 51,2 7 37,3 7 5,1 7-592,2 7 357,2 6-399,0 6-740,2 4 147,2 2-571,1-1-1873,-1-5-18,0-9-1070,1-14-1395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45.2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3425E6"/>
      <inkml:brushProperty name="anchorY" value="-945860.9375"/>
      <inkml:brushProperty name="scaleFactor" value="0.5"/>
    </inkml:brush>
  </inkml:definitions>
  <inkml:trace contextRef="#ctx0" brushRef="#br0">1 1 8548,'0'0'0,"0"0"1617,0 0-1065,0 0 1668,0 0-1607,33 0-471,12 0-25,9 0-96,5 0-898,0 0-2552,-3 0-1826,-11 0 1098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45.44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3587E6"/>
      <inkml:brushProperty name="anchorY" value="-947130.9375"/>
      <inkml:brushProperty name="scaleFactor" value="0.5"/>
    </inkml:brush>
  </inkml:definitions>
  <inkml:trace contextRef="#ctx0" brushRef="#br0">13 0 8564,'0'0'0,"0"0"768,0 0 748,0 24 271,0 9-666,0 9-628,-1 2-175,-1-2 343,0-5-807,0-8 108,0-7-1624,0-9-1457,1-7-1795,0-6-562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45.69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3459E6"/>
      <inkml:brushProperty name="anchorY" value="-946153.25"/>
      <inkml:brushProperty name="scaleFactor" value="0.5"/>
    </inkml:brush>
  </inkml:definitions>
  <inkml:trace contextRef="#ctx0" brushRef="#br0">1 0 8452,'0'0'0,"0"0"1136,0 0-1157,0 0 1320,0 0-466,0 0-583,0 0-129,24 14-65,5 2 24,2 1-99,-3-3-512,-7-3-360,-6-3-1241,-6-3-501,-5-3-3934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47.07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3602E6"/>
      <inkml:brushProperty name="anchorY" value="-947510.0625"/>
      <inkml:brushProperty name="scaleFactor" value="0.5"/>
    </inkml:brush>
  </inkml:definitions>
  <inkml:trace contextRef="#ctx0" brushRef="#br0">1 1 5202,'0'0'0,"0"0"2498,0 0-1906,0 0 1515,0 0-1202,0 0-441,0 0 144,15 0-226,7 0-153,7 0 1,8 1 263,5 1-141,3 1 150,-1 1-577,-3-1 187,-8 0-120,-8 0 14,-8-1-6,-8-1-38,-4 0-212,-4-1-577,-1 2-841,-4-1-386,-5 2-985,-6-2-3286,2 1 6773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47.34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3761E6"/>
      <inkml:brushProperty name="anchorY" value="-948812.375"/>
      <inkml:brushProperty name="scaleFactor" value="0.5"/>
    </inkml:brush>
  </inkml:definitions>
  <inkml:trace contextRef="#ctx0" brushRef="#br0">26 1 8900,'0'0'0,"0"0"993,0 0-393,0 0 1102,0 0-974,0 0-536,0 0 379,1 7 747,0 8-477,1 9-78,-1 10-198,0 9 11,-2 8-290,-2 6-246,-4 6-3,0 1-103,0-2-1519,2-7-787,4-14-2318,2-12-5580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47.89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3632E6"/>
      <inkml:brushProperty name="anchorY" value="-948087.5"/>
      <inkml:brushProperty name="scaleFactor" value="0.5"/>
    </inkml:brush>
  </inkml:definitions>
  <inkml:trace contextRef="#ctx0" brushRef="#br0">123 191 9636,'0'0'0,"0"0"2001,0 0-2203,0 0 535,0 0 646,0 0-803,0 0-72,21 2-48,7 0 8,5-3-77,0-3-278,-3-4 246,-4-4-371,-5-2-139,-6-3 328,-5 0-232,-4 0-18,-4 0 308,-4 1-97,-7 0 228,-6 2 22,-5 1 43,-6 2 205,-1 3 376,-2 3-242,3 2 328,3 2 101,5 1-152,4 0-105,3 0 199,2 4-92,1 3-26,-1 6-61,0 7 13,-2 8 120,0 8-168,1 6-19,0 7-128,2 6 27,2 3-374,0 2 102,2-3-126,0-3 22,1-6-30,0-7-13,1-7-146,0-7-876,0-8-544,0-6-915,0-5-852,-1-4-3043,0-3 1662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48.13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3493E6"/>
      <inkml:brushProperty name="anchorY" value="-947305.6875"/>
      <inkml:brushProperty name="scaleFactor" value="0.5"/>
    </inkml:brush>
  </inkml:definitions>
  <inkml:trace contextRef="#ctx0" brushRef="#br0">0 1 10005,'0'0'0,"0"0"1824,0 0-1885,0 0 1678,0 0-577,0 0-1018,0 0 375,22 1 27,12 0-333,9 0-40,7 0 2,3-1-58,0 0-102,-4 1-1280,-7-1-1230,-9 0-4421,-11 0 2998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19.42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35760.75"/>
      <inkml:brushProperty name="anchorY" value="-672378.4375"/>
      <inkml:brushProperty name="scaleFactor" value="0.5"/>
    </inkml:brush>
  </inkml:definitions>
  <inkml:trace contextRef="#ctx0" brushRef="#br0">1 7 6531,'0'0'0,"0"0"928,0 0-149,0 0 1108,0 0-532,0 0-480,30 5-485,14 1-81,13-1-250,12 0-41,9-3-26,7-4-1163,5-4-1539,3-5-3648,-18 1 3906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48.61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366E6"/>
      <inkml:brushProperty name="anchorY" value="-948580.5"/>
      <inkml:brushProperty name="scaleFactor" value="0.5"/>
    </inkml:brush>
  </inkml:definitions>
  <inkml:trace contextRef="#ctx0" brushRef="#br0">48 0 1617,'0'0'0,"0"0"7459,0 0-7899,0 0 1846,0 0 389,0 0-1205,0 0-259,17 3-120,10 2 970,8 3-1175,5 2 202,-1 2-69,-4 2-121,-4 1 84,-8 2-68,-7 2 1,-6 1 18,-4 1-45,-9 1 70,-6 0-97,-10 1-157,-7 1-88,-9 0-46,-4 0 129,-3-1 85,2-3-75,4-2 203,7-5-18,8-3 12,7-3-12,6-3 98,4-2-11,3-1-29,6-1 13,9 0 257,9 0-94,13-1-181,11-4-14,11-2-48,6-3-37,3-3-872,-1-2-1324,-6-2-3001,-15 2-1477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48.92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3831E6"/>
      <inkml:brushProperty name="anchorY" value="-950148.3125"/>
      <inkml:brushProperty name="scaleFactor" value="0.5"/>
    </inkml:brush>
  </inkml:definitions>
  <inkml:trace contextRef="#ctx0" brushRef="#br0">1 14 7876,'0'0'0,"0"0"3809,0 0-3939,0 0 1946,0 0 268,0 0-1457,2 0-1166,1 0-952,0-3-1863,-1-2-7978,-1-1 13609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51.02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3959E6"/>
      <inkml:brushProperty name="anchorY" value="-951403.9375"/>
      <inkml:brushProperty name="scaleFactor" value="0.5"/>
    </inkml:brush>
  </inkml:definitions>
  <inkml:trace contextRef="#ctx0" brushRef="#br0">50 24 7299,'0'0'0,"0"0"2081,0 0-2035,0 0 2000,0 0-621,0 0-81,0 0-866,0 0-46,0-7 131,0 1-224,0-1-179,0 3 13,0 10-5,0 11 681,0 14 28,0 16-599,-1 11-142,-2 9-45,-2 4-91,-1 0 8,-2-6-251,1-7-771,0-12-187,2-13-1258,1-11-801,2-14-1825,1-7-586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51.33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3827E6"/>
      <inkml:brushProperty name="anchorY" value="-950711.625"/>
      <inkml:brushProperty name="scaleFactor" value="0.5"/>
    </inkml:brush>
  </inkml:definitions>
  <inkml:trace contextRef="#ctx0" brushRef="#br0">41 46 6835,'0'0'0,"0"0"993,0 0 578,0 0-128,0 0-338,0 0-998,0 0 37,14-12-40,7 0-30,9-1-34,6 5 14,5 7-44,1 9 12,-2 8 31,-5 8-48,-8 9 54,-7 6 2,-8 5-55,-10 2 18,-12 1-27,-11-3-13,-8-3 3,-8-5-115,-6-5 13,-5-6-440,0-4-515,0-6-1075,5-5-1971,9-4-581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51.89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3696E6"/>
      <inkml:brushProperty name="anchorY" value="-949881.875"/>
      <inkml:brushProperty name="scaleFactor" value="0.5"/>
    </inkml:brush>
  </inkml:definitions>
  <inkml:trace contextRef="#ctx0" brushRef="#br0">1 1 5523,'0'0'0,"0"0"784,0 0-560,0 0 963,36 10 176,11 5-677,10 6 69,1 5-301,-3 3 66,-9 3-267,-11 2-82,-10 2-120,-11 2 90,-7 0-133,-7-2 0,-6-3 54,-6-7-22,-2-7 8,-2-6-56,0-6-78,1-7 94,2-8-277,4-8 135,2-8-573,6-7 27,9-5-579,8-2 229,9 0-982,7 2 116,5 3 383,1 6 1059,-2 6 374,-5 5 136,-5 6 611,-7 4 235,-5 4 104,-5 1-3,-3 2 80,-2 2 75,-1 4-19,-1 5-98,-1 7 12,-1 6-233,-1 6-258,-3 4-295,-2 2-93,-3-1-158,1-2 21,0-6-40,3-6-13,1-5-90,2-7-873,4-4-1,9-5-506,11-8 710,12-9-1678,9-7 984,4-7-2025,-8 3 2379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52.96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3896E6"/>
      <inkml:brushProperty name="anchorY" value="-951443.4375"/>
      <inkml:brushProperty name="scaleFactor" value="0.5"/>
    </inkml:brush>
  </inkml:definitions>
  <inkml:trace contextRef="#ctx0" brushRef="#br0">146 150 1185,'0'0'0,"0"0"4017,0 0-3118,0 0 1190,0 0-120,0 0-765,-27-12-361,-3-1-91,0 1-226,5 1-84,6 2-498,7 4-152,9 2 27,10 2 178,10 1-98,10 1-33,11 2 110,9 1 19,6 2-3,2 1 8,-1 3 0,-7 1 0,-7 3 19,-10 2 13,-10 2 16,-7 3 240,-7 4-48,-3 4 11,-5 3-217,-3 3 25,-2 0-3,0-2-29,0-4-30,2-4 9,2-6-25,4-5-13,9-5-110,8-4-7,10-3-398,8-6 144,8-7-216,5-7 142,0-6-30,-3-3 27,-6-2 426,-9 1 12,-9 2 247,-8 3 683,-6 5 124,-5 5 204,-3 4-346,-1 4-8,-1 2-404,1 3-204,-1 0-251,1 2-94,1 4 128,2 7 19,4 8-77,6 6 32,5 5-11,9 2 18,8 0-23,7-4-48,7-5-6,6-8-357,4-6-350,5-8 339,1-10-531,0-9 94,-5-7 221,-10-5-45,-10-4 549,-11-1 99,-12 2 117,-7 3 750,-5 5 270,-4 6-177,-2 5 54,0 4-211,0 5-491,1 1-117,1 3-102,4 0 30,6 4 88,7 4-158,9 3 35,11 2 24,13-1-32,13-3-27,15-3 9,14-9-6,14-8-19,8-9 6,2-6-470,-8-3 152,-16-1-875,-23 1 793,-23 0 247,-21 1 100,-24 26 59,0-1 1,0 1-1,0-1 1,-1 1 0,1-1-1,-1 1 1,1-1 0,-1 1-1,0-1 1,0 0-1,0 1 1,0-1 0,0 0-1,0-2 1,-10-20 726,-10 3-2,-6 4-198,0 4 184,4 4-117,6 4-176,5 3-472,5 7 213,4 11-195,8 14 302,9 14-219,9 14-19,7 11 9,4 8-33,0 4 43,-3-3-51,-6-5 17,-8-8-6,-8-11 18,-14-10-42,2-40 7,1-1 0,0 0-1,-1 0 1,0 0 0,1 0-1,-1 0 1,0 0 0,0-1-1,-4 5 1,3-4-47,-1 0-1,0 0 1,1-1 0,-1 1-1,0-1 1,0 0 0,-7 3-1,-41 8-308,-12-6 61,-7-12 130,-1-10 172,2-11-36,8-10 30,10-9 19,15-7-6,12-6 22,24 50-11,-1-1 1,1 0 0,0 0-1,0-17 1,3 18 3,-1 0 1,0 0 0,1 0 0,1 0 0,4-12 0,-2 10 38,0 1-1,1 0 1,0 0 0,11-13-1,-7 10 15,2 0-1,24-18 0,39-20 144,11 6-198,5 5 33,-2 5-62,-7 4-178,-10 4-1521,-16 3-1540,-16 0-4182,-15 5 843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53.21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4289E6"/>
      <inkml:brushProperty name="anchorY" value="-952576.9375"/>
      <inkml:brushProperty name="scaleFactor" value="0.5"/>
    </inkml:brush>
  </inkml:definitions>
  <inkml:trace contextRef="#ctx0" brushRef="#br0">1 1 14423,'0'0'0,"0"0"1152,0 0-1213,0 0 1822,0 0-241,0 0-1757,3 9 229,6 11-2369,5 9-2223,-1-1-8215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53.72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442E6"/>
      <inkml:brushProperty name="anchorY" value="-953933.125"/>
      <inkml:brushProperty name="scaleFactor" value="0.5"/>
    </inkml:brush>
  </inkml:definitions>
  <inkml:trace contextRef="#ctx0" brushRef="#br0">196 1 9188,'0'0'0,"0"0"1969,0 0-654,0 0 804,0 0-905,0 0-721,0 0-424,-3 18 129,-4 16 352,-5 21-382,-5 18-83,-5 14 46,-2 9-150,-3 3-2,2-4-417,2-13-877,5-16 37,6-19-443,6-23-1494,7-24 3120,-1 0 0,0 0 0,0 0 0,0-1 0,0 1-1,0 0 1,1 0 0,-1 0 0,0 0 0,0 0 0,0 0-1,0 0 1,0 0 0,0 0 0,0 0 0,0 0 0,0 0 0,1 0-1,-1 0 1,0 0 0,0 0 0,0 0 0,0 0 0,0 0-1,0 0 1,0 0 0,0 0 0,1 0 0,-1 0 0,0 0 0,0 0-1,0 0 1,0 0 0,0 0 0,0 0 0,0 0 0,0 0-1,0 1 1,0-1 0,1 0 0,-1 0 0,0 0 0,0 0 0,0 0-1,0 0 1,0 0 0,0 0 0,0 0 0,0 0 0,0 1-1,7-11-4566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54.85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4274E6"/>
      <inkml:brushProperty name="anchorY" value="-953430.5"/>
      <inkml:brushProperty name="scaleFactor" value="0.5"/>
    </inkml:brush>
  </inkml:definitions>
  <inkml:trace contextRef="#ctx0" brushRef="#br0">55 1 6307,'0'0'0,"0"0"2865,0 0-2819,0 0 2000,0 0-1118,0 0-263,0 0 436,1 24-602,0 13 451,0 11-552,0 8-142,-1 5-67,-3 0-146,-4-4-14,-1-6 11,-2-10 8,1-11-40,1-9-5,2-10 0,2-5-228,1-5-215,2-6-64,2-8-438,4-6 518,5-5 307,3 0-6,2 3 86,-1 4 37,0 6 32,-1 4 50,2 7 102,1 6-24,2 7 17,3 5-76,3 4-90,3 3 39,3 0-39,4-1 8,3-4-22,3-4 6,0-5-3,0-4 0,-2-5-56,-5-6-339,-4-6 19,-8-5 7,-7-4 241,-5-4-162,-5-2 212,-6 0 76,-7 1-17,-5 3 38,-4 3 143,-4 6 36,-3 3 130,0 5-45,-1 7 79,0 7 169,1 10-269,0 8 15,0 8-29,2 5-173,4 3-11,3-3-64,5-4 8,4-8-8,4-8-56,3-8 53,7-6-130,8-8-56,10-9-84,8-9-153,6-8-41,4-4 109,-1-2-42,-3 1 296,-6 5 69,-7 5 17,-8 8 52,-7 5 86,-3 4 16,-3 7 190,1 6-67,0 6-6,1 4-66,2 4-96,1 3-35,1 1-56,0 1 8,-1-3-8,0-4-131,-3-5-392,-1-5 310,1-6 47,1-9-167,3-11-65,4-9 278,4-9 37,3-8-55,1-4 146,2-3-40,0 2 34,-2 5 14,-3 9 35,-4 10 197,-4 8 115,-2 10-243,-2 12 760,1 13-429,-1 10-237,0 9 213,-1 6-225,-1 4-36,-3 4-161,-1 1 35,-3 2-43,-6-2-162,-6-4-478,-3-9-323,-2-12 595,1-10 379,3-15-429,4-14 31,3-13 406,2-12-64,5-8 38,6-8 66,7-2-54,8-1 151,8 4 180,5 6-306,4 8 143,1 7 47,-1 7-209,-3 7 29,-4 6-34,-6 5-150,-7 2-2593,-7 2-4647,-4 1 4521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55.05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4517E6"/>
      <inkml:brushProperty name="anchorY" value="-955048.5"/>
      <inkml:brushProperty name="scaleFactor" value="0.5"/>
    </inkml:brush>
  </inkml:definitions>
  <inkml:trace contextRef="#ctx0" brushRef="#br0">1 1 11365,'0'0'0,"0"0"689,0 0-524,0 0 262,25 0 1238,20 1-1247,22 1-228,21 0-83,18 0-91,11 0-1020,5-1-3544,-20 0-5923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19.63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37652.125"/>
      <inkml:brushProperty name="anchorY" value="-673642.25"/>
      <inkml:brushProperty name="scaleFactor" value="0.5"/>
    </inkml:brush>
  </inkml:definitions>
  <inkml:trace contextRef="#ctx0" brushRef="#br0">3 2 9828,'0'0'1,"0"0"2304,0 0-747,0 0 362,0 0-1175,0 0-863,0-1 78,-1 1-957,1 0-1258,-1 5 81,1 4-3733,0 0 1049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57.56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4711E6"/>
      <inkml:brushProperty name="anchorY" value="-956329.75"/>
      <inkml:brushProperty name="scaleFactor" value="0.5"/>
    </inkml:brush>
  </inkml:definitions>
  <inkml:trace contextRef="#ctx0" brushRef="#br0">0 367 8196,'0'0'0,"0"0"1568,0 0-690,0 0 1803,0 0-1808,0 0-646,0 0 23,22-17-20,8-6-91,8-7-142,3-2 62,0-2-11,-2 2-59,-6 1 38,-7 2-33,-7 3 9,-8 1-115,-4 2 51,-5 3 71,-4 4-23,-5 3 13,-5 5-19,-4 3 25,-5 3 122,-4 6-166,-3 10 57,-3 8 130,0 10-79,3 10-44,4 6-2,6 5-24,7 2 3,6-1-22,10-6-13,11-6 40,10-8-106,10-12-137,9-7-77,7-10-291,5-11-136,2-9-40,0-10 323,-3-6 26,-5-5 235,-8-2 67,-9-1 131,-9 3-3,-8 3 13,-6 5 526,-6 7 37,-4 6 227,-1 5 43,-2 5-123,1 3-400,-1 2-96,1 3-118,-1 5-34,-3 6 32,0 6 2,-1 6-74,2 2-14,0 3-18,3-1-19,5-3 21,5-3-101,6-6-46,6-6-364,5-4-55,6-6-47,4-8-328,3-7 439,0-7-332,-2-4 196,-5-3 564,-8 0-126,-7 1 209,-6 4 60,-5 5 553,-4 3 246,-2 6 42,-1 2-283,0 4-66,-1 1-241,1 1-178,0 6-139,-2 6 109,-1 8 81,0 6-212,1 5 73,1 2-102,7 0 59,7-2-40,10-6 30,11-6-9,11-7 3,9-5-93,7-7-497,4-7-330,-2-8 21,-5-6 298,-10-3 174,-11-3 65,-12 0 367,-10 1-50,-7 2 133,-6 3 90,-4 4 393,-3 6 30,-2 3-92,0 4-23,-1 2-369,-2 6-34,0 6 77,0 7-64,2 5 37,2 4-119,2 1 15,3-1-29,5-2 21,7-3-26,9-5 26,12-5-26,14-4 26,15-7 30,14-8-64,11-8-35,5-7-329,-2-5-41,-8-4-105,-13-1 213,-16-2 97,-16 1 111,-14 1 100,-10 3 60,-8 4 14,-3 5 249,-3 6 193,-3 5-281,-1 4-137,-4 3-78,-1 4-39,-2 5 13,1 6 8,1 7-3,2 4 3,3 5 75,2 2-22,2 0-45,2 0 16,4-2 11,4-3-43,3-4-5,5-3 18,4-5-64,3-5 75,4-3-154,3-2-609,2-5 709,2-5-994,-1-5 645,-3-4-320,-4-4 269,-6-2 342,-5-1-72,-4 1 184,-3 3 40,-4 4 259,-1 4 309,-2 4 25,-1 4-348,1 1-103,-1 2-177,0 6 59,1 5 19,-1 7-11,-1 6 64,0 5-16,1 4-48,4 1 184,8 0-336,7-4 104,7-6-40,6-7-93,6-6-11,6-8-171,5-9 80,3-8 3,-2-7 13,-5-3 57,-8-3-89,-9-1 104,-7 1 118,-8 2-14,-4 5 35,-5 5 53,-2 6 6,0 5-91,1 10 254,1 11 631,2 12-356,0 13-71,0 13 225,-1 13-234,-2 12-175,-1 9-212,-6 3-17,-8-4-40,-6-8-21,-5-16-16,-2-16-53,-2-17-6,1-14 54,25-17 37,0 0 0,1 1 0,-1-1 0,0 0 0,0 0 0,0 0 0,0 0 0,1 0 0,-1 0 0,0-1 0,0 1 0,-2-1 0,-20-16-157,4-14 199,4-14-7,6-12-51,6-10 24,10-8-8,13-5-19,14 1-106,14 4-625,15 8-781,11 7-513,12 10-3766,-12 13 808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1:59.57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5142E6"/>
      <inkml:brushProperty name="anchorY" value="-957539"/>
      <inkml:brushProperty name="scaleFactor" value="0.5"/>
    </inkml:brush>
  </inkml:definitions>
  <inkml:trace contextRef="#ctx0" brushRef="#br0">1 925 9076,'0'0'0,"0"0"1841,0 0-2110,0 0 1704,0 0-878,0 0-607,25-27 164,9-8-146,6-8-218,2-3 20,-5-2-21,-6 0-173,-9 1 141,-7 1-50,-7 4 162,-4 6 182,-4 6-24,-5 8 7,-3 7 9,-5 7-3,-3 7 205,-4 9 35,-3 10 209,0 10-103,1 7-159,5 5 13,5 1-130,4-1-68,8-5 12,9-7 23,8-7-48,11-7 17,10-7-6,11-10-187,9-10 147,10-9 40,4-7-219,0-7 110,-5-4-227,-8-3 114,-12-3-61,-11-1 51,-13 1 192,-10 3 22,-6 6 82,-7 7 232,-5 8 315,-5 7-409,-3 7 20,-4 7-179,-4 8 85,-3 10 165,-3 11 62,0 9-152,1 9 2,2 6 14,5 4-219,5 0 24,6-1-19,8-4 14,13-5-24,12-7 7,12-8-39,12-8 48,10-8-54,10-8-96,11-10 46,10-8 71,8-9-751,1-6 351,-3-6-234,-13-5-1150,-15-1 1840,-20-2-210,-18 2-120,-15 3 363,-15 6 944,-11 5-395,-8 7-55,-3 7 255,-3 4-504,0 4-2,3 7-129,1 7 30,4 6-153,5 6 97,4 3-165,3 2 26,5 0-14,6-2-2,8-4-37,8-5-8,8-5-38,8-4 64,7-4-189,4-3 19,3-4-220,1-4 223,-1-5 71,-4-4 112,-5-1-15,-9-1-57,-10 1 96,-7 3 43,-8 2 400,-4 4 361,-4 3-262,-2 2-160,0 1-78,-1 1-170,0 3-139,1 5 61,1 5 78,-1 6-158,1 7 35,3 4-32,2 3 3,6 0-3,5-4-243,9-6 107,12-6 141,11-6-365,13-6-499,8-8 1065,6-8-1495,-2-6 1225,-6-5-251,-12-3 35,-12 0 291,-14 2-43,-11 2 176,-8 4 598,-6 4-124,-4 5-87,-2 3-152,0 2-133,0 3-94,1 0-86,3 4 87,4 4 207,5 5-264,5 3 18,5 3 105,6 0-248,6 0 93,9-4 3,9-3-27,10-4-46,5-5-4,0-5-60,-6-5-471,-8-6 242,-12-5 85,-12-3-74,-10-4 168,-9-1 126,-5 0-30,-4 2 136,-5 3 80,-2 5 208,0 4 8,-1 5-357,0 3-17,0 3-90,-2 7 78,-2 6 42,-2 8-11,-1 6 30,0 4-62,2 3 1,3-2-41,3-2-29,3-5-238,4-6 65,8-5-17,8-6 52,10-6 60,7-5-124,6-8 23,2-6-67,-1-5 33,-5-4-14,-4 0 264,-8 0-18,-6 4 40,-5 4-17,-5 6 271,-3 5-4,-2 3-40,-2 3-85,-1 5 25,0 5 39,0 6 133,1 4-314,-1 3 64,1 0-86,0 0-8,4-3-2,3-4-22,7-5 43,9-5-69,13-10-241,11-11 348,10-12-100,5-9-2,-1-8 70,-6-7-22,-8-6 8,-8-4 0,-8-4 37,-4-2-29,-4 0-8,-1 5 3,-2 9 90,-3 10 198,-5 13-107,-3 11-64,-3 9-125,-3 13 26,-2 13 222,-1 16 136,0 15-118,-1 13 57,-2 13-33,-6 9-200,-6 8-74,-7 2 8,-6-1-19,-1-8-150,-1-13-293,5-15 150,5-17 341,7-14-107,5-10 59,4-14 168,2-13-197,3-11 48,6-11-17,7-9-2,7-6-37,9-4 29,9-2-253,6 1-919,6 6-479,6 7-363,5 13-1868,4 10-662,-11 9 2429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00.38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5682E6"/>
      <inkml:brushProperty name="anchorY" value="-958215.5625"/>
      <inkml:brushProperty name="scaleFactor" value="0.5"/>
    </inkml:brush>
  </inkml:definitions>
  <inkml:trace contextRef="#ctx0" brushRef="#br0">130 589 5843,'0'0'0,"0"0"4034,0 0-4520,0 0 2618,0 0 375,0 0-1834,0 0-513,-15 14 421,-4 6 265,-4 5-590,2 2-160,2-1 19,5-3-123,5-5-19,3-5 38,4-6-110,1-3-490,3-3-126,6-6 224,6-7-120,6-8-131,4-9 270,-1-8 173,-3-8 200,-5-6 81,-5-5 2,-4-2 72,-3 0-16,-2 7 213,-2 7 241,1 11 410,-1 10-482,0 9-121,0 7-138,1 5-163,-1 3-144,1 5 117,1 7 25,5 4 10,6 3-14,10-1-10,14-2 22,14-4-9,14-5-16,10-7-330,3-8-412,-5-8 732,-10-8-67,-11-5-37,-13-4-46,-12-4 109,-10 0 73,-8-1-19,-5 3 16,-3 4 75,-2 6 16,0 7 93,0 6-152,0 5-24,-1 7-110,-1 10 134,-3 14 531,-1 14-93,-3 13 197,0 14-48,-1 13-107,-1 10 16,0 9 136,-2 7-45,-1 3-240,-3-2-19,-1-4-346,-1-7 82,-1-10-86,2-13-7,1-16 0,4-17-3,2-15-75,3-11-72,-1-15 129,-2-13-270,-1-14 135,-1-12 177,3-10 19,2-7-64,3-7 32,4-2-11,8-2-94,7 4-47,8 5-105,8 8-314,6 10 61,5 10-603,6 10-328,3 6-1080,2 6-2434,-8 4-2568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01.40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5868E6"/>
      <inkml:brushProperty name="anchorY" value="-959459.9375"/>
      <inkml:brushProperty name="scaleFactor" value="0.5"/>
    </inkml:brush>
  </inkml:definitions>
  <inkml:trace contextRef="#ctx0" brushRef="#br0">0 0 8132,'0'0'0,"0"0"1040,0 0-597,0 0 2188,0 0-943,0 0-1013,0 0-298,1 6 231,7 8 864,8 14-612,9 14-258,8 12-241,6 10 247,2 8-317,0 2-171,-2 0-67,-6-4 14,-5-6-59,-7-8-5,-6-8-225,-6-9-1021,-4-9-657,-3-7-559,-2-7-652,-1-7-1686,0-5-1829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01.73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603E6"/>
      <inkml:brushProperty name="anchorY" value="-961517.0625"/>
      <inkml:brushProperty name="scaleFactor" value="0.5"/>
    </inkml:brush>
  </inkml:definitions>
  <inkml:trace contextRef="#ctx0" brushRef="#br0">617 1 6963,'0'0'0,"0"0"2577,0 0-2782,0 0 2214,0 0-94,0 0-1250,0 0-439,-14 0 359,-6 5 669,-7 6-585,-6 9-178,-4 9 288,-4 11-104,-4 8-123,-3 8-215,-5 7-209,-2 2-56,1-2-67,4-5-184,5-8-888,8-10-1030,9-11-1881,10-11-8840,7-7 15080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03.71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5842E6"/>
      <inkml:brushProperty name="anchorY" value="-960852.875"/>
      <inkml:brushProperty name="scaleFactor" value="0.5"/>
    </inkml:brush>
  </inkml:definitions>
  <inkml:trace contextRef="#ctx0" brushRef="#br0">668 22 7507,'0'0'0,"0"0"1169,0 0-411,0 0 1704,0 0-904,0 0-912,0 0-54,0 0 166,-30-6-65,-8-1-316,-6 1 196,-2 4-149,-3 7-152,-1 9-13,-1 11-85,-1 9 12,-2 11 9,0 10-80,2 8-70,4 8-21,8 6-2,10 4-25,10 1-13,10-3-53,13-5 31,14-8-143,-14-57 126,1 0 1,1 0 0,0-1-1,6 11 1,-6-13-38,1 1 0,0-1 0,0 0 1,12 10-1,-11-11-37,0 0 1,1-1-1,-1 1 0,14 4 1,38 8-462,8-11-93,7-13-112,3-12 48,0-10 51,-4-8 37,-8-5 275,-12-1 301,-13 0 46,-13 4 39,-12 4 49,-8 6 197,-10 6 489,-7 6-500,-8 6 54,-5 5 2,-6 3 14,-6 7-195,-4 7-16,-4 6 88,-1 7-37,0 6-99,5 4 51,7 3-97,7-1 25,8-2-30,7-4-69,8-5 38,8-7-36,9-6-197,9-5 206,10-9-278,8-8 118,5-8-246,3-7 158,-1-4 111,-3-1 190,-7 2-40,-8 3 69,-8 5-10,-7 6 267,-7 6 223,-5 3-141,-3 3 14,-1 1-316,-1 6 65,-1 6 16,1 8-131,0 5 59,0 5-78,1 1 38,0 0-14,0-2-34,1-4-9,2-6-36,4-6-255,5-4 108,5-7-30,6-8 38,6-9-83,3-6 8,2-5 50,0-1 1,-3 1 189,-5 4 24,-5 4 24,-7 7 136,-5 4 208,-4 4-51,-3 2-95,-2 2-150,-1 4 91,0 4 423,1 6-367,1 6-51,0 4 19,1 4-195,0 1 104,0-2-96,0-4 24,-1-6-45,1-6 47,0-4-34,1-4-45,3-7-6,4-9 17,5-8-28,4-7 46,2-4-88,2-1 101,-2 3 6,-2 5 18,-4 8 1,-5 6 20,-3 5-23,-2 3-11,0 7 21,0 6 161,3 6-214,3 6 72,4 5-5,4 4-43,4 3-1276,6 0-1784,6-1-4968,-6-8 6241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04.53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6048E6"/>
      <inkml:brushProperty name="anchorY" value="-963010.1875"/>
      <inkml:brushProperty name="scaleFactor" value="0.5"/>
    </inkml:brush>
  </inkml:definitions>
  <inkml:trace contextRef="#ctx0" brushRef="#br0">0 774 11349,'0'0'0,"0"0"1681,0 0-1868,0 0 1972,1-24-995,4-10-451,7-11-262,6-5-21,6-4-13,3-2-54,2-2 16,-1 0-5,-2-1 19,-2 0-43,-5 0 13,-4 3 14,-5 6-24,-4 9 45,-3 9-14,-2 12 25,-1 7-43,-1 8-61,-2 10-41,-5 12 137,-3 12-46,-3 15 19,-1 12 19,0 13-24,2 8 7,3 5-2,3-1 0,2-6-18,3-10 23,7-13-45,6-13-5,8-13 18,8-11-251,10-12-357,8-13-42,9-12-286,6-10 93,1-8 120,-2-4 51,-7-2 278,-10 1 269,-12 5 130,-11 5 164,-7 9 1061,-7 8-117,-4 7 181,-2 6-408,-1 3-357,0 3-332,0 7 30,1 7 470,2 7-488,3 6 132,4 4-167,7 2-118,5 0 62,8-2-88,5-4 2,4-6-21,3-7 3,2-6-41,1-5-194,1-9-208,-2-7-291,-3-7 77,-5-6-53,-6-4 265,-8-3 204,-6 0 257,-7 1-46,-3 3 99,-6 3 134,-3 6 151,-4 5 230,-1 5-366,-3 4-133,-1 8-26,-2 10 165,0 10 13,2 9 80,2 6 120,4 5-8,3-1-248,7-1-109,11-6-3,11-8-59,16-8-47,15-7-775,14-11-1931,8-10-3532,-12-3-759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05.70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6315E6"/>
      <inkml:brushProperty name="anchorY" value="-964173.125"/>
      <inkml:brushProperty name="scaleFactor" value="0.5"/>
    </inkml:brush>
  </inkml:definitions>
  <inkml:trace contextRef="#ctx0" brushRef="#br0">377 574 6451,'0'0'0,"0"0"1040,0 0 524,0 0 485,0 0-499,0 0-656,0 0-260,-3-24 250,-4-1-116,-4-1-307,-5 5-50,-7 7-211,-6 10-74,-6 12 77,-6 9-1,-2 9 20,-1 6 18,4 3-208,6 3-13,10-1-27,7-2-43,8-6-48,10-7-101,10-9 80,14-14-13,15-15-353,13-17-288,12-13 99,8-12 176,5-9 105,-3-4-33,-4-2 384,-10 1-10,-13 4 42,-13 5 8,-12 7 3,-10 11 75,-7 9 165,-5 12 182,-3 9-1,-4 7-202,-3 9-174,-6 8 38,-5 11 21,-3 11-53,-2 10 186,0 9-146,3 9 32,5 6-83,5 5 0,5 1-62,10-3 33,11-7-14,11-9-34,11-11-27,-30-37 41,1 1 0,0-1 0,0 1 0,13 4 0,34 9-305,7-14-280,3-14 26,3-10-167,0-11-287,-4-7 297,-8-3 96,-9-2 30,-13 0 610,-10 2-69,-10 3 115,-7 6 16,-6 4 189,-4 7 341,-2 7-122,-2 5 67,-3 5-267,-1 6-187,-2 8 0,-1 9-8,3 8 101,2 7-85,3 5-80,5 3 5,9-2-29,10-4-184,14-8-659,14-8-291,15-9-472,13-13-2182,9-13-1780,-12-2 6400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07.00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655E6"/>
      <inkml:brushProperty name="anchorY" value="-965418.6875"/>
      <inkml:brushProperty name="scaleFactor" value="0.5"/>
    </inkml:brush>
  </inkml:definitions>
  <inkml:trace contextRef="#ctx0" brushRef="#br0">143 57 6243,'0'0'0,"0"0"1889,0 0-505,0 0 1116,0 0-835,0 0-694,0 0-296,-19 1-125,-5 5-129,-2 6-141,1 7-194,5 6 4,6 6-39,4 4-56,5 3 13,8-1-8,6-3 0,8-6-75,9-7-16,9-7-74,10-7-395,8-9-25,6-8-76,2-8-116,-1-5 100,-7-2-38,-10-2 235,-12 0 365,-11 2 77,-8 2 52,-7 2 181,-4 2 423,-4 4-71,-4 3 224,-1 4 32,-2 3-128,-3 2-232,-4 5-181,-2 6-65,-3 7-82,-1 6-67,3 6-45,4 4-14,4 2-21,5-1-91,3-3-256,3-6-101,4-7 157,3-5-253,5-6-94,2-6-109,3-9 369,0-8-738,-3-6 153,-3-5 157,-4-4 169,-3-1 429,-5 0 218,-2 1-4,-1 4 207,0 2 422,0 5 96,2 3-216,2 4-224,4 3 58,4 4-101,5 3 110,6 3 39,4 5 49,4 6-6,2 6 46,1 7-254,-1 5 93,-2 5 35,-3 2 94,-4 3-78,-4 1-99,-4-1-82,-5 0-99,-3-5-40,-1-4 38,-2-6-38,-1-7 10,0-5 73,0-4-22,-1-3 105,-2-3-233,0-2 35,-1-3-224,2-3 109,0-3-269,1-2 53,3-1 30,4-1 74,5 1 131,3 2-48,2 3 176,2 2-139,0 3 67,1 2 37,0 2-13,-1 0 27,0 0-6,0 3 3,-1 2-37,1 0 48,0 1 39,-1-1-66,-1-1 6,-3-2 15,-2 0 11,-3-1 35,-3-1-65,0-2 78,-2-3 51,-1-2-88,0-1 293,-1 0 326,0 1-286,0 3-51,0 1-111,0 1-212,-1 2 9,1 0-152,2 5 106,4 5 54,5 6 39,6 3-58,7 4 24,4-2-8,4-2-37,2-4 29,4-4-160,1-4-310,4-5-87,1-7 183,1-6 54,-4-7 64,-5-4 128,-7-4 104,-8-1 19,-8 0 7,-6 1 156,-4 4 180,-3 4 127,-1 5-148,0 5-181,-1 4 14,1 2-62,0 5 136,0 8-43,0 10 299,-2 14 107,-2 11-125,-3 13 245,-2 12-649,-2 10 63,-4 7-84,-1 1-26,-1-7-524,0-13-244,4-17-561,2-17-969,4-17-559,8-19 2725,0 2 0,0-1 0,0 0 0,0 0 0,-1 0 0,1 0 0,0 0 0,0 0 0,0 0 0,0 0 0,0 0 0,0 0 0,0 0 0,-1 1 0,1-1 0,0 0 0,0 0 0,0 0 0,0 0 0,0 0 0,0 0 0,-1 0 1,1 0-1,0 0 0,0 0 0,0 0 0,0 0 0,0 0 0,-1 0 0,1-1 0,0 1 0,0 0 0,0 0 0,0 0 0,0 0 0,0 0 0,0 0 0,-1 0 0,1 0 0,0 0 0,0 0 0,0 0 0,0-1 0,0 1 0,0 0 0,0 0 0,0 0 0,0 0 0,0 0 1,0 0-1,0-1 0,0 1 0,-1 0 0,1 0 0,0 0 0,0 0 0,0 0 0,0 0 0,0-1 0,0 1 0,0 0 0,-3-10-1280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08.64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6794E6"/>
      <inkml:brushProperty name="anchorY" value="-967575.25"/>
      <inkml:brushProperty name="scaleFactor" value="0.5"/>
    </inkml:brush>
  </inkml:definitions>
  <inkml:trace contextRef="#ctx0" brushRef="#br0">0 523 9973,'0'0'0,"0"0"1184,0 0-1269,0 0 1669,0 0-703,0 0-948,0 0 278,28-2-139,12 1 8,12 4-3,7 4-34,2 4-8,-3 3-38,-6 4-10,-10 3-1,-12 1-20,-10 1-220,-10 1 268,-10-1-129,-9-1 134,-10-2-33,-6-2 70,-6-2-34,-2-2 386,-1-2-91,3-1-26,4-2-32,7-2-163,6-2-91,6-3-61,4 0-91,8-1 129,10-1-46,12-1-3,17-5 80,16-6-5,14-5-13,9-7-11,4-3-128,-3-3-115,-8 1 249,-14 0-143,-15 2 180,-15 4 104,-13 4 461,-10 3 313,-5 5 282,-5 3-296,0 4-251,-2 2-229,0 1-80,-3 4-179,-3 8-155,-2 8 49,-3 9-52,-1 8-10,3 5 3,2 0-22,3-4-50,3-7-155,2-7 21,2-8-392,1-6-269,0-5 277,1-5 125,-1-6-130,1-9-70,-1-8 566,0-9 32,1-7-131,-1-4 166,0-2 45,0 4-13,0 4 69,0 8 152,-1 8 221,1 8-31,0 6-230,0 4-165,0 3 13,0 2-104,3 3 112,6 2 0,8 3-16,9 1 29,7 1 48,7 1-69,2 1 43,-1 0-51,-3 1 13,-5 1-23,-7-1 23,-7 1-26,-7 0 7,-5 0-20,-4 2 23,-5 2-26,-6 2 26,-6 1-64,-6 2 57,-5-1-57,-4 0-2,-1-3 37,3-3-14,4-3 6,6-5-37,6-3 47,4-3-146,5-2-50,8-4-68,9-5 139,12-4-103,10-6-209,9-4 43,8-3-11,4-2 403,3 0-376,5-2 338,5 1 54,3 0 174,2 2-89,-5 4-88,-10 4 30,-14 6-19,-15 3 75,-13 4 744,-9 3-246,-6 3-10,-5 4 88,-4 6-184,-1 8-192,0 5-46,0 6-175,3 3-22,7 2-8,9-2-27,10-5 99,9-5-104,9-6 53,12-7-15,10-7 2,11-9 37,7-8-85,1-7 8,-7-5-211,-11-3-93,-17-1-267,-16-4 489,-13 0-14,-15-2 55,-12 1 49,-12 3-5,-7 5 42,-7 6 102,-4 7-139,-3 6 67,0 7-59,1 9 88,4 7 85,6 8-39,6 6 21,6 6-97,6 4 28,6 0-89,3-2 22,2-5-49,7-7 49,7-8-35,10-6 67,10-10-75,11-11 24,8-10-46,8-10-44,3-10 28,1-6 6,-1-6-115,-2-3-77,-7-5-114,-5-3-92,-8-3-154,-8 0 293,-9 3 238,-7 7 34,-6 10 22,-5 13 143,-3 11 300,-2 10-153,-1 7-154,-5 10-22,-5 11 177,-5 12 141,-4 12 5,-3 10 243,-3 11-171,-2 11 251,-2 7-32,0 7-470,1 1-4,2-4-252,4-9 24,7-12-231,4-14-1327,6-14-886,6-12-829,8-11-5386,1-7 5852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19.84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36379.4375"/>
      <inkml:brushProperty name="anchorY" value="-672394.625"/>
      <inkml:brushProperty name="scaleFactor" value="0.5"/>
    </inkml:brush>
  </inkml:definitions>
  <inkml:trace contextRef="#ctx0" brushRef="#br0">17 0 7299,'0'0'0,"0"0"3618,0 0-3679,0 0 3273,0 0-1889,0 0-296,0 0-803,-1 1-93,0-1-102,0 1-210,0 0-1839,-2 1-1093,-1 0-2911,-1-1 545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09.39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7167E6"/>
      <inkml:brushProperty name="anchorY" value="-969185"/>
      <inkml:brushProperty name="scaleFactor" value="0.5"/>
    </inkml:brush>
  </inkml:definitions>
  <inkml:trace contextRef="#ctx0" brushRef="#br0">540 45 5859,'0'0'0,"0"0"5490,0 0-5938,0 0 1528,0 0 863,-28-11-1098,-8-1-599,-7 1-153,-3 2-42,0 8 266,-1 7-108,1 8 217,2 9 7,2 7-236,2 6 40,5 4-173,4 2-37,6-2-19,8-4-24,6-7-371,8-8-64,12-7-360,12-7-53,14-11-350,10-9-184,7-8 83,1-6 226,-2-4 228,-6-2 645,-6 0 162,-9 2 65,-8 4 234,-7 5 492,-6 6 322,-4 5 155,-4 5-406,-1 3-245,-1 3-40,-1 2-198,1 6 166,0 6 144,0 8-488,-1 7 8,-3 7-41,-3 5-90,-1 1-18,1-3-57,1-7-64,2-9 70,2-8 10,4-6-95,10-9 143,13-10-82,13-10-124,12-9-36,9-7 37,5-4-115,1-1 14,-3 3 271,-5 5-7,-8 8 18,-7 7 67,-7 8 246,-6 4-49,-5 7 219,-2 5 81,-3 5-49,-1 6 48,-3 4-104,-2 3 179,-5 3-242,-2 2-207,-6 0-20,-8 1-94,-10-2-64,-9-1-513,-9-3-1429,-7-6-784,-3-5-2303,7-5-3660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10.55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7325E6"/>
      <inkml:brushProperty name="anchorY" value="-970790.1875"/>
      <inkml:brushProperty name="scaleFactor" value="0.5"/>
    </inkml:brush>
  </inkml:definitions>
  <inkml:trace contextRef="#ctx0" brushRef="#br0">489 150 3169,'0'0'0,"0"0"7604,0 0-8087,0 0 2609,-27-17-530,-8-5-217,-8-1-1376,-4 1 306,1 4 193,2 5-67,3 5-523,4 5 149,3 8-56,4 6 11,3 5 72,4 5-56,4 4-16,4 2 24,4 1-48,5-3-61,2-4-59,9-6-83,10-5-525,12-8 122,12-10-333,8-10 165,5-8 105,1-5 375,-3-2 225,-6 2 42,-9 3 99,-9 5 83,-8 7 339,-6 6-182,-5 5-166,-1 5-92,0 7 250,4 8-259,4 8-29,5 6-608,5 5-905,6 1-2678,-5-6-3937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11.79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7459E6"/>
      <inkml:brushProperty name="anchorY" value="-972083.75"/>
      <inkml:brushProperty name="scaleFactor" value="0.5"/>
    </inkml:brush>
  </inkml:definitions>
  <inkml:trace contextRef="#ctx0" brushRef="#br0">1 669 9012,'0'0'0,"0"0"1393,0 0 93,0 0-475,17-29-960,11-10 82,13-11-72,10-6-53,5-3-8,2-2 3,-2 0-3,-5 1 0,-8 4-19,-9 4 25,-10 7 66,-7 9-94,-7 9 108,-4 8 23,-4 8 51,-2 6 67,-1 3-219,-1 5 32,1 7-37,-1 8-1,0 7-2,0 8 0,0 6-37,2 6 48,4 4-17,4 4-143,5 0 117,1-2-24,1-3 5,-4-5 59,-2-5-184,-4-8-131,-8-8 179,-6-6-32,-9-6 160,-5-4-93,-5-5 55,-1-5 25,-1-7-27,3-6-83,5-5 99,5-5 22,7-2-62,7-1-14,9 2-34,11 1-69,11 2 71,10 2 30,10 4 48,6 3 11,2 4 21,1 3-3,-5 4 115,-5 2 118,-7 4 10,-9 5 198,-7 4 7,-8 6 254,-6 4 13,-5 7-229,-3 4-32,-6 5-376,-3 2 90,-5 1-109,-1-4-40,0-5 8,3-6-26,3-8-52,3-6-23,13-4-222,19-8 376,25-8-178,26-11-238,21-8-16,16-7-314,9-5 165,1-2 61,-6 1 349,-15 5 62,-21 8 11,-24 8 58,-22 7 849,-16 7 171,-13 4-257,-8 2-34,-5 2-532,-5 5-167,-4 5 26,-3 5-66,-1 7-30,-1 4 9,0 5-25,2 3 24,2-2-194,4-2-542,3-5 667,4-6-440,1-7 58,5-5 11,7-5 153,9-9 9,8-8 47,8-8 71,3-7 59,1-3-30,-2-1 148,-6 3-60,-6 5 62,-6 6 81,-7 6 201,-4 5-162,-3 5-48,1 7 353,0 8 223,2 7-328,2 8-96,0 6 62,-1 5-286,-2 5 112,-1 2-139,-3 1 32,-2-4-50,-2-7 29,0-9-197,-1-9 93,1-7-38,-1-5-181,5-9 35,5-8 166,8-9-151,7-7-95,8-5-83,4-2 123,3 3 195,0 4-110,-2 8 219,-6 6-131,-4 7 102,-4 7 29,-3 7-27,-1 8-98,-1 5-811,0 5-1588,2 1-2759,-4-5 1204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12.60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7837E6"/>
      <inkml:brushProperty name="anchorY" value="-973313.75"/>
      <inkml:brushProperty name="scaleFactor" value="0.5"/>
    </inkml:brush>
  </inkml:definitions>
  <inkml:trace contextRef="#ctx0" brushRef="#br0">241 430 12118,'0'0'0,"0"0"1104,0 0-989,0 0 2729,0 0-2167,0 0-503,0 0 125,-31 10-73,-6 8-106,-4 8 129,3 7-132,5 5-90,8 1-14,8-1-8,6-6-61,6-7-451,3-7-322,4-8-52,7-8-311,7-12-385,5-10-323,2-11 316,-1-8-41,-4-7 870,-4-5 702,-5-3-70,-3-3 262,-4 3 154,-1 4 585,-2 8 130,0 10 718,0 10-666,1 8-409,-1 8-185,2 3-250,3 7-197,6 6 141,8 6-157,9 3 24,12 1-27,15-3-110,16-4-736,17-4 540,14-8-1757,6-8 473,-4-9-1243,-12-6 571,-18-6-1459,-21-3 4480,-20-3 823,-14 1 769,-14 1-1359,-8 3 825,-6 4 139,-2 7-678,1 5-217,2 6-684,2 6-137,0 10 69,-1 12 363,-1 14 134,-1 14-64,1 15 125,-1 16-328,-1 14 189,-2 15-69,-4 10-211,-6 9-440,-4 0 112,-4-6-128,-1-12 16,0-20-8,2-23-56,1-22-357,-1-18-257,28-26 586,0 0 1,0 0-1,0-1 0,0 1 1,0 0-1,-1-1 0,1 1 0,0-1 1,0 0-1,-1 0 0,1 0 0,-3 0 1,2-1-40,0 1 0,0-1 0,-1 0 0,1 0 0,0-1 0,0 1 0,1 0 0,-1-1 0,-3-2 0,-28-28-325,3-17 266,5-13-373,7-10 283,6-8-155,13-4-224,2 65 568,1 0-1,8-26 0,-6 29 81,2 0-1,15-31 1,-13 32-14,1 0 0,22-26 0,-19 27-65,2 0 0,23-19 1,37-16-55,4 10-662,-1 10-1294,-6 8-1477,-16 8-1822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13.83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8039E6"/>
      <inkml:brushProperty name="anchorY" value="-974619.9375"/>
      <inkml:brushProperty name="scaleFactor" value="0.5"/>
    </inkml:brush>
  </inkml:definitions>
  <inkml:trace contextRef="#ctx0" brushRef="#br0">497 167 7684,'0'0'0,"0"0"1552,0 0-1232,0 0 2407,0 0-1156,0 0-378,0 0-225,-1-24-261,-4-1-205,-6-1-179,-7 4-49,-9 7-193,-8 6 41,-8 10-26,-8 9 19,-3 8 50,-1 7-199,1 5 42,7 1-22,8-1-58,11-4-96,10-5-443,7-6 62,13-6 229,14-3-238,14-9-48,13-9-39,10-9 109,5-7-41,3-5 428,-4-3 88,-6 0 37,-8 5 74,-11 5 233,-11 8 144,-8 5 349,-7 6-301,-4 4-293,-2 3-84,-2 3-47,0 5-51,0 8 304,1 7-296,0 6 8,0 3 53,2 1-66,1-2-19,3-5 5,3-5-117,3-7-192,6-5-195,7-5-56,8-9-194,8-7 170,6-7-232,3-6-344,-1-3 877,-4 0 129,-7 2 125,-8 4 40,-8 6 330,-8 5 305,-6 5-178,-5 3 124,-1 2-175,-1 2-214,2 8 427,2 7-51,3 7-384,1 9-75,2 5-36,0 3-20,-1 0-42,-1-3-9,-2-6 1,-2-7 16,-1-8-25,-1-6 9,0-5-3,3-6-37,5-8-46,6-8 104,9-8-90,5-8-139,5-4-203,3-1 101,-1 2 305,-3 7-75,-3 7-29,-5 7 117,-3 7-94,-3 9 105,-1 9 8,1 10-38,4 5-245,5 5-2041,7-1-1676,-5-4-3805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14.67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8265E6"/>
      <inkml:brushProperty name="anchorY" value="-975961.9375"/>
      <inkml:brushProperty name="scaleFactor" value="0.5"/>
    </inkml:brush>
  </inkml:definitions>
  <inkml:trace contextRef="#ctx0" brushRef="#br0">0 766 13782,'0'0'0,"0"0"625,0 0-561,0 0 2233,0 0-1214,0 0-1099,0 0 272,30-11-251,13-5-15,10-5-4,5-4-151,-2-1-201,-5-2-362,-10-1 232,-9-1-233,-9 1 4,-10-1-4,-6 1 255,-4 1 185,-5 5 169,-5 5 16,-4 5-37,-4 5 114,-4 7 22,-4 9 258,-2 9-47,-1 12 143,1 7-197,4 6-29,6 0-110,5-4 19,6-7-34,11-7 60,11-9 39,13-7-9,15-12-11,15-11-88,12-10 25,9-10-182,3-8 47,-1-6-41,-7-5-70,-10-4-113,-14-5-121,-14-3 247,-14 1-11,-11 3 49,-10 8 205,-8 11 40,-9 13 264,-7 11-397,-7 14 301,-6 15 53,-3 14 206,-3 14-173,1 12-62,2 10 56,6 7-197,6 4-78,8 0-24,6-4 11,10-4-29,11-8 26,11-7-26,11-9-48,13-10 69,14-10-360,14-7-233,14-11 460,8-11-1062,2-9 128,-4-8-94,-10-7-693,-17-6-91,-20-4 1179,-16 0 740,-16 2 727,-14 4 751,-9 7 426,-9 8-912,-5 8 103,-5 7-209,-2 9-159,0 10-271,2 12 117,3 11-227,5 7 19,5 7-182,5 2-162,5-2 15,3-2-42,10-7-296,9-7-1038,14-10-600,11-9-1796,11-8-1565,-6-6 2966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16.02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854E6"/>
      <inkml:brushProperty name="anchorY" value="-977228.3125"/>
      <inkml:brushProperty name="scaleFactor" value="0.5"/>
    </inkml:brush>
  </inkml:definitions>
  <inkml:trace contextRef="#ctx0" brushRef="#br0">78 400 7171,'0'0'0,"0"0"1761,0 0-467,0 0 1385,0 0-1508,0 0-856,0 0-33,-4 7 351,-4 6 15,-1 6-397,-3 6-6,0 4-146,0 1-3,3 0-107,3-2-31,2-5-223,3-5-708,6-6 242,9-4-462,10-6-213,9-8-125,8-8 133,3-6 293,-1-5 142,-4-4 696,-6 1 222,-8 3 587,-7 4 781,-7 6 464,-5 5-333,-3 4-557,-3 3-19,0 3-275,-2 6-19,1 6 208,0 7-464,0 6-61,1 5-203,-1 3-27,1 2-13,0 0-26,0-3-145,0-4-53,1-6-126,3-8-815,5-4-79,6-8 545,7-10-973,7-8 898,3-9-411,3-6-437,0-2 1935,1-1-594,-3 3 500,-2 4 846,-6 8-172,-5 7 770,-7 4-890,-3 5-226,-2 5 160,2 5-181,2 5-187,4 6-115,6 3 445,7 4-669,7 1 136,9-1-90,7-2-76,7-4 17,4-5-30,2-5-517,-3-4-3,-8-6-181,-8-5 170,-11-8 161,-10-5 106,-9-6 270,-6-3-22,-5-1 30,-4 2 154,-1 4 145,-1 6 303,-1 5 25,1 5-353,0 4 27,0 2-45,0 6-157,-4 8 170,-3 6-59,-4 7-93,-1 4-80,1 1-2,2-1-30,3-5-35,3-4 8,9-6-61,12-6-208,11-4-150,13-7-103,8-6 138,7-8 19,3-6-22,0-4 166,-2-3 48,-6 0 181,-7 2-2,-11 5 90,-10 5 228,-9 6 407,-6 4-285,-5 4 64,-2 2-104,-3 4-281,1 7 204,-1 7-6,-1 6-320,-1 6 120,-1 3-51,0 2-53,1-2 16,1-4-26,2-5-33,4-7-29,7-6-163,9-11-162,11-10-209,10-12 395,8-11 182,4-10-22,2-11-128,-2-8 238,0-10-78,-2-6 27,-1-5 0,-2 3 0,-5 8 56,-6 14 265,-9 17 76,-8 15-114,-6 18-78,-5 21 265,-3 20 23,-2 19-183,-1 17 311,-1 14-2,0 11-272,-3 7-224,-4 3-62,-4-3-50,-2-9-118,1-14-197,1-16 104,2-18-795,3-16 35,2-12 338,2-13 347,0-12-64,2-13 382,6-11-14,8-11-50,11-6 32,11-4-11,12 0 74,8 6 110,7 7-157,4 8-19,1 9-53,-3 9 5,-6 6-1091,-11 6-1914,-14 3-4281,-13 1 4648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17.49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8961E6"/>
      <inkml:brushProperty name="anchorY" value="-978601.375"/>
      <inkml:brushProperty name="scaleFactor" value="0.5"/>
    </inkml:brush>
  </inkml:definitions>
  <inkml:trace contextRef="#ctx0" brushRef="#br0">446 494 7780,'0'0'0,"0"0"1824,0 0-1399,0 0 1781,0 0-949,0 0-150,0 0-576,-32-11-158,-9 7-162,-9 9-203,-4 15 75,-1 12 34,2 15-16,5 9 11,7 9-56,9 5-21,10 1-35,8-4-32,11-8-32,11-12-107,-6-44 135,-1 0-1,1 1 0,-1-1 0,1 0 1,0 1-1,0-1 0,1 0 0,3 4 0,-4-6 2,0 1 0,0 0 0,1-1 0,-1 1 0,1-1-1,-1 0 1,1 1 0,0-1 0,-1 0 0,6 1 0,-4-2-100,0 0 1,1 0 0,-1 0 0,0 0-1,1-1 1,-1 1 0,0-1-1,5-2 1,42-22-1171,5-19 516,-2-15 23,-5-8 350,-11-6 235,-11-1 167,-10 1 3,-9 5 137,-10 5 287,-7 10 281,-4 11 37,0 12 286,1 10-193,2 9-317,2 6-411,3 6-43,3 7-53,1 9 6,2 7-9,6 4-16,8 3 25,8-3-28,10-5 28,11-7-28,13-12-10,12-15-72,10-16-224,6-15-91,1-11 120,-4-8 22,-9-3 87,-11 0 41,-13 5 53,-14 7 104,-12 10-24,-10 12 352,-8 11 464,-4 8-429,-2 13-91,-4 17 11,-4 20 379,0 21-64,-2 24-369,1 22 649,1 23-227,1 20-163,-2 17-120,-1 12-224,-2 4-144,-3-4 19,-3-13-27,-5-18 37,-2-25-29,-3-26 11,0-27 16,0-25 31,26-41-68,1 0 1,-1-1-1,1 1 0,-1-1 0,0 0 1,0 0-1,0 0 0,-5 2 0,6-3-10,0-1-1,0 1 0,0-1 1,0 1-1,0-1 1,0 0-1,0 0 1,0 0-1,0 0 0,0 0 1,0 0-1,0 0 1,-3-2-1,1 1-32,1 0 1,-1-1-1,0 1 0,1-1 1,0 0-1,-1 0 0,-4-5 1,-27-29-34,-2-18-7,2-14-67,3-11-96,6-10 64,9-5 26,10-1-10,9 72 23,6-46-1,-3 52 37,-1 0 0,15-33-1,-12 36 19,0-1 1,2 1-1,13-18 0,-11 18-98,1 0 0,26-22-1,-21 21-106,2 1 0,20-12 0,49-22-1150,10 7-1142,9 4-2398,-18 10-1678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17.96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9166E6"/>
      <inkml:brushProperty name="anchorY" value="-980280.75"/>
      <inkml:brushProperty name="scaleFactor" value="0.5"/>
    </inkml:brush>
  </inkml:definitions>
  <inkml:trace contextRef="#ctx0" brushRef="#br0">81 324 11013,'0'0'0,"0"0"1233,0 0 391,0 0 356,0 0-414,0 0-1275,0 0-30,-7 8 94,-4 11 96,-3 14-107,-2 11-98,3 11-81,2 7 67,4 3-219,5 0 25,8-4-36,7-9-36,7-12-30,8-13-51,7-13-363,-30-14 379,0 0-1,-1 0 1,1 0 0,0 0-1,0-1 1,8-2-1,34-17-764,1-16 69,-1-13 122,-5-10 73,-9-6 347,-8-6 138,-10-4-13,-6-4-43,-8-1 3,-8 1 125,-7 7 35,-8 8 16,-4 14 62,-5 15 4,-2 12 172,-2 15-307,-2 15 42,-1 14 16,2 12-149,2 11-237,5 8-985,7 6-881,6 2-1672,6-11-3443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18.87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9033E6"/>
      <inkml:brushProperty name="anchorY" value="-979011.5625"/>
      <inkml:brushProperty name="scaleFactor" value="0.5"/>
    </inkml:brush>
  </inkml:definitions>
  <inkml:trace contextRef="#ctx0" brushRef="#br0">213 435 7171,'0'0'0,"0"0"3378,0 0-3866,0 0 2112,0 0-410,0 0-838,0 0-216,-21 15-85,-5 9 200,-6 7 64,0 6-251,2 3-59,4 3 9,7 1-22,5-3-19,6-3-13,4-7-184,4-8-323,7-7-88,9-7 256,9-9-547,9-8 54,7-8-462,4-5 144,2-3 451,-4 0 62,-7 2 482,-7 4 139,-8 3 389,-8 4 857,-5 4-211,-5 3-184,-2 3-114,2 0-156,4 3 337,7 4-376,9 6 287,12 4-346,11 5-293,13 1-38,11 1 13,9-3-101,4-5-11,3-4-18,-1-7 37,-5-7-51,-7-8 17,-11-8-212,-13-5 41,-15-4 31,-12-4 150,-10-2-2,-14-1-6,-11-1 66,-12 0 169,-11 3-101,-7 3-126,-6 7 2,-3 7-12,-1 6-6,3 11 0,2 11 0,4 10 0,6 10 74,5 7-58,7 6 22,6 2-44,8-2-7,4-5 18,11-10-287,12-10 82,14-13 71,12-15-105,12-15-449,8-14 90,7-12 148,2-9-139,0-6 218,-3-4-2,-8-2-123,-8 0 158,-10 0 173,-11 5 82,-9 5 70,-9 10 91,-6 11 1011,-4 12-75,-4 11-342,-4 13-538,-5 16 379,-4 17 186,-1 17-29,1 16 189,3 14 38,3 13 243,4 9-825,2 4-45,3 1-267,3-6 8,3-10-179,4-13-1659,2-16-1833,1-18-2705,-2-14 78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20.77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35093.3125"/>
      <inkml:brushProperty name="anchorY" value="-671132.4375"/>
      <inkml:brushProperty name="scaleFactor" value="0.5"/>
    </inkml:brush>
  </inkml:definitions>
  <inkml:trace contextRef="#ctx0" brushRef="#br0">439 1 4034,'0'0'0,"0"0"1473,0 0-169,0 0 572,0 0-398,0 0-459,0 0-328,0 0-46,0 0-151,0 0 18,0 0 40,0 0 22,0 0-78,0 0-178,-1 0-158,-7 0-158,-7 0-292,-11 0-385,-8 0-198,-7 1-114,-5 3 464,-2 4-114,3 4-300,4 4 294,6 1 214,8 2 271,8 1 6,7 0 107,6 0-14,3 2 67,3 3 40,1 5 123,3 4 288,1 8-184,3 6 170,0 6 182,1 7-181,-3 5 13,-1 5 71,-2 5 65,-1 3-128,-1 4-179,-3 3 142,-3 2-358,-4 1 24,-2-2-77,-2-4 5,0-10-46,2-11 49,3-14-54,2-13 35,3-14-85,1-9 42,2-7-183,2-4-137,9-6-8,10-7 432,13-7-226,9-5-115,8-3 194,3 0 41,0 3 8,-3 5 29,-5 6-3,-6 4 3,-6 5-19,-4 2 6,-5 5-3,-4 3-19,-3 3 6,-4 0-899,-3 0-1631,-3-3-1662,-2-1-1300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20.21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9278E6"/>
      <inkml:brushProperty name="anchorY" value="-980860.5625"/>
      <inkml:brushProperty name="scaleFactor" value="0.5"/>
    </inkml:brush>
  </inkml:definitions>
  <inkml:trace contextRef="#ctx0" brushRef="#br0">443 530 10805,'0'0'0,"0"0"1361,0 0-281,0 0 1238,0 0-1080,0 0-435,0 0-301,-32-8-105,-11 4-159,-10 7-147,-6 8 47,0 8-10,5 7-152,7 5 27,8 2-35,11 0 3,10-1-153,7-3-237,12-6-408,15-6 262,15-7-209,17-11-416,13-11 270,10-10-91,3-8 184,-2-3 608,-7-1 174,-9 3-4,-13 5 124,-13 6 259,-11 7 714,-9 5-109,-7 4-189,-2 3-134,-3 1-330,-1 1-156,1 4-116,0 6 135,1 7 38,1 8-83,2 8-115,3 5 14,2 6 2,4 2-7,2 1 2,3-5-523,3-8-486,4-10 164,8-10 620,7-13-572,7-12-182,5-10 226,4-9 177,1-5 224,0-3 258,-3 1 68,-6 2 84,-7 5 220,-9 6 730,-7 5 220,-8 6-231,-4 5-380,-1 4-225,2 2 5,6 5 89,10 5-171,9 3-169,13 4 233,11 0-272,11-1-107,8-4 64,7-3-75,3-7 17,-1-8-156,-5-8-143,-12-4-958,-16-4 536,-17-2 581,-38 23 111,1 0 0,0 0 0,0 0 0,0 0 1,0 0-1,-1-1 0,1 1 0,-1 0 0,2-6 0,-3 7 20,1-1 0,-1 1 0,0-1 0,0 1 0,0-1 0,0 1 0,0-1 0,0 0 0,0 1 0,0-1 0,-1 1 0,1-1 0,0 1 0,-1-1 0,-1-2 0,-20-23-3,-18 2 129,-12 1 27,-8 4-73,-3 5-8,3 5 113,5 4 18,7 6-187,8 10 99,7 10-93,8 11-16,7 8 2,6 7-24,6 2-293,11-3-403,11-9-315,-13-33 954,-1 0 0,1 0 0,0 0 0,0-1 0,0 1 0,0 0 0,7 3 0,-6-5 73,1 1-1,-1-1 1,1 0 0,-1 1-1,1-1 1,0-1 0,7 1-1,-4-2-18,0 1-1,1-1 1,-1 0 0,15-5-1,43-21-396,7-16 67,3-12 278,-1-8 50,-6-6 2,-7-3 41,-9-1-24,-12-1 26,-9 3-26,-9 5 7,-9 10 110,-7 11 734,-4 14 189,-3 11-544,-1 12-294,-1 14 49,0 18 437,0 17 77,0 18-160,0 18 268,1 15 108,0 13-232,1 9-287,0 1-372,2-5-37,3-13-125,4-18-756,4-19-1082,1-21-2898,-2-16-8339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21.31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96E6"/>
      <inkml:brushProperty name="anchorY" value="-982642.25"/>
      <inkml:brushProperty name="scaleFactor" value="0.5"/>
    </inkml:brush>
  </inkml:definitions>
  <inkml:trace contextRef="#ctx0" brushRef="#br0">0 838 8724,'0'0'0,"0"0"896,0 0-1026,0 0 479,29-15-218,13-7-155,10-6 13,5-3-221,-1-1-470,-6 0-589,-10 2 464,-12 2 363,-10 3 243,-10 5 164,-11 3 36,-9 5 389,-8 4 590,-7 3 43,-6 4-329,-4 7 134,-3 9 226,-2 11-715,1 12 334,3 11-514,8 7-60,8 2-58,9-4-49,16-9 41,-2-42-12,0 0 1,0 0-1,0 0 1,0 0-1,1 0 1,-1 0-1,1 0 1,0 0-1,3 4 1,-3-5 3,1 0 1,-1 0 0,1 1-1,0-2 1,-1 1 0,1 0 0,0 0-1,0-1 1,5 2 0,-3-2 4,0 0 0,0 0 0,0-1 0,0 0 0,0 1 0,0-1 0,6-1 0,48-16-24,10-18 27,8-15-123,4-13-6,2-8 89,-2-5 23,-5-3-58,-6-2 24,-9 1-26,-11 1-52,-11 3-4,-12 7 146,-10 11-46,-8 13 153,-5 14 467,-7 12-182,-6 13-323,-6 14 297,-5 15 74,-5 16-195,-2 16 113,1 12-73,1 11 54,6 5-315,6 0 91,5-2-62,9-7 6,11-9-96,11-10 26,-19-49-13,0 0 0,1 0 0,0 0 0,0 0 0,6 5 0,-5-6-3,-1-1 0,1 0 0,0 0 0,1 0-1,8 4 1,40 9-47,8-12-198,7-13-321,5-12-276,1-11 66,-5-7-38,-7-6 185,-13-2 210,-14 0 289,-13 1 109,-11 3 19,-8 5 429,-6 7 259,-5 7 157,-4 8 107,-3 7-413,-4 5-241,-3 9-63,-2 10 34,-1 11-125,3 8-59,5 8-43,4 5-16,4 2-21,8-3-34,8-5-236,9-8-701,11-10-395,9-8-317,10-12-462,9-13-1913,-8-3-879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22.67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0988E6"/>
      <inkml:brushProperty name="anchorY" value="-983812.8125"/>
      <inkml:brushProperty name="scaleFactor" value="0.5"/>
    </inkml:brush>
  </inkml:definitions>
  <inkml:trace contextRef="#ctx0" brushRef="#br0">129 566 3057,'0'0'0,"0"0"2978,0 0-2018,0 0 1978,0 0-951,0 0-397,0 0-387,-2-8-389,-3-1-136,-4 4-310,-3 9-91,-3 9 1,-2 9-97,0 9 78,1 8-195,2 4-56,4 0 8,4-3-35,2-6-50,2-8-80,6-9-617,6-7 168,8-7-165,10-11-34,9-9 751,4-9-1117,2-7 531,-4-2-289,-5-2 748,-9 3 122,-6 3 3,-8 7 328,-4 7 761,-5 6 5,-1 6-238,-2 2-146,-1 3-286,1 3-227,0 6 147,0 7 190,1 8-283,-1 7-49,1 7-156,0 4 119,1 2-144,3-2 41,4-3-33,1-8 24,1-8-194,1-7-374,0-7-445,2-10 261,2-9-200,4-9-273,3-10 940,0-5-104,1-4 107,-1-1 314,-1 2-61,-2 4 280,-4 6 606,-2 7 85,-3 6-29,-3 5-230,-1 5-395,-1 2-18,4 3 133,2 3 217,6 5-561,6 2 53,6 3-53,7 0 136,6 0-194,8-4 44,6-3-52,5-2 7,5-6-304,-1-6-568,-3-6 499,-7-4-662,-13-3 110,-12-2 607,-11-2 233,-10 1 27,-7 2 269,-6 3 131,-5 3 165,-2 4 105,-1 5-87,0 2-239,-1 5-155,0 9 24,-2 8-32,1 8-74,0 8 133,1 5-155,2 3-27,2 0 6,4-3-67,1-8-78,9-7 57,11-8-548,13-10 7,15-10-202,16-12 84,10-9 277,7-9-568,0-5-1123,-5-4 1984,-11 0-2309,-14 3 2371,-13 6-38,-14 6 756,-9 8 1443,-7 8-155,-3 5-859,-3 4-128,-1 7-485,0 7 255,0 7-212,-1 6-41,0 5-136,-1 4-120,1 0-109,0-1-59,2-3 2,1-7-84,6-5 2,8-7-174,13-11-66,15-11-179,15-13-18,11-11 362,10-11-694,1-9-378,-3-8 742,-7-9-1151,-10-6-458,-12-3 757,-10 3 1417,-11 9-322,-8 12 1512,-7 16 464,-5 15 61,-4 11-773,-2 15-598,0 15 926,0 16-838,0 15 30,1 14 554,1 12-434,-1 11-168,0 10-38,-4 8-317,-6 3-134,-5-1 35,-3-8-53,-2-15 7,3-20 54,3-19-34,5-16 12,3-17-39,3-16-102,2-15-66,6-16 141,7-10-182,9-10-148,8-3-73,10-2 171,9 4-475,9 7-550,9 8 46,5 11-54,5 11 804,2 9-4174,-2 9-604,-16 6 4241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23.47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0288E6"/>
      <inkml:brushProperty name="anchorY" value="-984965.125"/>
      <inkml:brushProperty name="scaleFactor" value="0.5"/>
    </inkml:brush>
  </inkml:definitions>
  <inkml:trace contextRef="#ctx0" brushRef="#br0">269 556 9444,'0'0'0,"0"0"1441,0 0-1382,0 0 2785,0 0-1441,0 0-413,0 0-529,-31-2-133,-6 6 182,-6 7-169,1 8-319,5 6 114,6 5-152,9 2 11,8-1-9,6-3-338,4-6-576,6-7 13,7-5-377,6-8-412,6-9-76,5-9 35,-1-10-320,-1-8 761,-4-7 1018,-6-6-37,-4-6 321,-5-5 66,-3-1 152,-2 1 1297,-5 5-657,-2 8 798,-1 11-155,-1 10-29,3 9-696,0 7-179,2 5-277,1 8-161,1 6 32,0 6-162,2 5-16,1 1-3,7 0-8,11-4-38,12-5 49,15-6-16,12-11-182,12-11 110,6-11-697,2-8 270,-4-6 408,-10-2-699,-12-1 739,-14 2 18,-13 5 3,-11 7 92,-7 7 580,-5 7 156,-4 6-660,0 9 344,-1 12-31,1 17 885,1 18-653,-1 20 264,2 17-121,-4 18 244,-5 13-540,-10 11-170,-11 5-307,-8-1 30,-7-9-81,-3-17-66,1-21 53,4-25-40,5-22 29,36-35 4,0-1 0,-1 1 0,1-1-1,-1 0 1,1 0 0,-1 0 0,0 0 0,1 0 0,-1 0 0,0-1 0,-3 1-1,4-1 5,1 0-1,-1 0 0,0 0 0,0-1 0,0 1 0,0-1 0,0 1 0,1-1 0,-1 0 0,0 1 0,1-1 0,-1 0 1,0 0-1,-2-3 0,1 2 28,0-1 0,0 0 1,0 0-1,1 0 0,-1-1 1,1 1-1,-4-7 0,-12-40-61,6-16 53,6-14 0,9-8-75,12-6-221,12-1-221,14 1-516,12 5-794,10 9 162,8 10-854,4 11-1381,1 12-1537,-15 13 3505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23.76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0469E6"/>
      <inkml:brushProperty name="anchorY" value="-985965.875"/>
      <inkml:brushProperty name="scaleFactor" value="0.5"/>
    </inkml:brush>
  </inkml:definitions>
  <inkml:trace contextRef="#ctx0" brushRef="#br0">146 1 9268,'0'0'0,"0"0"1921,0 0-2222,0 0 3361,-6 35-1620,-3 15 36,-2 16-380,-3 9 38,0 5-283,-2 1-648,-1-4-91,2-7-83,0-11-301,4-14-1142,3-14-795,3-14-661,2-16-1236,2-8-6239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23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0328E6"/>
      <inkml:brushProperty name="anchorY" value="-985376.6875"/>
      <inkml:brushProperty name="scaleFactor" value="0.5"/>
    </inkml:brush>
  </inkml:definitions>
  <inkml:trace contextRef="#ctx0" brushRef="#br0">1 2 2017,'0'0'0,"0"0"9460,0 0-10364,0 0 2494,0 0 445,0 0-933,0 0-1024,15 0 343,10 0 420,12 0-663,10 0-90,7 0-34,3 0-49,-1 0-96,-3 0-946,-9-1-465,-8 1-771,-11 0-1004,-10-1-2072,-6 1 2150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24.18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0502E6"/>
      <inkml:brushProperty name="anchorY" value="-986644.375"/>
      <inkml:brushProperty name="scaleFactor" value="0.5"/>
    </inkml:brush>
  </inkml:definitions>
  <inkml:trace contextRef="#ctx0" brushRef="#br0">1 15 6515,'0'0'0,"0"0"3970,0 0-4202,0 0 2881,0 0-464,0 0-945,0 0-687,3 0 252,7 0 252,8 0-708,8 0-271,5-2 2,4 0-75,0-1-301,-1 1-1337,-4 0-757,-7 0-668,-6 1-2176,-7 1-1731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24.41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0656E6"/>
      <inkml:brushProperty name="anchorY" value="-987900.3125"/>
      <inkml:brushProperty name="scaleFactor" value="0.5"/>
    </inkml:brush>
  </inkml:definitions>
  <inkml:trace contextRef="#ctx0" brushRef="#br0">1 1 7283,'0'0'0,"0"0"2049,0 0-1886,0 0 1641,0 0 797,0 0-1507,0 0 279,15 14-361,13 0-79,14 1-620,13-3-121,8-6-120,3-6-64,-5-4-971,-8-1-1767,-14-2-2376,-13 2-5909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25.30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0828E6"/>
      <inkml:brushProperty name="anchorY" value="-989210.5625"/>
      <inkml:brushProperty name="scaleFactor" value="0.5"/>
    </inkml:brush>
  </inkml:definitions>
  <inkml:trace contextRef="#ctx0" brushRef="#br0">321 26 6739,'0'0'0,"0"0"4482,0 0-3119,0 0 1471,0 0-1322,0 0-591,-26-5-412,-8 6-39,-9 9-246,-3 11 155,1 12-115,3 11-99,7 11-26,10 7-59,8 4-29,9 1-54,14-5-7,-3-53 11,-1 0 0,1 0 0,0 0 0,6 11 0,-5-14-14,0 0 0,1 1 0,-1-1 0,1 0 0,8 7 1,-7-8 15,0 1 1,1-2-1,-1 1 1,1-1-1,9 5 1,46 11-33,13-12-190,9-14-318,6-13-202,3-11 27,-3-11-96,-8-6 370,-9-6-34,-12-2 309,-12-1 99,-12 0 48,-10 3 64,-10 3-45,-7 7 130,-5 7 262,-3 10 136,-2 8 96,-2 8-563,0 7-11,-3 12-26,-6 14 48,-4 17 72,-1 18-35,1 17-38,3 14 70,3 9-98,4 4 10,4-3-62,6-10 14,6-14-194,5-19-1404,6-18-1292,-21-37 2430,0 0 0,1 1 0,-1-1 0,1 1 0,0-1 0,-1 0 0,1 1-1,0-1 1,0 0 0,-1 0 0,1-1 0,4 2 0,15 3-7868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25.52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102E6"/>
      <inkml:brushProperty name="anchorY" value="-991327.625"/>
      <inkml:brushProperty name="scaleFactor" value="0.5"/>
    </inkml:brush>
  </inkml:definitions>
  <inkml:trace contextRef="#ctx0" brushRef="#br0">0 1 13766,'0'0'0,"0"0"304,0 0-149,0 0 173,0 0-338,0 0 4,14 21-1301,10 7-1046,9 8-3556,-1-3 952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21.00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36498.75"/>
      <inkml:brushProperty name="anchorY" value="-673782.875"/>
      <inkml:brushProperty name="scaleFactor" value="0.5"/>
    </inkml:brush>
  </inkml:definitions>
  <inkml:trace contextRef="#ctx0" brushRef="#br0">0 0 8516,'0'0'0,"0"0"2641,0 0-2969,0 0 1969,0 0-950,0 0-286,0 0-34,22 1-403,9 1 85,10-1-71,7 1-1919,4-1-1825,1-4-5292,-10 0 11297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25.83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1158E6"/>
      <inkml:brushProperty name="anchorY" value="-992715.375"/>
      <inkml:brushProperty name="scaleFactor" value="0.5"/>
    </inkml:brush>
  </inkml:definitions>
  <inkml:trace contextRef="#ctx0" brushRef="#br0">0 1 11685,'0'0'0,"0"0"1473,0 0-1662,0 0 1744,0 0-338,0 0-1239,0 0 1188,26 20-579,9 11-254,7 14 206,3 8-389,-2 6 26,-4 1-171,-5 0 14,-6-6-35,-5-7-483,-5-8-1377,-3-11-757,-1-9-1539,-2-10-4024,-2-7 7876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26.12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1323E6"/>
      <inkml:brushProperty name="anchorY" value="-994511.9375"/>
      <inkml:brushProperty name="scaleFactor" value="0.5"/>
    </inkml:brush>
  </inkml:definitions>
  <inkml:trace contextRef="#ctx0" brushRef="#br0">374 1 4578,'0'0'0,"0"0"7508,0 0-8573,0 0 3271,0 0-58,0 0-1254,-25 29-289,-7 15 436,-8 14-379,-3 10-201,-2 6-199,-1 4-268,3 0 49,5-4-641,8-7-1659,9-13-832,13-15-2215,6-13-3328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26.3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1159E6"/>
      <inkml:brushProperty name="anchorY" value="-993930.875"/>
      <inkml:brushProperty name="scaleFactor" value="0.5"/>
    </inkml:brush>
  </inkml:definitions>
  <inkml:trace contextRef="#ctx0" brushRef="#br0">0 0 10661,'0'0'0,"0"0"2625,0 0-2950,0 0 1253,0 0 395,0 0-1309,34 0 279,19 0-277,20 0 5,14 0-18,6 0-227,-2 1-1505,-10 0-1414,-17 1-3099,-19 1 2240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26.51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1348E6"/>
      <inkml:brushProperty name="anchorY" value="-995207.3125"/>
      <inkml:brushProperty name="scaleFactor" value="0.5"/>
    </inkml:brush>
  </inkml:definitions>
  <inkml:trace contextRef="#ctx0" brushRef="#br0">0 16 8292,'0'0'0,"0"0"1104,0 0-1232,0 0 2369,0 0-1294,0 0-229,30 2-352,18 0-318,19-1-3,18-2-899,15-4-1664,9-2-2212,-17-1-1013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26.83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1528E6"/>
      <inkml:brushProperty name="anchorY" value="-996461.6875"/>
      <inkml:brushProperty name="scaleFactor" value="0.5"/>
    </inkml:brush>
  </inkml:definitions>
  <inkml:trace contextRef="#ctx0" brushRef="#br0">161 1 1713,'0'0'0,"0"0"10228,0 0-11708,0 0 3326,0 0 1059,-10 30-1621,-3 14-679,-2 12 273,-1 8-491,0 2-230,1 0-101,0-2-40,0-5-328,1-8-1409,2-9-421,3-12-1460,2-11-3129,4-9 2956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27.04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1385E6"/>
      <inkml:brushProperty name="anchorY" value="-995793.625"/>
      <inkml:brushProperty name="scaleFactor" value="0.5"/>
    </inkml:brush>
  </inkml:definitions>
  <inkml:trace contextRef="#ctx0" brushRef="#br0">0 2 11621,'0'0'0,"0"0"1745,0 0-1830,0 0 3492,0 0-2212,0 0-1035,0 0 69,17-1-61,12 1-90,11 1-92,8 2 12,5 1-217,-1 2-1139,-2 2-790,-8 0-490,-8 1-1359,-10-1-2085,-9-1 4612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27.33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1552E6"/>
      <inkml:brushProperty name="anchorY" value="-997116.1875"/>
      <inkml:brushProperty name="scaleFactor" value="0.5"/>
    </inkml:brush>
  </inkml:definitions>
  <inkml:trace contextRef="#ctx0" brushRef="#br0">1 0 5811,'0'0'0,"0"0"3825,0 0-4238,0 0 2929,0 0-126,0 0-1936,0 0 327,1 3 92,7 1-126,6 2-467,8 0-192,9 1 5,5-1-98,2 0-62,1-1-1107,-4 1-661,-7 1-948,-7 1-1440,-7 2-795,-6-1 3110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27.46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1709E6"/>
      <inkml:brushProperty name="anchorY" value="-998468.875"/>
      <inkml:brushProperty name="scaleFactor" value="0.5"/>
    </inkml:brush>
  </inkml:definitions>
  <inkml:trace contextRef="#ctx0" brushRef="#br0">1 49 6051,'0'0'0,"0"0"1985,0 0-2092,0 0 2671,0 0-1340,0 0-79,0 0-51,30 3-614,17-1-395,19-4-21,15-3-256,12-4-776,6-2-1607,1-3-3633,-18 1 1678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27.75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1896E6"/>
      <inkml:brushProperty name="anchorY" value="-999690.3125"/>
      <inkml:brushProperty name="scaleFactor" value="0.5"/>
    </inkml:brush>
  </inkml:definitions>
  <inkml:trace contextRef="#ctx0" brushRef="#br0">1 17 11813,'0'0'0,"0"0"785,0 0-879,0 0 2213,0 0-948,0 0-803,0 0 70,29 2-102,12 1-200,11-1-139,7 0-26,0-2-889,-3-3-672,-7-3-1713,-11-3-4103,-12 1 4010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27.97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2063E6"/>
      <inkml:brushProperty name="anchorY" value="-1.00094E6"/>
      <inkml:brushProperty name="scaleFactor" value="0.5"/>
    </inkml:brush>
  </inkml:definitions>
  <inkml:trace contextRef="#ctx0" brushRef="#br0">168 0 5859,'0'0'0,"0"0"4546,0 0-5080,0 0 2479,0 0 774,0 0-1076,-12 27-493,-5 12 413,-3 10-466,0 5-358,0 2-240,2-1-419,1-3-32,3-5-32,2-4-913,4-7-1797,3-6-1596,2-9-2452,1-8-87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21.23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38058.25"/>
      <inkml:brushProperty name="anchorY" value="-675053.3125"/>
      <inkml:brushProperty name="scaleFactor" value="0.5"/>
    </inkml:brush>
  </inkml:definitions>
  <inkml:trace contextRef="#ctx0" brushRef="#br0">26 0 6611,'0'0'0,"0"0"2945,0 0-2539,0 0 1453,0 0-813,0 0-835,0 0-83,-2 11 344,0 8-346,-1 10-41,0 8-77,1 7-13,-1 6-812,0 5-1621,-1 3-2370,1-11-1279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28.49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192E6"/>
      <inkml:brushProperty name="anchorY" value="-1.0002E6"/>
      <inkml:brushProperty name="scaleFactor" value="0.5"/>
    </inkml:brush>
  </inkml:definitions>
  <inkml:trace contextRef="#ctx0" brushRef="#br0">365 109 5378,'0'0'0,"0"0"10309,0 0-11896,0 0 3361,0 0 291,0 0-1206,0 0-955,-12 21 632,-5 14 43,-4 12-424,-1 10 266,2 7-66,3 3-269,4 2-12,4-1-68,4-5 2,6-8-8,7-10-56,7-11 34,10-11-143,9-9-297,10-11-295,7-10-73,6-12 59,0-9 91,0-9-9,-6-6 425,-7-6 128,-8-5 120,-10-5-3,-9-3 57,-7-3-30,-12 0 48,-13 2 117,-13 4-218,-14 7 408,-12 9-254,-9 11-82,-7 11 10,-5 9-56,-1 8 27,1 9-48,3 6-24,7 3-1470,11 2-2030,12-2-4218,14-3 4450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41.95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1756E6"/>
      <inkml:brushProperty name="anchorY" value="-998886.9375"/>
      <inkml:brushProperty name="scaleFactor" value="0.5"/>
    </inkml:brush>
  </inkml:definitions>
  <inkml:trace contextRef="#ctx0" brushRef="#br0">101 0 2065,'0'0'0,"0"0"4098,0 0-3212,0 0 1571,0 0-646,0 0-485,0 0-507,0 0 91,0 0-222,0 0 315,0 0-210,0 0 15,0 0-56,0 0-47,0 0 7,0 0-232,0 0-29,0 0-173,0 0 15,0 0-224,0 1-55,0-1-36,0 4-98,0 5-90,0 9 148,-1 11 60,-2 11 42,-1 9-56,-2 8 42,-1 4-12,-1 2 2,-1-3 18,0-5-42,1-7 14,1-9 12,1-8-23,1-9-48,2-8-361,1-5-293,0-6-184,-1-3-173,0-7-2149,-2-9-209,1-9-679,1-9-3211,1 2 8448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42.24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1619E6"/>
      <inkml:brushProperty name="anchorY" value="-998114.5"/>
      <inkml:brushProperty name="scaleFactor" value="0.5"/>
    </inkml:brush>
  </inkml:definitions>
  <inkml:trace contextRef="#ctx0" brushRef="#br0">1 107 9316,'0'0'0,"0"0"2657,0 0-2502,0 0 2004,0 0-223,0 0-930,0 0-827,0 0 85,0-1 256,0 1-482,0-1-12,0 1-2,4 0-98,5-2 95,10-2-13,11-3 61,10-4-69,6-2 6,4-1-41,-1 0-272,-4 1-747,-7 2-346,-9 4-598,-8 2-718,-8 2-1500,-6 2-1328,-4 1 5214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42.51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1787E6"/>
      <inkml:brushProperty name="anchorY" value="-999277.75"/>
      <inkml:brushProperty name="scaleFactor" value="0.5"/>
    </inkml:brush>
  </inkml:definitions>
  <inkml:trace contextRef="#ctx0" brushRef="#br0">1 32 5587,'0'0'0,"0"0"624,0 0 1326,0 0 312,0 0-381,0 0-934,0 0-437,0 2 133,0 0 40,1 0-408,6 0 485,7-1-61,9-1-368,9 1-192,7-3-78,4-2-50,2-2-62,0-1-1726,-3 0 115,-6 1-888,-9 1-1186,-7 2-1477,-9 1 3261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42.80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1952E6"/>
      <inkml:brushProperty name="anchorY" value="-1.00052E6"/>
      <inkml:brushProperty name="scaleFactor" value="0.5"/>
    </inkml:brush>
  </inkml:definitions>
  <inkml:trace contextRef="#ctx0" brushRef="#br0">0 97 5442,'0'0'0,"0"0"2706,0 0-3045,0 0 2028,0 0 55,0 0-722,0 0-536,9 1 1005,10-1 307,11-1-1283,12-4-80,10-4-229,8-4 39,4-1-82,0-1-131,-5 2-19,-7 2-42,-12 4-110,-11 2-1374,-11 2-26,-8 2-513,-7 1-1504,-8 2-1929,-2 0 2435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44.29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2133E6"/>
      <inkml:brushProperty name="anchorY" value="-1.00169E6"/>
      <inkml:brushProperty name="scaleFactor" value="0.5"/>
    </inkml:brush>
  </inkml:definitions>
  <inkml:trace contextRef="#ctx0" brushRef="#br0">9 768 4914,'0'0'0,"0"0"4066,0 0-4239,0 0 4423,0 0-2084,0 0-371,0 0-973,-2-14-254,1-7 203,-1-8-357,1-7-201,0-5 92,0-5-148,1-4-136,0-5 73,1-4-92,5-4-15,3-2-35,6 3 5,4 4-61,3 8 16,2 9-64,-1 10-59,0 9-117,-4 8-85,-1 7 162,0 4-115,-1 3 38,0 5-64,1 6 203,1 6 69,0 6 64,1 7 34,-2 6-92,-1 5 31,-3 4-32,-4 4 136,-3 1-58,-2 2 5,-2-1 40,-1-1-13,-2-1 5,0-3 0,0-3 0,0-5 0,-1-4 0,0-7 0,0-6-19,-1-6-368,1-5-344,-1-4-859,2-3-395,-1-2-653,1-4-2522,0 0 785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45.69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2297E6"/>
      <inkml:brushProperty name="anchorY" value="-1.00294E6"/>
      <inkml:brushProperty name="scaleFactor" value="0.5"/>
    </inkml:brush>
  </inkml:definitions>
  <inkml:trace contextRef="#ctx0" brushRef="#br0">133 275 400,'0'0'0,"0"0"624,0 0 1084,0 0-273,0 0-135,0 0-271,0 0-12,3-5 26,0 0-251,0 0-245,0 0-72,-1 2 67,-1 1-134,0 0 205,-1-1 145,1-1-240,0-2-361,0-1 342,1 0-190,0 1 108,-1 0-100,1 2-63,-1 2-4,0 0-156,-1 1-54,0 1-32,0 0 16,0 1-30,0-1 28,0 0-9,0 0-16,0 0 62,0 0-75,0 0 24,0 1-83,0-1 59,0-1-58,0 1 15,0 0 14,0 0 13,0 0 16,0 0 16,0 0-40,0 0 13,0 0-24,0 0 6,0 0 34,0 0-29,0 0 48,0 0-13,0 0-32,0 0 29,0 0 8,0 0 16,0 0-40,0 0 50,0 0-52,0 0 90,0 0-64,0 0 21,0 0 163,0 0-160,0 0 19,0 0 31,0 0-71,0 0 21,0 0 11,0 0-6,0 0-16,0 0 6,0 0 35,0 0-49,0 0 35,0 0 8,0 0-21,0 0 381,0 0-296,0 1-43,0 6-58,-5 7 0,-4 11-11,-5 12 56,-5 10-72,-2 9 42,-1 6-31,1 4 64,3 0-57,4-1 1,4-4-38,4-8-66,5-10 90,8-9 6,9-12-1,12-8 175,13-11-12,13-13-192,11-13-10,8-11 10,2-9-15,-1-6-17,-6-6 80,-9-4-5,-9-2 24,-11-4 35,-11 0-8,-10 1 5,-8 3 18,-5 5-42,-8 7 294,-5 6 82,-7 7-400,-5 7 192,-6 4-203,-5 6 9,-4 5-121,-3 5 27,-2 4-16,-1 3 19,0 5 69,1 6-56,-1 7-35,2 5 123,2 5-115,1 5 38,5 3-702,4 1-251,7 2-475,6-1-816,8-3-1179,10-5-2353,4-8 4007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46.08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2424E6"/>
      <inkml:brushProperty name="anchorY" value="-1.00427E6"/>
      <inkml:brushProperty name="scaleFactor" value="0.5"/>
    </inkml:brush>
  </inkml:definitions>
  <inkml:trace contextRef="#ctx0" brushRef="#br0">0 87 592,'0'0'0,"0"0"4082,0 0-3455,0 0 1734,0 0-445,0 0-268,0 0-399,0 1-267,0 0-24,0 0-19,3 0-256,8 0-339,12-3 382,14-2-630,14-4-43,10-1 14,7-2-75,1-2-62,-1 1-1104,-6 1-474,-10 2-1693,-13 1-2392,-13 4 358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46.27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2608E6"/>
      <inkml:brushProperty name="anchorY" value="-1.00545E6"/>
      <inkml:brushProperty name="scaleFactor" value="0.5"/>
    </inkml:brush>
  </inkml:definitions>
  <inkml:trace contextRef="#ctx0" brushRef="#br0">1 73 4594,'0'0'0,"0"0"4802,0 0-5546,0 0 1902,0 0-6,0 0 542,0 0-984,22 2 8,17 0-606,19-5-53,18-6-1586,20-8 140,16-8-3466,-15 2-2058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46.91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2785E6"/>
      <inkml:brushProperty name="anchorY" value="-1.00665E6"/>
      <inkml:brushProperty name="scaleFactor" value="0.5"/>
    </inkml:brush>
  </inkml:definitions>
  <inkml:trace contextRef="#ctx0" brushRef="#br0">238 2 8724,'0'0'0,"0"0"1601,0 0-1719,0 0 2191,0 0-675,0 0-688,-9-1-721,-2 2 171,-2 4-165,2 3-86,2 5 43,3 3-74,2 3 92,6 3-290,6 1-363,8 2 128,6 1 19,4 0-78,2-1 254,-1 1 357,-5 0-127,-7 0 146,-4 0 66,-10 1 265,-9 1 344,-10 1 240,-8 0-144,-7 1-53,-6 0-352,-4 1 199,0 0-309,3-1-32,6-1-261,5-2 40,10-3-163,6 0 16,6-2-51,6-1-776,7-1 50,8-1 292,5-1-14,5-1 74,1-2 337,-1-2 80,-5-2 94,-4 0 34,-5-3 2,-4 0 25,-3-1 69,-2 1 299,-1 2 144,-3 4-19,-3 3 88,-3 5-314,-4 3-19,0 4 82,0 3-248,1 0-58,4 1-30,2-3-7,5-4 50,7-5-72,10-6 98,13-6-103,15-6-24,18-11-275,17-11-1142,12-10-1057,4-11-2995,-16 4 443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21.51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36763"/>
      <inkml:brushProperty name="anchorY" value="-674133.1875"/>
      <inkml:brushProperty name="scaleFactor" value="0.5"/>
    </inkml:brush>
  </inkml:definitions>
  <inkml:trace contextRef="#ctx0" brushRef="#br0">212 1 6723,'0'0'0,"0"0"3025,0 0-3398,0 0 2054,0 0-534,0 0-88,0 0-549,7 22 82,3 11 323,1 9-739,-2 4 64,-2 4-114,-3 1-78,-6-2-46,-9-3 6,-8-5-325,-10-5-862,-7-7-35,-6-8-1238,-3-7 131,3-10-4023,9-5 4826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47.43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2946E6"/>
      <inkml:brushProperty name="anchorY" value="-1.00898E6"/>
      <inkml:brushProperty name="scaleFactor" value="0.5"/>
    </inkml:brush>
  </inkml:definitions>
  <inkml:trace contextRef="#ctx0" brushRef="#br0">154 4 1697,'0'0'0,"0"0"9492,0 0-10570,0 0 4477,0 0-1478,0 0-350,0 0-1624,-2-3 288,-3 4-361,-5 9 169,-6 13-8,-4 12 5,-2 12 45,1 9 46,1 8-160,3 4 125,6-2-118,3-6 33,6-8-48,8-12-46,11-13-307,9-9 308,12-16-372,8-12-266,5-14 88,0-9 165,-3-9 163,-6-6 285,-11-4-133,-9-1 178,-8-2-23,-9 3-8,-8 5 306,-9 8 118,-6 7-464,-8 9 101,-5 8-123,-4 6 32,-4 5-53,0 6-5,2 4-953,5 4-683,7 3-909,7 0-2471,6-2 1126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48.14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2811E6"/>
      <inkml:brushProperty name="anchorY" value="-1.0078E6"/>
      <inkml:brushProperty name="scaleFactor" value="0.5"/>
    </inkml:brush>
  </inkml:definitions>
  <inkml:trace contextRef="#ctx0" brushRef="#br0">223 1 7876,'0'0'0,"0"0"3329,0 0-3548,0 0 2322,0 0-1106,0 0-887,-3-1-342,2 6 354,9 6-167,9 7-51,13 7-8,13 4-152,13 3 18,10 1 172,3 0-169,-2-1-16,-8-2 193,-14-1-103,-14-2 132,-11-1-51,-15-1 93,-13 1 51,-10 1 64,-7 0 251,-5 0 11,1-2-377,1-2 49,3-1 58,3 0-38,3 1-23,2 1 29,3 1-104,4 1 29,4 0-31,2 0 23,2-1-26,1-2 7,1-2-2,1-3-18,-1-3 42,1-2-14,-1-1 6,1 0 0,-1-1 0,0 2 0,-2 0 19,-2 1-6,-2 1-34,-2 2 10,-1-1-416,2 1 491,0-1-202,2 0-12,1-2-431,2-1-70,3-1-590,6-3-215,9-1 298,10-3-75,7-2 174,3-1 413,-1-1 697,-6-1 245,-8-1 1398,-7 2 761,-7 3-937,-11 5-934,-12 6 262,-15 9 34,-14 7-867,-13 6 94,-11 6-85,-8 1-20,-7 0-1421,-6-4-1052,-7-9-3726,18-8 3027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49.38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2661E6"/>
      <inkml:brushProperty name="anchorY" value="-1.00793E6"/>
      <inkml:brushProperty name="scaleFactor" value="0.5"/>
    </inkml:brush>
  </inkml:definitions>
  <inkml:trace contextRef="#ctx0" brushRef="#br0">0 22 3282,'0'0'0,"0"0"3985,0 0-4014,0 0 2099,0 0-434,0 0-38,0 0-1083,0-4-294,0 0 30,0-1-94,0 2-165,1 0 30,0 2-76,3 0-42,6 1 64,9 0 32,13 2 30,17 1 108,17 4-138,18 0 104,19 2-50,20-1-6,17 0-16,17-1-35,11-1-10,8 0 18,3-1-26,1 1-11,-3 1 40,-4 1-14,-5-1-12,-5 1 23,-6-2 11,-3 0-21,-4-2 7,0 0-2,-2 0 0,0 0-37,-1-1 10,0-1-5,-1 0 19,-1 0-230,-1-1-45,-1 1 224,-2-1 13,-3 2 25,-4-1 7,-7 1 22,-10-1-62,-8 0-74,-10-1 149,-9-1-32,-6 1-6,-6-2 28,-4-1-9,-3-3 3,-1-1 19,-3-1-25,-1-1 9,-3-2-3,-2 2 37,-1-1-47,-1 1 71,0 0 334,0 2-299,0 1-40,1 1 51,0 0-33,-2 1 81,-4 0-40,-4 0-134,-5 0 96,-8 1 1,-5-1 202,-6 0 21,-7 0-47,-6 1 82,-5 0 275,-4 1-59,-2 0-168,-2 0-69,-1 0-11,0 1-32,0 0-71,0 0 129,1 0-191,-1 0-54,1 0 86,0 0-75,0 0 22,0 0 68,0 0-132,0 0 42,0 0-110,0 0 9,0 0-344,-4-1-655,-5-1-1775,-7-3-1271,-7-4-6360,2 0 11213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52.00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3411E6"/>
      <inkml:brushProperty name="anchorY" value="-1.00919E6"/>
      <inkml:brushProperty name="scaleFactor" value="0.5"/>
    </inkml:brush>
  </inkml:definitions>
  <inkml:trace contextRef="#ctx0" brushRef="#br0">157 264 9268,'0'0'0,"0"0"1969,0 0-934,0 0 361,0 0-348,0 0-754,19-18-222,7-6-14,7-8-18,2-2-13,0-1-14,-5 3 25,-5 4-46,-7 5 106,-7 6-31,-4 6 32,-4 5-6,-3 3 22,0 2-43,-1 2-80,-2 0-91,-2 3 56,-6 9-119,-4 10 68,-4 13 33,-2 14-48,0 12 93,0 11-8,3 7 24,2 2-3,1-1 3,1-8 37,0-9-29,0-11-8,-3-13 59,0-12-38,-2-11-23,-1-8-254,-1-11-230,0-10 329,1-11-86,1-8 253,4-8-207,5-5 186,3-3-53,3 2 16,4 5-56,3 7 72,4 9-61,2 8-131,4 8 112,5 7 50,4 10 4,5 7 63,5 7 24,3 4-39,2 4 15,1-1-5,-2-1-37,0-5-46,0-5-792,-1-7 445,2-5-327,0-8-431,0-10 255,-1-7 188,-2-7 476,-3-3-169,-4-2 374,-5 0 43,-3 3 2,-6 4 206,-4 6 395,-4 5 253,-2 5-542,-3 4 9,0 2 149,-1 5-411,1 7 474,0 7-167,2 6-261,3 6 50,3 2-16,5 1-86,4-2-31,3-5-14,3-7 17,5-7 47,6-13-50,7-12 56,7-14-54,4-11 16,1-10 14,-1-6-24,-6-3 26,-6-2-26,-8 1 7,-8 5 17,-7 7 50,-7 9-13,-3 10 363,-5 11-232,-1 8-230,0 12 147,1 14 83,2 13 80,2 15-104,2 11-33,-1 9-47,-1 9 99,-1 4-129,-3 1-72,-4-5-93,-4-10-395,-1-14 363,-1-15 128,0-13 150,2-12 599,0-13-597,1-12-101,1-10 456,1-9-467,1-8 16,3-5 13,4-3-79,6-1 18,7 2-102,6 2-28,8 5-17,9 4-1086,11 5-141,9 5-1296,9 4-5211,-9 6 7574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52.4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3685E6"/>
      <inkml:brushProperty name="anchorY" value="-1.0105E6"/>
      <inkml:brushProperty name="scaleFactor" value="0.5"/>
    </inkml:brush>
  </inkml:definitions>
  <inkml:trace contextRef="#ctx0" brushRef="#br0">69 394 9925,'0'0'0,"0"0"1920,0 0-2146,0 0 930,0 0 443,0 0-1184,32-19 178,10-6-114,6-7 53,-1-2 11,-6 0-75,-9 1 64,-11 0-3,-8 2-18,-6 1-30,-7 3 27,-7 2-67,-6 2 75,-6 5-80,-4 3-32,-3 6-48,-1 3 27,-2 8-14,0 9 22,1 11 50,1 11 25,2 11-22,2 11 122,3 8 60,3 6 7,4 4-66,2 0-88,4-2-17,3-7-4,1-9-137,2-10-1401,1-13-1362,1-11-1927,-1-9-287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52.62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3552E6"/>
      <inkml:brushProperty name="anchorY" value="-1.00958E6"/>
      <inkml:brushProperty name="scaleFactor" value="0.5"/>
    </inkml:brush>
  </inkml:definitions>
  <inkml:trace contextRef="#ctx0" brushRef="#br0">1 21 10341,'0'0'0,"0"0"1040,0 0-840,0 0 1716,0 0-1084,0 0-904,0 0 323,30-1-248,18 0-17,21-1-164,19-1-1266,17 0-658,11-3-3298,-17 2-105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52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3734E6"/>
      <inkml:brushProperty name="anchorY" value="-1.01083E6"/>
      <inkml:brushProperty name="scaleFactor" value="0.5"/>
    </inkml:brush>
  </inkml:definitions>
  <inkml:trace contextRef="#ctx0" brushRef="#br0">406 1 9588,'0'0'0,"0"0"1457,0 0-1662,0 0 2622,0 0-1131,0 0-921,0 0-207,-26 1-89,-9 5 406,-8 6-30,-3 6-319,1 7 229,2 8 66,3 7-381,5 6-8,4 7 43,6 3-16,6 0-54,8-1 0,5-5-2,11-7-97,10-8-290,14-9 115,12-10-355,11-6-750,10-9-1073,4-10-1624,-2-9-4166,-13-1 9818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53.13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3605E6"/>
      <inkml:brushProperty name="anchorY" value="-1.0101E6"/>
      <inkml:brushProperty name="scaleFactor" value="0.5"/>
    </inkml:brush>
  </inkml:definitions>
  <inkml:trace contextRef="#ctx0" brushRef="#br0">1 1 6995,'0'0'0,"0"0"2882,0 0-2336,0 0 1415,0 0-1947,0 0 300,8 8 65,10 3-51,13 2-205,14-3-117,17-2-1343,17-4-869,15-8-1655,-12-2-2720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53.36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3774E6"/>
      <inkml:brushProperty name="anchorY" value="-1.01141E6"/>
      <inkml:brushProperty name="scaleFactor" value="0.5"/>
    </inkml:brush>
  </inkml:definitions>
  <inkml:trace contextRef="#ctx0" brushRef="#br0">187 1 8180,'0'0'0,"0"0"2081,0 0-2353,0 0 2315,0 0-1178,0 0-687,0 0 54,-20 21 318,-5 11 229,-3 12-365,1 8-193,3 6 14,3 3-262,4-1 59,6-4-275,3-9-1331,4-10-587,3-11-1739,5-12-1785,0-8 4300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53.60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3629E6"/>
      <inkml:brushProperty name="anchorY" value="-1.01065E6"/>
      <inkml:brushProperty name="scaleFactor" value="0.5"/>
    </inkml:brush>
  </inkml:definitions>
  <inkml:trace contextRef="#ctx0" brushRef="#br0">0 19 6243,'0'0'0,"0"0"5122,0 0-5714,0 0 2379,0 0 54,0 0-1174,0 0-557,9-1 68,9 0 479,11 0-463,10 0-151,9-1-6,5 1-29,2-2-232,-3 1-944,-6-1-417,-9 2-960,-11-1-1022,-10 2-638,-7-1 1393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21.86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35282.0625"/>
      <inkml:brushProperty name="anchorY" value="-673346.9375"/>
      <inkml:brushProperty name="scaleFactor" value="0.5"/>
    </inkml:brush>
  </inkml:definitions>
  <inkml:trace contextRef="#ctx0" brushRef="#br0">1 6 7091,'0'0'0,"0"0"2641,0 0-1848,0 0 1592,0 0-998,0 0-789,0 0-299,2-2-73,-1 1 95,1-1-335,-1 1 46,0 5-24,0 8 67,-1 11 258,0 11-218,0 10 45,0 8-48,0 3-50,0 1-46,0-3-11,-1-5-21,-1-8-53,0-9-903,1-8-1090,0-9-1371,0-8-2063,1-4 976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53.82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38E6"/>
      <inkml:brushProperty name="anchorY" value="-1.01191E6"/>
      <inkml:brushProperty name="scaleFactor" value="0.5"/>
    </inkml:brush>
  </inkml:definitions>
  <inkml:trace contextRef="#ctx0" brushRef="#br0">1 12 3906,'0'0'0,"0"0"3505,0 0-3883,0 0 3555,0 0-675,0 0-1029,0 0-785,13 0 790,11 1-965,13-1-353,11 1-80,10-2-40,7-1-61,4-1-308,0 1-1800,-3-1 307,-8 2-2382,-14 0-2154,-14 0 4677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54.01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3985E6"/>
      <inkml:brushProperty name="anchorY" value="-1.01316E6"/>
      <inkml:brushProperty name="scaleFactor" value="0.5"/>
    </inkml:brush>
  </inkml:definitions>
  <inkml:trace contextRef="#ctx0" brushRef="#br0">0 65 7123,'0'0'0,"0"0"1345,0 0-1532,0 0 3333,0 0-1308,0 0-1043,0 0-30,24 0 73,15-1-987,20-4-43,19-4-1660,16-5-1560,14-5-2076,-15 2 1003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54.42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4161E6"/>
      <inkml:brushProperty name="anchorY" value="-1.01437E6"/>
      <inkml:brushProperty name="scaleFactor" value="0.5"/>
    </inkml:brush>
  </inkml:definitions>
  <inkml:trace contextRef="#ctx0" brushRef="#br0">13 565 9364,'0'0'0,"0"0"2882,0 0-3213,0 0 3028,0 0-1827,0 0-171,0 0-510,-5-30-133,0-11-26,3-10-30,5-5 18,5-2-42,6 0 14,5 3-137,3 4 0,4 6-82,1 8 109,-1 7 37,-2 8-64,-2 7 8,-4 6 35,-5 4-32,-3 4-8,-2 4 3,-1 6-3,1 8 168,-1 9-48,1 7 80,-1 9 2,0 7-52,-2 5-1,-2 4 91,-1 0-104,-1-1 35,0-5-11,-1-5 0,-1-8-19,1-8-274,1-9-1249,2-8-2948,4-9-4162,-1-4 9786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55.31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4318E6"/>
      <inkml:brushProperty name="anchorY" value="-1.01569E6"/>
      <inkml:brushProperty name="scaleFactor" value="0.5"/>
    </inkml:brush>
  </inkml:definitions>
  <inkml:trace contextRef="#ctx0" brushRef="#br0">269 180 8964,'0'0'0,"0"0"1777,0 0-1999,0 0 871,0 0 674,0 0-1395,0 0 213,0 0-87,0 0 223,0 0-55,0 0 274,0 0 64,0 0-40,0 0-45,0 0-115,0 0-47,0 0-36,0 0-168,0 0-50,0 0 21,0 0 19,0 0 48,0 0-86,0 0-26,0 0 23,0 0-50,0 0 32,0 0-29,0 0 8,0 0-3,0 0-75,0 0 3,0 0-80,-2 1 37,-3 4 115,-5 5-16,-4 5 14,-4 8-17,-3 6-32,-2 7 27,0 7 8,3 6-58,1 5 18,6 2 10,3 2 14,5 0 16,8-4-3,9-4 3,10-7 0,8-8 57,10-9 39,6-8-64,6-8 5,5-6-40,1-10-10,0-7-19,-4-7-16,-5-7 59,-7-4 18,-9-6 128,-8-4-69,-10-5-45,-6-5 53,-5-4-77,-5-4-17,-6 0 60,-6 1-78,-7 4-32,-6 3-11,-6 4 72,-4 4-23,-4 5-9,-3 5 24,-1 5-7,-1 6-92,-2 5 84,1 7-12,0 3-15,2 5 8,4 1 15,5 3-23,6 4-86,5 2 99,4 4-72,5 1 59,2 2-35,4 1-587,1 0-803,3-1-518,2 0-1560,1-3-4680,1-4 8941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57.58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4165E6"/>
      <inkml:brushProperty name="anchorY" value="-1.01438E6"/>
      <inkml:brushProperty name="scaleFactor" value="0.5"/>
    </inkml:brush>
  </inkml:definitions>
  <inkml:trace contextRef="#ctx0" brushRef="#br0">0 10 1649,'0'0'0,"0"0"208,0 0-93,0 0 7,0 0-362,1-1 230,-1 0-388,1-1-288,0 0 425,0 0-83,1 1 216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57.86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4292E6"/>
      <inkml:brushProperty name="anchorY" value="-1.01564E6"/>
      <inkml:brushProperty name="scaleFactor" value="0.5"/>
    </inkml:brush>
  </inkml:definitions>
  <inkml:trace contextRef="#ctx0" brushRef="#br0">0 0 176,'0'0'0,"0"0"0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58.12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4419E6"/>
      <inkml:brushProperty name="anchorY" value="-1.01691E6"/>
      <inkml:brushProperty name="scaleFactor" value="0.5"/>
    </inkml:brush>
  </inkml:definitions>
  <inkml:trace contextRef="#ctx0" brushRef="#br0">233 34 176,'0'0'0,"4"-5"192,2-3-224,0 2 8,-2 0 40,-1 2 13,-1 2 185,-1 1 586,-1 0 350,1 1-464,-2 0-17,1 0 20,0 1 58,0-1-155,0 0-42,0 0 287,-1 0-260,1 0-193,0 0 0,0 0-80,0 0-10,0 3-172,-1 7 420,-1 6 242,-4 8-389,-4 8-149,-5 6-150,-6 6-27,-7 4-72,-5 4-45,-5 0-1430,0-2-792,1-8-2087,9-10 1118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58.90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4269E6"/>
      <inkml:brushProperty name="anchorY" value="-1.01605E6"/>
      <inkml:brushProperty name="scaleFactor" value="0.5"/>
    </inkml:brush>
  </inkml:definitions>
  <inkml:trace contextRef="#ctx0" brushRef="#br0">0 130 7988,'0'0'0,"0"0"1841,0 0-2018,0 0 2632,0 0-372,0 0-1418,0 0-134,0-7 0,0-1 26,0 0-498,0 1-16,0 6-169,1 10-74,1 14 248,3 15 67,2 15-102,2 10 86,2 9-118,1 3 70,2-2-62,1-7-21,1-10 6,0-13-175,-1-13 217,2-12-53,2-12-19,4-15 69,4-14 91,5-13-98,1-9 55,0-7 59,-3-5-93,-5-4-6,-3-3 38,-5-2-72,-3 0-35,-4 3-254,-4 7-269,-3 9-352,-2 12-752,-2 11-217,-6 10-1835,-7 9-3642,0 5 8327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59.17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4436E6"/>
      <inkml:brushProperty name="anchorY" value="-1.01719E6"/>
      <inkml:brushProperty name="scaleFactor" value="0.5"/>
    </inkml:brush>
  </inkml:definitions>
  <inkml:trace contextRef="#ctx0" brushRef="#br0">1 14 9220,'0'0'0,"0"0"512,0 0-373,0 0 1096,0 0-74,0 0-1166,0 0 1192,33 2 80,20 1-453,21-1-462,16 0-99,11-1-159,2-3-52,0-1-39,-6-1-35,-9-1-51,-12 1-1651,-14 1-934,-15 1-2134,-16 1-2587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2:59.74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4659E6"/>
      <inkml:brushProperty name="anchorY" value="-1.01845E6"/>
      <inkml:brushProperty name="scaleFactor" value="0.5"/>
    </inkml:brush>
  </inkml:definitions>
  <inkml:trace contextRef="#ctx0" brushRef="#br0">0 27 8212,'0'0'0,"0"0"4418,0 0-4146,0 0 923,27 1-1302,8 3 206,7 5-99,2 6 184,-3 7-200,-5 5 126,-9 5-132,-8 3 17,-7 4-27,-7 1 3,-9 1 15,-8-2-154,-5-5 64,-1-7-45,0-6 101,3-8-104,5-5-227,4-5-11,2-7 153,9-9-769,7-9 414,7-8 666,7-7-207,3-5-14,3-3 131,1-2 11,-1 3 34,-2 3-2,-5 6-14,-5 7 230,-5 8-160,-5 5 226,-5 7 145,-2 4-147,-3 3-294,0 4 30,-1 6-35,0 9 178,-2 9-108,0 8 23,-2 7 110,-1 4-128,1 1-89,2-3 44,0-2-62,1-6 32,1-6-86,4-6-1600,6-8-1638,10-7-2697,-1-4 4665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5:45.07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16070.75"/>
      <inkml:brushProperty name="anchorY" value="-650363"/>
      <inkml:brushProperty name="scaleFactor" value="0.5"/>
    </inkml:brush>
  </inkml:definitions>
  <inkml:trace contextRef="#ctx0" brushRef="#br0">559 178 5314,'0'0'0,"0"0"321,0 0-76,0 0-146,0 0 541,0 0 393,0 0-929,25-14 133,7 0-85,10 0-133,4 2 66,1 5-26,1 6 42,-1 8-103,-1 7 50,0 7-38,-2 6-10,-1 6 115,-4 6-147,-2 5 104,-5 7-32,-6 4 83,-6 5-97,-6 3-23,-5 2 5,-4 2 48,-3 1-72,-3 1 24,-2 0 85,-3 0-101,-2-2 35,-2-4-11,-1-4-19,-2-6-13,-1-7 22,-1-5 66,-2-5-38,-2-6 55,-2-4 23,-4-4 50,-3-5 102,-6-4 33,-6-4-244,-6-4 96,-7-3-170,-7-1 40,-4-1 37,-4-3-110,-2-3 110,0-4-53,2-4 16,3-3-3,5-4 149,5-4-42,5-4 338,5-4-407,6-6 285,6-6-51,5-6-195,6-5-29,3-5-59,5-3 78,5-2 27,4-3-137,5-1 46,9-1-19,7 0 37,6 2-48,5 1 110,4 3 5,3 2 208,1 4-259,2 4-5,-1 5 91,-1 7-40,1 7-99,0 5 32,1 5-35,1 7 6,2 7-22,2 4 6,1 7-59,2 7 91,0 8-67,0 5 58,-3 4-52,-3 2-863,-4 1-613,-6-4-2009,-7-4-3100,-7-6 7313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22.4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34011.9375"/>
      <inkml:brushProperty name="anchorY" value="-672567.875"/>
      <inkml:brushProperty name="scaleFactor" value="0.5"/>
    </inkml:brush>
  </inkml:definitions>
  <inkml:trace contextRef="#ctx0" brushRef="#br0">24 1 7860,'0'0'0,"0"0"2193,0 0-2409,0 0 594,0 0 151,0 0-129,0 0-51,30 12-319,10 5 140,11 5-140,5 2-28,2 1 455,-1-1-436,-6-1 112,-8-2-106,-10-2 34,-10 0 3,-8 2 16,-7 2 54,-5 4 5,-2 5 58,-2 7 62,-1 6-51,-1 6-53,-1 8 165,-2 7-203,-2 5-48,0 6 12,-1 4-55,2 0-7,2-1-19,2-2 21,1-4 11,1-6-21,1-7-11,0-9 40,1-8-32,-1-9-8,0-9 59,-2-8-1,-5-4 97,-6-6-6,-8-3-103,-7-3-4,-7-2 52,-7-1-115,-5-3-41,-1-4 9,0-2-291,4-3 61,6-1-520,10 0-182,8-1-389,8-1-2505,11-3-928,3 2 2798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3:00.05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4835E6"/>
      <inkml:brushProperty name="anchorY" value="-1.02013E6"/>
      <inkml:brushProperty name="scaleFactor" value="0.5"/>
    </inkml:brush>
  </inkml:definitions>
  <inkml:trace contextRef="#ctx0" brushRef="#br0">193 1 8500,'0'0'0,"0"0"3009,0 0-2091,0 0 1326,0 0-2319,-8 5 286,-5 8-145,-6 10 79,-3 10-148,-1 8 88,-1 8-7,1 4-20,2 4-47,5-2-6,4-2-21,5-6 22,2-7-9,7-7-109,9-8-790,10-8-341,11-6-817,9-8-2971,-4-3-1131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3:00.26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4703E6"/>
      <inkml:brushProperty name="anchorY" value="-1.01942E6"/>
      <inkml:brushProperty name="scaleFactor" value="0.5"/>
    </inkml:brush>
  </inkml:definitions>
  <inkml:trace contextRef="#ctx0" brushRef="#br0">1 0 8772,'0'0'0,"0"0"384,0 0-149,0 0 136,0 0 587,0 0-505,0 0 75,33 7-594,19-1 148,18 0-2117,14-4-4312,-10-3 3329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3:01.13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4862E6"/>
      <inkml:brushProperty name="anchorY" value="-1.02071E6"/>
      <inkml:brushProperty name="scaleFactor" value="0.5"/>
    </inkml:brush>
  </inkml:definitions>
  <inkml:trace contextRef="#ctx0" brushRef="#br0">480 3 7668,'0'0'0,"0"0"2945,0 0-3417,0 0 2246,0 0 64,0 0-1686,0 0 48,-5 0-131,-5-1-61,-6 1-101,-8-1 45,-7 1-112,-5 0-83,-4 1-224,-1 2 185,2 2 188,4 1-93,6 1 67,7 1 46,5 0 4,6 2-71,5 1 42,3 2 78,2 4-6,1 4 27,1 3 16,2 6-2,2 5 76,2 5-20,0 5 66,1 2-35,-2 4 350,-1 1-398,-1 1 395,-2 0-397,-2-1 155,-3-1-220,-6-2 129,-3-2-120,-5-3 31,-2-2-10,-2-5 19,0-4-43,2-7 13,4-6-5,3-6-18,5-6 4,3-4-39,2-3 48,2-1-73,0-1-15,1 1-129,2-1 257,6 1-64,6 0 232,8 1-169,6-1 44,7 0 44,5 1-130,1-1 59,1-2-59,-3 0 69,-4-2-77,-3-1 62,-5-1-57,-6 0 35,-4 1-11,-5 1 22,-5 1-6,-3 1-34,-2 1 10,-2 1-5,-1 0 19,-1 0-24,1 0 7,-1 0-95,0 1 45,1-1-19,0 0 41,0-1 7,0 0-186,0 0-150,0-1 275,0 1-80,0-1 66,0 1 49,0 0 26,0 1-133,0-1 136,0 1-27,0-1 27,0 1 16,0 0-40,0 0 32,0-1-514,0-1-751,0 0-1496,0-2-2655,0-1 3215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3:01.51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4731E6"/>
      <inkml:brushProperty name="anchorY" value="-1.02034E6"/>
      <inkml:brushProperty name="scaleFactor" value="0.5"/>
    </inkml:brush>
  </inkml:definitions>
  <inkml:trace contextRef="#ctx0" brushRef="#br0">9 63 6051,'0'0'0,"0"0"2833,0 0-3212,0 0 2655,0 0-264,0 0-1482,0 0-191,-2 0 176,0 0 67,0 0-169,0 0-42,5 0-61,7 0-52,10 0 193,11 0-229,8 0-169,5-1-10,1 0-1,-2-3-50,-4 0-472,-5-2-240,-6-2-990,-5-3-1105,-5-3-4337,-5 1 3448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3:01.73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4896E6"/>
      <inkml:brushProperty name="anchorY" value="-1.02155E6"/>
      <inkml:brushProperty name="scaleFactor" value="0.5"/>
    </inkml:brush>
  </inkml:definitions>
  <inkml:trace contextRef="#ctx0" brushRef="#br0">109 0 10773,'0'0'0,"0"0"704,0 0-597,0 0 413,0 0 499,0 0-2,-4 30-99,-3 13-646,-2 12 50,-3 7-287,-2 5-11,-2 0-464,0-3-2271,-1-7-1285,4-13-5362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3:02.0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4759E6"/>
      <inkml:brushProperty name="anchorY" value="-1.02076E6"/>
      <inkml:brushProperty name="scaleFactor" value="0.5"/>
    </inkml:brush>
  </inkml:definitions>
  <inkml:trace contextRef="#ctx0" brushRef="#br0">100 0 7171,'0'0'0,"0"0"1905,0 0-2073,0 0 686,0 0 946,0 0-1749,0 0 1477,9 12-885,3 5 382,2 8-212,0 6-229,-2 6 270,-3 2-529,-3 2 171,-6 0-179,-7-1-39,-8-5-220,-9-3-618,-6-7-606,-4-6-905,-2-7-991,6-4-2631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3:02.34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4622E6"/>
      <inkml:brushProperty name="anchorY" value="-1.01991E6"/>
      <inkml:brushProperty name="scaleFactor" value="0.5"/>
    </inkml:brush>
  </inkml:definitions>
  <inkml:trace contextRef="#ctx0" brushRef="#br0">48 2 11237,'0'0'0,"0"0"1473,0 0-1270,0 0 2790,0 0-1454,0 0-1037,0 0-70,0-1-210,0 3-105,0 7-106,0 10 319,0 12-268,-2 9-22,-2 10 45,-1 4-26,-1 1-51,-1-1 16,0-5-27,1-7-32,2-8-570,1-9-1129,1-9-910,1-7-776,4-13-2146,1-2 192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3:03.02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4491E6"/>
      <inkml:brushProperty name="anchorY" value="-1.01911E6"/>
      <inkml:brushProperty name="scaleFactor" value="0.5"/>
    </inkml:brush>
  </inkml:definitions>
  <inkml:trace contextRef="#ctx0" brushRef="#br0">145 0 9925,'0'0'0,"0"0"368,0 0-299,0 0 478,0 0-43,0 0-256,0 0-90,24 4 31,9 0 211,6 2-309,1-1-8,-1 0-41,-6-1 33,-7-1-16,-7-2-70,-6 0 115,-7-1-18,-3 0-30,-2 0 50,-1 0 284,-1 0-286,0-1 101,0 2-103,0 1-110,1 5-123,0 6 174,0 7 402,1 9-186,-1 9-267,1 7 91,-1 10 191,0 7-180,0 8-46,0 4-21,0 3-6,0-1-5,0-2-19,-1-5 6,1-6-3,-1-9 19,1-8-25,0-7-10,0-8 22,0-5-9,0-6 3,1-2 0,1-2-19,0-1 25,0 1-9,1 0 3,0 1 0,0-1 0,-1-2 0,0-1-19,0-2 25,-1-3-9,0-2 3,0-1 0,-1-3 0,0 0 37,0-2 46,0 0 138,0 0 209,-4 0 194,-9-1-277,-9 1-326,-11 0 126,-8-1-166,-8 1 33,-3-1-14,-1 1-131,5 0-989,4 0-753,8-1-1254,8 1-4770,9-1 5755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4:48.39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7417E6"/>
      <inkml:brushProperty name="anchorY" value="-1.04774E6"/>
      <inkml:brushProperty name="scaleFactor" value="0.5"/>
    </inkml:brush>
  </inkml:definitions>
  <inkml:trace contextRef="#ctx0" brushRef="#br0">1 365 7267,'0'0'0,"0"0"1521,0 0-1420,0 0 1228,0 0-270,0 0-621,0 0-358,0 0 48,0 0 53,0-2 91,0 0-74,0 0 407,0 0-95,0 0-121,0 1-135,0 0 122,0 0 134,0 0-190,0 1-192,0 0-96,0 0 5,0 0-39,0 0-33,2-2-29,7-2 5,11-3 70,14-3-22,15-3 11,14-3 0,13 0-37,8-1 47,6 1-15,2 1 5,-3 2-75,-7 3 97,-9 3-89,-14 2 46,-14 2-51,-13 2-62,-13 1 129,-9 0-6,-7 0 81,-3 1 76,-2-1-34,0 1 57,-1-1-108,-2-1-61,-4-2-248,-6-2-107,-5-2-27,-5-3-218,-2-1 165,-1-1 163,3-1 269,2 0-114,5-2 24,4 1 77,5 0 10,4 0-18,2 1 30,3 2-9,0 1 3,1 2-56,0 1 53,2 2-74,3 1-16,4 1 77,1 1-83,3 0 83,0 2-61,2-1 36,-1 1 28,0 1-8,0 1-33,0 3 49,-1 1 2,-1 3-18,-1 2-11,-1 1 40,-2 1-51,0 0 54,-2 1-54,-2 0 17,-2 0-25,-2 1-32,0 1 65,-4 0 15,-4 2-2,-6 0 61,-2 0-72,-2-1 24,-1-1-102,2-3 84,1-2-423,3-2-495,4-1-403,2-1-873,2-2-685,2-2-1862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4:48.87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7623E6"/>
      <inkml:brushProperty name="anchorY" value="-1.04895E6"/>
      <inkml:brushProperty name="scaleFactor" value="0.5"/>
    </inkml:brush>
  </inkml:definitions>
  <inkml:trace contextRef="#ctx0" brushRef="#br0">177 335 9716,'0'0'0,"0"0"545,0 0-543,0 0 1258,0 0-1607,26-20 429,7-8-132,6-5-166,-1-2 101,-5-1-37,-8 2 101,-8 3 30,-7 3-22,-7 3-61,-8 4 19,-6 5 7,-7 4-60,-4 3 111,-3 4-72,1 3 99,1 3-26,1 6-65,1 8 96,1 12-13,-1 12 510,0 14 194,0 13-117,-1 10 37,-1 9-301,1 4 117,1 0-426,2-6 74,3-7-80,5-13-200,4-13-1703,3-14-1469,3-14-5111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23.09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32721.3125"/>
      <inkml:brushProperty name="anchorY" value="-672611.5"/>
      <inkml:brushProperty name="scaleFactor" value="0.5"/>
    </inkml:brush>
  </inkml:definitions>
  <inkml:trace contextRef="#ctx0" brushRef="#br0">9 306 7812,'0'0'0,"0"0"1840,0 0 132,0 0-187,0 0-1041,0 0-136,0 0-557,-3-1 13,1 0-72,-1 0-24,5 0 40,10 0 416,13 1-154,20 0-41,23-1 195,22 0-344,18-1 235,12-1-376,5 0 85,-3 0-37,-7-2 15,-13-1-116,-17 0-433,-19-1 640,-19-2-309,-18-1 139,-13-3 87,-14-3-26,-12-3-189,-10-3-203,-9-2-142,-6-2-2,-2 2 258,-1 0-63,3 3 239,4 4-74,5 3 184,6 3-26,5 4 34,5 3-3,3 2 3,4 2 0,1 0-75,2 1-53,0 1 67,4 5 66,4 4 243,6 4-61,5 4-75,7 4 32,5 1-128,2 3-5,1 1 31,0 1-15,-2 1 24,-5 1-43,-4 1-5,-7 2 111,-5 2-90,-5 2 51,-8 4-32,-9 2-49,-9 3-4,-6-1-1012,-4-2-219,1-5-914,4-9-689,6-9-870,6-8 1035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4:49.07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7478E6"/>
      <inkml:brushProperty name="anchorY" value="-1.04822E6"/>
      <inkml:brushProperty name="scaleFactor" value="0.5"/>
    </inkml:brush>
  </inkml:definitions>
  <inkml:trace contextRef="#ctx0" brushRef="#br0">1 0 8132,'0'0'0,"0"0"1104,0 0-1194,0 0 1237,0 0-446,30 20-687,13 5 82,14 1-75,11-3-973,8-6-2735,-12-6-3385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4:49.49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7639E6"/>
      <inkml:brushProperty name="anchorY" value="-1.04961E6"/>
      <inkml:brushProperty name="scaleFactor" value="0.5"/>
    </inkml:brush>
  </inkml:definitions>
  <inkml:trace contextRef="#ctx0" brushRef="#br0">0 33 8228,'0'0'0,"0"0"0,0 0 1657,0 0-238,5 24-659,0 9-496,3 6-85,-1 1-112,1-3-11,-2-4-64,1-7-40,-2-8 45,1-6-130,1-6-38,4-4-256,7-8 531,8-9-171,9-7-119,7-8-97,6-5 91,3-3-80,2-2 189,-3 3-109,-3 7 171,-7 6-65,-8 8 100,-7 7-25,-7 8 235,-4 11 422,-4 11-126,-4 11 205,-2 9 92,-3 6-374,-4 3-160,-7 1-121,-8-2 22,-7-5-213,-8-8-94,-5-8-899,-5-10-1515,-1-15-3196,7-5 582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4:49.67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78E6"/>
      <inkml:brushProperty name="anchorY" value="-1.05127E6"/>
      <inkml:brushProperty name="scaleFactor" value="0.5"/>
    </inkml:brush>
  </inkml:definitions>
  <inkml:trace contextRef="#ctx0" brushRef="#br0">1 0 9204,'0'0'0,"0"0"833,0 0-916,5 28-243,4 8-4468,0 1-247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4:51.08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7929E6"/>
      <inkml:brushProperty name="anchorY" value="-1.05265E6"/>
      <inkml:brushProperty name="scaleFactor" value="0.5"/>
    </inkml:brush>
  </inkml:definitions>
  <inkml:trace contextRef="#ctx0" brushRef="#br0">302 661 10773,'0'0'0,"0"0"1697,0 0-1849,0 0 1013,0 0 1242,0 0-2082,-6 3 136,-5 2-111,-7 2-92,-6 3 57,-5 3-19,-4 3-29,0 2 29,0 1-11,2 1 22,4-1-43,5-2 50,6-3-127,6-3 0,4-2-99,4-3-353,5-3-298,9-1-35,9-4 532,9-6-511,7-7-234,2-6 219,0-6 234,-6-3 187,-5-2 515,-8 0-43,-7 3 524,-5 3 287,-5 4-144,-2 7 235,-1 5-56,-2 4-352,1 3-528,0 2 53,0 4-349,4 4 274,7 5-24,11 4 83,14 3 102,13 1 52,12-2 126,11-4-176,5-4 24,0-4-141,-8-3 32,-10-3-94,-15-3 96,-14-3 25,-12-4 162,-8-4-171,-9-2 6,-8-2 34,-9 0-93,-6 1-85,-7 3 133,-6 4-67,-2 3 3,-2 3-16,1 4 22,5 6-9,4 6-34,7 3 47,7 2-34,5 0-45,5-1 69,4-4 32,4-3 48,8-3-27,9-4 70,11-8-75,12-9-14,9-9-332,4-8 127,0-8-115,-2-6 209,-5-5-80,-6-5-324,-5-1 137,-9 1-24,-6 4 368,-8 8-8,-6 11 288,-5 10 331,-2 9-598,-2 9 75,-1 12-149,-3 13 125,-3 13 251,0 15-14,1 11-66,2 7-40,3 4-179,7-1 61,8-4 118,10-7 296,9-9-523,8-10 269,7-10 41,7-11-305,3-8-50,2-9 58,0-11-467,-3-8-186,-7-8 776,-10-5-763,-11-5 494,-10-3 213,-9-1 8,-9 1-27,-10 3 8,-6 4 185,-6 8 111,-4 7-245,-1 6-5,-2 6-24,-1 9 178,0 8 75,0 9 120,3 8-280,3 5 75,6 3-126,6 0 100,4-3 113,5-4-12,8-6 53,6-7-9,9-7-31,10-6-8,10-8-131,8-11-115,5-8 62,1-8-88,-1-7 39,-3-6-31,-5-4-11,-5-5-91,-6-3 25,-6-4-276,-4-3 19,-5 2-39,-5 3 276,-4 9 68,-4 10 146,-3 13 296,-2 10-536,-1 7 178,-3 10-215,-6 12 136,-7 18-11,-9 21 21,-8 22 318,-5 21 192,-3 17 226,4 7-818,6 0 317,9-7 134,10-10 194,13-16-373,11-17-73,-10-62-111,1 1 0,0 0-1,0-1 1,9 14 0,-10-17-41,1 0 0,1 0 1,-1 0-1,1 0 0,-1-1 1,1 1-1,6 3 0,-6-3-234,1-2-1,0 1 1,0-1-1,0 1 1,0-1-1,8 1 1,-7-2-299,0 0 1,0 0-1,0-1 1,0 0-1,0 0 0,7-1 1,29-5-11272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4:51.94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821E6"/>
      <inkml:brushProperty name="anchorY" value="-1.05434E6"/>
      <inkml:brushProperty name="scaleFactor" value="0.5"/>
    </inkml:brush>
  </inkml:definitions>
  <inkml:trace contextRef="#ctx0" brushRef="#br0">29 2 4802,'0'0'0,"0"0"929,0 0 261,0 0 280,0 0-289,0 0-519,0 0-38,0 0 38,0-1 45,0 1-147,0-1-80,0 4-93,0 8 88,0 10 1121,0 13-1068,0 12-163,0 13-119,-1 8-161,-2 6-42,-1 0-41,-2-2-52,1-7-214,1-11-1513,1-12-891,1-13-1980,1-11-3498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3:04.32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4349E6"/>
      <inkml:brushProperty name="anchorY" value="-1.01904E6"/>
      <inkml:brushProperty name="scaleFactor" value="0.5"/>
    </inkml:brush>
  </inkml:definitions>
  <inkml:trace contextRef="#ctx0" brushRef="#br0">1 285 8468,'0'0'0,"0"0"3249,0 0-3398,0 0 1643,0 0-472,0 0 112,0 0-777,4 0 86,6 0 939,7-2-888,5-3-158,5-3-6,5-6-199,2-5-3,2-5-122,-1-2 63,-1-3-82,-5 0 39,-5 1-31,-6 3 8,-6 2-3,-5 5-94,-4 4 65,-2 4-6,-1 4-37,-1 3 14,-1 1 12,-3 2-23,-5 3 7,-4 5-2,-7 9 0,-4 10 56,-5 13-53,-2 11 18,0 11 14,1 12 32,3 8-9,3 6-50,3-1 72,5-4-24,4-10-272,4-12-947,4-13-494,2-14-848,2-12-1545,-1-10-4836,0-7 11100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3:04.51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4478E6"/>
      <inkml:brushProperty name="anchorY" value="-1.0209E6"/>
      <inkml:brushProperty name="scaleFactor" value="0.5"/>
    </inkml:brush>
  </inkml:definitions>
  <inkml:trace contextRef="#ctx0" brushRef="#br0">0 120 1393,'0'0'0,"0"0"8948,0 0-9898,0 0 2548,0 0-1203,0 0 1846,30-1-1838,16-2-118,20-4-135,17-3-118,15-4-27,14-5-1011,9-3-1880,4-1-2010,-22 3-1018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3:04.74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4683E6"/>
      <inkml:brushProperty name="anchorY" value="-1.02205E6"/>
      <inkml:brushProperty name="scaleFactor" value="0.5"/>
    </inkml:brush>
  </inkml:definitions>
  <inkml:trace contextRef="#ctx0" brushRef="#br0">279 1 9877,'0'0'0,"0"0"1504,0 0-1064,0 0 1967,0 0-1543,0 0-229,-30 15-464,-7 10 237,-7 10 224,0 9-522,4 6-84,8 4 12,7 1-94,9-2-993,6-7-877,9-9-1065,12-11-1413,1-10-2708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3:05.23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4531E6"/>
      <inkml:brushProperty name="anchorY" value="-1.02124E6"/>
      <inkml:brushProperty name="scaleFactor" value="0.5"/>
    </inkml:brush>
  </inkml:definitions>
  <inkml:trace contextRef="#ctx0" brushRef="#br0">0 81 5923,'0'0'0,"0"0"2657,0 0-3025,0 0 1518,0 0-433,0 0-482,19 11-11,2 8 54,2 8 119,-3 5-354,-4 6 58,-6 1-103,-7 1 12,-8-3 9,-6-7 50,-3-6-87,1-7 66,1-7 34,3-7-103,3-8-377,2-9-175,6-9 525,6-10-203,7-6-165,8-7 104,5-1 160,4 0 152,-1 4-30,-2 6 124,-5 8 383,-7 8 364,-5 8 18,-5 6-259,-4 4-125,-2 2 2,-1 2-194,-1 5-272,-1 7 141,1 8 83,1 8-145,-1 8-2,1 6-74,0 5 12,0 1-28,2-2-33,3-7-85,4-8-1697,4-9-1670,5-10 1078,-2-6-4356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3:05.53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469E6"/>
      <inkml:brushProperty name="anchorY" value="-1.02283E6"/>
      <inkml:brushProperty name="scaleFactor" value="0.5"/>
    </inkml:brush>
  </inkml:definitions>
  <inkml:trace contextRef="#ctx0" brushRef="#br0">1 0 1857,'0'0'0,"0"0"6867,0 0-7825,0 0 2124,0 0-3,0 0-194,0 0-108,24 13-663,7 8 554,6 7-306,2 6-33,-3 5-111,-7 5-35,-9 3-78,-6 2 126,-9 3-155,-9 0 29,-9-3-122,-8-3 29,-6-5-35,-3-7-69,-2-7-224,2-8-501,3-7-735,7-7-861,6-11-4629,5-2 3653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23.74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34987"/>
      <inkml:brushProperty name="anchorY" value="-674289.625"/>
      <inkml:brushProperty name="scaleFactor" value="0.5"/>
    </inkml:brush>
  </inkml:definitions>
  <inkml:trace contextRef="#ctx0" brushRef="#br0">99 221 5891,'0'0'0,"0"0"2881,0 0-3305,0 0 1355,0 0 1315,0 0-1587,-8 35 400,-2 14-496,-2 14 440,0 5-288,1 3-416,0-4-117,1-8-78,1-10-88,3-13 10,2-12-28,1-10 98,2-8-30,1-6-60,-1-10 2,1-11-1201,0-13 1273,0-11-288,1-12-115,5-9 137,6-8-46,8-4-86,5-1 195,6 5 126,3 9-123,1 11 109,-1 13-47,0 11 68,0 11-130,0 9 78,0 5-9,-2 6-19,-2 5 84,-2 5-44,-3 5 54,-3 4-32,-5 3 11,-5 3-3,-4 2 56,-5 0-53,-6 2-1,-9 0-391,-9 1 258,-9-2-304,-5-2 230,-2-3 152,0-4-25,5-4 65,4-2 10,6-1 1,6-1 2,4 2 0,5 1 280,3 2 125,3 2-18,3 2 216,6 0-278,5 0 92,7 0 42,5-2-171,4-3-190,4-1-26,2-3-69,1-3-1059,0-3-1105,-4-2-1975,-7-2-4699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3:05.77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4818E6"/>
      <inkml:brushProperty name="anchorY" value="-1.0247E6"/>
      <inkml:brushProperty name="scaleFactor" value="0.5"/>
    </inkml:brush>
  </inkml:definitions>
  <inkml:trace contextRef="#ctx0" brushRef="#br0">1 1 10501,'0'0'0,"0"0"1168,0 0-1232,0 0 1510,0 0-245,0 0-788,0 0 84,25 0-292,14 0 297,15 0-556,10 0 110,6 0-178,2 0-1839,-7 0-1372,-12 0-3929,-15 0 4592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3:05.97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4993E6"/>
      <inkml:brushProperty name="anchorY" value="-1.02597E6"/>
      <inkml:brushProperty name="scaleFactor" value="0.5"/>
    </inkml:brush>
  </inkml:definitions>
  <inkml:trace contextRef="#ctx0" brushRef="#br0">0 41 5635,'0'0'0,"0"0"2065,0 0-2148,0 0 2780,0 0-1411,0 0 75,0 0-897,35 3-67,13-1-277,12-2-106,7-3 4,3-4-1231,0-3-1429,-1-4-2093,-15 2-829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3:07.94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5168E6"/>
      <inkml:brushProperty name="anchorY" value="-1.0272E6"/>
      <inkml:brushProperty name="scaleFactor" value="0.5"/>
    </inkml:brush>
  </inkml:definitions>
  <inkml:trace contextRef="#ctx0" brushRef="#br0">201 341 5923,'0'0'0,"0"0"2961,0 0-3249,0 0 1993,0 0-339,0 0-531,26-16-563,8-4-192,6-6 59,3-3-107,-4-2-35,-5-1 86,-6 1-67,-9 1 58,-6 3-15,-6 2 42,-5 4-47,-6 3 71,-6 3-151,-5 5-12,-6 4-21,-4 2 35,-3 5-13,-3 5 42,0 6 27,-2 9 126,1 8-51,2 11 173,0 12 179,0 11 31,2 10 12,0 8-475,4 5 213,2 1-16,3-4-197,3-7-11,5-11-6,3-14-66,2-14-918,4-13-1160,0-11-736,2-9-2213,1-5 234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3:08.15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502E6"/>
      <inkml:brushProperty name="anchorY" value="-1.02649E6"/>
      <inkml:brushProperty name="scaleFactor" value="0.5"/>
    </inkml:brush>
  </inkml:definitions>
  <inkml:trace contextRef="#ctx0" brushRef="#br0">0 26 10213,'0'0'0,"0"0"1344,0 0-690,0 0 701,0 0-597,0 0-611,21 0 117,15 0 165,18 0-493,15 1 118,12-1-572,8-1-1686,5-5-2296,1-4-1346,-18 0 4363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3:08.43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5209E6"/>
      <inkml:brushProperty name="anchorY" value="-1.02774E6"/>
      <inkml:brushProperty name="scaleFactor" value="0.5"/>
    </inkml:brush>
  </inkml:definitions>
  <inkml:trace contextRef="#ctx0" brushRef="#br0">292 1 8180,'0'0'0,"0"0"1520,0 0-1101,0 0 1716,0 0-1268,0 0-8,0 0-320,-30 17 373,-8 10-50,-5 11-371,0 9-99,3 7 83,6 6-465,7 3 110,8 0-128,8-2-130,5-7-249,8-9-875,10-10-259,11-11-666,9-10-1242,8-9-2563,-5-6 3554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3:08.67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5067E6"/>
      <inkml:brushProperty name="anchorY" value="-1.02707E6"/>
      <inkml:brushProperty name="scaleFactor" value="0.5"/>
    </inkml:brush>
  </inkml:definitions>
  <inkml:trace contextRef="#ctx0" brushRef="#br0">1 0 9188,'0'0'0,"0"0"2609,0 0-2278,0 0 1622,0 0-696,0 0-918,-1 0-339,3 0 101,4 1 56,5 0-37,6 2-69,4 1 45,6-1-112,6 0 29,5-1-181,6-1-923,5 0-1054,-1-2-2548,-8 0-4078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3:09.24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5228E6"/>
      <inkml:brushProperty name="anchorY" value="-1.02836E6"/>
      <inkml:brushProperty name="scaleFactor" value="0.5"/>
    </inkml:brush>
  </inkml:definitions>
  <inkml:trace contextRef="#ctx0" brushRef="#br0">1 96 8436,'0'0'0,"0"0"3409,0 0-3939,0 0 1311,0 0-36,0 0-420,0 0-154,19-2-118,9 1-34,5 4 23,2 3 60,-2 5 245,-5 4-233,-4 4 199,-6 4-169,-6 3-158,-5 3 6,-4 3-56,-5 1-88,-5 0-203,-6-3 89,-2-3 199,0-6 30,1-5 26,3-6 8,3-5 3,3-2-93,3-7-30,1-6-520,5-8 478,4-6 15,6-7-135,5-6-161,4-4-10,2-3 357,0-1-2,-1 2 96,-3 3 31,-4 7 1,-4 7 248,-4 7-14,-3 8 337,-3 5-195,-2 3 58,-1 6-514,-1 6 160,1 9-59,-1 9 258,0 9-15,1 6-91,0 6-221,0 2 58,0-2-37,0-4-1382,2-6-258,2-11-2122,4-9-3990,-1-7 9629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3:09.54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5393E6"/>
      <inkml:brushProperty name="anchorY" value="-1.02995E6"/>
      <inkml:brushProperty name="scaleFactor" value="0.5"/>
    </inkml:brush>
  </inkml:definitions>
  <inkml:trace contextRef="#ctx0" brushRef="#br0">167 1 7892,'0'0'0,"0"0"3009,0 0-3492,0 0 1596,0 0-129,0 0-760,0 0 163,15 9 120,6 8-32,4 8-320,1 8 269,-3 7-190,-4 6 15,-7 4-97,-5 4-147,-10-1 72,-9 0-53,-8-3 30,-7-6-28,-6-5 9,-5-5-40,0-6-382,-1-6-509,4-6-516,5-6-1418,6-4-1919,8-4-671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3:09.99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5249E6"/>
      <inkml:brushProperty name="anchorY" value="-1.02932E6"/>
      <inkml:brushProperty name="scaleFactor" value="0.5"/>
    </inkml:brush>
  </inkml:definitions>
  <inkml:trace contextRef="#ctx0" brushRef="#br0">1 22 9380,'0'0'0,"0"0"4242,0 0-4911,0 0 2803,0 0-448,0 0-939,4 0-848,8 0 285,12 0-139,12-1-42,11 0 18,9-1-24,7-1-69,2 0-1083,-2 0-574,-5 0 243,-12 1-3081,-13 0-2508,-12 0 6314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3:10.20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5429E6"/>
      <inkml:brushProperty name="anchorY" value="-1.03056E6"/>
      <inkml:brushProperty name="scaleFactor" value="0.5"/>
    </inkml:brush>
  </inkml:definitions>
  <inkml:trace contextRef="#ctx0" brushRef="#br0">1 1 6003,'0'0'0,"0"0"2721,0 0-3044,0 0 1972,0 0 483,0 0-905,0 0-518,24 6-311,13 0-126,12 0-291,9-1-802,6-3-1567,6-4-2398,-13-1-2409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24.50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36667.0625"/>
      <inkml:brushProperty name="anchorY" value="-675975.8125"/>
      <inkml:brushProperty name="scaleFactor" value="0.5"/>
    </inkml:brush>
  </inkml:definitions>
  <inkml:trace contextRef="#ctx0" brushRef="#br0">289 8 2273,'0'0'0,"0"0"1953,0 0-1363,0 0 1509,0 0-850,0 0-211,0 0-251,-1-1 141,-1-1-136,0 0 70,1 1 243,0 0-388,0 1-39,1-1-259,-1 1-398,-1 1 35,-2 8-85,-4 14 39,-2 17 135,-2 19 36,-1 18-149,1 18 165,0 19-90,1 16-11,0 17-107,0 11 65,-2 6-65,-1-1 16,0-5 14,-3-8-24,0-10 45,-1-11-88,1-13 64,1-13-59,2-17 54,2-18-17,3-17-12,3-18 23,2-14-64,2-11-37,2-5-440,0-12-571,5-11-203,7-15-1198,8-15-995,10-11-4339,-3 6 9719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3:10.55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5592E6"/>
      <inkml:brushProperty name="anchorY" value="-1.03185E6"/>
      <inkml:brushProperty name="scaleFactor" value="0.5"/>
    </inkml:brush>
  </inkml:definitions>
  <inkml:trace contextRef="#ctx0" brushRef="#br0">0 2 8884,'0'0'0,"0"0"2193,0 0-2502,0 0 1909,0 0-119,0 0-1078,0 0-56,28 1 608,16-1-302,19 1-266,12-1-144,6 1 16,1-1-147,-5 0 219,-11 0-369,-14 0 94,-15 0 0,-13 0-50,-11 0 108,-8 0-143,-4 0-646,-6 0-416,-5 0-1291,-3 0-1340,-2-3-3815,2 1 5958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3:10.98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5778E6"/>
      <inkml:brushProperty name="anchorY" value="-1.03312E6"/>
      <inkml:brushProperty name="scaleFactor" value="0.5"/>
    </inkml:brush>
  </inkml:definitions>
  <inkml:trace contextRef="#ctx0" brushRef="#br0">73 364 9668,'0'0'0,"0"0"2754,0 0-3157,0 0 864,0 0 1316,0 0-1627,32-21-102,8-5-6,5-6-252,0 0-351,-6-1 108,-9 2-268,-9 0 118,-8 2-418,-8 1 58,-10 2 317,-8 4 657,-4 3-113,-2 4 113,0 5 21,1 4 128,2 3-109,1 3 320,0 6 319,-1 6-207,0 7 134,-1 9 380,-1 10-242,-1 9 414,0 8-371,0 8-291,1 3-518,3 2 94,2 0-81,2-4-58,2-8-1982,3-7 1534,2-11-3141,0-12-2355,2-10 2591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3:11.19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5644E6"/>
      <inkml:brushProperty name="anchorY" value="-1.03221E6"/>
      <inkml:brushProperty name="scaleFactor" value="0.5"/>
    </inkml:brush>
  </inkml:definitions>
  <inkml:trace contextRef="#ctx0" brushRef="#br0">1 2 3249,'0'0'0,"0"0"7060,0 0-7882,0 0 1935,0 0 570,26 0-803,13-1-618,15 1-169,14 0-39,11 2-52,11 0-375,6 0-2154,2 0-1741,-17-1-2551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3:11.44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5834E6"/>
      <inkml:brushProperty name="anchorY" value="-1.03348E6"/>
      <inkml:brushProperty name="scaleFactor" value="0.5"/>
    </inkml:brush>
  </inkml:definitions>
  <inkml:trace contextRef="#ctx0" brushRef="#br0">138 1 5250,'0'0'0,"0"0"2209,0 0-2558,0 0 2112,0 0-12,0 0-932,0 0-136,-15 12 32,-5 9 90,-3 6-100,-1 6-279,3 4-364,5 3-12,5-1-36,4-1-388,6-4-1200,9-7-501,8-7-2736,1-7-1580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3:11.94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5697E6"/>
      <inkml:brushProperty name="anchorY" value="-1.03256E6"/>
      <inkml:brushProperty name="scaleFactor" value="0.5"/>
    </inkml:brush>
  </inkml:definitions>
  <inkml:trace contextRef="#ctx0" brushRef="#br0">1 48 8836,'0'0'0,"0"0"496,0 0-448,0 0 577,0 0 647,0 0-1146,0 0 42,31 0-75,6 5 91,6 4 238,-4 4 349,-6 4-675,-7 3 80,-9 2-62,-7 3-127,-6 1-27,-8 1-224,-7 1 19,-6-2-190,-4-3 155,1-4-75,3-5 152,4-4 54,4-5-158,4-4-131,5-7 388,6-7-559,6-7 697,7-6-378,4-6-308,5-4 267,2-3-240,-1 1 24,-1 1 272,-5 6 289,-6 7 287,-5 7 606,-4 7-42,-5 4-121,-1 4-232,-2 5-352,-2 7 150,-1 8 255,-3 7-252,0 6-260,-1 5 22,1 3-35,0 0-46,1-2-791,2-5-1607,4-9-2486,1-7 621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3:12.19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5856E6"/>
      <inkml:brushProperty name="anchorY" value="-1.03409E6"/>
      <inkml:brushProperty name="scaleFactor" value="0.5"/>
    </inkml:brush>
  </inkml:definitions>
  <inkml:trace contextRef="#ctx0" brushRef="#br0">10 0 8308,'0'0'0,"0"0"1360,0 0-1549,0 0 1451,0 0 32,0 0-721,26 13-167,8 7 26,6 10-381,0 7 819,-4 8-758,-9 7 192,-10 8-336,-17-49-257,1 1 0,-1-1 0,-2 22 1,-2-20 177,1 0 0,0 0 0,-11 22 1,4-16-588,-1-1-1,-19 27 1,7-17-1861,-33 32-1,-18 13-3647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14.32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992E6"/>
      <inkml:brushProperty name="anchorY" value="-1.0699E6"/>
      <inkml:brushProperty name="scaleFactor" value="0.5"/>
    </inkml:brush>
  </inkml:definitions>
  <inkml:trace contextRef="#ctx0" brushRef="#br0">533 1 2769,'0'0'0,"0"0"929,0 0-542,0 0 528,0 0-54,0 0-76,0 0-329,0 0-56,-1 0 8,1 0-138,-1 0 15,1 0 9,-1 0-102,1 0 11,0 2-27,-1 1 21,-2 4 11,0 5 184,-2 6 43,-3 8-261,-2 8 50,-4 11 291,-5 9-190,-3 7-208,-4 6 348,-5 5-401,-2 3 120,-2 3 16,-4 2-184,-1-1 131,1-4-139,0-5 74,2-8-60,4-8 34,5-12-30,5-10-28,6-9 7,6-9-5,4-6 0,3-4 0,2-3 0,2-2 0,0 0 0,1-1-486,-1-3-271,1-6-1559,-1-6-216,1-5-1715,0 1 1563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14.77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974E6"/>
      <inkml:brushProperty name="anchorY" value="-1.06965E6"/>
      <inkml:brushProperty name="scaleFactor" value="0.5"/>
    </inkml:brush>
  </inkml:definitions>
  <inkml:trace contextRef="#ctx0" brushRef="#br0">7 0 6931,'0'0'0,"0"0"2401,0 0-1587,0 0 621,0 0-162,0 0-587,-1 4-734,-1 5 178,0 7 20,1 9 143,0 7-106,2 7-214,0 5 102,1 4-11,0 2-43,-1-2-21,0-4 6,0-3-6,0-8 0,1-7-94,1-6 121,2-7-265,3-5 116,7-5 124,8-3-23,11-9 93,12-8-93,9-9 31,10-7-103,4-4 82,4-2-29,0 1 27,-2 3 13,-5 5-3,-9 5-15,-10 7 23,-11 6-45,-11 5-323,-10 3-320,-7 3-696,-6 5-1241,-9 6-325,-2 0-3329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15.97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9946E6"/>
      <inkml:brushProperty name="anchorY" value="-1.07111E6"/>
      <inkml:brushProperty name="scaleFactor" value="0.5"/>
    </inkml:brush>
  </inkml:definitions>
  <inkml:trace contextRef="#ctx0" brushRef="#br0">397 159 6131,'0'0'0,"0"0"1488,0 0-690,0 0 440,0 0 112,0 0-886,0 0-354,-1 0 4,1 0 20,2 0 375,4 0-346,4 0 16,3 0-134,1 0 41,0-1-25,-1-1 59,0-4 3,0-1 2,-1-2-34,-2-1-102,-1 0 83,-1 2-51,-3 3 52,-2 1 4,-1 1-37,-1 2-24,0 1-13,-1 0-57,0 0 70,0 1-42,0-1-6,-1 0-110,1 1 142,0-1-29,0 0 29,0 0-3,0 0 59,0 0 40,0 0 30,0 0 15,0 0 0,0 0 22,0 0-118,0 0 73,0 0-46,0 0 85,-1 0-23,-1 0-65,-2-1-53,-1-1-8,-3-1-5,-3-1-22,-4-1 6,-3 1-3,-4 0-38,-5 1 49,-3 2-35,-7 0-8,-3 5 59,-5 5-38,-2 5-24,1 5 46,3 4 2,4 4-18,6 4-48,6 2-6,7 1 54,7-1-132,6-3 60,3-5-78,7-6 19,7-5-101,8-6-123,9-10 178,10-11 67,7-11-239,5-9 82,2-7 98,-2-4 131,-5 1 46,-6 2 2,-6 4 67,-8 7 59,-7 8 117,-5 6 104,-6 7-55,-2 4-271,-2 3 25,-1 8-27,2 8 48,2 10 469,3 10-578,2 6 141,2 5-85,2-1 2,-1-3-42,1-7 29,-1-9-48,-1-8-62,1-7 92,3-9 23,6-12 126,7-11-142,8-10 32,7-8-103,6-4-70,2-1-6,1 2-26,-3 4 133,-2 6-39,-6 8 55,-5 8-29,-6 7-45,-5 8 125,-5 8-22,-5 9 49,-4 6 29,-4 7 88,-3 5 110,-3 3 12,-7 1-28,-5 0-134,-6-2-75,-6-3 49,-5-5-102,-4-6-217,-2-6-444,0-5-788,2-11-2094,5-11-4275,7-3 9167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16.38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0126E6"/>
      <inkml:brushProperty name="anchorY" value="-1.07255E6"/>
      <inkml:brushProperty name="scaleFactor" value="0.5"/>
    </inkml:brush>
  </inkml:definitions>
  <inkml:trace contextRef="#ctx0" brushRef="#br0">127 371 9060,'0'0'0,"0"0"1537,0 0-1663,0 0 1354,0 0 500,0 0-959,0 0-657,18-11 85,8-8-194,6-8-385,2-6-383,-5-3 138,-5-2-142,-7 0 604,-6 1 88,-6 2-30,-7 4 67,-6 4 45,-5 8 174,-3 6-102,-3 6-50,-1 12 37,-4 12-56,0 14 424,-1 15-253,0 12 413,1 13-165,1 11-69,1 6-270,2 3-46,3-2-28,4-8-142,2-10-787,4-13-1241,1-14-3380,2-15 97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24.98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35202.6875"/>
      <inkml:brushProperty name="anchorY" value="-676711.8125"/>
      <inkml:brushProperty name="scaleFactor" value="0.5"/>
    </inkml:brush>
  </inkml:definitions>
  <inkml:trace contextRef="#ctx0" brushRef="#br0">175 285 7780,'0'0'0,"0"0"1728,0 0-1698,0 0 1474,0 0-1458,31-19-4,8-5-15,5-7-96,-2-2-401,-5 1 38,-9 0 243,-9 4-110,-8 2 232,-7 5-186,-8 4-329,-9 6 262,-9 4 8,-7 3 160,-5 5 24,-3 6 138,0 4-28,3 7 18,3 5 37,4 6 195,3 7 526,5 9-398,2 9 232,4 8-413,2 8 112,2 5-107,2 2-77,1 1-75,0-2-24,0-5-40,-2-9-89,0-8-930,-1-13-1142,-1-12-1416,1-10-93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16.57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19987E6"/>
      <inkml:brushProperty name="anchorY" value="-1.07177E6"/>
      <inkml:brushProperty name="scaleFactor" value="0.5"/>
    </inkml:brush>
  </inkml:definitions>
  <inkml:trace contextRef="#ctx0" brushRef="#br0">1 32 8564,'0'0'0,"0"0"1761,0 0-1905,0 0 1683,0 0-579,37 0-738,16 0-153,17 0-29,11-3-1715,8-3-2162,2-5-1576,-16 0 3845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16.78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0163E6"/>
      <inkml:brushProperty name="anchorY" value="-1.07301E6"/>
      <inkml:brushProperty name="scaleFactor" value="0.5"/>
    </inkml:brush>
  </inkml:definitions>
  <inkml:trace contextRef="#ctx0" brushRef="#br0">100 1 7780,'0'0'0,"0"0"2305,0 0-2484,0 0 2017,-15 23-579,-3 11-397,-1 8-459,1 6-120,4 0-270,5-3 19,3-5-141,6-7-2007,9-10-573,8-7-2487,1-8 689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17.22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0031E6"/>
      <inkml:brushProperty name="anchorY" value="-1.0721E6"/>
      <inkml:brushProperty name="scaleFactor" value="0.5"/>
    </inkml:brush>
  </inkml:definitions>
  <inkml:trace contextRef="#ctx0" brushRef="#br0">17 1 1169,'0'0'0,"0"0"6691,0 0-7433,0 0 1806,0 0 94,0 0-163,0 0-573,13 19 13,3 9-56,0 9-81,-3 4 164,-2 5-387,-4-1 61,-7-1-88,-6-3 45,-6-6-93,-3-6 45,-1-7 78,1-8-43,4-5 150,2-7-284,4-8 52,2-9-44,3-9-148,7-8 20,7-7-407,6-4-247,6-1 178,3 2 153,0 5 436,-2 6 8,-5 9 74,-6 8 43,-5 6 107,-4 6-121,-4 9 716,-2 8 37,-2 9-589,0 7 23,-1 4-184,-3 2 17,-3 1-78,-1-2-1516,-1-6-634,1-8-4005,2-7 3968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17.47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0172E6"/>
      <inkml:brushProperty name="anchorY" value="-1.07371E6"/>
      <inkml:brushProperty name="scaleFactor" value="0.5"/>
    </inkml:brush>
  </inkml:definitions>
  <inkml:trace contextRef="#ctx0" brushRef="#br0">125 0 7059,'0'0'0,"0"0"1793,0 0-2073,0 0 2217,0 0-630,0 0-234,7 32-401,-1 11 374,0 11-662,-2 6-77,-8 3-166,-9-1-138,-7-3-225,-6-8 68,-2-9-1461,4-13-879,5-10-2898,5-8-316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17.89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0033E6"/>
      <inkml:brushProperty name="anchorY" value="-1.07297E6"/>
      <inkml:brushProperty name="scaleFactor" value="0.5"/>
    </inkml:brush>
  </inkml:definitions>
  <inkml:trace contextRef="#ctx0" brushRef="#br0">58 1 6611,'0'0'0,"0"0"3714,0 0-4221,0 0 2121,-9 25 275,-2 11-569,0 11-551,1 5-398,3 2-251,1-4-54,3-6-63,2-9 2,2-10-23,3-8 23,3-8-8,6-10 134,8-10 0,8-12-161,8-10-2,5-6-288,3-4 222,1 1-159,-2 4 44,-4 8 157,-5 8-67,-6 8 49,-6 6 28,-4 9 49,-5 8 8,-3 9 77,-3 7 242,-3 6-175,-2 4 32,-2 1 50,-4 1 73,-6-4-374,-8-4 77,-7-7-525,-10-6-483,-8-6-1201,-7-11-704,-6-12-2518,9-2 1296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18.03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0174E6"/>
      <inkml:brushProperty name="anchorY" value="-1.0746E6"/>
      <inkml:brushProperty name="scaleFactor" value="0.5"/>
    </inkml:brush>
  </inkml:definitions>
  <inkml:trace contextRef="#ctx0" brushRef="#br0">0 1 6515,'0'0'0,"0"0"1185,0 0-1346,0 0-1482,0 0-5018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19.48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0301E6"/>
      <inkml:brushProperty name="anchorY" value="-1.07587E6"/>
      <inkml:brushProperty name="scaleFactor" value="0.5"/>
    </inkml:brush>
  </inkml:definitions>
  <inkml:trace contextRef="#ctx0" brushRef="#br0">1 487 12054,'0'0'0,"0"0"1936,0 0-1922,0 0 885,0 0 675,0 0-1278,0 0-229,38-22 26,13-9-594,9-9 122,1-4-384,-6-3-6,-10 0 281,-14-1-24,-11 3 21,-9 2-344,-9 5 699,-7 7-91,-7 7 142,-3 9 10,-4 6 8,-2 6 41,-2 9 26,0 8-6,0 10 137,1 8 243,2 8 143,5 5-429,4 4 334,4-1-169,5-1-125,6-5 152,5-7-242,6-7-6,3-8 69,5-8-125,5-9-75,6-9 38,3-11-321,4-10 89,-1-6-174,-2-7-18,-6-1 407,-7-1-31,-6 2 106,-6 5 30,-6 7 74,-3 8 526,-3 6-107,-1 6-213,-1 5-27,-1 3-176,1 9-80,-1 7 120,-3 10-85,-1 6 64,-1 6-110,1 2-5,1 0-2,2-4-119,1-6 33,0-7 59,4-8-208,3-6-422,4-7 56,6-9-91,5-10 190,5-8-787,1-6 272,0-3-937,-2 0 1100,-4 3 832,-4 5-145,-3 6 487,-5 7 437,-3 5 11,-2 5-369,-1 3 134,3 8 1006,2 5-641,5 6-405,6 4 176,6 2-384,5 1 477,7-2-712,4-4 160,6-5-26,3-4-169,3-6 86,0-8-126,-2-7-248,-3-7-306,-7-8 271,-8-4 113,-9-4-297,-9-3 257,-6 1 162,-7 1 46,-5 4 26,-6 5-10,-2 5 269,-1 7-3,0 6-20,1 3-55,-2 6-207,0 9 53,-1 9 155,1 9-129,0 6-7,4 5-14,3 2-39,5-1 7,9-4 70,12-6 184,12-8-217,13-7-34,13-7-141,9-8-67,7-9 98,2-8-132,-4-7 263,-7-4-40,-9-3 3,-11 0 30,-11 2 84,-12 4 519,-8 5 82,-7 5-6,-5 6-204,-2 4-327,-1 2-146,0 2-66,0 6-86,1 7 160,0 9 170,1 7-116,-1 7-60,1 2-15,0-1-6,1-6-135,1-6 74,3-7-11,1-7 56,5-5 6,4-8 226,6-7-229,3-10 24,4-7-8,0-6-101,0-4-11,-2-2-133,0 2 50,-3 4 125,-3 7 17,-5 7 5,-3 7-179,-2 6 110,-2 6 125,2 8-21,0 9 223,0 8-36,1 8-14,1 3-99,-1 2-29,0-3 19,0-4-70,-2-7 1,0-6-4,-2-8-77,2-4-930,3-6-1831,8-9-4842,-2-2 4036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19.64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0658E6"/>
      <inkml:brushProperty name="anchorY" value="-1.07704E6"/>
      <inkml:brushProperty name="scaleFactor" value="0.5"/>
    </inkml:brush>
  </inkml:definitions>
  <inkml:trace contextRef="#ctx0" brushRef="#br0">0 0 8180,'0'0'0,"0"0"0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20.76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0785E6"/>
      <inkml:brushProperty name="anchorY" value="-1.07831E6"/>
      <inkml:brushProperty name="scaleFactor" value="0.5"/>
    </inkml:brush>
  </inkml:definitions>
  <inkml:trace contextRef="#ctx0" brushRef="#br0">9 41 12694,'0'0'0,"0"0"1537,0 0-729,0 0 1105,0 0-80,0 0-1017,0 0-813,-3-1 85,1-1-1372,-1-6-1229,4-7-2921,0 1-5978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20.95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0657E6"/>
      <inkml:brushProperty name="anchorY" value="-1.077E6"/>
      <inkml:brushProperty name="scaleFactor" value="0.5"/>
    </inkml:brush>
  </inkml:definitions>
  <inkml:trace contextRef="#ctx0" brushRef="#br0">1 3 11701,'0'0'0,"0"0"2674,0 0-2896,0 0 1799,0 0-990,0 0-75,2-3-1115,4 3-739,4 5-768,2 5-3234,0 1-2571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25.18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33757.875"/>
      <inkml:brushProperty name="anchorY" value="-676094.125"/>
      <inkml:brushProperty name="scaleFactor" value="0.5"/>
    </inkml:brush>
  </inkml:definitions>
  <inkml:trace contextRef="#ctx0" brushRef="#br0">1 0 8868,'0'0'0,"0"0"0,0 0 1446,0 0-915,39 3-371,18 2-104,18 2-43,12 0-437,9-1-2500,2-2-2038,-17-1 2497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21.19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0789E6"/>
      <inkml:brushProperty name="anchorY" value="-1.0783E6"/>
      <inkml:brushProperty name="scaleFactor" value="0.5"/>
    </inkml:brush>
  </inkml:definitions>
  <inkml:trace contextRef="#ctx0" brushRef="#br0">1 1 10997,'0'0'0,"0"0"2913,0 0-3323,0 0 1938,0 0 494,0 0-1000,0 0-942,3 0 86,1 0-214,1 0-678,0 0-1891,0 0-1241,-1 0-4132,-2 0 5565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22.86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0918E6"/>
      <inkml:brushProperty name="anchorY" value="-1.07957E6"/>
      <inkml:brushProperty name="scaleFactor" value="0.5"/>
    </inkml:brush>
  </inkml:definitions>
  <inkml:trace contextRef="#ctx0" brushRef="#br0">177 377 3217,'0'0'0,"0"0"3538,0 0-3287,0 0 1555,0 0-10,0 0-636,0 0-464,0 0 14,1 0 154,0 0-191,0 0-198,0 0 40,1 0-70,2 0 9,4-2-62,6-3-115,5-5-138,4-5-46,5-4-95,1-5 34,0-2-38,-3-1 9,-3-1-3,-6-1-93,-5 0-11,-4 1-78,-4 1-2,-6 2-192,-7 2 219,-5 4 18,-7 3 16,-7 5-104,-4 4 35,-5 2 208,-2 4-45,-1 3 8,3 5 26,3 5-26,5 5 7,5 5-2,5 9 19,5 8 88,5 9 87,3 10 188,3 9-286,2 8 80,1 3 269,0 2-535,1-1 207,0-4-93,-1-4-8,1-6-35,-1-8-178,0-9-1278,-2-10-788,-4-11-1208,-6-10-3084,1-8 4152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23.06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0774E6"/>
      <inkml:brushProperty name="anchorY" value="-1.07894E6"/>
      <inkml:brushProperty name="scaleFactor" value="0.5"/>
    </inkml:brush>
  </inkml:definitions>
  <inkml:trace contextRef="#ctx0" brushRef="#br0">0 1 8388,'0'0'0,"0"0"2321,0 0-2503,0 0 1631,0 0 184,27 2-939,13 2-281,15 2-237,11 1-98,9 1-73,8-2-352,6-2-2185,4-2-1715,-18-2-4257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23.33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0961E6"/>
      <inkml:brushProperty name="anchorY" value="-1.08025E6"/>
      <inkml:brushProperty name="scaleFactor" value="0.5"/>
    </inkml:brush>
  </inkml:definitions>
  <inkml:trace contextRef="#ctx0" brushRef="#br0">228 0 9748,'0'0'0,"0"0"1841,0 0-1382,0 0 2150,0 0-1557,0 0-495,0 0-456,-23 7 54,-5 8 243,-6 9-131,0 11-54,2 9-122,5 6-11,6 6-86,6 1-20,6 0-20,4-3-74,8-6-747,8-9-1080,10-11-620,9-10-1651,-2-9-4209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23.91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0821E6"/>
      <inkml:brushProperty name="anchorY" value="-1.07952E6"/>
      <inkml:brushProperty name="scaleFactor" value="0.5"/>
    </inkml:brush>
  </inkml:definitions>
  <inkml:trace contextRef="#ctx0" brushRef="#br0">0 232 10197,'0'0'0,"0"0"1873,0 0-1793,0 0 1539,0 0-1072,0 0-563,0 0 227,18 6-177,5 5 76,6 5 90,-1 3-248,-1 3 98,-5 2-18,-6 0 54,-5 2-107,-5-1-41,-5 2-290,-6-1 224,-5 0-310,-4-2 422,-2-3-34,2-5 2,3-4 93,3-4-24,3-4 105,2-3 85,2-1 504,1-2-115,1-4-566,1-7 36,7-6-180,6-8 17,9-6-206,8-7-40,7-5 94,7-5-134,3-4 115,3-1-53,-3 3 333,-5 4-56,-7 7 109,-10 9 22,-9 8 317,-6 9 475,-7 6-619,-3 5 37,-2 4 150,-2 2-523,-2 7 152,-6 8-82,-6 11 135,-4 11 222,-3 10-168,0 6 13,3 2-224,6 0 37,4-3-64,9-7-141,9-8-560,10-9-1065,9-10-877,11-9-2146,-4-6-2138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24.24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1001E6"/>
      <inkml:brushProperty name="anchorY" value="-1.08108E6"/>
      <inkml:brushProperty name="scaleFactor" value="0.5"/>
    </inkml:brush>
  </inkml:definitions>
  <inkml:trace contextRef="#ctx0" brushRef="#br0">1 1 9764,'0'0'0,"0"0"881,0 0-878,0 0 511,0 0 474,0 0-810,0 0 4,34 16 23,10 9 174,8 10 427,2 8-238,-5 5-173,-9 6 154,-11 3-66,-10 1 126,-10 1-593,-11-3 157,-12-3-18,-9-5-113,-7-6-39,-5-8 8,1-7-646,3-9-603,5-7-670,7-9-1469,7-11-3602,5-1 4764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26.57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1138E6"/>
      <inkml:brushProperty name="anchorY" value="-1.08302E6"/>
      <inkml:brushProperty name="scaleFactor" value="0.5"/>
    </inkml:brush>
  </inkml:definitions>
  <inkml:trace contextRef="#ctx0" brushRef="#br0">6 31 4082,'0'0'0,"0"0"2993,0 0-1549,0 0 1861,0 0-1373,0 0-686,0 0-129,0 0 108,-1 0-321,0 0-247,0 0-68,0 0-85,0 0-183,1 0-239,0 0-58,3 0-8,8 0-16,10 0 19,11 0 13,10-3-40,5-1-510,3-2-303,0 1-937,-3 0-510,-5 1-792,-9 2-1670,-10 1-2332,-8 0 7841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26.76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1306E6"/>
      <inkml:brushProperty name="anchorY" value="-1.08426E6"/>
      <inkml:brushProperty name="scaleFactor" value="0.5"/>
    </inkml:brush>
  </inkml:definitions>
  <inkml:trace contextRef="#ctx0" brushRef="#br0">1 14 5699,'0'0'0,"0"0"2033,0 0-1382,0 0 1795,0 0-1139,0 0-859,0 0-197,1 6 875,7 1-739,5 2-126,11-2-101,10-1-104,13-4-50,14-7-1530,11-6-1568,10-6-3719,-13 0 3829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27.0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1474E6"/>
      <inkml:brushProperty name="anchorY" value="-1.08551E6"/>
      <inkml:brushProperty name="scaleFactor" value="0.5"/>
    </inkml:brush>
  </inkml:definitions>
  <inkml:trace contextRef="#ctx0" brushRef="#br0">1 61 9893,'0'0'0,"0"0"2833,0 0-3156,0 0 1070,0 0 267,0 0-662,0 0 560,27 1-287,12 0-385,13-1-109,9-2-115,7-4-38,6-3-1723,3-4-1157,2-4-3325,-15 2 668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27.40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1656E6"/>
      <inkml:brushProperty name="anchorY" value="-1.08672E6"/>
      <inkml:brushProperty name="scaleFactor" value="0.5"/>
    </inkml:brush>
  </inkml:definitions>
  <inkml:trace contextRef="#ctx0" brushRef="#br0">86 531 9236,'0'0'0,"0"0"3954,0 0-4594,0 0 1984,0 0-138,17-27-1078,10-10-32,11-8-40,6-4-146,4-1-257,-1 2-456,-7 3-152,-10 4 410,-9 2 71,-13 3-623,-13 3 582,-14 5-194,-10 5 426,-10 7 24,-6 6 16,-2 7 280,0 9-55,4 9 442,6 10 147,7 10 245,6 10 187,7 10-232,5 11 297,5 10-425,3 8-43,3 5-411,1 1 113,1-5-308,2-7 36,1-12-44,2-14-242,0-14-1464,-1-13-1298,-1-12-3131,-1-7 1997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25.57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35561.3125"/>
      <inkml:brushProperty name="anchorY" value="-677399.1875"/>
      <inkml:brushProperty name="scaleFactor" value="0.5"/>
    </inkml:brush>
  </inkml:definitions>
  <inkml:trace contextRef="#ctx0" brushRef="#br0">65 35 3970,'0'0'0,"0"0"3393,0 0-3809,0 0 1948,0 0-25,0 0-1142,-9 31 241,-3 10-289,0 4-250,1 0 53,2-6-133,3-9 26,3-8-50,1-9-158,1-7 6,5-4 42,7-8 166,8-10-46,11-8-122,7-9-257,7-5 158,4-3 5,2 1 179,0 5 51,-3 6 18,-7 8 83,-7 7 336,-9 6-15,-6 4-364,-5 8 198,-5 8 15,-3 7 60,-3 7-27,-3 5-78,-5 4-162,-9 2 21,-8 1-77,-9-2-2060,-8-6-1825,5-8-2782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27.6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1523E6"/>
      <inkml:brushProperty name="anchorY" value="-1.08587E6"/>
      <inkml:brushProperty name="scaleFactor" value="0.5"/>
    </inkml:brush>
  </inkml:definitions>
  <inkml:trace contextRef="#ctx0" brushRef="#br0">0 1 9636,'0'0'0,"0"0"529,0 0-375,0 0 1172,0 0-96,32 13-987,17 2-51,19 1-96,14-3-96,13-4-1056,7-5-1647,5-9-1539,-2-9-1048,-20-1 6021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27.81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1723E6"/>
      <inkml:brushProperty name="anchorY" value="-1.08718E6"/>
      <inkml:brushProperty name="scaleFactor" value="0.5"/>
    </inkml:brush>
  </inkml:definitions>
  <inkml:trace contextRef="#ctx0" brushRef="#br0">163 0 6883,'0'0'0,"0"0"1201,0 0 242,0 0 585,0 0-937,0 0-486,0 0 81,-28 32 269,-4 13-355,-1 9-381,5 5-40,7-1-179,7-4-109,8-7-919,8-10-1039,10-11-1167,7-9-1184,0-8-751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28.26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1585E6"/>
      <inkml:brushProperty name="anchorY" value="-1.08635E6"/>
      <inkml:brushProperty name="scaleFactor" value="0.5"/>
    </inkml:brush>
  </inkml:definitions>
  <inkml:trace contextRef="#ctx0" brushRef="#br0">1 85 8580,'0'0'0,"0"0"544,0 0-560,0 0 1654,0 0-712,0 0-512,0 0-217,20 26 99,3 7-179,1 7-71,-3 3 74,-5-2-51,-6-3-23,-5-5-30,-5-6 5,-4-8-24,-3-6-31,0-6-124,0-4 70,1-6-795,2-9 374,2-9 202,3-8 13,7-10-274,7-7-275,6-4-85,6-1 679,2 3 212,-1 8 13,-4 9 51,-6 9 733,-5 9-226,-5 10-22,-4 11 800,-3 11-629,-1 11-40,-1 10-74,0 6-105,0 5-80,0 1-248,-1-2-51,0-6-79,0-8 5,0-11-1207,-1-9-1394,1-14-2925,0-5 589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28.52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1738E6"/>
      <inkml:brushProperty name="anchorY" value="-1.08795E6"/>
      <inkml:brushProperty name="scaleFactor" value="0.5"/>
    </inkml:brush>
  </inkml:definitions>
  <inkml:trace contextRef="#ctx0" brushRef="#br0">1 0 6243,'0'0'0,"0"0"368,0 0 616,0 0 833,20 24-387,8 8-138,7 9-287,2 6-170,-2 2-98,-6 1-337,-7 0-163,-8-1-15,-10-3-174,-10-4-38,-10-5-503,-8-6-969,-6-9-1214,0-7-2561,4-6-709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29.12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1874E6"/>
      <inkml:brushProperty name="anchorY" value="-1.08976E6"/>
      <inkml:brushProperty name="scaleFactor" value="0.5"/>
    </inkml:brush>
  </inkml:definitions>
  <inkml:trace contextRef="#ctx0" brushRef="#br0">252 131 11541,'0'0'0,"0"0"1553,0 0-1737,0 0 1448,0 0-71,-31 20-609,-8 8-338,-4 9-148,1 4 20,7 3-43,9-1 98,8-5-213,7-5-64,6-7 141,4-7-55,4-7-673,6-5-214,7-9 75,8-9-765,4-11-654,4-10 72,-1-9 29,-3-7 588,-3-3 471,-4-2 1180,-2 3 325,-3 6 590,-1 8 611,-1 8-433,0 9-127,2 8-422,3 5 13,3 6 235,6 6-595,5 8 35,4 6 45,1 7 163,1 4-384,-3 2 144,-3 2 506,-5-1-754,-4-2 344,-5-2-430,-6-4 198,-4-4-91,-5-5 0,-2-5-35,-2-5-10,-2-3 0,-5-4-22,-2-3 6,-1-7 90,1-5 142,2-7 152,2-6-254,5-4 91,7-3-256,9 0 64,6 0-51,9 3-87,5 2-500,8 2-1451,8 2-1246,6 1-6466,-8 6 11673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29.84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2072E6"/>
      <inkml:brushProperty name="anchorY" value="-1.0909E6"/>
      <inkml:brushProperty name="scaleFactor" value="0.5"/>
    </inkml:brush>
  </inkml:definitions>
  <inkml:trace contextRef="#ctx0" brushRef="#br0">203 4 10069,'0'0'0,"0"0"1648,0 0-1680,0 0 518,0 0 664,28-3-854,9 6 507,7 9-350,3 14-98,-4 11 379,-6 11-539,-10 6-94,-9 4-58,-16 1 96,-3-50-124,-1 0 0,0 1 1,0-1-1,-5 12 1,3-12-19,-1 1-1,0-1 1,-12 18 0,-28 21-430,-11-9-130,-7-11 43,-2-10 347,4-9 23,8-12 38,10-9-80,13-9 235,11-6-54,13-3 43,14 0-21,12 2 138,11 5-170,6 6 205,4 7-43,2 3-20,-1 7-44,1 7-45,1 6-11,2 5-39,2 3-460,5 0-1590,5-2-1704,-10-3-5930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30.22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2235E6"/>
      <inkml:brushProperty name="anchorY" value="-1.09262E6"/>
      <inkml:brushProperty name="scaleFactor" value="0.5"/>
    </inkml:brush>
  </inkml:definitions>
  <inkml:trace contextRef="#ctx0" brushRef="#br0">195 415 9748,'0'0'0,"0"0"32,0 0 1196,0 0 330,0 0-638,9-26-904,3-7 174,4-7-17,1-2-197,-1 0 43,-3 1-147,-4 1-59,-3 2-29,-5 5-134,-7 4 425,-6 7-150,-4 6 81,-5 7-65,-3 5 19,-3 9 29,-2 12 9,0 13 92,-1 13 350,2 13-55,4 11 210,5 8-193,5 4 12,5 1-323,5-4 45,2-7-147,4-9-29,2-13 19,1-12-2087,-1-13-899,-1-10-2875,0-7 1672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30.39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209E6"/>
      <inkml:brushProperty name="anchorY" value="-1.09172E6"/>
      <inkml:brushProperty name="scaleFactor" value="0.5"/>
    </inkml:brush>
  </inkml:definitions>
  <inkml:trace contextRef="#ctx0" brushRef="#br0">1 0 4498,'0'0'0,"0"0"5122,0 0-5845,0 0 2567,0 0-65,0 0-762,33 8-710,19 1-222,18 1-24,13-1-1517,7-2-2013,2-2-5508,-18-2 10143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30.59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2267E6"/>
      <inkml:brushProperty name="anchorY" value="-1.09304E6"/>
      <inkml:brushProperty name="scaleFactor" value="0.5"/>
    </inkml:brush>
  </inkml:definitions>
  <inkml:trace contextRef="#ctx0" brushRef="#br0">128 1 7075,'0'0'0,"0"0"1553,0 0-1438,0 0 2950,0 0-1846,0 0-141,-22 31-267,-3 9-251,-2 9-354,5 1-153,5-3-26,6-6-414,7-7-1350,11-11-536,11-8-2137,2-7-3051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31.01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2131E6"/>
      <inkml:brushProperty name="anchorY" value="-1.09211E6"/>
      <inkml:brushProperty name="scaleFactor" value="0.5"/>
    </inkml:brush>
  </inkml:definitions>
  <inkml:trace contextRef="#ctx0" brushRef="#br0">14 0 5475,'0'0'0,"0"0"3265,0 0-3753,0 0 1856,0 0 567,0 0-922,0 0-519,11 22-230,0 7 115,1 8-38,-3 3-239,-2 0 2,-5-1 24,-6-4-96,-4-4-29,-3-7-126,-1-8 142,1-6-51,3-4-190,2-4-34,2-4-806,2-6 1019,5-7-848,6-8 558,6-5 141,6-4-192,4 1 216,1 2 146,-3 6-2,-3 6 75,-4 7 8,-5 6 319,-2 9 380,-4 9-200,-1 7-219,-1 7 18,-1 2-234,-1 2-62,-1-1-53,0-4-168,0-5-1585,0-7-1726,0-8-1630,-1-4 2527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25.76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37096.875"/>
      <inkml:brushProperty name="anchorY" value="-678924.4375"/>
      <inkml:brushProperty name="scaleFactor" value="0.5"/>
    </inkml:brush>
  </inkml:definitions>
  <inkml:trace contextRef="#ctx0" brushRef="#br0">1 1 7812,'0'0'0,"0"0"432,0 0-654,0 0-821,0 0-3615,0 0 2569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31.23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2276E6"/>
      <inkml:brushProperty name="anchorY" value="-1.09372E6"/>
      <inkml:brushProperty name="scaleFactor" value="0.5"/>
    </inkml:brush>
  </inkml:definitions>
  <inkml:trace contextRef="#ctx0" brushRef="#br0">76 0 6835,'0'0'0,"0"0"1185,0 0-262,0 0 1531,0 0-1293,0 0-300,16 29-372,2 9 380,1 11 412,-2 4-806,-5 2-75,-4-1-389,-8-2 42,-12-5-69,-10-7-856,-9-7-636,-5-10-786,1-8-2012,6-7-4390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31.50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2142E6"/>
      <inkml:brushProperty name="anchorY" value="-1.09294E6"/>
      <inkml:brushProperty name="scaleFactor" value="0.5"/>
    </inkml:brush>
  </inkml:definitions>
  <inkml:trace contextRef="#ctx0" brushRef="#br0">1 1 912,'0'0'0,"0"0"10101,0 0-11056,0 0 2935,0 0 557,0 0-699,0 0-1195,16 8 832,10 4-893,10 3-473,9 1-31,5-2-281,1-3-1638,-1-3-915,-7-2-1457,-9-4-5431,-9 0 10268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31.67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2306E6"/>
      <inkml:brushProperty name="anchorY" value="-1.09431E6"/>
      <inkml:brushProperty name="scaleFactor" value="0.5"/>
    </inkml:brush>
  </inkml:definitions>
  <inkml:trace contextRef="#ctx0" brushRef="#br0">1 48 9524,'0'0'0,"0"0"577,0 0 92,0 0 1991,0 0-1310,0 0-133,38 1-897,23 0-243,22-5-706,18-7-1639,10-7-2785,-17 1-4065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32.00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2482E6"/>
      <inkml:brushProperty name="anchorY" value="-1.09553E6"/>
      <inkml:brushProperty name="scaleFactor" value="0.5"/>
    </inkml:brush>
  </inkml:definitions>
  <inkml:trace contextRef="#ctx0" brushRef="#br0">108 3 8404,'0'0'0,"0"0"1408,0 0-204,-13 24 1552,-3 12-924,-3 13-1221,1 8 718,2 3-1254,4-2 314,4-4-282,3-9 61,6-9 235,8-10-91,10-10-256,11-8 45,10-13-106,9-11-171,5-11-69,0-9 23,-5-8-95,-9-6-257,-9-4 145,-11-1-324,-9 2-231,-14 7 146,1 42 757,1 0 0,-1 0 0,1 0 0,-1 0 0,0 0 0,-1 0 0,-4-6 0,3 7-176,1-1 0,-1 1 0,0 0 1,0 0-1,0 0 0,0 1 0,-9-4 0,1 2-492,1 0 0,0 1 0,-20-3 0,-60 3-3711,8 5-37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32.80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2355E6"/>
      <inkml:brushProperty name="anchorY" value="-1.09426E6"/>
      <inkml:brushProperty name="scaleFactor" value="0.5"/>
    </inkml:brush>
  </inkml:definitions>
  <inkml:trace contextRef="#ctx0" brushRef="#br0">270 76 9364,'0'0'0,"0"0"1585,0 0-1083,0 0 1877,0 0-1517,0 0-654,0 0-48,-23 14 168,-8 11 22,-6 11 55,-3 11-90,3 9-152,4 6-54,6 1-74,7-2 26,8-6-71,5-9 18,5-11-8,6-10-75,5-9-371,6-8-140,6-7-63,3-11-180,3-10-393,-1-11 509,-3-12 401,-5-8-107,-4-8 326,-6-3-32,-4 2 135,-2 5 217,-2 8 301,-1 11 158,-1 9-51,0 9 173,-1 8-61,1 5-499,1 4-152,0 1-64,5 2-21,10 4-11,13 6 672,14 6-453,14 5-128,10 8-8,7 4-83,1 5 8,-1 4-8,-6 2 37,-7 0-48,-11-2 17,-12-5-6,-13-6 18,-9-5-23,-10-7-104,-7-6-140,-9-5 295,-6-5-156,-4-9 110,-2-8-5,2-10 245,5-12 27,5-11-123,6-10 312,10-7-504,12-4 99,14 1-99,13 5-160,14 7-1641,12 7-421,9 8-2549,-11 12-3800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33.21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2563E6"/>
      <inkml:brushProperty name="anchorY" value="-1.09546E6"/>
      <inkml:brushProperty name="scaleFactor" value="0.5"/>
    </inkml:brush>
  </inkml:definitions>
  <inkml:trace contextRef="#ctx0" brushRef="#br0">125 485 7475,'0'0'0,"0"0"1457,0 0-1662,0 0 1763,30-12-625,9-5-911,9-7 106,1-4-304,-4-4-270,-6-3-317,-9-3-216,-10-2-197,-8-2 247,-13-1 110,-13 1 104,-12 4 814,-7 5 82,-4 7 836,0 8-113,1 7-821,3 6 328,3 9 749,1 11-135,2 12 39,2 13-154,1 12 250,1 13-365,3 8-264,4 6-250,4 3-57,4-2-224,4-5 45,2-9-48,4-12-816,2-12-1579,1-15 344,0-11-3960,0-8 2212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33.39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2426E6"/>
      <inkml:brushProperty name="anchorY" value="-1.09451E6"/>
      <inkml:brushProperty name="scaleFactor" value="0.5"/>
    </inkml:brush>
  </inkml:definitions>
  <inkml:trace contextRef="#ctx0" brushRef="#br0">1 1 4402,'0'0'0,"0"0"5523,0 0-5902,0 0 1985,0 0 827,0 0-1579,28 0-476,14 3-215,15 1-123,10 1-29,8-1-1076,6-1-815,2-1-1178,0-1-4257,-17 0 6354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33.60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2611E6"/>
      <inkml:brushProperty name="anchorY" value="-1.0958E6"/>
      <inkml:brushProperty name="scaleFactor" value="0.5"/>
    </inkml:brush>
  </inkml:definitions>
  <inkml:trace contextRef="#ctx0" brushRef="#br0">117 0 4274,'0'0'0,"0"0"2961,0 0-3305,0 0 2494,0 0-18,0 0-1081,0 0 259,-21 33-643,-2 10 206,-1 10-399,4 4-332,5-4-70,5-6-56,6-10-1467,9-11-860,10-10-1133,1-8-6013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34.05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2476E6"/>
      <inkml:brushProperty name="anchorY" value="-1.0949E6"/>
      <inkml:brushProperty name="scaleFactor" value="0.5"/>
    </inkml:brush>
  </inkml:definitions>
  <inkml:trace contextRef="#ctx0" brushRef="#br0">49 37 4386,'0'0'0,"0"0"3298,0 0-3829,0 0 1542,0 0 1080,0 0-1146,0 0-630,7 28 226,0 9-47,0 7-30,-2 5-77,-3 1-198,-4-3-42,-5-4-118,-4-6 1,-1-8-30,-1-8-110,1-8-194,4-5-64,1-7-411,3-9-1337,4-9 1231,5-10-1018,6-9 791,6-9-94,5-6-227,2-3 916,0 2 63,0 4 470,-4 9 107,-4 9 1056,-5 11 46,-5 7-390,-2 7 155,-3 8 277,-1 9-248,-2 9-21,-1 7-457,-1 6 44,0 4-140,-2 4-338,2 1-81,-1-2-2,2-3-714,1-9-2045,0-9-1643,1-7 174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34.30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2613E6"/>
      <inkml:brushProperty name="anchorY" value="-1.0965E6"/>
      <inkml:brushProperty name="scaleFactor" value="0.5"/>
    </inkml:brush>
  </inkml:definitions>
  <inkml:trace contextRef="#ctx0" brushRef="#br0">80 0 8196,'0'0'0,"0"0"704,0 0-448,0 0 2257,0 0-1176,0 0-523,9 28-150,1 8 206,1 8-625,-3 2 11,-1 1-210,-4-2-28,-8-1-159,-9-3-1049,-9-4-571,-5-7-1197,-3-7-2389,4-7 868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27.48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38366.875"/>
      <inkml:brushProperty name="anchorY" value="-680194.4375"/>
      <inkml:brushProperty name="scaleFactor" value="0.5"/>
    </inkml:brush>
  </inkml:definitions>
  <inkml:trace contextRef="#ctx0" brushRef="#br0">168 668 7892,'0'0'0,"0"0"1840,0 0-1848,0 0 2191,0 0-1655,0 0-360,0 0 246,-22 18 119,-4 8-378,-3 7-56,2 5 7,4 3-100,5 0 20,6-3-28,5-3-14,4-7-147,2-5 22,6-7-409,7-7-264,9-3 51,9-7-389,8-6-129,5-9-1179,-2-8 1318,-4-7-1037,-7-6 2587,-8-5-397,-8-3 453,-6 2 1161,-4 3-678,-3 5 816,-2 7-693,-1 6 421,1 7-669,0 6-208,0 4-302,0 4-315,1 1 54,-1 0-313,6 2 1,9 4 320,15 4-89,19 3 100,19 4 116,15 1 28,9 1-185,0 0-13,-6-2-5,-14-1-11,-16-3-37,-19-4 47,-14-2 246,-11-3-69,-8-1 691,-8-2-150,-9 0-682,-8 0 55,-6 2 51,-4 2-112,-1 3-43,2 2 14,3 3-67,5 2-77,7 1 74,6 1-67,4-1 1,4-1-19,1-2 115,4-2-35,3-3-115,4-2 206,4-3-404,4-2 252,5-4 26,3-6-349,2-6-168,0-8 162,-1-7-114,-2-7 85,-3-6-96,-4-6 216,-4-4-437,-3-2 507,-2 1 156,-2 2 95,-1 4-49,0 6 110,-1 6-30,0 7 67,0 5-35,-1 4-23,1 3 44,1 1 116,0 0 135,0 1 65,0 1-153,1 0 150,0 2-254,-1 0 92,0 2-73,-2 0 106,1 1-106,-1 1-40,-1 1 217,0 2-127,-1 2 159,-1 0-60,0 2-165,-1 1-99,0 0-2,0 4-54,0 7 65,0 8 407,-1 11-226,-1 11-56,-3 11 101,-1 8-174,-2 7 12,0 3-27,1 0-38,0-3 27,3-6-48,1-6 13,1-7-5,3-8-37,2-7-8,3-7-1,5-5-114,4-6-5,5-5-417,6-5 281,6-2-388,5-5-7,3-6-176,1-6 405,-1-7 243,-1-6 96,-4-5-27,-5-2 181,-5-1-28,-7-1 34,-7 4 53,-4 2 118,-4 5 8,-4 5 418,-4 6-186,-6 4-293,-3 4 2,-6 3-102,-2 3-28,-3 4 92,-1 8 137,-1 8 77,-1 9 30,3 7-51,2 6-334,5 2 94,6 0-70,4-4-32,3-6-66,7-8 128,8-9-43,10-8 539,11-11-523,13-13 32,9-11-48,9-13 8,1-8-11,-2-10 3,-6-8-75,-9-8-165,-8-7-107,-7-7-21,-7-4-104,-6 1 77,-4 6 251,-6 11 152,-3 15 107,-3 16 311,-1 15 508,-2 13-886,-5 7 40,-4 10-72,-5 9 11,-6 9 40,-1 8 213,1 10 205,3 7 14,5 8-16,4 7-93,3 6 26,4 5-53,2 5-9,3 1-92,3-1-126,1-2-45,2-3-57,0-6 6,1-6-26,1-7-89,-1-9-144,0-8-1067,-2-9-437,-1-8-361,0-8-1966,-2-5-2723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34.60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2478E6"/>
      <inkml:brushProperty name="anchorY" value="-1.09567E6"/>
      <inkml:brushProperty name="scaleFactor" value="0.5"/>
    </inkml:brush>
  </inkml:definitions>
  <inkml:trace contextRef="#ctx0" brushRef="#br0">1 0 6499,'0'0'0,"0"0"3426,0 0-3250,0 0 1656,0 0 393,0 0-1208,0 0-980,3 0 150,3 0-227,7 0 56,6 0-43,7 0-341,6 1-405,2 0 298,2 1 56,0-1-248,-1 2-3,-3-2 238,-4 1-438,-6-1-368,-5 1-448,-6-1-216,-4 0-459,-4-1-1328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34.83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2641E6"/>
      <inkml:brushProperty name="anchorY" value="-1.09695E6"/>
      <inkml:brushProperty name="scaleFactor" value="0.5"/>
    </inkml:brush>
  </inkml:definitions>
  <inkml:trace contextRef="#ctx0" brushRef="#br0">0 37 9588,'0'0'0,"0"0"593,0 0 1045,0 0 1176,0 0-981,26 6-445,15 1-641,14-1-310,12-1-237,7-2-195,6-4 6,1-4-659,1-5-1110,-3-3-1236,-7-5-2141,-15 2-4258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35.73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284E6"/>
      <inkml:brushProperty name="anchorY" value="-1.09819E6"/>
      <inkml:brushProperty name="scaleFactor" value="0.5"/>
    </inkml:brush>
  </inkml:definitions>
  <inkml:trace contextRef="#ctx0" brushRef="#br0">159 110 5715,'0'0'0,"0"0"4370,0 0-4408,0 0 1578,0 0 381,0 0-1129,0 0-773,-1-1 157,-1 0-115,-2 2-18,-4 6 135,-3 8 449,-4 10-176,-4 7-27,0 9-125,-1 8 45,1 5-344,3 3 75,4 2-3,4-2-51,3-5-21,6-7 25,6-9-31,7-8-66,7-8 0,6-8-267,5-5-208,6-4-330,3-9 66,1-9 77,1-8 374,-2-8 125,-2-8 163,-4-6 59,-4-5 114,-4-2-77,-7 0 499,-5 0-440,-5 3 263,-5 3 225,-3 3-499,-5 5 390,-5 3-257,-7 4-61,-6 5-130,-6 4 23,-5 4-40,-4 5 6,-2 4-3,-3 4 0,1 2 94,2 2-28,3 1 89,5 0 109,5 1 160,7 0-53,5-1-5,4 1-161,2-1-32,3 0-21,0 0-42,-1 1 101,0-1-51,1 2-94,1-1-63,1 0 29,1 0-37,0 0 45,1-1-32,0 0 85,0 0 14,0 0-75,0 0 8,0 0-24,0 0 21,0 0-26,1 0 45,-1 0 24,0 0-43,0 0 35,0 0-10,0 0-17,0 0 6,-1 0-41,1 0-7,0 0 56,0 0-57,0 0 20,0 0 13,0 0-25,0 0-66,0 0-1083,0 0-761,1-2-1795,1-4-6693,0 0 9312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37.60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27E6"/>
      <inkml:brushProperty name="anchorY" value="-1.09681E6"/>
      <inkml:brushProperty name="scaleFactor" value="0.5"/>
    </inkml:brush>
  </inkml:definitions>
  <inkml:trace contextRef="#ctx0" brushRef="#br0">476 156 6771,'0'0'0,"0"0"3202,0 0-2989,0 0 2442,0 0-975,0 0-324,0 0-577,-20-18 106,-4-2-303,-4-1-112,-1 4-20,-3 5-423,-2 11 37,-4 12-56,-3 14 13,-3 13-7,0 10-17,4 7 6,5 4-22,7 2-13,9-4-72,7-4 37,5-10-127,7-8-4,6-12-789,7-8-155,6-12 425,6-14-196,3-12-63,0-12 407,-4-9 417,-6-7 30,-6-7 76,-4-3 46,-5-1 14,-2 1 18,-1 7-22,-1 8 252,3 11-92,6 9-183,8 10 192,9 7-14,11 9-15,8 9 12,9 11 204,5 10-246,4 9 83,2 8-83,-2 7 165,-4 6-293,-6 2 91,-8 1-72,-12-3-9,-10-8 1,-9-9-545,-7-11 566,-7-11-64,-8-9 59,-7-8 8,-6-11-33,-2-9 68,1-9-41,3-9 32,5-8 105,5-6-123,10-5-33,13-2-28,16 1-38,14 2-892,15 5-327,13 6-971,8 5-2354,-11 11-1577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38.05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2886E6"/>
      <inkml:brushProperty name="anchorY" value="-1.09799E6"/>
      <inkml:brushProperty name="scaleFactor" value="0.5"/>
    </inkml:brush>
  </inkml:definitions>
  <inkml:trace contextRef="#ctx0" brushRef="#br0">1 1102 9540,'0'0'0,"0"0"1185,0 0-187,0 0 706,0 0-772,0 0-345,0 0-395,0-32 1118,0-11-673,0-12-303,1-8 149,1-6-182,0-8-248,2-5-7,2-4-38,4-3-43,3 3-10,5 5-1,5 8-58,4 9 128,3 9-114,-1 9 55,0 11-34,-3 8-68,-5 9-17,-5 6-94,-5 6-110,-3 3-13,-2 4 11,0 7 195,-1 7-299,1 8-350,0 9-317,-2 8-769,-1 5-589,-3 5-2401,-2-7 438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38.30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3044E6"/>
      <inkml:brushProperty name="anchorY" value="-1.09842E6"/>
      <inkml:brushProperty name="scaleFactor" value="0.5"/>
    </inkml:brush>
  </inkml:definitions>
  <inkml:trace contextRef="#ctx0" brushRef="#br0">1 6 9636,'0'0'0,"0"0"1329,0 0 784,0 0-467,0 0-696,32 6-270,17 0-341,14 0-80,9-1-206,4-3-18,1-3-30,-1-3-899,-4-3-568,-4 0-1125,-10 1-2867,-14 1-1510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38.55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3239E6"/>
      <inkml:brushProperty name="anchorY" value="-1.09968E6"/>
      <inkml:brushProperty name="scaleFactor" value="0.5"/>
    </inkml:brush>
  </inkml:definitions>
  <inkml:trace contextRef="#ctx0" brushRef="#br0">0 0 10069,'0'0'0,"0"0"2017,0 0-2260,0 0 2588,0 0-1270,0 0-563,0 0 198,26 0-337,16 0 598,17 0-837,12 0-54,9 0-77,1 0-81,-2 0-1096,-7 0-739,-12 0-885,-14 0-2247,-14 0-2414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38.79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3431E6"/>
      <inkml:brushProperty name="anchorY" value="-1.10095E6"/>
      <inkml:brushProperty name="scaleFactor" value="0.5"/>
    </inkml:brush>
  </inkml:definitions>
  <inkml:trace contextRef="#ctx0" brushRef="#br0">1 53 8260,'0'0'0,"0"0"1376,0 0-1007,0 0 1800,0 0-1118,0 0 109,0 0-170,31 4-139,17 1-485,16-1-308,14-4-4,9-5-383,8-5-1031,7-5-1484,2-4-2049,-19 2-2854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39.26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3628E6"/>
      <inkml:brushProperty name="anchorY" value="-1.10217E6"/>
      <inkml:brushProperty name="scaleFactor" value="0.5"/>
    </inkml:brush>
  </inkml:definitions>
  <inkml:trace contextRef="#ctx0" brushRef="#br0">386 78 10725,'0'0'0,"0"0"1697,0 0-635,0 0 909,0 0-970,0 0-134,-17 28-142,-4 13-237,0 15 97,3 10-198,4 6-249,5 2-122,3 0 11,7-6-8,6-7-43,6-9 32,7-13-123,6-11-152,7-11-149,8-10-216,7-11 135,5-12-359,3-10-51,-2-10 317,-5-7 225,-11-7 23,-10-6 270,-10-5 16,-11-6 14,-11-2 28,-12 1-116,-12 3 164,-11 7-15,-11 10 64,-10 10 7,-5 11 60,-2 10-33,0 8-136,4 7 59,5 8-64,4 7 32,6 8-10,4 6-17,7 6-125,8 2-77,8 2-2434,7-3-2192,7-8-2591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41.73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3462E6"/>
      <inkml:brushProperty name="anchorY" value="-1.10106E6"/>
      <inkml:brushProperty name="scaleFactor" value="0.5"/>
    </inkml:brush>
  </inkml:definitions>
  <inkml:trace contextRef="#ctx0" brushRef="#br0">1 169 9748,'0'0'0,"0"0"3490,0 0-3511,0 0 2216,0 0 964,0 0-2025,0 0-662,0 0 48,4-10 113,1-4-508,1-1-47,-1-1-57,0 0-88,-2 1-1125,-1-2-881,-1-4-1820,-1-3-2139,0 3-2715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28.63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41286.6875"/>
      <inkml:brushProperty name="anchorY" value="-681901.125"/>
      <inkml:brushProperty name="scaleFactor" value="0.5"/>
    </inkml:brush>
  </inkml:definitions>
  <inkml:trace contextRef="#ctx0" brushRef="#br0">176 60 800,'0'0'0,"0"0"1201,0 0-169,0 0 404,0 0-406,0 0-374,0 0 272,0-5 11,0 1 24,0-1-253,0 1 267,0 0 2,0 0-75,0 0-114,0 0 125,0-1-384,-1 1 277,1 1-264,-1 0-263,1 0-60,-1 2-178,1 0-27,0 0-64,4-1-123,8 1 48,11 1 70,11-1-137,9 1 102,6 2-162,4 5 25,-1 5-180,-2 6 138,-7 6 99,-5 3-29,-9 5-129,-7 2-87,-8 2 127,-6 2 6,-6 1 205,-8 0-106,-8 0 26,-8-1 35,-7-2 136,-3-2-37,-1-2 21,0-2 0,1-2 18,2-1-4,3-2-17,2 0 6,3-2-22,3-2 24,4-2-194,4-3-523,3-3 418,4-3-797,3-2 203,7-2-67,6-1-46,5 1 705,5 0 171,4 1-420,2 3 545,0 1-128,0 3-1134,-2 0 1612,-4 1-532,-4-2 201,-5-1 163,-4-1 663,-5 1-234,-1 0-181,-6 4-17,-5 2 750,-6 4-586,-6 4-145,-5 2-248,-1 1-133,0-2 42,3-3-90,5-5 39,4-5-50,5-4-80,4-1-34,3-3 39,1 1-56,3 0 166,4 2-30,3 1 54,2 1-64,1 2 39,1 1-12,-1 4 282,-1 1 144,-2 2-173,-2 0-19,-3 0-88,-6-2 499,-11 0 72,-16 0-872,-19 0 263,-20 0-1277,-22-4-1371,-16-4-4760,13-3 6082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41.93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3592E6"/>
      <inkml:brushProperty name="anchorY" value="-1.10216E6"/>
      <inkml:brushProperty name="scaleFactor" value="0.5"/>
    </inkml:brush>
  </inkml:definitions>
  <inkml:trace contextRef="#ctx0" brushRef="#br0">1 3 13126,'0'0'0,"0"0"1665,0 0-1308,0 0 2298,0 0-1204,0 0-1907,0 0-750,4-2-1422,4 3-387,3 4-5039,0 1 4629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42.11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3723E6"/>
      <inkml:brushProperty name="anchorY" value="-1.10344E6"/>
      <inkml:brushProperty name="scaleFactor" value="0.5"/>
    </inkml:brush>
  </inkml:definitions>
  <inkml:trace contextRef="#ctx0" brushRef="#br0">1 20 12870,'0'0'0,"0"0"2193,0 0-2447,0 0 2138,0 0-1713,0 0-3968,7-10-1816,1 0-2181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42.42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3851E6"/>
      <inkml:brushProperty name="anchorY" value="-1.10469E6"/>
      <inkml:brushProperty name="scaleFactor" value="0.5"/>
    </inkml:brush>
  </inkml:definitions>
  <inkml:trace contextRef="#ctx0" brushRef="#br0">176 1 3602,'0'0'0,"0"0"9732,0 0-10271,0 0 1964,0 0-742,0 0-80,0 0-699,2 29 416,0 16 69,-4 16-130,-6 13 21,-6 7-189,-7 2-46,-3-2-37,-2-7-2,2-11-1202,2-14-740,4-16-1842,6-14-5472,4-11 9803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42.70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3707E6"/>
      <inkml:brushProperty name="anchorY" value="-1.10412E6"/>
      <inkml:brushProperty name="scaleFactor" value="0.5"/>
    </inkml:brush>
  </inkml:definitions>
  <inkml:trace contextRef="#ctx0" brushRef="#br0">0 4 10485,'0'0'0,"0"0"2545,0 0-2689,0 0 2524,0 0-1148,0 0-1336,15-3 307,12 2-182,15 3-5,12 2-21,9 2 8,5 1-396,-1 0-1493,-6 2-195,-10-1-749,-13 2-2093,-13-3 384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42.90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3885E6"/>
      <inkml:brushProperty name="anchorY" value="-1.10544E6"/>
      <inkml:brushProperty name="scaleFactor" value="0.5"/>
    </inkml:brush>
  </inkml:definitions>
  <inkml:trace contextRef="#ctx0" brushRef="#br0">1 0 7860,'0'0'0,"0"0"2865,0 0-3305,0 0 2419,0 0-314,0 0-1355,0 0 276,19 1 364,15 0-715,15 0-72,13 0-105,7-1-47,3 1-43,-5-1-1582,-8 0-355,-13 1-1304,-14 3-1908,-12 1 1104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43.09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4065E6"/>
      <inkml:brushProperty name="anchorY" value="-1.10673E6"/>
      <inkml:brushProperty name="scaleFactor" value="0.5"/>
    </inkml:brush>
  </inkml:definitions>
  <inkml:trace contextRef="#ctx0" brushRef="#br0">0 73 10565,'0'0'0,"0"0"1440,0 0-1343,0 0 1503,0 0-978,34-2-566,18-3 48,19-4-141,17-3-1049,10-3-886,6-1-2633,-18 2-2648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43.44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4245E6"/>
      <inkml:brushProperty name="anchorY" value="-1.10792E6"/>
      <inkml:brushProperty name="scaleFactor" value="0.5"/>
    </inkml:brush>
  </inkml:definitions>
  <inkml:trace contextRef="#ctx0" brushRef="#br0">24 670 6339,'0'0'0,"0"0"4002,0 0-3922,0 0 2876,0 0-1379,0 0-817,0 0-349,-8-27-78,-1-9-213,3-11-120,6-7-34,7-5-249,7-5-32,6-2-288,4 0 291,2 3 176,1 6 101,-1 10-40,-4 11 89,-4 11-60,-4 9-55,-2 10-59,-2 10 197,1 13-45,0 14 152,0 12 22,0 11-73,-3 10 86,-2 6-120,-3 7-3,-1 1-59,-2-3-381,-2-6 309,-1-11-2150,1-14-771,0-13-7645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44.16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4397E6"/>
      <inkml:brushProperty name="anchorY" value="-1.10924E6"/>
      <inkml:brushProperty name="scaleFactor" value="0.5"/>
    </inkml:brush>
  </inkml:definitions>
  <inkml:trace contextRef="#ctx0" brushRef="#br0">188 135 6355,'0'0'0,"0"0"0,0 0-734,0 8 702,0 1-2,0 1 18,0 0 128,0-3 640,0-2 142,0-2 23,0-1 396,0-1-192,0-2 39,0 1-114,0 0-179,0-1-69,0 1-222,-2 0-344,-2 0 211,-2 0 37,-4 1-429,-2 3 80,-4 3-137,-2 7 20,-3 8-14,0 10 0,0 10 18,2 12 33,3 7 122,5 6-106,3 2-72,6-2 114,9-4-136,9-9 59,8-9-18,7-10-17,6-12-106,4-9-27,4-8-19,5-11-59,5-10-284,2-9 39,0-8 267,-1-6 114,-4-4 60,-8-3 44,-8-3-36,-8-3 127,-8-5-93,-8-5-24,-6-4 8,-6-3-45,-8 1 47,-6 6 190,-8 6 40,-5 10 78,-6 9-9,-6 10-269,-4 9-13,-4 8-14,-2 7-69,0 11 16,3 10-45,2 10 48,6 9-147,8 7-163,8 4-1342,11 0-904,13-2-2543,6-11-1255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44.54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4268E6"/>
      <inkml:brushProperty name="anchorY" value="-1.10816E6"/>
      <inkml:brushProperty name="scaleFactor" value="0.5"/>
    </inkml:brush>
  </inkml:definitions>
  <inkml:trace contextRef="#ctx0" brushRef="#br0">1 59 8708,'0'0'0,"0"0"1521,0 0-505,0 0 1601,0 0-824,0 0-928,0 0-164,0 0-79,8 1-206,11-1-261,13 1-11,15-3-152,12-2 83,7-3-73,5-2 20,0 0-25,-3 0-13,-6 1-670,-9 2-669,-10 3-785,-13 0-229,-11 3-755,-11 3-1134,-5 1-556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44.76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4461E6"/>
      <inkml:brushProperty name="anchorY" value="-1.10938E6"/>
      <inkml:brushProperty name="scaleFactor" value="0.5"/>
    </inkml:brush>
  </inkml:definitions>
  <inkml:trace contextRef="#ctx0" brushRef="#br0">8 1 1809,'0'0'0,"0"0"3746,0 0-3101,0 0 1428,0 0-485,0 0-86,0 0-507,-7 13 384,6 1-243,11 1-274,13-2-366,15-4-293,12-2 136,9-5-304,9-4 133,4-4-179,0-1 27,-3-1-1040,-9 1-1335,-12-1-1792,-14 0-3308,-13 2 6258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6:51.73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17653.75"/>
      <inkml:brushProperty name="anchorY" value="-651621.1875"/>
      <inkml:brushProperty name="scaleFactor" value="0.5"/>
    </inkml:brush>
  </inkml:definitions>
  <inkml:trace contextRef="#ctx0" brushRef="#br0">348 31 8612,'0'0'0,"0"0"0,0 0 163,0 0 101,-2 0-123,0 1 1,0-1-57,0 1 112,1-1 244,0 0-103,0 0 164,1 0-38,0 0 16,0 0 38,0 0-161,0 0 12,0 0-49,0 0 43,0 0 21,0 0 144,0 0-74,0 0-62,-2 0 21,-3 0-162,-2 0-238,-3 0 134,-4 0-136,-4 0-6,-4 0-56,-3 0 11,-1 0-26,-3 4 4,0 5 17,0 5 32,1 5-27,3 5-83,2 4 136,6 4-63,3 2-36,6 1 52,3-1-20,7-1 6,11-3-19,9-6 62,10-6-19,9-7 27,9-8-230,5-10 235,3-12-99,-2-10 105,-3-8 31,-7-5-24,-8-3 163,-9 1-157,-10 3 109,-7 4 379,-5 7-259,-5 8 27,-2 7 37,-2 5-40,1 5-306,-3 4 68,-1 1-76,-2 1-86,-3 4 40,-1 5-1,-1 7-20,0 7 120,2 6-17,2 4 12,3 4-17,2 1 43,3-1 5,4-1-37,6-4-5,5-3 0,5-6-3,4-6-19,3-6-32,4-5-439,2-9-663,2-9-680,0-11-1646,-5-8-2974,-6 1 3227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36.08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39841.6875"/>
      <inkml:brushProperty name="anchorY" value="-682006.6875"/>
      <inkml:brushProperty name="scaleFactor" value="0.5"/>
    </inkml:brush>
  </inkml:definitions>
  <inkml:trace contextRef="#ctx0" brushRef="#br0">366 573 5122,'0'0'0,"0"0"2065,0 0-1438,0 0 579,0 0 512,0 0-829,0 0-289,0 0-205,-1-17 202,-1-3-228,0-3-9,-3-1-53,-3 0-89,-1 0 113,-4-1-302,-3-3 14,-1-3-16,-3-4-30,2-3 137,2 0-172,5 0 38,3 3-13,3 2 16,4 3-118,7 3-301,7 3 210,8 3-85,7 5 94,5 5-59,3 4-35,1 4 123,-2 6-3,-3 9 137,-5 10 23,-5 12 3,-6 9-48,-5 10 72,-6 6 32,-7 6 11,-10 2-17,-13 0-47,-11-2 13,-9-4-64,-7-6-115,-3-7-45,-2-7-128,1-8-310,4-9 489,6-7-73,8-6 14,11-6 94,9-5-175,8-6-711,6-6 645,8-3-106,10-4 194,11 0 64,10 0-40,8 2 137,4 4 17,2 3 113,-3 4-24,-6 3 16,-6 7 281,-6 6 386,-6 8 37,-5 6-45,-4 7-390,-4 4 374,-3 4-491,-3 1 27,-2-1-94,-1-3-50,-1-7-32,1-7-17,-1-7 20,0-5-9,1-5 3,0-2 0,4-4-112,5-6-304,7-7 80,7-4 157,5-3-712,4-1 384,2 2 438,1 2-30,-2 5 51,-3 3-21,-5 5 29,-4 2 45,-5 2 24,-4 5 241,-2 3 290,-1 6-347,-1 4 337,-1 5-398,1 4-35,-2 1-111,1 1 10,0-2-987,2-2-1217,4-5-2942,-2-6 3417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45.73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4649E6"/>
      <inkml:brushProperty name="anchorY" value="-1.11067E6"/>
      <inkml:brushProperty name="scaleFactor" value="0.5"/>
    </inkml:brush>
  </inkml:definitions>
  <inkml:trace contextRef="#ctx0" brushRef="#br0">362 31 6931,'0'0'0,"0"0"865,0 0-468,0 0 1703,0 0-404,0 0-1151,0 0-124,2-6 332,0-2-14,0 0-369,-3 2-167,-6 3-99,-10 6-80,-11 6 3,-10 6-30,-7 6 6,-4 6-3,0 5 0,5 3-93,5 2 26,11 2-107,10 0-84,14 1-431,16-1-428,15-1-209,12-1-235,7-3-515,2-1 718,-4-2 369,-8-2 823,-11-3 70,-9-2 1014,-9-3 434,-9-2 468,-7-1-222,-8 0-307,-5-1-237,-4 2-208,-2-1-35,-2 2-355,0 0-117,2 1-232,3 1-35,4 0-70,6 0-50,4 0 27,5 0 5,3 1-40,3-1-398,3 1-37,5-2 171,2 0-317,2-2 413,-1-3 61,-2-4 141,-2-3 4,-2-3 34,-3-2 16,0-2 165,-2-1 497,0 1-337,-1 2-50,1 5 24,0 5 309,-2 7-544,1 3 270,0 5-297,0 2 17,0-1-70,1-2-30,5-3 22,8-6-48,10-6-939,13-7-275,16-14-1736,14-14-3368,-7-2 1468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46.11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452E6"/>
      <inkml:brushProperty name="anchorY" value="-1.11063E6"/>
      <inkml:brushProperty name="scaleFactor" value="0.5"/>
    </inkml:brush>
  </inkml:definitions>
  <inkml:trace contextRef="#ctx0" brushRef="#br0">147 166 11589,'0'0'0,"0"0"1441,0 0-1270,0 0 2024,0 0-1346,0 0-462,-26 33-49,-4 14-105,0 10-132,5 6-48,6-3-50,6-5-14,10-10-357,9-11 24,10-12-366,10-9-101,8-12 80,6-12-178,2-10 308,-2-10 468,-5-7 82,-7-6 115,-8-3 59,-7-3 464,-7-3-275,-9 0-357,-9-1 261,-8 4-91,-5 5-152,-4 7-42,-1 11-334,1 9-328,1 7-902,4 7-2320,5 4-3000,6 3 7647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46.89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4386E6"/>
      <inkml:brushProperty name="anchorY" value="-1.1092E6"/>
      <inkml:brushProperty name="scaleFactor" value="0.5"/>
    </inkml:brush>
  </inkml:definitions>
  <inkml:trace contextRef="#ctx0" brushRef="#br0">348 0 8772,'0'0'0,"0"0"1121,0 0-1271,0 0 588,0 0-41,0 0-399,0 0 98,10 11-43,6 7-61,8 4 35,3 6-33,1 2-159,0 2-179,-4 2-129,-4-1 55,-5 0-185,-6 0-27,-3-2 505,-6-2 87,-5-2 22,-4-4 459,-4-4 888,-4-1-413,-4-2 67,-2 0 47,-4-1-328,-1 1 17,-1 0-433,1 0-43,1 0-34,4 1-147,4-1-59,5 1-10,5 0-8,4 0-3,2 0 0,3 0 0,3 0-150,5-2-68,2-1 47,3-2 11,-1-4 106,-1-1 68,-3-3 26,-3-2 189,-2-1 382,-2 0-376,0-1 104,-1 1 120,-1 2-67,0 2-328,-1 4 5,0 3-5,-1 4-56,2 4-24,-1 1 43,1 2-17,4 0-31,3 0-64,3 0 90,4-1-405,2-2 397,-1-1-77,-1-3 80,-4-2 11,-3-4 2,-2-3 134,-4-1 448,-8 1-102,-11 1-28,-13 3-252,-11 1-120,-9 0-61,-3 0-24,0-1-509,4-3-1036,9-3-1174,11-6-3790,10-1 238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47.76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4224E6"/>
      <inkml:brushProperty name="anchorY" value="-1.10904E6"/>
      <inkml:brushProperty name="scaleFactor" value="0.5"/>
    </inkml:brush>
  </inkml:definitions>
  <inkml:trace contextRef="#ctx0" brushRef="#br0">19 91 5603,'0'0'0,"0"0"4274,0 0-4240,0 0 1399,0 0 237,0 0-584,0 0-891,-4-3-11,1-1 162,-1 0-201,1 1-164,1 0-5,0-1 21,2-5-859,0-7-2088,2-7-1900,1 2-1707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47.96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4096E6"/>
      <inkml:brushProperty name="anchorY" value="-1.10768E6"/>
      <inkml:brushProperty name="scaleFactor" value="0.5"/>
    </inkml:brush>
  </inkml:definitions>
  <inkml:trace contextRef="#ctx0" brushRef="#br0">0 4 12182,'0'0'0,"0"0"2097,0 0-2316,0 0 1446,0 0-125,0 0-1561,0-3 355,3 2-422,5 7-1296,4 7-1630,4 8-1849,-1-1 613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48.13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4229E6"/>
      <inkml:brushProperty name="anchorY" value="-1.109E6"/>
      <inkml:brushProperty name="scaleFactor" value="0.5"/>
    </inkml:brush>
  </inkml:definitions>
  <inkml:trace contextRef="#ctx0" brushRef="#br0">1 16 7443,'0'0'0,"0"0"1921,0 0-1830,0 0-467,13-3-1417,8-3-2457,-1-1 1321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48.44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4361E6"/>
      <inkml:brushProperty name="anchorY" value="-1.11026E6"/>
      <inkml:brushProperty name="scaleFactor" value="0.5"/>
    </inkml:brush>
  </inkml:definitions>
  <inkml:trace contextRef="#ctx0" brushRef="#br0">1 1 12278,'0'0'0,"0"0"1232,0 0-989,28 23 712,12 14-675,13 12 67,6 11 496,1 6-707,-3 4-107,-6 1 57,-7-1-97,-11-2 17,-9-7-6,-9-8-916,-6-12-988,-5-12-409,-2-13-502,-2-14-2225,0-6 1775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48.65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4536E6"/>
      <inkml:brushProperty name="anchorY" value="-1.11224E6"/>
      <inkml:brushProperty name="scaleFactor" value="0.5"/>
    </inkml:brush>
  </inkml:definitions>
  <inkml:trace contextRef="#ctx0" brushRef="#br0">214 0 8548,'0'0'0,"0"0"2097,0 0-1251,0 0 1365,0 0-1232,0 0-795,0 0 17,-12 16 209,-5 11 68,-6 13-177,-3 10-205,-1 8-18,1 6-75,0 3-33,4-1-725,6-6-1721,4-10-1926,6-15-5161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48.88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4387E6"/>
      <inkml:brushProperty name="anchorY" value="-1.1115E6"/>
      <inkml:brushProperty name="scaleFactor" value="0.5"/>
    </inkml:brush>
  </inkml:definitions>
  <inkml:trace contextRef="#ctx0" brushRef="#br0">0 3 12198,'0'0'0,"0"0"1568,0 0-1680,0 0 1171,0 0 273,27-1-1319,14 1 150,15 0-126,12-1-50,6 1-654,2 0-1460,-7 0-1415,-11 0-3627,-16 0 5024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49.08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4566E6"/>
      <inkml:brushProperty name="anchorY" value="-1.11277E6"/>
      <inkml:brushProperty name="scaleFactor" value="0.5"/>
    </inkml:brush>
  </inkml:definitions>
  <inkml:trace contextRef="#ctx0" brushRef="#br0">0 127 10053,'0'0'0,"0"0"2401,0 0-2745,0 0 1661,0 0-511,0 0-659,0 0 325,24 0-208,15-3-301,14-6-83,13-5-766,10-7-1149,7-4 703,5-4-3750,-16 4-805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36.73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41593.4375"/>
      <inkml:brushProperty name="anchorY" value="-683783.9375"/>
      <inkml:brushProperty name="scaleFactor" value="0.5"/>
    </inkml:brush>
  </inkml:definitions>
  <inkml:trace contextRef="#ctx0" brushRef="#br0">310 199 6531,'0'0'0,"0"0"848,0 0-896,0 0 1582,0 0-376,0 0-501,0 0-393,-9-8-128,-3 0-120,-5 0 16,-6 1-38,-3 6 9,-5 6 72,-1 8-78,-1 7 121,3 5-92,1 4-7,6 2-35,4-2-32,7-2-14,4-4 38,4-6-69,2-5-259,6-5-507,6-4-62,7-3 84,6-7 127,6-8-373,1-7 533,1-8 190,-2-6 256,-2-6 77,-1-1 123,0 0 507,0 3-338,3 4 244,2 6-98,5 6-254,2 6 75,3 6 91,3 6-224,-1 2 258,-2 7 164,-3 6-286,-3 7 327,-5 7-97,-5 6-249,-6 8-32,-6 4-83,-5 4-106,-4 1-297,-4-3-92,-3-7-92,-1-8 153,-1-9 335,0-7-71,2-6 69,0-8-470,1-8 548,2-8-447,7-6 284,8-6-641,11-1-5,12-1-699,10 1-1907,-5 7 1485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49.29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4743E6"/>
      <inkml:brushProperty name="anchorY" value="-1.11392E6"/>
      <inkml:brushProperty name="scaleFactor" value="0.5"/>
    </inkml:brush>
  </inkml:definitions>
  <inkml:trace contextRef="#ctx0" brushRef="#br0">97 1 6851,'0'0'0,"0"0"4114,0 0-4706,0 0 1792,0 0-34,0 0-528,-1 30-9,-2 12 198,-2 12 214,-2 7-526,-3 2-496,-2 0 69,0-4-80,-2-8-1596,2-11-1395,1-12-1920,2-11-2542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49.53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4606E6"/>
      <inkml:brushProperty name="anchorY" value="-1.11316E6"/>
      <inkml:brushProperty name="scaleFactor" value="0.5"/>
    </inkml:brush>
  </inkml:definitions>
  <inkml:trace contextRef="#ctx0" brushRef="#br0">0 1 11941,'0'0'0,"0"0"1761,0 0-1923,0 0 1762,0 0-1162,0 0 66,0 0-114,30 0-6,11 0-222,7 0-146,2 1 11,-1 2-99,-7 0-915,-6 1-640,-10 0-887,-8 2-1370,-7 2-1892,-5-2 4103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49.76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4769E6"/>
      <inkml:brushProperty name="anchorY" value="-1.11446E6"/>
      <inkml:brushProperty name="scaleFactor" value="0.5"/>
    </inkml:brush>
  </inkml:definitions>
  <inkml:trace contextRef="#ctx0" brushRef="#br0">0 99 10709,'0'0'0,"0"0"848,0 0-728,0 0 1927,0 0-783,26 0-616,14-2-250,14-3 232,9-3-246,9-4-328,5-2 115,4-1-118,-3 1-56,-6 1-1629,-13 4-738,-16 3-1984,-15 5-2075,-12 2 4468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50.00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4966E6"/>
      <inkml:brushProperty name="anchorY" value="-1.11563E6"/>
      <inkml:brushProperty name="scaleFactor" value="0.5"/>
    </inkml:brush>
  </inkml:definitions>
  <inkml:trace contextRef="#ctx0" brushRef="#br0">0 196 3650,'0'0'0,"0"0"5522,0 0-5695,0 0 2430,0 0-539,0 0-926,0 0 609,13 4-115,11 1-342,14-1 115,14-3-666,13-6 44,10-8-330,6-7-88,1-5-17,-8-3-1136,-12 0-1251,-16 1-1019,-22 2-168,-24 24 3211,0 1-1,1-1 1,-1 0 0,0 0 0,1 0 0,-1 0 0,0 0 0,0 1 0,0-1-1,0 0 1,0 0 0,0 0 0,0 0 0,0 0 0,0 0 0,0 1 0,0-1-1,-1 0 1,1 0 0,0 0 0,-1 0 0,1 1 0,0-1 0,-2-1 1,-9-15 1743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51.08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5156E6"/>
      <inkml:brushProperty name="anchorY" value="-1.11671E6"/>
      <inkml:brushProperty name="scaleFactor" value="0.5"/>
    </inkml:brush>
  </inkml:definitions>
  <inkml:trace contextRef="#ctx0" brushRef="#br0">6 156 7171,'0'0'0,"0"0"1649,0 0-747,0 0 1147,0 0-1158,0 0-240,0 0-35,-1 0 315,0 0-139,0 0-202,0 0 146,0 0-2,1 0-267,0 0-104,0 0-246,4-1-63,11-1 162,15-3-214,19-1 12,21-4 31,18-4-37,14-2-8,8-2-16,-1-1-16,-8 1-259,-16 2-338,-19 3-33,-21 4 291,-18 4-218,-18 2-820,-21 4-283,-18 5-1883,-17 5-800,2-1-1160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51.44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536E6"/>
      <inkml:brushProperty name="anchorY" value="-1.11785E6"/>
      <inkml:brushProperty name="scaleFactor" value="0.5"/>
    </inkml:brush>
  </inkml:definitions>
  <inkml:trace contextRef="#ctx0" brushRef="#br0">0 18 4834,'0'0'0,"0"0"3378,0 0-3810,0 0 2825,0 0-686,0 0-1141,0 0-49,1-4 286,-1 0 80,1-1-413,0 2-97,-1 1 89,2 6-187,-1 8 421,1 9-13,0 9-333,1 10-33,-1 8-101,0 6-69,0 3-160,0 1 37,-1-4-24,0-7-374,0-8-1107,0-11-640,-1-9-616,1-10-435,-1-13-3244,0-4 4602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51.97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5489E6"/>
      <inkml:brushProperty name="anchorY" value="-1.11961E6"/>
      <inkml:brushProperty name="scaleFactor" value="0.5"/>
    </inkml:brush>
  </inkml:definitions>
  <inkml:trace contextRef="#ctx0" brushRef="#br0">391 46 7523,'0'0'0,"0"0"1489,0 0-859,-29 4 581,-9 5-1115,-8 6 211,-2 9 515,1 10-78,2 9-317,5 10 178,5 10-106,7 9-75,8 7-221,8 6 75,10 3-78,14 0-211,-6-69 21,0 0 0,12 28-1,-9-31-8,0 0 0,22 29 0,-18-29-26,0-1 0,28 23 0,-22-23 33,1 0-1,23 12 0,-18-13-59,43 18 0,30-1-389,4-12 506,3-15-116,-1-16 43,-1-14 8,-4-12-448,-8-9 53,-11-5-173,-14-4 418,-13-3 131,-15-4 1,-14-6 12,-10-6 65,-8-8-56,-10-5-1,-9-1-167,-8 4 213,-6 10-53,-5 11 186,-6 16 385,-5 14-174,-5 14-384,-5 13 48,-5 12-45,-2 13-11,-3 9-38,2 10 30,5 7-141,9 6-1156,11 3-1096,12 0-2604,9-10-716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52.44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5639E6"/>
      <inkml:brushProperty name="anchorY" value="-1.12116E6"/>
      <inkml:brushProperty name="scaleFactor" value="0.5"/>
    </inkml:brush>
  </inkml:definitions>
  <inkml:trace contextRef="#ctx0" brushRef="#br0">263 110 10661,'0'0'0,"0"0"3249,0 0-3678,0 0 1947,0 0-856,0 0-244,-19 36-234,-4 16 78,-2 16 239,4 11 70,4 6-411,6 0 46,8-3-107,10-8-105,8-9 41,8-12-22,8-12-15,5-13-33,6-12-85,4-11 77,4-13-234,1-12-438,-2-10 413,-6-10-306,-6-7 421,-10-7 182,-9-7 37,-7-5-53,-8-7 87,-10-4-63,-9-3 0,-8 3-1,-8 7 36,-6 8 493,-6 14-475,-5 14 18,-6 12-60,-3 12-6,-3 13-102,0 10-122,4 8-960,8 7-711,10 4-1805,13 0-4010,9-6 6664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45:52.70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5486E6"/>
      <inkml:brushProperty name="anchorY" value="-1.11994E6"/>
      <inkml:brushProperty name="scaleFactor" value="0.5"/>
    </inkml:brush>
  </inkml:definitions>
  <inkml:trace contextRef="#ctx0" brushRef="#br0">1 4 12614,'0'0'0,"0"0"2993,0 0-2614,0 0 2708,0 0-1084,0 0-1170,0 0-641,3 0-64,1 0-368,0 0-2356,0 0-2057,-1-2-5285,-2 1 5784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0:58.676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88995.03125"/>
      <inkml:brushProperty name="anchorY" value="-369184.59375"/>
      <inkml:brushProperty name="scaleFactor" value="0.5"/>
    </inkml:brush>
  </inkml:definitions>
  <inkml:trace contextRef="#ctx0" brushRef="#br0">247 48 4706,'0'0'9354,"1"-4"-8746,0-1-90,0-1-25,0 1-26,-1 0 77,1 1-45,-1 0-189,0 0-76,0 1 47,0 1-49,0 0 66,0 1-55,0 0 0,0 0 405,0 2-650,-2 3-134,-3 5 122,-6 6 9,-4 6 34,-2 5-39,-2 1-22,2 1 5,2-2 14,3-2-25,5-3-47,2-3 88,3-2-30,2-5-101,0-2 88,1-2-51,-1-3-24,3 0 83,4-2 11,4 0 18,3-1 1,4 1 2,1-1 0,1 2-38,-1 0 30,-1 2-10,-2 2-17,-2 4 43,-2 1-13,-2 3 5,-3 1-75,-2 3 96,-2 0-13,-2 1 24,-1-1-21,0 1 26,-2-1-26,-3 0 64,-2-3-57,-2-1-18,-1-2 24,-2-2 64,-3-2-56,-2-1 3,-3-1-38,-2-1 9,-3-2-44,-2-1-138,-1-1-93,-1-1-601,2-5 102,3-6-950,4-9-2167,5-11-1696,6 2-314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37.62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43458.375"/>
      <inkml:brushProperty name="anchorY" value="-685046.1875"/>
      <inkml:brushProperty name="scaleFactor" value="0.5"/>
    </inkml:brush>
  </inkml:definitions>
  <inkml:trace contextRef="#ctx0" brushRef="#br0">434 586 5539,'0'0'0,"0"0"416,0 0-262,0 0 1439,-38-5-464,-11 1-841,-10-1 200,-1 1-309,3 2 77,7 2 19,9 3-198,9 4-69,9 1 11,9 2-131,7-1-24,4 0-131,3-1 235,8-2 16,8-2 189,10-2-170,11-8 8,9-6-209,6-8 126,5-9 24,1-7-141,0-6 10,-2-7 30,-5-5-17,-4-4 155,-7-1-79,-5-1 31,-7 4 70,-7 7-3,-7 9 98,-5 11 127,-5 10-31,-2 8 97,-3 8-358,0 10 89,-4 12-25,-4 13 30,-2 13 160,-2 10-81,1 8 54,2 3-197,3-1 93,4-2-112,7-7 45,6-6-71,5-9 92,6-8 28,6-11-25,5-7-24,5-8-346,4-8-35,4-9-201,0-8-76,1-8 135,-2-4 3,-2-3-501,-5 0 1216,-4 3-339,-7 5 310,-6 6 274,-8 6 513,-4 5-139,-5 4-715,-2 2-16,-2 4-45,0 7 226,0 7 543,2 8-812,1 7 186,1 5-162,2 3-5,2-1-8,1-3-22,2-5-32,2-7-10,0-5 37,2-7 24,2-5-5,4-3-51,3-7-171,3-6-29,3-6 162,1-7-245,1-3 283,-1-3-141,-1-1 176,-1 3-46,-4 4 75,-5 6 59,-5 5-51,-5 5 245,-3 4-69,-2 2-229,-1 2 130,2 6 564,2 6-543,3 6-10,4 5 24,2 3-146,6 3-4,5 0-1125,6-2-3084,-4-6-757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0:59.020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87478.21875"/>
      <inkml:brushProperty name="anchorY" value="-368357.34375"/>
      <inkml:brushProperty name="scaleFactor" value="0.5"/>
    </inkml:brush>
  </inkml:definitions>
  <inkml:trace contextRef="#ctx0" brushRef="#br0">0 0 1489,'0'0'12235,"6"1"-11755,2 2-155,2 3 276,3 3-244,2 1-122,3 2 72,4 0-115,4 1-86,3-3-33,2-1-39,2-3-15,0-2 0,-2-2-22,-4-1-13,-3-1-632,-7 0-1129,-5-1-688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00.214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89109.5"/>
      <inkml:brushProperty name="anchorY" value="-369723.65625"/>
      <inkml:brushProperty name="scaleFactor" value="0.5"/>
    </inkml:brush>
  </inkml:definitions>
  <inkml:trace contextRef="#ctx0" brushRef="#br0">402 106 5811,'0'0'4933,"25"-10"-4592,9-2 14,5 0 50,2 2-354,-1 3 50,-2 2 28,-1 2-25,-3 3 45,0 3 46,-1 3-49,-1 2-17,-3 0-89,-2 0 21,-5 0-32,-4-1-13,-5-1 59,-5-2-38,-3-2 182,-3 1 782,-2-3-591,-1 0-129,0-1-188,0 1-21,0 0-53,-2 0 2,0-1-5,0 1 19,-1 0 31,1 0-63,0 0 21,0 0-45,2 0 29,0 0-11,0 0 3,1 0 69,0 0-82,0 0 21,0 0-8,0 0-19,0 0 25,1 1-9,3 2 22,3 4-6,4 6 152,2 8 14,4 8 136,1 10 8,1 7-160,0 7-22,0 3-21,-2 3-43,-3 1-29,-2 0 24,-3 0-85,-3-1 99,-3 1 23,-1 0-5,-3 1 8,-3-2 149,-4-1-79,-5-3-25,-2-5 49,-3-4-38,-2-4 123,-2-6-203,-3-2 45,-3-3-112,-3-3 62,-4-2-43,-5-2 29,-3-3 11,-3-4-58,-3-3 55,-4-5-18,0-3-32,-1-3 197,0-4-264,0-6 85,2-6 158,1-6-259,4-6 234,4-6-220,3-3 213,5-3-214,4-4 120,3-2-93,4-3 6,3-5-60,5-4 70,6-5-43,3-5 51,3-1-69,7-2 77,8 0-43,5 0 14,6 0 16,4 1 31,3 2-26,2 3-8,1 6-16,1 6 3,0 8 16,2 7-25,0 6 28,3 4-28,1 3 28,2 3-9,0 3 3,0 2-19,1 2 6,-2 3-3,0 1 19,0 3-6,-2 1-16,-3 0-31,-4 2 7,-4 1 51,-4 1-16,-6 0 8,-5 0-355,-4 0-1280,-4 3-1169,-2 4-3127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10.089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33290.34375"/>
      <inkml:brushProperty name="anchorY" value="-426375.03125"/>
      <inkml:brushProperty name="scaleFactor" value="0.5"/>
    </inkml:brush>
  </inkml:definitions>
  <inkml:trace contextRef="#ctx0" brushRef="#br0">1 0 15255,'0'0'4410,"25"0"-4277,15 0-106,16 0-24,10 0-278,5 0-1662,-1 0-1206,-8 0-2144,-15 0-4621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10.282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34997.59375"/>
      <inkml:brushProperty name="anchorY" value="-427645.03125"/>
      <inkml:brushProperty name="scaleFactor" value="0.5"/>
    </inkml:brush>
  </inkml:definitions>
  <inkml:trace contextRef="#ctx0" brushRef="#br0">8 1 7187,'0'0'9178,"-6"7"-8799,4 3 336,6 2-414,9 1-47,11-1-118,10-2-83,12-3-48,10-3-1155,9-6-1096,9-6-1460,5-6-7858,-14-1 13679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10.929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36720.03125"/>
      <inkml:brushProperty name="anchorY" value="-428951.84375"/>
      <inkml:brushProperty name="scaleFactor" value="0.5"/>
    </inkml:brush>
  </inkml:definitions>
  <inkml:trace contextRef="#ctx0" brushRef="#br0">957 39 15335,'0'0'259,"-32"-9"485,-14 0-813,-13 0 141,-9 1-72,-5 4-368,-3 5 210,0 5-82,3 5 165,6 4-5,8 3-45,8 2 114,10 3-71,8 3 98,8 2-27,8 5 30,7 5 13,5 7 128,4 8-72,5 10 104,6 10 48,3 8 27,3 10 74,-1 7 3,-3 9 529,-3 6-446,-3 6-8,-6 1-145,-7 0-55,-6-5-94,-4-8 36,-4-12-132,-3-14 72,0-14-7,1-14-57,0-14 0,4-10-2,1-9-22,4-7-13,3-6 3,3-4-40,4-2-46,2-2-251,1 0 124,1-1-148,4 1-170,8-1 456,13-3 3,14-3 53,14-2-46,11-1 60,10-1-1,5 0 0,2-2-53,-1-1 54,-5-3-1738,-9-2-773,-11-5-3674,-16 5-1637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11.274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35239.75"/>
      <inkml:brushProperty name="anchorY" value="-429397.84375"/>
      <inkml:brushProperty name="scaleFactor" value="0.5"/>
    </inkml:brush>
  </inkml:definitions>
  <inkml:trace contextRef="#ctx0" brushRef="#br0">1 20 9957,'0'0'8852,"13"-2"-8642,11-1-44,11 1-158,12 0 2,11 1-490,11 0-2257,6 0-1721,4-3-5987,-15 1 10677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11.86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36974.46875"/>
      <inkml:brushProperty name="anchorY" value="-430649"/>
      <inkml:brushProperty name="scaleFactor" value="0.5"/>
    </inkml:brush>
  </inkml:definitions>
  <inkml:trace contextRef="#ctx0" brushRef="#br0">183 0 6675,'0'0'10271,"-24"10"-9817,-6 8-16,-3 11-140,3 11-92,4 8-36,6 6-132,8 3-9,5-1-45,7-6 24,9-7-179,8-11-191,10-11-311,9-8-156,9-11-212,5-12-79,4-9 18,0-8 128,-4-5 539,-4-1 398,-6 2-73,-6 5 153,-7 7-59,-5 7 395,-4 12 616,-2 14-24,0 15-381,-2 15 165,0 12-350,-1 11 289,-2 6-473,-4 5 137,-5 2-222,-11-2-45,-11-3-54,-11-7 3,-9-10-45,-6-13-27,-3-14-182,0-12 86,2-13-261,5-14 255,6-12 140,9-12 18,8-10 202,8-7 441,12-7-467,13-2 638,13 1-296,11 5-33,10 5-277,8 8 179,7 7-224,4 7-91,1 6-53,-1 5-38,-5 3-74,-5 3-209,-10 3-1328,-10 3-179,-11 3-957,-10 8-2002,-13 6-4361,-6 0 10244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12.421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38951.96875"/>
      <inkml:brushProperty name="anchorY" value="-432468.28125"/>
      <inkml:brushProperty name="scaleFactor" value="0.5"/>
    </inkml:brush>
  </inkml:definitions>
  <inkml:trace contextRef="#ctx0" brushRef="#br0">0 224 6131,'0'0'10762,"23"15"-10196,8 7 103,5 5-290,1 5-197,-4 3-137,-7 2 32,-7 2-87,-8 2 18,-6 3-120,-10 1-342,-8 1-264,-7-2 11,-4-6-394,2-7 860,1-9-623,6-9 248,5-7 200,3-12-518,7-10 558,8-12 272,7-9 58,6-10 28,4-10 55,3-10 214,3-8-153,1-7-15,1 1 120,-1 4 274,-3 12 374,-6 14-456,-6 15 787,-6 14-80,-4 10-366,-5 11-496,-1 12 11,-2 14-3,2 16 193,2 13-207,3 13 356,4 7-494,4 2-72,3-3-29,3-9-1348,6-15-616,6-16-1867,-29-33 2670,0 2 0,0-1 1,0 0-1,0 1 0,0-1 1,0-1-1,0 1 1,0 0-1,0-1 0,0 1 2,3-1-2,28 0 4801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12.932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40822.34375"/>
      <inkml:brushProperty name="anchorY" value="-434091.8125"/>
      <inkml:brushProperty name="scaleFactor" value="0.5"/>
    </inkml:brush>
  </inkml:definitions>
  <inkml:trace contextRef="#ctx0" brushRef="#br0">982 1 15239,'0'0'6622,"16"4"-6126,11 4-115,10 5-178,9 6 48,5 5-211,2 6-5,-1 7-11,-5 9 10,-4 10-42,-9 12 32,-10 14-10,-8 17-17,-6 18 24,-11 21-26,-9 19 8,-9 15-22,-8 10 43,-5 2-32,-1-3 29,0-8-26,1-11 8,3-16 15,3-16-23,2-19 8,2-18-22,3-19 24,3-17-7,2-13 2,3-13 0,3-9-206,1-8-71,1-6 63,-3-4 97,-4-4-11,-11 0 13,-12-1-34,-17-2 159,-21-3-178,-24-4-445,-25-4-716,-23-4-672,-19-5-925,-13-5-4977,28 4 541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06.905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90843.53125"/>
      <inkml:brushProperty name="anchorY" value="-370906.4375"/>
      <inkml:brushProperty name="scaleFactor" value="0.5"/>
    </inkml:brush>
  </inkml:definitions>
  <inkml:trace contextRef="#ctx0" brushRef="#br0">390 340 8852,'0'0'8761,"0"-1"-8003,0-1-22,0 1-31,0-2-145,0 0 94,-2-3-542,-2-2-35,-5-3 0,-3-2-87,-4-3-1,-4-3 16,-2-3-7,-3-2 2,0-2-38,2 0 30,3 1-104,3 0 67,6 4-80,4 1-73,3 3-18,2 2-77,6 3 15,4 2 46,6 3-147,3 3 46,6 1-94,1 7 77,4 5 217,-1 9 50,-2 6 3,-3 6-59,-5 5-146,-5 5-243,-5 2 74,-8 1 142,-9-1-32,-9-3 115,-6-4 162,-7-4 16,-4-7 48,-5-4-2,-3-5 80,1-3-41,3-5 129,4-2 96,9-2-40,7-2 61,7-1-312,6-1 72,3 1-187,4 0-16,0 0 33,6 1 74,6 2 53,9-1 11,9 0-13,8 0 45,7-4-32,4-7 10,6-6-39,2-8 66,1-6-39,-1-6-6,-6-2-16,-7 1-91,-8 2 43,-10 4 75,-8 5-25,-6 5 89,-5 5 16,-4 6 55,-2 4-9,0 3 361,-2 2-362,1 2-136,0 7 38,-1 10 205,1 13 42,0 15 22,0 15-8,-2 15 176,-1 14-387,-2 8 64,-2 6-126,-1 0 1,-2-4-8,-2-10-22,-1-12 43,-1-16-51,-1-17 73,0-15 15,-1-13 16,-3-10-111,-2-12-228,-4-13-202,0-13 280,2-12 5,2-8 97,4-5 44,6-2-58,4 1 43,6 4-32,9 3 7,9 6 36,9 4-49,9 4-21,8 4-107,7 2-1094,8 3-274,5 1-1452,2 3-3438,-11 5 1392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38.49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46012.5"/>
      <inkml:brushProperty name="anchorY" value="-686411.625"/>
      <inkml:brushProperty name="scaleFactor" value="0.5"/>
    </inkml:brush>
  </inkml:definitions>
  <inkml:trace contextRef="#ctx0" brushRef="#br0">0 1005 7267,'0'0'0,"0"0"2065,0 0-1326,0 0 883,0 0-165,5-29-742,5-11-598,6-9-18,6-6-78,4-5-21,5-2 38,4-4-49,3-8-58,3-6 15,0-6 28,0-2-142,-2 4-88,-4 10 224,-7 13-134,-6 18 177,-7 14-83,-7 13-83,-3 9-178,-4 5 23,-1 9-229,-2 11 654,-2 11-182,-1 12 62,-1 10 45,1 8-51,1 7 17,1 1-44,2-2 49,0-3-35,2-8 10,3-8-2,3-9 0,4-9 19,4-8-24,5-8-123,5-6-451,5-3 83,4-5 127,2-5 204,0-5-67,-1-4 117,-2-4-42,-6-1 202,-5 0 38,-7 2 261,-5 4 312,-5 4 510,-3 3-430,-2 3-143,0 3-628,-2 2-40,0 7 51,-3 9 40,-3 8 6,-2 8 7,-1 6 22,-1 3-43,0 1 13,2-2-42,3-4 10,2-6-80,2-6 59,1-6-637,2-7-25,2-5 8,5-4 334,4-7-45,4-8 372,4-8-348,1-7 384,-3-5-19,-4-4 10,-4-1 52,-3 1-30,-2 3 66,-3 7 431,0 6 47,0 7-208,-1 6-61,0 4-158,1 3-122,2 1-187,2 2-38,3 4 273,7 5 21,6 5 270,8 4-265,7 1 115,7 0-109,4-2-70,4-5-2,4-3-756,1-6-2048,-3-7-5810,-12-3 10267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07.79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92478.03125"/>
      <inkml:brushProperty name="anchorY" value="-372404.34375"/>
      <inkml:brushProperty name="scaleFactor" value="0.5"/>
    </inkml:brush>
  </inkml:definitions>
  <inkml:trace contextRef="#ctx0" brushRef="#br0">24 213 12310,'0'0'5765,"0"-1"-5293,1 1-354,1 6-97,1 11 134,1 14 520,0 16-318,0 16 1,0 11 106,0 5-400,-1-1-16,-1-7-32,-1-12 5,-1-14-7,1-15-17,-1-12-88,-1-14-237,1-15-480,0-16-574,-2-17 1166,-1-13-753,-1-14 158,-1-9 518,0-5 167,-1 0 94,0 8 35,1 11 160,0 13 557,1 15 131,0 13 61,2 10-12,0 9-207,1 4-333,0 5-368,1 5 54,4 6-41,5 6 86,5 7-81,7 4 105,4 4-29,4 1-46,2-1-40,0-4 26,0-5-31,-2-7 8,0-5-3,-1-6 0,1-9 18,3-9-23,3-11-217,2-9-106,-2-6 35,-2-5 63,-5-2 52,-6 0 28,-5 1 76,-6 4 58,-3 6 8,-4 7 24,-3 8-3,-1 6 3,0 5 0,-1 3 261,0 3-317,1 1 163,-1 5-107,0 6 117,-3 7 4,-3 8 1,-4 8 118,-2 9-200,0 7 83,-1 6 64,2 5 50,1 4 11,4 1 230,2-1-361,3-4 156,1-5-204,1-6-8,2-9-23,1-8-60,0-9 14,-1-8-8,0-6-18,-1-6-295,1-3-532,0-14-5668,-1-2 196,0 0-2622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09.114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94213.6875"/>
      <inkml:brushProperty name="anchorY" value="-374239.9375"/>
      <inkml:brushProperty name="scaleFactor" value="0.5"/>
    </inkml:brush>
  </inkml:definitions>
  <inkml:trace contextRef="#ctx0" brushRef="#br0">1 66 5106,'0'0'13703,"0"0"-13439,1 0-8,-1 0-64,1 0-29,0 0-54,0 0-120,4 0 49,4-2-44,7-2 121,7-2 77,6-1-184,4-1 46,3 0 36,0 0-92,0 1 10,-2 2-6,-3 0 17,-5 2-24,-5 2 7,-4 0-2,-6 0-56,-4 2 72,-3-1-397,-2 0-372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09.460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95847.3125"/>
      <inkml:brushProperty name="anchorY" value="-375449.875"/>
      <inkml:brushProperty name="scaleFactor" value="0.5"/>
    </inkml:brush>
  </inkml:definitions>
  <inkml:trace contextRef="#ctx0" brushRef="#br0">0 1 4498,'0'0'10600,"5"4"-10099,5 2 321,6 1-339,4 0 122,5 0-156,5-2 71,2 0 512,2-3-933,0 0 21,-3-2-69,-2 1 45,-4-2-46,-3 1-58,-4 0 75,-4 0-83,-5-1 24,-3 1-139,-3 0-728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10.794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97480.09375"/>
      <inkml:brushProperty name="anchorY" value="-376759.875"/>
      <inkml:brushProperty name="scaleFactor" value="0.5"/>
    </inkml:brush>
  </inkml:definitions>
  <inkml:trace contextRef="#ctx0" brushRef="#br0">0 2 5939,'0'-2'10106,"1"2"-10101,1 0 75,1 0 48,3 0-85,-1 0 69,1 0-96,0 0 45,-2 0-15,-1 0-17,1 0 2740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18.115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98783.15625"/>
      <inkml:brushProperty name="anchorY" value="-378027.65625"/>
      <inkml:brushProperty name="scaleFactor" value="0.5"/>
    </inkml:brush>
  </inkml:definitions>
  <inkml:trace contextRef="#ctx0" brushRef="#br0">618 22 2913,'0'0'6051,"0"-2"-5029,1 0-539,-1 0 21,1-2 2871,-1 3-3042,0 0-103,0 0-131,0-1 55,0 1 118,0 0-224,-2-1-18,-3 1-20,-4 0-82,-6 0-298,-6 2 79,-6 4-139,-6 3 401,-1 4-27,0 2 45,2 0 46,2 1-46,5-1 17,3 0-25,4 0 6,2 1-22,4 2 43,3 0-107,3 2 32,2 1 6,3 0 13,3 1-77,6 0 135,5-1-60,4-1 2,4-2-35,1-2 83,-1-2 11,-1-2-38,-4-2 35,-3 1-11,-4-1 22,-4 2 13,-2 4 16,-4 4 35,-5 6 66,-7 6-34,-5 5 53,-6 3 24,-5 2-117,-3 1 37,-2 0 40,0 0-166,2-2 52,3-2-41,5-3 6,5-3-78,6-4 22,5-4-254,3-6-155,6-5-101,4-4-31,4-4 364,2-2 57,0-3 135,-2 0 25,-2 0 8,-2 0 61,-2 1-54,-2 3 94,0 3 403,-2 4 112,-4 6-152,-3 6 0,-4 6-168,-5 5 354,-4 5-431,-1 4-14,-1 2 53,3 2-130,2 2-134,5 0 73,4-3-73,4-2 35,3-7-29,5-7-30,7-9-85,7-8 115,8-7-265,8-8 22,5-9-91,5-8 70,1-6-513,-1-3-450,-3-2-1468,-8 2-2364,-8 5-265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20.734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97248.3125"/>
      <inkml:brushProperty name="anchorY" value="-378136.5625"/>
      <inkml:brushProperty name="scaleFactor" value="0.5"/>
    </inkml:brush>
  </inkml:definitions>
  <inkml:trace contextRef="#ctx0" brushRef="#br0">41 53 1457,'0'0'6875,"-2"0"-5949,1 0 7,-1 0-92,-1 0 205,1 0-193,-1 0-180,-1 0 255,0 0-205,0 0-107,0 0-117,1 0 19,0 0-134,1 0-24,1 0-112,-1 0-88,2 0-114,0 0-36,-1-2-170,5-1-91,8-4 313,10-1-124,11-2-7,8 0 69,4 3-43,3 2-42,-1 4 50,-3 7 1,-7 7 36,-7 6-63,-8 7 77,-8 7-24,-6 6 27,-9 4 13,-8 3-22,-9 1-10,-7-1 40,-7-1 43,-5-4-104,0-5 34,2-7-50,6-6-46,6-7 86,8-6-86,6-4-122,4-5-4,6-7-346,9-9 427,10-10-88,11-10 163,8-6-235,6-5-72,2-1 200,0 0-19,-2 3 179,-6 4-21,-6 5-38,-9 8 56,-6 6 0,-8 8 132,-4 5-36,-4 5 56,-2 2 252,-1 2-388,0 0 166,-2 3-131,-3 5 82,-3 5 30,-4 7 123,-2 8 45,0 8-114,1 6 61,3 3-97,3 1-68,3-1-78,2-7-24,6-6-22,4-7 1,6-9-78,6-7-202,9-9-1404,7-12-1110,5-10-4206,-6-1 1349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21.699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99101.6875"/>
      <inkml:brushProperty name="anchorY" value="-379795.34375"/>
      <inkml:brushProperty name="scaleFactor" value="0.5"/>
    </inkml:brush>
  </inkml:definitions>
  <inkml:trace contextRef="#ctx0" brushRef="#br0">111 70 1473,'0'0'8094,"2"-11"-7085,1-1 79,1-1 30,-1 1-587,0 3 160,-1 3-24,0 2-150,-1 2 510,-1 2-891,0 2-114,0 6 31,0 8 91,0 11 59,0 13-102,0 12-53,-1 12 14,-1 15 42,-3 13-110,-2 14 17,-4 12 29,-2 5-13,-2 0-14,0-7 6,1-10-22,2-14 81,1-15 12,3-14 76,1-16-148,2-14-7,2-12 16,2-9-33,0-7-10,1-4-146,1-6-727,0-8-1090,5-12-2431,5-12-4421,0 4 8628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22.31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97751.125"/>
      <inkml:brushProperty name="anchorY" value="-379765.78125"/>
      <inkml:brushProperty name="scaleFactor" value="0.5"/>
    </inkml:brush>
  </inkml:definitions>
  <inkml:trace contextRef="#ctx0" brushRef="#br0">1 18 12134,'0'0'1627,"21"-5"-1555,9-1-80,9 1 331,4 4-78,1 6-53,-1 9-82,-4 9 111,-6 8-135,-7 8-17,-9 6 96,-6 4-34,-9 3-24,-9 0-83,-7-3 77,-5-5 9,-3-9-97,2-7 51,2-9 0,5-6-59,5-7 1,3-3-153,2-8-184,5-9-106,6-11-84,8-9 118,8-10-456,6-6 208,4-3 406,2 0 133,-2 5 88,-5 8 104,-7 8 61,-6 9 665,-7 9-88,-4 6 237,-3 5-539,-2 3-168,-1 4-50,-1 8 196,1 9-130,-2 10 30,-1 9-59,1 9-155,0 6 2,1 3-87,1-3-190,6-5-1333,8-11 514,10-11-651,11-10-5090,-3-9 783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22.556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399593.4375"/>
      <inkml:brushProperty name="anchorY" value="-381549.1875"/>
      <inkml:brushProperty name="scaleFactor" value="0.5"/>
    </inkml:brush>
  </inkml:definitions>
  <inkml:trace contextRef="#ctx0" brushRef="#br0">1 1 13222,'0'0'5285,"5"0"-5277,8 0 54,9 2-79,9 0 119,11 0-129,7-1-90,5 0-705,3 0-763,-1-2-1531,-8 0-2881,-11 0-1280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22.74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01277.71875"/>
      <inkml:brushProperty name="anchorY" value="-382825.28125"/>
      <inkml:brushProperty name="scaleFactor" value="0.5"/>
    </inkml:brush>
  </inkml:definitions>
  <inkml:trace contextRef="#ctx0" brushRef="#br0">1 118 64,'0'0'15594,"17"6"-15373,15 0 19,15-6-290,14-9-513,14-10-1825,13-9-739,12-10-2099,-16 3 464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38.71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48579.1875"/>
      <inkml:brushProperty name="anchorY" value="-687373.4375"/>
      <inkml:brushProperty name="scaleFactor" value="0.5"/>
    </inkml:brush>
  </inkml:definitions>
  <inkml:trace contextRef="#ctx0" brushRef="#br0">3 6 9108,'0'0'0,"0"0"1569,0 0-878,0 0 1334,0 0-155,0 0-1064,0 0-513,-2-2-5,1 1-98,9-1-182,16 1 141,20 3-181,22 3-5,17 2-2207,12 1-2217,-14-2-6804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23.85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03051.84375"/>
      <inkml:brushProperty name="anchorY" value="-383978.3125"/>
      <inkml:brushProperty name="scaleFactor" value="0.5"/>
    </inkml:brush>
  </inkml:definitions>
  <inkml:trace contextRef="#ctx0" brushRef="#br0">44 6 6739,'0'-2'10456,"0"1"-9952,0 0-141,0 1 37,0-1-200,0 1-200,0 0 32,0 2-11,1 4 49,4 5-89,5 6 11,4 5 13,6 3 30,5 2-46,4-1 35,3-1-29,1-5-11,0-3-91,-1-4-536,-2-5 147,-3-3-155,-5-3-91,-5-1-221,-5-4 54,-4-3 132,-4-2-47,-3-3-537,-6-1 777,-7 1 565,-6 2-90,-6 3 138,-5 2 222,-4 4 146,-2 5 217,0 3 240,2 4-102,2 4-56,5 2-386,3 2-86,5 3 32,5 2-224,4 1 22,4 1-54,3 1 61,2-2-77,4-1 43,5-3-33,4-3 9,4-2-22,3-4-13,2-4-16,1-3-91,-1-3-125,-1-2-120,-2 0-128,-3-3-240,-5-1 183,-3-1 76,-4-2 162,-2 0 62,-5 0 204,-7 1 49,-6 1 22,-5 2 119,-4 4 382,-2 4 123,-1 4 274,0 4-103,3 3-76,2 5-530,3 5 290,6 4-271,4 2-105,4 2-29,4-2-8,4-4-45,6-3-27,7-5 24,8-5 27,7-5-65,7-4 41,4-4-107,3-2 48,1-3-37,-2-2-30,-5 0 102,-4 1-33,-7 0 33,-5 1-62,-4 3 75,-4 3-5,-1 6-16,-3 3 7,-2 5 73,-3 5-96,-1 2 50,-3 3-34,-1 1 119,-4-1-71,-6-2 64,-4-2-35,-6-2-8,-5-3 21,-6-5-63,-5-4 18,-3-3-46,-3-3 12,0-4 106,2-6-144,5-4-27,6-5-32,8-2-205,7-1-395,6 0-368,12-1-267,11-1-1969,10 1-3641,1 4 4639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24.12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04421.25"/>
      <inkml:brushProperty name="anchorY" value="-386186.78125"/>
      <inkml:brushProperty name="scaleFactor" value="0.5"/>
    </inkml:brush>
  </inkml:definitions>
  <inkml:trace contextRef="#ctx0" brushRef="#br0">39 1 9732,'0'0'7300,"-7"28"-6612,-1 8 3,1 6-606,0 1 65,3-3-86,1-6-72,1-7 19,2-7-86,0-7-987,0-5-768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24.57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03117.75"/>
      <inkml:brushProperty name="anchorY" value="-385195.09375"/>
      <inkml:brushProperty name="scaleFactor" value="0.5"/>
    </inkml:brush>
  </inkml:definitions>
  <inkml:trace contextRef="#ctx0" brushRef="#br0">101 0 4770,'0'0'10296,"4"10"-9013,3 7-726,1 8-148,2 7 324,0 5-543,-1 4-49,-2 1-18,-3 0-43,-1-2-35,-5-2-47,-6-5-103,-7-4-778,-7-5-272,-6-6-611,-3-5-1587,0-7-2239,5-3-293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27.162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05331.625"/>
      <inkml:brushProperty name="anchorY" value="-387993.46875"/>
      <inkml:brushProperty name="scaleFactor" value="0.5"/>
    </inkml:brush>
  </inkml:definitions>
  <inkml:trace contextRef="#ctx0" brushRef="#br0">385 1 8116,'0'0'7547,"-1"1"-7347,-3 1 32,-3 1 99,-4 1-45,-2 2-1,-2 1-69,-3 0-93,-1 1-16,-2 1 31,0 0-52,1 1-41,0 1-8,0 1-2,0 3 72,0 4-40,1 4 71,-1 7-55,-1 7 186,1 12-90,1 10-115,1 13-56,3 10 118,4 9-102,4 4-24,2 0 45,6-4-93,8-6 101,7-9-69,7-9 22,6-10-6,4-13 0,4-11-38,2-11-978,4-11-881,6-14-2313,-9-4-8862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25.939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01746.40625"/>
      <inkml:brushProperty name="anchorY" value="-384374.9375"/>
      <inkml:brushProperty name="scaleFactor" value="0.5"/>
    </inkml:brush>
  </inkml:definitions>
  <inkml:trace contextRef="#ctx0" brushRef="#br0">11 32 8676,'0'0'7118,"-2"-2"-6638,0 0-149,0-1 50,0 1-164,1 1-161,0 0 37,1 1-48,0 0 78,0 0-104,0 0-1,0 0 20,0 0-46,0 0 64,0-1-62,0-1 9,0 0 34,0-2-47,0 1 52,0 0 4,0 0 37,0 2 309,0-1 344,0 2-648,0 2-48,0 4-5,2 9 168,5 7-129,4 8-7,5 7-32,6 4 2,4 1-42,5 1 10,5-4-5,2-3 0,2-7-19,1-7-106,-2-6-419,-3-7 55,-6-4-66,-7-3-39,-5-3 63,-7-5-96,-4-4 197,-4-3-39,-3-3-38,-8-1-19,-7 1 526,-8 3-61,-7 4 85,-4 2 171,-3 4 237,-1 5-93,0 6 237,1 4-3,4 4-212,5 6-60,4 2-162,5 5 10,7 3-55,4 1-68,4 0 17,3-1-48,6-2 10,7-3 14,5-4-25,8-4-10,5-4 22,7-5-196,5-4 131,2-3-402,1-2 149,-1-4-136,-5-4 7,-3-2-4,-6-4 109,-4-2 61,-5-3 27,-4-2 170,-3-1 52,-4-1-41,-3 1 80,-3 1-21,-3 3 214,-4 4 314,-4 3 35,-5 5-296,-5 3 106,-3 7-82,-3 8-83,-1 8 22,1 5-108,1 6 121,2 3-208,4 0 42,4-1-74,3-4 13,4-4-8,3-6-56,4-7-3,5-4-208,8-4 57,8-3-31,7-3 57,4-4 152,1-1-21,0-3 0,-3 0 7,-4 1 36,-4 1 7,-7 2-18,-3 2 26,-6 1-26,-2 2 45,-3 1 210,-1 3 110,-2 6-15,-1 5-52,-4 4 41,-5 5 76,-7 2-228,-6 2-115,-5 0-14,-5 0-34,0-4-19,3-5-315,5-5-510,6-5-770,7-5-1473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26.31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03415.84375"/>
      <inkml:brushProperty name="anchorY" value="-386551.75"/>
      <inkml:brushProperty name="scaleFactor" value="0.5"/>
    </inkml:brush>
  </inkml:definitions>
  <inkml:trace contextRef="#ctx0" brushRef="#br0">74 1 9316,'0'0'6150,"14"6"-5478,5 5-138,2 5-340,2 3 6,-3 3-176,-4 1 11,-4 0 21,-5-1-50,-5-1-4,-8 0 1,-7 0-190,-6-1-2,-5-1 63,-4-1-122,1-3 112,1-2 115,4-3 5,4-3 29,6-2 0,5-3 172,3 0 81,2-2-143,2 1-75,6 0 37,8 0 201,12 0 13,14-1-46,14-1 83,15-5-304,11-4-5,9-5-32,1-4-662,-4-4-302,-13-2-1597,-17-2-2290,-19 4-5123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27.81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03995.84375"/>
      <inkml:brushProperty name="anchorY" value="-387955.78125"/>
      <inkml:brushProperty name="scaleFactor" value="0.5"/>
    </inkml:brush>
  </inkml:definitions>
  <inkml:trace contextRef="#ctx0" brushRef="#br0">1 1 10389,'0'0'5063,"26"0"-4169,12 3-603,13 3 37,7 7-2,5 5-174,1 9-67,3 6 366,-1 9-211,-3 6-91,-5 5-77,-7 4-10,-11 4 45,-11 1-75,-10 1 24,-11 1-64,-12-1 165,-14-1-200,-13-3 102,-9-3-107,-7-5-29,-4-4-89,3-6-317,4-7-664,8-8-414,7-8-1472,8-7-3773,8-6 1316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28.47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05584.90625"/>
      <inkml:brushProperty name="anchorY" value="-390248.65625"/>
      <inkml:brushProperty name="scaleFactor" value="0.5"/>
    </inkml:brush>
  </inkml:definitions>
  <inkml:trace contextRef="#ctx0" brushRef="#br0">3 1 12822,'0'0'7438,"-1"3"-7150,0 1-227,4 3 9,8 2-1,11 1 11,13 1-40,12 1-24,10-3-13,7 0-355,2-1-873,-4-2-464,-8-1-632,-12 0-1190,-13 2-1784,-11-1-1465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28.684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07362.9375"/>
      <inkml:brushProperty name="anchorY" value="-391630.4375"/>
      <inkml:brushProperty name="scaleFactor" value="0.5"/>
    </inkml:brush>
  </inkml:definitions>
  <inkml:trace contextRef="#ctx0" brushRef="#br0">1 78 6979,'0'0'9746,"15"1"-8919,12-1-371,10 0-376,11-4-32,8-4-32,5-4-1323,3-5-1009,-3-3-2032,-13 2-6878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28.922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09050.5625"/>
      <inkml:brushProperty name="anchorY" value="-392822.5"/>
      <inkml:brushProperty name="scaleFactor" value="0.5"/>
    </inkml:brush>
  </inkml:definitions>
  <inkml:trace contextRef="#ctx0" brushRef="#br0">156 1 10405,'0'0'8030,"-18"29"-7104,-3 13-521,-3 12-157,0 5-151,3 2-65,3-2-43,4-4-411,5-7-1269,4-8-897,4-11-1171,7-10-4597,2-8 5683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41.55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50247.125"/>
      <inkml:brushProperty name="anchorY" value="-688666.25"/>
      <inkml:brushProperty name="scaleFactor" value="0.5"/>
    </inkml:brush>
  </inkml:definitions>
  <inkml:trace contextRef="#ctx0" brushRef="#br0">4 707 6771,'0'0'0,"0"0"1265,0 0-729,0 0 1702,0 0-1557,0 0-185,0 0-211,-2-7-154,1-5 0,2-6-75,6-5 34,5-6-68,6-6 18,4-5-27,5-5 6,1-5-22,2-3 6,1-3-3,-1-1 0,-2 0-56,-4 2 34,-5 6 6,-6 7-40,-4 10-5,-5 10-243,-2 8 328,-2 6-184,0 5-72,-3 5 176,-4 8-62,-5 6 134,-3 8-50,-3 6 39,2 5-8,3 3-34,3 4 48,4 1-110,2 1 32,7 2 81,8-1-84,5 0 68,4-2-1,2-1 0,-2-3-109,-4-4-267,-3-5 313,-5-4-1,-3-6 59,-8-4 37,-8-4 35,-9-3-24,-8-2-45,-7-3 32,-5-1 23,-1-2 30,2-2-80,3-1 251,9-1 93,7-2-221,7 0-30,7-2-34,5-2-62,9-4-138,11-5 165,11-6-152,9-6-552,9-5 400,8-4-286,3-5-21,4-3-160,1-4 334,0-2 20,-2-1 156,-4 2 218,-7 5-10,-12 6 42,-10 8 94,-11 10 480,-7 8 448,-7 7-672,-4 5-144,-5 8-195,-5 8 45,-6 7 32,-3 9 340,-2 7-92,-1 6-117,1 6-120,2 4 80,3 2-133,4 0-40,3-4-11,4-4 13,1-7-64,3-8 1,1-9-4,0-7-76,4-7 39,5-4-651,6-7 539,6-6-210,4-6 18,3-4 120,0-2 131,-2 0 43,-4 2 96,-5 4-17,-4 3 14,-5 3 94,-4 3-46,-2 3 149,-2 1 16,0 2-109,-1 2 41,0 4 767,1 7-448,1 7-178,1 8-81,2 7-26,2 4-166,1-2 3,2-3-85,1-7 71,0-7-138,3-7 134,2-5-305,4-9-117,4-8-72,3-10-433,2-7 17,0-7-129,-3-4 70,-3-2 568,-5 1 286,-5 3 69,-4 5 219,-4 5 504,-2 7 618,-2 4-60,0 6-83,-1 4-166,0 2-575,-1 2-175,-3 3-146,-3 6-2,-1 4-22,-1 4-75,2 3-16,2 1 38,2 0-91,2-1 64,1-4-133,1-2-188,0-5-492,0-4-9,2-2 296,0-4-114,2-6 384,0-6-376,-1-6 669,0-4-362,-2-4-6,0 0 424,0 0-136,-1 0 59,0 2 0,2 2 56,2 4-34,3 2 31,4 4-120,2 4 73,4 3-9,2 3 75,1 2 56,2 6 195,0 5 232,0 5-32,-1 7 53,-1 4-21,-3 5-123,-1 4 147,-3 4-219,-2 5-10,-3 3-265,-2 3 65,-2 2-76,-3-3-82,0-8 22,-1-9 4,0-10 33,-1-8 10,1-7 19,-1-4-96,1-8-157,1-9-558,5-8 443,6-7-152,7-5 18,5 0-29,3 1 195,1 4 203,-2 5 26,-4 6-21,-6 7 21,-4 4-98,-4 4 157,-2 4 379,0 6 176,-1 5-56,2 7 32,0 4-411,3 4 58,3 3 257,4 0-523,2-2 147,4-2-56,1-5-41,1-4 49,2-6-54,0-4 54,2-7-54,2-8-151,-1-10-33,1-10-96,-3-7 203,-3-7-29,-5-4 90,-6-4 22,-6 0 37,-3 2-24,-3 4 66,-3 8-92,-4 7 28,-2 10-10,-5 7-242,-2 6-567,-3 9-618,0 7-1236,-1 8-840,3 0 369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29.282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07640.09375"/>
      <inkml:brushProperty name="anchorY" value="-392058.75"/>
      <inkml:brushProperty name="scaleFactor" value="0.5"/>
    </inkml:brush>
  </inkml:definitions>
  <inkml:trace contextRef="#ctx0" brushRef="#br0">33 227 10069,'0'0'8166,"-5"24"-7995,-1 7-161,1 7 17,2 0-14,4-2-34,6-6-64,4-8-358,5-7-221,4-7 18,5-11-170,4-10-190,0-8 157,-2-8 535,-4-6 292,-7-5-23,-5-3 133,-6-4 0,-9 0 43,-8 1-83,-7 5 213,-5 6-325,-4 7 83,-1 9-145,0 7-268,1 5-1090,3 4-1485,5 3-2012,5 1 886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30.145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06337.15625"/>
      <inkml:brushProperty name="anchorY" value="-390562.5625"/>
      <inkml:brushProperty name="scaleFactor" value="0.5"/>
    </inkml:brush>
  </inkml:definitions>
  <inkml:trace contextRef="#ctx0" brushRef="#br0">282 4 11397,'0'0'3970,"14"-2"-3855,10 1-17,13 2-108,8 3 34,6 6-11,2 4 41,-2 6-124,-4 3 75,-6 5-26,-8 3 24,-9 2-361,-8 2 142,-7 0 107,-6 1-81,-8-1 166,-5 1 14,-6-2 20,-4-1-15,-1-2 45,-2-1 155,0-2-6,0-1-61,1-1 176,2 0-146,1-1 29,2 0-46,4-1 176,1-2-220,5-1-41,2-2-30,2-2-4,2-2-25,1-1-50,1-1 31,4 0-106,4-1-493,3 0 452,2-2 79,0 0-212,-2-2 313,-2-1-72,-3 0 63,-3-1 30,-1 2-5,-3 3 154,1 1 164,-2 4-95,1 1-103,-1 1-134,0 1 102,0 0 253,-1-3-280,0-1 120,-2-4 321,0-3-249,0-1-206,-1 0 65,0 2 69,0 0 99,1 3-320,0 0 159,1 0-132,2 0 10,0-1-24,1-1-72,0 0 93,0 0 25,0-1-63,0-1 26,0 0 9,1-1-4,-1 1-17,-4 0 62,-6 0 37,-6 0 48,-9 0-83,-6 0 104,-8-1-106,-4-1 144,-3-2 218,-2-1-319,0-2 298,4 0-427,4-2 67,5-4-293,7-3-774,5-3-787,6-4-492,6-3-2698,5 2-5846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38.09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04786.09375"/>
      <inkml:brushProperty name="anchorY" value="-390464.84375"/>
      <inkml:brushProperty name="scaleFactor" value="0.5"/>
    </inkml:brush>
  </inkml:definitions>
  <inkml:trace contextRef="#ctx0" brushRef="#br0">97 86 368,'0'0'9255,"5"-11"251,-5 11-9506,0 0-134,1 0 60,-1 0-25,1 0 80,-1-1-5,0 0 24,0 0-77,0-2 61,1-1-59,0-2-2,0-1 93,1-1-30,1-1-42,0 1 72,0 0-24,-1 2-48,0 1 72,-1 1 32,0 2-64,0 1 24,0 0-8,-1 1 0,0 1 0,0-1-18,1 0-33,-2 1 374,1 2-310,0 4 27,0 7 158,0 6-84,-2 7 73,-1 6-16,-3 6 24,-2 5-118,-3 4 128,-1 3-191,-1 1 205,-1-2-121,1-2-55,1-5 93,2-6-109,2-7 13,2-8-6,2-7-2,2-5-37,1-4 10,1-4 70,0-1-96,0-2 31,1 0-364,-1 0-329,1-5-1911,-1-4-503,0-5-753,0-6-5442,0 2 9695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40.231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03422.09375"/>
      <inkml:brushProperty name="anchorY" value="-389638.75"/>
      <inkml:brushProperty name="scaleFactor" value="0.5"/>
    </inkml:brush>
  </inkml:definitions>
  <inkml:trace contextRef="#ctx0" brushRef="#br0">0 97 1201,'0'-4'13046,"3"5"-12822,3 3-8,5 3-59,6 2 11,4 0 32,6 0-88,5-3-66,5-1 90,6-2-110,5-4-4,4-5-1,5-5-24,2-5 6,1-4-3,-2-1-19,-5 1 25,-7 3-84,-10 3 62,-8 4 35,-10 4-86,-7 3 67,-5 2-40,-4 5 48,-3 9 398,0 11 298,-1 10-301,0 10 109,-4 8 9,-5 6-425,-4 6 216,-5 3-347,-5 1 107,-2-4-61,0-6 26,2-10-26,4-11 45,6-12-51,5-10-21,4-7 24,3-10-291,2-11 214,4-11 16,3-6 47,4-5-39,3 0-38,1 3 105,-1 5-110,0 7 15,-2 6-60,0 5-99,-1 6 229,0 6-18,3 9 69,1 7 48,4 9-8,3 7-67,3 4-15,5 4 149,4-2-180,3-1 79,1-7-43,1-6-11,0-8 40,-1-7-51,-1-7 16,2-9-5,0-8-149,-1-8-201,1-7 11,-3-5-42,-3-2-94,-5-2 118,-7 1 71,-5 2 206,-7 4 64,-3 4-37,-3 6 101,-5 5 85,-2 5 147,-4 4-256,-3 2 144,-3 6-104,-3 4 118,-1 7 207,0 5-18,1 5-51,2 6-178,3 3-46,3 1 16,4 0-94,2-4-12,2-6-1,1-5-42,3-5 47,3-6-52,3-4 34,5-2-11,5-4 22,5-6-81,4-4 44,2-5-166,3-4 26,0-1-34,-2 1 171,-3 1 23,-6 5 4,-6 4-46,-5 3 53,-4 5 0,-2 1 38,-2 3 291,0 6 31,1 6-63,2 7-132,1 5-36,0 5-22,0 3-80,0 2 112,-2-1-168,1-3 50,-1-6 38,-1-6-128,0-7 96,0-5-32,0-3-10,3-5-89,4-6 136,7-8-45,5-7-21,5-6-27,3-2-13,-1-2-1,-1 4-76,-3 5 188,-5 6-76,-5 6-84,-5 4-26,-3 5 187,-1 7 87,-1 7-15,1 7-91,2 8 144,2 7-122,3 4 36,3 2-10,2 1-18,3-4-14,0-5 2,1-7-20,0-8 4,1-6-20,1-5-220,2-8-890,1-8-1852,-2-6-3610,-5 0-1226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47.57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06739.625"/>
      <inkml:brushProperty name="anchorY" value="-391779.28125"/>
      <inkml:brushProperty name="scaleFactor" value="0.5"/>
    </inkml:brush>
  </inkml:definitions>
  <inkml:trace contextRef="#ctx0" brushRef="#br0">306 0 10181,'0'0'10356,"-1"0"-10193,-1 1-163,-5 2 11,-5 6-62,-8 8-48,-7 8 123,-5 8-40,-3 6-114,0 6 167,2 3-56,4 4-111,3 3 130,6 2-27,7 0-48,4-3 19,5-5-82,6-6-55,6-9-7,6-10-304,6-8 232,5-8-48,8-12-494,4-10 225,5-11 111,1-8-10,1-6 224,-3-3 2,-5 2-5,-7 2 313,-7 5-89,-8 5 62,-6 6 256,-4 7 319,-3 5 338,-3 4 49,-2 3-682,-5 3 144,-2 4-435,-5 7 128,-3 7-24,-1 8-24,2 6-101,2 6-9,4 2 33,4 0-54,3-2 35,2-5-29,2-6 8,1-8-97,1-6-551,1-5-36,3-5 46,2-5 8,1-8 201,2-7 135,-2-7 51,-2-5 80,-2-3-142,-2-2-7,-1 2 239,0 1 92,-2 3-14,2 3 24,3 2-113,3 4 145,4 2-48,5 5 35,3 3 51,4 5 191,2 2-106,4 5-105,0 7 73,0 7-32,-2 7-14,-4 6 99,-4 7 46,-7 5 10,-4 2-144,-4 0-48,-3-3 24,-4-7 37,-2-6-69,-2-8 62,0-7-38,0-6-64,0-5 0,-1-9-99,2-8 6,1-6-9,2-7 73,3-4 16,6-2-150,4 2 85,4 5-50,3 6 11,-1 6-3,-1 5-94,0 6 270,1 6-45,-1 7 136,1 4-139,0 5 85,-1 4 30,0 0-142,0-1-10,1-4 34,1-4-1381,3-6 898,5-10-2281,5-12 105,7-12 394,5-9 1513,4-6-1710,2-5 1475,-3 0 1084,-6 2 1258,-7 5 572,-8 6-510,-7 10 931,-6 7 277,-6 7-711,-3 4 564,-3 7-1616,-1 1-608,-4 5-59,-2 4-16,-3 6-53,0 3-142,0 4 41,3 3-22,2 0-75,3 1-72,3 0-319,6 0 137,4-1-7,3-1 48,1-3-568,-2-2 466,-3-3-277,-5-1 38,-8-4-343,-9-1 727,-8-3 218,-5-3 38,-4-3 98,1-1 108,1-2 161,5-3-223,6-3 43,6-4-223,4-3-20,8-3-8,8-1-49,9-1-100,7 0 194,6 1-83,3 2 48,3 2-26,1 2 45,-1 2 24,-3 2-5,-4 3 266,-5 2 187,-6 1 56,-4 6 67,-2 5 166,-3 5-302,0 6 528,-1 4-795,-1 3 429,0 1-461,-1 1 24,-1-2-18,1-4-70,0-3-59,0-5 14,3-5-48,4-4-9,6-3 38,7-4-125,8-7-150,7-6-93,4-7-139,1-4-125,0-3-166,-5-1 481,-7 1 68,-7 3 151,-9 2 82,-7 4 555,-6 2-128,-4 3 242,-3 2 49,-4 3-283,-4 1 56,-4 3-179,-4 2-262,-4 3-10,-4 6-58,-5 6 36,-1 7 116,-2 6 5,2 5 101,2 3-59,5 1-69,5-2-91,6-4 19,4-7-34,5-6-33,2-7 27,4-4-29,7-8 45,11-11 80,9-11-59,9-10-32,6-10-63,5-6-25,2-6-112,0-4 65,0-1-196,-6 2 185,-5 4 69,-10 7 74,-7 13 30,-9 10 3,-7 11 5,-3 7 654,-4 8-692,-2 10 108,-3 12-17,-3 12 14,-3 10-102,-3 11 51,0 7-56,1 6-24,2 1 43,3-3-17,3-7-12,2-10 23,1-10-8,3-13 3,4-9-18,6-8-14,7-12-54,8-10-172,5-12-49,4-9 75,1-6-147,0-4 5,-2 1 294,-1 4-34,-6 6 26,-4 7 82,-7 9-2,-5 6-13,-4 6 26,-1 6 49,1 9 154,2 9-22,2 9-148,1 9 199,0 10-159,-1 9 10,-3 6-59,-2 5-26,-2-2-73,-3-6-58,0-12 29,-1-13 115,-1-12-34,1-11-94,-1-13-43,1-15 118,3-15-6,5-11 43,5-8-61,2-2 77,4 2-24,1 7-30,0 9-44,0 9 10,0 10 85,1 7 328,2 7-293,4 8 166,4 7-121,3 6 11,1 4-5,-1 0-115,-3-3-5,-5-5-902,-5-7-684,-8-14-3016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47.69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10566.6875"/>
      <inkml:brushProperty name="anchorY" value="-393757.1875"/>
      <inkml:brushProperty name="scaleFactor" value="0.5"/>
    </inkml:brush>
  </inkml:definitions>
  <inkml:trace contextRef="#ctx0" brushRef="#br0">19 1 6275,'0'0'15666,"-7"-1"-16147,1 3-2154,0 5-3040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48.69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09274.21875"/>
      <inkml:brushProperty name="anchorY" value="-392502.65625"/>
      <inkml:brushProperty name="scaleFactor" value="0.5"/>
    </inkml:brush>
  </inkml:definitions>
  <inkml:trace contextRef="#ctx0" brushRef="#br0">933 10 11157,'0'0'7761,"-31"-3"-7796,-13 0 62,-12 0-446,-7 2 286,-2 4-404,3 0 415,5 2-73,10 0 102,11-2 79,10 0-71,9-2 85,8 0-43,6 0 51,2-1-32,3 0-45,-1 1-155,1 2 189,0 5 27,-1 7 51,0 8 445,0 10-269,1 10 50,-1 12-23,1 11-246,-1 10 141,-4 8-37,-6 6-125,-7 3 39,-6 1 38,-9-1-53,-4-4 37,-6-7-29,-3-8 45,0-11-51,2-13 54,5-12-35,5-11 11,6-11-41,7-7-82,5-6 3,5-2-27,4-5-184,3-5-6,1-4 121,6-4 47,8-3 12,7 0 63,8 2 24,7 2-2,7 5 42,7 4 27,6 2 14,4 3 18,1 4-78,-1 3 25,-3 2-366,-4 1-459,-6-2-1944,-7-1-3285,-10-2-1749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49.80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07719.15625"/>
      <inkml:brushProperty name="anchorY" value="-392370.40625"/>
      <inkml:brushProperty name="scaleFactor" value="0.5"/>
    </inkml:brush>
  </inkml:definitions>
  <inkml:trace contextRef="#ctx0" brushRef="#br0">136 50 10565,'0'0'5010,"-1"-1"-4775,-1-1 88,-3 3-51,-4 4-91,-3 6-13,-3 9 147,-2 7-123,0 8-50,0 6-116,3 4 44,3 1-62,3-3-24,3-6-51,2-7 48,3-9-111,5-8-100,6-6-480,7-9 52,5-9-220,6-9 19,1-6 242,1-5 129,-2 0 408,-4 1 37,-6 6 25,-4 5 18,-6 7 0,-4 5 355,-3 4 197,-1 2-72,-2 3-245,0 6 360,0 7-104,0 7 34,1 6-407,-1 4 135,1 3-288,1-2 49,0-4-9,3-6-8,-1-6 3,1-6-205,2-5-595,0-8-478,2-8 741,0-10-762,-1-7 531,-2-7 349,-2-5 123,-1-2 195,-2 0 90,1 4 182,-2 6 709,1 7-224,-2 8 697,1 5-171,-1 6-104,0 3-732,1 2-63,-1 3-168,2 5-38,-1 6 86,1 4-88,3 4-46,6 2 51,7 0-96,9-3 64,7-5-40,4-5-8,4-4 22,2-9-47,1-8-209,1-8-428,-3-7-98,-4-6 400,-5-2-371,-8-2 328,-7 1 171,-7 2 234,-5 5-42,-4 6 40,-1 5 542,-1 7 143,-1 4-399,1 2-33,0 3-39,0 1 21,1 1-185,0 5 110,-1 4-58,2 6-100,-1 4 30,1 5-34,3 2-14,3 1 21,4 0-8,2-1-15,1-2 23,2-3-64,-2-3 38,-2-4-88,-2-5 42,-3-4 78,-3-3-43,-2-2 37,-5 0-120,-8 0 110,-9 1 37,-8 0-85,-7 0 50,-3-1-16,-1 0 22,3-1-6,5 0-90,6-1-721,7-1-248,7-3-1379,4-5-2446,5 0-1945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50.364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09409.21875"/>
      <inkml:brushProperty name="anchorY" value="-393894.875"/>
      <inkml:brushProperty name="scaleFactor" value="0.5"/>
    </inkml:brush>
  </inkml:definitions>
  <inkml:trace contextRef="#ctx0" brushRef="#br0">12 5 5827,'0'0'10324,"1"-2"-9489,0-1-373,0 4-105,-1 7 230,1 9 321,-1 8-778,1 7 220,-1 6-276,-1 4-63,-1-1 5,-1-3-352,-1-6-1305,1-7-21,1-8-1177,1-10-2021,8-22-2546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50.55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08135.9375"/>
      <inkml:brushProperty name="anchorY" value="-392928.625"/>
      <inkml:brushProperty name="scaleFactor" value="0.5"/>
    </inkml:brush>
  </inkml:definitions>
  <inkml:trace contextRef="#ctx0" brushRef="#br0">30 0 9861,'0'0'7656,"-1"22"-7191,-1 10-89,-1 8 27,-1 5-278,-1 0-98,1-2-6,0-6-784,2-9-830,0-8-931,-1-8-2163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43.14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53354.5"/>
      <inkml:brushProperty name="anchorY" value="-689633.5"/>
      <inkml:brushProperty name="scaleFactor" value="0.5"/>
    </inkml:brush>
  </inkml:definitions>
  <inkml:trace contextRef="#ctx0" brushRef="#br0">0 690 4898,'0'0'0,"0"0"4210,0 0-4090,0 0 1486,0 0-133,4-32-1100,4-12-330,2-10 0,3-7-27,0-1-24,0 0-86,-1 0-66,-3 4-192,-3 4 8,-2 6 392,-2 8-179,-1 10 75,-1 8 67,-2 9-190,-2 5-90,0 8 149,-2 8 16,0 9 109,-1 11-21,0 8-3,2 6 25,1 4-46,1 1 50,2-2-15,1-7-88,4-7 7,3-9-810,4-8-35,3-7-414,4-11 182,4-10 176,2-11-78,2-7-69,0-7 366,-1-3 429,-2-3 323,-3 0 160,-3 1 675,-3 5 62,-5 6 69,-3 7 450,-3 9-135,-1 7 103,-2 5-1002,-1 4-161,0 9-106,-4 8 317,-2 9 259,-2 9-317,-2 6 15,-1 6 14,0 5-320,1 1-43,2-1 32,2-5-104,3-7 45,2-10-109,1-9-550,3-9-351,5-6 135,10-9 0,9-11 209,9-7 751,7-7-252,3-2-57,-2 1 232,-6 3-24,-9 6 11,-8 6 214,-7 5 463,-7 5-362,-2 2-43,-2 5 449,0 5 279,4 5-528,2 6-66,4 5 45,6 3 64,6 1-569,5-1 246,5-3-192,2-6 38,2-5-33,-1-4-32,1-5-253,-2-6-304,-4-7 13,-5-5 37,-8-5 214,-6-4 147,-6-1 69,-7 0 115,-7 2 37,-6 2 0,-4 5 288,-2 5-342,-1 4 78,-2 3 30,0 6-4,1 5-34,0 6 182,1 7-17,3 6-42,2 3 77,3 1-154,4-2-105,3-3 6,3-5-35,3-5 2,7-5 36,7-5-217,8-4 64,8-6-66,6-5 159,5-4 9,-1-1 24,-4 0 21,-6 4-3,-9 2 3,-7 3-19,-7 3 25,-4 2 28,-3 1 124,-2 4 285,0 6-35,0 4-320,0 6 200,2 2-208,2 2-61,1 0-6,2-2-48,1-5-66,1-4 109,2-6-318,2-9-36,4-13 108,4-11-237,3-12 238,1-9 205,1-7-859,0-4 1016,-2-1-365,-1 3 99,-2 5 130,-2 10-2,-2 11 7,-3 10 6,-2 8 19,-2 10 611,1 8 162,1 10-306,2 9-17,2 8-37,2 9 139,1 6-235,-2 8-242,-1 7 63,-5 5-120,-2 3-34,-6-3-126,-5-8-512,-5-13 547,-3-14 67,-3-12-91,-1-10-259,1-13-88,1-11 171,4-11-53,3-10 298,5-8 16,8-4 201,8-2-134,8 4 184,6 4 192,5 7-32,3 6 86,3 6-33,2 5-79,3 5-201,1 3-5,-1 3-165,-3 2 34,-8 2-95,-9 0-1586,-8 1-74,-13-1-1462,-6 0-4535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50.815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06834.4375"/>
      <inkml:brushProperty name="anchorY" value="-391988.875"/>
      <inkml:brushProperty name="scaleFactor" value="0.5"/>
    </inkml:brush>
  </inkml:definitions>
  <inkml:trace contextRef="#ctx0" brushRef="#br0">0 44 12166,'0'0'6264,"11"0"-6045,12 0 391,14 0-116,14 0-195,12 0-206,7-2-69,4-2-8,-3-3-109,-4-1-1673,-12 0-1060,-14 2-1952,-14 1-5619,-11 1 11515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51.06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08710.46875"/>
      <inkml:brushProperty name="anchorY" value="-393215.6875"/>
      <inkml:brushProperty name="scaleFactor" value="0.5"/>
    </inkml:brush>
  </inkml:definitions>
  <inkml:trace contextRef="#ctx0" brushRef="#br0">0 85 12166,'0'0'6909,"24"2"-6338,13-1 22,13-2-436,10-4-74,4-5-65,1-4-589,-4-1-1280,-8 0-662,-10 3-1529,-13 3-2390,-11 3 1477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51.474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10486"/>
      <inkml:brushProperty name="anchorY" value="-394401.3125"/>
      <inkml:brushProperty name="scaleFactor" value="0.5"/>
    </inkml:brush>
  </inkml:definitions>
  <inkml:trace contextRef="#ctx0" brushRef="#br0">0 1 7251,'0'0'9245,"4"1"-9125,5 1 18,6-1 17,5 1 75,4 1 39,3 0 32,0 1-226,0 2-24,-4 0-24,-5 0-27,-4 2 2,-6 1-58,-4 1-77,-4 3-1,-7 2-82,-4 3 38,-6 2-92,-2 1-13,0-1 262,1-2-6,5-4 35,3-3 62,4-4 228,3-4-172,2-1 85,1-1-22,2-2-90,5 1 456,7-3-398,7-4 43,7-4-160,7-5-27,6-5-135,3-4-1634,4-5-832,0-4-4650,-8 5 306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55.990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19400.21875"/>
      <inkml:brushProperty name="anchorY" value="-401891.125"/>
      <inkml:brushProperty name="scaleFactor" value="0.5"/>
    </inkml:brush>
  </inkml:definitions>
  <inkml:trace contextRef="#ctx0" brushRef="#br0">357 3 9588,'0'-2'9405,"0"2"-9272,-4 0-120,-3 0 6,-6 0-16,-4 0-3,-4 0 0,-5 0 0,-3 2 0,-4 3-38,-1 4 86,-1 2-26,3 2 141,3 1-169,5 0 94,6 0-85,4-2 2,4 0-2,4-1-22,2 1-13,3 0 40,3 2-50,6 1 71,6 2-40,8 1 14,6 2-40,6-1 47,2 0-109,1 0-5,-3-1-301,-6-1 79,-7-3-42,-7-1 75,-6-2-97,-4-1 51,-5-1-34,-7-1 26,-6-2 11,-5-2 277,-3-2 35,-2-1 46,2-2-33,3-4 16,6-4-5,3-2 0,5-3-74,7-1 76,8-2-119,7 2 109,9 2 3,4 2-1,4 4 118,1 2 24,3 3 150,0 4 2,-1 4-64,-1 6 27,-4 5-123,-4 4-5,-6 2-99,-6 1 21,-6 2-50,-4-2 10,-4-1-192,-1-3-40,-3-5 113,-1-4 66,-1-5-35,1-2 96,-1-3-23,1-1 47,1-3-29,1-2 11,0-3-22,1-2-88,4-1 81,2 0 7,3 1-2,2 3 79,2 1-2,1 3 155,3 1-21,1 2-97,3 4 35,0 5-91,0 5 22,-1 4-86,-3 3-15,-4 2-150,-3 1-75,-5-3-45,-2-3-281,-2-4 465,-1-5-301,-1-4 117,0-3-27,-2-6-427,1-6 758,-1-5-112,2-6-40,-1-2-11,3 0 41,4 0 92,3 2-287,5 5 277,2 4-35,3 4 11,1 4 64,1 3 134,-1 5 95,0 6-90,-3 3-110,-2 4 32,-3 1-77,-4-1-507,-3-3-1726,-4-3-3388,-2-3-100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56.18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21241.15625"/>
      <inkml:brushProperty name="anchorY" value="-403700.90625"/>
      <inkml:brushProperty name="scaleFactor" value="0.5"/>
    </inkml:brush>
  </inkml:definitions>
  <inkml:trace contextRef="#ctx0" brushRef="#br0">1 1 11205,'0'0'8054,"5"0"-8008,8-1-22,10 2-779,8 2-1646,8 2-1236,3 5-4646,-7-1 4510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56.424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22699.9375"/>
      <inkml:brushProperty name="anchorY" value="-404997.59375"/>
      <inkml:brushProperty name="scaleFactor" value="0.5"/>
    </inkml:brush>
  </inkml:definitions>
  <inkml:trace contextRef="#ctx0" brushRef="#br0">88 1 12870,'0'0'8022,"-4"16"-7598,-2 7-402,-4 6 28,0 2-39,-3 1-699,0-3-796,0-4-580,3-6-876,2-6-323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56.610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21335.15625"/>
      <inkml:brushProperty name="anchorY" value="-403952.96875"/>
      <inkml:brushProperty name="scaleFactor" value="0.5"/>
    </inkml:brush>
  </inkml:definitions>
  <inkml:trace contextRef="#ctx0" brushRef="#br0">1 59 2977,'0'0'0,"18"-13"8644,8-5-9431,-4 3 3330,-4 4-577,-4 10-1414,-6 10-15,-5 10 359,-5 10-370,-6 6 15,-1 5-541,-4 2 67,-1-2-710,0-4-2140,0-9-2008,2-8-4507,3-8 9570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56.859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22619.71875"/>
      <inkml:brushProperty name="anchorY" value="-405472.09375"/>
      <inkml:brushProperty name="scaleFactor" value="0.5"/>
    </inkml:brush>
  </inkml:definitions>
  <inkml:trace contextRef="#ctx0" brushRef="#br0">1 0 10901,'0'0'6928,"22"11"-6453,13 1-200,11 3-64,9-3-168,4-2 29,-1-3-80,-5-3-974,-9-1-1032,-12 0-1094,-11 1-2983,-9-1-831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57.099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24326.65625"/>
      <inkml:brushProperty name="anchorY" value="-406825.8125"/>
      <inkml:brushProperty name="scaleFactor" value="0.5"/>
    </inkml:brush>
  </inkml:definitions>
  <inkml:trace contextRef="#ctx0" brushRef="#br0">0 60 8020,'0'0'10701,"13"3"-10240,10-1-282,12 1-195,8-6 37,7-4-1099,3-5-1229,-3-4-1583,-5 0-5568,-12 2 7727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57.479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25941.75"/>
      <inkml:brushProperty name="anchorY" value="-408035.96875"/>
      <inkml:brushProperty name="scaleFactor" value="0.5"/>
    </inkml:brush>
  </inkml:definitions>
  <inkml:trace contextRef="#ctx0" brushRef="#br0">1 0 9652,'0'0'7943,"13"2"-7247,5 1-146,5 2 167,2 1-565,0 2-24,-3 1-77,-5 1 8,-4 1-70,-5 2 19,-4 3 29,-3 3-47,-5 1-4,-5 3-223,-4 0 80,0-2-188,0-3 308,2-4 16,3-4 5,3-5 16,3-2 18,0-2-4,5-1-17,6-3 267,8-3 16,9-5-232,9-5-10,8-4-28,6-3-250,4-4-1091,5-1-1628,2-1-1632,-10 4-7168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43.29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56503.125"/>
      <inkml:brushProperty name="anchorY" value="-690529"/>
      <inkml:brushProperty name="scaleFactor" value="0.5"/>
    </inkml:brush>
  </inkml:definitions>
  <inkml:trace contextRef="#ctx0" brushRef="#br0">1 1 5346,'0'0'0,"0"0"4627,0 0-4521,0 0 844,0 0 80,0 0-422,0 0 475,34 6-552,20 5-165,21 3-265,15 2-74,12 0-86,4-1-2142,-1-4-2665,-20-4-3350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51.750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12180.03125"/>
      <inkml:brushProperty name="anchorY" value="-395718.09375"/>
      <inkml:brushProperty name="scaleFactor" value="0.5"/>
    </inkml:brush>
  </inkml:definitions>
  <inkml:trace contextRef="#ctx0" brushRef="#br0">0 0 10517,'0'0'6862,"13"2"-6580,7-1-287,7 1 48,6-1-281,4-1-1747,3 0-1832,1-2-1970,-7 0-156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52.734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13694.34375"/>
      <inkml:brushProperty name="anchorY" value="-396989.625"/>
      <inkml:brushProperty name="scaleFactor" value="0.5"/>
    </inkml:brush>
  </inkml:definitions>
  <inkml:trace contextRef="#ctx0" brushRef="#br0">204 43 3650,'0'0'9167,"-4"-11"-8767,-1-1 27,-4 1-331,-4 4 18,-2 5 49,-2 7 493,0 6-250,1 3-6,4 5-21,3 2-230,3 3-90,3 2 10,5 2-77,6 2 16,8 1-8,5 1 0,5-1 0,1 0-74,-1-3-129,-4-2-99,-6-3 241,-5-4-120,-7-3 42,-9-3-80,-9-2-165,-10-3 61,-7-4 192,-4-1 33,0-2 98,1-4-14,6-3 52,5-3 63,8-2 171,6-1-136,5-2-152,9 0 46,9-1-68,8 1 49,8 1 2,7 2 1,4 3 95,0 3-120,0 1 41,-3 3 229,-2 2-145,-5 4 76,-4 3 132,-3 4-338,-3 4 219,-4 2-243,-2 3 27,-4 0-163,-4 0-19,-3-2-24,-2-3-301,-1-4 475,-2-4-99,1-3-54,-1-3 241,0-1-54,1-1 174,0-2-171,-1-3 152,3-1-139,1-2 22,3-1-46,3 0 27,1 0-10,2 2 39,-1 2-48,-1 2 203,-1 1 54,-2 2-43,0 1-49,-2 5-58,0 3 11,-1 2-123,0 4 88,-1 0-88,-2 0 24,1-1-83,-1-3-482,0-4 375,0-2 102,1-2-16,0-3 104,0-5 150,3-6-188,1-6 86,3-7-45,2-1-11,2-1 3,1 2-3,1 5 18,-2 4-4,1 6 263,0 3 57,0 4-150,2 6 5,1 5 33,-1 6-113,0 3-117,-3 2 11,-2-1-1156,-4-2-834,-3-4-2447,-5 0-2690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52.88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15567.21875"/>
      <inkml:brushProperty name="anchorY" value="-398709.9375"/>
      <inkml:brushProperty name="scaleFactor" value="0.5"/>
    </inkml:brush>
  </inkml:definitions>
  <inkml:trace contextRef="#ctx0" brushRef="#br0">0 8 9476,'0'0'6339,"13"-3"-8260,5 1-3070,1 0-4695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53.13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16887.03125"/>
      <inkml:brushProperty name="anchorY" value="-399973.15625"/>
      <inkml:brushProperty name="scaleFactor" value="0.5"/>
    </inkml:brush>
  </inkml:definitions>
  <inkml:trace contextRef="#ctx0" brushRef="#br0">51 0 12470,'0'0'9063,"-3"26"-8541,-2 8-348,0 9-81,0 3-77,-2 0-26,1-3-601,-1-7-1046,1-9 486,2-9-1377,1-7-950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53.344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15568.90625"/>
      <inkml:brushProperty name="anchorY" value="-399027.34375"/>
      <inkml:brushProperty name="scaleFactor" value="0.5"/>
    </inkml:brush>
  </inkml:definitions>
  <inkml:trace contextRef="#ctx0" brushRef="#br0">62 1 7491,'0'0'9624,"0"20"-8792,0 9-435,-1 9-36,-2 5-332,-2 2 6,-2-1-1148,-3-5-1630,-2-7 97,-1-10-4171,2-8 1412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53.64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14237.78125"/>
      <inkml:brushProperty name="anchorY" value="-398083.71875"/>
      <inkml:brushProperty name="scaleFactor" value="0.5"/>
    </inkml:brush>
  </inkml:definitions>
  <inkml:trace contextRef="#ctx0" brushRef="#br0">1 0 12758,'0'0'7067,"11"1"-6624,11 3 0,13 1-104,13 2-347,10 0 58,5-1-194,3-1-1214,1-2-1083,-5-1-1510,-9-1-4263,-13 0 3593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53.79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16033.09375"/>
      <inkml:brushProperty name="anchorY" value="-399395.09375"/>
      <inkml:brushProperty name="scaleFactor" value="0.5"/>
    </inkml:brush>
  </inkml:definitions>
  <inkml:trace contextRef="#ctx0" brushRef="#br0">1 107 10757,'0'0'2630,"31"-3"-2333,11-3 47,9-3-139,6-3-157,-2-2-29,-2-2-27,-7-1-1537,-8 1-3468,-11 2-3323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54.234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17704"/>
      <inkml:brushProperty name="anchorY" value="-400558.46875"/>
      <inkml:brushProperty name="scaleFactor" value="0.5"/>
    </inkml:brush>
  </inkml:definitions>
  <inkml:trace contextRef="#ctx0" brushRef="#br0">0 0 2497,'0'0'12243,"21"0"-11776,9 1 187,6-1-38,4 1-317,-1 0 157,-4 1-419,-6 1 17,-6 1-44,-7 0 12,-5 1-28,-5 3 9,-3 2-302,-4 3-325,-6 3 18,-7 4-416,-5 3 529,-5 2 365,-3 0-131,1 0 294,2-2-9,4-3 276,6-5 82,4-3-173,5-5-62,8-3 331,11-5 265,13-7-342,12-10-259,10-8-115,6-9-712,-1-4-1374,-5-3-2497,-11 7-5908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58.40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27703.75"/>
      <inkml:brushProperty name="anchorY" value="-409358.15625"/>
      <inkml:brushProperty name="scaleFactor" value="0.5"/>
    </inkml:brush>
  </inkml:definitions>
  <inkml:trace contextRef="#ctx0" brushRef="#br0">163 3 11557,'0'0'5811,"0"-2"-5632,-5 3-201,-5 4 60,-4 5 311,-4 6 206,-2 6-336,-1 6 146,2 6-122,1 6-13,3 2-132,4 2-98,4-2 38,3-4-62,4-7 32,4-7-48,6-9-62,6-5-226,5-9 3,8-8-132,3-8-162,3-8 113,0-6-68,-4-2 334,-4-2-38,-6 3 236,-5 4 23,-5 6 8,-5 6 86,-3 6 259,-2 4 79,-1 2-189,-1 6 187,-1 5-3,-1 7-112,-2 5-146,-2 6 18,0 3-152,-1 3-3,0-1-7,1-1-6,1-5-19,1-6-125,2-7-3,1-5-643,1-3 420,1-7-217,0-7 162,0-8-1,0-6 415,1-6-280,-1-4 144,1-1 78,1-1 48,3 2 13,1 2-14,2 6 28,1 5 234,1 6 213,2 6 124,2 3 159,2 4-80,4 1-277,3 4-123,3 4-42,2 6-70,1 4-48,1 3 8,-3 3 10,-3 2-135,-6-1 58,-5-1-42,-5-1-254,-5-3-208,-6-2-274,-7-3-44,-5-4 150,-7-4-117,-4-3 58,-2-2-31,-1-2 586,2-2-242,2-1-84,5-1 417,4 0-133,6 1-302,3 1-421,4 0-350,2 1 520,1 1 27,2-1 283,4 0-1580,3-1-997,0 1-432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58.966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29161.21875"/>
      <inkml:brushProperty name="anchorY" value="-410981.34375"/>
      <inkml:brushProperty name="scaleFactor" value="0.5"/>
    </inkml:brush>
  </inkml:definitions>
  <inkml:trace contextRef="#ctx0" brushRef="#br0">93 1 2177,'0'0'14070,"-1"1"-13392,-2 6-99,0 7 419,-1 8-339,-1 8-211,-1 4-160,-2 5-58,-1 1-254,-2 1 21,-1-3-42,0-6-1215,3-7-589,3-8-634,2-10-1140,5-18-5739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45.1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58424.1875"/>
      <inkml:brushProperty name="anchorY" value="-691895.125"/>
      <inkml:brushProperty name="scaleFactor" value="0.5"/>
    </inkml:brush>
  </inkml:definitions>
  <inkml:trace contextRef="#ctx0" brushRef="#br0">17 8 9412,'0'0'0,"0"0"1809,0 0-1457,0 0 1313,0 0 245,0 0-1027,0 0-653,-3-1 7,0-1 65,-1 1-33,2-1-210,0 1 13,0 1-16,2 4-45,1 10 402,4 11 350,5 12-600,6 12 104,4 12 31,5 9-73,2 7-111,1 1-116,0-1 42,-1-6-64,-1-8 13,-4-12 14,-2-12-174,-4-11-547,-5-11-469,-2-7 53,-4-7-301,-2-10-241,-2-12-2728,-1-12 284,0 1-598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59.20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27799.0625"/>
      <inkml:brushProperty name="anchorY" value="-410047.59375"/>
      <inkml:brushProperty name="scaleFactor" value="0.5"/>
    </inkml:brush>
  </inkml:definitions>
  <inkml:trace contextRef="#ctx0" brushRef="#br0">91 0 11013,'0'0'7409,"-4"31"-6796,-2 9-106,-1 7-461,-2 1 44,-1-1-84,-1-7-1009,0-7-1006,0-9-1270,-1-8-3362,3-7-265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59.416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26439.125"/>
      <inkml:brushProperty name="anchorY" value="-409112.28125"/>
      <inkml:brushProperty name="scaleFactor" value="0.5"/>
    </inkml:brush>
  </inkml:definitions>
  <inkml:trace contextRef="#ctx0" brushRef="#br0">1 0 912,'0'0'18065,"15"0"-16811,11 2-790,12 2-184,11 1-101,6 1-179,2 0-14,-2 0-517,-4 1-1560,-6 1-689,-9 2-1366,-10 1-8504,-8 0 15610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1:59.655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28179.96875"/>
      <inkml:brushProperty name="anchorY" value="-410457.65625"/>
      <inkml:brushProperty name="scaleFactor" value="0.5"/>
    </inkml:brush>
  </inkml:definitions>
  <inkml:trace contextRef="#ctx0" brushRef="#br0">0 23 768,'0'0'20020,"22"6"-19294,13 0-654,13 0-27,8-4-186,6-5-1604,1-4-587,-5-4-1563,-7 0-2969,-14 0 128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00.016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29881.71875"/>
      <inkml:brushProperty name="anchorY" value="-411704.78125"/>
      <inkml:brushProperty name="scaleFactor" value="0.5"/>
    </inkml:brush>
  </inkml:definitions>
  <inkml:trace contextRef="#ctx0" brushRef="#br0">1 0 11253,'0'0'7073,"15"4"-6556,9 2-4,7 2 47,4 1-136,0 1-67,-3 1-119,-6-1-17,-6 0-175,-7 0 4,-6 1-31,-3 0-19,-6 3-16,-7 4-277,-8 3 2,-6 4-75,-6 3 6,-4 1 85,1 1-45,2-3 149,6-3 185,6-5-28,7-4 28,4-6 39,9-3-10,12-3 154,14-2-61,13-3-160,15-7-584,12-6-1750,9-7-1004,-11 2-11582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01.03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31510.46875"/>
      <inkml:brushProperty name="anchorY" value="-413275.4375"/>
      <inkml:brushProperty name="scaleFactor" value="0.5"/>
    </inkml:brush>
  </inkml:definitions>
  <inkml:trace contextRef="#ctx0" brushRef="#br0">1 62 4818,'0'0'12262,"14"-9"-12169,10-2-71,12-2 10,10 1 16,7 3 90,2 3-135,0 4 8,-4 8-62,-5 9 30,-8 9 61,-7 10-38,-6 11-2,-7 12 59,-7 12-75,-4 11 24,-5 12 123,-1 9-169,-3 8 76,-2 4-25,-3 3-16,0 0 6,0-3 34,0-2-47,1-6 15,2-6 14,0-8-6,1-8 227,0-9-82,-1-8 18,-2-8 133,-2-8-58,-2-8 173,-2-7-213,-2-6 13,-2-6 29,0-5 1,0-3-131,0-3 39,1-2-36,2-2-52,1-2 33,0-2-88,1-1 5,-1-2-5,0 0-22,-3-3-69,-2-5-187,-3-5-381,-3-8-467,-2-8-257,0-10-631,2-11-1508,5-10-3714,5 8 2839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01.66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32855.34375"/>
      <inkml:brushProperty name="anchorY" value="-416250.6875"/>
      <inkml:brushProperty name="scaleFactor" value="0.5"/>
    </inkml:brush>
  </inkml:definitions>
  <inkml:trace contextRef="#ctx0" brushRef="#br0">429 2 9508,'0'0'3242,"-31"-1"-2967,-9 1-134,-7 1-96,-1 1-37,5 3-5,7 0-3,8-1 0,9 0 19,6-2-25,7 1-84,3 0-145,3 1 72,1 3 134,1 3-6,-1 4 32,1 4 38,-1 4-46,3 7 17,1 6 162,2 8 120,1 8-136,1 8 206,-1 9-153,-2 8 179,-1 7-274,-3 5-49,-2 4 99,-4 3-195,-6 1 75,-3 0 30,-5-2-52,-3-3-18,-1-9 43,0-9-54,2-12 17,2-14-25,6-13 24,3-12-7,4-10-54,3-7-22,2-4 60,5-2-41,6-1 51,6-2 5,7-3 38,6-2-46,5-3 35,6-3-85,5-4 80,3-3-494,1-4-1185,0-4-2731,-10 4-4287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02.22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31554.28125"/>
      <inkml:brushProperty name="anchorY" value="-416344.40625"/>
      <inkml:brushProperty name="scaleFactor" value="0.5"/>
    </inkml:brush>
  </inkml:definitions>
  <inkml:trace contextRef="#ctx0" brushRef="#br0">1 19 11477,'0'0'5472,"31"-8"-4976,11 1-128,9 3-95,3 9-132,-2 8-13,-7 10-123,-7 9 27,-10 5-34,-10 6-220,-7 2 81,-7 2-318,-8-2 176,-6-1-346,-6-5 354,-2-6 147,1-8 56,3-8 29,4-7 8,4-5 3,2-7-168,3-10-101,1-9 317,2-8-88,4-9 37,2-6 40,4-5 9,2-2-20,2 2-10,1 4 22,-1 8 84,-2 7-79,-3 8 328,-4 9 317,-3 5-466,-2 5 151,-1 3-87,-2 3-236,1 6 28,1 9 106,0 9-118,0 11-15,0 10-14,1 11-2,-1 9-507,-1 8-883,0 4-1329,-1 1-2300,-1-4-3213,0-16 9732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02.764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33230.03125"/>
      <inkml:brushProperty name="anchorY" value="-418249.5625"/>
      <inkml:brushProperty name="scaleFactor" value="0.5"/>
    </inkml:brush>
  </inkml:definitions>
  <inkml:trace contextRef="#ctx0" brushRef="#br0">76 43 5731,'0'0'12090,"-13"26"-11780,-2 10-41,0 8-263,2 4 58,3 0-30,4-5-39,3-5 10,3-10-42,4-8-64,5-8-452,5-7-156,7-10-193,6-8-168,3-7 193,3-5 372,0 0 177,-1 2 189,-4 5-18,-2 6 141,-4 6 5,-4 11 249,-2 11 421,-4 12-160,-2 12-102,-3 9-271,-2 8 492,-4 4-596,-6 2 90,-6-1 619,-5-6-630,-5-7 11,-1-11 259,-1-12 606,-1-10-409,2-12-315,0-15-213,4-13 227,3-13-272,5-13 21,4-11-8,5-8-27,9-7-88,9-5-386,8-2-420,10-2-674,8 0-846,9 1-1246,-7 16-7392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03.30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34782.375"/>
      <inkml:brushProperty name="anchorY" value="-419476.59375"/>
      <inkml:brushProperty name="scaleFactor" value="0.5"/>
    </inkml:brush>
  </inkml:definitions>
  <inkml:trace contextRef="#ctx0" brushRef="#br0">1 1 14375,'0'0'4772,"1"-1"-4790,5 2 44,8 2-15,8 3 16,9 2-33,9 3 30,5 4-29,3 2 45,1 6-32,-1 4-8,-6 5 3,-4 7-3,-7 7 56,-7 22-72,-7 11-32,-7 10 64,-4 6-6,-7 7 23,-5 2-23,-4 4-10,-2 0-16,-1 0 22,3-4-9,3-5 3,2-8 0,2-10-19,2-10 43,0-11-51,2-11 54,-1-9-35,1-9 11,-1-8 53,0-6-16,-2-6-29,-6-4-9,-5-2-36,-8-3-30,-8-1-107,-7-1 27,-4-3-72,-4-4-115,-1-6-139,3-5-661,4-7-723,7-6-1580,8-7-2059,8 6-749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03.57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36070.71875"/>
      <inkml:brushProperty name="anchorY" value="-422359.21875"/>
      <inkml:brushProperty name="scaleFactor" value="0.5"/>
    </inkml:brush>
  </inkml:definitions>
  <inkml:trace contextRef="#ctx0" brushRef="#br0">0 8 15127,'0'0'4127,"27"-2"-4084,13 0-27,9 0-30,5 1-15,0 1-953,-5 4-626,-7 3-833,-11 2-2135,-10 2-3163,-8-1 6663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45.45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59977.5"/>
      <inkml:brushProperty name="anchorY" value="-693845.4375"/>
      <inkml:brushProperty name="scaleFactor" value="0.5"/>
    </inkml:brush>
  </inkml:definitions>
  <inkml:trace contextRef="#ctx0" brushRef="#br0">448 1 5955,'0'0'0,"0"0"2273,0 0-859,0 0 992,0 0-634,0 0-1097,0 0-179,0 0 91,-1-1-222,-5 4-173,-6 6-64,-8 10 243,-7 10-29,-6 10 55,-6 9-189,-3 6-146,-2 5 143,-1 3-248,2 0 126,3-4-99,5-5 24,8-9-83,8-10-183,7-10-1447,9-8-387,13-9-754,14-11-2696,1-5 96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03.780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37720.375"/>
      <inkml:brushProperty name="anchorY" value="-423663.5625"/>
      <inkml:brushProperty name="scaleFactor" value="0.5"/>
    </inkml:brush>
  </inkml:definitions>
  <inkml:trace contextRef="#ctx0" brushRef="#br0">0 17 8676,'0'0'8852,"21"11"-8177,12 1-398,13-1-197,11-4-53,10-9-462,7-10-1920,5-10-3704,-14 0-4444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04.56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39432.0625"/>
      <inkml:brushProperty name="anchorY" value="-424916.5625"/>
      <inkml:brushProperty name="scaleFactor" value="0.5"/>
    </inkml:brush>
  </inkml:definitions>
  <inkml:trace contextRef="#ctx0" brushRef="#br0">757 103 12294,'0'0'7304,"-17"-20"-7093,-9-3-211,-11 0-109,-8 4-185,-8 5 51,-7 11-330,-3 9 367,-2 10-252,3 7 151,6 6 165,8 2 28,9 1 119,11-1-77,8-2 69,8 0 1,7 1 18,2 6 34,7 6 236,6 8-158,7 9 155,5 10-41,3 8 33,2 8 237,-3 4-253,-4 4 69,-6 1-189,-4 0-142,-8-2 67,-8-3-37,-11-4-32,-8-5 10,-7-6-5,-5-9 0,-2-8-56,2-10-77,5-8-38,6-11 115,7-8-21,7-8 29,5-5 16,4-4-3,3-3-109,3-1 69,8-1 67,10-3-21,12-7 31,12-6-4,13-8-36,11-6-549,10-6-629,8-4-1014,3-2-1407,-1-1-3137,-17 8 2468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05.05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38062.5625"/>
      <inkml:brushProperty name="anchorY" value="-424984.71875"/>
      <inkml:brushProperty name="scaleFactor" value="0.5"/>
    </inkml:brush>
  </inkml:definitions>
  <inkml:trace contextRef="#ctx0" brushRef="#br0">89 32 8116,'0'0'7550,"-7"13"-6744,-3 9-81,-3 9-202,-2 8-227,0 8-45,3 4-182,3 2-39,3 0-22,4-4-6,7-6-39,7-9-27,7-9 5,7-9-79,8-11-372,5-12-10,5-13-24,0-11-35,-2-8 98,-5-8 345,-7-4 112,-8-2-24,-8 0 72,-6 3-13,-8 4 173,-7 6 232,-8 8 150,-7 10-449,-6 8-90,-6 7-86,-4 8-7,-1 7-201,1 8-432,3 5-486,5 4-1131,7 2-2571,8-4-2689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06.04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37163.09375"/>
      <inkml:brushProperty name="anchorY" value="-424438.5"/>
      <inkml:brushProperty name="scaleFactor" value="0.5"/>
    </inkml:brush>
  </inkml:definitions>
  <inkml:trace contextRef="#ctx0" brushRef="#br0">90 1 13366,'0'0'9821,"-9"15"-9592,-1 9 54,-1 9-182,0 9-50,2 10-24,0 6-6,1 7-5,1 2-19,0-2-256,2-7-768,2-10-40,2-13-1040,11-14-1751,-9-21 3480,0 1 0,0 0 0,0-1 0,0 1 0,0-1 0,0 0 0,1 1 0,-1-1 0,0 0 0,0 1 0,0-1 0,0 0 0,0 0 0,0 0 0,1 0 0,-1 0 0,0 0 0,1-1 0,21-3-8369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05.431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36755.40625"/>
      <inkml:brushProperty name="anchorY" value="-423805.03125"/>
      <inkml:brushProperty name="scaleFactor" value="0.5"/>
    </inkml:brush>
  </inkml:definitions>
  <inkml:trace contextRef="#ctx0" brushRef="#br0">1 1 11253,'0'0'7420,"14"3"-6751,10 2-293,11 0-357,9-1 34,10 0-98,6-3-1750,3-4-1506,1-5-3246,-13-1-1936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05.695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38434.6875"/>
      <inkml:brushProperty name="anchorY" value="-425077.125"/>
      <inkml:brushProperty name="scaleFactor" value="0.5"/>
    </inkml:brush>
  </inkml:definitions>
  <inkml:trace contextRef="#ctx0" brushRef="#br0">2 6 12758,'0'0'8214,"1"-3"-7491,1 1-165,-1 2-249,1 6-175,-1 11 103,-1 13-167,1 12-33,-1 11-32,0 10-112,0 8-1056,0 4-734,0 2-944,0-1-1182,-5-5-4496,1-16 4502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06.62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35858.25"/>
      <inkml:brushProperty name="anchorY" value="-423752.21875"/>
      <inkml:brushProperty name="scaleFactor" value="0.5"/>
    </inkml:brush>
  </inkml:definitions>
  <inkml:trace contextRef="#ctx0" brushRef="#br0">236 46 9188,'0'0'12833,"-4"3"-12815,-4 6-18,-6 10-16,-4 9 3,-2 11-3,0 10 19,3 7-25,3 3-10,4-1-16,5-6 3,7-9-246,9-11-80,10-10-253,11-14-358,8-15-88,7-14-309,3-14 341,-2-10 531,-6-7 507,-8-3-74,-11 0 162,-8 2 243,-10 6 402,-10 6-2,-10 7 134,-12 7-817,-10 8 168,-11 7-224,-8 5-235,-4 3-130,-1 4-639,5 0-474,9 0-2414,10-4-6940,11-1 11571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07.216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34352.96875"/>
      <inkml:brushProperty name="anchorY" value="-422436.71875"/>
      <inkml:brushProperty name="scaleFactor" value="0.5"/>
    </inkml:brush>
  </inkml:definitions>
  <inkml:trace contextRef="#ctx0" brushRef="#br0">151 1 6259,'0'0'8673,"20"11"-8214,8 4-238,8 2 28,6 1-153,3 0 184,0 0-248,-1 2 37,-4 3 59,-2 5-120,-6 4 19,-5 8 48,-6 9-1,-6 9 190,-6 11 62,-4 10 31,-4 11-12,-5 10 159,-8 10-307,-6 9-90,-6 6-40,-4 3-67,-1-2 8,4-8-46,5-11-7,6-14-56,6-15-286,4-15 208,4-14 200,2-12-79,2-11 63,0-9-8,0-6 3,-2-5 19,-1-2-24,-6-2 45,-8-1-51,-10 0 16,-11-1-247,-9-3-361,-8-5 106,-5-7 140,0-8-785,5-12-584,7-13-1420,38 36 961,-1 1 0,1-1 0,-7-18 0,-8-28 1489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07.74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32932.4375"/>
      <inkml:brushProperty name="anchorY" value="-422817.65625"/>
      <inkml:brushProperty name="scaleFactor" value="0.5"/>
    </inkml:brush>
  </inkml:definitions>
  <inkml:trace contextRef="#ctx0" brushRef="#br0">684 28 13158,'0'0'3807,"-30"-8"-3321,-10-1-353,-9 1-58,-4 5-62,-1 6-13,3 5 0,4 5 0,5 4-37,6 2 29,5 2-67,5 2 75,6 3-61,4 2 74,4 3-21,4 5-29,4 6 47,1 6-15,2 9 5,1 8 37,1 7-47,0 6 90,2 4-102,0 2 52,-1 1-36,-1 1 9,-1-1-3,-5-1 0,-6-3-19,-4-5 25,-4-7-9,-2-7 3,-1-10 0,1-10-37,3-9 47,4-9 4,3-9-20,3-5 9,4-6-22,2-2 6,1-3-40,1 0 10,2 0-61,7 0-134,11-4 54,14-5-475,18-8-1438,16-7-3220,16-8-4217,-11 3 11806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08.28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31320.59375"/>
      <inkml:brushProperty name="anchorY" value="-422957.46875"/>
      <inkml:brushProperty name="scaleFactor" value="0.5"/>
    </inkml:brush>
  </inkml:definitions>
  <inkml:trace contextRef="#ctx0" brushRef="#br0">1 16 4722,'0'0'11637,"12"-6"-11391,6 0 282,9 3-157,3 4 200,3 8-64,-1 6-238,-2 7-114,-3 6-115,-5 7 11,-4 4-38,-7 5-13,-4 2-165,-3 0-142,-7-2-269,-2-4-73,-3-7-23,0-9 397,2-7-82,1-7 47,3-8-69,0-9 97,6-9-201,5-11 469,6-9-66,4-7 75,2-4 37,0 0 32,-3 3 424,-4 8 107,-4 8-115,-4 10 438,-3 7-366,-2 5-231,-2 7-140,1 7-29,-1 9 37,0 10-207,-1 8 42,-1 10-22,-2 8-20,0 9-1079,-4 7-944,-3 3-1328,-3 1-5811,2-14 7155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6:52.41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19309.1875"/>
      <inkml:brushProperty name="anchorY" value="-653164.3125"/>
      <inkml:brushProperty name="scaleFactor" value="0.5"/>
    </inkml:brush>
  </inkml:definitions>
  <inkml:trace contextRef="#ctx0" brushRef="#br0">408 25 6435,'0'0'0,"0"0"1393,0 0-636,0 0 1303,0 0-972,0 0-295,0 0-521,-29 4-24,-7 7 93,-7 8 73,-2 9-278,1 9 318,4 11-270,2 9 98,4 9-47,4 10-29,4 8-142,7 7-19,5 4-24,6 1 17,6 0 28,9-3-82,9-5 27,9-5-11,7-9 0,7-10 0,4-11 0,4-11 37,3-14 9,3-10 130,6-10 21,5-13-127,5-13-30,4-11-35,1-10-37,-1-7 5,-3-7 33,-4-6-12,-5-6 6,-7-5 56,-7-4-72,-9-5 62,-9-3-38,-10-1 29,-7 2-8,-6 4-15,-9 6 79,-7 6-42,-8 7 184,-8 6 135,-6 5-47,-6 5-99,-6 3-170,-6 4 2,-3 3 18,-2 4-15,-1 5-70,-1 7-127,0 6 124,-3 4-178,0 9 51,0 7-953,3 8-312,5 5-715,8 0-1961,11-4-5297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45.7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58317.875"/>
      <inkml:brushProperty name="anchorY" value="-693181.5625"/>
      <inkml:brushProperty name="scaleFactor" value="0.5"/>
    </inkml:brush>
  </inkml:definitions>
  <inkml:trace contextRef="#ctx0" brushRef="#br0">1 1 1793,'0'0'0,"0"0"8484,0 0-9450,0 0 2962,0 0 479,0 0-1290,0 0-569,3 0-368,2 1 8,3 2-210,4 0 130,6 3-8,7-1-109,8 0 37,8-1-91,5-1 3,5-2-155,-1 0-1005,-2 0-564,-8-1-1272,-9-1-2139,-11 1-534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08.971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32896.75"/>
      <inkml:brushProperty name="anchorY" value="-424822.53125"/>
      <inkml:brushProperty name="scaleFactor" value="0.5"/>
    </inkml:brush>
  </inkml:definitions>
  <inkml:trace contextRef="#ctx0" brushRef="#br0">1 231 9652,'0'0'7382,"1"1"-7227,1 6 40,1 8-94,2 7-37,2 8 30,2 4-110,3 2 10,2-3-26,4-4-16,3-7-165,3-7-609,5-5-210,4-10-361,3-9-77,1-9 77,-1-7 684,-1-8 122,-3-3 592,-4-1-82,-4 3 819,-6 4 183,-5 8 182,-4 6-408,-4 7 350,-1 5-174,-2 11-328,0 11 379,3 13-283,0 15 64,3 13-91,-1 10-523,-1 10 145,-1 5-209,-5 2 19,-7-4-32,-7-9-16,-6-14-53,-3-15-118,-2-15-120,-1-17-330,25-12 551,0 0 0,-1 0 0,1 0 1,-1 0-1,1-1 0,-1 1 1,1 0-1,-1-1 0,1 1 0,-1-1 1,1 1-1,0-1 0,-1 0 0,-1-1 1,-18-24 87,5-19-124,5-16 92,5-15 9,4-13-48,7-14-193,10-10-1424,10-9-878,10-3-1958,8 2-3910,-6 23 10384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09.549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34628.25"/>
      <inkml:brushProperty name="anchorY" value="-425861.59375"/>
      <inkml:brushProperty name="scaleFactor" value="0.5"/>
    </inkml:brush>
  </inkml:definitions>
  <inkml:trace contextRef="#ctx0" brushRef="#br0">69 1 14054,'0'0'5011,"6"12"-4830,6 5 14,7 5-30,7 2-98,8-1-8,5 1-6,4 0-61,2 1 72,-1 2-80,-2 3 24,-4 3-27,-5 5 6,-7 4-3,-7 6 19,-7 7-62,-5 6 75,-4 9-61,-2 7 55,-5 9-34,-3 8 30,-5 4-9,-1 3 3,-1-1 19,2-1-25,1-4 9,4-5-3,3-8 0,1-7 19,2-9-25,-1-9 9,-2-8-3,-1-7 0,-1-7 0,-2-7 0,-2-5 0,-2-7-56,-1-4-152,-3-6-203,-3-2-235,-2-3 27,-3-2 78,-2-5 245,-3-3-363,0-4 219,-2-3-500,-2-2 119,-2-1-972,-2 2-1553,-1 0-4468,7 5 7609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13.951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38570.8125"/>
      <inkml:brushProperty name="anchorY" value="-435380.78125"/>
      <inkml:brushProperty name="scaleFactor" value="0.5"/>
    </inkml:brush>
  </inkml:definitions>
  <inkml:trace contextRef="#ctx0" brushRef="#br0">1 109 19513,'0'0'2521,"1"-4"-4156,0-4 479,0-7-999,0-8-1999,-1-8-3530,1 3 2701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14.161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39845.65625"/>
      <inkml:brushProperty name="anchorY" value="-436541.625"/>
      <inkml:brushProperty name="scaleFactor" value="0.5"/>
    </inkml:brush>
  </inkml:definitions>
  <inkml:trace contextRef="#ctx0" brushRef="#br0">0 3 12630,'1'0'9834,"-1"-1"-9514,1 1-256,-1-1-38,1 1-439,3 7-2682,2 8 1068,4 11-2402,2 12-4789,-1-2 6244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14.341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41161.15625"/>
      <inkml:brushProperty name="anchorY" value="-437931.375"/>
      <inkml:brushProperty name="scaleFactor" value="0.5"/>
    </inkml:brush>
  </inkml:definitions>
  <inkml:trace contextRef="#ctx0" brushRef="#br0">1 1 18905,'0'0'4095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15.39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42447.71875"/>
      <inkml:brushProperty name="anchorY" value="-439215.84375"/>
      <inkml:brushProperty name="scaleFactor" value="0.5"/>
    </inkml:brush>
  </inkml:definitions>
  <inkml:trace contextRef="#ctx0" brushRef="#br0">0 2 6723,'0'-1'11926,"0"0"-11267,0 5-219,0 8 59,0 14 640,0 16-755,0 15 144,0 15-85,0 12-360,0 7-35,0 2-14,0-6-36,0-13-70,0-16-467,0-18-40,0-15-470,0-16-100,0-16-417,0-18-529,1-17 1351,0-15 82,0-12 139,0-10 361,0-4 130,-1-1 24,0 4 93,1 8 246,-1 13 309,0 13 192,0 14 241,0 13-281,-1 8 126,1 8-656,2 5-196,5 7 244,7 7-156,8 5-87,7 6 69,7 3-160,4 2 43,5-1 0,0-3-25,0-6-10,-3-7 3,-5-5-78,-3-5-165,-7-5-32,-5-4 32,-5-2 296,-5-1-86,-4 0 46,-4 2 56,-2 2-15,-1 1 7,-1 1 74,-1 1 204,1 0-129,-1 0-2,1 4 24,-1 7-70,-2 9 243,-2 12-221,-2 10-56,0 8 15,-1 6-18,2 1-93,0-4-11,2-7-21,2-10-113,0-10-1240,2-11-661,6-16-1089,8-16-2361,1-3-3791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15.735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44195.03125"/>
      <inkml:brushProperty name="anchorY" value="-441112.71875"/>
      <inkml:brushProperty name="scaleFactor" value="0.5"/>
    </inkml:brush>
  </inkml:definitions>
  <inkml:trace contextRef="#ctx0" brushRef="#br0">114 1 16327,'0'0'5326,"-5"18"-4804,-2 11-169,-4 13-20,0 11-207,0 8-81,0 6 43,0 3-85,2-2 21,1-4-27,1-8-256,2-8-917,1-10-540,1-8-813,0-10-1331,-1-8-4096,0-6 2519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15.922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42811.0625"/>
      <inkml:brushProperty name="anchorY" value="-440525.28125"/>
      <inkml:brushProperty name="scaleFactor" value="0.5"/>
    </inkml:brush>
  </inkml:definitions>
  <inkml:trace contextRef="#ctx0" brushRef="#br0">1 1 14503,'0'0'4207,"11"1"-3868,12 1-219,11 0 24,11-1-120,12 1-13,9-3-100,7-1-1583,4 0-937,-1 0-3234,-15 1-3969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16.210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44604.25"/>
      <inkml:brushProperty name="anchorY" value="-441795"/>
      <inkml:brushProperty name="scaleFactor" value="0.5"/>
    </inkml:brush>
  </inkml:definitions>
  <inkml:trace contextRef="#ctx0" brushRef="#br0">1 0 16712,'0'0'4732,"7"0"-4553,9 0-101,12 0 12,8 0-55,8 0-35,5 0 8,4 0-45,0 0-1055,-2 0-671,-7 0-1220,-7 2-408,-12 1-2843,-8 1-235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16.455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46334.625"/>
      <inkml:brushProperty name="anchorY" value="-443073.53125"/>
      <inkml:brushProperty name="scaleFactor" value="0.5"/>
    </inkml:brush>
  </inkml:definitions>
  <inkml:trace contextRef="#ctx0" brushRef="#br0">0 1 5202,'0'0'13142,"2"8"-11794,6 2-294,8 2-444,11-1-49,10-2-393,11-3 3,9-4-107,6-4-64,7-5-718,4-5-1278,0-1-3342,-13 1-10556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45.91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60019.1875"/>
      <inkml:brushProperty name="anchorY" value="-694484.0625"/>
      <inkml:brushProperty name="scaleFactor" value="0.5"/>
    </inkml:brush>
  </inkml:definitions>
  <inkml:trace contextRef="#ctx0" brushRef="#br0">1 69 6435,'0'0'0,"0"0"2881,0 0-3230,0 0 1072,0 0 243,0 0-940,0 0 246,34-2-290,18-7-719,18-6-2107,13-7-2254,-11 2 3236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17.356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48141.25"/>
      <inkml:brushProperty name="anchorY" value="-444355.3125"/>
      <inkml:brushProperty name="scaleFactor" value="0.5"/>
    </inkml:brush>
  </inkml:definitions>
  <inkml:trace contextRef="#ctx0" brushRef="#br0">624 0 13622,'0'0'7726,"1"0"-7469,1 6-148,-1 9 102,-3 11 216,-6 11-438,-9 9 238,-9 5-81,-11 4-42,-9 1-96,-9 0 99,-7-4-131,-2-6 56,-1-6-37,5-8 8,7-9-3,9-9-38,10-6-82,9-8-16,9-7-40,7-6-126,5-5 145,5-4 117,6-1-51,7 0 11,5 2 96,5 3-48,4 3 19,3 5-59,4 4 72,3 2-5,3 4 2,3 5 3,1 5 75,0 5-78,0 5 120,-2 5-127,-4 3 20,-4 3-44,-5 2 26,-5-3-30,-5-2-887,-5-5-457,-4-6-841,0-6-754,0-6-2036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18.30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49454.5"/>
      <inkml:brushProperty name="anchorY" value="-446290.96875"/>
      <inkml:brushProperty name="scaleFactor" value="0.5"/>
    </inkml:brush>
  </inkml:definitions>
  <inkml:trace contextRef="#ctx0" brushRef="#br0">794 22 8148,'0'0'8684,"-11"-5"-8327,-3 0-322,-6 0 189,-4 1-155,-3 2-37,-6 4 11,-3 7 8,-3 6 312,-3 7-89,0 4-28,0 4-17,0 3-167,4 2 135,4 0-218,6 0 42,6 0-56,7-2 27,6-2-48,4-2-61,5-4-3,8-1-118,5-1-7,7-2-80,3 0 146,3 0 8,2-1 134,-1 0-49,-3-1 100,-4-2-25,-6-2 11,-3-1 37,-5-2-10,-2 2 80,-3 1-97,-4 2 238,-5 3-13,-6 4 88,-6 3-51,-4 4 96,-6 2-82,-4 4 157,-4 2 122,-2 2-290,-3 3 5,-1 3 158,2 1-62,2 0-237,5-2 55,5-4-106,8-4-93,7-5 21,5-5-53,7-7-46,6-6-8,10-6-170,9-3 7,7-4-50,8-2 24,5 0 83,0-1 143,-3 0-15,-4 0 37,-7 1 16,-7 4 16,-6 6 53,-5 6 62,-5 7 435,-2 7-62,-2 7-120,-3 6 94,-3 6-204,-2 4 92,-1 3-222,1 2-109,2-3 77,2-4-96,0-8 24,4-8-27,3-10-32,7-10 46,8-10-446,9-16-656,12-20-547,11-19-1179,8-17-1607,2-16-4297,-9 11 5095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18.661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48022.625"/>
      <inkml:brushProperty name="anchorY" value="-446637.1875"/>
      <inkml:brushProperty name="scaleFactor" value="0.5"/>
    </inkml:brush>
  </inkml:definitions>
  <inkml:trace contextRef="#ctx0" brushRef="#br0">3 0 13718,'0'0'6627,"-2"0"-6416,4 0-179,8 0 3,8 0 440,10 0-217,10 1 17,8-1 8,5 1-142,2-1 38,-2 0-149,-6 1-1,-8-1-26,-10 0-1,-9 0-39,-7 0-550,-6 0-499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22.496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49721.28125"/>
      <inkml:brushProperty name="anchorY" value="-447909.40625"/>
      <inkml:brushProperty name="scaleFactor" value="0.5"/>
    </inkml:brush>
  </inkml:definitions>
  <inkml:trace contextRef="#ctx0" brushRef="#br0">179 0 12582,'0'0'6576,"0"3"-6496,0 4 150,1 6-41,0 7-149,2 6 48,2 5-99,4 2 22,3 1-11,3-1 0,3-4-19,1-5-50,0-5-361,0-5 6,-3-5 11,-3-4-268,-4-3 281,-2-1-56,-4-2 373,-1 0-226,-3 0 274,-3-1-109,-6-2 168,-6 1-24,-6 1 51,-6 0 29,-6 5 13,-4 5 225,-1 6 13,2 4 103,3 5-145,5 3 49,6 3-111,7 3-29,6 3-129,4 2-26,4 2-41,6 1 22,6-2-29,7-2 8,5-5-22,5-6-13,4-7 40,4-6-32,2-6-27,0-3-47,2-6-159,0-5 135,-1-6-52,-1-4-247,-1-4 261,-4-3 21,-3 0-42,-4 0 7,-6 2 169,-4 1-14,-6 2 14,-4 3 23,-2 3-4,-3 2 39,-3 2 27,-5 3-98,-7 2 50,-6 3 0,-6 1 53,-3 6 99,0 4 144,-1 5-181,1 5 104,3 4 23,1 5-84,1 3 29,4 5-11,3 2-75,5 2-90,5 1-35,4-1-19,4-4 16,8-4-7,5-6 2,6-5 0,4-7 0,6-5 0,4-5 0,4-8-38,4-8-119,3-8 32,2-5-57,-2-3 86,-1-1 30,-5 2 31,-4 4 35,-6 4-6,-7 6 6,-6 5-37,-4 3 10,-3 3 33,-2 3 250,-1 5-107,-1 5 123,-1 5-119,-1 3 73,-1 4-135,-2 1 448,-5 2-190,-7-1 38,-7 0-35,-7 0-237,-5-2-104,-5-1 31,0-3-47,0-5-235,5-4-755,4-4-902,9-6-1222,6-8-3356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22.512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51268.75"/>
      <inkml:brushProperty name="anchorY" value="-450195.53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53081.75"/>
      <inkml:brushProperty name="anchorY" value="-451822.468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54409.1875"/>
      <inkml:brushProperty name="anchorY" value="-453813.28125"/>
      <inkml:brushProperty name="scaleFactor" value="0.5"/>
    </inkml:brush>
  </inkml:definitions>
  <inkml:trace contextRef="#ctx0" brushRef="#br0">793 2 10773,'0'0'6379,"30"-1"-5763,7 1-53,4 0 21,-2 4-18,-6 4-102,-8 4-136,-7 5-248,-8 3 243,-6 4-93,-9 4-142,-8 2-27,-6 2-58,-7 1 23,-4-1 6,-2-2-40,-1-2 70,0-3-22,3-2-48,3-5 109,5-3 22,5-4 34,6-3 166,5-4-211,3-2-96,2-1 5,2-1-93,8 0 94,9-1 4,11 0 132,14-2 154,14-4 302,12-4-313,12-2-237,7-2 67,3 0-145,-6 1 9,-11 4-8,-16 1 15,-17 4-42,-16 1-378,-14 3-754,-15 3-463,-17 6-982,-17 7-1513,-15 4-5597,3-1 6624</inkml:trace>
  <inkml:trace contextRef="#ctx0" brushRef="#br1" timeOffset="1">184 591 9012,'0'-1'9746,"0"0"-9079,0 5-302,0 5-2,0 9 192,0 7-352,0 7-94,2 6-21,3 3-74,4-1-9,5-1-2,2-5-59,4-6-377,-1-6-81,0-7-228,-2-6 75,-2-5-117,-4-3 306,-3-5 134,-3-4 106,-2-4 220,-2-3-84,-4-2 6,-6 0 80,-4 2 48,-5 3 27,-3 3 18,-4 4 94,-2 3 32,-3 6 16,-2 6 21,0 5 91,1 7 13,2 3 77,4 5-183,5 2-73,6 3-5,4 1-106,4 1-33,3 0-16,7-2 17,6-3-28,7-4 9,7-4-22,6-5 6,7-5 16,5-6-62,4-4-187,4-7 201,1-6-352,-1-7 250,-3-5 11,-4-5-211,-7-1 203,-6-2 8,-8 2 128,-6 0-64,-7 4 85,-4 2-21,-3 5 64,-2 4 40,-4 2-8,-3 5 214,-6 2-377,-3 1 158,-5 4-38,-2 5 56,-3 7 62,1 5 24,2 7-19,4 4-27,5 5-122,5 1-6,4 2-7,3-3 12,4-2-23,4-5-30,5-5 46,4-5-72,4-7 77,2-3-118,1-5-58,0-1 70,-2-2 44,-2-1-13,-4 0 30,-3 0 32,-3 1-9,-3-1 6,-3 1 0,-1 1 0,-1-1 19,0 2-6,-1-1 97,-1 3-46,-4 1 19,-6 1-59,-8 2 72,-6 1-99,-7 0 11,-5 0 13,-3-1 30,-2-2-46,2-2 73,3-2-60,5-2 20,7-2-44,8-4-138,6-3-448,6-6-163,11-4-848,12-5-1513,11-5-2490,-1 4-2060</inkml:trace>
  <inkml:trace contextRef="#ctx0" brushRef="#br2" timeOffset="2">845 1076 11493,'0'0'6443,"0"25"-5706,-1 10 802,-3 10-627,-2 7-338,-1 3 760,-2 0-1361,-1-2 278,0-5-251,2-8 0,2-9-1097,1-10-626,3-9-1009,3-31-9151,3 0 6225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23.58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53075.34375"/>
      <inkml:brushProperty name="anchorY" value="-452977.125"/>
      <inkml:brushProperty name="scaleFactor" value="0.5"/>
    </inkml:brush>
  </inkml:definitions>
  <inkml:trace contextRef="#ctx0" brushRef="#br0">544 37 12822,'0'0'7310,"0"-1"-7193,7-1-103,14 0 98,14-1 64,16-1-107,11-2-53,6 0-5,0 1 10,-3 0-8,-8 3-15,-9 3-52,-10 6 52,-9 8-1,-9 11 19,-9 9-3,-4 11 41,-5 10-12,-2 12-31,-3 12-8,-3 11 37,-1 9 24,-1 9-43,-2 6 91,1 3-8,0 2 43,0 1 123,0-2 116,0-3-41,-1-4-236,-1-4 147,-1-6 128,0-7-378,0-7 47,2-9 48,1-7-31,2-9-28,3-6-7,1-6-19,2-6-16,1-5 21,0-5-45,1-3 32,1-5-10,3-4 20,0-3-23,1-4 8,0-3-3,-1-4 0,-2-3 37,-1-3-10,0-2 98,-6-1 67,-11-5 585,-17-6-906,-22-7 244,-21-5-109,-21-4-41,-18-2-384,-9-2-528,-1 0-304,7-2-921,15-5-2030,18-8-7059,25 7 7929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24.840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51262.1875"/>
      <inkml:brushProperty name="anchorY" value="-453780.53125"/>
      <inkml:brushProperty name="scaleFactor" value="0.5"/>
    </inkml:brush>
  </inkml:definitions>
  <inkml:trace contextRef="#ctx0" brushRef="#br0">788 119 11157,'0'0'9354,"-18"0"-8308,-2-1-318,1 0-251,3 0 14,5 0-336,3-1 98,4 0-196,3 0-49,1-2-51,8-2-53,9-3 64,10-4 13,8-2-2,5 0-33,2 1-26,-4 3-162,-7 2-127,-8 3 137,-8 2 75,-6 2 90,-5 1-69,-3 1 13,-5 1 54,-9 0-224,-13 3-364,-11 3 468,-12 5 168,-10 4-156,-7 5 156,-4 4 18,2 2-5,4 2-29,7 2 48,8-1-54,9-1 54,10-2-17,6-2 6,9-3 0,5-1 0,5 0 19,3 1 125,2 3-34,1 3 36,0 4 70,3 4-56,1 6-128,2 5 75,1 7 43,0 5-166,-2 3 221,-1 4-144,-2 0-66,-1 1 170,-1 1-39,-1 0 127,-3 0-122,-3-1-14,-4 0 153,-5 0-145,-4-2 67,-3 0-93,-3-1 117,-2 0-112,-2 1 54,0-1-73,1 0 0,2 1-21,2-1-16,2-1-16,4-2 22,4-2 10,2-2-22,5-3-10,3-4 3,1-3-21,3-6-14,1-6 2,2-6-2,2-6-19,1-7 25,2-5-46,1-6 32,4-2-11,3-3-109,6-6 125,7-7-5,5-6 3,5-5-126,3-3 131,2 1-64,0 1 75,3 3-38,4 3 33,4 4-9,7 4 3,4 3 0,4 4 0,0 2-37,-5 3 47,-8 5-15,-9 3 117,-9 3-88,-11 2 32,-9 2-64,-7 0-77,-6 1-542,-4 1-1329,-2 1-2123,-4-2-4568,-1-3-268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26.15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52748.1875"/>
      <inkml:brushProperty name="anchorY" value="-457363.40625"/>
      <inkml:brushProperty name="scaleFactor" value="0.5"/>
    </inkml:brush>
  </inkml:definitions>
  <inkml:trace contextRef="#ctx0" brushRef="#br0">240 69 4194,'0'0'9962,"0"-3"-8183,0 0-349,0-1 110,0 2-206,0 0-470,0 0 691,-3 1-882,-4 1-777,-8 3 160,-9 7-190,-6 8 150,-6 12-144,-1 12 83,4 12-43,7 9 10,7 5 36,10-1-49,11-5-152,12-9-405,11-12 85,8-13-264,5-11 149,1-14-55,-2-15 180,-5-13-9,-7-11 217,-9-8 321,-6-8-77,-10-3 146,-7-1-63,-5 2 154,-3 3-99,-1 6 16,2 6 241,3 7-73,3 7-189,3 6 120,2 5-160,4 2 78,4 3-65,8 0 72,8 1 36,7 2 140,7 2-90,6 1 186,6 5 6,4 7 5,3 8 27,2 6-267,-2 7 40,-4 6-45,-8 4-38,-7 4 9,-9 1-81,-9 0 3,-8-2 51,-4-5-38,-6-6 70,-4-7-38,-1-8 51,-1-6 24,0-5-42,2-4 15,-1-8-117,0-8 13,2-9-141,2-10 184,3-6-155,7-4 142,7-1-40,6 1 13,5 2 0,4 5-19,1 3 24,2 5-63,-2 5-150,1 5-1697,-2 5-1115,1 4-1700,1 2-6031,-6 2 11346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27.03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54847.59375"/>
      <inkml:brushProperty name="anchorY" value="-458573.3125"/>
      <inkml:brushProperty name="scaleFactor" value="0.5"/>
    </inkml:brush>
  </inkml:definitions>
  <inkml:trace contextRef="#ctx0" brushRef="#br0">784 5 13142,'0'0'5675,"0"0"-5467,1-1 259,0-2 1576,-2 3-1733,-3 2-100,-4 3 92,-4 5-115,-6 5-137,-5 7 38,-8 9-80,-8 7-2,-7 9-4,-8 6-20,-7 5 23,-5 1-26,-5-1-86,1-6 118,2-9-97,8-10 30,8-10 11,13-10-80,10-11-145,10-12-74,9-11-11,5-8 270,9-5 10,7 0-42,7 2 66,5 5-18,3 8 23,4 6 14,4 6 35,3 10 85,6 10 91,3 10-38,5 8-90,3 5-9,2 4-23,1 0-38,0-3-495,0-4-1375,-2-9-1302,-1-7-2393,-11-6-5399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27.37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53549.90625"/>
      <inkml:brushProperty name="anchorY" value="-457944.625"/>
      <inkml:brushProperty name="scaleFactor" value="0.5"/>
    </inkml:brush>
  </inkml:definitions>
  <inkml:trace contextRef="#ctx0" brushRef="#br0">195 1 12182,'0'0'6605,"-15"3"-6309,-5 10 278,-6 11 224,-1 13-379,1 16 178,1 16-39,4 17-19,5 13-160,4 10-235,5 3-131,7-6 32,10-11-69,8-15-24,9-18-723,-23-56 535,0-1 0,0 1 0,0-1 1,1 1-1,-1-2 0,7 6 0,-6-5-64,1-2 0,-1 1 0,0-1 0,1 0 0,-1-1 0,10 4 0,-8-5-123,0 1-1,0-1 1,-1 0-1,1 0 1,0-1 0,9-1-1,-5 0-496,1 0 1,-1-1-1,21-7 0,24-10-12384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46.19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61600.375"/>
      <inkml:brushProperty name="anchorY" value="-695685.4375"/>
      <inkml:brushProperty name="scaleFactor" value="0.5"/>
    </inkml:brush>
  </inkml:definitions>
  <inkml:trace contextRef="#ctx0" brushRef="#br0">87 1 6515,'0'0'0,"0"0"3153,0 0-3454,0 0 1827,0 0 69,0 0-650,-11 29-161,-1 12 214,-1 12-726,0 6-5,2 3-254,3-2 17,1-4-28,2-8-357,2-9-1000,1-10-614,1-9-877,1-9-2986,0-6 2662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27.885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54941.8125"/>
      <inkml:brushProperty name="anchorY" value="-460204.15625"/>
      <inkml:brushProperty name="scaleFactor" value="0.5"/>
    </inkml:brush>
  </inkml:definitions>
  <inkml:trace contextRef="#ctx0" brushRef="#br0">8 2 5074,'-8'-2'17408,"9"2"-17402,3 0-4,5 0-2,5 0 19,8 1-24,7 1 26,8 1-26,7 1 7,5 0-2,1 0 0,-3-1 19,-7 0-6,-9-1-15,-9-1 42,-7-1-32,-7 1 85,-5-1-61,-2-1-35,-2 1-101,-1 0-555,-1 0-653,-2-2-863,-3-2-871,0-4-2853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28.98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56595.75"/>
      <inkml:brushProperty name="anchorY" value="-461477.21875"/>
      <inkml:brushProperty name="scaleFactor" value="0.5"/>
    </inkml:brush>
  </inkml:definitions>
  <inkml:trace contextRef="#ctx0" brushRef="#br0">55 0 10773,'0'0'5917,"-1"9"-4959,0 9-464,0 10-164,1 9 36,3 6-193,5 4-90,4 1-22,3-2-63,3-5 28,1-6-31,1-7-30,-1-8-253,-1-7-547,-3-6-85,-2-4-62,-3-4 110,-3-4 143,-3-4 228,-2-2 119,-2-1 121,-5 2 23,-4 2 270,-5 2 6,-5 2 71,-2 3 70,-3 3 266,-1 5-106,0 4 293,2 3-149,3 5 38,3 3-25,4 4-184,3 3 107,5 3-267,2 3-40,2 0-112,5-1 16,5-2-16,7-5 0,4-5 0,6-5-19,4-5-31,3-6-86,2-3-278,0-4 147,-2-5-250,-4-4 269,-6-4-105,-5-2 185,-6 0 86,-5 0 20,-4 1 65,-3 2 45,-5 1-27,-6 4 14,-5 2 16,-5 2 69,-4 3-19,-2 5 254,-1 5 80,1 7 141,2 5-58,3 5 50,5 7-104,4 3-456,4 6 182,5 2-86,3 1-11,6-3-88,6-3-13,5-7 16,7-8-10,5-8-73,6-7-595,7-7 278,4-9-307,5-8 144,1-6-347,-2-3 713,-5 2 98,-7 2 54,-10 5 29,-8 4 27,-7 5 69,-7 3 560,-3 2-173,-2 5-416,-1 7 309,-2 6-45,-2 6-54,-4 3 8,-3 3 73,-6 1-230,-3-1-24,-3-1-21,-4-3 85,-3-4-29,-3-4 50,-2-6-104,-2-4-61,-1-4 144,0-3 43,2-4-83,4-3-96,5-3-10,7-1-121,6 0-328,7-1-456,5 0-139,8 0-643,8-1-637,8 0-2687,6 2-838,-3 2 4293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29.416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57999.5"/>
      <inkml:brushProperty name="anchorY" value="-463800.75"/>
      <inkml:brushProperty name="scaleFactor" value="0.5"/>
    </inkml:brush>
  </inkml:definitions>
  <inkml:trace contextRef="#ctx0" brushRef="#br0">2 0 10917,'0'0'7062,"-2"1"-6939,3 1 181,5 1 125,5 1-117,5 3 54,5 1-70,4 2-189,1 2 88,-1 2-190,-4 1 67,-4 1-45,-6 1 26,-4 0-45,-4 1 88,-6-1-120,-6 1 19,-5 0-9,-5 0-20,0-2 23,0-2 30,2-2-27,4-3 10,4-3-20,3-2 4,3-2 17,2-1-24,1-1-30,3 0 27,6-1 27,8 1 29,10-4-43,11-3-96,12-5-813,10-5-1009,8-3-851,1-4-3079,-11 4-3325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29.75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59724.5625"/>
      <inkml:brushProperty name="anchorY" value="-465244.15625"/>
      <inkml:brushProperty name="scaleFactor" value="0.5"/>
    </inkml:brush>
  </inkml:definitions>
  <inkml:trace contextRef="#ctx0" brushRef="#br0">98 1 4274,'0'0'12232,"2"9"-11362,1 7 371,0 6-385,1 7 35,-1 5-611,0 4 307,-2 2-408,-4 2-48,-5-1-73,-7-3-55,-4-3-257,-2-7-978,1-7-486,3-7-1262,4-11-1745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31.10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58348.21875"/>
      <inkml:brushProperty name="anchorY" value="-464383.125"/>
      <inkml:brushProperty name="scaleFactor" value="0.5"/>
    </inkml:brush>
  </inkml:definitions>
  <inkml:trace contextRef="#ctx0" brushRef="#br0">64 44 6563,'0'0'5813,"-1"-6"-5356,0 0 180,0-1 22,1 0 112,-2 0 208,2 3 6,-1 0-172,0 1 1770,1 7-2466,0 5-5,0 9 99,2 8 56,4 8-176,5 6 61,5 4-174,5 0 6,3-1 27,3-6-35,1-7-344,-1-8-425,-2-9 25,-3-5-128,-4-6 103,-3-7 76,-5-5 167,-3-6 262,-3-3-190,-2-1-87,-4-1-46,-5 3 72,-4 4 622,-7 4-158,-5 3 70,-5 6 138,-5 6 147,-1 6 115,-1 5 357,4 6-47,2 3-201,5 5-56,5 2-109,6 5-24,4 3-43,4 2-51,5 0-194,6-2 13,6-2 19,5-5-54,7-5 16,4-5-42,4-6 29,3-5-29,3-5-403,2-4 21,1-6-144,-2-5-112,-2-5-91,-5-2 313,-7-3-28,-7 1 153,-6 1 141,-6 1 139,-3 3-5,-2 3 56,-2 3 10,0 2 187,-1 3-200,0 5-5,-1 6 0,1 6 101,0 6 5,0 6 24,1 4 38,1 3 29,-1 0-192,3 0 3,0-4 26,1-5-55,-1-4 15,0-5-5,-1-5-299,0-4-26,-6-4-348,-5-2 249,-7-2-77,-5 0 242,-4-2 200,-3-3 32,-2-2 35,1 0-13,1-1 26,4 2 30,4 1-64,4 1 21,6 1-8,5 1-94,2 1-925,23 1-10087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31.68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59732.9375"/>
      <inkml:brushProperty name="anchorY" value="-466496.90625"/>
      <inkml:brushProperty name="scaleFactor" value="0.5"/>
    </inkml:brush>
  </inkml:definitions>
  <inkml:trace contextRef="#ctx0" brushRef="#br0">1 0 2545,'0'0'13710,"0"6"-12738,1 2-137,-1 2-539,1 2-110,-1-1-57,0-2-44,0-2-77,0-2 0,0-3-5,0-1-975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32.034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61005.40625"/>
      <inkml:brushProperty name="anchorY" value="-467829.75"/>
      <inkml:brushProperty name="scaleFactor" value="0.5"/>
    </inkml:brush>
  </inkml:definitions>
  <inkml:trace contextRef="#ctx0" brushRef="#br0">26 0 11365,'0'0'7534,"-4"28"-5896,0 11-981,-1 12-436,1 7-13,0 5 350,2 2-548,0-3 84,2-4-89,-1-8 22,1-9-32,0-10-422,1-10-926,-1-9-1013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32.395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59714.625"/>
      <inkml:brushProperty name="anchorY" value="-467120.03125"/>
      <inkml:brushProperty name="scaleFactor" value="0.5"/>
    </inkml:brush>
  </inkml:definitions>
  <inkml:trace contextRef="#ctx0" brushRef="#br0">1 1 12102,'0'0'3409,"35"17"-2352,15 10-17,15 11-469,5 11 392,3 9-440,-2 8 443,-4 7-262,-8 4-384,-6 3 3,-10 2-240,-10 3-33,-11 3-26,-10 2 51,-14 1-94,-14-2 68,-12-5-98,-13-5 66,-10-7-98,-8-8-103,-5-8-10,-1-9-9,2-8 125,7-8-447,8-9-238,11-8-979,10-6-993,10-7-2857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39.90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61054.5"/>
      <inkml:brushProperty name="anchorY" value="-469915.34375"/>
      <inkml:brushProperty name="scaleFactor" value="0.5"/>
    </inkml:brush>
  </inkml:definitions>
  <inkml:trace contextRef="#ctx0" brushRef="#br0">199 273 2913,'0'0'14228,"3"-23"-13588,-1-4 75,1-1-162,1 1-182,-1 3 191,-1 4-295,1 1-64,-1 1-139,1-1 40,0 2-120,0 1 85,1 3-29,-1 3-10,-1 4 5,0 3-41,-1 1-26,-1 2 43,0 0-110,0 6 126,1 9-41,1 12 33,0 13 69,1 12-93,-1 9 13,0 4-24,-1-1-35,0-4-384,0-10 369,-1-11 36,0-12-215,0-11 269,0-7-307,-1-8-21,1-9-56,0-8 56,1-7 69,2-6 93,3-1 20,4 1 79,4 3-109,1 6 56,3 5-38,1 5-66,1 5-373,0 7 549,0 7-110,-3 7 137,-2 7 2,-4 4 27,-3 4 72,-4 1 225,-5 2-79,-7-1 135,-10-2-49,-6-2-262,-9-3 265,-6-4-411,-5-4-13,-4-6-475,-4-4-801,-1-5-944,2-9-2345,3-9-5711,11-2 12651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40.440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59586.0625"/>
      <inkml:brushProperty name="anchorY" value="-469012.15625"/>
      <inkml:brushProperty name="scaleFactor" value="0.5"/>
    </inkml:brush>
  </inkml:definitions>
  <inkml:trace contextRef="#ctx0" brushRef="#br0">188 18 13926,'0'0'1871,"32"-5"79,17-1-1611,19 0 285,13 6-219,9 10-7,4 11-182,-1 12-27,-6 14 17,-66-33-93,35 32 1,-39-30-60,-1 2 0,17 22 0,-19-20 20,-1 0 0,12 27 0,-13-21-66,15 49 0,-2 38 160,-11 8-72,-9 3-93,-12-1 85,-9-6-51,-11-6 70,-10-11 74,-7-12-186,-7-14 136,-5-14-102,-7-14 46,-6-15-89,-6-12-12,-5-11-151,-2-12-17,0-15-100,64 12 277,-1 0 0,-23-14 1,26 10-108,0 0 0,-24-21 1,24 17 33,1-1 0,-19-26 0,18 19-15,-23-46 0,24 38-33,-14-43 1,-1-41-2,10-4 19,15 1 0,7 86 92,8-49 0,-5 54-46,19-52 1,-14 52 24,24-44-1,24-19 10,9 9 19,7 7 0,3 9-33,3 9-212,1 9-652,-3 10-502,-2 10-991,-8 9-1506,-10 8-5060,-14 6 9028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46.45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60244.5"/>
      <inkml:brushProperty name="anchorY" value="-694928.0625"/>
      <inkml:brushProperty name="scaleFactor" value="0.5"/>
    </inkml:brush>
  </inkml:definitions>
  <inkml:trace contextRef="#ctx0" brushRef="#br0">0 17 8660,'0'0'0,"0"0"2673,0 0-1942,0 0 1638,0 0-1016,0 0-1068,3-1-162,6-1 96,10 1-19,10-1-173,9 2 23,7-1-31,4-1-19,0 0 3,-3 0-115,-8 0-1350,-8 1-144,-9 0-684,-8 3-956,-9 3-1356,-4 1 1360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42.72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61514.875"/>
      <inkml:brushProperty name="anchorY" value="-470272.5"/>
      <inkml:brushProperty name="scaleFactor" value="0.5"/>
    </inkml:brush>
  </inkml:definitions>
  <inkml:trace contextRef="#ctx0" brushRef="#br0">330 314 10501,'0'0'8929,"-21"-5"-8555,-10-3-73,-6-2-162,-3-4 24,1-3-147,4-4-3,5-4-64,7-3-194,7-3-81,7 0-103,7 0 125,10 3-179,9 3 128,7 6-115,8 7 126,3 4 131,2 9-353,0 10 526,-2 10-50,-4 8 82,-6 9 74,-7 7-87,-7 4 32,-12 4-30,-11-1-32,-12-1 46,-10-4 21,-7-6-5,-4-7 23,0-6 14,3-6-40,6-5 144,6-5-61,9-2 98,7-1-4,6 1-220,5 1 67,8 2-32,10-1 37,9-3-85,11-1 27,11-7-11,9-10 37,7-10-141,6-12-32,3-10 96,1-8 75,-3-5-19,-6-2-22,-8 1 30,-9 3 8,-11 7-2,-9 8 58,-8 9 226,-8 10 71,-5 7-321,-2 6 501,-2 10-418,0 13 411,2 15 68,1 18-441,0 16 185,-1 14-71,0 13-32,-3 9-158,-6 5 81,-7 2-185,-8-4 48,-7-10-2,-5-15 32,-5-18 47,-1-18 65,-2-17-51,0-13 22,1-15-100,2-13 9,3-15-46,5-13 9,9-12-44,6-10 30,13-5-85,12 0-51,14 3 160,12 4-240,10 6-411,10 5-262,9 6-559,9 5-406,5 5-908,3 7-2205,-14 7-3634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43.411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63356.53125"/>
      <inkml:brushProperty name="anchorY" value="-471728.59375"/>
      <inkml:brushProperty name="scaleFactor" value="0.5"/>
    </inkml:brush>
  </inkml:definitions>
  <inkml:trace contextRef="#ctx0" brushRef="#br0">173 200 14695,'0'0'3196,"-14"16"-2238,-4 10-286,-5 8 230,1 7-521,1 6-333,3 5 88,3 2-149,2-1 5,3-4-80,3-9-411,2-10 19,2-11-409,1-15-298,1-16 96,1-15-627,0-14 1715,0-10-392,1-9-2,-1-6 351,0-5-50,0 0 99,0 4 5,0 9 528,0 13-277,0 13 411,0 12 7,0 9-324,0 6 111,2 7-422,4 6 369,6 6-277,10 5-33,8 4 11,9 1-109,9 1 8,8-3 10,7-3-26,3-6 101,0-4-123,-5-8 96,-7-6-66,-8-8 0,-9-5-131,-11-5 165,-7-1 56,-9-1 6,-4 2 66,-4 2-143,-2 2 455,-2 5-341,1 4 43,-1 4 160,1 2-96,0 3-246,1 0 318,-1 6-128,-1 7 207,-3 11-68,-2 12 103,-1 11-154,0 11 160,1 7-125,2 5-300,2-2 30,1-4-69,3-9-483,4-12-876,6-12-1424,7-12-1784,6-16-6935,-2-7 11366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43.669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65152.59375"/>
      <inkml:brushProperty name="anchorY" value="-473381.09375"/>
      <inkml:brushProperty name="scaleFactor" value="0.5"/>
    </inkml:brush>
  </inkml:definitions>
  <inkml:trace contextRef="#ctx0" brushRef="#br0">0 14 13526,'0'0'7609,"6"0"-7436,6 0 102,7 0-59,9 0-234,10-1 90,8-2-80,8 1-43,2-1-1483,-2 1-1075,-8 1-1767,-12 0-4558,-12 1 5172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43.890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66837.5"/>
      <inkml:brushProperty name="anchorY" value="-474637.40625"/>
      <inkml:brushProperty name="scaleFactor" value="0.5"/>
    </inkml:brush>
  </inkml:definitions>
  <inkml:trace contextRef="#ctx0" brushRef="#br0">0 80 14263,'0'0'5842,"34"3"-5215,13 0-379,13-4-170,8-7-46,5-5-995,2-6-908,-1-5-2547,-14 4-11092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45.310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68598.28125"/>
      <inkml:brushProperty name="anchorY" value="-475827.8125"/>
      <inkml:brushProperty name="scaleFactor" value="0.5"/>
    </inkml:brush>
  </inkml:definitions>
  <inkml:trace contextRef="#ctx0" brushRef="#br0">410 15 7700,'0'0'6872,"3"0"-6736,2 0-32,1 0 27,2 0 120,1-1 63,1-1-175,-1-1 5,-1 1 30,-2-1-1,-2 2 337,-1-1 1405,-7 3-1517,-8 5-393,-10 7 75,-11 9-61,-10 11-22,-6 9 80,-3 7-98,2 7 32,4 3-49,8-1 30,9-1-10,10-5-17,7-5-50,13-5-62,13-5-285,14-4-374,12-5-45,8-4-139,5-4 331,-1-2 6,-6-5 348,-10-2 295,-9-3-116,-11-2 145,-7-1 605,-7-1 614,-7 3-451,-9 2-376,-7 3 624,-8 4-768,-5 4 77,-5 3 115,-3 5-363,-1 2 14,2 1-36,3 1 49,5 1-150,5 0 46,4 0-38,6 0 6,4-1-22,4-4-50,4-3-529,3-5-282,2-5 250,3-5 30,3-4 136,3-2 370,2-3 22,0-1 80,1-1 0,-1 0 8,-1 1 0,-1-1 0,-1 3 0,-2 5 56,0 5 489,-1 7-156,0 8 41,-1 6-30,0 4-163,1 3-87,2 2-44,2-1-39,3-2-72,3-4-3,5-7 13,6-7-64,8-10-74,10-15-1588,12-19-712,10-17-2812,-8-1-4150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46.125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69903.0625"/>
      <inkml:brushProperty name="anchorY" value="-478592.1875"/>
      <inkml:brushProperty name="scaleFactor" value="0.5"/>
    </inkml:brush>
  </inkml:definitions>
  <inkml:trace contextRef="#ctx0" brushRef="#br0">17 27 11541,'0'0'7764,"-5"-5"-7476,1 0-312,-1-1-11,2 2-186,8 0 167,8 2 52,11 1-14,10 6 16,5 7-38,4 7 49,0 8 21,-4 6-43,-5 6-21,-9 3 43,-8 4-72,-7 1 77,-7 1-24,-8-2-30,-8-4 49,-5-6 21,-3-6-24,-1-7 67,2-8-94,3-6 142,3-5-155,5-2 29,4-6-178,2-8-404,2-7 311,5-9 156,7-6 25,5-6 0,6-4 109,4-2-30,4 0-4,0 2 23,-1 3-26,-3 6 26,-5 5 30,-5 7 47,-5 8-66,-4 5 248,-4 5 246,-2 4 178,-1 6-602,-1 8-30,0 8 205,0 10-312,0 9 102,1 9-54,1 9-1357,3 4-454,5 0-1169,6-4-2705,-1-13-2920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46.390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71629.84375"/>
      <inkml:brushProperty name="anchorY" value="-480327.65625"/>
      <inkml:brushProperty name="scaleFactor" value="0.5"/>
    </inkml:brush>
  </inkml:definitions>
  <inkml:trace contextRef="#ctx0" brushRef="#br0">23 1 14391,'0'0'6346,"0"13"-5705,-2 10-318,-1 10 2,-1 6-210,0 4-70,0 0-34,1-4-118,1-4-701,1-8-1583,4-7-100,6-8-1026,5-12-2331,1-4-1482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46.62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72917.59375"/>
      <inkml:brushProperty name="anchorY" value="-481920.71875"/>
      <inkml:brushProperty name="scaleFactor" value="0.5"/>
    </inkml:brush>
  </inkml:definitions>
  <inkml:trace contextRef="#ctx0" brushRef="#br0">55 0 10981,'0'0'7353,"13"29"-6500,2 10 28,0 10-105,-2 4-18,-4 3-483,-5-1-169,-8-2-76,-6-6-36,-6-7-1127,-3-8-748,-2-10-1145,0-9-1464,3-11-6240,3-5 11376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47.115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71592.78125"/>
      <inkml:brushProperty name="anchorY" value="-481136.84375"/>
      <inkml:brushProperty name="scaleFactor" value="0.5"/>
    </inkml:brush>
  </inkml:definitions>
  <inkml:trace contextRef="#ctx0" brushRef="#br0">1 1 11717,'0'0'5779,"27"8"-5075,6 8-370,3 7 157,-2 7-219,-8 6 37,-7 6-93,-9 7 131,-11 4-267,-8 3-13,-8-3-43,-4-4-21,-1-7 55,1-9-18,3-9-85,6-9 64,3-6-137,4-6-55,3-9-195,2-10-30,1-12 123,4-12 46,5-8-457,5-8 385,4-3-22,4 1 283,1 4-8,0 8 43,-2 9 21,-5 10 109,-3 9 363,-5 9 185,-4 4-249,-3 7-232,1 8 45,0 9-42,0 8-96,1 8-105,-2 6 6,0 6-1152,0 3-1190,-1 0-2607,-1-1-6640,0-11 13405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47.53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73120.90625"/>
      <inkml:brushProperty name="anchorY" value="-482808.9375"/>
      <inkml:brushProperty name="scaleFactor" value="0.5"/>
    </inkml:brush>
  </inkml:definitions>
  <inkml:trace contextRef="#ctx0" brushRef="#br0">0 12 11573,'0'0'4490,"25"-4"-4116,11 1 93,10-1-347,5 3 205,2 6-271,-2 7 183,-4 5-61,-8 5-152,-10 3 48,-10 2 32,-8 3 3,-11 0-128,-11 2 77,-12 2-67,-8 1-40,-5 3 49,-3-1-206,0-1 189,4-5 11,6-4 91,7-7 226,6-5-56,7-5-114,4-3-107,3-3 59,7-1 80,5-2-83,6 0 162,6-2-137,6-5 63,6-6-206,7-6-261,5-5-29,3-6-1793,2-4-608,-1-3-4589,-11 6 425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46.71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61907.6875"/>
      <inkml:brushProperty name="anchorY" value="-696193.4375"/>
      <inkml:brushProperty name="scaleFactor" value="0.5"/>
    </inkml:brush>
  </inkml:definitions>
  <inkml:trace contextRef="#ctx0" brushRef="#br0">1 1 6163,'0'0'0,"0"0"3730,0 0-3829,0 0 2177,0 0-184,0 0-1419,0 0-237,3 2 626,5 0-74,7 1-531,8-1-17,7 0-76,7-1-145,4-1 30,2 0-57,0 0-418,-3-1-648,-5 1-441,-8-1-984,-8 1-1057,-8 4-1261,-5-1 2088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48.80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74892.0625"/>
      <inkml:brushProperty name="anchorY" value="-484377.875"/>
      <inkml:brushProperty name="scaleFactor" value="0.5"/>
    </inkml:brush>
  </inkml:definitions>
  <inkml:trace contextRef="#ctx0" brushRef="#br0">42 37 5635,'0'0'8049,"-7"-6"-6361,-1-1-202,0 0-125,1 1-272,2 2-257,2 0-459,1 2-199,1 1-156,1 1-124,6 0-44,10 0 185,10 1-62,10 3 9,6 5-14,2 6 40,1 5-32,-2 5 29,-5 3-26,-8 2 26,-8 2-64,-7 1-18,-10 2 77,-10 0-8,-10 0 24,-9-1 35,-5-3-65,-3-4 41,-1-3 5,2-5-40,4-2 32,2-4-29,5 0 7,3-2-2,4 1-18,4-1-14,3 0-16,3 1 2,2 2-2,5 2-18,8 2 60,11 1-186,9 1 75,10 1-758,9-1 80,3 0 325,0-2 57,-5 0-148,-9-4 238,-11-1 99,-10-2 238,-9-1 229,-11 0 31,-11 0 132,-9 1 445,-6 1-323,-4 0 14,-2 2-147,-1 1-142,1 1 158,3 1-304,4 1 13,6 1-107,5 1-2,6 1-9,4 2-39,3 1 29,4 0-29,7 1-236,5 0 87,6 2-41,5 2-147,4 1-68,3 1 346,2 3-57,1 0 89,-4 1 11,-5 0 58,-7-1 62,-5-3-70,-7-2 718,-9-2-485,-10-2 533,-12-1-590,-12-3-45,-10-1-93,-6-3-24,-4-3-83,0-4-337,2-3-319,5-9-699,6-13-1428,40 12 2215,-1 0-1,0 0 0,0 1 1,1-2-1,-1 1 0,1 0 1,-4-6-1,-15-21-10088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49.26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73591.875"/>
      <inkml:brushProperty name="anchorY" value="-484592.90625"/>
      <inkml:brushProperty name="scaleFactor" value="0.5"/>
    </inkml:brush>
  </inkml:definitions>
  <inkml:trace contextRef="#ctx0" brushRef="#br0">616 3 11621,'0'0'8204,"-25"-2"-7932,-11 3-272,-12 6 296,-9 6 46,-3 4-86,-1 5 342,2 3-414,3 4 40,4 4-19,6 3-50,6 4-27,8 2-125,9 0 13,8-2 24,9-1-51,13-4 16,14-2 14,15-4 13,15-6-21,11-6 7,7-5-2,2-5 75,0-4-78,-2-3-10,-5-6 2,-5-3-5,-9-3-93,-9-2-347,-10 1-710,-10-1-67,-9 1-1352,-6-1-2967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49.702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74989.375"/>
      <inkml:brushProperty name="anchorY" value="-486299.0625"/>
      <inkml:brushProperty name="scaleFactor" value="0.5"/>
    </inkml:brush>
  </inkml:definitions>
  <inkml:trace contextRef="#ctx0" brushRef="#br0">1 0 12358,'0'0'6392,"2"7"-6160,4 10 1081,5 13-612,7 15-274,7 13-37,5 11 98,5 9-301,4 8-99,1 3 205,-1 1-322,-2-2 58,-3-6-24,-5-10-714,-5-14-116,-7-13-1037,-5-16-798,-5-11-53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49.985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76669.875"/>
      <inkml:brushProperty name="anchorY" value="-488527.59375"/>
      <inkml:brushProperty name="scaleFactor" value="0.5"/>
    </inkml:brush>
  </inkml:definitions>
  <inkml:trace contextRef="#ctx0" brushRef="#br0">581 5 10789,'0'0'10157,"-4"-2"-9509,-4 0-296,-6 5 30,-7 7 122,-7 9 11,-7 11 42,-8 9-39,-6 10 146,-4 7-434,-4 5-169,2 2 86,2-2-153,7-2 17,8-8-64,8-6-902,8-9-886,7-8-1337,6-9-3011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51.405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74815.78125"/>
      <inkml:brushProperty name="anchorY" value="-487894.0625"/>
      <inkml:brushProperty name="scaleFactor" value="0.5"/>
    </inkml:brush>
  </inkml:definitions>
  <inkml:trace contextRef="#ctx0" brushRef="#br0">33 38 4674,'0'0'5144,"-2"0"-4451,-1 0 164,1 0 69,-6 0 5066,7 0-5680,1 0-8,-1 0-107,0 0 409,1 0-457,-1 0 57,-1 0-91,1 0-14,0 0-93,0 0 115,0 0-78,0 0 6,-1 0-19,1 0 96,0 0-104,-1 0 1390,4 0-1473,4 0 62,8-2-6,7 0 3,8-1 0,6 0 0,5 1-19,0 0 25,1-1-9,-3 0 22,-4 0-25,-5-1 28,-8 1-28,-6 0 9,-5 1-22,-6 0-237,-2 1-680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51.66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76413.9375"/>
      <inkml:brushProperty name="anchorY" value="-489125.875"/>
      <inkml:brushProperty name="scaleFactor" value="0.5"/>
    </inkml:brush>
  </inkml:definitions>
  <inkml:trace contextRef="#ctx0" brushRef="#br0">1 23 13782,'0'0'5822,"10"13"-5468,7 4 233,10 2-160,10 1-205,9-4-212,9-3 62,6-7-80,5-8-453,3-10-1049,3-8-590,2-9-1136,0-5-2727,-14 4-2485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51.94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78352.375"/>
      <inkml:brushProperty name="anchorY" value="-490373.0625"/>
      <inkml:brushProperty name="scaleFactor" value="0.5"/>
    </inkml:brush>
  </inkml:definitions>
  <inkml:trace contextRef="#ctx0" brushRef="#br0">250 0 12182,'0'0'7849,"-10"18"-6980,-5 13-268,-5 14-289,-2 14 74,-2 12-159,0 9-213,1 7 34,0 4-48,1-1-16,2-6-651,2-12-395,5-15-320,3-16-830,5-16-856,5-15-1785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52.23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76836.9375"/>
      <inkml:brushProperty name="anchorY" value="-489964.9375"/>
      <inkml:brushProperty name="scaleFactor" value="0.5"/>
    </inkml:brush>
  </inkml:definitions>
  <inkml:trace contextRef="#ctx0" brushRef="#br0">113 0 12742,'0'0'6624,"0"11"-5946,-1 10 370,-3 13-567,-2 11 212,-2 11-293,-2 8-85,-2 5-195,-1 3-93,0-2-11,1-6-13,1-10-769,3-12-5,2-13-811,2-11-355,1-10-552,2-13-1065,1-13-3900,0-1 3167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52.639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75454.09375"/>
      <inkml:brushProperty name="anchorY" value="-489309.6875"/>
      <inkml:brushProperty name="scaleFactor" value="0.5"/>
    </inkml:brush>
  </inkml:definitions>
  <inkml:trace contextRef="#ctx0" brushRef="#br0">0 32 8676,'0'0'5883,"25"-10"-4760,9 0-288,6 1-45,4 7 50,0 9-296,-3 10-101,-3 9 53,-6 6-298,-7 5 23,-8 4-189,-7 1 115,-7 2-120,-10 2-6,-11 0-18,-9 0-131,-7-1-246,-4-3 118,0-5 75,3-7 44,6-5 148,7-8-51,7-4 45,5-3-26,5-3-30,4 1 46,1 1 2,2 2 57,5 1-70,4 2 98,5-1-9,4-1-71,4-3 6,3-3-24,3-2-184,2-7-1219,2-7-636,-1-8-1098,-2-7-2543,-7 1-1346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2:53.099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77088.8125"/>
      <inkml:brushProperty name="anchorY" value="-491176.4375"/>
      <inkml:brushProperty name="scaleFactor" value="0.5"/>
    </inkml:brush>
  </inkml:definitions>
  <inkml:trace contextRef="#ctx0" brushRef="#br0">1 56 5314,'0'0'12913,"17"-12"-12235,6-2 50,6 1-330,3 2-97,0 6 110,-1 5-224,-4 6-107,-3 6-70,-5 3 4,-5 3 23,-4 3-122,-4 2 74,-3 2-194,-3 1-4,-5 0-63,-3 0-85,-4-4-113,0-3 249,1-6 29,3-4 37,3-4-13,2-3 123,1-1 2,2-2 24,6-2 19,8-4 16,10-4 128,9-4 264,6-2 83,5 0 0,1-1-16,0 2-120,-4 2-118,-5 2-143,-8 3-86,-8 3-67,-6 3-573,-7 1-966,-41 31-15949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46.91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63558.6875"/>
      <inkml:brushProperty name="anchorY" value="-697480.6875"/>
      <inkml:brushProperty name="scaleFactor" value="0.5"/>
    </inkml:brush>
  </inkml:definitions>
  <inkml:trace contextRef="#ctx0" brushRef="#br0">1 68 5378,'0'0'0,"0"0"3842,0 0-3866,0 0 2094,0 0-722,0 0-1124,0 0 107,12 1-139,9-1 85,11 1-242,9-4-19,11-4-339,11-5-515,10-2-1800,5-4-1292,-12 2-2405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00.052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78922.65625"/>
      <inkml:brushProperty name="anchorY" value="-492538.46875"/>
      <inkml:brushProperty name="scaleFactor" value="0.5"/>
    </inkml:brush>
  </inkml:definitions>
  <inkml:trace contextRef="#ctx0" brushRef="#br0">398 569 2465,'0'0'14956,"-21"-8"-14526,-7-2-265,-6 1 65,-4 5-92,-1 7-79,0 9 37,2 10 0,1 8-2,3 9-36,4 6-63,4 4 16,7 0-67,6-2 72,5-7-80,5-8-219,8-9-51,8-9-114,10-10 91,7-13-76,7-12 79,3-9 220,2-7 107,-4-3 25,-4 2 31,-7 4 57,-7 7 247,-7 8 214,-6 6-192,-4 6 64,-3 3-166,-1 4-15,1 4-174,1 6 40,4 9 237,2 9-261,4 8-21,2 6 42,2 7-101,0 3 8,-1-1-24,-1-4-16,-3-8-632,-2-12-83,-1-8-296,3-13-163,4-12 355,4-14-14,6-10 577,2-7 211,1-2 34,-1 2 110,-3 4 229,-3 7 520,-4 6 75,-3 7-256,-2 5 16,1 5-106,4 4-100,6 7 169,10 5-395,10 5-126,10 2-16,7 1-79,4-3 47,4-4-18,0-5-14,-2-7 6,-3-9-22,-7-9-274,-7-8-260,-11-7 225,-10-3-40,-11-2 269,-9 0 46,-10 3 24,-11 4 141,-8 6 77,-9 7 118,-7 6-134,-5 9 145,-5 10-249,-1 12 73,0 10-86,2 10-59,3 9-5,6 7-5,7 4-22,8-3 6,8-6-321,11-13 54,12-11 320,-8-28-43,0 1 0,0 0 1,0 0-1,0 0 0,0 0 0,0-1 0,0 1 0,1 0 1,-1-1-1,0 1 0,0-1 0,1 1 0,-1-1 0,0 1 1,1-1-1,2 0 0,34-9 0,14-20-15,11-19-33,10-17 64,4-14-2,2-8 2,-1-6-34,-3-3 10,-7 0-5,-8 2-93,-11 3-11,-11 6 147,-11 11-49,-11 13 78,-7 16 208,-5 14 225,-4 13-161,-3 9-115,-4 10-111,-6 11-4,-6 14 4,-3 16 122,-2 15 115,1 17-99,3 13 229,5 10-7,6 6 178,5 0-189,7-5-307,9-10-101,5-15-19,6-15-115,5-18-1675,1-15-1788,-27-25 2783,0 1-1,0 0 1,0 0-1,0 0 1,1 0-1,-1-1 1,0 0-1,1 1 1,-1-1 0,0 0-1,3 0 1,19-2-7157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02.256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81641.625"/>
      <inkml:brushProperty name="anchorY" value="-494226.78125"/>
      <inkml:brushProperty name="scaleFactor" value="0.5"/>
    </inkml:brush>
  </inkml:definitions>
  <inkml:trace contextRef="#ctx0" brushRef="#br0">430 34 5859,'0'0'12891,"-21"-12"-12475,-8 0 75,-9 3-451,-5 9 72,-3 9-21,-2 11-14,1 9-53,2 6-21,6 2 2,8-1-61,8-2-21,9-6-54,8-4-213,12-6-318,12-5 131,12-6-162,10-2 501,8-4 114,2 2 12,-1 3 31,-3 7 40,-7 8 27,-7 8 126,-8 6 135,-8 3-47,-7 2-28,-5-1 295,-5-4-239,-7-3-10,-6-4-162,-4-6 15,-3-7-74,-2-5 32,0-4-89,0-6-50,1-7-232,4-10 133,5-11-448,6-9 104,10-10 361,11-5-65,13-3 136,9 0 1,10 4 82,4 4-75,5 5 83,0 7 13,-2 6-21,-4 7 48,-7 6 192,-6 7 41,-9 4 57,-6 6 92,-5 6-38,-5 7-37,-5 6-155,-3 6 59,-2 3 8,-1 4-233,-2 0 52,-2-1-65,-1-2-29,0-6 24,1-4-29,1-7-30,1-4-104,1-4-141,1-3-491,5-8 406,7-6-137,7-8 110,4-6 168,4-4 69,1 0 70,-2 1 50,-5 5 32,-3 5 17,-5 6 18,-5 4 109,-4 4 214,-2 3-54,-1 2 36,0 2-225,2 3 194,2 7 81,2 4-379,2 5 160,-1 3-61,0 0-107,-1-1 88,-2-3-107,-1-5 30,-1-4-30,1-4-69,3-4-411,3-5 75,6-7 43,4-6 79,4-5 262,0-2-26,1 1 66,-2 1-6,-4 3 100,-3 4 215,-4 4 206,-3 4-78,-2 2-63,0 2 26,1 1 96,1 3 6,4 5-145,2 4-26,4 5-112,1 4-128,3 0-67,1-1 24,2-3-56,1-4 13,3-5-61,3-7-208,3-8-336,0-9 5,-2-7 2,-5-6 204,-6-4 53,-8 0 224,-5 1 101,-6 3-10,-5 6 95,-4 6 297,-5 5-24,-2 5-64,-3 4-115,-1 5-27,-1 7-42,-1 8-54,1 8-7,1 9-41,1 8 8,3 6-23,3 2-14,3-2 2,3-7-114,6-8 14,8-10-105,9-9-32,11-10 208,11-14-85,10-12 54,6-11-9,1-7 115,-4-4-13,-6 2 47,-8 5 49,-9 6 157,-9 9 240,-8 8-130,-5 5-257,-5 5 174,-2 5-296,0 7 282,-1 8-165,1 9 14,-2 10-94,1 8-16,-2 6-3,-2 0-5,-1-4-19,-1-8-50,0-9-43,1-11 120,1-6-40,1-12-208,3-11 26,7-12 148,6-13-17,6-6-173,4-4 21,2 1 96,2 5 113,-2 7-65,0 10 51,-1 8 8,1 7 34,1 8 31,2 9 31,0 7-80,1 5 26,-3 3-28,-4 0-687,-6-5-1317,-6-4-1684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02.451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84920.84375"/>
      <inkml:brushProperty name="anchorY" value="-495785.5"/>
      <inkml:brushProperty name="scaleFactor" value="0.5"/>
    </inkml:brush>
  </inkml:definitions>
  <inkml:trace contextRef="#ctx0" brushRef="#br0">3 1 19353,'0'0'5114,"-2"3"-5172,3 6-1210,5 7-2131,6 3-2945,0-1-8336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03.035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86219.3125"/>
      <inkml:brushProperty name="anchorY" value="-497120.5625"/>
      <inkml:brushProperty name="scaleFactor" value="0.5"/>
    </inkml:brush>
  </inkml:definitions>
  <inkml:trace contextRef="#ctx0" brushRef="#br0">119 8 11557,'0'0'5792,"1"-6"-5456,-1 5-213,1 7 120,-1 13 589,-1 15-488,-4 13 14,-4 13-315,-4 12 66,-3 6-120,-2 1-34,0-7-443,2-11-870,4-15 312,4-16-1363,3-16-1326,9-29-6734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04.115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84834.1875"/>
      <inkml:brushProperty name="anchorY" value="-496447.1875"/>
      <inkml:brushProperty name="scaleFactor" value="0.5"/>
    </inkml:brush>
  </inkml:definitions>
  <inkml:trace contextRef="#ctx0" brushRef="#br0">1 76 9476,'0'0'8764,"3"8"-7897,2 10-170,1 10-377,1 9 181,-1 10-263,-2 6-163,0 5-19,-2 0-54,-1-6 4,-1-8-6,0-12 0,0-10-38,0-9-455,0-9-78,4-9-270,4-11 495,5-8 57,4-7 281,2 0-85,0 2 69,0 4 27,-2 7 66,-3 5 377,-2 6-140,0 4 124,0 2 90,3 5-285,2 5 109,3 4-173,2 3-166,2 0 97,1 1-121,-1-2 67,0-4-96,-2-3 64,-2-3-152,-2-4-182,-4-5-47,-3-6 106,-4-6 104,-3-2 30,-2-2 80,-4 2 42,-2 2-61,-5 4 80,-1 4-61,-3 3 93,-2 2-46,-1 4-2,-1 4 152,-1 6-157,2 5 53,0 5-53,4 2 29,2 1-30,3-1-10,3-4 3,4-4-40,5-5-27,8-3 80,8-6-233,8-7-153,6-7 71,4-7 69,2-2 142,-2-1 43,-3 2 40,-6 4 18,-4 6 0,-7 3 22,-3 5 144,-4 6 240,-2 6-59,-1 8-147,1 5-77,0 4-101,-1 3-6,-1-2-10,-2-2-3,0-5 0,-2-5-37,0-5-27,1-8-294,2-11-69,4-13 374,3-14 21,2-11 10,2-10 22,1-8-18,0-3 23,1 0-8,-2 6 22,-2 10 32,-3 14-9,-4 12 473,-3 12-96,-1 10-168,1 12-43,2 15 243,1 13-291,1 11-37,1 10-49,-1 5-39,-3 4-35,-1 1 24,-3-5-48,-4-7-117,-5-11 13,-3-14-14,-4-10 36,-3-14-273,-2-12 117,-1-13 196,1-11-9,2-8 19,3-5 64,4 1 3,4 2-17,8 4-10,8 5-72,9 6 112,8 5-37,7 4 32,3 4-43,1 2 32,-2 2-105,-5 2-1426,-8 1-1652,-9 2-3580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04.320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87259.25"/>
      <inkml:brushProperty name="anchorY" value="-497832.3125"/>
      <inkml:brushProperty name="scaleFactor" value="0.5"/>
    </inkml:brush>
  </inkml:definitions>
  <inkml:trace contextRef="#ctx0" brushRef="#br0">1 0 14743,'0'0'5226,"39"2"-5247,21 2-3,24 2-1366,17 3-1371,10 2-1748,4 2-5976,-21-2 11072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05.054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89132.9375"/>
      <inkml:brushProperty name="anchorY" value="-499157.96875"/>
      <inkml:brushProperty name="scaleFactor" value="0.5"/>
    </inkml:brush>
  </inkml:definitions>
  <inkml:trace contextRef="#ctx0" brushRef="#br0">51 342 1393,'0'0'17095,"0"24"-16446,-2 13-540,-3 11 30,-2 9-83,-1 2-56,0 0 83,0-5-67,3-10-16,1-10-32,2-12-14,1-9-55,6-11-361,7-13-69,9-12-136,7-14 219,6-11 184,3-10 141,2-10-202,-1-9 23,1-5-28,-3-2 258,-3 5 53,-5 8 0,-5 13 113,-7 14 364,-4 15 575,-6 12-547,-2 8-105,-3 10-173,-2 11 32,0 14-184,-3 15-48,-3 15 155,-3 14-131,-4 13 117,-1 6-13,-1 2-106,1-6 15,4-11-29,4-15 78,2-16 12,2-15-111,5-12 18,7-11-10,6-12-96,9-13 26,8-13 43,5-9-72,6-7 117,2-2-53,0 2 37,-2 7-7,-5 8 2,-4 10 0,-5 8 18,-4 7-4,-2 5 189,-1 6-91,0 7 74,-2 7 79,0 5-116,-4 5-53,-3 2-43,-3 1-34,-4 2-16,-9 1-337,-10 0-634,-11 1-1111,-12-4-1477,-10-5-3738,4-7 1190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05.26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91064.78125"/>
      <inkml:brushProperty name="anchorY" value="-500814.09375"/>
      <inkml:brushProperty name="scaleFactor" value="0.5"/>
    </inkml:brush>
  </inkml:definitions>
  <inkml:trace contextRef="#ctx0" brushRef="#br0">1 127 15543,'0'0'1694,"38"-5"1156,19-4-2296,18-3-369,7-2-47,-1-3-658,-12 0-1734,-17-1-1729,-16-1-5358,-15 4 5001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05.454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92846.15625"/>
      <inkml:brushProperty name="anchorY" value="-501957.75"/>
      <inkml:brushProperty name="scaleFactor" value="0.5"/>
    </inkml:brush>
  </inkml:definitions>
  <inkml:trace contextRef="#ctx0" brushRef="#br0">3 0 15639,'0'0'6022,"-2"3"-6044,7 5-335,10 7-2172,13 6-1601,12 6-5029,-3-4 4109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05.909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94238.875"/>
      <inkml:brushProperty name="anchorY" value="-503324.6875"/>
      <inkml:brushProperty name="scaleFactor" value="0.5"/>
    </inkml:brush>
  </inkml:definitions>
  <inkml:trace contextRef="#ctx0" brushRef="#br0">394 1 1313,'0'0'20526,"-7"32"-20224,-4 14-211,-6 13-54,-3 6-10,-7 2-9,-4 0 17,-7-1-24,-5-4-11,-2-6-16,1-8-185,5-11-79,9-11 160,9-10-248,7-11-112,7-13 101,8-11 158,9-9 138,9-6 14,8-2 71,10 1-10,8 2 83,6 6-40,5 4 183,3 7-106,0 5 59,-1 4-163,-3 4 27,-5 5-35,-6 3 3,-6 5-22,-6 3-742,-7 1-1207,-5 1-1215,-5-4-1787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47.23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65266.5625"/>
      <inkml:brushProperty name="anchorY" value="-698682.5625"/>
      <inkml:brushProperty name="scaleFactor" value="0.5"/>
    </inkml:brush>
  </inkml:definitions>
  <inkml:trace contextRef="#ctx0" brushRef="#br0">0 72 6531,'0'0'0,"0"0"2097,0 0-2017,0 0 1753,0 0-1092,0 0-444,0 0 314,28 0-417,12-3-106,15-2-16,11-2-56,6-2 43,4-1-72,-2 0 21,-5 1-83,-12 2-1603,-12 2-2628,-14 1-2675,-13 1 8557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06.120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95826.4375"/>
      <inkml:brushProperty name="anchorY" value="-505045.875"/>
      <inkml:brushProperty name="scaleFactor" value="0.5"/>
    </inkml:brush>
  </inkml:definitions>
  <inkml:trace contextRef="#ctx0" brushRef="#br0">0 6 15415,'0'0'8689,"1"-2"-8304,0 1-372,0 0 32,0 0-765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06.412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97104.03125"/>
      <inkml:brushProperty name="anchorY" value="-506308.90625"/>
      <inkml:brushProperty name="scaleFactor" value="0.5"/>
    </inkml:brush>
  </inkml:definitions>
  <inkml:trace contextRef="#ctx0" brushRef="#br0">182 1 15015,'0'0'8897,"0"12"-8198,-1 12-349,-4 11-134,-3 12-13,-3 11-19,-4 8-102,-3 6-66,-2 2-5,0-1-27,0-4-707,2-10-472,3-11-731,3-12-852,3-13-1981,0-13-3151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06.69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95645.84375"/>
      <inkml:brushProperty name="anchorY" value="-505749.03125"/>
      <inkml:brushProperty name="scaleFactor" value="0.5"/>
    </inkml:brush>
  </inkml:definitions>
  <inkml:trace contextRef="#ctx0" brushRef="#br0">1 56 13990,'0'0'8554,"18"-4"-8301,16 0 187,17 0-122,14-1-222,11 0-3,6-1-93,2 0 30,-2 0-36,-7 0-327,-9 2-953,-13 1-795,-13 1-1233,-14 4-1472,-11 8-3498,-8 0 5227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06.89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97689.625"/>
      <inkml:brushProperty name="anchorY" value="-506986.21875"/>
      <inkml:brushProperty name="scaleFactor" value="0.5"/>
    </inkml:brush>
  </inkml:definitions>
  <inkml:trace contextRef="#ctx0" brushRef="#br0">0 9 15047,'0'0'5050,"33"9"-5044,15-1-193,17-5-1734,12-7-2492,6-8-5063,-14-1 6066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07.17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99334.5"/>
      <inkml:brushProperty name="anchorY" value="-508247.375"/>
      <inkml:brushProperty name="scaleFactor" value="0.5"/>
    </inkml:brush>
  </inkml:definitions>
  <inkml:trace contextRef="#ctx0" brushRef="#br0">48 6 17304,'0'0'9666,"0"-1"-9618,0-1 32,-6 0-3975,-4 4 66,-6 3-3772,1 0-5019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10.072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98017.15625"/>
      <inkml:brushProperty name="anchorY" value="-506984.15625"/>
      <inkml:brushProperty name="scaleFactor" value="0.5"/>
    </inkml:brush>
  </inkml:definitions>
  <inkml:trace contextRef="#ctx0" brushRef="#br0">4 77 3682,'0'-7'14009,"0"8"-13897,0 4-77,0 9 119,0 10-60,-1 10-73,0 9-13,0 6-3,1 5-5,-1-1-37,2-3 10,3-7 33,4-7-124,6-9 38,6-10-72,6-7-3,8-13-506,6-14 346,7-15-37,4-13-54,1-9 161,-3-5 66,-6-1 99,-7 2 40,-10 6 37,-8 8 35,-8 8 32,-5 8 107,-5 9 459,-4 6-422,-3 6 136,-4 4 262,-5 3-742,-1 8 229,-4 7-130,-1 10 47,1 9 22,2 10-5,5 9-14,4 8-13,8 6 22,10 4-28,12-1-66,12-3 75,8-10-233,8-12-194,3-14-814,-44-28 827,1 0 0,0-1-1,0 0 1,14 3-1,-16-6-191,0 2 1,0-1-1,0-1 0,0 1 0,0-1 0,9-3 0,-9 2-683,0 0-1,0 0 1,-1-1 0,1 0-1,-1 0 1,8-6 0,22-18 2465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10.276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499988"/>
      <inkml:brushProperty name="anchorY" value="-508783.3125"/>
      <inkml:brushProperty name="scaleFactor" value="0.5"/>
    </inkml:brush>
  </inkml:definitions>
  <inkml:trace contextRef="#ctx0" brushRef="#br0">1 1 14551,'0'0'4639,"12"4"-5012,11 7 370,12 6-1691,12 9-470,9 9-1411,6 9-3513,-10-5 3115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10.90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01545.875"/>
      <inkml:brushProperty name="anchorY" value="-510229.125"/>
      <inkml:brushProperty name="scaleFactor" value="0.5"/>
    </inkml:brush>
  </inkml:definitions>
  <inkml:trace contextRef="#ctx0" brushRef="#br0">1 222 15143,'0'0'1107,"9"-4"-1219,9 0 61,9 0 19,7 1 0,6 4-18,4 7 60,2 6-18,-1 8-66,-5 7 95,-7 7-106,-8 6 106,-8 6 24,-8 4-42,-7 3 37,-7-1-11,-7-2 22,-3-7-62,-2-10 38,2-9-14,3-9-34,3-8-64,3-7-115,3-8-459,5-11 605,4-12-58,7-11 101,6-11-74,5-9 88,4-5-27,3-4 8,0 0 18,0 2-4,-2 6 20,-3 5-4,-5 8 39,-5 7-48,-4 10 166,-4 10 400,-4 8 286,-2 6 63,-2 4-555,-1 4-4,1 4 138,-4 8-243,-2 6-3,-2 10-114,1 9 58,0 10-82,2 10-110,1 9 11,5 6-32,7 1 22,8-2-345,9-6-1601,7-11 65,6-12-2060,2-14-3800,-7-12 4465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11.234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03564.5625"/>
      <inkml:brushProperty name="anchorY" value="-511984.375"/>
      <inkml:brushProperty name="scaleFactor" value="0.5"/>
    </inkml:brush>
  </inkml:definitions>
  <inkml:trace contextRef="#ctx0" brushRef="#br0">50 0 15895,'0'0'5347,"2"11"-4928,0 11-11,0 12-155,-1 13 22,1 10 323,-2 9-214,-1 6-275,-4 2-82,-3-1 34,-1-7-71,-1-11-209,0-12-1080,3-13-1033,2-12-1147,1-44-11555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11.474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02245.28125"/>
      <inkml:brushProperty name="anchorY" value="-511356.125"/>
      <inkml:brushProperty name="scaleFactor" value="0.5"/>
    </inkml:brush>
  </inkml:definitions>
  <inkml:trace contextRef="#ctx0" brushRef="#br0">1 1 18040,'0'0'2719,"11"0"-2903,9 0 322,12 0-135,13 0 29,10 1-40,10 0 13,4 2-79,1 0-129,-4 0-1891,-8 3 490,-10 2-1739,-14 4-1824,-11-1-3679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47.52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67167.875"/>
      <inkml:brushProperty name="anchorY" value="-699880.4375"/>
      <inkml:brushProperty name="scaleFactor" value="0.5"/>
    </inkml:brush>
  </inkml:definitions>
  <inkml:trace contextRef="#ctx0" brushRef="#br0">12 1 8052,'0'0'0,"0"0"2225,0 0-1644,0 0 1273,0 0-1229,0 0-545,-1 8 440,-2 6-154,1 7-254,0 6 50,1 4-140,0 2-12,0 2-4,1-1-25,0-1-405,0-3-894,0-4-387,0-6-1480,0-6-1468,0-5 1515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11.764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04111.375"/>
      <inkml:brushProperty name="anchorY" value="-512673.9375"/>
      <inkml:brushProperty name="scaleFactor" value="0.5"/>
    </inkml:brush>
  </inkml:definitions>
  <inkml:trace contextRef="#ctx0" brushRef="#br0">0 51 14455,'0'0'4276,"7"14"-4153,9 2-43,10 0 37,10-2-26,9-3-104,8-8 66,5-6-64,2-8-301,-2-6-475,-4-5-1006,-6-2-1253,-9-2-2853,-11 5-1786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12.07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05908.8125"/>
      <inkml:brushProperty name="anchorY" value="-513893.59375"/>
      <inkml:brushProperty name="scaleFactor" value="0.5"/>
    </inkml:brush>
  </inkml:definitions>
  <inkml:trace contextRef="#ctx0" brushRef="#br0">129 17 9925,'0'0'9366,"-4"-4"-8586,0-1-388,1 0-203,0 3-47,1 6 228,1 9 103,-1 13 17,1 10-188,-2 11 26,-1 9-112,-2 7-165,-3 7 2,-3 6-15,-3 0-44,-2-3-82,1-8-987,4-11-715,2-16-1281,6-17-1846,4-22 4620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12.600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04519.40625"/>
      <inkml:brushProperty name="anchorY" value="-513317.78125"/>
      <inkml:brushProperty name="scaleFactor" value="0.5"/>
    </inkml:brush>
  </inkml:definitions>
  <inkml:trace contextRef="#ctx0" brushRef="#br0">552 0 12582,'0'0'5714,"4"3"-5287,-1 8 150,1 8-7,-4 9-41,-5 9-105,-5 9-85,-6 6 88,-6 5-206,-5 5-184,-5 3 83,-3 2-120,-5-2 8,-4-1-5,-2-6-3,-2-8-131,3-9 150,3-12-200,4-11-204,4-8 36,6-11-126,5-11-125,8-10 272,5-7 152,7-5 58,9-2 27,8 0 27,7 1 35,4 5 29,3 5-43,2 7 91,2 7 67,2 4 357,0 7-168,0 7-37,1 8-147,0 7 51,0 6-30,-3 7-146,-1 5 80,-2 2-89,-4 1-258,-2-1-824,-4-5-1577,-1-7-2623,-5-9-7202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13.184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05789.8125"/>
      <inkml:brushProperty name="anchorY" value="-515436"/>
      <inkml:brushProperty name="scaleFactor" value="0.5"/>
    </inkml:brush>
  </inkml:definitions>
  <inkml:trace contextRef="#ctx0" brushRef="#br0">0 189 17880,'0'0'902,"20"-3"-955,7 0 18,5 3-50,2 6 106,-2 8 59,-2 8-107,-4 7 59,-6 7-37,-5 7 8,-6 5 15,-5 3 14,-8 3-40,-6-1 14,-5-3-6,-3-7 0,1-8 18,3-10-4,3-8 2,3-7-19,4-6 6,2-5-321,2-8 35,2-10 158,7-13 13,5-13-51,8-13-365,4-10 272,7-9 82,6-5 177,4 2 98,4 6 124,-2 11 316,-5 15-170,-8 15 37,-9 13 203,-9 10 440,-5 6-170,-6 5-398,-2 4-206,0 7-104,0 10 158,1 11-291,2 13 70,-1 11-102,1 9 0,-1 5-62,0 0-1405,1-4-910,0-9-1865,2-13-4685,-1-14 3869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13.686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07647.3125"/>
      <inkml:brushProperty name="anchorY" value="-517102"/>
      <inkml:brushProperty name="scaleFactor" value="0.5"/>
    </inkml:brush>
  </inkml:definitions>
  <inkml:trace contextRef="#ctx0" brushRef="#br0">66 49 16808,'0'0'4570,"1"-9"-4522,5-1-16,3-1-40,5 2 26,4 3 15,3 2 201,3 6-36,1 7-89,1 6-21,-1 8-93,-3 6-131,-6 5-102,-5 6-245,-11 4 150,-12 4-139,-10 3-862,-9 1 1497,-5-2-636,-1-1 279,0-3 129,5-6 17,5-7 46,6-6 34,6-8-5,6-5 23,5-6-4,4-4 2,11-3 298,12-1 383,13-2-222,14-3-27,11-3-168,9-3 203,4-3-131,1 0-203,0 0 268,-7 1-263,-9 2-127,-11 2-40,-15 3-102,-11 2-712,-10 2-1187,-7 1-1036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37.93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09561.96875"/>
      <inkml:brushProperty name="anchorY" value="-518856.40625"/>
      <inkml:brushProperty name="scaleFactor" value="0.5"/>
    </inkml:brush>
  </inkml:definitions>
  <inkml:trace contextRef="#ctx0" brushRef="#br0">180 426 8980,'0'7'12430,"-1"-7"-12195,-3 0-275,-5-1 96,-4-2-80,-5-5 32,-4-4-11,-1-5 78,-1-7-97,3-4-4,3-6-1,6-4-42,4-1 66,3 0-21,3 2-48,5 3-3,5 3-21,5 5 40,5 4-88,5 4 27,4 6-49,5 5 11,4 4-79,2 10 58,0 9-40,-2 9 47,-6 10 7,-6 9 55,-8 6-125,-6 5 152,-10 3-11,-10-1-13,-9-3 104,-10-6-29,-6-7 31,-4-7 108,-3-8-124,1-6 44,3-7 79,6-5-63,6-4-14,8-2-32,6-1 5,6-1-61,4 1-171,2-1-122,1 1 58,5 0 339,6-1-158,8 1 126,8-4-24,6-5-10,6-6-52,3-7-154,1-5-34,1-6 33,-2-2-132,-3-2 242,-5 0 94,-4 2-131,-7 2 186,-6 6-52,-5 5 92,-5 6-58,-3 6 115,-3 4-144,-1 3 26,-2 2-122,1 5-9,-1 10 108,2 11-1,-1 16 99,1 14-21,-1 15 125,0 14 173,0 12-210,1 10-16,-1 5 114,-2 0-194,-2-5-35,-3-8-13,-4-13 29,-1-13-32,-3-15 10,-1-15 54,-1-13 115,-1-12 8,-1-9 45,-3-8-24,-3-11-26,-1-10-161,0-10-13,1-7 11,4-5-70,5-3 94,6-1-105,4 1 14,9 2-155,11 2 190,11 4-176,11 2-171,11 3-382,11 2-395,8 1-333,9 2-1072,4 1-1980,-13 6-4561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38.745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11320.53125"/>
      <inkml:brushProperty name="anchorY" value="-520605.34375"/>
      <inkml:brushProperty name="scaleFactor" value="0.5"/>
    </inkml:brush>
  </inkml:definitions>
  <inkml:trace contextRef="#ctx0" brushRef="#br0">11 120 3602,'0'0'12123,"-2"0"-11443,0 0 43,0 0-238,0 0-191,1 0-270,0 0 16,4 0-91,6 0 67,10-1-42,9 0 12,5 0-20,5 0-33,-1 3-253,-3 3 144,-4 6-190,-6 6 86,-7 5-67,-5 6 240,-7 4 62,-8 4-43,-8 3 48,-9 0-48,-6-1 88,-7-2 11,-1-5-19,1-5 10,3-7 36,6-6 44,7-6-28,5-3 50,6-3 80,3-4-171,2-7 1,4-7-6,7-9-27,6-8 24,8-6-101,6-5 198,3-4-212,4-2 142,1-1-43,-2 3 105,-3 4-121,-6 9 78,-6 8 144,-7 9 69,-6 9 48,-3 4-243,-4 5-53,-1 1-34,-2 2-84,1 4 17,0 7 101,0 8 24,0 9 93,-1 10 38,1 7 72,0 4-145,0 4-63,1 0-24,1-2-6,3-3-789,4-5-1140,4-8-2392,4-10-6715,-3-9 12809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39.030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12996.03125"/>
      <inkml:brushProperty name="anchorY" value="-522306.4375"/>
      <inkml:brushProperty name="scaleFactor" value="0.5"/>
    </inkml:brush>
  </inkml:definitions>
  <inkml:trace contextRef="#ctx0" brushRef="#br0">116 0 12406,'0'0'6640,"-5"12"-6595,-3 8 297,-2 12-46,-2 11 518,0 9-654,0 7 686,0 5-302,2 3-93,0-1-129,2-5-201,1-8-111,3-10 12,1-13-41,1-10-424,1-11-1411,1-16-1212,3-17-2715,1-2-7189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39.816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11617.15625"/>
      <inkml:brushProperty name="anchorY" value="-521610.28125"/>
      <inkml:brushProperty name="scaleFactor" value="0.5"/>
    </inkml:brush>
  </inkml:definitions>
  <inkml:trace contextRef="#ctx0" brushRef="#br0">24 26 1393,'0'0'10455,"0"-5"-9505,0 0 2,0 0-101,0 1-146,0 1 63,0 0 1356,0 4-2122,1 5 30,4 8 24,3 7-16,3 8 64,0 7 97,-1 4-231,-3 3 94,-2 1-72,-5 0-5,-6-3-169,-6-6-1354,-4-7-17,-2-9-965,2-12-3523,3-6-1059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40.410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10324.53125"/>
      <inkml:brushProperty name="anchorY" value="-520724.03125"/>
      <inkml:brushProperty name="scaleFactor" value="0.5"/>
    </inkml:brush>
  </inkml:definitions>
  <inkml:trace contextRef="#ctx0" brushRef="#br0">1 4 9204,'0'0'5037,"13"-2"-4887,8 0-134,8 3-16,5 5 18,2 7-23,-2 7 8,-3 6 15,-7 7-23,-7 4 8,-6 4-3,-8 2 0,-9-1-243,-7-3 107,-6-5 85,-3-7 43,0-7 53,2-7-42,4-6 112,4-3-32,4-8-99,3-8-585,5-9 721,6-8-210,7-6-6,6-6-161,5-2 287,3 0-60,2 2 25,-1 5 61,-3 5 115,-5 9 269,-6 6 139,-4 7-128,-4 5-88,-4 2-366,-1 6 54,-2 7-46,0 8 70,0 11-3,0 9-32,1 8-43,-1 7-8,1 2-1515,0 1-915,5-5-1195,-1-11-5106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48.15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65886.9375"/>
      <inkml:brushProperty name="anchorY" value="-698945.4375"/>
      <inkml:brushProperty name="scaleFactor" value="0.5"/>
    </inkml:brush>
  </inkml:definitions>
  <inkml:trace contextRef="#ctx0" brushRef="#br0">188 11 2945,'0'0'0,"0"0"1441,0 0-1121,0 0 769,0 0-121,0 0-394,-28 20-27,-3 9-123,-3 9 269,4 7-90,5 4-317,7 5 474,6 3-512,5 3-88,4 3-18,5 1-100,5 1-39,6 0 24,5-3-33,7-3-28,5-5 26,5-6 26,7-8-26,3-8 11,3-11-115,2-8 144,1-7-104,2-10-192,1-9-187,1-10 336,-1-7-885,-3-5 672,-5-5-302,-6-2 659,-7-3-119,-7-2 103,-7-2-21,-6-2 11,-6-2-3,-4-1 18,-5-1 52,-5 0 191,-5 2 6,-6 1 331,-3 4-46,-5 4-413,-3 3 207,-4 5 159,-1 6 15,-2 6-192,0 8-24,0 6-282,0 6 28,1 7-47,-1 6 0,2 8-41,3 7 49,2 6-91,5 6-11,5 4-672,5 4-448,6 0-718,8-1-963,3-9-2768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40.822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11933.09375"/>
      <inkml:brushProperty name="anchorY" value="-522417.59375"/>
      <inkml:brushProperty name="scaleFactor" value="0.5"/>
    </inkml:brush>
  </inkml:definitions>
  <inkml:trace contextRef="#ctx0" brushRef="#br0">7 1 10645,'0'0'6910,"12"0"-6724,9 0 68,7 2-315,4 4 103,0 4 14,-2 4-72,-4 4 24,-6 3-82,-7 4 58,-4 2-40,-10 3 66,-9 1 38,-9 0-26,-7 0-6,-4-2 40,-1-2-51,1-4 16,3-5 14,6-5-43,5-4 51,6-5-54,4-2-21,3-1-107,6-2-216,8 0 446,13 0 77,13-5-64,12-3 67,10-5-200,2-3 55,-3-1-82,-8-2-600,-13 0-598,-16 0-1176,-23 19 2105,3 0 1,-1 0-1,0 0 1,0 0-1,0 0 1,1 0-1,-1 0 1,0 0-1,-1 0 1,1 1-1,0-1 1,0 0-1,0 0 1,0 0-1,-1 0 1,1 0-1,0 0 1,-1 0-1,1 1 1,-1-1-1,1 0 1,-1 0 0,0 0-1,-13-17-5539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41.825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13586.4375"/>
      <inkml:brushProperty name="anchorY" value="-523892.6875"/>
      <inkml:brushProperty name="scaleFactor" value="0.5"/>
    </inkml:brush>
  </inkml:definitions>
  <inkml:trace contextRef="#ctx0" brushRef="#br0">375 0 4626,'0'0'7307,"0"0"-7045,1 0 125,1 0 29,0 0 131,2 2-208,0 0-190,1 2-45,-1 0-104,-1 0 88,1-1-90,-2 1 7,0-1-2,-1 1-22,0 3 24,-6 3 86,-6 5 50,-8 4-26,-8 5-134,-8 4 59,-6 4-8,-3 3 16,-2 2 35,1 1-102,4 0 51,7-1 0,7-2-40,8-3-98,7-3 119,8-3-154,8-2 175,10-1-71,8-1 24,8-2-22,4-2-125,2-2-283,-1-3 371,-5-3-261,-7-2 303,-7-2-63,-6-2 101,-4-2 18,-4 0-18,-2 1-8,-3 1 22,-5 5-28,-6 2 121,-5 3-109,-3 2 74,-3 4-3,0 2-18,1 3-49,1 2 14,4 1-26,4 0-52,5 0-23,5-2 21,5-1-142,7-2-108,5-2-407,8-3-215,4-4 85,2-1 312,1-4-211,-4 0 329,-4-3 306,-6-1 72,-5-1 145,-3 1 301,-4 1 264,-2 3 341,-6 4-437,-3 4 181,-4 5 54,-3 5-571,-1 5 282,0 5-71,3 5-257,3 5 62,4 5-200,3 5 8,7 4-70,9 1-45,12-5-440,-18-49 111,1 0 1,-1 0 0,1-1 0,10 10 0,-9-11 80,0 0 0,0-1 1,1 0-1,0 0 0,9 4 1,-6-7-809,-1 1 0,0 0 1,0 0-1,1-2 1,11 2-1,45 1-2847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42.794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14861.09375"/>
      <inkml:brushProperty name="anchorY" value="-526859.8125"/>
      <inkml:brushProperty name="scaleFactor" value="0.5"/>
    </inkml:brush>
  </inkml:definitions>
  <inkml:trace contextRef="#ctx0" brushRef="#br0">5 45 8196,'0'0'6395,"-2"-7"-6329,0 1 284,2-2-436,7 0 38,9 2-18,11 1 23,9 2-29,8 2 48,6 5-181,3 5-209,-1 6-42,-3 4-609,-8 5 607,-11 2-289,-10 3 664,-11 1 29,-11 2 25,-10 0 66,-9 0 9,-8-1 167,-3 0 198,-2-2-83,-1-1-48,4-1-109,4 0-144,6-1-9,6 0-12,5 2-118,5 0 69,4 0-101,6 1-235,6 0 120,7-1-688,6-1 339,5-2 109,3-3 326,2-3 114,-1-2 38,1-2 202,-3-2 438,-3-2-523,-6 0 374,-6-2 205,-6 0-233,-4-1 169,-4-1-250,-2 2-7,0 0 68,-5 4 5,-2 2-150,-3 4-138,-1 2-136,2 3 2,1 3-37,2 3-53,4 3 50,8 3-560,7 1-363,6 0-77,7-1-88,3-2-118,0-4 380,-4-4 815,-5-5-66,-6-5 91,-7-3 880,-8-3 912,-12-1-824,-13-1 323,-11 0-587,-10-1-437,-6 0 74,-2-2-301,3-2 23,7-2-58,9-7-1190,11-10-2689,10-14-6215,7 1 12334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44.06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16338.3125"/>
      <inkml:brushProperty name="anchorY" value="-529389.4375"/>
      <inkml:brushProperty name="scaleFactor" value="0.5"/>
    </inkml:brush>
  </inkml:definitions>
  <inkml:trace contextRef="#ctx0" brushRef="#br0">454 61 5955,'0'0'12400,"-24"-14"-11848,-6 0-418,-3 0-60,-3 2-63,0 8-27,-2 9-35,0 9 9,-1 10 31,2 8-29,0 5-8,5 4 21,5-1-119,6-2 90,7-5-275,5-8 152,6-6-149,7-7-168,9-6 101,8-6 104,7-9-203,7-8 313,1-6 168,-2-5-22,-3-3 70,-7 1 159,-5 2 201,-7 5 104,-5 6 272,-4 5-320,-1 6-203,-3 2-77,0 4-176,2 5-140,1 7 194,4 9 57,4 7-124,3 6 68,4 4-58,1 1 14,3-2-6,1-6-112,-1-6-547,2-8-206,0-7 486,2-9-240,0-10-216,1-10 414,-3-7-270,-3-7 589,-5-2 62,-3-2 8,-3 3 51,-2 5 69,-2 5 131,-1 7 210,-2 7 196,-1 4-129,0 4-405,0 3-30,2 6 51,5 7 256,4 9-205,7 6 248,4 7-422,8 4 126,4 2-88,6-1-27,4-6 5,3-8 51,3-9-72,2-6 24,-1-10-45,0-11-84,-4-8 23,-7-8 79,-6-6 11,-8-6 21,-10-4 57,-6-3-33,-9-1 33,-8 0-28,-6 3 9,-5 5-3,-1 8 19,2 8-81,1 8-106,1 6 83,1 6 21,-1 8-64,-1 10 24,0 11 66,1 12 17,2 11 373,3 7-7,3 3 119,3 0-107,6-5 134,8-7-264,7-9-203,11-12-45,9-9-51,12-13-1609,6-13-2067,2-15-8829,-10-2 12108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44.55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18540.71875"/>
      <inkml:brushProperty name="anchorY" value="-531067.25"/>
      <inkml:brushProperty name="scaleFactor" value="0.5"/>
    </inkml:brush>
  </inkml:definitions>
  <inkml:trace contextRef="#ctx0" brushRef="#br0">369 1 9492,'0'0'6777,"0"3"-6422,0 5-219,0 8 301,-1 10 265,-5 12-401,-6 11-21,-7 11-149,-7 7-75,-7 6-13,-6 2-27,-4-1 40,-2-4-69,2-8 21,6-12-8,8-14-19,9-13-50,8-9-548,9-10-146,10-9 659,14-8-5,12-6 85,10-2 34,8 0 4,4 2 133,0 5-75,0 4 10,-3 4 76,-4 3-193,-5 6 96,-4 4-109,-6 6-160,-4 4-648,-7 1-1473,-6 0-2375,-5-5-5611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44.745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20055.71875"/>
      <inkml:brushProperty name="anchorY" value="-533043.875"/>
      <inkml:brushProperty name="scaleFactor" value="0.5"/>
    </inkml:brush>
  </inkml:definitions>
  <inkml:trace contextRef="#ctx0" brushRef="#br0">0 1 8260,'0'0'14860,"0"0"-14705,0-1-233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45.001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21345.8125"/>
      <inkml:brushProperty name="anchorY" value="-534294.3125"/>
      <inkml:brushProperty name="scaleFactor" value="0.5"/>
    </inkml:brush>
  </inkml:definitions>
  <inkml:trace contextRef="#ctx0" brushRef="#br0">159 0 7395,'0'0'11787,"-5"19"-11621,-3 15 909,-3 15-950,-3 14 0,-2 10-98,-2 5-51,-1-1-189,0-7-1316,3-12-197,2-15-1137,3-17-2977,4-12-3235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45.271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19917.9375"/>
      <inkml:brushProperty name="anchorY" value="-533628.0625"/>
      <inkml:brushProperty name="scaleFactor" value="0.5"/>
    </inkml:brush>
  </inkml:definitions>
  <inkml:trace contextRef="#ctx0" brushRef="#br0">1 0 11781,'0'0'5598,"23"17"-5086,16 5 592,15 4-242,11-1-523,9-2-192,4-4-115,-1-4-14,-2-4-18,-8-3-635,-8-1-1107,-12-1-694,-12 2-1419,-13 2-1835,-10-1-467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45.49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21915.28125"/>
      <inkml:brushProperty name="anchorY" value="-535103.6875"/>
      <inkml:brushProperty name="scaleFactor" value="0.5"/>
    </inkml:brush>
  </inkml:definitions>
  <inkml:trace contextRef="#ctx0" brushRef="#br0">1 22 10501,'0'0'8185,"12"9"-7238,12 2-411,12 0-269,14-3-259,12-3-19,8-7-1579,8-7-872,4-6-670,4-5-2417,-17 1-2606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46.181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22396.71875"/>
      <inkml:brushProperty name="anchorY" value="-535511.9375"/>
      <inkml:brushProperty name="scaleFactor" value="0.5"/>
    </inkml:brush>
  </inkml:definitions>
  <inkml:trace contextRef="#ctx0" brushRef="#br0">2 3 15255,'0'0'7446,"-1"-1"-7323,1 0-470,16 8-8521,1 3 1272,-1 0 1642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49.07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67236.0625"/>
      <inkml:brushProperty name="anchorY" value="-700530"/>
      <inkml:brushProperty name="scaleFactor" value="0.5"/>
    </inkml:brush>
  </inkml:definitions>
  <inkml:trace contextRef="#ctx0" brushRef="#br0">156 167 7780,'0'0'0,"0"0"1888,0 0-1026,0 0 1227,0 0-1123,0 0-859,0 0 71,-5 9-66,-1 9 259,-1 10-208,0 8 136,1 7-203,2 5 131,1 2-9,1 0-130,1-2-69,1-6-6,-1-5 9,1-8-46,0-7 13,0-8-80,1-5-351,-1-4 95,0-4 133,0-1 134,0-2-176,0-2 125,0-2 57,0 0 74,0-1-14,0 2 14,0 0 0,0 1 0,0 1 56,0 1 22,0 1-97,0 0 32,0 1-31,0 0 23,0 1-8,0-1-15,0 0-33,0 0 64,0 0-58,2 0 56,2 0-35,3 0 48,3 0-51,1 0 35,3 0-11,0 0 3,3 0 0,1 0 19,3 0-24,3 0 7,3-2 36,2-3 7,1-4-56,0-3 57,-3-4-1,0-3-56,-4-4 38,-1-3 5,-3-3-21,-3-1 7,-3-3-2,-3-3 38,-3-1-49,-4-1 73,-1 0-97,-1 1 30,-3 3 7,-3 2 14,-5 3 16,-4 4-2,-5 3 2,-5 3 56,-5 3-91,-3 2 11,-3 2-43,-2 4 27,0 3-10,1 2 20,2 1-23,2 2-11,2 2 3,2 3-3,2 4 0,2 5-19,2 4 6,3 6 15,3 3-4,3 2-36,4 0 30,3 0 8,3-1-77,2-4 79,1-3-63,2-4 74,3-4-39,2-5-286,6-3-852,3-2-951,4-7-3309,-2-1 388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45.93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23754.75"/>
      <inkml:brushProperty name="anchorY" value="-536352.5625"/>
      <inkml:brushProperty name="scaleFactor" value="0.5"/>
    </inkml:brush>
  </inkml:definitions>
  <inkml:trace contextRef="#ctx0" brushRef="#br0">83 1 3249,'0'0'13844,"0"4"-13580,0 8 35,0 10 832,-2 10-640,-2 9-208,-3 6-99,-1 4-128,-2 0 8,-1-1-128,0-7 88,0-9-1358,1-10-1387,2-11-1756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46.544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23715.125"/>
      <inkml:brushProperty name="anchorY" value="-536807.25"/>
      <inkml:brushProperty name="scaleFactor" value="0.5"/>
    </inkml:brush>
  </inkml:definitions>
  <inkml:trace contextRef="#ctx0" brushRef="#br0">30 0 11157,'0'0'5888,"-1"28"-4308,-1 9-724,-1 9-173,-1 3-128,0-1-350,0-6-106,0-7-67,0-10-24,2-9-24,1-7-147,0-5-520,3-7-122,6-10 647,7-8-933,9-8 277,7-5-133,2 1 475,-1 4 216,-2 6 96,-6 7 88,-6 6 72,-3 7 157,-3 7-18,-2 8 37,-1 7 16,1 4-227,1 5 67,0 1-368,4 2-1510,3-1-2913,-2-6-5237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47.010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25298.3125"/>
      <inkml:brushProperty name="anchorY" value="-538402.3125"/>
      <inkml:brushProperty name="scaleFactor" value="0.5"/>
    </inkml:brush>
  </inkml:definitions>
  <inkml:trace contextRef="#ctx0" brushRef="#br0">162 0 10949,'0'0'6294,"-2"10"-5897,-2 11 972,-2 12-772,-2 12 153,-2 11-342,-2 10 107,-2 7-187,-2 2-32,-2 0-184,1-5-50,1-8-20,3-11-44,2-12 26,4-12-30,3-10 28,1-8-28,3-6-140,0-9-166,3-11-94,3-12 158,5-10 69,3-6 134,1-4-155,1 2 170,-1 5 25,-2 8 13,-4 10-13,-3 8 101,-2 7-123,-2 6 3,-2 2-264,0 5-435,-1 4 69,-1 4-1069,-2 4-1118,-2 0-2266,1-3-4968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47.340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23963.125"/>
      <inkml:brushProperty name="anchorY" value="-537572.6875"/>
      <inkml:brushProperty name="scaleFactor" value="0.5"/>
    </inkml:brush>
  </inkml:definitions>
  <inkml:trace contextRef="#ctx0" brushRef="#br0">237 1 12182,'0'0'6707,"-1"0"-6403,0 3-125,-3 8 141,-1 9 208,-4 12-163,-2 10 105,-3 10-214,-3 8 40,-4 7-189,-2 5-30,-2 1-21,-1-3-61,2-7-43,4-9-478,4-14-989,4-13-1131,4-12-1186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47.755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22449.84375"/>
      <inkml:brushProperty name="anchorY" value="-536997.625"/>
      <inkml:brushProperty name="scaleFactor" value="0.5"/>
    </inkml:brush>
  </inkml:definitions>
  <inkml:trace contextRef="#ctx0" brushRef="#br0">1 1 11957,'0'0'7545,"28"-1"-7289,14 5 315,14 7-403,6 7-173,3 8 106,-4 4-98,-6 5 0,-8 1-19,-10-2-390,-12-1-77,-9-2-152,-11-1 16,-12-2-21,-10-2-299,-8-2 552,-5-4 310,0-4-54,0-2 120,3-3-13,4 1 27,3 1 13,3 3 72,3 5 280,4 6-93,4 3 403,2 3-217,2 0-197,4-2-29,3-3-107,4-6-136,5-5 30,5-6-620,8-7-1360,10-11-918,7-11-2620,-4-1-2827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48.174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24153.65625"/>
      <inkml:brushProperty name="anchorY" value="-538947.8125"/>
      <inkml:brushProperty name="scaleFactor" value="0.5"/>
    </inkml:brush>
  </inkml:definitions>
  <inkml:trace contextRef="#ctx0" brushRef="#br0">0 14 13254,'0'0'7035,"4"-4"-6856,6 0 149,7 0 16,7 3-304,4 3-10,1 5-14,-1 3-35,-2 3-106,-4 1-65,-4 1-231,-5 0-188,-4-2 73,-4-3-27,-2-2 94,-2-2 143,-2-3 59,1-1 185,-1-2-41,0 0 139,1 0 61,-1-1-85,1 1 72,0-1-77,0 1 21,2 0 254,3 1-1,5-1 128,8 1 577,7-1-491,7 0-285,4 0-28,1 0-146,-4 0-2,-4 0-721,-9 0-1518,-7 2-1740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49.366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25905.5625"/>
      <inkml:brushProperty name="anchorY" value="-540330.25"/>
      <inkml:brushProperty name="scaleFactor" value="0.5"/>
    </inkml:brush>
  </inkml:definitions>
  <inkml:trace contextRef="#ctx0" brushRef="#br0">1 1 9236,'0'0'9130,"-1"0"-8986,7-1 37,13 3 438,15 2-184,17 2-382,15 2 70,10-1-126,7 0-229,1-1-1080,-5-1-737,-11-1-953,-15 0-2320,-17-1-3217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49.560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27829.9375"/>
      <inkml:brushProperty name="anchorY" value="-541654.5"/>
      <inkml:brushProperty name="scaleFactor" value="0.5"/>
    </inkml:brush>
  </inkml:definitions>
  <inkml:trace contextRef="#ctx0" brushRef="#br0">0 11 9540,'0'0'7743,"26"8"-6906,14 1-525,17-1-21,12 0-307,8-4-899,5-6-1128,-1-8-999,-5-8-3796,-16 1 972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49.912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29667.625"/>
      <inkml:brushProperty name="anchorY" value="-542914.25"/>
      <inkml:brushProperty name="scaleFactor" value="0.5"/>
    </inkml:brush>
  </inkml:definitions>
  <inkml:trace contextRef="#ctx0" brushRef="#br0">13 1 8180,'0'0'9327,"-5"0"-9349,0 6 185,2 7-40,7 8 213,8 9-163,10 5-45,9 6-77,10 3 10,8 3 62,7 2-152,5 1 66,0-1-79,-4 0-151,-7-2-145,-11-2 65,-13-2 76,-10-1 178,-13-1-5,-15-3 56,-14-2 51,-11-5-11,-10-5-29,-7-5-27,-3-6-14,1-5-335,6-4-262,9-7-1272,12-10-1933,27 9 3138,1 1 0,-1-1 0,1 1-1,-1-1 1,1 1 0,0-1 0,0 0-1,-1 1 1,1-1 0,0 0 0,1 0-1,-2-2 1,-6-19-1144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50.182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31018.6875"/>
      <inkml:brushProperty name="anchorY" value="-544959.8125"/>
      <inkml:brushProperty name="scaleFactor" value="0.5"/>
    </inkml:brush>
  </inkml:definitions>
  <inkml:trace contextRef="#ctx0" brushRef="#br0">113 0 14070,'0'0'5542,"-1"18"-5518,-1 14 765,-3 16-583,-3 14 63,-1 10-213,-2 4 38,-2 0-105,1-5-146,1-9-1177,0-13-742,1-15-1157,-1-12-2101,2-11-4245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6:58.75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17892.625"/>
      <inkml:brushProperty name="anchorY" value="-651965.3125"/>
      <inkml:brushProperty name="scaleFactor" value="0.5"/>
    </inkml:brush>
  </inkml:definitions>
  <inkml:trace contextRef="#ctx0" brushRef="#br0">48 1 1088,'0'0'0,"0"0"0,0 0-1140,-9 0 1309,-1 0-286,1 0 117,1 0 0,2 1 0,3 0 0,1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51.16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65891.25"/>
      <inkml:brushProperty name="anchorY" value="-699389.375"/>
      <inkml:brushProperty name="scaleFactor" value="0.5"/>
    </inkml:brush>
  </inkml:definitions>
  <inkml:trace contextRef="#ctx0" brushRef="#br0">142 12 5122,'0'0'0,"0"0"1329,0 0 224,0 0 122,0 0-357,0 0-774,0 0-15,0 0 28,0-2-114,0-1-176,0 1-118,0 0 1,0 0-20,0 2-132,0 5 92,-1 9 153,-2 12 29,-4 11-237,-6 10 80,-5 7-110,-4 4 3,0 0-659,1-4-694,5-7-645,5-10-2137,4-13-2761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51.41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29635.9375"/>
      <inkml:brushProperty name="anchorY" value="-544322.75"/>
      <inkml:brushProperty name="scaleFactor" value="0.5"/>
    </inkml:brush>
  </inkml:definitions>
  <inkml:trace contextRef="#ctx0" brushRef="#br0">0 21 12070,'0'0'5685,"30"-4"-5544,16 1-74,16-1-56,10 1-11,5 1 40,2 0-51,-3 1 16,-4 0 14,-8 1-24,-10-1-49,-11 3 14,-11 3-101,-11 7 7,-8 9 161,-6 10 61,-4 9 30,-7 11-145,-7 7 86,-8 7 5,-5 5-43,-4 0-21,-2-3 5,0-7 14,5-10-6,4-13-15,6-12 23,6-10-8,4-8-15,4-8-313,6-8 349,7-9-399,7-7 154,5-2 62,3 0-195,0 3 288,-1 5-32,-1 6 72,-4 5 10,-1 3 22,-1 8 35,-1 6 10,1 6 94,2 6-80,1 4-46,4 1-24,3-2 19,4-4-29,4-5 8,6-5-227,5-6-291,4-9-62,1-9-274,-3-7-74,-7-6 92,-11-6-530,-11-4 1310,-11 0-65,-11 0 164,-10 4 356,-6 5 68,-2 7 285,-1 8-171,0 4-208,2 6-159,0 5 79,2 7-104,1 8 136,3 7-115,2 8 1,3 6-206,2 1 91,7 1-97,10-3 41,11-5 136,13-7-153,13-9-20,12-7-33,9-11-373,4-9 64,-2-7-211,-6-5 5,-13-4 174,-13-2 91,-14-1 188,-11 1 76,-8 1 53,-6 3 243,-4 5 144,-2 4 69,-1 5 227,0 4-387,2 4-357,0 1 90,1 4-330,0 7 261,1 7-16,0 9 210,0 6-215,2 5 77,-1 1-61,3-2 10,3-4-98,6-7 63,8-7-210,7-7 283,11-7-128,9-9 79,6-8-15,1-5-14,-2-3-181,-6-1 256,-8 1-66,-9 5 79,-10 4 192,-6 4 212,-7 5 103,-1 6-640,0 10 557,2 11 276,1 12-9,1 13-627,0 11 428,-2 9-329,-1 5-126,-7 1 36,-8-5-142,-10-6 32,-10-11 3,-8-13-25,-6-13 9,-2-10-246,0-14 182,4-12-67,5-13 16,7-12 37,10-10-10,7-9-201,12-7-15,13-4 28,16 1-991,17 2-54,-31 49 597,0-1 0,22-15-1,45-22-2194,20 7-2014,-13 11-354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52.34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33129"/>
      <inkml:brushProperty name="anchorY" value="-546159.5"/>
      <inkml:brushProperty name="scaleFactor" value="0.5"/>
    </inkml:brush>
  </inkml:definitions>
  <inkml:trace contextRef="#ctx0" brushRef="#br0">269 183 12086,'0'0'4543,"-28"7"-4626,-7 6 214,-4 7-142,1 7-7,2 4-36,6 3 30,6-2-48,6-3-80,6-5-483,6-7 448,3-6-349,9-4-368,9-6 424,10-7 290,9-7-941,6-8-195,1-6 993,-1-4 210,-4-2 53,-5 1 153,-8 4 563,-6 5 109,-6 7 325,-5 6-314,-4 4-104,-2 3-702,-1 6 232,1 8-176,-1 8 509,2 8-407,2 6 180,2 5-196,2 1-84,3-3-20,5-5-65,3-7-8,7-9 54,8-7-392,8-10 226,5-9-29,3-8-94,-3-6-319,-6-5 629,-9-2-75,-9 0 22,-7 4 61,-7 4 229,-4 6 198,-4 6 315,0 5-438,-2 4-235,1 2-34,-1 2-217,1 5 228,1 7 255,2 7-143,3 6-118,6 4 341,7 2-280,7-1 204,8-2-76,9-5-184,8-6 19,7-6-74,4-5-46,3-8 26,0-7-124,-4-7 34,-7-7 96,-10-6-200,-8-5 250,-10-3-263,-7-4 210,-7-2 11,-5-1 109,-3 1-133,-3 3 198,-1 3-171,0 7 146,-1 6-154,-1 6 26,-3 6-85,-1 4 19,-1 4-11,-4 2 56,-1 7-35,-4 7 51,-1 9 99,1 11 309,3 10 237,4 7 257,7 6 427,11 2-558,11-1 237,10-3 17,9-8-788,7-8-66,7-11-118,7-10-53,6-11-1384,4-13-1479,-4-11-1606,-10-12-7518,-14 1 10768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55.255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35966.1875"/>
      <inkml:brushProperty name="anchorY" value="-547688.625"/>
      <inkml:brushProperty name="scaleFactor" value="0.5"/>
    </inkml:brush>
  </inkml:definitions>
  <inkml:trace contextRef="#ctx0" brushRef="#br0">25 60 9092,'0'0'10127,"-2"-7"-9315,0 0-103,0-1-205,0 2-320,2-1-15,6 2-159,9 0 6,11-1 62,9 2-44,8 1-39,4 2-6,2 3-2,-1 6-3,-5 5 19,-6 5-155,-9 5 82,-10 6 6,-6 6-24,-12 5 48,-11 6 5,-12 4-37,-11 3 51,-8 2-128,-6-2 18,-3-2 83,3-6 27,3-6-22,6-7 51,8-7-32,8-7 29,8-6-64,7-5-74,4-3 18,2-3-125,3 0 144,3-1 102,7 2-9,6-1 54,9 1 10,7 1 38,8-1-102,6 0 144,4 1-157,2-1 104,-2 1-32,-5 1-10,-6 0-52,-9 0 14,-8 0-45,-8-1-232,-6 0-908,-5-1-578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59.055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37713.875"/>
      <inkml:brushProperty name="anchorY" value="-549610.9375"/>
      <inkml:brushProperty name="scaleFactor" value="0.5"/>
    </inkml:brush>
  </inkml:definitions>
  <inkml:trace contextRef="#ctx0" brushRef="#br0">24 11 4978,'0'-4'14996,"0"4"-14998,0 0 7,0 0-5,0 0 0,0 0 0,0 0 0,0 0 0,0 0 0,0 0 0,0 0-205,0 6-27,0 7 272,0 12-72,-2 12 141,0 10-122,-2 8 23,0 5-7,0 0-3,1-5-19,1-7 6,1-10-59,0-11-3,1-9-21,3-9-389,6-8 258,7-11-173,8-9 42,6-10-327,5-6 314,1-4-147,-1 0 118,-5 3 291,-4 6 69,-7 7 21,-5 7 54,-6 7 383,-4 4-367,-3 4 75,1 7 15,0 8 523,1 6-280,3 8-127,2 4-193,4 4 53,3-1-21,5-2-96,5-4 11,5-7-9,6-7-20,9-7-108,6-11-306,5-9 99,4-9-465,-2-7 139,-5-5-288,-6-4 10,-10-1 452,-9 1 138,-10 2 286,-8 4 29,-6 6 301,-4 6 81,-6 6-41,-3 6-117,-4 3-56,-4 4 24,-3 7 19,-3 7 178,0 10 121,1 8-377,3 7 201,4 5-129,5 2-141,4-1 78,6-5-129,8-6-154,7-10-166,10-8-528,10-9-355,9-12-502,7-9-1104,4-10 2522,1-6-2517,-5-5 1911,-8-1 842,-9 1-111,-11 3 2347,-9 6-792,-6 6 440,-6 7 158,-2 5-665,-1 3-541,-2 4-118,-1 1-298,-4 4-17,-3 6 203,-2 6 78,-2 8-235,3 5-120,2 5 101,2 3-331,4-1 54,5-3-67,8-5 24,9-8-48,12-6-62,12-12-562,15-11-350,13-12-162,12-11 309,8-8-198,0-7-549,-4-5 390,-14-3-937,-14 0 1414,-17 1 98,-15 6 628,-12 8 1376,-8 9-258,-5 10 842,-5 8-754,-4 7-507,-4 6-444,-5 7 169,-2 11 166,-4 9-327,1 10 135,1 10-156,1 6-152,5 5 113,3 2-217,5-3 22,3-5 5,8-8 8,6-8 128,9-9-165,10-10 18,10-7-288,10-9-186,8-8-377,5-9-219,1-7-215,-4-7 399,-8-4 140,-11-3 327,-12 0 425,-10 0 266,-9 4 959,-5 5-457,-4 7 392,-1 6-67,-2 5-165,-1 6-653,-1 2-123,-4 4-54,-1 8-106,-4 8 34,-2 9 3,2 6-21,2 6 26,2 3-45,4-1-24,3-4 24,2-6-85,5-6-145,4-9-167,5-5-470,7-7 208,7-9-846,2-9 1254,0-9-1651,-5-8-411,-7-6 680,-5-4 73,-8-2 1752,-6 1 349,-4 3 324,-2 5 383,1 6 148,1 6-140,2 5 236,1 6-1039,5 3-239,7 4 183,8 2 211,8 3-632,6 5 302,6 5 154,2 6-547,1 6 177,-3 5 60,-4 4-111,-6 4 21,-7 0 69,-7 1-98,-5-2 69,-5-4-96,-5-3 27,-5-7-86,-1-6-221,-2-5 171,0-5 138,3-8-42,1-8 47,3-8-4,4-9-17,6-7 6,8-5-228,8-1-719,7 1-835,6 3-1463,4 3-13,-5 9-1967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59.37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41736.6875"/>
      <inkml:brushProperty name="anchorY" value="-551081.4375"/>
      <inkml:brushProperty name="scaleFactor" value="0.5"/>
    </inkml:brush>
  </inkml:definitions>
  <inkml:trace contextRef="#ctx0" brushRef="#br0">348 0 6723,'0'0'9981,"-15"11"-9045,-4 6-469,-3 5-198,2 4-76,3 2-55,5 0-79,4 0 16,3-1 26,6-1-66,5-1-35,4-1-48,3-2 45,1-1-130,0-2 111,-1-3-18,-2-2 6,-3-4 39,-2-2-48,-3-2 91,-2-2-64,-3-1 40,-7-1-48,-11-1-304,-10 0-307,-11-3-792,-9-5-577,-9-7-1248,-5-10-3311,10 2 2289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3:59.582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40119.1875"/>
      <inkml:brushProperty name="anchorY" value="-550130.9375"/>
      <inkml:brushProperty name="scaleFactor" value="0.5"/>
    </inkml:brush>
  </inkml:definitions>
  <inkml:trace contextRef="#ctx0" brushRef="#br0">0 4 13478,'0'0'4330,"27"0"-3852,13 0-324,15 0 23,9 0-284,8 0-675,4 0-2638,-1-2-4080,-14 1 648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00.435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41858.625"/>
      <inkml:brushProperty name="anchorY" value="-551398.25"/>
      <inkml:brushProperty name="scaleFactor" value="0.5"/>
    </inkml:brush>
  </inkml:definitions>
  <inkml:trace contextRef="#ctx0" brushRef="#br0">0 588 5539,'0'0'11816,"18"-28"-11766,6-9 214,6-9-221,3-6 200,0-3-286,-2 0 73,-3 1-84,-4 3-23,-6 3-390,-5 5 499,-5 7-243,-3 6 3,-3 8 179,-2 7-134,0 6 83,-1 4-40,0 3-27,-2 4-10,-3 4 111,-3 7 41,-3 8-6,-3 10 30,-1 10-24,1 8 269,2 8-133,3 3-78,3 2-45,3-2 21,1-5-34,3-6 26,3-8-26,5-9 8,5-9-22,5-8-50,7-6-62,4-6-360,6-8 21,2-8 44,0-6 452,-1-7-183,-4-3 178,-5-2-15,-5 0 44,-6 1 310,-5 5-10,-4 6-70,-4 5 374,-2 5-222,-1 4-256,-1 3-88,0 2-75,0 1-21,1 5-80,-1 5 112,0 8 112,0 6-66,0 4-6,0 2-70,1 0 17,1-2-11,4-4 0,5-4 0,6-6 0,5-5-37,6-5-214,4-2-16,4-3-66,1-4 42,-2-4-37,-3-3-139,-6-2 208,-6-2-405,-6-1-964,-5-1-1605,-3-1-4608,-4 3 6611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02.204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43950.25"/>
      <inkml:brushProperty name="anchorY" value="-552595.3125"/>
      <inkml:brushProperty name="scaleFactor" value="0.5"/>
    </inkml:brush>
  </inkml:definitions>
  <inkml:trace contextRef="#ctx0" brushRef="#br0">260 7 7732,'0'0'6789,"0"-1"-6087,0 0-8,0-1 5,0 1-147,0 0 160,0 1-448,0-1-58,0 2-209,0 5 32,0 6-10,0 10 331,0 11-94,0 11 235,-1 10-409,-5 9-20,-4 8-46,-6 5-11,-5 1 32,-4-3-29,-2-9-8,2-12-16,1-12 22,5-13 10,4-11-22,1-8-346,2-8-107,0-11-122,1-10 63,1-10-15,3-9 207,2-9-167,10-7-145,10-4-88,14-1 625,12 2-158,12 5-632,7 7 712,7 7 91,7 8 51,6 7 101,5 7 45,0 7 33,-4 4 90,-12 4-171,-12 2-56,-15 3-7,-14 3-49,-10 2 64,-10 4-2,-5 2 77,-3 1-37,-5 1 53,-3-1-32,-3-2 179,-1-1 61,1-4-139,2-2-77,2-3-18,3-2-9,2 0 14,1-2-99,1 0-83,3-4-429,5-5-94,5-5 537,4-3-409,3-3 67,1 0 401,0 2-17,-1 2 64,-3 4 81,-4 4 282,-4 2 224,-4 4 14,-2 2 7,-2 0-452,-1 2 36,0 1 72,2 4 422,2 5-453,3 6 106,5 6-256,4 5 448,8 5-349,8 1-147,8-1 45,9-4-93,8-7 35,7-7-51,5-6-491,4-7-29,0-9 69,-4-8 43,-7-8 285,-12-5 78,-14-5 37,-11-2 216,-12 0 208,-7 3 291,-7 4-96,-6 4-184,-4 6 269,-2 4-373,1 6-246,1 3-31,1 2-62,2 3-115,2 3 27,1 5-35,1 8 62,2 8 93,1 7 69,1 8 9,5 6 26,7 7-78,6 5 44,6 3-92,6 3 137,2 0 13,0-4 75,-4-6-219,-7-10 32,-5-10-19,-8-9 33,-12-9 63,-15-7-128,-15-4-50,-15-8-195,-9-7 250,-6-9-12,1-7-12,4-7 36,8-8-84,13-6 44,12-4-204,15-4 318,11 49-61,0-1 1,1 1-1,0-1 0,0 1 0,3-11 0,-1 10-6,0 0 1,0 0-1,1 1 0,0-1 1,6-7-1,-3 5-14,1 0 1,1 0-1,13-11 0,40-27 20,12 3-457,9 2-261,3 1-640,-2-3-1315,-7-2-2447,-18 9-4871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02.355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47008.5625"/>
      <inkml:brushProperty name="anchorY" value="-553864.0625"/>
      <inkml:brushProperty name="scaleFactor" value="0.5"/>
    </inkml:brush>
  </inkml:definitions>
  <inkml:trace contextRef="#ctx0" brushRef="#br0">15 1 16135,'0'0'5043,"-3"6"-7893,-9 2-4380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04.02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45711.9375"/>
      <inkml:brushProperty name="anchorY" value="-552616.6875"/>
      <inkml:brushProperty name="scaleFactor" value="0.5"/>
    </inkml:brush>
  </inkml:definitions>
  <inkml:trace contextRef="#ctx0" brushRef="#br0">0 289 11333,'0'2'10875,"0"-2"-10547,0 0-144,1-1 112,4-7-221,7-9-33,8-11-34,9-8-264,5-5-43,3 0 14,0 4-78,-5 6 206,-5 9-81,-7 7 70,-5 6-181,-5 5 34,-3 6 187,0 8 88,-1 7 5,0 9 16,-2 7 22,-1 7 32,-1 4-46,-1 0-338,0-3 132,-1-7 108,0-8-248,-1-9 175,1-8-167,0-5-348,2-11 471,6-9 154,6-12 37,5-9 24,6-5-26,1-1 48,0 2-17,-1 7 6,-5 9 0,-3 7 19,-6 8 13,-2 6 109,-2 2-159,0 6 183,2 6-112,1 7 54,1 5-51,-1 7-43,0 2 67,-2 3-98,-1 0 28,-2-3 9,-1-4 32,-2-7-64,-1-6 21,-1-5-8,1-5 37,1-5-29,1-6 85,4-10-117,4-8-18,4-6 2,2-4-121,3 1 145,-1 4-29,0 6-46,-2 7 75,-1 7-117,0 6 165,2 9-51,3 10 113,4 8-65,4 6-50,2 4 90,1 0-144,-2-4-330,-5-7-1983,-7-6-2748,1-9-3398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52.11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64480.375"/>
      <inkml:brushProperty name="anchorY" value="-698569.6875"/>
      <inkml:brushProperty name="scaleFactor" value="0.5"/>
    </inkml:brush>
  </inkml:definitions>
  <inkml:trace contextRef="#ctx0" brushRef="#br0">0 62 7700,'0'0'0,"0"0"2289,0 0-2559,0 0 1852,0 0-200,0 0-1361,0 0 166,1 11-75,0 9 115,0 7-211,0 7 91,0 4-123,-1-1 10,1-1-26,-1-6 3,1-7-22,2-6-274,2-7-427,5-5 66,4-4 88,5-9-365,4-7 616,1-7-21,1-6-312,-1-4 250,-3-1 457,-4 1-99,-4 3 179,-5 6 738,-2 5 209,-4 6 403,-1 6-694,-1 3-133,-1 2-190,0 1-256,0 4-48,1 5 101,0 6 142,-1 5-299,4 5-48,4 4-32,7 2-29,7 0-38,9-2 65,8-6-4,7-6-202,8-6-480,7-9-6,5-9-58,1-8 192,-4-6 386,-8-4-1312,-13-2 1438,-12 1-37,-11 1 135,-8 3 423,-7 4 500,-3 3-20,-2 5 319,0 3-434,-1 3-192,2 2-126,-1 1-261,1 2-267,1-1-40,0 2-94,1 3 177,5 4-59,4 2 24,3 3 0,5 0 19,4-2-6,3-1-16,2-4 6,2-3-3,0-1-75,-1-5-202,0-6-59,-3-4 0,-2-5-54,-3-4 67,-3-2-40,-5-1 145,-4 0 52,-4 3 30,-2 2 77,-1 5-34,-3 5 72,-4 3-19,-2 4-48,-3 6 53,-3 6 38,-1 8 63,1 7 287,3 6 36,3 5-45,2 3-24,6 2-104,10-2-106,11-3-73,12-4-10,12-8-27,12-6-894,9-8-1315,5-6-4087,-11-4 1446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04.20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48000.75"/>
      <inkml:brushProperty name="anchorY" value="-553901.4375"/>
      <inkml:brushProperty name="scaleFactor" value="0.5"/>
    </inkml:brush>
  </inkml:definitions>
  <inkml:trace contextRef="#ctx0" brushRef="#br0">1 0 9332,'0'0'8167,"11"5"-9061,10 6-974,13 4-829,12 6-2073,11 4-1948,-6-3 7132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05.096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49490.875"/>
      <inkml:brushProperty name="anchorY" value="-555270.1875"/>
      <inkml:brushProperty name="scaleFactor" value="0.5"/>
    </inkml:brush>
  </inkml:definitions>
  <inkml:trace contextRef="#ctx0" brushRef="#br0">1 832 8340,'0'1'9223,"0"0"-8604,0 0-19,0 0-408,0-1 144,0 0-50,0 1-169,0-1 51,1 0-24,-1 0 0,1 0-56,-1 0 35,1 0-14,-1 0-15,1-1 4,0 1-58,0 0 35,0 0 43,1 0-52,1-2 57,3-4-72,3-4 21,2-2-64,1-2-3,0 1 16,-2 0-26,-1 1 8,-2 2-3,0 2-38,-1-1-7,0 0 0,2-2-3,1-3-19,1-3 6,2-4-78,2-5 96,2-4-69,2-4 3,1-5-75,0-3 93,-1-2 43,-2-1 8,-1 2 43,-2 1-65,-2 2-15,-1 3 39,-2 3-15,1 2 61,-2 2-128,1 4 152,-1 2-29,-1 3-9,-2 4 28,0 2-28,-2 3 46,-1 3-50,0 3 52,-1 2-108,0 2 50,0 2-19,0 0-16,0 0-31,-1 1-12,1 6 1,-2 9 109,-4 13-13,-4 17 234,-4 17-5,-4 15-2,-1 11-156,-2 5-28,3-3-41,3-9-37,4-15-51,4-16-456,3-18-1368,9-17-1209,9-22 160,11-21-2855,-1-4-260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05.690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51054.625"/>
      <inkml:brushProperty name="anchorY" value="-556408"/>
      <inkml:brushProperty name="scaleFactor" value="0.5"/>
    </inkml:brush>
  </inkml:definitions>
  <inkml:trace contextRef="#ctx0" brushRef="#br0">79 0 8116,'0'0'10927,"0"8"-10876,-1 10 432,-2 12-243,-1 12-72,-3 10 32,-1 8 14,-2 4-180,0 1 17,0-5-51,1-8 5,2-12-23,2-12-593,2-11-598,2-10 153,5-10 53,7-11 963,6-9-619,5-7 245,2-2 398,-1 2-91,-3 3 73,-5 8 74,-4 5 74,-4 6 359,-3 4 36,-1 4-506,1 6 205,1 7 251,1 6-203,1 8-32,2 5 147,-1 3-147,0 3-179,-1 0-5,0-5-34,-3-5-4,0-7-20,0-8-70,-1-5-355,2-6 59,3-10 125,4-8 40,3-11-77,3-8-152,1-7 248,1-4-198,0-1 323,1 3 59,-2 5-5,-2 7 58,-4 10-47,-2 8 333,-3 7-3,0 9-336,3 9 376,1 9-144,4 7-69,3 4-121,3 1 9,0-2-16,0-5-22,-2-6-517,-4-7-694,-6-7-1291,-3-11-2618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05.88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52878.9375"/>
      <inkml:brushProperty name="anchorY" value="-558149.8125"/>
      <inkml:brushProperty name="scaleFactor" value="0.5"/>
    </inkml:brush>
  </inkml:definitions>
  <inkml:trace contextRef="#ctx0" brushRef="#br0">1 1 12310,'0'0'5656,"32"5"-5363,22 3-194,22 2-105,17 2-1613,14-1-1740,8-1-3308,-18-2-170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06.18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54723.4375"/>
      <inkml:brushProperty name="anchorY" value="-559483.8125"/>
      <inkml:brushProperty name="scaleFactor" value="0.5"/>
    </inkml:brush>
  </inkml:definitions>
  <inkml:trace contextRef="#ctx0" brushRef="#br0">157 1 15911,'0'0'3989,"-6"23"-3725,-3 12 232,-4 13-330,-2 8-177,-2 5 128,0 1-138,0-2 13,0-6-5,3-9-284,2-12-479,3-12-86,3-10-805,2-31-4925,4-11 3265,1-11-158,0 3-467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06.52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53300.0625"/>
      <inkml:brushProperty name="anchorY" value="-558590.875"/>
      <inkml:brushProperty name="scaleFactor" value="0.5"/>
    </inkml:brush>
  </inkml:definitions>
  <inkml:trace contextRef="#ctx0" brushRef="#br0">36 106 5523,'0'0'11629,"6"-11"-11024,0-1-60,1 0 74,1 0-377,3 3-60,3 0 2,5 0-99,5 1-34,5 1 42,2 0-111,1 3 50,0 1-38,-2 1 9,-4 1-96,-3 2 101,-4 2-91,-5 5 83,-4 3-43,-4 3-5,-3 4 59,-3 2-94,-7 3 105,-9 1 79,-9 2-133,-11 0-83,-9-1-202,-7-4-123,0-3 109,3-5-648,8-5-526,11-3-1619,9-4-4069,9-2 1775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07.996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51993.9375"/>
      <inkml:brushProperty name="anchorY" value="-557479.1875"/>
      <inkml:brushProperty name="scaleFactor" value="0.5"/>
    </inkml:brush>
  </inkml:definitions>
  <inkml:trace contextRef="#ctx0" brushRef="#br0">0 566 10965,'0'0'5709,"22"-12"-5263,14-9-526,13-12 149,10-10-365,3-8-104,-3-6-270,-7-2-95,-10 1 2,-12 7 688,-11 8-35,-8 11 92,-7 11 293,-3 8 111,-4 7-292,-5 6-81,-6 8 14,-4 9 10,-3 9 121,-2 8 79,2 7 155,2 6-293,3 4 24,6 2-129,3-2 41,4-3-59,4-7-43,7-8 30,9-8 42,8-9 118,10-7-160,7-7-57,4-7 108,2-7-287,-4-5-159,-6-3-21,-10-1 447,-9-1-47,-8 0 96,-9 1 127,-9 3 140,-7 2 26,-5 5-253,-4 3 82,-1 4-18,-2 3-80,2 5-14,1 5 150,2 5-11,3 6-64,3 5-48,4 5 67,4 2-83,3 1-70,2-3-74,4-6-5,7-7-195,7-5-80,8-7-233,8-9 463,6-8-97,6-7-51,3-6 334,1-4-98,-5-1 42,-7 1 93,-8 3 329,-9 3-70,-8 5 400,-6 6-117,-3 4 131,-3 3-211,0 4-291,-1 1-168,0 6-56,0 6-32,-1 9 69,1 6-98,0 4 32,0 3-11,1-2-56,1-2-97,0-6-516,2-6-30,8-6 325,8-6-162,8-8 528,8-8-83,6-8-23,3-6-65,-1-4-40,-5-1-221,-6 0 317,-8 2 99,-8 5-2,-6 5 508,-4 5 127,-4 5 87,-2 4 198,0 2-787,0 2-41,-1 5-7,2 7-64,4 8 213,3 8-174,6 4 44,5 4-86,5 0 18,5-2-47,2-2-102,2-6-421,0-8-560,0-6 501,-1-8-390,-3-9 574,-2-10 195,-3-9-91,-5-7 385,-3-5-100,-1-2 364,-1 0 95,-1 3 180,-1 3-46,-2 7 237,-1 7 51,-3 6-245,-1 5-102,-1 3-205,4 4-243,3 4 48,7 7-3,5 4-66,6 5 58,6 3-18,4 1-70,4 0 3,2-4 13,2-5-26,0-6-30,2-6 65,1-8-22,2-9 8,0-8-280,-1-6 248,-5-6-126,-6-3 91,-6-5-21,-7-2-10,-6-3 116,-7-3-146,-5-1 104,-4 0 6,-3 4-172,-4 5 185,-3 7-6,0 9 78,-1 8-88,2 7-25,0 5-162,1 9 115,-1 9 85,-2 14-8,0 12 331,1 12 173,1 10-253,2 6-86,1 3-146,2-2 2,6-7-523,8-11-1184,-11-46 1341,-1 0 0,1 1 0,-1-1 0,1 0-1,0-1 1,0 1 0,6 5 0,-5-6-297,0 0-1,1 0 1,-1-1 0,0 1-1,1-1 1,0 0 0,6 2-1,-2-2-799,-1-1 0,1 1 0,0-1-1,16-1 1,29-2 1378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08.30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55733.8125"/>
      <inkml:brushProperty name="anchorY" value="-558757.875"/>
      <inkml:brushProperty name="scaleFactor" value="0.5"/>
    </inkml:brush>
  </inkml:definitions>
  <inkml:trace contextRef="#ctx0" brushRef="#br0">337 0 10181,'0'0'4676,"-13"24"-3315,-5 13-561,-5 14 430,-4 10-13,-3 10-113,-2 6-343,-2 3-446,-1 0-145,1-4-156,4-11-12,5-13 4,7-16-700,7-13-547,4-15-837,7-16-470,9-16-2139,7-16 215,0 3-1881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08.71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54167.5"/>
      <inkml:brushProperty name="anchorY" value="-558118.875"/>
      <inkml:brushProperty name="scaleFactor" value="0.5"/>
    </inkml:brush>
  </inkml:definitions>
  <inkml:trace contextRef="#ctx0" brushRef="#br0">18 41 6643,'0'0'9930,"13"-10"-9431,6 0 48,7 0-211,5 2 32,3 5-29,3 8-280,0 8 114,-1 6-32,-4 4-111,-5 2-4,-8-1-4,-6 0-25,-6-3-13,-10-1-221,-9-1-182,-11-2-187,-10-1-176,-8-2 196,-4-2 108,0-1 382,4-3 59,7-2 15,8-1 97,8 0 277,5 1-56,5 3 112,4 5 374,2 7-120,1 6 154,1 8-440,2 4-112,4 4 310,3 0-606,4-3 107,1-6-67,4-8-136,4-8-1348,6-9-314,9-13-1270,6-14-6254,-5-1 5081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09.166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55648.9375"/>
      <inkml:brushProperty name="anchorY" value="-559957.5"/>
      <inkml:brushProperty name="scaleFactor" value="0.5"/>
    </inkml:brush>
  </inkml:definitions>
  <inkml:trace contextRef="#ctx0" brushRef="#br0">1 18 7892,'0'0'9481,"12"-5"-9161,7 0 211,6 0-312,3 3-16,2 4 45,0 4-29,-3 2 136,-3 3-187,-4 0-70,-5 1-95,-4 0-24,-5 1 31,-3 1-351,-2 0-347,-3 1 98,-3-1-69,-3 1 320,-2-2-53,-1-1 91,-2-1 63,0-2 193,0-2-123,3-2 181,3-2-122,2-1 77,3-1-22,1-1 25,2 1 32,4-1 103,7 1 329,7-1-85,6 0 106,5 1 77,6-1 76,4 0-220,3-1-338,1-2-6,-1-1-274,-5-1-1327,-8 0-1674,-9 0-9515,-9 0 13313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54.00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67192"/>
      <inkml:brushProperty name="anchorY" value="-700146"/>
      <inkml:brushProperty name="scaleFactor" value="0.5"/>
    </inkml:brush>
  </inkml:definitions>
  <inkml:trace contextRef="#ctx0" brushRef="#br0">1 431 9700,'0'0'0,"0"0"1633,0 0-1569,0 0 1606,0 0-1096,0 0-483,18-11-91,10 0-83,10 0 88,5 3-111,1 6 111,-3 7-50,-5 8 34,-6 6 11,-9 6 53,-8 5-50,-6 6 168,-6 6-161,-9 6 129,-9 6-131,-6 3 19,-6 0-46,-1-6-178,2-7 85,6-12 112,7-11-19,5-9-152,6-14-434,9-13-92,11-15 476,11-11 130,10-9-389,7-4-56,4 0-145,-1 5 649,-4 7-34,-7 10 42,-8 10 117,-9 8 310,-7 7-120,-4 4-17,-4 8 802,-2 7-404,0 8-157,-1 9-8,0 7-174,2 7-154,1 5-43,3-1-61,2-1-70,0-7 14,0-7-11,1-9-187,0-7-675,2-7-173,5-8-414,5-10 49,7-10 1010,6-9 179,1-5-976,-3-2 558,-4 1 695,-7 4-188,-7 5 1031,-5 7 212,-5 5 239,-3 6-188,-2 3-361,-1 3-160,0 1-307,0 1-245,0 3-54,1 4 246,4 5-145,3 3-58,6 2-88,7 1 35,7-1-40,8-3 26,8-3-26,5-5 7,3-2-562,2-4-363,1-6 88,0-6 51,-3-5 114,-6-4 742,-9-3-1150,-10 0 886,-10 0 150,-8 2-15,-7 3 500,-7 3 139,-3 4 138,-2 4-621,0 3-46,-1 2 1,0 4-41,1 5 78,1 5 15,2 6 188,2 3-105,3 3-218,1 0 66,3 0-37,5-3-37,9-3 48,11-5 151,13-4-98,16-4-16,14-6-48,13-8 8,8-5-586,2-4 575,-5-3-872,-10-1 363,-14-1 506,-17 1-389,-15 2 473,-14 3 287,-9 3 526,-6 3-186,-3 3 274,-2 3-227,0 2-245,0 2-139,1 1-285,0 0-56,2 0-86,-1 4-51,1 4 100,2 5 39,5 3-7,8 4 28,9 0 70,14-1-74,16-2 44,14-6-31,13-3 45,10-6-107,2-7 14,-5-5-251,-10-4 85,-16-2-320,-19-3 326,-15-1 21,-17-2-22,-15-1 118,-14-1-645,-12 3 749,-7 3-267,-6 4 67,-3 5 77,0 4-61,2 7 78,4 7 34,5 8-64,6 6 80,7 6-43,6 5-80,6 0 99,5-2-72,5-5-72,7-7 189,10-7 107,9-7-61,9-10 35,9-9-118,5-10 32,3-9-35,0-7 6,-2-5-41,-4-5-26,-6-5 80,-7-3-101,-7-2 106,-7-3-31,-5 0-28,-5 1-101,-4 4 102,-2 8 37,-2 9 27,-2 13-38,0 9-77,1 9 115,-1 11 34,0 12 198,1 17 568,0 16-427,-1 18 617,1 15-244,0 13-306,2 7-347,1 0-77,4-6-134,3-11-64,6-16-2011,7-19-854,-20-44 2193,0 0-1,0 0 1,0-1 0,1 0-1,-1 1 1,1-1-1,6 4 1,19 10-2561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12.285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57469.6875"/>
      <inkml:brushProperty name="anchorY" value="-561396.1875"/>
      <inkml:brushProperty name="scaleFactor" value="0.5"/>
    </inkml:brush>
  </inkml:definitions>
  <inkml:trace contextRef="#ctx0" brushRef="#br0">327 2 7668,'0'0'10772,"-12"-1"-10676,-5 4-26,-6 9 69,-5 10 85,-3 13 133,-2 15 49,-2 16-206,0 18 256,2 18 11,4 14-486,5 9 190,7 2-192,7-6-1,13-13-60,11-19 28,-10-77-224,-1 0 0,2 0 0,10 21 0,-12-27 66,1 0 0,0-1 0,0 1 0,0-1 0,1 0 0,8 8 0,-9-10-6,0 1 0,0-2 0,1 1 0,-1 0-1,1-1 1,0 0 0,-1 0 0,7 2 0,-5-4-133,-1 1-1,1 0 1,-1-1 0,1 0-1,-1 0 1,1 0 0,0-1 0,5 0-1,-2-2-1307,1 1 1,-1-1-1,0-1 0,16-7 0,28-18-2802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12.299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56170.75"/>
      <inkml:brushProperty name="anchorY" value="-561272.9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57671.125"/>
      <inkml:brushProperty name="anchorY" value="-563105.3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56151.6875"/>
      <inkml:brushProperty name="anchorY" value="-562366.437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57635.875"/>
      <inkml:brushProperty name="anchorY" value="-564275.625"/>
      <inkml:brushProperty name="scaleFactor" value="0.5"/>
    </inkml:brush>
  </inkml:definitions>
  <inkml:trace contextRef="#ctx0" brushRef="#br0">40 87 11317,'0'0'6070,"3"19"-5571,4 13-230,5 11 267,5 10-104,4 6-485,4 3 181,1 1-123,-1-3-2,-1-7-280,-2-9-1305,-4-11-953,-4-10-1467,-4-11-2481,-3-6 2423</inkml:trace>
  <inkml:trace contextRef="#ctx0" brushRef="#br1" timeOffset="1">256 196 12214,'0'0'6792,"-10"9"-6720,-4 9 222,-7 12 58,-3 11-264,-3 8 131,0 6-236,-2 6 79,0 0-70,2-2-99,5-7-1131,6-11-917,7-12-2055,10-12-3850,3-8 4237</inkml:trace>
  <inkml:trace contextRef="#ctx0" brushRef="#br2" timeOffset="2">751 116 8660,'0'0'8924,"7"23"-8700,4 8-80,6 10-48,4 3-101,5 0 0,2-3-102,2-7 62,1-8-828,-2-9-7,-1-7-569,-2-9 96,-2-10-442,-3-9-102,-4-5 1219,-5-5 465,-3-2 120,-4-1 701,-3 3 443,-1 3 611,-1 6-280,-1 5-133,0 6-393,0 4-434,0 2-102,-3 6-302,-2 9 428,-3 9 133,-4 10-326,-1 10 108,-1 7-281,0 8 216,1 5-358,1 4-10,3 0-1278,3-4-2398,2-10-3711,3-13 2091</inkml:trace>
  <inkml:trace contextRef="#ctx0" brushRef="#br3" timeOffset="3">2018 267 14743,'0'0'4396,"-12"33"-4166,-3 13 79,-2 15-109,1 7-85,0 4-120,1-1 26,3-7-58,2-11-83,4-12-446,2-13-421,2-12-43,1-14-525,2-14-1038,3-14-860,1-11 1463,3-11-776,0-9 1899,0-8 821,1-7 193,1-5 1101,1-2 265,1 2 243,3 6 711,0 11-1213,2 12-104,0 12 13,1 10-581,1 10-171,0 7 0,2 4-59,-1 5-277,1 2 77,-2 6-96,1 6-22,-3 6-34,-2 7 62,-4 5-60,-4 4 94,-4 2-101,-8 1 32,-12 1-11,-11-1 74,-13-2-114,-11-2-186,-7-3-623,-3-4-511,2-4-1306,5-6-4401,12-6 2265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13.272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56168.1875"/>
      <inkml:brushProperty name="anchorY" value="-563220.6875"/>
      <inkml:brushProperty name="scaleFactor" value="0.5"/>
    </inkml:brush>
  </inkml:definitions>
  <inkml:trace contextRef="#ctx0" brushRef="#br0">1 561 9188,'0'0'5563,"28"-22"-3504,15-10-2003,16-12 126,10-7-105,5-6-130,-4-2-603,-8 0 186,-13 2-93,-14 5 414,-13 8 125,-10 10 8,-7 10 440,-6 9-133,-7 7-291,-3 6 154,-3 8-66,-3 8 8,-1 10 57,2 9-55,2 10-36,3 7 28,3 6-50,4 2 51,5-1-110,5-3-5,7-7 35,7-9 2,8-10-18,6-8-30,6-9-141,5-9-19,4-9-266,0-7 47,-3-7-162,-8-4-320,-10-5 194,-10-1 347,-9-1 136,-10 0 217,-9 3 7,-6 4 470,-5 6 120,-2 6-398,-1 5 73,2 4 77,0 5-230,3 5 89,1 8 228,3 8-127,4 5 35,2 6-228,4 2-31,3 1 13,3-2-112,6-6 11,7-7-158,7-6-221,7-7-358,6-7-256,6-9 542,6-8-136,2-8 672,1-5-112,-4-4 16,-6-1 24,-9 1-8,-9 2 0,-8 5 243,-6 4 528,-5 7 293,-2 5-485,-1 5-16,-1 2-379,-1 4-90,-2 5-81,-2 7 128,-1 7-47,-1 6-76,0 5 28,3 3-52,1 1 12,1-2-81,3-5-221,0-5-408,2-7 42,7-5-162,8-7 266,11-8 606,9-8-237,6-5-49,2-4-410,-4-4-251,-6-1 112,-8 0 824,-8 2-152,-7 3 1148,-6 5 69,-3 4 365,-2 4-114,-1 4-625,-1 2-336,1 3-285,0 4-72,0 7 127,1 8 113,-1 9-214,4 6 3,4 4-61,6 3-32,4-1 39,5-4-15,3-7-182,-1-8-525,2-8 194,0-10-285,2-12 398,0-10-179,0-9 642,-3-7-135,-2-5 109,-3-1 200,-2-1 22,-3 4-30,-3 4 152,-2 6-24,-2 7 125,-3 6 9,-2 6-163,0 4 128,-1 5-513,2 8 145,3 8 157,2 9 30,2 9-126,2 6-136,1 5 16,-1 1-40,-2-1 2,-1-3-58,-2-7-395,-2-8 129,-1-8-9,-2-8 99,1-6 69,3-7 139,2-8 27,4-9-70,4-7-45,3-6-214,1-2 166,1 1 104,-1 3 43,-2 5 21,-4 8 5,-2 5 115,-3 5 192,-1 8-197,1 9 56,1 8 96,2 7-73,1 7-28,1 3-121,0 1-26,1-2-451,-1-7-1487,2-6-2368,2-10-5902,-3-5 11369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13.569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59603.25"/>
      <inkml:brushProperty name="anchorY" value="-564663.75"/>
      <inkml:brushProperty name="scaleFactor" value="0.5"/>
    </inkml:brush>
  </inkml:definitions>
  <inkml:trace contextRef="#ctx0" brushRef="#br0">27 1 11349,'0'0'3487,"28"21"-2249,13 11-630,11 10-151,7 7 436,0 5-327,-5 1-209,-10 1-170,-11 0 24,-12-1-91,-14-1-59,-15 0 14,-15 0 26,-14 0-66,-13-2-35,-8-2-328,-4-5-360,1-8-873,8-9-1043,10-9-3121,13-8-3761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13.772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58306.9375"/>
      <inkml:brushProperty name="anchorY" value="-564271.3125"/>
      <inkml:brushProperty name="scaleFactor" value="0.5"/>
    </inkml:brush>
  </inkml:definitions>
  <inkml:trace contextRef="#ctx0" brushRef="#br0">1 1 6419,'0'0'13563,"4"0"-15761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17.445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59591"/>
      <inkml:brushProperty name="anchorY" value="-565537.6875"/>
      <inkml:brushProperty name="scaleFactor" value="0.5"/>
    </inkml:brush>
  </inkml:definitions>
  <inkml:trace contextRef="#ctx0" brushRef="#br0">157 9 9492,'0'0'9754,"0"-2"-8833,1 0-89,0 0-467,0 1 137,-1 0-201,1 0-167,-1 6-73,1 9 59,-2 15 174,-2 16 5,-3 15-99,-4 13-16,-3 9-131,-2 4-8,-2-1-7,-1-5-44,2-11-26,1-13-69,4-14-843,2-15-438,3-14-416,2-17-724,1-19-3678,-1-17 2217,-1-14-1908,0 4 5937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18.241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58165"/>
      <inkml:brushProperty name="anchorY" value="-564854.1875"/>
      <inkml:brushProperty name="scaleFactor" value="0.5"/>
    </inkml:brush>
  </inkml:definitions>
  <inkml:trace contextRef="#ctx0" brushRef="#br0">6 40 9604,'0'0'6721,"-3"-4"-6604,1 2 73,5 1 84,7 3-95,6 3-72,7 1-54,4 0-31,6-1 36,6-1 41,3-3-123,4-3 3,2-5-193,0-3-306,-3-1 93,-4 1 0,-8 1 174,-8 3 215,-8 2-122,-6 2 59,-5 4 120,-3 9 335,-2 9-143,-1 11 13,-1 10 401,0 9-663,-3 8 174,-3 5-48,-3 1-85,-4-2 24,0-8 7,1-10-23,3-11-11,2-12 3,3-9-22,2-12-405,5-12 58,6-12 164,5-9 82,4-5-182,4-1 238,0 3 40,-2 7-64,-2 9 107,-3 6-11,-3 7-14,-1 8 158,-1 9-45,0 10 77,0 8-16,0 6 46,1 6-68,1 3-52,1 1-62,2-2 29,1-4-34,3-6-30,0-8-10,2-8 18,3-6 49,3-9-70,3-10-32,3-8-198,1-9-117,-2-6 38,-2-4 194,-6-4-61,-6-1 144,-6-1 43,-4 2 50,-4 3-24,-4 4 350,-2 7-155,-4 6 139,-1 6-123,-1 6-261,-1 5-3,-2 9 53,0 10-31,1 10 66,0 12 58,3 10 156,2 8-132,3 4-4,4 0-110,6-3 43,8-6 15,5-12-100,8-10-249,6-13-1353,8-14-1594,7-17-5713,-7-2 6403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18.992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60564.4375"/>
      <inkml:brushProperty name="anchorY" value="-566830.25"/>
      <inkml:brushProperty name="scaleFactor" value="0.5"/>
    </inkml:brush>
  </inkml:definitions>
  <inkml:trace contextRef="#ctx0" brushRef="#br0">77 2 7828,'0'0'11045,"0"-1"-10904,1 0 78,-1 7-142,1 10 382,-3 12 435,-2 13-518,-4 11 45,-2 10-34,-2 6-371,0 2 43,1-4-54,3-7-21,2-12 22,3-13-177,1-12-509,1-10-257,4-15 89,5-14 208,6-14-17,4-11 6,3-9 32,1-3 160,-1 1 142,-2 6 250,-4 8 41,-4 11 12,-3 10 313,-4 8 83,-2 7-473,-1 8 158,1 10 306,1 8-106,1 6 34,3 5-69,2 3-130,2 0-81,3-3 11,3-4-35,2-5 6,5-7 16,4-7 32,8-4-65,6-9-53,7-8-509,2-8 45,1-6-122,-5-6 82,-7-2 136,-9-2 112,-10-1 355,-8 0-29,-6 2 167,-5 3 476,-2 4 42,-4 5-293,-1 6 395,-1 5-163,-2 5-416,-1 2-134,-3 7-29,-3 7 11,-1 9 77,-1 10 16,1 7-16,4 6-101,4 4-9,3 0-23,4-3-411,9-7-1249,8-9-491,11-9-2051,9-14-3759,-2-6 6122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20.12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62440.4375"/>
      <inkml:brushProperty name="anchorY" value="-568598.6875"/>
      <inkml:brushProperty name="scaleFactor" value="0.5"/>
    </inkml:brush>
  </inkml:definitions>
  <inkml:trace contextRef="#ctx0" brushRef="#br0">93 36 8388,'0'0'9423,"-13"11"-8975,-3 10 8,-2 10-66,2 11-246,3 7 240,4 5-368,3 1 67,5-3-142,5-6 83,6-10-32,7-11-11,9-9-311,12-12 180,12-13-520,11-12 30,9-11-182,2-8 9,-2-7-241,-9-5 248,-14-2-103,-14 0 423,-12 4 521,-11 8 23,-6 9 1001,-4 11-157,-4 8-59,-5 7-480,-4 10-168,-4 9 157,-3 12 102,0 10-276,2 8 153,3 9-32,4 5-147,4 3-104,4 0-16,5-2 45,6-5-2,7-8-72,6-8 5,7-10 13,8-9 123,9-8-146,7-9 12,8-11-247,3-8-217,1-6-47,-4-5 79,-8-2-58,-11-1-94,-11 2 684,-11 2-92,-9 3 287,-6 5 137,-3 4-1,-3 5 338,-2 5-593,-3 3 153,-3 2-248,-4 7-27,-4 6-61,-3 7 5,0 8 10,2 7-23,2 6 8,5 4-3,4 3 0,4-2-94,1-3 28,6-7 79,4-8-344,7-9-288,7-6 67,10-7 373,11-9-589,6-8-273,3-8 142,-5-7-387,-7-5 320,-12-4 174,-9 0 848,-9-1-179,-9 2 417,-8 3 424,-4 6 66,-4 4-88,0 6-410,1 4 285,3 4-339,4 4 144,2 1-309,3 1 63,1 2-106,2 0 0,1 1 88,-1-1-122,3 0 58,5 0 37,6-2 249,7 1-292,6 1 177,6 0-128,4 0-6,3 5-74,2 5 15,0 7 9,-1 5-24,-2 5 8,-4 4 15,-6 3-23,-7 2 26,-7-1-45,-6-1 14,-4-3-6,-7-4-75,-6-5-184,-3-7-232,-3-5 443,-2-7-77,0-7 34,0-9 104,3-8 310,3-7 11,4-8-73,3-7-127,7-6 501,9-3-774,8 0 243,6 3-107,5 6 6,2 7-97,0 7-290,-2 7-371,-6 6-982,-7 5-2374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20.370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65386.375"/>
      <inkml:brushProperty name="anchorY" value="-569934.1875"/>
      <inkml:brushProperty name="scaleFactor" value="0.5"/>
    </inkml:brush>
  </inkml:definitions>
  <inkml:trace contextRef="#ctx0" brushRef="#br0">1 1 14182,'0'0'6702,"34"6"-5760,15 3-534,15 1-165,6-1-120,-1-1-121,-8-2-938,-13-2-1369,-14-2-1614,-14-1-4010,-12-1 326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54.86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71586.625"/>
      <inkml:brushProperty name="anchorY" value="-701859.3125"/>
      <inkml:brushProperty name="scaleFactor" value="0.5"/>
    </inkml:brush>
  </inkml:definitions>
  <inkml:trace contextRef="#ctx0" brushRef="#br0">0 712 5811,'0'0'0,"0"0"3889,0 0-3846,0 0 1454,0 0-913,0 0 14,12-33-678,5-11 157,7-12-146,3-5 87,0-2 28,-2-3-6,-3 0-48,-3 0-40,-3 2 64,-2 6 32,-4 9-8,-3 12-11,-3 11-32,-2 11 9,-1 8-44,-2 10 49,-1 12-16,-3 11 98,-3 11 11,-3 11 190,-1 10-30,-1 6-203,1 5-26,2 2-25,4-4-7,2-5-3,4-7 19,8-10-25,6-8 9,10-10-22,7-10-255,8-7 183,8-7-181,4-9 253,2-7-1120,-3-6 739,-7-5-267,-9-3 115,-9-1 133,-9 2 469,-7 4-10,-5 5 377,-3 5 647,-2 5-216,-1 3-253,0 5-517,-4 7 10,-3 9 653,-5 10-292,-3 10-102,-1 9-78,-1 7-125,2 3-112,1 0-19,3-6-7,3-10-6,4-10 0,2-12 0,3-7-336,0-9-110,1-10-157,1-11-1195,0-12 1854,-1-10-611,1-8-360,-1-9-115,0-5 315,0-3-448,0 2 958,0 7 149,0 11 200,0 11 619,0 12 525,0 9-290,0 8-206,0 7-597,0 7 720,3 8-205,6 9-326,7 5 46,6 4-54,6 0 88,4-1-421,2-5-6,0-6-74,-1-7-228,0-5-1213,-4-11-1051,-4-9-3988,-6-2 3168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22.150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67114"/>
      <inkml:brushProperty name="anchorY" value="-571259.5"/>
      <inkml:brushProperty name="scaleFactor" value="0.5"/>
    </inkml:brush>
  </inkml:definitions>
  <inkml:trace contextRef="#ctx0" brushRef="#br0">266 163 5298,'0'0'8498,"3"-25"-8269,0-2 499,0-2 22,0 6-46,-2 5-482,-3 7-139,-6 4-33,-7 5 9,-7 6-72,-8 7 21,-6 6 48,-3 4-16,1 4 288,4 1-286,7 1-31,9 1-30,9 2-119,11 1 138,12 0-30,11 2 12,8-1 20,6 0-4,1-1-36,-1-3-212,-6-4-73,-7-4 211,-8-4 53,-8-3-82,-4-3 151,-11-2-42,-9-1-40,-9-2-40,-7-1 83,-4-2-11,1-1-14,3-3 28,7-4 10,6-3-227,7-4 254,8-2-198,9-3 115,9 1 43,6-1 5,6 3 42,5 3-26,1 4 30,0 3 140,-1 4-114,-1 6-32,-3 7 86,-4 7-108,-4 4 108,-4 5-33,-4 1-64,-5-1 59,-3-2-21,-2-5-13,-2-4-14,-1-6 40,-1-5-14,0-2 62,1-3-128,-1-5-184,1-4-288,-1-6 232,3-6 202,3-2-60,4-3 42,5 1 56,4 3-54,1 3 57,1 5 21,0 4 32,-1 5 107,-1 4-121,-1 7 156,-1 6-83,-1 6 26,-1 3-117,-1 1 32,-2-2-35,-2-4 6,-2-4-3,-1-5-75,1-7-15,2-9-57,4-12 179,3-10-112,3-10-72,1-7 42,0-6 17,-1-5-326,-4-2 339,-2-1-227,-4 3 366,-3 8-46,-2 9 121,-2 11 653,-2 10-553,0 9-244,-1 7-38,0 10 5,-3 11 48,-3 10 59,-1 12 8,0 9-13,-1 9 64,3 5-131,1 3 77,2-2-82,2-5 40,3-7-14,3-11-16,1-10-13,3-10 3,2-8 16,4-11-25,3-10-28,4-11-68,3-7-95,0-5 95,-1-3 38,-3 0-10,-4 3 47,-4 5 46,-4 6 45,-4 7 197,-3 5 249,-1 5-505,-2 5 59,1 8-32,-1 9 301,2 6-127,0 7 223,2 5-221,1 2-2,1 0-22,1-4 13,1-5-194,-1-6 74,0-8-69,0-5-24,-2-5 6,2-4-230,0-4-403,3-6 26,4-6-1221,3-4-1393,1-4-2216,-2 4 722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22.860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69270"/>
      <inkml:brushProperty name="anchorY" value="-572921"/>
      <inkml:brushProperty name="scaleFactor" value="0.5"/>
    </inkml:brush>
  </inkml:definitions>
  <inkml:trace contextRef="#ctx0" brushRef="#br0">225 55 8180,'0'0'8492,"-1"-11"-7492,-1-1-338,0 0-201,-1 2-159,-1 3-94,-3 4-75,-2 6 25,-5 7-129,-1 6-2,-2 6-43,2 6-70,3 3-2,3 4-24,4 1 21,7 1-287,7 0-572,8-2-21,4-2 403,3-4-97,-1-4 740,-4-5-414,-5-6 406,-5-5-46,-4-4 299,-7-3 209,-9-2-564,-8-2 152,-8-5-101,-7-2 43,-1-4 21,0 0 293,3 0-285,8 0 158,7 3-65,6 1-210,6 0-70,9 1 6,9-2 18,11-2 27,8-1-24,6 0-157,4-1-67,3 2 194,0 0 44,-2 2 50,-2 2 0,-3 2 64,-2 3 338,-4 1-242,-3 4 225,-1 5-97,-4 9 29,-1 8 163,-3 10 27,-2 10 78,-3 7-385,-4 8 173,-3 4-274,-3 2-27,-3-3-40,-5-6-21,-2-10-1,-1-13-170,-1-12-1072,0-11-433,-1-16-1857,-1-14-866,1-14-161,1 1-148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23.572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70871.9375"/>
      <inkml:brushProperty name="anchorY" value="-574841.9375"/>
      <inkml:brushProperty name="scaleFactor" value="0.5"/>
    </inkml:brush>
  </inkml:definitions>
  <inkml:trace contextRef="#ctx0" brushRef="#br0">0 1 4594,'0'0'9154,"29"2"-9024,11 5 92,10 6-246,4 5 50,-1 5-63,-6 4-307,-7 1-419,-12-1-462,-9-1-117,-10-3 521,-13-5 188,-10-4 569,-10-5-5,-9-3 314,-6-4 783,-2-1-55,0-1 116,3-1 66,6 0-347,8 1-325,9-1-280,6 1-184,5-1-6,7 1-8,10 0-7,11 0 170,13 0-197,13-1 271,11-2-135,9-4-123,4-3 96,0-2-59,-6-2-5,-10 1-16,-14 1 22,-14 2 84,-11 1 388,-12 2-123,-10 2-216,-10 1-91,-8 2-11,-5 1 19,-6 2-13,-2 5-33,-1 4-26,1 7-88,3 6 59,2 5-6,5 4 19,6-1-40,5-2-5,5-5-75,4-7 149,3-5-47,3-5 55,8-4-29,7-7 11,9-7-284,8-8-124,6-6 18,2-6-48,0-2-106,-3 0 570,-5 5-96,-6 5 57,-8 7 420,-5 5 276,-6 6-408,-3 2-124,-1 6 49,0 5 122,0 5 68,2 6-28,-1 4-408,1 3 102,-2 0-560,0 0-1634,-1-4-2123,0-6-6356,-2-5 12547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24.031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72918.125"/>
      <inkml:brushProperty name="anchorY" value="-576433.5"/>
      <inkml:brushProperty name="scaleFactor" value="0.5"/>
    </inkml:brush>
  </inkml:definitions>
  <inkml:trace contextRef="#ctx0" brushRef="#br0">131 0 13254,'0'0'5045,"-16"23"-4695,-4 11-6,-2 12 267,0 9-395,4 5 21,4 4 25,4 0-308,4-4 49,4-8-67,5-10 43,6-11 39,5-11-28,7-10 12,7-12-263,8-13-430,6-12 293,2-9 62,0-6-176,-5-6-230,-7-2 419,-9-3 193,-8-1 84,-7 2 30,-4 6 88,-6 7 56,-3 9 307,-2 10-285,-2 8-158,-2 11 45,-4 12-37,-2 12 131,-2 13-38,2 12 187,1 10 64,4 8 67,3 3-285,4-3-4,5-6-124,9-10-57,-7-46-53,0 0 1,-1 0-1,1 0 0,1 0 0,-1 0 1,0 0-1,4 3 0,-3-4-136,0 0 0,0 0 0,0-1 0,0 1 0,0-1 0,1 0-1,-1 0 1,6 2 0,-3-3-459,0 1 0,0-1 0,1 0 0,-1 0 0,0 0 0,7-1 0,33 0-11327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24.864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74435.4375"/>
      <inkml:brushProperty name="anchorY" value="-578290.1875"/>
      <inkml:brushProperty name="scaleFactor" value="0.5"/>
    </inkml:brush>
  </inkml:definitions>
  <inkml:trace contextRef="#ctx0" brushRef="#br0">148 0 10005,'0'0'11794,"0"1"-11519,0 4-88,0 7-8,-2 10 712,-2 13-659,-3 13 64,-3 10-91,-2 9-170,-3 6 0,-2 0-33,0-2-74,0-6-896,3-10-590,2-11-1049,2-12-1152,0-12-1811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25.121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73010.125"/>
      <inkml:brushProperty name="anchorY" value="-577712.75"/>
      <inkml:brushProperty name="scaleFactor" value="0.5"/>
    </inkml:brush>
  </inkml:definitions>
  <inkml:trace contextRef="#ctx0" brushRef="#br0">1 0 4626,'0'0'12931,"10"3"-11586,10 2-307,11 2 64,12 1-534,11 0-352,8-2 232,7-1-418,5-1 52,2-3-63,0 0-35,-4 0-443,-8-2-1352,-9-1-353,-15 1-2043,-12 0-3480,-12 0 1757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26.01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75070.625"/>
      <inkml:brushProperty name="anchorY" value="-579025.75"/>
      <inkml:brushProperty name="scaleFactor" value="0.5"/>
    </inkml:brush>
  </inkml:definitions>
  <inkml:trace contextRef="#ctx0" brushRef="#br0">1 607 8292,'0'0'7851,"19"-30"-7715,7-11-48,6-10-31,0-7 7,-1-2 74,-3 0-2,-5 0 155,-3 2-302,-6 4 59,-4 8 11,-3 10-35,-3 11 11,-3 9 53,0 8-109,-1 5 34,-1 9-237,-1 11 288,-4 13-59,-3 14 78,-2 12-48,-2 12 167,0 7-215,3 3 88,3 0-142,5-5 54,7-9-115,8-13-251,8-12-101,6-13-217,8-11-370,5-13 309,4-12-720,1-10-40,-4-9 395,-5-5 483,-7-4 45,-8 0 659,-7 2-21,-6 4 405,-4 5 646,-3 7-494,-2 6 555,0 5-280,-1 5-453,-2 3-163,-3 6 82,-4 7 254,-4 7-155,-1 8-232,-1 5 38,2 6-126,1 3-16,3 1-115,3-2 27,3-6-16,3-7-56,1-8-3,1-7-375,0-7-252,3-8 627,3-11-832,2-9 371,1-8 272,0-8-96,-2-4 280,-2-3 48,-2 0 205,-1 4 14,-1 5 648,0 9-192,-2 9 357,1 8-39,0 5-721,-1 5-211,2 8-77,3 7 59,4 8 90,7 6-135,8 3 68,5 0-95,6-4-425,3-6-928,1-8-1203,-3-12-3455,-9-4-58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26.22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77070.3125"/>
      <inkml:brushProperty name="anchorY" value="-580255.8125"/>
      <inkml:brushProperty name="scaleFactor" value="0.5"/>
    </inkml:brush>
  </inkml:definitions>
  <inkml:trace contextRef="#ctx0" brushRef="#br0">1 1 11957,'0'0'3621,"29"13"-1948,20 4-636,21 3-610,16-1-187,9-3-128,1-5-112,-10-3-1928,-19-4-3755,-20-2-6893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28.590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78965.9375"/>
      <inkml:brushProperty name="anchorY" value="-581636.0625"/>
      <inkml:brushProperty name="scaleFactor" value="0.5"/>
    </inkml:brush>
  </inkml:definitions>
  <inkml:trace contextRef="#ctx0" brushRef="#br0">1 1531 11573,'0'0'4738,"0"-24"-2793,1-8-1526,1-8-69,5-8-94,5-6-72,4-6-139,5-8-18,3-10-22,4-12 17,1-12-28,1-12 9,2-10-246,2-3 182,0 2 7,0 9 52,-3 14-6,-4 19 8,-7 22 18,-5 19 33,-6 18-46,-4 12-2,-3 8-262,-2 5 166,-1 8-232,0 11 191,-4 15 145,-5 16-3,-5 16 0,-4 13 10,-2 9-20,-2 5 4,1 1 17,2-3-6,4-9-34,4-10-8,5-14-38,3-14-234,3-14-628,3-13 70,5-9-35,8-11 126,7-11 635,6-8-358,3-8 224,1-3 139,-3-2-24,-3 3 171,-5 2-3,-5 6 197,-6 5 457,-3 6 106,-4 6-48,-2 2-7,-1 3 26,-1 1-686,1 3 8,-1 3-61,0 6-2,2 6 84,0 5-79,3 4-8,0 1 2,3 0-5,1-3 0,2-6-261,3-5-337,4-5 118,4-8-406,7-10 718,4-10-523,3-9-51,0-7 171,-2-4 56,-5-1 153,-5 1 362,-8 5-51,-5 5 456,-5 8 636,-3 7 106,-2 5 32,-1 5-55,-1 3-740,1 1-75,0 5-290,1 6 90,-1 8-53,1 8 83,0 7-96,0 4-6,0 2-37,2-3-69,1-5 53,1-8-78,0-8-538,1-6-184,0-6-153,-1-9 449,1-10-152,-1-8-179,-1-8 442,-1-6-65,-3-4 311,-3 0 136,-3 3 0,-3 4 155,1 7 227,0 8 486,3 8-118,1 5-166,3 3-397,0 3-125,2 3-3,0 5-32,3 3 168,5 5-179,5 1 99,7 0-85,8-2 21,8-4 30,6-3 138,5-8-243,3-9 80,1-10-103,-1-7-111,-3-7 9,-4-2-69,-7 0 274,-8 1-101,-10 3 80,-7 5 43,-5 3 26,-4 6 259,-4 4 99,-3 5 120,-1 4-163,-3 3-162,-4 6-219,-2 9 23,-4 11 44,-2 11 87,0 12-96,1 9-74,3 8 58,4 5 49,4 1-129,3-6 6,4-9-43,3-14-312,5-12-251,6-14 13,7-15 337,7-17-113,6-15-189,5-15 107,2-11 141,0-7 232,-2-5-15,-5 1 122,-4 2-22,-7 7 257,-6 9 117,-4 12 355,-5 11 144,-3 11 102,-2 7-94,-1 7-854,1 8 150,1 9-158,2 9 395,1 8-194,1 8-17,0 5 203,-1 3-384,-1 3 43,-2 0 51,-1-2-127,0-8 39,-1-7-14,0-10-19,-1-9-50,1-7-398,2-6-189,3-7 325,5-10 283,3-7-299,4-6-45,0-3 109,1-1 174,-2 3 98,-2 5-66,-3 6 93,-2 5-43,-2 6 51,-2 3-32,0 3 235,1 4-86,3 6 318,1 7-251,3 5 13,2 6-20,0 3 12,1 3-194,0 0 55,0-2-82,-1-4 16,-2-4-26,-2-6-575,0-5-471,-2-5-985,-1-3-1948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28.855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82135.125"/>
      <inkml:brushProperty name="anchorY" value="-582248.3125"/>
      <inkml:brushProperty name="scaleFactor" value="0.5"/>
    </inkml:brush>
  </inkml:definitions>
  <inkml:trace contextRef="#ctx0" brushRef="#br0">0 93 10949,'0'0'8727,"39"-1"-7988,19-2 141,17-2-357,10-3-376,2-3-115,-5-2-227,-11 0-1403,-14 0-1097,-16 2-1483,-16 3-7438,-11 2 11224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55.09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73612.3125"/>
      <inkml:brushProperty name="anchorY" value="-703031.8125"/>
      <inkml:brushProperty name="scaleFactor" value="0.5"/>
    </inkml:brush>
  </inkml:definitions>
  <inkml:trace contextRef="#ctx0" brushRef="#br0">0 1 6419,'0'0'0,"0"0"3345,0 0-3809,0 0 2228,0 0 231,0 0-487,0 0-551,39 6-396,15 1-268,13 1-290,5 0 40,-1 1-1650,-7 0-1538,-12 1-5149,-14-2 5522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29.756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84039.125"/>
      <inkml:brushProperty name="anchorY" value="-583425.8125"/>
      <inkml:brushProperty name="scaleFactor" value="0.5"/>
    </inkml:brush>
  </inkml:definitions>
  <inkml:trace contextRef="#ctx0" brushRef="#br0">0 3 14839,'0'0'5749,"3"-1"-5762,9 0 37,14 0-30,13 2-2,11 3 8,4 6-74,-1 4-73,-4 4-301,-8 5-91,-9 3 264,-11 3-80,-8 5-42,-10 4 266,-11 6-416,-11 5 224,-9 2-18,-6 0 165,-2-4 146,1-6-28,4-8 63,6-9-10,7-8 5,6-7-38,5-5-138,3-3-355,8-6-77,8-7 739,9-10-238,9-10-5,7-8-229,6-8 188,3-5-223,2-3 248,-2 0 94,-2 2 15,-6 6 200,-6 7 158,-7 10 435,-8 9-105,-6 8 217,-6 6-99,-3 5-616,-2 3-46,-1 5-10,0 8-19,-1 10 222,-2 12 50,-2 10-243,-2 11-26,0 8-78,0 4-13,2 0-640,1-5-942,4-11-985,5-15-1549,6-12-4814,2-11 8410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30.01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85884.625"/>
      <inkml:brushProperty name="anchorY" value="-585283.5"/>
      <inkml:brushProperty name="scaleFactor" value="0.5"/>
    </inkml:brush>
  </inkml:definitions>
  <inkml:trace contextRef="#ctx0" brushRef="#br0">9 0 6883,'0'0'11189,"3"18"-9828,1 9-686,0 11 88,0 10-155,-2 5 75,-1 4-35,-2-1-552,-3-4-45,-1-6-21,-1-9-124,1-10-1000,2-9-989,0-7-924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31.33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84603.6875"/>
      <inkml:brushProperty name="anchorY" value="-584487.125"/>
      <inkml:brushProperty name="scaleFactor" value="0.5"/>
    </inkml:brush>
  </inkml:definitions>
  <inkml:trace contextRef="#ctx0" brushRef="#br0">314 418 12454,'0'0'5920,"-9"-4"-5624,-7 2-245,-7 4-41,-7 6 4,-5 9 4,-2 6 14,1 6 91,1 5-24,5 3-62,5 1-34,7-2-89,6-3-36,5-6-129,9-6-811,11-6 147,10-7-547,11-9 734,7-11-428,5-6 105,0-6 675,-4-2 357,-7 0 126,-8 3 1054,-8 4-249,-7 6 273,-5 4-54,-5 5-88,-2 2-232,-1 1-35,0 2-813,0 2 141,-1 4-93,3 7 7,1 7 70,3 8-112,0 5 94,1 4-68,1 1 1,2-1-392,2-5-414,3-7-598,7-7 1113,7-9-1241,9-11 779,9-10 233,6-10 53,1-6 160,0-4 261,-4-1 13,-6 2 132,-9 4 557,-7 4 597,-9 7-204,-5 4 108,-5 5-191,-1 3-361,1 3-21,4 2-27,8 5-203,10 6-58,11 3-32,10 3-192,8 1 29,6-3-59,3-5-47,1-3-9,-2-6-432,-4-8-216,-6-7-189,-9-7 314,-11-4 32,-11-3 113,-11-2 101,-14 0 133,-11 0-45,-12 2 176,-9 2-101,-5 6 55,-3 6 62,0 4-37,0 6 90,2 9-5,2 11-50,3 9 148,2 12-138,2 10 8,3 7-21,3 5 18,6-2-101,5-7-904,7-13 552,12-13 210,-7-26 237,0 1 0,0-1 0,0 1 1,-1 0-1,1-1 0,0 1 0,0-1 0,0 1 0,0-1 0,0 0 0,0 1 0,0-1 1,0 0-1,0 1 0,0-1 0,0 0 0,0 0 0,0 0 0,0 0 0,1 0 0,34-14-41,13-18 60,11-16-60,6-12 74,3-10-43,-3-4 32,-4-4 11,-7-2-40,-7-1 14,-9 0 12,-7 2-4,-9 7 39,-7 11 363,-7 13-45,-4 16 448,-4 12-464,-1 13-382,-1 16 105,-2 15 71,-3 18 107,-1 15-2,-2 13-41,1 11 19,-1 9-269,1 4-75,1-2-2030,3-8-113,4-13-3422,2-19-2694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31.84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87339.25"/>
      <inkml:brushProperty name="anchorY" value="-586105.8125"/>
      <inkml:brushProperty name="scaleFactor" value="0.5"/>
    </inkml:brush>
  </inkml:definitions>
  <inkml:trace contextRef="#ctx0" brushRef="#br0">1 40 9012,'0'0'8588,"13"3"-8575,9 6 35,8 8-40,5 9 86,2 7-81,-3 8 27,-7 3 48,-8 4-16,-6 1-48,-12-2-2,-9-2-22,-9-5 2,-4-7 17,-2-9-24,3-9-11,4-5 2,5-11-450,4-11-208,3-11 386,4-10-429,6-11-112,5-9 86,5-5 340,3-4-271,1 2 645,-1 7-66,-1 8 82,-4 10 118,-4 12 421,-4 10 38,-2 6-91,-3 6-433,-1 8 30,0 10 126,-1 9 106,0 9-304,0 9 67,0 6-67,-1 5-126,-1 4-1125,-2 1-1630,0-1-2786,0-11 52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32.305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88833.1875"/>
      <inkml:brushProperty name="anchorY" value="-587796.3125"/>
      <inkml:brushProperty name="scaleFactor" value="0.5"/>
    </inkml:brush>
  </inkml:definitions>
  <inkml:trace contextRef="#ctx0" brushRef="#br0">143 9 10709,'0'0'5552,"17"-3"-5400,7 1 99,5-1 141,2 3-256,-2 5 32,-4 3-91,-4 4-5,-6 3-80,-6 3 19,-3 2-310,-5 2-269,-8-1-408,-10 1-310,-11-1-328,-8 1-473,-8 0-594,-3 0 1598,1 1 282,5-2 804,8-2 589,9-1 998,9-4 147,6 0-395,6-2 235,9-1-361,10 0 89,12-1-246,10-2 22,13-3-150,8-1-510,8-4 417,5-4-83,1-3-859,-4-2 224,-8-1-376,-15 3-1836,-14 1-2088,-18 2-5209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33.17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90596.0625"/>
      <inkml:brushProperty name="anchorY" value="-589408.9375"/>
      <inkml:brushProperty name="scaleFactor" value="0.5"/>
    </inkml:brush>
  </inkml:definitions>
  <inkml:trace contextRef="#ctx0" brushRef="#br0">0 1 15255,'0'0'3807,"5"26"-2980,3 14-886,1 11 198,0 7-102,1 0-39,-1-4 26,-2-9-30,-1-11 9,0-12-246,2-8-98,4-12 87,7-14 292,9-13-12,5-11-47,6-7 69,4-2-21,-1 3-33,-1 5 12,-4 8 13,-4 9 349,-5 7-192,-3 9 96,-3 10-56,-3 10 69,-3 10-132,-4 7 39,-4 7-147,-5 3 0,-9 2-45,-10-1-499,-13-4-1355,-13-8-1419,-13-9-4059,6-8-1081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33.379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92205.4375"/>
      <inkml:brushProperty name="anchorY" value="-591140"/>
      <inkml:brushProperty name="scaleFactor" value="0.5"/>
    </inkml:brush>
  </inkml:definitions>
  <inkml:trace contextRef="#ctx0" brushRef="#br0">9 4 16263,'0'0'5518,"-4"-2"-5470,0 1-270,4 4-954,4 5-1273,6 6-2167,3 6-7787,-1-2 13011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34.151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93505.875"/>
      <inkml:brushProperty name="anchorY" value="-592470.5625"/>
      <inkml:brushProperty name="scaleFactor" value="0.5"/>
    </inkml:brush>
  </inkml:definitions>
  <inkml:trace contextRef="#ctx0" brushRef="#br0">22 8 13894,'0'0'9258,"-7"-2"-9109,1-1-125,-1 1-122,6 2 111,9 5-24,13 3 46,11 4-8,12 2-33,7 1 12,5 0-62,1-1-208,-2 0-75,-6-2 136,-8 0 94,-8-2-44,-9-1 159,-9-2-60,-7 2-12,-5 2 82,-9 5 66,-9 5-90,-11 5 16,-7 5-5,-8 3-22,-4 3 25,-3 1-9,-1-1-90,4-5 119,5-5-39,7-6 32,10-8 50,7-4-88,7-5 11,5-3 14,3-2-196,2 0 20,2 0 20,4 0 172,7 0 26,7 0 266,8 1-81,7 0 41,6 2-114,5 3-24,3 2-149,1 2 53,-1 2-45,-5-1-235,-8-1-811,-9-2-644,-6-2-1391,-6-3-1372,-4-3-4984,-3-2 7478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34.35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95337.8125"/>
      <inkml:brushProperty name="anchorY" value="-594305.25"/>
      <inkml:brushProperty name="scaleFactor" value="0.5"/>
    </inkml:brush>
  </inkml:definitions>
  <inkml:trace contextRef="#ctx0" brushRef="#br0">1 1 13718,'0'0'8020,"7"0"-7892,7 0-104,9 1-120,11-1-795,11 0-974,11 1-1136,7-1-1631,-9 0-7957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34.76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96903.8125"/>
      <inkml:brushProperty name="anchorY" value="-595577.5"/>
      <inkml:brushProperty name="scaleFactor" value="0.5"/>
    </inkml:brush>
  </inkml:definitions>
  <inkml:trace contextRef="#ctx0" brushRef="#br0">309 3 14487,'0'0'5106,"-30"-2"-4933,-7 4-125,-6 7-8,0 8 43,3 6 64,5 5-14,6 2-63,7 0-73,7-4-77,6-6-24,4-6-320,7-5-438,10-9 403,10-9 195,10-9-171,5-7-48,3-2 302,1 0 106,-3 3 56,-5 5 9,-5 6 103,-5 4 123,-3 5 64,-1 5-136,0 7-98,1 9 79,1 7-149,1 5-35,1 4-853,0-1-1054,-1-4-2220,1-7-7154,-4-6 13734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55.87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75338.75"/>
      <inkml:brushProperty name="anchorY" value="-704366.4375"/>
      <inkml:brushProperty name="scaleFactor" value="0.5"/>
    </inkml:brush>
  </inkml:definitions>
  <inkml:trace contextRef="#ctx0" brushRef="#br0">413 31 5378,'0'0'0,"0"0"1681,0 0-1345,0 0 1767,0 0-607,0 0-375,0 0-305,0-6-42,-2-1-283,-5 0-448,-8 1 15,-9 2-44,-8 4-14,-6 6 130,-2 5 38,1 4-40,3 5-34,5 1-84,6 2 1,7 0-27,6 2-35,6 1 65,6 1-22,7 2 8,8 1-38,8 1-194,7 0-189,3-1 431,0-3-295,-3-3 248,-4-4-46,-6-4 91,-6-5-19,-6-4 11,-4-3 56,-2-2 59,-5-2 61,-7-1-48,-9 0-109,-10 1 32,-8-1-57,-6-1 12,-1-1-6,2-3 0,5 0-187,7-3-768,9-1-1156,9-3-3817,6 2 844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35.004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98404.75"/>
      <inkml:brushProperty name="anchorY" value="-597086.4375"/>
      <inkml:brushProperty name="scaleFactor" value="0.5"/>
    </inkml:brush>
  </inkml:definitions>
  <inkml:trace contextRef="#ctx0" brushRef="#br0">1 0 12886,'0'0'6184,"16"28"-5714,6 12-73,5 8-285,1 5-24,-1-1-64,-3-4-37,-3-7-670,-5-9-1046,-4-9-1107,-5-9-2457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35.192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99879.625"/>
      <inkml:brushProperty name="anchorY" value="-598742.5625"/>
      <inkml:brushProperty name="scaleFactor" value="0.5"/>
    </inkml:brush>
  </inkml:definitions>
  <inkml:trace contextRef="#ctx0" brushRef="#br0">117 1 5186,'0'0'12868,"-9"23"-12428,-3 13-184,-3 13-21,-1 9-139,0 7-99,1 3 22,2 0-19,4-6-990,3-7-1865,2-13-2104,3-13-6293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35.44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98493.375"/>
      <inkml:brushProperty name="anchorY" value="-598027.625"/>
      <inkml:brushProperty name="scaleFactor" value="0.5"/>
    </inkml:brush>
  </inkml:definitions>
  <inkml:trace contextRef="#ctx0" brushRef="#br0">31 1 15063,'0'0'5472,"1"33"-5406,0 15 116,0 14-145,0 9-39,0 2-252,-4 0-1838,-5-4-1715,-5-10-4642,1-14 2420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35.59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97192.4375"/>
      <inkml:brushProperty name="anchorY" value="-597290.5625"/>
      <inkml:brushProperty name="scaleFactor" value="0.5"/>
    </inkml:brush>
  </inkml:definitions>
  <inkml:trace contextRef="#ctx0" brushRef="#br0">1 11 11957,'0'0'9125,"2"-6"-9323,3 2-1162,5 5-46,2 11-1609,1 12-1862,3 13-5676,-4-1 12457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36.02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98533.3125"/>
      <inkml:brushProperty name="anchorY" value="-598660.6875"/>
      <inkml:brushProperty name="scaleFactor" value="0.5"/>
    </inkml:brush>
  </inkml:definitions>
  <inkml:trace contextRef="#ctx0" brushRef="#br0">46 562 9108,'0'0'6275,"3"-24"-7190,3-17 3063,6-16-476,7-14-1327,8-6-164,5 0-69,2 7-107,-1 14 38,-6 15-16,-8 14 23,-6 13 108,-5 7-198,-5 9 26,-2 11 25,-2 10 114,1 10-143,2 10 31,3 6-10,3 5-3,2 1-710,3-2 278,2-3 8,1-5-27,1-7 149,-2-8 300,-1-6-60,-3-7 62,-2-6-2,-4-5 20,-1-3 220,-7-2 69,-9-2-99,-11 0-198,-11 0 20,-7 0-81,-8 0-176,-3 1-272,-2 0-346,4 1-993,5 0-1100,9 0-2568,10-1-456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38.31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597217.75"/>
      <inkml:brushProperty name="anchorY" value="-597376.625"/>
      <inkml:brushProperty name="scaleFactor" value="0.5"/>
    </inkml:brush>
  </inkml:definitions>
  <inkml:trace contextRef="#ctx0" brushRef="#br0">49 35 10165,'0'0'10855,"-2"-2"-10495,-1 3-218,-1 8 7,-1 11 339,-2 13 22,0 12-433,0 10-39,1 6-12,2 3-26,1-4-93,3-5-627,4-10-182,4-11-533,5-12 384,5-10 10,6-14 609,5-12-433,2-10-130,-1-9 643,-2-4 235,-6-2 69,-5 3 50,-6 5 68,-5 7 695,-3 8 105,-3 6 16,0 5-70,-1 3-415,-1 2-263,2 7-87,-1 7 96,0 11 266,1 9-410,0 8 48,0 5-41,0 3-7,0-2-22,0-6-442,2-9-193,3-11-346,4-8-257,5-13 561,7-13-83,6-12-798,3-9 854,1-6 456,-1-2 3,-3 1 275,-5 4-41,-6 6 535,-4 7 658,-4 7-101,-4 7 117,-3 4-352,0 4-176,2 6-699,3 7 523,5 7-262,4 6-82,6 2-96,5 2 34,4-1-80,3-5 57,4-6-113,3-6-5,3-11-432,3-12 154,3-14-576,0-10-18,-1-8 125,-5-6 120,-7-3 416,-8-1 179,-8-1 77,-8 2-5,-5 5 56,-4 7 305,-3 10 156,-3 9-98,-2 9-131,-4 9-256,-4 12 96,-4 12 246,-3 12 143,0 11-114,1 9 21,2 9-77,2 6-40,5 2-275,3-1 34,3-6-28,3-10-62,6-11 53,7-12-466,8-12-241,8-12 62,9-13 221,8-13-488,7-9 474,5-6 319,-1-4-351,-3 1 423,-7 4 31,-10 5 16,-10 7 35,-9 8 670,-7 6 53,-6 5 83,-3 2-542,-2 5-149,0 5-27,-1 8 357,0 6-322,1 5-91,1 6-27,2 1-13,3 2-26,3-3 4,3-3-2,1-6-18,0-7-14,0-7-390,0-4-21,1-7 337,2-9-28,2-9-237,4-7 275,1-5-128,2-4-224,-1 1 555,-1 1-158,-3 4 83,-3 7-3,-3 7 302,-3 5 83,-2 5 199,0 8-202,2 7 190,1 8-356,1 6 46,1 6-195,1 2 21,-1-1-130,-1-4-270,-4-7-1723,-2-5-1398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38.46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00291.75"/>
      <inkml:brushProperty name="anchorY" value="-599186.8125"/>
      <inkml:brushProperty name="scaleFactor" value="0.5"/>
    </inkml:brush>
  </inkml:definitions>
  <inkml:trace contextRef="#ctx0" brushRef="#br0">0 1 12886,'0'0'2305,"4"13"-10202,0 1 182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39.139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01569.75"/>
      <inkml:brushProperty name="anchorY" value="-600483.875"/>
      <inkml:brushProperty name="scaleFactor" value="0.5"/>
    </inkml:brush>
  </inkml:definitions>
  <inkml:trace contextRef="#ctx0" brushRef="#br0">124 155 14295,'0'0'4927,"-18"11"-4777,-3 8-44,-2 11-58,2 7 38,4 8-28,5 4 9,4 1-115,5-2 69,7-4-381,6-9 181,7-10-295,6-8-20,10-14 238,9-14-64,11-14-27,9-11-317,7-10-342,2-7 542,-3-4-83,-9-3-134,-12-1 719,-12 4-118,-12 6 122,-9 9 876,-8 11 187,-4 10 282,-3 10-803,-1 5-333,0 9-147,-3 9-83,-2 10 268,-2 10-145,-1 9 18,-2 7 78,0 6-232,0 3 70,0-2-86,2-6-3,1-8 16,3-12-7,1-10 2,2-8-94,5-11-477,7-12 467,9-12-429,8-11 103,6-8 25,0-5 149,0 0 72,-3 5 160,-5 8-14,-6 9 38,-4 10 166,-4 7 196,-2 11-175,0 10 203,-1 10-38,2 10-155,0 7 145,1 5-275,1 3-17,0-1-42,1-2-749,2-5-1530,4-9 316,7-10-5793,-2-7 1823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39.895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03648.875"/>
      <inkml:brushProperty name="anchorY" value="-602122.875"/>
      <inkml:brushProperty name="scaleFactor" value="0.5"/>
    </inkml:brush>
  </inkml:definitions>
  <inkml:trace contextRef="#ctx0" brushRef="#br0">119 0 160,'-3'3'21231,"3"-2"-21228,-1 7-163,-2 10 208,-4 12-54,-4 12 1,-3 10 101,-3 5-104,1 0 16,0-6-5,4-8-22,3-12-88,3-10-255,3-9-84,6-11-314,11-13 834,12-12-543,11-12 301,9-8-184,8-4 253,4 0 19,-1 4 21,-3 8 64,-7 9 44,-7 9 177,-8 7 404,-9 9-270,-6 11-168,-7 11 262,-4 9 13,-5 8-246,-8 6-138,-8 3 10,-12-1-101,-11-1-392,-13-7-1294,-11-8-1228,-7-10-2216,-6-14-4842,13-6 10094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40.051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04920.75"/>
      <inkml:brushProperty name="anchorY" value="-603831.9375"/>
      <inkml:brushProperty name="scaleFactor" value="0.5"/>
    </inkml:brush>
  </inkml:definitions>
  <inkml:trace contextRef="#ctx0" brushRef="#br0">0 0 9748,'0'0'2668,"28"23"-3930,7 5-2459,1 0-4423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56.08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73656.375"/>
      <inkml:brushProperty name="anchorY" value="-703461.75"/>
      <inkml:brushProperty name="scaleFactor" value="0.5"/>
    </inkml:brush>
  </inkml:definitions>
  <inkml:trace contextRef="#ctx0" brushRef="#br0">1 1 5907,'0'0'0,"0"0"4802,0 0-5173,0 0 2356,0 0 504,0 0-1104,0 0-809,0 0-355,0 0-1090,1 0-1458,2 0-1691,0 0-6068,1 0 11867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41.460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06289.4375"/>
      <inkml:brushProperty name="anchorY" value="-605180.3125"/>
      <inkml:brushProperty name="scaleFactor" value="0.5"/>
    </inkml:brush>
  </inkml:definitions>
  <inkml:trace contextRef="#ctx0" brushRef="#br0">1 190 6131,'0'0'7739,"35"-10"-7234,16 0-511,14 0 228,9 4 253,1 6-206,-4 10 251,-10 8-306,-11 9 111,-45-23-318,0 1 0,0 0 1,0-1-1,0 2 0,5 6 0,13 31 201,-12 5-173,-13 2 45,-12 2-35,-9-2-13,-6-5-35,-1-6-66,3-10 53,7-9-3,6-8-261,6-7-240,5-9-78,9-10 11,10-9 275,9-7-83,9-4 43,7-1 392,4 1-149,0 4 178,-2 5-149,-6 7 179,-8 6-128,-9 4 319,-8 5 228,-6 2 5,-3 5-344,-4 7 824,0 8-406,-1 6-378,1 7 109,0 4-32,0 1-274,0-1 23,1-4-40,1-5-21,4-7-128,6-6-563,7-6-53,11-8 533,11-7-264,9-8 513,6-7-801,1-5 250,-5-2 353,-7-2-371,-10 2 638,-11 3-160,-8 6 645,-7 6 211,-5 5 51,-3 4-454,-2 3-131,0 6-138,-2 8 3,-3 8 351,-2 8-87,-2 7-121,0 4-266,-2 3 197,3-2-232,0-6 24,3-7-179,3-8-611,1-8-191,1-10-87,2-12-527,0-12-1438,1-10 2336,-1-9-466,1-7 899,-2-4 235,-1-4 213,-1 1 104,-2 4 579,0 7 355,2 12 685,-1 9-794,2 10 13,0 7-14,1 5-880,0 7-114,0 8 111,1 6 211,3 6-253,3 3-72,7 1-35,6-2-46,11-4 41,10-6 712,10-6-688,10-5-57,7-10-263,3-9-150,0-9 70,-4-7-193,-8-7 182,-12-5 296,-12-3-8,-11-3 123,-9-1 338,-8 3-293,-3 5 390,-4 8 245,0 10-136,-1 7-22,0 8-693,0 11 227,1 13-150,0 16 409,-1 18 218,-2 16-133,0 16 56,-2 11-288,1 5-73,-1-1-108,2-7-65,1-12 25,1-15-17,1-17 3,0-17-37,0-12-196,-2-15-132,-2-13-238,-3-14 160,-3-12 248,-1-10 94,0-9-115,2-3 243,3 1-70,7 6 214,8 6-203,9 10 368,10 8 80,9 8 363,10 7-453,8 4 178,6 5-245,2 2-206,-2 1-45,-5 1-1056,-11 0-1938,-12 0-2390,-11 0-9187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42.706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09696.0625"/>
      <inkml:brushProperty name="anchorY" value="-606656.625"/>
      <inkml:brushProperty name="scaleFactor" value="0.5"/>
    </inkml:brush>
  </inkml:definitions>
  <inkml:trace contextRef="#ctx0" brushRef="#br0">0 300 9236,'0'0'6443,"12"-19"-6184,6-9 317,7-6-90,2-5 189,1 0 280,-2 3-147,-4 3-138,-4 7-27,-6 6-139,-4 6-66,-4 7-124,-2 3-255,-1 4-32,-2 9-126,0 12 131,0 16 101,1 14-175,-1 11 63,1 7-40,-1 0-946,-1-4-833,-1-11-345,-1-15-2099,-1-13-5229,1-12 6742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42.894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11146.0625"/>
      <inkml:brushProperty name="anchorY" value="-608144.25"/>
      <inkml:brushProperty name="scaleFactor" value="0.5"/>
    </inkml:brush>
  </inkml:definitions>
  <inkml:trace contextRef="#ctx0" brushRef="#br0">1 1 9524,'0'0'8620,"7"0"-12469,1 7 650,1 7-3794,-1-1 3207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43.269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12448.4375"/>
      <inkml:brushProperty name="anchorY" value="-609447.75"/>
      <inkml:brushProperty name="scaleFactor" value="0.5"/>
    </inkml:brush>
  </inkml:definitions>
  <inkml:trace contextRef="#ctx0" brushRef="#br0">2 1 10837,'0'0'8252,"0"23"-7164,0 11-688,0 12-2,0 7-43,0 3-249,0 1-44,0-3-54,0-6 37,0-10-111,-1-9-305,1-11-366,-1-8-236,3-13-12,4-12 489,6-11-118,6-9 513,4-4-291,2 0 392,1 4-48,-2 6 5,-3 8-5,-3 8-16,-3 6-16,-1 10 96,-1 9 101,0 10-117,0 7 8,1 5-133,2 1-398,3-1-1446,5-6-2139,5-8-6710,-3-6 13352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43.556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14070.0625"/>
      <inkml:brushProperty name="anchorY" value="-611153"/>
      <inkml:brushProperty name="scaleFactor" value="0.5"/>
    </inkml:brush>
  </inkml:definitions>
  <inkml:trace contextRef="#ctx0" brushRef="#br0">88 1 11733,'0'0'6953,"-4"30"-6155,0 15 90,-2 15-584,-2 11 179,-1 8-248,-1 3-254,-1-2 43,0-7-75,2-11-1168,2-13 13,2-15-1832,2-15-1263,3-20 4139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43.82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12719.4375"/>
      <inkml:brushProperty name="anchorY" value="-610562.0625"/>
      <inkml:brushProperty name="scaleFactor" value="0.5"/>
    </inkml:brush>
  </inkml:definitions>
  <inkml:trace contextRef="#ctx0" brushRef="#br0">0 0 6003,'0'0'12894,"1"13"-12604,1 11 305,2 14 16,-1 11-64,0 10-181,-1 7-361,0 4 123,-1 1-200,-1-3 99,0-8-988,0-11-391,0-12-505,0-12-2065,0-13-1339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44.289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14006.875"/>
      <inkml:brushProperty name="anchorY" value="-612477.75"/>
      <inkml:brushProperty name="scaleFactor" value="0.5"/>
    </inkml:brush>
  </inkml:definitions>
  <inkml:trace contextRef="#ctx0" brushRef="#br0">0 0 11637,'0'0'7124,"29"3"-6497,13 5-171,11 7-13,6 6-297,0 7-23,-3 4-126,-8 3-55,-12 1-164,-11 2-223,-10 0-62,-13-1-155,-12-4-328,-12-3-255,-9-5-292,-6-6 11,-3-5 765,-1-5 551,4-3 132,5-2 44,7 0 239,7-1 446,7 0-77,5 1-294,3 3 387,6 4 429,5 4-381,6 6 80,6 2-109,5 4-78,3 2-304,3 0-109,2 0-86,-2-4 20,-1-3-132,-5-6 16,-3-5-253,-5-5-1614,-4-7-246,-2-8-2769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44.724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15706.5625"/>
      <inkml:brushProperty name="anchorY" value="-614441.8125"/>
      <inkml:brushProperty name="scaleFactor" value="0.5"/>
    </inkml:brush>
  </inkml:definitions>
  <inkml:trace contextRef="#ctx0" brushRef="#br0">0 8 12758,'0'0'5909,"28"-3"-5108,10-1-164,9 4-274,2 5-318,-2 8 19,-6 8-40,-7 6-45,-8 5 48,-10 4-54,-6 2-58,-8 1-171,-9 0-107,-10-1-115,-7-3-189,-3-4 22,0-7-6,5-7 757,5-6-140,6-9 367,4-8-50,8-8-283,9-5 243,8-4 24,7 1-67,7 0 144,3 3-208,4 2-141,1 3 15,1 2-397,1 3-1333,1 2-1698,-4 2-4660,-7 2 2566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45.012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17552.3125"/>
      <inkml:brushProperty name="anchorY" value="-615921.5625"/>
      <inkml:brushProperty name="scaleFactor" value="0.5"/>
    </inkml:brush>
  </inkml:definitions>
  <inkml:trace contextRef="#ctx0" brushRef="#br0">5 0 9492,'0'0'12635,"0"5"-12461,0 2-1023,0 2-1253,0 2-1646,-2 0-5184,-1-2 2422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52.110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16277.3125"/>
      <inkml:brushProperty name="anchorY" value="-614703.25"/>
      <inkml:brushProperty name="scaleFactor" value="0.5"/>
    </inkml:brush>
  </inkml:definitions>
  <inkml:trace contextRef="#ctx0" brushRef="#br0">1 1 7507,'0'1'16160,"0"0"-15664,0 0-50,0-1-174,0 1-160,0-1-86,0 0-31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57.01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74937.5625"/>
      <inkml:brushProperty name="anchorY" value="-704731.8125"/>
      <inkml:brushProperty name="scaleFactor" value="0.5"/>
    </inkml:brush>
  </inkml:definitions>
  <inkml:trace contextRef="#ctx0" brushRef="#br0">101 10 3426,'0'0'0,"0"0"1008,0 0-280,0 0 548,0 0-399,0 0-522,0 0-275,-3-1-8,-1 0 136,0 0 35,1 0-150,0 0 94,2 0-13,0 0 92,1 1 33,-1 0-77,2 0-28,-1 0-49,0 0 63,0 0 50,0 0-50,0 0-127,0 0-20,0 0-5,0 0 29,0 0 83,0 0-152,0 0 107,0 0-54,0 0 145,0 0 71,0 0-162,0 0 2,0 0-23,0 0-41,0 0-29,0 0 6,0 0-25,0 0 6,0 0-3,0 0 205,0 0-208,0 0 91,0 0-82,0-1-1,0 1-21,0-1-16,0 1 21,0 0-7,0-1 20,0 1-4,0 0 2,0 0 299,0 0-11,0 0-16,0 0 3,0 0-131,0 0-59,0 3-104,0 7 19,0 9 1310,0 10-1294,0 9 321,0 6 73,-1 3-364,-3 1 71,-2-3-106,-2-3-22,-2-7 1,1-5-25,-1-6-200,2-7-915,1-6-256,0-4-461,1-5-929,1-3-7384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52.30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17547.3125"/>
      <inkml:brushProperty name="anchorY" value="-615951.5"/>
      <inkml:brushProperty name="scaleFactor" value="0.5"/>
    </inkml:brush>
  </inkml:definitions>
  <inkml:trace contextRef="#ctx0" brushRef="#br0">8 4 13206,'0'0'6961,"-2"-2"-7092,1 0-168,-3 15-7638,4 9 168,-1 0 4152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52.512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16269.6875"/>
      <inkml:brushProperty name="anchorY" value="-614734.5"/>
      <inkml:brushProperty name="scaleFactor" value="0.5"/>
    </inkml:brush>
  </inkml:definitions>
  <inkml:trace contextRef="#ctx0" brushRef="#br0">4 1 13542,'0'0'7702,"-1"1"-7598,0 0-157,0 0-822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52.839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17543.125"/>
      <inkml:brushProperty name="anchorY" value="-616009"/>
      <inkml:brushProperty name="scaleFactor" value="0.5"/>
    </inkml:brush>
  </inkml:definitions>
  <inkml:trace contextRef="#ctx0" brushRef="#br0">120 1 7283,'0'0'10709,"-3"0"-10389,-2 5-197,0 9 443,-1 13 482,-2 13-485,-2 13 139,0 9-748,-1 8 140,0 1-86,0-1-8,1-5-150,0-9-1133,2-11-488,1-14-1023,2-13-1466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53.542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16149.25"/>
      <inkml:brushProperty name="anchorY" value="-615375.5625"/>
      <inkml:brushProperty name="scaleFactor" value="0.5"/>
    </inkml:brush>
  </inkml:definitions>
  <inkml:trace contextRef="#ctx0" brushRef="#br0">3 48 11333,'0'0'6950,"-2"-2"-7147,6 1 178,10-2 38,15-2 63,14-1-114,11-2-64,7 0-115,2 1 78,-3 2-35,-5 2 83,-8 3 71,-8 6 4,-6 6-12,-6 7-10,-6 7 40,-6 6 6,-5 5 130,-5 6-184,-2 2 154,-6 2-122,-4-1 72,-5-2-40,-3-6 11,-1-6 72,2-8-78,3-8-10,3-6 40,4-6-73,1-3 22,2-2-400,4-4 56,3-4 277,4-2-5,4-1 37,1 2 9,1 2 20,0 3 71,1 2 260,2 4-106,3 6-6,3 6 86,4 6-86,2 4-28,2 1-124,-2-1-45,-1-4 3,-3-4-30,-3-6 6,0-4-41,2-8-44,0-9-364,1-9-69,-1-7 32,-2-7 227,-4-3-125,-6-1 314,-5 1 48,-4 4 57,-2 5 226,-5 6 299,-2 6-201,-1 7 15,0 4-36,-1 4-317,0 4 85,-1 7-26,-3 11 256,-2 10 59,-1 10-38,2 6-270,2 4-68,2-1-57,4-4-117,9-8-1302,8-10-571,15-10-968,13-12-1834,-3-5-4152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55.132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18509"/>
      <inkml:brushProperty name="anchorY" value="-617215.6875"/>
      <inkml:brushProperty name="scaleFactor" value="0.5"/>
    </inkml:brush>
  </inkml:definitions>
  <inkml:trace contextRef="#ctx0" brushRef="#br0">200 124 12614,'0'0'6085,"-10"3"-5914,-5 7 50,-3 12 73,-3 12 165,0 14-299,1 9-85,4 6-41,4 0-28,4-5-97,4-8 43,3-12-224,4-11-294,3-11-488,5-8-77,4-11 496,2-13-176,3-11-168,-1-9 13,-3-6 710,-4-7 8,-4-4 96,-3-3-40,-5-2 229,-5 2-66,-6 3 458,-5 6-10,-4 8 48,-2 7 123,-2 10-291,1 6 221,3 7-616,3 4 210,4 3-180,5 2 68,4 1-191,2 1 16,1-1 42,3 2 16,4 0-2,6 1 23,6-1 108,7-1-30,5 0 34,5-1 108,2-1-49,-1 1-16,-1 3 177,-3 3-110,-5 5 21,-4 7 260,-3 6 52,-5 7-37,-4 7 478,-4 7-302,-4 5-224,-2 4-114,-7 1-126,-4-2-120,-3-4 56,-2-8-11,2-10-37,1-9 32,4-9 65,2-6-132,2-8 24,3-9-458,0-10-156,5-7 503,4-5-105,4-2 86,3 1-38,1 4 165,-2 7-28,-1 6 34,-4 6 16,-2 5 315,-1 2-387,0 6 317,1 4-170,3 7 178,2 4-10,3 5-104,3 3-131,2 0 32,3 0-62,2-4 31,1-4-50,3-6-41,1-5 47,3-7-336,4-8 171,4-10-160,3-9 149,0-8-119,-1-7-76,-4-5 190,-8-4-27,-8 0 14,-8 1 210,-7 3-40,-4 5 342,-6 7-13,-4 7 23,-4 8 11,-1 6-56,-1 7-189,-1 3-80,0 6 8,0 8-132,-2 10 145,1 11-10,0 10 5,2 7-14,3 4-13,4-1-91,3-3 99,8-7-165,7-7 141,8-8 10,7-10-76,3-6-84,5-8-146,3-7 237,1-7-45,-1-6 56,-5-3 70,-6-1 2,-7 0 98,-7 2 70,-7 2 62,-3 3 272,-3 4-108,-2 2-23,0 4-40,-1 2-107,0 1-237,-1 1 39,0 2-143,-2 6-102,-2 10 265,-2 12-145,-2 10 51,0 7 29,1 3-85,3-2-67,3-7-95,5-10 92,7-10-223,11-9-86,10-13 128,12-13 376,10-12-237,6-9 174,2-7-41,-2-3-101,-6 2 107,-9 4 55,-12 8 3,-9 9 102,-9 8 331,-7 6-220,-3 6-228,-3 11 71,-1 11 217,0 12 74,0 13-61,0 12 55,-3 9-218,-5 6 81,-6 3-185,-4-2 8,-4-6 45,-2-9 35,1-13-8,2-14 64,0-12 77,3-13-111,2-14-91,2-11 154,3-11-149,4-10-29,3-9-49,6-6-12,6-6-172,10-1-309,10 1-72,8 4-400,8 4-227,8 6-861,8 4-2218,5 5-1937,-9 8 2629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56.324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21258.1875"/>
      <inkml:brushProperty name="anchorY" value="-618756.75"/>
      <inkml:brushProperty name="scaleFactor" value="0.5"/>
    </inkml:brush>
  </inkml:definitions>
  <inkml:trace contextRef="#ctx0" brushRef="#br0">159 292 12278,'0'0'2769,"-13"32"-934,-2 12-1189,-4 15 293,-1 8-453,1 4-374,2-1-70,2-5-20,4-11-209,2-13-843,4-12-181,2-13 26,1-16-124,2-16-1792,0-16 2976,0-14-123,0-14 131,1-9 114,1-9 3,2-5 37,2-2 46,2 3 344,3 7 597,2 11-239,3 12-230,1 12 461,2 12-418,2 11-134,2 7-411,2 8 297,4 8-254,2 8-8,0 10-35,-2 6 0,-5 5-61,-7 2 16,-5 1-82,-5-2-110,-8-3 213,-8-4-146,-8-4 141,-8-5-75,-9-4 62,-4-5 39,-5-3-66,0-3 118,1-3-129,6-1 40,7-1-255,9-1-772,8 1-1008,5-1-2538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56.820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19835.75"/>
      <inkml:brushProperty name="anchorY" value="-617562.75"/>
      <inkml:brushProperty name="scaleFactor" value="0.5"/>
    </inkml:brush>
  </inkml:definitions>
  <inkml:trace contextRef="#ctx0" brushRef="#br0">157 217 8404,'0'0'8991,"-8"10"-8223,-7 7 75,-4 9-627,-3 7 54,0 6-172,1 2-95,3 0 13,4-3-91,5-7 78,3-7-513,4-8-768,1-7-181,3-6 50,4-11 356,4-10-692,4-10 488,1-8 1244,-1-7-214,-3-2 270,-2-1-48,-4 3 530,-2 7 486,-1 8 134,-2 8 413,-1 8-656,0 6-396,0 4-353,0 4-111,0 6-20,0 7 202,0 7-139,1 6 91,-1 3-133,1 1-1,2-2-42,4-4-32,4-5 6,4-6-156,4-6-143,5-6-43,6-8 237,6-8-61,6-8 141,3-6-104,3-4 94,0-1 10,0 2 35,-3 4-61,-5 6 58,-6 6 57,-5 5 95,-6 5-77,-4 7 88,-4 7 32,-4 7 179,-4 6 67,-2 6-137,-4 5-189,-6 5-5,-9 3-94,-8 1 14,-7-2-515,-2-4-99,1-9 333,5-8-111,5-8 61,7-10-227,5-11 197,9-12 25,10-12-158,12-9 75,12-8-756,9-5 866,6-1-68,4 1 105,1 2 234,0 5 3,-4 5 35,-5 8 95,-8 9 220,-10 8 205,-9 6 184,-7 7-176,-6 2-561,-2 6 124,-1 6 871,3 7-631,1 8-174,6 6 328,4 6-432,5 4 272,5 1-234,0 1-105,-1-1 46,-4-3-30,-5-2-15,-6-4-127,-11-4-356,-12-4-19,-10-5 256,-9-5-59,-6-6 253,-1-3-132,1-3 220,5-5 92,7-2 36,8-3 193,6-2-157,6-1-222,6-3 64,9-1-59,9-2-50,9-1 87,6 0-10,6 2-13,0 1 101,1 4 139,-1 2-35,-3 4 117,-5 3 217,-2 3-318,-5 6-2,-4 6 87,-4 5 70,-5 6-187,-3 5-85,-4 4 37,-2 3-120,-1 1-46,-4-3 9,-1-5-926,-4-7 149,-2-8-845,-1-13-3146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56.98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22208.25"/>
      <inkml:brushProperty name="anchorY" value="-619221"/>
      <inkml:brushProperty name="scaleFactor" value="0.5"/>
    </inkml:brush>
  </inkml:definitions>
  <inkml:trace contextRef="#ctx0" brushRef="#br0">0 0 12822,'0'0'4154,"8"5"-8247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59.17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23493.25"/>
      <inkml:brushProperty name="anchorY" value="-620500"/>
      <inkml:brushProperty name="scaleFactor" value="0.5"/>
    </inkml:brush>
  </inkml:definitions>
  <inkml:trace contextRef="#ctx0" brushRef="#br0">1 598 6275,'0'0'12101,"5"-8"-11684,6-7-87,9-9-279,6-8 64,6-8-129,3-7 28,0-4-33,-1-2-144,-5-1-71,-5 2 196,-7 5-68,-5 8 63,-6 8 46,-3 9 7,-2 9-15,-2 6-11,0 4-16,0 3-184,-1 6 162,-3 9 54,-1 9 59,-2 9-6,1 5-45,1 3 35,2 1-51,2-2 13,6-2-5,5-5-18,4-5 23,6-6-269,2-8-446,4-5-111,2-4-12,1-7 716,-1-5-419,-1-5 183,-4-3 265,-3-2 67,-5 0 56,-4 1 5,-4 3 363,-3 3 141,-2 3 262,-1 3 103,-1 2-562,0 1-24,1 1-171,-1 1-155,1 2-10,-1 5 24,1 6 77,0 4-115,0 6 40,0 1-13,0 0-37,1-3-158,3-5-218,3-4-305,5-5-66,5-7-145,6-8 673,5-9-840,4-5 648,-1-6-273,-2-1 374,-4 0 241,-5 4 76,-6 5 161,-5 6 517,-3 4 185,-4 4-182,0 4-505,-2 1-39,1 4-32,0 6 477,1 5-387,1 4 124,1 3-161,2 1-96,4-1 18,3-2-18,4-5-37,4-4-27,7-4-32,5-8-144,7-9 56,4-7-363,1-8-275,-1-5 171,-5-4 83,-8-3-182,-9-2-7,-8 1 559,-6 2 129,-5 4 50,-5 6 382,-3 7 243,-4 5 309,-1 6-520,-2 4-96,-1 5-137,-2 7 452,-1 8-318,1 7 0,1 8-104,2 6 110,3 2-342,3 1 117,2-1-122,4-5 5,4-3-5,6-7-22,5-7-144,5-6-221,5-4-59,6-8 238,4-6 82,3-6-387,0-4 281,-3-2-190,-5 0 235,-8 0 139,-7 3 42,-5 3 158,-6 3 303,-2 3 263,-2 3-348,-2 2 190,1 1-413,0 1 15,0 1-154,0 3 23,1 5 76,0 6 327,-1 4-405,1 4 30,0 1-33,5-2-48,5-3 46,8-6 152,8-4-174,9-8 155,9-9-176,5-7-5,3-9-134,0-5 11,-3-6 173,-6-4-130,-9-4-65,-9-2 78,-9-2 80,-7 2 14,-5 4 79,-3 6 3,-4 8 360,-1 8-136,0 7 137,-2 6-159,-1 4-156,0 6-17,-2 11-106,-1 9 261,-1 9-101,0 9 39,2 6-207,2 2 77,3 0-72,1-3-24,5-5 43,5-8-54,5-6 16,6-9-61,6-6-133,7-7-227,5-5-59,4-7 293,4-6-287,0-5 114,-2-5-163,-4-2-165,-6-2 507,-7 1 80,-7 3 54,-6 4 74,-4 4 160,-4 4 128,-3 5 32,-1 2 8,-1 4-384,0 6 224,1 6 267,2 8-160,0 7-209,0 6 276,1 4-398,0 2 115,1 0-62,-1-4-13,1-6 3,-1-6-22,1-8-443,0-7 257,3-5-139,4-9 290,5-9-135,7-11-22,4-9 201,2-8-271,1-5 68,-2-1 125,-3 4 104,-6 7 16,-4 10 85,-6 9 284,-4 8 73,-2 11-447,-2 11 784,-1 14-171,0 12-79,-1 10-4,-1 8-154,-2 5-115,-5 2-202,-6 1-33,-5-3-48,-5-6-485,-5-11-1361,-4-12-296,-4-13-3519,7-10-3427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59.42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27041.9375"/>
      <inkml:brushProperty name="anchorY" value="-622004.1875"/>
      <inkml:brushProperty name="scaleFactor" value="0.5"/>
    </inkml:brush>
  </inkml:definitions>
  <inkml:trace contextRef="#ctx0" brushRef="#br0">1 0 13190,'0'0'3193,"33"4"-1368,15 1-1270,12 2-165,5 1-348,-1-2-967,-8-2-1898,-14-1-2611,-12-1-5437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57.18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73567.1875"/>
      <inkml:brushProperty name="anchorY" value="-703901.9375"/>
      <inkml:brushProperty name="scaleFactor" value="0.5"/>
    </inkml:brush>
  </inkml:definitions>
  <inkml:trace contextRef="#ctx0" brushRef="#br0">1 20 9764,'0'0'0,"0"0"1697,0 0-952,0 0 1746,0 0-780,0 0-884,0 0-486,14-4 3,17 0 539,20 0-600,19 1-184,12 0-59,4 2-155,-8 1-1715,-16 4-1614,-24 7-2508,-16 0-2339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4:59.589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28710.0625"/>
      <inkml:brushProperty name="anchorY" value="-623312.5"/>
      <inkml:brushProperty name="scaleFactor" value="0.5"/>
    </inkml:brush>
  </inkml:definitions>
  <inkml:trace contextRef="#ctx0" brushRef="#br0">26 11 16728,'0'0'6160,"-6"-6"-6005,-1 1-465,1 7-1019,1 12-701,4 14-2569,1 12-6841,2-2 9164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00.729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27416.625"/>
      <inkml:brushProperty name="anchorY" value="-622153.9375"/>
      <inkml:brushProperty name="scaleFactor" value="0.5"/>
    </inkml:brush>
  </inkml:definitions>
  <inkml:trace contextRef="#ctx0" brushRef="#br0">297 1 8708,'0'0'9359,"0"9"-9042,-1 15 73,0 21 1053,0 22-1128,-1 21 189,1 19 110,-2 17-209,-1 11-349,-3 6-13,-2-3-27,-3-11-16,0-18-37,-1-22 47,1-22-90,-1-23-104,-1-18-48,-3-14-296,-2-14-486,-3-15 267,-1-13 494,-1-11 181,2-10-27,0-8 72,5-5 30,5-1-8,3 3 42,5 4 8,6 8 19,6 6-58,8 9 111,6 7-146,8 6 26,7 4 8,9 4-7,7 3-73,6 1 22,4 0-67,1 2-190,-1 0-117,-4 1 75,-6 0-40,-8 2 120,-10 1 136,-10 0 117,-8 2 0,-7 1 91,-5 2 542,-4-1 411,-2 3-673,-1-1-144,1 0-99,-1 6-106,-3 5 13,-2 9 59,-1 8-59,0 8-16,1 3 5,2 0-24,2-3-31,1-8-30,2-7-126,4-8-546,4-7 352,7-11 400,6-11-88,5-10 85,3-7-18,2-5 26,1 0-8,0 3 3,-2 5-19,-2 7 25,-4 7 47,-1 7-13,-1 6 232,-1 7-138,1 10 15,-2 8 19,-1 9-66,-2 7-76,-4 7 1,-5 4-27,-2 2-16,-6-3-576,-4-7 50,-5-10 529,-4-10-89,-2-9-148,-2-11 127,1-11 142,3-11-46,3-8 214,3-9-166,7-6 115,10-3-125,9 0 15,10 3-7,8 3-40,7 6-27,5 6-70,4 6-693,2 5-1059,1 5-528,1 6-5072,-11 3 2862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01.545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29854.875"/>
      <inkml:brushProperty name="anchorY" value="-623937.875"/>
      <inkml:brushProperty name="scaleFactor" value="0.5"/>
    </inkml:brush>
  </inkml:definitions>
  <inkml:trace contextRef="#ctx0" brushRef="#br0">162 211 13558,'0'0'2463,"-1"-2"-2399,0 1-56,0-1 136,0 1-131,0 0 1177,1 3-1043,-1 6 224,-1 8 330,-1 9-479,-3 11-73,-2 10 70,-3 9-163,-2 7 77,-4 5-63,-2-2-22,1-5 5,0-10-61,4-12 53,2-12-37,5-11 30,2-8-46,3-13-510,1-13-453,4-13 787,4-13-171,4-12-176,3-9 179,2-8 181,1-5-18,-1-2 42,0 3 131,-1 7 3,-2 11 288,-2 14 298,-3 13 65,-2 13-59,-3 10-371,0 6-192,3 8 64,4 8-91,6 10 35,6 8 27,7 6-64,6 4-73,5 0-223,3-3-430,4-6 608,2-7-232,2-7 115,-3-7-574,-4-7-376,-6-9 635,-8-7 193,-8-7-679,-7-6 990,-5-3-5,-6-1 40,-2 1 243,-4 2 0,-4 4 181,-3 6 128,-3 5-191,-4 5-172,-1 7 46,-3 10 320,-1 11 328,-2 12-128,1 10-35,-1 10 286,0 10-633,1 7 25,2 3-254,2-1-53,5-7-62,5-10 3,2-12-45,3-14-1111,2-11-1197,6-12-587,6-13-3201,1-4-955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01.869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31425.875"/>
      <inkml:brushProperty name="anchorY" value="-625701.3125"/>
      <inkml:brushProperty name="scaleFactor" value="0.5"/>
    </inkml:brush>
  </inkml:definitions>
  <inkml:trace contextRef="#ctx0" brushRef="#br0">109 3 4978,'0'0'13284,"1"-2"-12780,0 5 270,0 7 805,0 12-1291,-2 10 462,-3 10-179,-3 9-104,-3 7-363,-2 4 2,-2 2-103,-1-2 8,2-4-30,1-7-592,3-9-635,2-9-696,2-11-846,2-8-1393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02.162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30039.9375"/>
      <inkml:brushProperty name="anchorY" value="-625065.5"/>
      <inkml:brushProperty name="scaleFactor" value="0.5"/>
    </inkml:brush>
  </inkml:definitions>
  <inkml:trace contextRef="#ctx0" brushRef="#br0">1 1 10165,'0'0'8099,"26"9"-7130,13 3-1,16 2-210,10-1-78,7-3-400,0-3 25,-2-2-300,-8-2 27,-10-2-494,-13-1-1309,-12-1-1113,-12 1-1564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02.806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31912.4375"/>
      <inkml:brushProperty name="anchorY" value="-626407.8125"/>
      <inkml:brushProperty name="scaleFactor" value="0.5"/>
    </inkml:brush>
  </inkml:definitions>
  <inkml:trace contextRef="#ctx0" brushRef="#br0">13 1 13846,'0'0'5771,"0"23"-5630,0 13 97,0 14-294,0 8 187,-1 5-158,0-1 59,-1-4-75,-1-10-18,1-11 2,1-12-42,-1-10-65,2-9-189,6-13 142,11-13 205,14-12-43,13-10-23,11-5-94,5-2 136,2 4-11,-4 7 43,-5 10 51,-10 9 287,-9 8 73,-8 10-131,-6 8-128,-5 8 54,-5 6-201,-4 5 70,-2 3-86,-4 3 19,-7 3-923,-9-1-822,-11-3-1520,-10-7-3480,4-7-1113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03.01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33594.5"/>
      <inkml:brushProperty name="anchorY" value="-628091.25"/>
      <inkml:brushProperty name="scaleFactor" value="0.5"/>
    </inkml:brush>
  </inkml:definitions>
  <inkml:trace contextRef="#ctx0" brushRef="#br0">19 22 16568,'0'0'6093,"-5"-7"-5952,0 0-338,0 0-1276,2 6-938,3 8-588,2 9-4615,1 0-778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04.66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32312.1875"/>
      <inkml:brushProperty name="anchorY" value="-626838.875"/>
      <inkml:brushProperty name="scaleFactor" value="0.5"/>
    </inkml:brush>
  </inkml:definitions>
  <inkml:trace contextRef="#ctx0" brushRef="#br0">18 69 8772,'0'0'9271,"-6"0"-8649,1 0-198,-1 1-133,8-1-75,14 0 491,20 1-190,21-2-255,22-4-153,14-4-90,8-3-3,0-1-72,-7 2-339,-15 2-243,-18 2-141,-19 3 136,-18 5 291,-24-1 352,0 0-1,0 0 1,0 1-1,0-1 1,0 0-1,1 0 1,-1 0-1,0 0 1,0 0 0,0 0-1,1 0 1,-1 0-1,0 0 1,0 0-1,0 0 1,0 0-1,0 1 1,1-1-1,-1 0 1,0 0 0,0 0-1,0 0 1,0 0-1,0 1 1,0-1-1,0 0 1,1 0-1,-1 0 1,0 1-1,0-1 1,0 0 0,0 0-1,0 0 1,0 0-1,0 1 1,0-1-1,0 0 1,0 0-1,0 0 1,0 1-1,0-1 1,0 0 0,0 0-1,0 0 1,0 0-1,-1 1 1,1-1-1,0 0 1,0 0-1,0 0 1,0 0 0,0 1-1,-20 15-108,-20 9-198,-18 9 184,-14 6 6,-7 1 69,-2 0 101,5-4-58,8-7 26,14-6-24,16-7 6,13-6-246,15-5-117,17-4 392,19-2-133,18-5 109,16-8 77,12-5-93,8-5-3,0-3-55,-5 1 84,-13 2 65,-15 6 133,-15 5 326,-14 4-43,-16 5-222,-18 2-293,-18 6 14,-18 5 18,-13 6 50,-11 5-87,-6 3 50,0 3-53,4 1 70,11-4-60,14-4 20,16-5-44,14-5-7,17-5 18,19-2 30,22-5 272,22-7-150,20-9-106,16-8-1,9-5-330,4-1-605,-6 3-876,-14 6-2924,-22 8-7864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05.551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34399.375"/>
      <inkml:brushProperty name="anchorY" value="-628221.6875"/>
      <inkml:brushProperty name="scaleFactor" value="0.5"/>
    </inkml:brush>
  </inkml:definitions>
  <inkml:trace contextRef="#ctx0" brushRef="#br0">517 28 11685,'0'0'4373,"-32"-11"-4194,-14-1-30,-14 7-42,-8 9 189,-2 10-165,4 7 322,8 7-221,11 3 57,12 4-145,13 1-134,9 3 12,14 1-20,13 1-2,15 1-18,13 1-126,12 0-451,6 2-30,1-2-26,-4-1-96,-12-2 694,-11-4-110,-14-4 14,-17-4 122,-3-26 25,0 0 0,-1-1 1,0 1-1,1 0 0,-1 0 0,0-1 0,0 1 0,0-1 1,0 1-1,0 0 0,0-1 0,-2 2 0,-25 16-19,-11-6-107,-7-5 69,-4-4-8,1-6-18,4-8 26,8-8 49,11-7-108,8-6 110,15-3-53,14-3 72,14 2-38,12 3 32,9 5-7,6 7 58,3 6 189,1 5-69,-2 5 72,-2 6 118,-4 7-313,-4 6 136,-6 7-12,-6 4-25,-7 5 29,-5 2-138,-7 3 39,-5 1 1,-4 0-99,-5-4 11,-2-4-27,-3-8 21,0-7-26,2-5-11,0-6 21,2-7 11,1-8-133,3-9 133,6-6 10,7-6-2,7-3 27,6 1-24,6 1 7,2 5 17,1 5 69,-2 6 112,-3 7 123,-4 5 106,-2 3-183,-2 5-46,0 5-67,-1 7-31,-2 4-76,-2 5 17,-2 4-48,-5 2-662,-3 2-1139,-3-3-2052,-7-6-7048,-3-6 11826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05.75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36266.1875"/>
      <inkml:brushProperty name="anchorY" value="-630196.875"/>
      <inkml:brushProperty name="scaleFactor" value="0.5"/>
    </inkml:brush>
  </inkml:definitions>
  <inkml:trace contextRef="#ctx0" brushRef="#br0">1 0 16824,'0'0'2286,"18"12"-3676,11 7-1718,9 7-3316,-2-3-2185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02.43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71220.9375"/>
      <inkml:brushProperty name="anchorY" value="-702068.6875"/>
      <inkml:brushProperty name="scaleFactor" value="0.5"/>
    </inkml:brush>
  </inkml:definitions>
  <inkml:trace contextRef="#ctx0" brushRef="#br0">22 20 1905,'0'0'0,"0"0"4530,0 0-3548,0 0 1536,0 0-1421,0 0-847,-3-3-193,0 1-103,-1-1-23,2 1-14,0 1 40,0 0 27,2 0 14,-1 1 18,1-1-3,0 1 3,0-1 56,1 1-35,-1 0 33,0 0-9,0 0 3,0 0 0,0 0 131,0 0-19,0 0-5,0 0-48,0 0-6,0 0 128,0 0-58,0 0-13,0 0 119,0 0 169,-1 0-212,1 0 4,-1 0-41,1 0-37,-1 0 43,1 0-147,0 0 5,0 0-82,0 0 91,0 0-70,0 0 21,0 0 163,0 0-29,0 0-38,0 0-74,0 0 0,0 0-9,0 0-20,0 0-33,0 0 8,0 0-5,-1 0 0,0 0 0,1 0-18,0 0 23,-1 0-8,1 0-34,0 0 48,0 0-17,0 0 6,0 0 0,0 0-18,0 0 23,0 0-8,0 0 3,0 0-18,0 0 23,0 0-8,0 0 3,0 0 19,0 0-43,0 0 32,0 0-11,0 0-16,0 0 44,0 0-52,0 0 35,0 0-48,0 0 32,0 0-11,0 0-16,0 0 25,0 0-9,0 0 3,0 0-19,0 0 6,0 0 16,0 0-6,0 0 3,0 0-19,0 0-13,0 0-72,0 0 112,0 0-112,0 0 91,0 0-27,0 0-48,0 0 90,0 0-47,0 0 16,0 0 34,0 0-48,0 0-21,0 0 62,0 0-41,0 0 32,0 0-45,0 0 32,0 0-48,0 0 70,0 0-135,0 0 116,0 0-56,0 0 53,0 0-51,0 0 16,0 0-61,0 0 128,0 0-58,0 0 20,0 0-2,0 0 0,0 0 37,0 0-47,0 0 52,0 0-15,0 0-107,0 0-248,0 0-104,0 0-161,0 0-50,0 0-208,0 0-176,0 0-806,0-1-333,0-1-2057,0 0 4105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06.23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37656.8125"/>
      <inkml:brushProperty name="anchorY" value="-631546.75"/>
      <inkml:brushProperty name="scaleFactor" value="0.5"/>
    </inkml:brush>
  </inkml:definitions>
  <inkml:trace contextRef="#ctx0" brushRef="#br0">308 66 14455,'0'0'5511,"-29"13"-5140,-8 11 208,-6 12-229,-2 14-190,4 11-56,4 9-45,6 6-43,9 0-14,7-6-111,7-11-27,12-13-19,-4-43 96,1 0 1,0 0-1,0 0 0,1-1 1,-1 1-1,0 0 0,1 0 0,0 0 1,2 2-1,-3-3 6,1 0 1,0 0-1,0-1 1,0 1-1,0-1 0,0 1 1,1-1-1,-1 0 0,0 0 1,5 2-1,-3-3-37,1 1 0,-1 0 0,0-1 0,1 0 0,-1 1 0,0-2 0,7 0 0,42-14-390,11-14-137,8-12 460,1-9-742,-1-6 477,-8-4-82,-10-3 237,-11-1 22,-10 1 272,-11 2-46,-9 5 256,-7 9 313,-4 10 392,-2 10-249,-4 10-220,-4 7-396,-5 10 11,-3 10-120,-3 12 85,-1 16-69,1 13 115,2 13-51,4 11-56,3 5-37,6 0-966,10-8-1692,-3-64 1638,-1 2 0,0-1 0,1 0 0,6 12 0,11 19-9646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06.631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39179.375"/>
      <inkml:brushProperty name="anchorY" value="-633341.1875"/>
      <inkml:brushProperty name="scaleFactor" value="0.5"/>
    </inkml:brush>
  </inkml:definitions>
  <inkml:trace contextRef="#ctx0" brushRef="#br0">615 0 16167,'0'0'4837,"-18"20"-4517,-14 13 86,-13 11-254,-12 10 32,-9 6-147,-7 3 11,-1 0-50,3-5-12,10-9 20,12-10-9,16-12-109,12-11-43,9-5 43,10-2 128,10 0 19,10 3 192,11 5 104,10 5 245,8 5-315,7 4-111,5 3-142,2 2 72,0 0-96,-3-2-70,-4-4-746,-7-5-803,-9-6-1055,-9-6-1602,-8-5-5673,-9-5 6801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07.141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40470.1875"/>
      <inkml:brushProperty name="anchorY" value="-635513.125"/>
      <inkml:brushProperty name="scaleFactor" value="0.5"/>
    </inkml:brush>
  </inkml:definitions>
  <inkml:trace contextRef="#ctx0" brushRef="#br0">0 0 6851,'0'0'6211,"34"6"-5448,12 7-454,10 10-31,2 9 178,-3 8-178,-8 5-206,-13 2-51,-12 1-5,-21-42-28,1 1-1,-1 0 1,0-1-1,-1 1 1,1 9-1,-2-10-48,0 0 0,0 0 0,0 0 0,-1 0 0,0 0 0,-2 6 0,-26 35-419,-12-3-48,-6-5-11,-1-8 368,5-9 155,10-7-21,11-8 37,9-11-504,15-11 256,14-9 82,13-9-74,11-5 187,8-5-291,5-2 127,0 0 124,-2 0 13,-6 3 83,-5 3 79,-8 6 471,-7 8 98,-7 8 453,-8 6 17,-4 5-865,-3 8-27,-2 8-42,-3 13 779,-3 12-86,-2 11-392,-2 11 99,-3 8-368,-3 7-160,-2 2-33,1-3-540,2-6-1784,4-11-1727,5-16-8908,3-13 16243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07.401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42130.25"/>
      <inkml:brushProperty name="anchorY" value="-637511.25"/>
      <inkml:brushProperty name="scaleFactor" value="0.5"/>
    </inkml:brush>
  </inkml:definitions>
  <inkml:trace contextRef="#ctx0" brushRef="#br0">55 0 11317,'0'0'6921,"-6"23"-5972,0 8 76,-1 10-22,0 5-717,1 1 247,1-2-538,0-4 55,0-6-394,2-7-1179,0-9-1182,2-7-1641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07.60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40805"/>
      <inkml:brushProperty name="anchorY" value="-636615.1875"/>
      <inkml:brushProperty name="scaleFactor" value="0.5"/>
    </inkml:brush>
  </inkml:definitions>
  <inkml:trace contextRef="#ctx0" brushRef="#br0">265 1 11845,'0'0'7254,"-4"28"-6162,-4 10-492,-8 9-309,-7 4-54,-9 0-250,-4-3 7,-3-5-1085,2-10-896,6-9-1119,8-12-2504,7-6-4642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08.010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39270.25"/>
      <inkml:brushProperty name="anchorY" value="-635726.375"/>
      <inkml:brushProperty name="scaleFactor" value="0.5"/>
    </inkml:brush>
  </inkml:definitions>
  <inkml:trace contextRef="#ctx0" brushRef="#br0">102 55 9044,'0'0'7094,"-10"28"-6523,-2 14-230,-3 16-74,3 7-184,1 5-80,4-4-9,4-6 12,5-11-177,5-12-341,6-12-435,5-12-57,6-14-404,4-13-289,0-12 670,-2-9 741,-5-6 204,-5-6 138,-6-3 435,-6-3 29,-9-1-35,-10 0-244,-7 4-172,-7 5 272,-4 9-421,-2 9-117,1 8-611,2 8-2506,8 6-5662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08.371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37898.1875"/>
      <inkml:brushProperty name="anchorY" value="-634401.375"/>
      <inkml:brushProperty name="scaleFactor" value="0.5"/>
    </inkml:brush>
  </inkml:definitions>
  <inkml:trace contextRef="#ctx0" brushRef="#br0">45 0 12005,'0'0'5219,"4"17"-4862,8 6 70,9 7-227,14 4-26,12 1-97,11 0-58,6-2-11,0-2-6,-5-3-58,-11-3 16,-13-5-120,-11-2 200,-12-1-64,-13 0 136,-12 2 6,-13 1 154,-11 4 336,-8 4-104,-6 5-146,-3 4-94,-1 6 14,1 4-97,4 2-72,5 1-114,7-4 5,9-5-275,9-9-1515,11-9-1134,10-22 2710,-2 0-1,1 0 1,0-1 0,0 1-1,0-1 1,0 1 0,0 0-1,1-1 1,-1 1-1,0 0 1,0-1 0,0 1-1,1 0 1,-1-1 0,0 1-1,0-1 1,1 1 0,-1-1-1,1 1 1,-1 0-1,0-1 1,1 1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08.672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36599.0625"/>
      <inkml:brushProperty name="anchorY" value="-634008.9375"/>
      <inkml:brushProperty name="scaleFactor" value="0.5"/>
    </inkml:brush>
  </inkml:definitions>
  <inkml:trace contextRef="#ctx0" brushRef="#br0">0 0 13254,'0'0'6771,"3"6"-6312,7 6 141,9 5-322,9 6-91,13 2-169,10 0 6,12-3-21,8-3-507,3-4-1407,-5-5-599,-10-3-2298,-16-3-7121,-14-3 13688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08.83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38429.3125"/>
      <inkml:brushProperty name="anchorY" value="-635464.9375"/>
      <inkml:brushProperty name="scaleFactor" value="0.5"/>
    </inkml:brush>
  </inkml:definitions>
  <inkml:trace contextRef="#ctx0" brushRef="#br0">0 37 9780,'0'0'5720,"34"7"-5173,20 1-360,22-1-139,18-3-763,12-7-1075,6-5-955,0-7-676,-4-4-791,-24 1 928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09.224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40479.3125"/>
      <inkml:brushProperty name="anchorY" value="-636697.9375"/>
      <inkml:brushProperty name="scaleFactor" value="0.5"/>
    </inkml:brush>
  </inkml:definitions>
  <inkml:trace contextRef="#ctx0" brushRef="#br0">157 95 9044,'0'0'9220,"-24"13"-8126,-5 10-726,-1 10 51,2 8-192,7 3-187,6 1 56,6-5-91,8-6 19,9-9 48,10-9-72,10-6 6,10-11-172,6-10-178,5-9 245,-1-6-71,-4-7 79,-7-4 6,-8-5-35,-10-3 144,-7-1-155,-7 2 14,-10 4-6,-10 8-211,-11 10-90,-13 7-1089,-11 11-658,-8 9-2370,7 3-6708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7:01.27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16575.3125"/>
      <inkml:brushProperty name="anchorY" value="-650698.75"/>
      <inkml:brushProperty name="scaleFactor" value="0.5"/>
    </inkml:brush>
  </inkml:definitions>
  <inkml:trace contextRef="#ctx0" brushRef="#br0">182 384 3698,'0'0'0,"0"0"1392,0 0-429,0 0 553,0 0-372,0 0-258,0 0-275,0 0 29,0-4-45,0-1-189,0 0-41,0 2 150,0 0-56,0 1-91,0 1-80,0 1-264,0 0 8,3 0-98,2 0 50,5 0 16,8-2 13,9-4 75,8-4-56,7-6-35,5-5 49,0-3-57,-1-3 16,-5-2-5,-4 0-18,-6 0 23,-7 2-8,-7 0 3,-6 3 0,-5 2 0,-3 2 0,-3 4-18,-2 3-33,-4 4-10,-1 4-94,-3 2 43,-3 1 75,-3 4-25,-4 4-5,-3 5 81,-1 7-25,0 4-45,0 7 72,1 6-43,1 5 14,2 7 16,2 5-62,1 4 75,1 2-43,0 2 33,1-1-28,-1-2 46,0-6-32,-1-5 11,0-8-22,-1-7-143,-1-6-148,-1-8 126,-1-6 115,0-5-110,-2-4-160,0-5 160,-1-7-191,2-7 388,2-6-207,4-2-1,5-3-10,3 2 88,4 2 120,5 2-48,5 3 46,6 3-28,7 3-66,4 5 0,5 2 88,3 4-48,5 0 56,2 3-13,3 4 5,3 2 0,0 3 18,2 0-23,0 0 8,1-2 15,-1-2-23,-2-2 8,-3-2-22,-4-3-274,-4-5-278,-6-6 360,-4-4-5,-7-4 80,-5-3 53,-4-1 70,-4 1 23,-2 2-18,-1 5 86,-1 3 69,-1 5 375,-2 3-303,0 3-147,-3 3-48,-3 7-29,-3 7 10,-2 9-45,-1 7 51,1 7-16,3 6 23,3 4-23,3 0 8,2-3-97,6-5 9,6-9 85,7-9-11,8-8 9,7-7 114,9-13-126,6-11 44,7-11-33,5-11-13,5-11-109,3-8 122,2-7-61,-1-6-56,-2-2-168,-5 2 266,-8 4-15,-10 10 29,-10 10 5,-9 12 22,-10 11 125,-5 10 208,-5 7-218,-3 5-142,0 8 40,-1 13 304,0 11-96,1 15 85,0 12 65,2 11 95,1 7-2,1 4-344,1-1-46,-1-4 67,1-9-192,-1-11 72,0-13-45,-1-12 45,-1-12-13,0-7 136,-1-7 93,0-6-187,-2-9-64,-2-9-154,0-10 10,0-9-466,2-7-100,7-4 543,7 2 36,7 2 107,6 8 6,3 8 13,2 7 0,1 9-19,0 6 6,-1 5-78,0 3 97,-1 4-52,-3 5 36,-2 5-65,-4 5-1550,-3 5-1035,-6-3-4787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35.4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17 578 3762,'0'0'992,"0"0"-533,0 0 264,0 0 35,0 0-273,0 0-130,-8-37 1787,4 31-2095,0-5 840,20 12-420,-8 1-670,138 32 224,42 8-2,222 32-115,330 50-653,-451-71 765,-187-30-10,1-4 0,145 6 0,416-49 5,-119-22 21,53-3-13,122 41 10,-464 21-18,77 1-6,163-36 190,483-7-72,-698 31-105,-54 0-21,192-3 57,-201-16-18,33-2 160,425 29 9,-252-5-138,-236-7-56,287-27 47,-93 1-39,-340 27-8,-1-2 0,1-2 0,-1-2 0,0-1 0,-1-2 0,44-17 0,-71 21 6,0 0-1,-1-1 1,1-1-1,-1 0 1,21-18-1,-28 22-7,-1 0 0,0 0 0,0-1-1,0 1 1,0-1 0,-1 0 0,1 0 0,-1 0-1,-1-1 1,1 1 0,-1 0 0,0-1-1,0 0 1,-1 0 0,1 0 0,0-10 0,-2 14-8,-1-1 1,0 1-1,1 0 1,-1-1-1,0 1 1,0 0 0,0 0-1,-1 0 1,1 0-1,0 0 1,-1 0-1,1 0 1,-1 0 0,0 1-1,0-1 1,0 0-1,1 1 1,-1 0-1,-1-1 1,1 1-1,-3-1 1,-58-25-66,47 21 43,-76-27-161,-1 5-1,-132-23 1,164 44 151,0 3-1,-99 4 1,54 3 18,-134 12 69,-3 1 710,186-17-723,0-3-1,1-3 1,0-2 0,-104-31-1,100 26 84,-1 3 0,0 2-1,-1 3 1,-71 3-1,-131-15-67,58-3-42,-341 7 1,403 14-2,108 0-10,-970 17-5,559-9 173,-144 9 313,343 11-471,-101 8-3,-667-19 263,954-17-270,-27-4 72,-95-16-1,-70-5-74,-18 23 0,-131-3 9,336 3 33,0-4-1,1-2 1,-1-3-1,1-2 1,1-4-1,-75-29 0,67 16 171,-87-23-1,120 43-194,0 2 0,-1 2 1,0 1-1,-41 1 0,51 4-34,-29-1 9,1 3 0,-1 2 0,-66 13-1,-242 95-29,184-50 22,164-56-21,1 1 0,-1 2 1,2-1-1,-1 2 0,-23 17 1,17-13 47,0 0 0,-1-2 1,-1-1-1,-36 10 1,30-10-16,1 1 0,-44 23 0,75-35-4,0 1 0,-1-1 0,1 1 0,0 0 1,0-1-1,0 1 0,0 0 0,0 0 0,0 0 0,0 0 1,1 0-1,-1 0 0,0 0 0,0 0 0,1 1 0,-1-1 0,1 0 1,-1 0-1,1 0 0,-1 1 0,1-1 0,0 0 0,0 1 0,-1-1 1,1 0-1,0 1 0,0-1 0,0 0 0,1 0 0,-1 1 1,0-1-1,0 0 0,1 1 0,0 1 0,0-1-5,0 0-1,0 0 0,1 0 1,-1 0-1,1 0 1,-1 0-1,1 0 0,0 0 1,0-1-1,0 1 1,0-1-1,0 1 0,0-1 1,0 0-1,0 0 1,0 0-1,5 2 0,18 1 29,0 0 0,0-1-1,0-2 1,41-2 0,5 0 14,1255 18 44,-1067 3-81,-176-11 1,355 1 60,-270-12-43,917-9-7,-862 8-2,203-1 10,738-30-18,-352-10 80,-489 43-71,344 3-6,250 72-251,-750-55 125,217 45-91,-26 17-192,-191-30 372,-103-29 8,0-2-1,102 15 1,-108-31-11,0-2-1,82-9 1,-82 2 22,1 3 0,75 7 0,-76 5 31,-36-6 22,1-1 1,31 1 0,-1-6 73,76-14 0,-78 8-1544,97-2 0,-148 10-1986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11.259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39187.125"/>
      <inkml:brushProperty name="anchorY" value="-635347.625"/>
      <inkml:brushProperty name="scaleFactor" value="0.5"/>
    </inkml:brush>
  </inkml:definitions>
  <inkml:trace contextRef="#ctx0" brushRef="#br0">594 686 10869,'0'0'5717,"-32"-10"-5341,-13 0-277,-12-1 35,-7 7-132,-2 7 100,2 9-126,3 7 74,6 8-98,6 6 27,10 4-11,9 2 37,10 0-47,9-2-41,13-5 67,-1-30-13,0 0 0,0 0 0,0 0-1,1 0 1,-1 0 0,0 0 0,1 0 0,-1 0 0,1 0 0,3 2 0,28 13-315,16-11-195,14-12-38,9-14-378,5-11 171,0-11 522,-6-7 196,-11-5 20,-12-1 116,-14 1 394,-13 2-275,-9 2 500,-8 3-137,-5 4-93,-5 4-425,-3 5 244,-3 6-291,-1 7 53,1 6-40,1 7-54,-1 3-154,1 5 96,1 5 53,0 4-74,3 3 66,2 1-223,2 0 63,2-2 8,0-2-29,1-3 216,1-2-192,0-2 216,1-1-6,-1-1 44,0-1-41,2 2 2551,-3 0-2263,1 2-266,2 5 42,2 6 212,2 6-300,2 6 155,0 6-67,1 4-42,0 3 13,0 1 29,0-2 27,0-4-98,0-4 31,2-7-13,-1-6 37,3-5-47,2-5 71,3-3-2,5-3-35,4-1 69,4-2-114,1-4-209,1-4 132,-1-5-20,-2-5 20,-3-4 36,-3-3 68,-3-3 2,-6 0 24,-3 1-22,-6 4 121,-2 3 226,-3 6 36,-2 5 103,0 4-125,-1 4-198,0 2-2,1 2-187,-2 6 40,-2 10 13,-2 9 177,-2 11-254,-2 7 104,1 4-54,1-1-10,3-5-72,2-7-74,4-10-265,7-8-251,9-7-80,8-7-119,7-9 199,7-8-32,2-7 35,0-7 243,-2-2 139,-4-2 274,-6 2-18,-6 5 218,-7 5 214,-6 7 176,-5 5-27,-2 3 182,-2 4-641,1 5 43,2 6 574,4 5-366,7 6-32,6 4 305,7 2-665,6 1 256,8-3-115,5-4-117,4-6 16,4-5-312,0-5-384,-1-8-3,-7-8-134,-8-8 462,-12-6-66,-9-6 191,-11-4 268,-11-2-46,-11-1 37,-10 2 3,-7 3 168,-5 5-48,-1 6-32,1 7 128,1 6-40,2 9-2,1 11 98,2 11-48,1 12 131,2 10-203,6 5-141,6 2-3,6-4-19,6-7-5,10-10 19,12-9 31,13-13-63,14-14-54,11-14-378,10-13 26,5-12-53,2-9-137,0-7-263,-4-8 48,-6-6-113,-6-7 132,-7-3 330,-9 0 469,-9 7-68,-8 12 1151,-9 17 257,-6 15-434,-5 16-620,-3 17-160,-1 3-142,-4 20 983,-5 23 146,-3 20-731,-3 16 235,-1 13-168,-2 7-488,0 2 114,4-5-869,4-11-1399,4-16-957,10-21-5760,3-18 5739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11.635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42011.625"/>
      <inkml:brushProperty name="anchorY" value="-636783.75"/>
      <inkml:brushProperty name="scaleFactor" value="0.5"/>
    </inkml:brush>
  </inkml:definitions>
  <inkml:trace contextRef="#ctx0" brushRef="#br0">527 0 8612,'0'0'10527,"-19"27"-9804,-9 9 14,-9 12-201,-9 6-203,-7 4-26,-5 0-307,-3-2 75,2-5-62,7-9 6,8-10-3,13-9-19,10-9-69,10-7-112,5-3-85,5-2 181,7 0-120,7 3 245,8 2 102,8 4-94,7 2 83,6 3-40,4 3-101,1 0 29,1 0-72,-3-2-675,-3-3-1604,-4-4-855,-6-3-3051,-8-3-3293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12.110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40683.25"/>
      <inkml:brushProperty name="anchorY" value="-636187.875"/>
      <inkml:brushProperty name="scaleFactor" value="0.5"/>
    </inkml:brush>
  </inkml:definitions>
  <inkml:trace contextRef="#ctx0" brushRef="#br0">1 1 11269,'0'0'6582,"15"11"-6193,8 9-95,3 7 480,2 6-436,-3 5-108,-5 3-81,-6 2-79,-6-1 23,-7-1-109,-7-3 29,-5-7-31,-1-6-332,-1-8-55,2-6 12,3-6-231,3-7 99,2-9-732,3-9 1137,4-9-422,7-7 281,4-3 159,4 0 92,2 5 178,-2 6 283,-2 8 29,-4 7 187,-3 7-296,-2 5-200,1 9 141,0 9-126,0 10-156,0 7-12,-3 7-28,-1 3-657,-1 4-1534,-3-1-3002,0-9-6126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12.450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42234.5625"/>
      <inkml:brushProperty name="anchorY" value="-637907.1875"/>
      <inkml:brushProperty name="scaleFactor" value="0.5"/>
    </inkml:brush>
  </inkml:definitions>
  <inkml:trace contextRef="#ctx0" brushRef="#br0">34 0 7379,'0'0'11133,"7"3"-10644,4 4-134,3 4 197,2 3-331,-2 1-135,-3 3-28,-3 0-74,-4 0 27,-1 1-88,-6 0-294,-5 2-219,-7 0 41,-3 0-118,-3-1 96,2-4 248,4-3 24,3-4 238,5-3-70,4-2 150,7-3 21,10 0 168,11-2-152,9 0-56,8-2-694,7-1-1942,3-3-2387,-9 0-4258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12.774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43734.625"/>
      <inkml:brushProperty name="anchorY" value="-639429.3125"/>
      <inkml:brushProperty name="scaleFactor" value="0.5"/>
    </inkml:brush>
  </inkml:definitions>
  <inkml:trace contextRef="#ctx0" brushRef="#br0">202 0 8308,'0'0'7713,"0"24"-5816,0 9-499,-3 9-697,-4 4 28,-6 2-463,-7 0-226,-6-2 0,-3-4-613,-1-6-1410,2-9-511,7-10-1543,6-9-2590,5-7 1356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13.07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42263.0625"/>
      <inkml:brushProperty name="anchorY" value="-638577.0625"/>
      <inkml:brushProperty name="scaleFactor" value="0.5"/>
    </inkml:brush>
  </inkml:definitions>
  <inkml:trace contextRef="#ctx0" brushRef="#br0">119 9 12742,'0'0'8003,"-14"33"-7597,-4 16 53,-3 15-136,0 7-249,3-1-55,5-4-3,4-9-16,5-12-131,7-13-261,9-11-251,7-10-26,6-12-212,5-11 99,0-11 350,-3-9 251,-5-7-158,-6-8 102,-6-6-358,-5-4 80,-6 0-678,-6 2-605,-4 5 189,-2 8-2126,-2 7-4966,3 11 10858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13.410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43555.0625"/>
      <inkml:brushProperty name="anchorY" value="-639838.9375"/>
      <inkml:brushProperty name="scaleFactor" value="0.5"/>
    </inkml:brush>
  </inkml:definitions>
  <inkml:trace contextRef="#ctx0" brushRef="#br0">39 0 10597,'0'0'8001,"6"24"-7283,9 8-190,8 7 400,9 4-997,7-1 248,3-1-163,1-5 8,-4-4-27,-6-5-13,-8-4-35,-9-3 27,-6 0-48,-5-1 70,-8 3 15,-9 2-2,-8 3 23,-10 3 70,-6 4-56,-6 3 59,-1 4-91,-1 1 83,4-2-27,5-4-86,9-6 9,7-6-120,8-8-1185,5-6-977,12-6-1741,12-8-4301,0-3 3521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13.812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44828.4375"/>
      <inkml:brushProperty name="anchorY" value="-641912.75"/>
      <inkml:brushProperty name="scaleFactor" value="0.5"/>
    </inkml:brush>
  </inkml:definitions>
  <inkml:trace contextRef="#ctx0" brushRef="#br0">0 0 12118,'0'0'8868,"8"10"-8420,10 6-267,10 7-77,11 6-10,8 3-102,4 0-278,-1-3-282,-4-3-595,-8-5-275,-8-5-742,-9-4-1053,-9-5-3237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13.882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46492.5625"/>
      <inkml:brushProperty name="anchorY" value="-643439.9375"/>
      <inkml:brushProperty name="scaleFactor" value="0.5"/>
    </inkml:brush>
  </inkml:definitions>
  <inkml:trace contextRef="#ctx0" brushRef="#br0">1 0 9492,'0'0'7943,"37"9"-7823,18 1-80,19-2-1241,11-4-1832,6-7-1740,-14-3-4502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14.264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48181.3125"/>
      <inkml:brushProperty name="anchorY" value="-644731.875"/>
      <inkml:brushProperty name="scaleFactor" value="0.5"/>
    </inkml:brush>
  </inkml:definitions>
  <inkml:trace contextRef="#ctx0" brushRef="#br0">398 167 7652,'0'0'12520,"-14"15"-10845,-8 11-605,-7 14-504,-5 13-278,-1 10-229,2 8 29,6 1-43,7-2-53,7-7-21,9-10-166,11-11 99,-6-39 72,0-1 1,1 1 0,-1 0-1,1 0 1,-1 0-1,1-1 1,0 1-1,4 3 1,24 12-364,8-10-120,8-13 299,3-11 27,1-10 58,-2-11 115,-6-8-99,-7-8 131,-9-9-18,-8-7-12,-7-5 9,-11-2-40,-11 4 47,-11 5 41,-12 10-67,-11 11-51,-11 11-42,-11 11 61,-11 10-1761,-11 6-691,-10 5-3641,16 3-6125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10.15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72423.375"/>
      <inkml:brushProperty name="anchorY" value="-702294.4375"/>
      <inkml:brushProperty name="scaleFactor" value="0.5"/>
    </inkml:brush>
  </inkml:definitions>
  <inkml:trace contextRef="#ctx0" brushRef="#br0">0 10 3490,'0'0'0,"0"0"880,0 0-504,0 0 1116,0 0-892,0 0-622,0 0 241,0 0 526,0-2-110,0 1-75,0-1 203,0 1 48,0 0-104,0 1-70,0-1 20,0 1-92,0 0-127,0 0-342,0 0 421,0 0-372,0 1 17,0-1-116,0-1 36,0 1 36,0-1-145,0 1 102,0-1 21,0 1 29,0 0 54,0 0 45,0 0-83,0 0-82,0 0-54,0 0-50,2 1-107,3 5 99,4 8 55,6 10 134,5 7 102,5 8-73,4 6-95,2 2-9,0 3 11,0-1-67,-1-3 1,-2-3-4,-4-7-2,-3-5-37,-5-8-83,-5-6-894,-3-7 379,-3-4-243,-3-3-15,-1-5-481,-1-6-2503,0-8-1277,0-1 3508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15.532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46514.0625"/>
      <inkml:brushProperty name="anchorY" value="-643295"/>
      <inkml:brushProperty name="scaleFactor" value="0.5"/>
    </inkml:brush>
  </inkml:definitions>
  <inkml:trace contextRef="#ctx0" brushRef="#br0">0 6 5122,'0'0'14340,"19"-1"-13571,11 0-124,16 0-474,12 0 173,10 1-189,9-1-56,5 1-102,1 0 19,-3 0-91,-4 0-650,-7 0-361,-13 1-726,-11 1-768,-15 3-448,-11 4-1174,-15 4-2577,-7-1 6203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15.729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48622.5625"/>
      <inkml:brushProperty name="anchorY" value="-644602.8125"/>
      <inkml:brushProperty name="scaleFactor" value="0.5"/>
    </inkml:brush>
  </inkml:definitions>
  <inkml:trace contextRef="#ctx0" brushRef="#br0">1 46 10405,'0'0'7571,"35"11"-6837,16 3-694,15-1 147,10-2-182,7-4 3,3-10-1219,2-9-366,-3-11-1427,-6-10-4485,-18 2 1929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16.07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50602.8125"/>
      <inkml:brushProperty name="anchorY" value="-645827.0625"/>
      <inkml:brushProperty name="scaleFactor" value="0.5"/>
    </inkml:brush>
  </inkml:definitions>
  <inkml:trace contextRef="#ctx0" brushRef="#br0">2 0 6499,'0'0'9874,"-1"12"-9173,4 8-207,7 9-315,8 7-54,8 6-61,10 2-45,7 4 2,7 1 51,5 1-90,2 0-46,-2-2 29,-5-3-16,-10-4-184,-11-3 147,-11-4-128,-7-3 184,-13-1-109,-11-2 93,-13-1-267,-12-1 264,-10 0-349,-8-2-197,-3-2-214,2-4-230,7-5-765,10-6-2778,12-4-3541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16.71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51955.4375"/>
      <inkml:brushProperty name="anchorY" value="-647938.375"/>
      <inkml:brushProperty name="scaleFactor" value="0.5"/>
    </inkml:brush>
  </inkml:definitions>
  <inkml:trace contextRef="#ctx0" brushRef="#br0">58 178 15607,'0'0'1670,"0"4"-1859,-1 7 181,-3 7 568,-1 11-66,-1 8 71,-1 8-327,-1 4-164,1 2-47,1-4-35,1-8-341,1-9-655,2-11-263,0-12 147,1-12-847,1-14-570,0-13 2327,1-11-578,-1-8 530,0-6 247,0-4-29,0-1 523,1 2 387,0 7 704,0 9-766,2 11 513,-1 11-153,1 9-434,3 6-502,5 5 227,7 7 157,8 6-400,7 6-69,7 5-27,3 3-112,1 0 40,1 0-56,-3-3-24,-2-5-200,-4-4-320,-5-5 133,-5-4-88,-5-2 69,-7-3 449,-4-2-70,-5-1 70,-2-2 96,-3 1 200,0 2 98,-1 0-66,0 1-168,0 3-118,0 6 75,0 10-115,-2 11 366,-2 10-51,-1 8-117,1 5-61,-1 2-140,1-2 9,2-5-670,0-9-1683,2-11-2138,6-12-5052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16.99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53636.375"/>
      <inkml:brushProperty name="anchorY" value="-649613.8125"/>
      <inkml:brushProperty name="scaleFactor" value="0.5"/>
    </inkml:brush>
  </inkml:definitions>
  <inkml:trace contextRef="#ctx0" brushRef="#br0">13 0 13686,'0'0'3997,"0"26"-3152,0 12-452,0 12 476,1 9-757,-1 6 17,1 3-116,-1 0-355,0-3-1069,1-7-971,-4-9-1303,-3-12-3243,0-12 1773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17.331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52353.875"/>
      <inkml:brushProperty name="anchorY" value="-648951.3125"/>
      <inkml:brushProperty name="scaleFactor" value="0.5"/>
    </inkml:brush>
  </inkml:definitions>
  <inkml:trace contextRef="#ctx0" brushRef="#br0">0 1 12278,'0'0'7078,"30"3"-6150,12 1-757,11-1 368,5 0-558,3 0 86,-2-2-81,-2 0-108,-3-3-479,-4-1-693,-6-1-677,-9 1-1372,-8-1-2961,-10 2-1389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17.491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54210.6875"/>
      <inkml:brushProperty name="anchorY" value="-650221.4375"/>
      <inkml:brushProperty name="scaleFactor" value="0.5"/>
    </inkml:brush>
  </inkml:definitions>
  <inkml:trace contextRef="#ctx0" brushRef="#br0">1 30 9941,'0'0'9727,"27"0"-9381,15 0 103,15 0-321,11 0-91,6-1-21,1-2-459,-2-2-960,-9 0-1361,-14-1-1022,-14 1-3473,-13 0 2507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17.711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56069.8125"/>
      <inkml:brushProperty name="anchorY" value="-651461.375"/>
      <inkml:brushProperty name="scaleFactor" value="0.5"/>
    </inkml:brush>
  </inkml:definitions>
  <inkml:trace contextRef="#ctx0" brushRef="#br0">1 51 12486,'0'0'7414,"37"5"-6230,19 1-647,15-2-129,8-4-432,3-5 77,-2-6-1323,-4-5-1392,-7-2-2090,-17 2-10131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18.616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57942.3125"/>
      <inkml:brushProperty name="anchorY" value="-652680.75"/>
      <inkml:brushProperty name="scaleFactor" value="0.5"/>
    </inkml:brush>
  </inkml:definitions>
  <inkml:trace contextRef="#ctx0" brushRef="#br0">385 7 5731,'0'0'14868,"0"-1"-14177,-1-1-91,0 1-381,-1 0-27,-2 0-205,-5 3-54,-6 4 56,-9 8-104,-8 8 105,-5 8-14,-2 7-126,0 8 41,5 3 56,5 2-228,7 0-228,8-3-113,6-4-442,9-5 66,10-5 3,8-5 90,7-5 239,4-3 257,0-2 135,-2-1 103,-6-3 144,-5 0 11,-7-1 11,-4-1 322,-5 0 321,-7 1-73,-7 2-108,-5 2 47,-5 4-99,-4 3 4,-3 4-231,0 4 62,1 2-106,1 3-110,3 0 83,6-1-54,5-1-61,6-4 0,3-4-173,6-5 175,7-3-639,7-5-247,7-4 210,5-4-17,2-3-190,0-1 217,-5-2 416,-6-1 237,-6 1 62,-5-1 714,-4 1 209,-2 2-107,-2 3 8,-5 3-328,-4 6 291,-3 6-256,-3 5 146,0 5-491,2 3 9,4 3-158,3 0 37,8 0 14,8-4-120,8-7-1,12-6-247,12-13-1281,12-14-1276,11-17-1370,-7-2-9343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19.071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56662.6875"/>
      <inkml:brushProperty name="anchorY" value="-652768.5625"/>
      <inkml:brushProperty name="scaleFactor" value="0.5"/>
    </inkml:brush>
  </inkml:definitions>
  <inkml:trace contextRef="#ctx0" brushRef="#br0">142 159 12454,'0'0'5642,"-24"23"-3606,-4 13-1559,-1 12 89,4 9-168,6 5-188,6 3-191,10-3 8,8-6-22,10-9-24,6-11-218,5-12-313,7-10-37,4-14-226,6-13-126,2-13 354,2-10-7,-2-7 184,-5-6 61,-7-2-2,-10-3 386,-8-2-125,-7-2 77,-10-1-64,-9 2-93,-9 4 211,-6 7-70,-4 10 27,-2 10-205,1 9-91,1 9-902,5 9-787,4 6-1611,6 6-1788,6 0 2190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10.49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74037.5625"/>
      <inkml:brushProperty name="anchorY" value="-704032.6875"/>
      <inkml:brushProperty name="scaleFactor" value="0.5"/>
    </inkml:brush>
  </inkml:definitions>
  <inkml:trace contextRef="#ctx0" brushRef="#br0">447 0 5122,'0'0'0,"0"0"4418,0 0-4183,0 0 2353,0 0-1283,0 0-892,-11 6-336,-6 9 161,-7 11-1,-6 10 60,-3 6-79,-2 6 238,-1 3-311,-1 2 135,2 1-326,0-1 366,3-1-344,2-2 48,3-4-34,5-4 15,4-7-120,5-7-245,5-8-1355,4-7-83,8-7-860,12-12-604,0-4-3666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19.875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57975.4375"/>
      <inkml:brushProperty name="anchorY" value="-653915"/>
      <inkml:brushProperty name="scaleFactor" value="0.5"/>
    </inkml:brush>
  </inkml:definitions>
  <inkml:trace contextRef="#ctx0" brushRef="#br0">192 2 7155,'0'0'9474,"-1"0"-9199,0-1-139,1 1-110,5 3 4,7 4 23,8 6-10,8 3-51,5 3-40,4 3-160,1 3-16,-2 1-270,-4 2-64,-6 1-242,-7 0 685,-7 1-47,-8-1 154,-9 0 48,-10-1 112,-7-1 219,-4-3 301,-1-3 64,1-3-416,2-1-138,4-1-38,3 1 32,3 1-211,5 2 62,3 3-27,2 2 19,3 0-25,4 1 9,6-1-96,7-1-105,7-2-386,5-2 117,2-3 216,-1-3 54,-3-3 189,-7-2-35,-6-2 46,-6-2 144,-9 2 370,-9 1-544,-9 3 1476,-7 2-993,-5 4-48,-1 1-229,2 1 467,5 0-334,7 1-261,6 0 63,6 1-103,6 2 256,9 2-321,9 0 87,10 2-106,10-1-148,10 0-393,8-1-69,4-3 417,0-2-17,-7-4 211,-11-2 40,-11-4 24,-11-2 453,-15-2 492,-15 0-75,-15 0-633,-14 1-90,-13 0-35,-9 1-19,-7-1-101,-4-1-27,-1-2 59,4-1-80,6-6-256,8-9-843,9-9-937,13-10-546,11-6-1129,15-6-5355,7 7 8842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20.206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56513.9375"/>
      <inkml:brushProperty name="anchorY" value="-653724.75"/>
      <inkml:brushProperty name="scaleFactor" value="0.5"/>
    </inkml:brush>
  </inkml:definitions>
  <inkml:trace contextRef="#ctx0" brushRef="#br0">0 1 12550,'0'0'13849,"4"0"-13148,1 0-423,1 0-230,1 0-472,-2 0-3178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21.854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57814.3125"/>
      <inkml:brushProperty name="anchorY" value="-654988.4375"/>
      <inkml:brushProperty name="scaleFactor" value="0.5"/>
    </inkml:brush>
  </inkml:definitions>
  <inkml:trace contextRef="#ctx0" brushRef="#br0">0 0 3618,'0'0'0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22.190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59084.3125"/>
      <inkml:brushProperty name="anchorY" value="-656258.4375"/>
      <inkml:brushProperty name="scaleFactor" value="0.5"/>
    </inkml:brush>
  </inkml:definitions>
  <inkml:trace contextRef="#ctx0" brushRef="#br0">265 12 11317,'0'0'7342,"-14"-6"-6816,-3 0-107,-4 6-350,-3 10-21,-3 16-16,-2 17 133,-1 17 182,0 17-43,4 17-117,5 13 192,6 12-158,5 5-157,10-3-48,10-11-58,11-15-54,-16-81 22,1 1 1,0-1 0,10 17-1,-11-23-112,0 0-1,1-1 0,0 1 0,0-1 1,10 9-1,-10-11-40,0 0-1,1 0 1,0-1 0,-1 0 0,1 0 0,9 2 0,-10-4-105,2 0 1,-1 0-1,0 0 0,1-1 1,-1 0-1,13-1 1,-10-1-477,1 0 0,-1 0 0,1-1 0,19-7 0,-16 4-1270,2-2 0,-1 0 0,14-9-1,33-21-938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24.59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60524.875"/>
      <inkml:brushProperty name="anchorY" value="-658587.125"/>
      <inkml:brushProperty name="scaleFactor" value="0.5"/>
    </inkml:brush>
  </inkml:definitions>
  <inkml:trace contextRef="#ctx0" brushRef="#br0">108 95 14231,'0'0'4378,"-19"18"-3984,-3 13 31,-1 15 84,4 13-189,4 11-40,6 8-47,8 3-207,9-3-4,7-6-14,8-12-102,5-14 46,6-15 37,-30-28-43,1-1 0,-1 0-1,0 0 1,0 0 0,1-1-1,-1 0 1,6 1 0,-6-2-29,1 1 0,0-1-1,-1 0 1,1-1 0,-1 1 0,1-1 0,7-2 0,-5 0-48,0 0-1,0 0 0,-1 0 1,1-1-1,6-5 1,34-34-475,-3-14 353,-7-9 239,-10-5-15,-9-1 61,-10-1 35,-12 0 141,-10 2-56,-11 6-142,-7 9 233,-3 11-77,-1 13-142,-1 12-8,4 14-120,3 15 24,4 13-241,7 11-756,5 9-1087,7 4-1897,8 3-3547,2-9 4788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24.614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61799.5625"/>
      <inkml:brushProperty name="anchorY" value="-660003.5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63458.75"/>
      <inkml:brushProperty name="anchorY" value="-661188.8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65419.375"/>
      <inkml:brushProperty name="anchorY" value="-662888.5625"/>
      <inkml:brushProperty name="scaleFactor" value="0.5"/>
    </inkml:brush>
  </inkml:definitions>
  <inkml:trace contextRef="#ctx0" brushRef="#br0">0 429 15239,'0'0'4898,"13"3"-4340,9 1-190,11 0 67,9-4-171,4-3-269,1-5 47,-4-4-674,-6-2-1054,-6 0-672,-6 1-377,-4 0-1456,-4 2-1911,-5 3 2268</inkml:trace>
  <inkml:trace contextRef="#ctx0" brushRef="#br1" timeOffset="1">503 172 13542,'0'0'7900,"-6"7"-7839,1 8 6,-1 13 197,1 11-224,1 10 61,1 6-111,2 2-33,1-2 22,2-7-537,3-9-632,0-12-149,2-9-288,4-15 31,3-14 337,5-17 42,5-11 1225,3-9-306,1-2-505,-3 1 792,-2 5-43,-6 10 209,-4 9 1006,-5 9 199,-4 6-116,-1 6-420,-2 5-579,3 5-20,2 7 762,6 7-723,4 5 120,6 4-141,8 2-211,5-2 85,7-3-80,5-6-39,2-7-270,1-6-414,-3-9-106,-5-7-254,-8-7 152,-9-6-66,-9-2 762,-6-2 124,-8 0 28,-6 3 417,-6 2 213,-2 4 94,-3 5 64,0 4-222,0 4-40,1 5-242,2 7-4,1 9-130,3 8-50,3 8 23,2 6-72,4 3-18,4 1-147,6-2-953,7-6-839,6-9-1714,8-8-3671,-4-8 3616</inkml:trace>
  <inkml:trace contextRef="#ctx0" brushRef="#br2" timeOffset="2">1555 233 5987,'0'0'13334,"-8"12"-12795,-3 8 37,1 10-323,1 7 52,2 3-63,2 1-127,3-1-80,4-3 13,3-7-54,4-7-119,3-7-136,4-9-196,8-13-71,8-13 299,9-15 141,7-12-307,1-9-315,-1-5 102,-5-3-160,-9 1 309,-9 5 373,-8 6 38,-8 10 142,-5 10 527,-3 10 441,-3 8-256,0 7-262,-3 5-210,-1 9-196,-2 10-90,-1 10 168,1 10 49,1 8-121,3 8 216,1 5-363,1 3 54,7-1-46,6-3 16,8-9-26,9-9 8,7-13-3,8-9-56,5-13-190,4-12-98,1-12-5,-2-10 58,-7-7 32,-9-5-42,-10-2 167,-9 0 121,-7 2-8,-6 4 130,-3 6 419,-1 8 38,-1 6 21,-1 7-166,1 5-189,0 3-162,0 4-52,1 8-7,0 8-11,1 10 19,0 9 13,1 6-40,2 6 13,3 0-24,0-2 6,2-6-59,0-10-264,0-10-414,-2-7 230,1-8-294,-1-11 129,0-11 516,1-12-337,3-10 394,0-7-363,3-4 411,1 2-30,2 5 73,2 9 16,0 8 39,0 9 348,1 7 71,1 6-183,2 8 133,2 9-99,2 10 43,4 9 5,1 6-59,0 5-223,-3 4-33,-5-1 30,-6-2-81,-5-2 22,-7-6-194,-7-6-433,-7-9 18,-6-8 201,-4-7-27,-4-10 299,-2-12-53,-2-11 202,1-10 30,5-9-35,6-2 96,5 0 11,11 5-19,11 5 234,12 6 177,10 4-93,10 4-211,6 3-121,3 1-76,0 2-76,-2-1-589,-8 0-960,-8-1-1857,-10-1-5632,-10 3 4684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24.72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68188.6875"/>
      <inkml:brushProperty name="anchorY" value="-664078.625"/>
      <inkml:brushProperty name="scaleFactor" value="0.5"/>
    </inkml:brush>
  </inkml:definitions>
  <inkml:trace contextRef="#ctx0" brushRef="#br0">0 12 16087,'0'0'3071,"30"-3"-3100,18 1 154,19 0-410,15 0-1207,13 1-1445,12 0-369,9 0-3171,-19 1 1875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24.954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70100.125"/>
      <inkml:brushProperty name="anchorY" value="-665337"/>
      <inkml:brushProperty name="scaleFactor" value="0.5"/>
    </inkml:brush>
  </inkml:definitions>
  <inkml:trace contextRef="#ctx0" brushRef="#br0">171 1 11045,'0'0'3642,"4"26"-1481,1 12 688,2 11-2017,-1 7 540,0 6-705,-3 3-123,-1 3-296,-6 2-117,-9 3-126,-8 0-266,-9-2-1303,-5-6-1181,-3-11-1774,3-15-6553,7-14 8745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2:15:25.21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68659"/>
      <inkml:brushProperty name="anchorY" value="-664901.6875"/>
      <inkml:brushProperty name="scaleFactor" value="0.5"/>
    </inkml:brush>
  </inkml:definitions>
  <inkml:trace contextRef="#ctx0" brushRef="#br0">1 1 13622,'0'0'3138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3:36.46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609E6"/>
      <inkml:brushProperty name="anchorY" value="-1.12239E6"/>
      <inkml:brushProperty name="scaleFactor" value="0.5"/>
    </inkml:brush>
  </inkml:definitions>
  <inkml:trace contextRef="#ctx0" brushRef="#br0">1 1 10005,'0'0'0,"0"0"960,0 0-859,0 0 41,0 0 551,0 0 860,0 0-1580,0 0 76,0 0-25,0 0-97,0 0-7,0 0-90,0 1-687,1 2-799,2 1-1146,1 0-4412,-1-1 7470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10.76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72356.625"/>
      <inkml:brushProperty name="anchorY" value="-703422.625"/>
      <inkml:brushProperty name="scaleFactor" value="0.5"/>
    </inkml:brush>
  </inkml:definitions>
  <inkml:trace contextRef="#ctx0" brushRef="#br0">0 1 8708,'0'0'0,"0"0"2449,0 0-2017,0 0 1865,0 0-1403,0 0-873,0 0 276,3 0-225,3 0 13,4 1 275,7 1-285,5 0 24,8 1-102,5 0 72,6-1-29,4-1-48,1 0-768,-1-1-513,-5-1-1024,-6 1-1334,-9-1-2182,-8 1 4348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3:36.99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6219E6"/>
      <inkml:brushProperty name="anchorY" value="-1.12368E6"/>
      <inkml:brushProperty name="scaleFactor" value="0.5"/>
    </inkml:brush>
  </inkml:definitions>
  <inkml:trace contextRef="#ctx0" brushRef="#br0">1 1 9764,'0'0'0,"0"0"801,0 0-953,0 0 384,2 1-1905,1 1 457,1 0-1877,0 0-1908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3:39.21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6347E6"/>
      <inkml:brushProperty name="anchorY" value="-1.12496E6"/>
      <inkml:brushProperty name="scaleFactor" value="0.5"/>
    </inkml:brush>
  </inkml:definitions>
  <inkml:trace contextRef="#ctx0" brushRef="#br0">247 18 6147,'0'0'0,"0"0"1040,0 0-37,0 0-474,0 0 580,0 0-215,0 0-902,1-4 144,-1 1 123,1 0-102,-1 0 76,1 1 79,0 1 128,-1 0 45,1 1-186,-1 0-179,0 0-88,0 0-16,0 0-32,0 0 22,0 0-9,0 0 3,0 1 0,0-1 56,0 0-53,0 0 111,0 0-124,0-1 95,0 1-29,0 0-48,0 0-2,-1 3 34,-4 3-32,-5 4-8,-4 6 2,-5 4-2,-4 3 19,-2 2 13,-1 2-40,0 0 13,1-1-5,4-1 0,3 0-93,4 0 101,4 0-16,3-1-32,2 0-6,3-1 20,1 0-9,1-1-34,1 0 66,-1 0-40,3-1 51,2 0-32,1-1 11,3-1-78,2-1 59,2-2-77,2-1 58,2-2-149,1-1-69,2-3-174,1-2 19,3-3 165,2-1 93,3-2-34,2-5 8,1-3 59,0-5-131,-1-3-222,-4-2 246,-5 0-16,-6 1 285,-5 0-31,-5 3 84,-3 0-47,-2 0 56,-3 1 95,-2 1-100,-3 2 205,-2 1-171,-3 2 74,-2 3-113,-2 1 65,-1 1 126,-2 1-336,0 5 107,-1 3-43,-1 3 0,-1 4 0,0 2 19,0 1-6,0 1-34,2 1 29,2-1-11,2 1-16,3-2-13,3-1 22,2-2-102,3-4 48,2-3-953,2-4-365,0-5-1651,4-11-1529,1-1 4359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3:40.21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6205E6"/>
      <inkml:brushProperty name="anchorY" value="-1.1243E6"/>
      <inkml:brushProperty name="scaleFactor" value="0.5"/>
    </inkml:brush>
  </inkml:definitions>
  <inkml:trace contextRef="#ctx0" brushRef="#br0">608 221 4082,'0'0'0,"0"0"864,0 0-335,0 0-260,0 0 558,0 0 422,0 0-1207,-3-9 68,0 0-62,0-1-48,3 0 18,5 1 33,5 1-46,8 2-2,8 2 37,6 2 80,7 1-21,7 1-43,4 0-59,2 1 33,2 2-17,0 3-16,-1 2 62,-3 3-19,-3 3-11,-3 3-31,-4 3 44,-5 3-52,-5 2 15,-3 3-5,-5 2 131,-2 2-131,-4 3 120,-2 2-35,-1 1 11,-2-1-93,-1-1 26,-2-2-13,-2-2 19,-1-1-6,-2-2 22,-1 0 69,-2-1 37,-2 1 126,-4-1 45,-4-1-357,-5 0 317,-3-2-259,-4-1 241,-4 1-145,-2-2-85,-4 0-29,-3-2-3,-2 0 67,-4-3-97,-2-1 33,-4-1-11,-1-2-19,-1-2 25,-1-1-9,-1-2 3,2-1 37,0-3-85,2-1 46,2-1 2,4-2 53,3-1-32,2-3-23,3-4 7,0-2-42,1-4 47,0-3-15,0-2 5,0-4-19,0-4-13,1-3-53,1-4 106,0-4-34,0-3-24,0-3 29,-1-2-67,-1 0 94,1 2-30,2 3 11,4 4 0,5 3 0,5 3-37,6 1 29,4 1-67,4 0 75,8-1-118,8-1 148,10-2-46,7-2 16,8-1 0,6-1 0,2 0-38,3 1 30,-1 2 8,0 3-77,-1 3 61,-1 4-40,2 3-27,0 2-645,3 1 648,1 3-302,-1 2-882,-3 4 23,-5 2-349,-6 8-496,-10 1-856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4:12.80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6359E6"/>
      <inkml:brushProperty name="anchorY" value="-1.12535E6"/>
      <inkml:brushProperty name="scaleFactor" value="0.5"/>
    </inkml:brush>
  </inkml:definitions>
  <inkml:trace contextRef="#ctx0" brushRef="#br0">1 47 2001,'0'0'0,"0"0"560,0 0 187,0 0-371,0 0 342,0 0 152,0 0-566,0 0 19,0-6 29,1-2 53,0-1-92,0 1-172,0 2-64,1 1 78,-1 2-187,0 2 16,0 0-29,-1 1-374,1 0-363,-1 1-592,1-1-1312,0 0 762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4:22.46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7545E6"/>
      <inkml:brushProperty name="anchorY" value="-1.12793E6"/>
      <inkml:brushProperty name="scaleFactor" value="0.5"/>
    </inkml:brush>
  </inkml:definitions>
  <inkml:trace contextRef="#ctx0" brushRef="#br0">14 12 4770,'0'0'0,"0"0"32,0 0 579,0 0 21,0 0 889,0 0-947,0 0-417,0 0 409,0 0-81,-3-2-26,0 0-85,1 0-30,0 0-93,0 0-57,1 1-140,1 1 31,-1-1-58,1 1 47,0 0-15,1 0 5,-1 0 0,0 0 0,0 0 19,0 1-99,0-1-27,0 0 22,0 0-14,0 0-34,0 0 48,0 0-17,0 0 6,0 0 19,0 0 13,0 0-22,0 0 46,0 0-32,0 0 11,0 0-78,0 0-165,0 0-368,0 0 147,0 0-1,0 0-349,0 0-659,0 0 59,0 2-3608,0 0 4878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4:27.3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57 6931,'0'0'694,"0"0"-299,0 0-251,0 0 317,0 0-433,0-1 1,0 1-1,0 0 0,0-1 0,-1 1 0,1-1 0,0 1 1,0-1-1,0 1 0,0 0 0,0-1 0,0 1 0,0-1 1,0 1-1,0-1 0,0 1 0,1 0 0,-1-1 0,0 1 1,0-1-1,0 1 0,0 0 0,1-1 0,-1 1 0,0 0 0,0-1 1,1 1-1,-1 0 0,0-1 0,1 1 0,-1 0 0,0-1 1,1 1-1,-1 0 0,1-1 0,6-1-26,1 0 0,0 0 0,-1 0 0,1 1 0,0 0 1,0 1-1,0-1 0,9 2 0,14-2 6,633-9 80,-446 11-83,-174-2-17,-22 0-6,-1 0 0,1 2 0,-1 0 0,1 1 0,-1 2-1,35 9 1,-55-13-5,0 1-1,0-1 0,0 0 0,1 1 0,-1-1 0,0 1 0,0 0 1,0-1-1,0 1 0,0 0 0,0 0 0,-1 0 0,1 0 0,0 0 1,0 0-1,-1 0 0,2 1 0,-2-2 16,0 1-1,0 0 1,0-1-1,0 1 1,0 0-1,0-1 1,0 1-1,0 0 1,0-1-1,0 1 1,0 0-1,-1-1 1,1 1-1,0 0 1,0-1-1,-1 1 1,1-1-1,0 1 1,-1-1-1,1 1 1,0 0-1,-2 0 1,-1 2 13,0-1 1,0 1-1,-1 0 0,1-1 1,-1 0-1,0 1 0,-6 1 1,-113 41 222,-191 45 0,372-92-399,-3-8 194,-1-3 0,70-25 0,-24 6-4,257-59 26,-277 75-31,0 5 1,132-3-1,-296 20 127,0 3 0,-142 34 0,67-10 39,-293 51 90,437-81-207,13-3-45,0 0-1,-1 0 0,1 0 1,0 0-1,0 1 1,-1-1-1,1 1 1,0-1-1,0 1 1,0 0-1,0 0 0,0 0 1,0 0-1,0 0 1,0 1-1,0-1 1,0 1-1,1-1 0,-1 1 1,-2 3-1,4-5-17,0 0 0,-1 1 0,1-1 1,0 0-1,0 0 0,0 1 0,0-1 0,0 0 0,0 1 0,0-1 0,0 0 0,0 1 0,0-1 0,1 0 0,-1 0 0,0 1 0,0-1 0,0 0 0,0 1 0,0-1 1,0 0-1,1 0 0,-1 1 0,0-1 0,0 0 0,0 0 0,1 0 0,-1 1 0,0-1 0,0 0 0,1 0 0,-1 0 0,0 0 0,0 1 0,1-1 0,-1 0 1,0 0-1,0 0 0,1 0 0,-1 0 0,0 0 0,1 0 0,0 0 0,21 6-22,1-1 1,-1-2-1,1 0 1,0-1 0,1-2-1,27-2 1,1 1 24,1066-47-800,-1010 39 796,0-4 0,134-35 0,-192 39 5,1 2 0,-1 2 0,1 3 0,65 4-1,-21 0 10,593 7 38,-607-6-52,0 4 0,-1 3 1,112 30-1,-159-30-83,-18-7 212,-39-23-148,22 18 11,1 1 10,0-1-1,1 1 0,-2 0 1,1 0-1,0 0 0,0 0 0,0 1 1,0-1-1,-1 0 0,1 0 1,0 1-1,-1-1 0,1 1 1,0-1-1,-1 1 0,1-1 1,-1 1-1,-1 0 0,3 0 22,0 0 26,0-45 1061,-1 45-1124,1 0-1,0-1 0,0 1 0,0 0 1,0-1-1,0 1 0,0-1 0,0 1 1,0 0-1,-1-1 0,1 1 0,0 0 1,0-1-1,0 1 0,-1 0 0,1-1 1,0 1-1,-1 0 0,1 0 0,0-1 1,0 1-1,-1 0 0,1 0 0,0 0 1,-1-1-1,1 1 0,-1 0 1,1 0-1,0 0 0,-1 0 0,1 0 1,0 0-1,-1 0 0,-21 1-358,-31 14-343,37-10 217,-115 21-4526,95-23 2305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4:30.6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3514 371 1008,'0'0'1289,"0"0"-494,0 0-128,0 0 189,0 0 6,0 0-462,-7 0-77,5 0-323,-1 0 37,0 1 1,0-1 0,-1 0-1,1 0 1,0-1 0,0 1-1,0-1 1,0 1 0,0-1-1,0 0 1,0 0 0,0 0-1,0-1 1,0 1 0,1-1-1,-1 0 1,0 1 0,1-1 0,-1 0-1,1 0 1,0-1 0,0 1-1,0 0 1,0-1 0,-2-2-1,-6-10 152,0 1-1,1-2 1,0 1 0,2-1-1,-1 0 1,2-1-1,0 0 1,1 0 0,1 0-1,1 0 1,0-1-1,0-25 1,3 39-157,0-1 18,1 0 1,-1 1-1,-1-1 0,1 0 0,-1 0 0,1 0 1,-1 0-1,-1 0 0,1 0 0,-5-8 0,5 12-48,0 0 0,0 1 0,0-1 0,0 1-1,-1 0 1,1-1 0,0 1 0,0 0 0,0-1-1,-1 1 1,1 0 0,0 0 0,0 0 0,-1 0-1,1 0 1,0 1 0,-1-1 0,1 0 0,0 0 0,0 1-1,0-1 1,0 1 0,-1-1 0,1 1 0,0 0-1,0-1 1,0 1 0,-1 1 0,-26 22-89,22-15 74,0-1 0,0 1 0,0 0 0,1 1 1,1-1-1,0 1 0,0 0 0,1 0 0,-4 21 1,3-1-38,2 1 1,1 34 0,1-55 42,0-3 6,1 1-1,0-1 1,1 0 0,0 0-1,0 0 1,0 0 0,1 0-1,0 0 1,0-1 0,1 1 0,0-1-1,0 0 1,0 0 0,1-1-1,0 1 1,11 9 0,-6-6-40,2 0-1,-1-1 1,1 0 0,0-1-1,0 0 1,1-1 0,26 9 0,-48-21 87,0-1 0,1 0 0,0 0 0,0-1 0,0 0 0,1 0 0,-11-17 1,-1 1-19,-4-5 32,-2 2 1,0 1-1,-33-26 0,48 44-43,0 1 0,0 1 0,-1-1 0,0 2 0,0-1-1,0 2 1,-1-1 0,1 2 0,-1-1 0,0 2 0,0-1 0,0 2 0,-16-1 0,-2 4-8,1 2 1,1 1-1,-1 2 1,1 0-1,0 2 0,-47 21 1,46-17 3,-1-1 0,0-2 0,0-1 0,-1-1 0,-58 6 0,47-12 15,0-1-1,0-3 1,0-1 0,-82-18 0,47 0 95,-22-7 330,-109-16 0,138 38-491,-124 5 1,83 3 16,-42 0 61,-116-1 128,212-4-129,0-3 0,-93-20 1,109 13 73,-63-28 0,80 30-43,0 0 0,-1 2 0,0 0 0,-1 2 0,0 1 1,0 1-1,-33-2 0,31 6-54,23 1-25,0-1 0,0 1 1,0 0-1,0 0 0,0 0 1,0 1-1,0 0 0,0 0 1,0 0-1,0 0 0,0 1 1,1 0-1,-1 0 0,1 0 1,-8 5-1,-18 12 24,-1-2 1,-1-1-1,-1-1 0,0-2 1,-62 16-1,73-23-14,20-2-21,1-1 0,0 0 0,0 1 0,0-1 0,0 1 0,0-1 0,1 1 0,0 0 0,0-1 0,0 1 0,0-1 0,0 1 0,2 4-1,-2 2-20,0 1 31,1-1 1,-1 1 0,2-1 0,0 1 0,0-1-1,1 1 1,0-1 0,0 0 0,2-1 0,7 16-1,3 23 25,-14-41-15,0-1 0,1 1-1,0 0 1,1-1 0,-1 1 0,6 8 0,-2-6-7,1 0 1,0 0 0,1 0 0,0-1-1,0-1 1,1 1 0,0-1 0,0-1 0,1 0-1,0 0 1,0-1 0,0 0 0,1 0-1,-1-2 1,1 1 0,21 3 0,-1-2 11,1-1 0,-1-2 0,1-1 0,58-6 1,-49-2 10,0-2 1,-1-1 0,60-24 0,-10 3 25,-31 13-28,2 2 0,0 2-1,1 3 1,1 3 0,68 0 0,645 20-14,-622 1-11,-46-1 8,295 42 2,-259-31 0,-109-19-101,0-1 1,-1-2 0,54-5-1,-83 4 84,0-1 0,-1 0 1,1 0-1,-1 0 0,1 0 0,-1-1 0,1 1 0,-1-1 0,0 0 0,0-1 0,0 1 1,0-1-1,0 0 0,0 0 0,-1 0 0,0 0 0,1 0 0,-1-1 0,0 0 1,-1 1-1,5-9 0,-4 5 11,0 1 1,-1-1 0,0 0-1,-1 1 1,0-1 0,0 0 0,0 0-1,0 0 1,-1 0 0,-1 0-1,1 0 1,-1 0 0,0 0-1,-3-9 1,2 11-1,0 0 0,0 0 0,0 1 1,0-1-1,-1 1 0,0-1 0,0 1 0,0 0 1,-1 0-1,1 0 0,-1 1 0,0-1 0,0 1 0,0 0 1,-1 0-1,-7-4 0,-9-3 18,0 1-1,-37-11 1,-10-5 52,27 8-38,0 1 0,-2 3 0,1 1 1,-2 2-1,1 2 0,-52-3 1,-270 5-165,217 8-73,73-2 370,75 0-108,0 0 46,0-2-90,0 0 0,1 0 0,0 0 0,0 0 0,-1 0 0,1 0 0,0 0 0,1 0 0,-1 0 0,0 0 0,0 1 0,1-1 0,-1 1 0,1-1 0,0 1 0,2-2 0,33-24-28,-26 20 25,10-6-18,0 0 0,0 1 0,2 2 0,-1 0 0,1 1 0,1 2 0,-1 0 0,1 1 0,0 2 0,1 0 0,-1 2 0,28 0 0,-50 3 10,0-1 0,0 1-1,0-1 1,0 1 0,0 0-1,-1 0 1,1 0 0,0 0-1,0 0 1,0 0 0,-1 1-1,1-1 1,-1 0 0,1 1-1,-1-1 1,0 1 0,1 0-1,-1-1 1,0 1 0,0 0-1,0 0 1,0 0 0,0 0-1,-1 0 1,1 0 0,0 3-1,10 56-106,-11 69 85,-2-57-7,2-72 4,0-1 97,0-3 53,2-14-74,0 1 0,2-1 0,-1 1-1,2 0 1,0 0 0,1 1 0,8-16 0,-4 9-38,-2-1 1,11-38-1,-19 60 4,1 0 0,-1 0-1,1 0 1,-1-1 0,0 1 0,0 0-1,1 0 1,-1 0 0,0 0-1,0 0 1,0-1 0,0 1-1,-1 0 1,1 0 0,0 0 0,0 0-1,-1 0 1,1 0 0,-1 0-1,1 0 1,-1 0 0,1 0-1,-1 0 1,1 0 0,-1 0-1,0 0 1,0 0 0,1 0 0,-1 0-1,0 1 1,0-1 0,-2-1-1,0 1-20,-1 1-1,0-1 0,1 1 0,-1 0 0,0 0 1,1 0-1,-1 1 0,0-1 0,-5 2 1,-20 6-77,1 1 1,0 1-1,-30 14 1,-16 8 85,-65 27 52,85-33-72,51-25-257,-3 2 657,5-4-4466,7-16-2146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4:31.8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3618,'0'0'856,"0"0"-368,0 0 105,0 0 199,0 0 190,0 0-529,0 0 145,0 0-222,0 0-219,4-1 3873,17 3-3191,-16 2-619,0 0 0,0 0 0,-1 1 0,0 0 0,0 0 0,-1 0 1,1 0-1,3 7 0,10 15 665,-9-17-501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4:32.2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57 11621,'0'-27'-3921,"0"-3"-1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4:33.0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234 2 656,'0'0'1358,"0"0"-437,0 0-190,0 0 258,0 0-65,-3-2 1535,-12 4-2441,-1 0-1,1 0 1,0 2-1,0 0 1,1 0-1,-1 2 1,-24 12-1,-45 15 1009,81-31-886,4-1-2870,3-1-715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10.96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74042.1875"/>
      <inkml:brushProperty name="anchorY" value="-704705.4375"/>
      <inkml:brushProperty name="scaleFactor" value="0.5"/>
    </inkml:brush>
  </inkml:definitions>
  <inkml:trace contextRef="#ctx0" brushRef="#br0">3 111 6355,'0'0'0,"0"0"3361,0 0-3286,0 0 2545,0 0-1507,0 0-1063,-3 1 36,6 1-30,9-1-70,13 0-303,15-4-433,14-7-661,13-8-1052,9-7-477,8-6-1238,-13 3 2914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4:34.6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50 1409,'0'0'1043,"0"0"-96,0 0 83,0 0 8,0 0-420,0-7-31,0-17-363,0 5 7369,2 20-7455,-1-1-1,1 1 0,0 0 1,-1 0-1,1 0 0,-1 0 0,1 0 1,-1 0-1,1 0 0,-1 1 1,0-1-1,1 0 0,-1 1 1,1 1-1,13 22 379,-1 1 1,-1 1-1,-1 0 1,15 51-1,-24-65-545,3-1-5227,-3-14-278,-2-19 2464,-1-38 2342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4:39.02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0 112 2289,'35'-13'176,"14"-5"-120,140-46 523,-169 59-141,1 1 0,1 1 0,-1 0 0,0 2 0,1 0 0,-1 2 0,36 5 0,11 6-126,68 22 0,-2 0 637,-101-27-741,68 12 432,-2 5 0,122 45 0,-195-58-524,0 0 1,0 1 0,-1 2-1,-1 0 1,0 2 0,-1 1 0,0 0-1,-2 2 1,0 0 0,-1 2 0,-2 0-1,0 1 1,17 27 0,-27-36-98,-1 0 0,-1 1 0,0 0 1,-1 0-1,-1 0 0,0 0 0,-1 1 0,0-1 0,-1 1 1,-1 0-1,0 0 0,-1 0 0,-1 0 0,0 0 1,-1-1-1,0 1 0,-2 0 0,0-1 0,0 0 0,-13 27 1,-16 12 143,-51 61 0,8-11-6,15-15-20,-61 119 1,108-178-139,0 0 0,2 1 0,1 1 0,2 0 0,1 1 0,1 0 0,2 0 0,-2 52 0,7-79-2,0 1 1,1-1-1,-1 1 0,1-1 0,1 0 0,-1 0 0,1 0 0,-1 1 1,2-1-1,-1-1 0,0 1 0,1 0 0,0-1 0,0 1 0,0-1 1,1 0-1,0 0 0,-1 0 0,1 0 0,1-1 0,-1 0 0,0 1 1,1-2-1,0 1 0,-1 0 0,1-1 0,0 0 0,0 0 0,9 1 1,11 4 19,1-2 1,0-1 0,0-2-1,51 0 1,-24-4 9,-1-3 0,1-2 0,-2-2-1,81-24 1,204-88 3,-258 90-31,261-105 11,569-195 92,-660 273-76,-203 51-23,0 3 1,1 1-1,65 4 1,-102 0-11,0 0 0,0 0 0,0 1 0,0 0 0,0 0 1,-1 1-1,1 0 0,-1 1 0,0 0 0,0 0 0,0 0 0,0 1 1,-1 1-1,0-1 0,0 1 0,8 8 0,-8-5-3,0 1-1,-1 0 1,0 0-1,-1 0 0,0 1 1,0 0-1,-1-1 1,0 2-1,-1-1 1,-1 0-1,1 1 1,-1 12-1,2 25 32,-3 1 0,-2 0 0,-3-1 0,-1 1-1,-2-1 1,-3 0 0,-23 68 0,-144 322 95,158-397-127,-24 51 50,-80 196-15,107-246-37,3 1 1,2 0-1,1 1 1,-6 80-1,15-114 9,1-1 0,0 1 0,1-1 0,0 1 0,0 0 0,1-1 0,1 0 0,0 1-1,0-1 1,1 0 0,5 9 0,-5-12-2,0-1 1,1 0-1,0 0 0,0 0 0,1-1 1,-1 1-1,1-1 0,0-1 0,1 1 1,-1-1-1,1 0 0,0-1 0,0 0 1,0 0-1,14 4 0,10 0 9,1 0 1,0-3-1,0 0 0,0-2 1,0-2-1,0-1 0,0-1 0,0-2 1,51-12-1,27-13 22,145-59 0,65-35 33,361-131-37,12 61 519,-603 175-328,161-8 0,-233 25-213,-1 0-1,1 1 1,0 2-1,30 5 1,-43-6-7,-1 1 0,1-1 1,0 1-1,-1 0 0,0 0 0,0 1 0,1-1 1,-1 1-1,-1 0 0,1 0 0,0 0 0,-1 1 1,0-1-1,1 1 0,-2 0 0,1 0 0,0 0 1,-1 0-1,1 0 0,2 9 0,0 4 17,0 1 0,-1-1 0,-1 1 0,-1 0 0,0 0 0,-1 0 0,-1 0 0,-3 18 0,-1 1 67,-1-1 0,-21 70 1,-141 320 61,36-106-142,103-241-3,4 2-1,-15 89 1,34-144 1,1-1 0,2 1 0,0 0 0,2 0 0,4 38 1,-3-56-5,0 0 1,1 0 0,0 0-1,1 0 1,0 0 0,0-1-1,0 1 1,1-1 0,0 0-1,1 0 1,0-1 0,0 1-1,0-1 1,0 0 0,1 0 0,0-1-1,1 0 1,-1 0 0,1 0-1,0-1 1,9 5 0,-1-3 4,0 0 0,0-1 0,0 0 0,1-2 0,0 0 0,19 2 0,106-4 18,-70-6 25,-1-3 0,134-33 0,134-64 12,-283 87-59,242-84-23,303-97-8,3 46 125,-539 141 9,0 4-1,119-2 0,-178 10-94,0 0-1,0 0 1,0 0-1,0 0 1,0 1-1,0 0 0,0 0 1,0 0-1,0 0 1,-1 1-1,1 0 1,0 0-1,-1 0 0,0 1 1,1 0-1,-1 0 1,0 0-1,0 0 1,6 7-1,-6-3 2,0 1 1,-1 0-1,0 0 1,-1-1-1,0 1 0,0 1 1,0-1-1,-1 0 1,0 0-1,-1 1 0,-1 9 1,1 26 210,-2-1-1,-3 1 1,-1-1 0,-12 45 0,-61 172 310,12-44-493,54-164 5,2 0 0,2 0 0,3 0 1,0 60-1,6-97-8,0 0 0,2-1 0,-1 1 1,2 0-1,0-1 0,1 0 1,6 16-1,-6-21-20,0 0 1,1-1-1,1 1 0,-1-1 1,1-1-1,1 1 1,-1-1-1,1 0 0,0-1 1,1 1-1,15 9 0,-4-5 6,0-1 1,0-1-1,1-1 0,0 0 0,1-2 0,-1 0 0,34 5 0,13-3 90,88-1 0,-56-7 17,130-17-1,-68-9-221,311-93 0,141-113-3711,-222 45-3062,-390 187 6860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4:39.3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1024,'0'0'81,"0"0"-81,96 119 48,6-53-48,25 10-48,15-3-785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4:39.7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2193,'0'0'149,"0"0"-87,27 3 103,12 1-16,121 16 641,-148-17 886,-1-3 2993,0-16-3373,-9 15-1300,1 0 0,-1 1-1,1-1 1,-1 1 0,1-1-1,-1 1 1,1 0 0,0 0 0,-1 0-1,1 0 1,4 1 0,-5 0 18,32 6 297,-14-1 135,11 1 363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4:40.0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0 230 14263,'23'-42'-1633,"-2"-6"-432,-9-16-2033,-7-11-48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4: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1 394 2673,'0'0'32,"0"0"48,24-1 27,7-2 26,3 0 282,0 1-1,54 5 1,-64 1 301,0 2 0,0 0 1,43 18-1,31 8 338,-24-16-564,1-4-1,102 4 1,155-15 212,-218-8-548,0-4 0,205-48 1,218-95 36,26-7 273,-391 124-428,1 7 0,2 7 0,284 1 0,-446 22-42,1 0 0,0 2-1,-1-1 1,1 2 0,-1 0-1,20 7 1,-27-8 6,0 1 0,0 0 0,-1 1 0,1 0 0,-1-1 1,0 2-1,0-1 0,0 1 0,-1-1 0,0 1 0,1 0 0,-2 1 0,1-1 0,-1 1 1,4 7-1,-1 1 9,-1 0-1,0 1 1,-1-1 0,-1 1 0,0 0 0,-1 0 0,-1 0 0,0 0 0,-1 0 0,-1 0 0,0 0 0,-3 15-1,-2-2 111,0-1 0,-2 0-1,-1 0 1,-1-1-1,-23 42 1,-242 360 807,-37-18-627,243-323-148,-56 73 87,-410 574 330,527-721-565,-14 23 16,-25 53 1,42-76-15,0-1 0,1 1 0,0 0 0,1 0 1,1 0-1,0 0 0,0 0 0,2 21 0,0-31-8,0 0 1,0 0-1,1-1 0,-1 1 1,1 0-1,0 0 0,0 0 1,0 0-1,0-1 0,0 1 1,0 0-1,1-1 1,0 1-1,-1-1 0,1 0 1,0 1-1,0-1 0,0 0 1,1 0-1,-1 0 0,0 0 1,1-1-1,-1 1 0,1-1 1,-1 1-1,1-1 0,0 0 1,0 0-1,0 0 0,-1-1 1,5 2-1,8 0-21,-1-1 1,1 0-1,-1-1 1,1-1-1,22-3 0,4-4 24,0-2 0,-1-2-1,-1-2 1,0-1-1,-1-2 1,58-34 0,677-430 184,-25-55-149,-715 512-36,247-180-14,615-462-805,-835 620 45,-1-2-1,97-106 1,-149 147 553,-2 0 0,1-1 0,-1 0 0,0 0 0,0 0 0,-1 0 0,0-1 0,0 0 1,-1 0-1,-1 0 0,1 0 0,-1 0 0,-1 0 0,0-1 0,0-14 0,0-42-2753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5:13.6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1 627 3714,'0'0'861,"0"0"425,0 0 275,0 0-174,0 0-573,0 0-195,0-5-272,0-11-72,0 11 82,0 5-55,0 0-81,0 0 6,0 0-83,0 0-96,0 0-43,0 0-53,0 0-5,19 0-163,385 19 293,-260-21-52,173 5-42,-95 24-486,-42-2 304,-6-4 130,-85-8-49,108 0-1,-200-13 140,0-2 1,-1 1-1,1 0 1,0-1-1,0 1 0,-1-1 1,1 0-1,-4-3 1,7 5-31,-1 0 0,0-1 0,1 1 1,-1 0-1,1 0 0,-1-1 0,1 1 0,-1 0 0,0-1 1,1 1-1,-1-1 0,1 1 0,0-1 0,-1 1 0,1-1 1,-1 1-1,1-1 0,0 1 0,-1-1 0,1 1 0,0-1 1,0 0-1,-1 1 0,1-1 0,0 1 0,0-1 0,0 0 1,0 1-1,0-1 0,0 0 0,0 1 0,0-1 0,0 0 1,0 1-1,0-1 0,0 1 0,0-1 0,1 0 0,-1 1 1,0-1-1,0 0 0,1 1 0,-1-1 0,0 1 1,1-1-1,-1 1 0,1-1 0,-1 1 0,1-1 0,-1 1 1,1 0-1,0-1 0,14-7-8,1 2 0,0 0 0,0 1 0,0 1 1,1 0-1,-1 1 0,1 1 0,0 0 0,25 2 0,16 3-28,83 17 0,-23-3 69,439 13 59,-514-32-74,65-9 0,-91 7 14,-1 0-1,1 0 0,-1-2 1,16-7-1,21-7-53,-35 16 9,-1 1 1,1 1 0,21-1-1,18-1 43,267-27-8,-130 16 4,117-26 60,-175 29-90,-121 9 6,0 1 0,0 0 0,0 1-1,0 1 1,1 0 0,-1 1 0,0 1 0,18 4 0,-27-5 19,0 1 0,0-1 0,0 0 0,1-1 0,-1 1 0,0-1 0,0-1 1,12-1-1,6 1-12,512 1-77,-289 13 50,110-13 54,-347 1-32,0-1 0,-1 1 0,1 1 0,-1 0 0,1 0 0,-1 1 0,0 0 0,0 1 0,0 0 1,13 8-1,2 4-26,0 2 0,24 23 0,17 13-1,-45-39 58,-11-8-114,0 0 1,0 0-1,1-1 1,0 0-1,1 0 1,11 3-1,-19-8 81,1 0 0,0 0 0,0-1 0,0 1 1,0-1-1,0 0 0,0-1 0,0 1 0,0-1 0,0 1 0,0-1 0,-1 0 0,1-1 0,0 1 0,0-1 0,-1 1 0,1-1 0,-1 0 0,0 0 1,1-1-1,-1 1 0,0-1 0,0 1 0,-1-1 0,1 0 0,3-5 0,-2 3 0,0 1 0,0 0 0,1 0 0,-1 0 0,1 1 0,0-1-1,0 1 1,0 1 0,0-1 0,0 1 0,8-3 0,-9 4-7,0 1 0,0-1 0,0 1 0,1 0-1,-1 0 1,0 1 0,0-1 0,0 1 0,0 0 0,0 0 0,0 0 0,0 0 0,0 1-1,0 0 1,0-1 0,0 1 0,-1 1 0,1-1 0,-1 1 0,0-1 0,0 1-1,0 0 1,5 6 0,-8-9 25,0 1-1,1-1 1,-1 0-1,0 0 0,0 0 1,0 0-1,0 0 1,0 0-1,0 0 1,1 0-1,-1 1 0,0-1 1,0 0-1,0 0 1,0 0-1,0 0 1,1 0-1,-1 0 1,0 0-1,0 0 0,0 0 1,0 0-1,1 0 1,-1 0-1,0 0 1,0 0-1,0 0 0,0 0 1,0 0-1,1 0 1,-1 0-1,0 0 1,0-1-1,0 1 1,0 0-1,0 0 0,1 0 1,-1 0-1,0 0 1,0 0-1,0 0 1,0 0-1,0-1 0,0 1 1,0 0-1,0 0 1,1 0-1,-1 0 1,0-1-1,3-12 143,-2-19-163,-2 28 74,0-5-28,0 1 0,-1-1 1,0 0-1,-1 1 1,0-1-1,0 1 1,-1 0-1,0 0 0,-7-10 1,4 8 24,2-1 1,0 1 0,0-1-1,-6-22 1,5-3 116,4 24-64,0-1 1,0 0 0,-1 1 0,-1-1 0,-7-16 0,11 29-117,0 0 0,0-1 0,-1 1 0,1 0 0,0-1 0,-1 1 1,1 0-1,0 0 0,-1-1 0,1 1 0,0 0 0,-1 0 0,1 0 0,-1 0 0,1 0 0,0-1 0,-1 1 0,1 0 1,-1 0-1,1 0 0,0 0 0,-1 0 0,1 0 0,-1 0 0,1 0 0,-1 0 0,1 1 0,0-1 0,-1 0 1,1 0-1,-1 0 0,1 0 0,0 0 0,-1 1 0,1-1 0,0 0 0,-1 0 0,1 1 0,0-1 0,-1 0 0,1 1 1,0-1-1,0 0 0,-1 1 0,1-1 0,0 0 0,0 1 0,0-1 0,0 1 0,-1-1 0,1 0 0,0 1 0,0-1 1,0 1-1,-13 24-13,4 0 6,0 1 1,2 0-1,0 0 0,2 1 1,1-1-1,1 1 0,2 48 1,0-72-3,1-1 0,0 1 0,1-1 0,-1 0 1,0 1-1,1-1 0,-1 1 0,1-1 1,0 0-1,0 1 0,0-1 0,0 0 1,0 0-1,0 0 0,1 0 0,-1 0 0,1 0 1,-1 0-1,1 0 0,0-1 0,0 1 1,0 0-1,0-1 0,0 0 0,0 1 1,0-1-1,0 0 0,1 0 0,-1 0 1,0-1-1,1 1 0,-1 0 0,0-1 0,1 1 1,-1-1-1,4 0 0,2 0-30,0 0 1,-1-1-1,1 1 0,0-2 1,0 1-1,-1-1 0,1 0 1,-1 0-1,0-1 0,12-6 1,-4 1 12,0 2 1,0 0 0,0 1 0,1 0-1,0 1 1,0 1 0,0 1-1,0 0 1,0 1 0,1 0 0,-1 2-1,21 2 1,-19 1 29,0 0 0,-1 1 0,27 12 0,-14-6-5,-24-8-2,0 0 1,0 0-1,0 0 0,0 1 0,-1 0 0,0 0 1,0 0-1,7 8 0,6 5 27,-14-14-23,0-1 0,0 1 0,1-1 0,-1 0 0,1 0 0,0 0 0,-1 0 0,1-1 0,0 0 0,0 0 0,0-1 0,0 1 0,0-1 0,0 0 0,0 0 0,0-1 0,0 1 0,0-1 0,5-1 0,-1 0 2,0-1 1,0 0-1,0 0 1,-1 0-1,1-1 1,-1 0-1,0-1 1,0 0-1,10-8 1,12-18 91,-24 24-35,0 0 0,1 0 0,0 1-1,0 0 1,12-8 0,-15 12-69,1 0 1,-1 1-1,1-1 1,0 1-1,-1 0 1,1 1-1,0-1 0,0 1 1,0 0-1,0 0 1,4 1-1,-4-1 26,0 1 1,0-1-1,0 0 0,0-1 0,0 1 0,0-1 0,0 0 0,0 0 1,0 0-1,0-1 0,-1 0 0,1 1 0,5-4 0,-3-1 39,1 1-1,-1-1 1,0 0 0,0-1-1,-1 1 1,0-2-1,0 1 1,-1 0-1,1-1 1,-2 0 0,5-9-1,-8 15 18,0 0 1,-1 1-1,1-1 0,0 0 1,-1 0-1,1 0 0,-1 0 1,0 0-1,0 0 0,0 0 1,0 0-1,0 0 0,0 1 1,0-1-1,-1 0 0,1 0 1,-1 0-1,1 0 0,-1 0 1,0 0-1,1 1 0,-1-1 1,0 0-1,-2-2 0,-2-1-28,0 0 0,0 0 0,-1 0 0,0 1 0,-9-6 0,-23-20 0,-31-54 776,65 82-784,0 1 0,0 0 0,0 1 1,0-1-1,0 1 0,0-1 0,0 1 1,-1 1-1,1-1 0,-6 1 0,-6 0-27,-3 0-32,-1 1 0,0 0 1,1 2-1,0 0 1,-28 10-1,-92 44-13,92-37 49,-82 26 0,6-21-117,-1-5 1,-174 6-1,130-14 85,-82 18-209,-65 5-115,-223 29 120,375-35-177,-1-7 0,-209 3 0,268-27 417,-117-18 0,35-9 0,45 5 16,-169-5 0,-127 20-35,424 9-1,0 1 0,1 1 0,-1 0 0,0 1 0,1 1 0,-20 9-1,-14 4 5,-72 15 10,-1-6 0,-135 14 1,65-12-42,-245 14 94,420-42-62,-8 3-5,0 1 1,0 1 0,1 1-1,-1 1 1,2 1 0,-1 1-1,-21 14 1,-23 8-2,-192 76-91,185-63-17,72-45 115,0 0 0,1 0 0,-1 0-1,1 0 1,-1 0 0,1 0-1,-1 0 1,1 0 0,-1 0-1,0 0 1,1 0 0,-1-1 0,1 1-1,-1 0 1,1 0 0,-1-1-1,1 1 1,-1 0 0,1 0-1,-1-1 1,1 1 0,0-1 0,-1 1-1,1 0 1,0-1 0,-1 1-1,1-1 1,0 1 0,-1-1 0,1 1-1,0-1 1,0 1 0,0-1-1,-1 0 1,1 1 0,0-1-1,0 0 1,-7-25 89,6 21-81,-2-13-47,0 1 0,1-1 1,0-30-1,-5-38-78,-13-38-874,19 120 1001,1 2 3,0 0-1,-1 0 1,1 0-1,0 1 1,-1-1 0,1 0-1,-1 0 1,0 0 0,0 1-1,1-1 1,-1 0-1,0 1 1,0-1 0,-1 1-1,1-1 1,0 1 0,0 0-1,-1-1 1,1 1-1,-1 0 1,1 0 0,-1 0-1,1 0 1,-1 0 0,0 0-1,0 1 1,1-1-1,-1 0 1,0 1 0,0 0-1,0-1 1,0 1 0,-2 0-1,-23-2 26,0 1 0,0 2 0,-1 1 0,-43 8 0,0 0 62,13 4-113,57-14 24,1 0 3,0 0 0,0 0 19,18-6 74,33-16-84,1 2 0,2 3 0,0 2 0,58-9-1,226-16 157,166 24-74,-222 12-44,676 9 153,-715 8-214,94 3-6,-139-13 12,201-6 16,-35-29 5,-228 24-38,1 6 0,187 21 0,-182-4 8,192 9-54,40-33-660,-369 10 704,0 1 0,-1 0-1,1 0 1,0 0 0,-1 0-1,0 1 1,1 0 0,-1-1-1,6 7 1,15 9-129,-13-13 104,0 0 1,1 0-1,0-1 0,0-1 1,0 0-1,0-1 1,22 1-1,105-4-81,-64-1 55,-32 4 63,0 2-1,58 14 1,-59-9 3,1-2 0,61 1-1,-71-7 2,0-3 1,-1 0-1,1-2 0,-1-2 1,38-10-1,30-10 1,203-25-1,-66 15 0,-237 36-5,58-10 7,0-3 0,0-2 0,-2-2 0,61-28 0,-102 35-19,-1-1-1,-1 0 1,0-1 0,0-1 0,-1 0-1,0 0 1,13-21 0,12-10-216,-21 26 49,0-1-1,26-42 1,-38 53 139,0-1 0,-1 0 0,0-1 0,-1 1-1,0-1 1,-1 1 0,0-1 0,0 0 0,-1 0 0,0-15 0,-1 24 59,0 0-1,-1 0 1,1-1-1,-1 1 1,0 0 0,1 0-1,-1 0 1,0-1-1,0 1 1,0 0-1,0 0 1,0 0 0,0 1-1,0-1 1,0 0-1,0 0 1,0 0-1,0 1 1,0-1 0,-1 1-1,1-1 1,0 1-1,0-1 1,-1 1-1,1 0 1,0-1 0,-1 1-1,1 0 1,-1 0-1,1 0 1,-2 0-1,-55 0-18,44 0-31,11 0 29,0 1-1,1-1 1,-1 1-1,0 0 0,1-1 1,-1 1-1,1 1 1,-1-1-1,1 0 1,0 0-1,0 1 1,-1-1-1,1 1 1,0 0-1,-3 3 1,-29 37-31,22-26 29,-6 9 11,0 0 1,2 1-1,1 1 1,1 0-1,1 1 1,2 0-1,0 1 1,2 1-1,2-1 0,0 1 1,2 1-1,1-1 1,2 1-1,2 54 1,0-79-13,1-1 0,0 1 0,0-1 0,1 1 0,0-1 0,-1 0 0,2 0 0,-1 0 1,1 0-1,-1 0 0,1 0 0,1 0 0,-1-1 0,1 0 0,0 0 0,0 0 0,0 0 0,0 0 0,0-1 0,1 0 1,0 0-1,0 0 0,0 0 0,0-1 0,0 0 0,0 0 0,1 0 0,-1-1 0,0 1 0,1-1 0,5 0 0,13-1-89,-1-1-1,1 0 0,-1-2 1,0-1-1,27-7 0,-50 11 118,0 0 1,0 0-1,0 0 0,0 0 0,0 0 0,0 1 0,0-1 1,0 0-1,0 0 0,0 0 0,0 0 0,0 1 1,0-1-1,0 0 0,0 0 0,0 0 0,0 0 1,0 0-1,0 1 0,0-1 0,1 0 0,-1 0 1,0 0-1,0 0 0,0 0 0,0 0 0,0 1 1,0-1-1,0 0 0,1 0 0,-1 0 0,0 0 1,0 0-1,0 0 0,0 0 0,0 0 0,1 0 1,-1 0-1,0 0 0,0 1-5,0-1 0,0 0-1,-1 0 1,1 1 0,0-1 0,0 0 0,0 0 0,0 0 0,-1 0-1,1 1 1,0-1 0,0 0 0,-1 0 0,1 0 0,0 0-1,0 0 1,-1 1 0,1-1 0,0 0 0,0 0 0,-1 0-1,1 0 1,0 0 0,0 0 0,-1 0 0,1 0 0,0 0 0,-1 0-1,1 0 1,0 0 0,0 0 0,-1 0 0,1-1 0,0 1-1,0 0 1,-1 0 0,1 0 0,0 0 0,0 0 0,0-1 0,-1 1-1,1 0 1,0 0 0,0 0 0,0 0 0,-1-1 0,1 1-1,0 0 1,0 0 0,0-1 0,0 1 0,0 0 0,0 0-1,-1-1 1,1 1 0,0 0 0,3-28 84,1 1-1,1 0 0,1 0 1,1 0-1,2 1 1,0 0-1,18-32 1,10-33-60,-6 8-2,59-172-320,-84 215 280,-6 40 146,0 0 70,-3 3-221,-81 117-40,-107 203 0,82-130 26,102-181-20,-8 13 73,14-22-207,10-13-279,10-11 288,16-18-65,-2-1 1,-2-1 0,41-72-1,-44 59-38,-2-2-1,29-93 0,-92 261 1050,-63 131 0,31-80-585,71-194 793,15-16-767,2 0-1,44-77 1,-18 39-227,182-355-2280,-220 431 1776,-4 10 178,-3 24 58,-14 45 254,-54 133 130,-133 270 0,201-473-112,-11 21 6,11-21-2,0-1-1,0 1 0,0 0 1,0 0-1,0 0 0,0 0 0,0 0 1,0 0-1,-1 0 0,1 0 0,0 0 1,0 0-1,0 0 0,0 0 0,0 0 1,0 0-1,0 0 0,0-1 1,0 1-1,0 0 0,0 0 0,0 0 1,0 0-1,-1 0 0,1 0 0,0 0 1,0 0-1,0 0 0,0 0 0,0 0 1,0 0-1,0 0 0,0 0 0,0 0 1,0 0-1,-1 0 0,1 0 1,0 0-1,0 0 0,0 1 0,0-1 1,0 0-1,0 0 0,0 0 0,0 0 1,0 0-1,0 0 0,0 0 0,0 0 1,0 0-1,0 0 0,-1 0 1,1 0-1,0 0 0,0 0 0,0 0 1,0 1-1,0-1 0,8-35 260,11-20-266,40-80 1,-14 37-17,117-259-1606,-194 382 1798,-39 37-114,-144 94-1,177-134-51,0-1 1,0-2-1,-2-2 0,0-1 1,-1-3-1,-61 13 0,-1-10 91,-162 4-1,-104-21 443,336 0-421,-184-9 649,-45 0-61,216 14-727,1 1 0,-1 2-1,-61 18 1,-15 3-80,53-17-70,-1-3 0,0-3 0,-125-8 0,151-2 244,1-3 1,-49-15-1,50 11 72,0 3 0,-54-6 0,-203 7-54,22 3-186,-396-77 78,98 7 32,-260 40-43,822 36 17,0 1 0,0-1 0,0 2 0,0 0 0,1 0 0,-1 1 0,1 1 0,0 0 0,0 1 0,0 0 0,-12 9 0,-5 7-44,1 1 0,-41 44 0,30-27 48,24-27 1,-1 0-1,0-2 1,0 0 0,-1 0-1,0-2 1,-1 0 0,0-1-1,0-1 1,-1 0 0,-38 7 0,4-5 63,0-2 1,-100-1-1,142-7-57,-1-1 0,1 1 0,-1-2-1,1 0 1,0 0 0,0-1 0,0 0 0,-10-6-1,-85-52-55,84 48 34,-115-78-197,70 45 12,-88-47 1,131 82 187,0 1 0,0 1 0,-1 1 1,-1 1-1,1 2 0,-1 0 1,-50-3-1,65 8 8,-60 2-13,67-1 18,-1 1 0,0 0 0,1 1-1,-1-1 1,0 1 0,1 0 0,0 0 0,-1 0 0,1 0 0,0 1 0,0 0 0,-5 4 0,-23 27-13,2 2 0,1 1 0,2 2 0,-33 62 0,-5 6 1,44-74 30,-1 0-1,-2-2 0,-1-1 0,-1-1 0,-2-1 1,-39 31-1,66-58-2,-1-1 1,0 1-1,0-1 1,0 1-1,0-1 1,0 0-1,0 0 0,1 0 1,-1 0-1,0 0 1,0 0-1,0 0 1,0-1-1,0 1 1,0-1-1,0 1 1,1-1-1,-1 0 0,0 1 1,0-1-1,1 0 1,-1 0-1,1-1 1,-1 1-1,-1-2 1,0 1 2,0 0-1,1 1 1,-1-1 0,0 1 0,0-1 0,0 1-1,0 0 1,0 0 0,-6 0 0,-19 2-34,0 1 1,-39 8 0,64-10 20,6 0-17,0 0 0,-1-1 1,1 0-1,-1 1 0,1-1 1,0 0-1,-1-1 0,1 1 1,-1 0-1,3-3 0,9-4-8,155-71 58,2 6-1,292-81 0,-347 123 30,2 6 1,0 5 0,1 5 0,157 0 0,-272 15-69,1 0-1,0 0 0,-1 1 0,1 0 1,-1-1-1,1 2 0,0-1 1,-1 0-1,0 1 0,5 2 0,-7-3 6,-1 0 1,0 0-1,0 0 0,0 0 0,0 1 0,0-1 0,-1 0 0,1 0 0,0 1 0,0-1 0,-1 0 0,1 1 0,-1-1 0,1 1 0,-1-1 0,0 1 0,0-1 1,1 1-1,-1-1 0,0 1 0,0-1 0,0 1 0,-1-1 0,1 1 0,0-1 0,-1 1 0,1-1 0,0 0 0,-1 1 0,0-1 0,1 1 0,-1-1 0,0 0 1,-1 2-1,-2 4 31,0 0 0,0-1 1,-1 1-1,0-1 1,-1 0-1,1-1 0,-1 1 1,0-1-1,-7 5 0,-66 39 115,57-37-124,-52 27 50,-124 45 0,41-20 14,156-63-98,0-1 0,0 0 0,0 0 0,0 1 0,0-1 0,0 1 0,0-1 0,0 1 0,0-1 0,1 1 0,-1 0 0,0-1 0,0 1 0,0 0 0,1 0 0,-1-1 0,0 1 0,1 0 0,-1 0 0,0 0 0,1 0 0,-1 0 0,1 0 0,0 0 0,-1 0 0,1 0 0,0 0 0,0 0 0,0 0 0,-1 2 0,2-2 2,0 0 1,0 0-1,0 0 0,0 0 1,0 1-1,0-1 0,0 0 1,0-1-1,0 1 0,1 0 1,-1 0-1,0 0 0,1-1 1,-1 1-1,0-1 0,1 1 1,-1-1-1,1 0 0,-1 1 1,1-1-1,-1 0 0,2 0 1,27 3 17,-1-1 0,1-1 0,-1-2 0,54-8 0,113-34 86,-114 23-88,56-14 8,312-65 235,-338 80-171,1 5 1,124 1 0,-258 23 461,10-3-483,-183 75 60,164-69-120,29-13-4,-1 0 0,1 1 0,0-1 0,-1 1 0,1 0 0,0 0 1,0-1-1,0 1 0,0 0 0,0 0 0,0 0 0,0 0 0,0 0 1,0 0-1,-1 2 0,2-2-6,-1 0 1,1-1-1,0 1 0,0 0 0,0-1 1,0 1-1,0 0 0,0-1 1,0 1-1,0 0 0,0-1 1,0 1-1,0 0 0,1-1 1,-1 1-1,0 0 0,0-1 1,1 1-1,-1-1 0,0 1 1,1 0-1,0 0 0,1 1-2,0 0-1,1 1 1,-1-1 0,0-1-1,1 1 1,0 0-1,-1 0 1,1-1-1,0 0 1,0 0-1,6 2 1,18 2 17,1 0 0,0-2 0,0-2 0,41-2 0,-14 0 31,205-10 32,292-53 0,-35 2-154,-613 72 26,-98 22 0,54-3-60,-704 164-102,837-191 173,-29 9 111,36-11-75,-1 0 0,0 0 0,1 1 0,-1-1 1,1 0-1,-1 0 0,0 1 0,1-1 0,-1 0 0,1 1 0,-1-1 0,1 1 0,-1-1 0,1 0 0,-1 1 0,1-1 0,-1 1 0,1-1 0,-1 1 0,1 0 0,0-1 0,-1 1 0,1-1 0,0 1 0,0 0 0,-1-1 0,1 1 0,0 0 0,0-1 0,0 1 1,0 0-1,0-1 0,0 1 0,0 0 0,0-1 0,0 1 0,0 0 0,1 1 0,14 7-610,13-4 491,0-1 1,0-1-1,0-2 0,0 0 1,49-7-1,-44 4 93,307-43-29,1-28 40,-181 36 30,-66 17 68,61-13 265,156-55 0,-293 77 680,-28 5 817,-34 2-799,43 3-1141,-58-2 19,-1 3-1,0 2 0,1 3 0,-103 21 0,160-25 88,-1-1 0,1 0 0,-1 1 0,1 0 0,-1 0 1,1 0-1,0 0 0,-1 0 0,1 0 0,0 0 0,0 1 0,0-1 0,0 1 1,0 0-1,0-1 0,-3 5 0,5-5-2,0 0 0,0 0 0,0-1 0,0 1 1,0 0-1,0 0 0,0 0 0,0 0 0,1 0 0,-1 0 0,0 0 1,1 0-1,-1 0 0,0 0 0,1 0 0,-1 0 0,1-1 0,-1 1 1,1 0-1,0 0 0,-1-1 0,1 1 0,0 0 0,-1-1 0,1 1 0,0 0 1,2 0-1,8 6-56,0-1 0,0 0 0,1 0 0,24 7 0,18 2 74,1-2 0,91 9 0,123-5 10,-201-14-22,822 10-576,-674-14 179,-77 0 47,160-23 0,-271 17 914,-21 0-62,-19-2-33,-16 3-419,1 1 1,-1 1 0,0 2 0,1 1 0,-41 2-1,11 0-92,-350 8-335,303-2 335,-198 41 0,299-47 13,-1 0-1,1 0 1,0 0 0,-1 0-1,1 0 1,0 1 0,0 0-1,0-1 1,0 1 0,0 0-1,0 0 1,-3 5 0,5-7 10,1 0 1,0 1-1,0-1 1,0 0-1,-1 1 1,1-1-1,0 1 0,0-1 1,0 0-1,0 1 1,0-1-1,0 1 1,0-1-1,0 0 1,0 1-1,0-1 1,0 1-1,0-1 0,0 1 1,0-1-1,0 0 1,0 1-1,0-1 1,0 1-1,1-1 1,-1 0-1,0 1 1,0-1-1,0 1 0,1-1 1,-1 0-1,0 0 1,1 1-1,27 10-453,16-5 218,1-3 0,72-2 0,-53-2 213,42 1-230,0-6-1,0-4 1,0-5 0,-2-4-1,126-40 1,-221 56 279,53-22-289,-61 24 310,1 1 0,-1-1 0,1 0 1,-1 0-1,1 1 0,-1-1 0,0 0 0,1-1 0,-1 1 0,0 0 0,0 0 0,0 0 0,0-1 0,0 1 0,0 0 0,0-1 0,0 1 0,0-1 0,-1 1 1,1-1-1,-1 0 0,1 1 0,-1-1 0,0 1 0,1-1 0,-1 0 0,0 1 0,0-1 0,0 0 0,0 1 0,-1-4 0,-1 2 32,0 1 0,1-1 0,-2 1 0,1 0 0,0 0 0,0 0-1,-1 0 1,1 0 0,-1 0 0,1 1 0,-1-1 0,0 1 0,0 0 0,0 0 0,0 0-1,1 0 1,-1 0 0,-1 1 0,1-1 0,-4 1 0,0-2 41,-46-7-19,-1 3 1,0 2-1,-78 3 1,65 2-64,-220 4 98,-516 76 0,788-78-19,-40 8 320,54-10-415,-1-1-1,1 1 1,-1-1-1,0 1 1,1 0-1,-1-1 1,1 1-1,0 0 1,-1 0-1,1 0 1,0 0-1,-1 0 0,1 0 1,0 1-1,0-1 1,0 0-1,0 1 1,0-1-1,0 1 1,1-1-1,-1 1 1,0-1-1,1 1 0,-1-1 1,1 3-1,0-3-10,0 1-1,0 0 0,0-1 1,0 1-1,0-1 0,1 1 1,-1 0-1,0-1 0,1 1 1,0-1-1,-1 1 0,1-1 1,0 1-1,0-1 0,0 0 1,0 1-1,0-1 0,0 0 0,0 0 1,0 1-1,0-1 0,1 0 1,-1 0-1,0-1 0,1 1 1,2 1-1,46 14-60,-47-16 55,83 13-107,-1-5 1,2-3 0,104-7 0,-52 0 109,-106 2 16,227 0-35,289-37 0,-542 33 1411,-17-1-771,-21-4-149,-72 0-462,-167 5 1,145 5-71,1 0-181,-196-4-632,253-2-324,1-2 0,-113-27 0,54-9-2187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4:43.9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355 62 3249,'0'0'355,"0"0"11,0 0-238,0 0-88,-2-4-85,0 2 5,1 1 18,1 1 0,-1-1 0,0 0 0,0 0 0,1 0 0,-1 0-1,1 0 1,-1 1 0,1-1 0,-1 0 0,1 0 0,0 0 0,-1 0 0,1-1 0,0 1 0,0 0 0,0 0 0,0-1 0,-42-1-1091,4 4 488,21 0 1490,-1 0-1,1-2 1,-1 0-1,-31-6 1,-79-11 2096,112 11-1632,21 5-1103,30 3-831,-20-1 928,-15 0-291,0 0 0,0 0 2,0 0 12,-8 18-278,1-6-4122,7-12 1096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4:45.1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21 4274,'0'0'240,"0"0"-192,0 0 736,0 0-79,0 0-289,0 0-64,0-20 208,0 20 145,0 0-1,3 0-80,0 0 193,-1 0 63,1 7-272,2 2-159,-3-2 255,1-3-288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4:45.5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161 181 16904,'-8'-14'-1729,"-4"-2"416,-4 0-463,1-2-145,-3 2 144,1 0-160,1 2 1233,4 5 544,-1-2 128,3 1-849,0-1 401,2 2 208,3 2-192,5 2-545,0-4-672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11.22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75740.625"/>
      <inkml:brushProperty name="anchorY" value="-705865.3125"/>
      <inkml:brushProperty name="scaleFactor" value="0.5"/>
    </inkml:brush>
  </inkml:definitions>
  <inkml:trace contextRef="#ctx0" brushRef="#br0">180 0 6147,'0'0'0,"0"0"3345,0 0-3529,0 0 3100,0 0-1961,0 0-426,0 0 98,-17 27 157,-4 15-200,-2 15-152,0 10-269,2 3 59,3 2-46,4-2-168,1-3 10,3-6-87,3-10-302,2-10-461,1-11-750,2-9-747,1-9-1057,1-9-1096,0-3 912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4:46.2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3105,'0'0'353,"0"0"591,0 0-176,0 0 177,0 0-529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4:47.5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2485 753 0,'-333'37'0,"33"-3"0,40 5 0,31-5 0,46-34 0,44-11 0,29-74 0,19-29 0,2-12 0,-28 2 0,-18 1 0,-23 11 0,-9 13 0,-6-4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4:54.5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2814 4482 0,'-28'145'0,"-3"-77"0,4 22 0,18-54 0,-1 0 0,-2-1 0,-18 36 0,-7-8 0,-70 87 0,70-101 0,16-21 0,4-3 0,-1-1 0,-38 37 0,51-56 0,0 0 0,0-1 0,-1 0 0,1 0 0,-1 0 0,0-1 0,0 0 0,0 0 0,-1 0 0,1-1 0,-1 0 0,1 0 0,-1-1 0,0 0 0,0 0 0,1 0 0,-9-1 0,8 0 0,0 0 0,1 0 0,-1 1 0,0 0 0,-10 3 0,15-3 0,-1 0 0,0 0 0,1 0 0,-1 0 0,0-1 0,0 1 0,0-1 0,0 0 0,0 1 0,0-1 0,1-1 0,-1 1 0,0 0 0,0-1 0,0 0 0,0 1 0,1-1 0,-1 0 0,0 0 0,1-1 0,-1 1 0,1-1 0,-1 1 0,1-1 0,-1 0 0,-3-3 0,-32-54 0,28 41 0,0 0 0,-22-27 0,0 9 0,-1 0 0,-2 3 0,-1 0 0,-2 3 0,-1 1 0,-1 2 0,-1 1 0,-2 2 0,0 3 0,-48-18 0,-252-53 0,69 22 0,217 52 0,2-3 0,-93-46 0,128 54 115,1 0 1,0 0-1,1-2 1,0 0-1,1-2 1,1 1-1,1-2 1,0 0-1,2-1 0,-21-35 1,26 39 1574,0 0 1,-9-27 0,12 27-1173,1 5-477,0 0 1,1-1-1,0 1 0,0-1 1,1 0-1,1 0 1,-1 0-1,2 0 0,0 0 1,0 0-1,1 0 1,2-11-1,1 9-172,1 0-1,1 0 1,0 1-1,0 0 1,2 0-1,-1 1 1,10-12-1,71-72-92,-69 76 193,111-109 163,5 6-1,6 6 1,4 6 0,209-119 0,-61 65 323,500-200 1,-630 303-203,2 9-1,3 6 1,1 8-1,342-32 1,-337 62-132,292 23 1,-363-3-113,-1 5 1,-1 4 0,-1 4-1,116 45 1,-90-18-17,-1 5 1,-4 6 0,-2 4-1,113 87 1,-157-98 0,-3 4 0,-3 2 1,-2 3-1,-3 4 0,-4 2 1,93 140-1,-123-159-3,-2 1 1,-2 2-1,-3 1 1,-2 0-1,-3 2 0,-2 0 1,-3 1-1,8 81 1,-16-88 29,-3 0 1,-2 0-1,-3 0 1,-2 0 0,-2-1-1,-2 1 1,-2-1-1,-3-1 1,-39 94 0,2-43 149,-4-2 0,-4-2 0,-4-3 0,-140 157 1,38-77 624,-232 190 1,-407 242-542,284-281-175</inkml:trace>
  <inkml:trace contextRef="#ctx0" brushRef="#br0" timeOffset="1">539 41 3810,'0'0'565,"0"0"388,0 0 453,0 0-174,0 0-426,0 0-491,-2-7-251,-7-20-77,7 20-60,2 7 73,0 0 51,0 0 56,-15 0-1,0 2 0,0-1 1,1 2-1,-1 0 0,0 1 1,1 0-1,0 1 0,0 0 1,0 2-1,1-1 0,0 2 1,-21 15-1,2-4-142,12-7 14,1 0 0,0 1-1,0 1 1,-20 22 0,38-35-28,-1 1 0,1 0 0,0 0 0,-1-1 0,0 1 0,1-1 0,-1 0 0,0 1 0,1-1 0,-1 0 0,0 0 1,0 0-1,0 0 0,0 0 0,0 0 0,0-1 0,-1 1 0,1-1 0,0 1 0,0-1 0,0 0 0,0 0 0,-1 0 0,1 0 0,0 0 0,0-1 0,0 1 0,0-1 0,-1 1 0,1-1 0,0 0 0,0 0 0,0 0 0,-3-2 0,-17-5-1178,-16-1-861,-4 2-438</inkml:trace>
  <inkml:trace contextRef="#ctx0" brushRef="#br0">6442 8613 11841,'15'-3'-11,"10"-3"-8,0 0 0,-1-2 0,0-2 0,0 0 0,-1-1 0,-1-1 1,0-1-1,0-1 0,-1-1 0,-1-1 0,26-26 0,-8 1-112,-1-1 0,-2-2-1,-3-1 1,-1-1 0,-3-2 0,-1-1 0,-3-2 0,33-98 0,-28 55-121,-5-2-1,-4 0 1,-5-1 0,5-120 0,-14 45-210,-7 0 0,-7 1 1,-61-331-1,-7 168-889,-162-444 0,149 548 2852,-10 4 0,-217-361 0,199 406-249,-7 5 1,-8 5-1,-7 7 0,-183-168 1,290 303-1130,-301-266 42,307 274-306,-1 0 1,-1 2 0,-1 1-1,0 2 1,-2 0-1,0 2 1,0 1-1,-1 2 1,-1 1-1,1 2 1,-2 1-1,1 1 1,-37-1 0,-128 2-892,-363 36 0,-196 80-122,-65 62 1004,594-109 980,-336 143 0,483-171-636,2 3 0,1 4 0,-93 68-1,137-84-188,0 0 0,2 3 0,1 0 0,2 2 0,1 1 0,1 1-1,2 2 1,-37 69 0,35-45-8,3 1-1,3 1 1,3 1-1,2 1 1,-14 130-1,10 329-171,20-489 160,9 155-45,-7-165-139,2 1-1,1-1 1,1 0 0,1 0-1,15 33 1,-20-64-495,35-245-661,82-295-1,-54 272-164,7-44 82,3-22-470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4:54.84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951 629 304,'0'0'696,"0"0"-309,0 0-35,0 0 321,0 0-393,-14-14 184,-98-107 2196,111 119-2635,0 0 1,0 0-1,0 0 1,1 0-1,-1-1 1,1 1-1,-1 0 1,1 0-1,0 0 1,0 0-1,0-3 1,-4-20 71,1 20-79,1 0-1,0 0 1,-1 1 0,0-1 0,0 1 0,-1 0-1,1 0 1,-1 0 0,0 0 0,0 0-1,0 1 1,0 0 0,-1 0 0,1 0 0,-1 0-1,0 1 1,0 0 0,0 0 0,0 0 0,0 0-1,0 1 1,-1 0 0,1 0 0,0 0 0,-1 1-1,-7 0 1,-225 0-545,160 4 460,0-4 1,1-3 0,-92-16 0,161 17 73,-21-4-19,29 6 16,-1-1 1,0 1 0,0 0-1,0 0 1,1 0-1,-1-1 1,0 1-1,0-1 1,1 1 0,-1 0-1,0-1 1,1 1-1,-1-1 1,0 1-1,1-1 1,-1 0 0,1 1-1,-1-1 1,1 0-1,-1 1 1,1-1-1,0 0 1,-1 1 0,1-2-1,2 0-4,0 1-1,1 0 1,-1 1-1,1-1 1,-1 0-1,1 1 1,-1-1-1,1 1 1,-1 0-1,5 0 1,0-1-3,568-109 209,-199 33 114,-131 33-264,1 11 0,284-2 0,-502 36-66,-24 1 1027,-38 6 1505,7-2-2383,-716 206 1275,639-181-1435,104-30-126,0-1-146,0 0-212,0 0-52,0 0 245,0 0 117,0 0 109,0 0 97,0 0 64,0 0 29,0 0-13,0 0-14,0 0 56,0 0-63,0 0-28,0 0-7,-1-7-23,0 0 0,0 0 1,0 0-1,0 0 0,-1 0 0,0 1 1,-1-1-1,0 1 0,0 0 0,0-1 0,0 1 1,-1 1-1,0-1 0,-1 1 0,1-1 1,-1 1-1,0 0 0,-10-7 0,13 10-85,0 0 1,0 0-1,0 0 0,0 0 1,0 1-1,-1-1 0,1 1 1,0-1-1,-1 1 0,1 0 1,-1 0-1,1 0 0,-1 0 1,0 1-1,1-1 0,-1 1 1,0 0-1,0-1 0,1 1 1,-1 0-1,0 1 0,0-1 1,1 0-1,-1 1 0,0 0 1,1-1-1,-1 1 0,-4 2 1,-15 11 71,19-13-282,1 0-1,0-1 1,0 1-1,0-1 0,-1 1 1,1-1-1,0 0 1,0 0-1,-1 0 1,1 0-1,0 0 1,0 0-1,-1-1 0,1 1 1,0-1-1,0 1 1,-1-1-1,1 0 1,0 0-1,0 0 0,0 0 1,0 0-1,-2-2 1,-13-9-766</inkml:trace>
  <inkml:trace contextRef="#ctx0" brushRef="#br0" timeOffset="1">430 407 656,'0'0'553,"0"0"36,0 0 1,0 0-155,0 0-190,7 8 3,-3-3-98,-1 0 0,1 0 0,-1 1 0,0-1 0,0 1 0,0 0 0,-1 0 0,0 0 0,0 0 0,-1 0-1,1 0 1,-1 1 0,-1-1 0,1 10 0,-2 12 131,1 5 769,2-54 242,12-99-891,34-136 0,-40 219-334,-4 14-48,1 1 8,0-1 0,1 1-1,11-26 1,-16 48-48,1 1 0,-2 1 1,1-1-1,0 0 0,0 0 1,0 0-1,0 0 0,-1 1 0,1-1 1,0 0-1,-1 1 0,0-1 1,1 0-1,-1 1 0,0-1 0,1 3 1,12 53 499,-3 1 0,4 81 1,-8 120-78,-6-248-399,5 5 29,-5-17-22,0 1 0,0 0 0,0 0 0,0 0 0,0 0 0,0 0 0,0-1 0,0 1 0,0 0 0,0 0 0,0 0 0,0 0 0,0 0 0,0 0 0,0-1 0,0 1 0,0 0 0,0 0 0,0 0 0,1 0 0,-1 0 0,0 0 0,0 0 0,0 0 0,0-1 0,0 1 0,0 0 0,0 0 0,1 0 0,-1 0 0,0 0 0,0 0 0,0 0 0,0 0 0,0 0 0,0 0 0,1 0 0,-1 0 0,0 0-1,0 0 1,0 0 0,0 0 0,0 0 0,1 0 0,-1 0 0,0 0 0,0 0 0,0 0 0,0 0 0,0 0 0,0 0 0,1 1 0,-1-1 0,0-14 166,1-9-798,-1 1 0,-1-1 0,-1 1 0,-1-1 0,-1 1 0,-11-36 0,-9 3-3276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5:16.9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928 614 3650,'0'0'0,"-200"-60"-224,113 42 128,8 2-289,11 0-463,9 4 848,11 5 48,10 1-48,10-1-64,10-3-352,10-1-369</inkml:trace>
  <inkml:trace contextRef="#ctx0" brushRef="#br0" timeOffset="1">435 199 416,'0'0'769,"19"-19"68,-8 8-709,24-26 310,2 1 1,51-38 0,-81 69-293,-5 3-66,0 0 1,0 0 0,0 1 0,1-1-1,-1 1 1,0 0 0,0 0 0,1 0-1,-1 0 1,1 0 0,4-1 0,-7 2 39,0 4 208,-2 5-258,0-1 1,0 0-1,-1 1 1,0-1-1,0-1 1,-1 1-1,0 0 0,0-1 1,-1 0-1,-9 11 1,-3 8 96,-68 93 485,-163 176 1,54-71-91,185-213-553,2-5-15,1 1 0,0 0 0,0 1 1,0 0-1,1 0 0,1 0 0,-1 0 1,1 1-1,1-1 0,0 1 0,0 0 1,0 0-1,-1 10 0,7-18-17,-1 0-1,1 0 1,-1 0-1,1 0 1,0-1 0,-1 1-1,1-1 1,0 0-1,-1 0 1,1 0-1,0 0 1,-1 0-1,1 0 1,4-2-1,-4 2 5,15-3-4,0-1-1,-1-1 1,0 0-1,0-1 1,0-1-1,0-1 1,20-13-1,21-8-38,82-34 56,2 6 1,3 6 0,186-39-1,-286 81 333,-38 9 533,-27 7-190,-128 45-261,33-11-252,86-33-148,20-6-13,1 0-1,-1 0 0,1 1 0,0 0 1,-12 7-1,20-10-6,0 0 1,-1 1-1,1-1 0,0 0 1,0 0-1,0 0 1,0 1-1,0-1 0,0 0 1,0 0-1,0 1 0,0-1 1,0 0-1,0 0 1,0 0-1,0 1 0,0-1 1,0 0-1,0 0 0,0 1 1,0-1-1,0 0 0,0 0 1,0 1-1,0-1 1,0 0-1,1 0 0,-1 0 1,0 1-1,0-1 0,0 0 1,0 0-1,0 0 0,1 0 1,-1 1-1,0-1 1,0 0-1,0 0 0,1 0 1,-1 0-1,0 0 0,0 0 1,1 0-1,-1 1 0,0-1 1,0 0-1,0 0 1,1 0-1,-1 0 0,0 0 1,0 0-1,1 0 0,-1 0 1,1 0-1,17 5-135,15-1 120,1-1-1,61-2 1,-38-2 68,103-7 58,235-42 1,-104 8-81,94 18 228,-384 24 635,-1 0 240,-14 0-18,8 0-1099,0 1 0,1-1 0,-1 1 0,0 0 0,-11 4 1,17-5-21,-1 1 1,0-1-1,0 0 1,0 1-1,1-1 1,-1 1-1,0-1 1,1 1 0,-1-1-1,0 1 1,1-1-1,-1 1 1,1 0-1,-1-1 1,1 1 0,-1 0-1,1 0 1,-1-1-1,1 1 1,-1 1-1,1-1-11,0 1-1,0-1 1,1 0-1,-1 0 1,0 0-1,1 0 1,-1 0-1,0 1 1,1-1-1,-1 0 1,1 0-1,0 0 1,-1 0-1,1 0 0,0 0 1,0-1-1,0 1 1,-1 0-1,1 0 1,2 0-1,2 3 3,0-1-1,0 0 1,0 0-1,0 0 0,1 0 1,-1-1-1,1 0 1,0-1-1,0 1 1,0-1-1,10 1 0,77 0-239,-61-2 233,94-4-50,0-6 0,0-4 0,156-40 0,-260 47 595,-48 4 208,-74 4-687,-178 22 1,-94 42-299,145-22-157,78-16 381,128-16-81,21-11 111,0 0-1,0 1 1,0-1 0,0 0-1,0 1 1,0-1-1,0 1 1,1-1-1,-1 0 1,0 1-1,0-1 1,0 0 0,1 1-1,-1-1 1,0 0-1,0 1 1,1-1-1,-1 0 1,0 0 0,0 1-1,1-1 1,-1 0-1,0 0 1,1 1-1,-1-1 1,0 0-1,1 0 1,-1 0 0,1 0-1,-1 0 1,1 1-1,41 9-464,38-6 334,-1-2-1,137-17 1,160-44-650,-261 38 409,594-128-1157,-702 147 1584,33-10-144,-40 12 115,1 0 1,0 0-1,0 0 0,-1 0 0,1-1 0,0 1 0,0 0 0,-1 0 0,1-1 0,0 1 0,-1 0 0,1-1 0,-1 1 1,1-1-1,0 1 0,-1-1 0,1 1 0,-1-1 0,1 1 0,-1-1 0,1 0 0,-1 1 0,0-1 0,1 0 0,-1 1 0,0-1 1,1 0-1,-1 1 0,0-1 0,0 0 0,0 0 0,0 1 0,1-1 0,-1 0 0,0 0 0,-1 0 0,0-1 71,-1 1 0,1-1-1,-1 1 1,0 0 0,0-1-1,0 1 1,0 0 0,0 0-1,0 1 1,0-1 0,0 0-1,0 1 1,0-1 0,0 1-1,0 0 1,0-1 0,-1 1-1,1 0 1,-4 1 0,-7-2 136,-62-4-42,-1 3 0,-135 13 1,-143 53 90,341-62-273,-41 13-18,52-14 12,1-1 0,0 0 0,-1 1 0,1-1 0,0 1 1,-1-1-1,1 1 0,0 0 0,0 0 0,-1 0 0,1-1 0,0 1 0,0 0 1,0 0-1,0 0 0,0 1 0,0-1 0,1 0 0,-1 0 0,0 0 0,1 1 1,-1-1-1,0 0 0,1 1 0,0-1 0,-1 1 0,1-1 0,-1 2 1,2 0-17,1-1 0,-1 1 0,0-1 1,0 0-1,1 1 0,0-1 1,-1 0-1,1 0 0,0 0 1,0 0-1,0-1 0,0 1 1,0 0-1,1-1 0,-1 1 0,0-1 1,1 0-1,-1 0 0,1 0 1,-1 0-1,1 0 0,0-1 1,-1 1-1,5 0 0,4 2-24,34 9 6,0-1 0,1-3 0,62 3 0,147-5 79,-184-6-79,1106 1-2261,-1100-1 2177,143-18 1,-193 13 415,-1-1-1,0 0 1,0-2 0,0-1 0,-1-1 0,-1-2 0,1 0 0,43-31 0,-54 34-263,0 0 0,1 1 1,1 0-1,-1 1 1,1 1-1,0 1 1,0 0-1,1 1 1,29-4-1,13 3-213,87 3-1,-83 3 148,1313-1-2400,-1459 4 3273,-82 13 0,10 1-884,-754 22 106,193-14 896,682-20-780,33-5-184,1-1 0,0 0 0,0 0 0,-1 0 1,1 0-1,0 0 0,0 0 0,-1 0 0,1 1 0,0-1 0,0 0 0,-1 0 0,1 0 0,0 1 0,0-1 0,0 0 1,-1 0-1,1 1 0,0-1 0,0 0 0,0 0 0,0 1 0,0-1 0,0 0 0,-1 0 0,1 1 0,0-1 0,0 0 1,0 1-1,0-1 0,0 0 0,0 0 0,0 1 0,0-1 0,0 0 0,0 1 0,0-1 0,1 0 0,-1 0 1,0 1-1,0-1 0,0 0 0,0 0 0,1 1 0,1 1-35,1 1 0,1-1-1,-1-1 1,0 1 0,0 0 0,1-1 0,-1 1 0,1-1 0,-1 0-1,1 0 1,0-1 0,4 1 0,66 7-47,137-3 0,-133-5 73,124-4-606,-1-8 1,0-9-1,312-74 0,-491 90 650,-17 5 28,1-1 1,-1 0-1,0 0 1,1-1-1,-1 0 1,0 0 0,1 0-1,-1 0 1,-1-1-1,1 0 1,6-4 0,-11 6 29,0 1 1,0-1 0,1 1 0,-1-1 0,0 1 0,0-1 0,0 0-1,0 1 1,0-1 0,0 1 0,0-1 0,0 0 0,0 1 0,0-1-1,0 0 1,0 1 0,-1-1 0,1 1 0,0-1 0,0 1 0,0-1-1,-1 0 1,1 1 0,0-1 0,-1 1 0,1-1 0,-1 1 0,1 0-1,-1-1 1,1 1 0,0-1 0,-1 1 0,1 0 0,-1-1 0,0 1-1,1 0 1,-1 0 0,1-1 0,-1 1 0,1 0 0,-1 0-1,0 0 1,1 0 0,-1 0 0,-1 0 0,-29-9 224,-21 2-59,1 3 0,-96 5 0,56 1-223,85-2-27,0 0 0,1 0 0,-1 1 0,1 0 0,-1 0 0,-8 2 0,13-2-7,0-1-1,0 1 0,0-1 0,0 1 0,0 0 0,1-1 1,-1 1-1,0 0 0,1 0 0,-1-1 0,0 1 0,1 0 1,-1 0-1,1 0 0,-1 0 0,1 0 0,0 0 0,-1 0 0,1 0 1,0 0-1,0 0 0,-1 0 0,1 0 0,0 0 0,0 0 1,0 0-1,0 0 0,0 0 0,1 0 0,-1 0 0,0 0 1,0 0-1,1-1 0,-1 1 0,0 0 0,1 0 0,-1 0 0,1 0 1,-1 0-1,1 0 0,0-1 0,-1 1 0,2 1 0,1 2-14,0 0 1,0-1-1,0 1 0,1 0 0,0-1 0,0 0 0,0 0 0,0 0 0,0 0 0,0-1 0,1 0 0,8 4 0,63 17-92,-68-21 103,58 11-159,1-3 0,127 2 0,24 2-705,-252-16 1873,-56 4-1,17 1-975,-449 31 242,514-34-237,3 1-26,0-1 0,0 1 0,0 0 0,0 0 0,0 1 1,-9 3-1,13-4-14,0 0-1,0-1 1,0 1 0,0 0 0,0 0 0,0 0 0,1 0 0,-1 0 0,0 0 0,1 0 0,-1 0-1,0 1 1,1-1 0,0 0 0,-1 0 0,1 0 0,0 1 0,-1-1 0,1 0 0,0 0 0,0 1 0,0-1-1,0 0 1,0 0 0,0 1 0,1-1 0,-1 0 0,0 0 0,1 0 0,-1 1 0,0-1 0,2 1-1,-1 2-9,1 0 0,0-1 0,0 1 0,0-1 0,0 0 0,1 1-1,0-1 1,-1 0 0,1 0 0,0-1 0,0 1 0,1 0-1,-1-1 1,0 0 0,5 2 0,61 25-507,-66-27 497,41 12-391,1-2 1,1-2-1,91 8 0,146-10-1303,-278-8 1704,-14-14 1696,-1 8-1558,0 1-1,0 0 1,0 0 0,0 1-1,-1 1 1,1 0-1,-22-4 1,-88-6 438,98 12-561,-735-18 144,618 19-29,138 0-195,1 0 13,0 41-341,0-40 430,0 0 1,0 0-1,-1 0 0,1 0 1,0 0-1,-1 0 0,1 0 1,-1 0-1,1 0 0,-1 0 1,0 0-1,1 0 0,-1 0 1,0 0-1,0-1 0,1 1 1,-1 0-1,0-1 0,0 1 0,0 0 1,0-1-1,0 1 0,0-1 1,0 1-1,0-1 0,0 0 1,0 1-1,0-1 0,0 0 1,-1 0-1,1 0 0,0 0 1,-1 0-1,-52 0-60,27-1 67,-623 35-85,619-29 105,-59 18 0,-11 2-9,-466 53 542,448-69-474,0-4-1,-231-21 1,-162-1 218,178 13-335,-135-37 76,290 26-52,-226 11 1,214 6 38,-373-2 1040,563 0-1166,1 0-283,0 0-1067,0-4-1491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02.11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7416E6"/>
      <inkml:brushProperty name="anchorY" value="-1.12666E6"/>
      <inkml:brushProperty name="scaleFactor" value="0.5"/>
    </inkml:brush>
  </inkml:definitions>
  <inkml:trace contextRef="#ctx0" brushRef="#br0">53 190 4898,'0'0'0,"0"0"1825,0 0-1027,0 0 1003,0 0-873,0 0 195,0 0-955,0 0 80,0 0 443,0-3-210,0 1-65,0-1 131,0 1 64,0 1-94,0 0-37,0 1-119,0-1 7,0 1-181,0 0-11,0 1-83,0-1-80,0 0 17,0 0 23,0 0-48,0 0 35,0 0-29,0 0 8,0 0-3,0 0-19,0 0 6,0 0 34,0 0-29,0 0 48,0 0-32,0 0 11,0 0-22,0 0-32,0 0 27,0 0-48,0 0-5,0-1 18,0 1-63,0-1 55,0 1-112,0-1 126,0 1-3,0 0 3,0 0-51,0 0-3,0 0-2,0 0-22,0 0 61,0 0 1,0 0 21,0 0-21,0 0 26,0 0 11,0 0-3,0 0 3,0 0-37,0 0 48,0 0-17,0 0 6,0 0 38,0 0-68,0 0 60,0 0-20,0 0 44,0 0-124,0 0 38,0 0 40,0 4 3,0 4 21,0 5-3,0 4 22,0 7-43,0 6-5,0 6 18,0 5 30,-1 6 48,-1 4-105,-3 3 54,-1 2 0,0-1-40,-1-2 14,0-5-6,1-5 18,1-7 14,2-7-58,0-7-20,2-7 41,0-6-16,1-4 61,0-4-54,0-1 57,1-1 40,-1-1-49,0-5-55,0-8 16,0-9-161,0-12 62,0-8-138,3-9 108,2-5-18,3-4-69,3-4-14,2 0-19,1 1-36,1 3 287,-1 4-48,-2 6 49,-3 6-20,-1 7-10,-2 6 22,-3 7 28,0 7-26,-2 6 104,-1 4 27,0 4 16,0 2-72,-1 2-51,1 2-8,0 0-24,0-1-35,2 2 46,3 4 2,4 8 206,5 6 18,3 9-160,2 4 172,4 5 17,1 1-210,3-1 32,1-2-18,0-4-81,0-5 40,-2-6-34,-1-4 45,-1-6-51,0-4 36,1-4-50,2-4-23,3-8-106,2-9-124,2-7-29,-1-8 145,-2-6-14,-4-2 104,-4-1 34,-5 2 36,-5 5-4,-5 4 6,-4 7 19,-2 6 13,-2 6-40,-1 4 13,0 4-23,0 3-33,0 1-10,1 1-19,0 2 96,-1 6-11,-2 6 64,-2 9 43,0 7 123,-2 7-11,1 6-61,0 5-32,1 4 117,1 4-115,1 2-93,2 1 46,0 0 87,1-3-160,0-1-2,0-5 90,0-3 97,1-6-156,-1-5-18,0-4 78,1-5-33,-1-4-63,1-4 39,0-3-34,0-5 7,0-3-20,0-2 4,-1-3 54,1-1-34,-1-2-6,0-1 2,0 0 36,0 0 7,1-1-74,0 1 23,0 0-103,0 0-67,0-1-379,0 1-1040,2 0-497,3 0-952,5 0-4882,-1-1 5746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03.19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7613E6"/>
      <inkml:brushProperty name="anchorY" value="-1.12869E6"/>
      <inkml:brushProperty name="scaleFactor" value="0.5"/>
    </inkml:brush>
  </inkml:definitions>
  <inkml:trace contextRef="#ctx0" brushRef="#br0">7 22 2977,'0'0'0,"0"0"2049,0 0-1139,0 0 587,0 0 248,0 0-606,0 0-608,-1 0 50,0 0-29,0 0-143,-1 0-148,2 0 131,-1 0 59,1 0 0,0 0-27,0 0 14,0 0 31,0 0-103,0 0-174,0 0 8,0 0-131,1 0-10,7 0 69,8 0 48,10 0-141,7-2 10,7 1-26,3-2-19,3 1 3,0-1-3,-1 0 0,-3 1 37,-5 0-48,-7 0 17,-7 1-44,-7 1-44,-6 0-233,-5 0-238,-3 0-434,-1 0-445,-2 0-438,-3 0-564,-6 2-1591,0 0-1043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03.57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7784E6"/>
      <inkml:brushProperty name="anchorY" value="-1.12994E6"/>
      <inkml:brushProperty name="scaleFactor" value="0.5"/>
    </inkml:brush>
  </inkml:definitions>
  <inkml:trace contextRef="#ctx0" brushRef="#br0">1 13 4034,'0'0'0,"0"0"1873,0 0-1775,0 0 1274,0 0 517,0 0-921,0 0-205,3 4 203,4 0 250,7 0-402,5-1-248,8 0 122,4-1-258,5-2-164,2 1 225,1-2-309,1-1 146,-2-2-141,-3-1-190,-5 0 70,-6 1-75,-6 0-24,-6 0 42,-5 2-165,-3 0-455,-3 1-271,-1 1-277,-1 0-357,0 0-531,0 0-1361,0 0-1998,-1 1 3911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04.62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7952E6"/>
      <inkml:brushProperty name="anchorY" value="-1.1312E6"/>
      <inkml:brushProperty name="scaleFactor" value="0.5"/>
    </inkml:brush>
  </inkml:definitions>
  <inkml:trace contextRef="#ctx0" brushRef="#br0">461 42 4914,'0'0'0,"0"0"737,0 0-94,0 0 605,0 0 457,0 0-1164,0 0-239,0-4 309,0-1-40,0 1-72,0 1-110,0 0 70,0 1-51,0 0-101,0 0-176,0-1 5,0 0-37,0 0-1,-1 0-2,-1 1 19,-2 0-6,-4 2-127,-7-1 36,-9 6-36,-9 6-33,-7 6 64,-5 7-21,-3 5 46,2 5-49,1 4-2,4 2 18,6 1-8,7-2 3,7-2-37,8-4 10,5-3-5,5-3-18,7-5 23,8-3-8,9-3 41,6-4-124,8-2-186,3-4-27,2-2 83,-1-2 187,-4-1 42,-7-1 6,-8 0 13,-7 0 56,-5 2 96,-5 1-61,-2 4-67,-4 5 189,-5 8 33,-6 4-116,-6 7-28,-4 5 23,-4 1 78,0 2-6,0-3-29,3-2-117,5-4-43,5-4 3,5-4-11,5-3-56,2-4-3,2-4-488,5-2-293,5-3-134,6-2-64,5-2 102,3-1 389,1-1 248,-1-1 203,-5 1 75,-5-1 175,-5 1 358,-3 0 99,-3-1-34,-1 1-76,-2 0-47,0 4-145,-1 5 163,-3 9 35,-5 9-45,-4 8-387,-3 6 448,-2 6-81,-1 4-383,2 2 109,3 1 96,3-1-120,5-5-106,3-5 68,3-9-87,8-8 2,9-9-21,12-10-482,14-13-1135,12-17-1032,8-14-4453,-8 0 3772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07.56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7817E6"/>
      <inkml:brushProperty name="anchorY" value="-1.13127E6"/>
      <inkml:brushProperty name="scaleFactor" value="0.5"/>
    </inkml:brush>
  </inkml:definitions>
  <inkml:trace contextRef="#ctx0" brushRef="#br0">0 265 2449,'0'0'0,"0"0"1665,0 0-1252,0 0 583,0 0-338,0 0-407,0 0-216,2 0 66,-1 0 185,0 0-83,1 1 394,-2-1 121,1 1-33,-1-1-167,0 1 74,0 0-15,0-1-209,0 1-51,0 0 3,0 0-72,0 0 35,0-1-32,0 1 27,0-1-65,0 0 0,0 0-39,0 0-49,0 0-26,0 0-35,0 0-13,0 0-57,0 0 14,0 0-8,0 0 0,0 0 19,0 0-24,0 0 26,0 0-8,0 0-15,0 0 23,0 0-26,0 0-49,0 0-79,0 0-57,0 0 140,0 0-105,0 0-2,0 0 58,0 0 72,0 0-37,0 0 56,0 0-32,1 0 86,-1 0-44,1 0 17,0 0 34,-1 0-66,0 0 96,0 0-105,0 0 33,0 0-11,1 0 0,0 0 0,1-1 0,0-2 0,1-1 0,0 0 0,0-2 75,0 1-78,0 0 83,-1 0-43,0 0-23,1 0-12,-1 0 1,1-1-22,0-1 6,1-1 34,0 0-47,1-1 34,0-1-11,0 0 22,0-1-25,0-1 28,0 1-28,-1 1 9,0-1 16,0 0-25,1 0 28,1 0-28,0-2 28,1 0-28,-1 1-10,-1 1 22,1 1 28,-2 2-44,-1 2 15,-1 2 14,-1 2 31,-1 2-7,0-1-14,0 2-31,0-1 82,0 1-8,0-1 61,0 0-50,-1 3 18,1 4-23,0 6 60,0 5 169,0 7 29,0 5-312,0 3 64,0 3-15,0 2 156,0 0-157,-2 0 0,1-1 19,-1-3-89,1-4 6,-1-3-5,1-6 16,1-4-25,0-5-28,-1-4 26,1-3-30,0-2-271,1-2-297,-1-2-418,0 1-326,0-4-494,0-4-2181,0-6-1277,0 0 5116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11.49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74291.9375"/>
      <inkml:brushProperty name="anchorY" value="-705285.875"/>
      <inkml:brushProperty name="scaleFactor" value="0.5"/>
    </inkml:brush>
  </inkml:definitions>
  <inkml:trace contextRef="#ctx0" brushRef="#br0">0 31 5074,'0'0'0,"0"0"5267,0 0-4950,0 0 2573,0 0-2010,0 0-322,2-2-593,4 0 139,6 0 112,9 0 131,6 1-152,6 0-67,4 0-112,1-1 56,-2-2-86,-4 0-146,-6 0-968,-7 1-390,-6 1-873,-6 5-877,-5 5-523,-3 1 30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07.83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7957E6"/>
      <inkml:brushProperty name="anchorY" value="-1.13271E6"/>
      <inkml:brushProperty name="scaleFactor" value="0.5"/>
    </inkml:brush>
  </inkml:definitions>
  <inkml:trace contextRef="#ctx0" brushRef="#br0">0 0 5074,'0'0'0,"0"0"993,0 0-505,0 0 1003,0 0 243,0 0-896,0 0-85,9 14 218,8 2-67,9 2-96,7-1-295,8-3-183,6-3-47,6-4-221,1-3-9,-1-3-50,-4 0-241,-6-2-1149,-10 1-1294,-10 0-2722,-9 0-321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09.36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8134E6"/>
      <inkml:brushProperty name="anchorY" value="-1.13408E6"/>
      <inkml:brushProperty name="scaleFactor" value="0.5"/>
    </inkml:brush>
  </inkml:definitions>
  <inkml:trace contextRef="#ctx0" brushRef="#br0">238 0 1761,'0'0'0,"0"0"1649,0 0-1009,0 0 456,0 0-98,0 0-133,0 0-473,0 0 317,0 0 321,0 0-587,0 0-21,0 0 31,0 0-210,0 0 72,0 0-105,0 0-49,-1 0-47,-3 0-12,-3 0-41,-3 0 8,-2 0-5,-3 1-37,0 1-8,-2 1-1,1 0 36,1 1-49,1 0 91,1-1 11,2 0-19,3-1 123,1 0-166,0 0 72,0 0-98,-1 0-14,-1 1 19,1-1-29,0 0 45,2 0-32,1-1 48,1 0-69,1-1 133,1 0-133,0 0 154,1 0-8,0 0-50,0 0-35,1 0 8,0 0 11,0 0 31,0 0-119,0 0 112,0 0-112,0 0 31,0 0-28,0 0 42,0 0-32,1 0 85,3 1 107,4 1-27,4 0 225,3 2-302,4-1 155,2 1-107,2 1 43,0-1-107,-1-1-46,0 1-10,-3-1 32,-2 0-50,-4-2 34,-3 1-11,-4-2 3,-3 0 19,-1 0-25,-1 0-10,0 0-128,-2 0-600,2 0-379,1 0-609,4 0-1304,3 0-1577,-1 0 822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10.99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8264E6"/>
      <inkml:brushProperty name="anchorY" value="-1.13544E6"/>
      <inkml:brushProperty name="scaleFactor" value="0.5"/>
    </inkml:brush>
  </inkml:definitions>
  <inkml:trace contextRef="#ctx0" brushRef="#br0">2 87 4786,'0'0'0,"0"0"1345,0 0-169,0 0 871,0 0-521,0 0-705,0 0-490,0 0 112,-1-6 149,3-3-405,7-3 77,9-2-13,11 1-107,10 1 29,7 2-162,5 3 5,3 3 8,0 5-48,-4 8 51,-5 8-35,-9 10 29,-10 9 11,-10 9-2,-7 6-73,-12 6 3,-11 2 32,-12 0-70,-8-1 41,-5-5-14,-1-6-15,2-7-14,5-9 77,8-8-117,7-9 37,8-5-106,4-6-30,4-3 96,3-8 3,7-9-501,7-9 541,8-10-72,6-7-51,6-7 112,3-4-50,1-1 165,-1 0-46,-2 4 41,-4 6 106,-5 8-29,-5 9 110,-7 9-27,-4 7 13,-5 6 37,-4 3-141,-1 4-13,-2 0-78,0 0 33,0 4-36,0 5 140,0 9 258,1 9-67,0 9 174,0 9-261,0 6 26,4 5 3,1 2-257,4-3 17,3-4-19,2-7-8,4-8-672,5-11-854,6-8-470,8-11-2254,-3-5-2856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11.35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8466E6"/>
      <inkml:brushProperty name="anchorY" value="-1.13727E6"/>
      <inkml:brushProperty name="scaleFactor" value="0.5"/>
    </inkml:brush>
  </inkml:definitions>
  <inkml:trace contextRef="#ctx0" brushRef="#br0">395 0 10485,'0'0'0,"0"0"1024,0 0 580,0 0-316,0 0-154,0 0-1267,-19 4 301,-8 6-160,-8 8-67,-3 8 75,-2 9-24,-1 5 27,2 7-43,2 2 50,4 3 41,5 1-48,5 0 74,6-2-114,6-2 16,5-2 10,7-5-8,8-6-34,10-7 10,10-8-434,8-8-102,6-5-184,6-8-409,2-10-388,2-8-390,-2-9-1954,-10 2-1785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11.60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8338E6"/>
      <inkml:brushProperty name="anchorY" value="-1.13661E6"/>
      <inkml:brushProperty name="scaleFactor" value="0.5"/>
    </inkml:brush>
  </inkml:definitions>
  <inkml:trace contextRef="#ctx0" brushRef="#br0">0 1 4738,'0'0'0,"0"0"6691,0 0-7246,0 0 2201,0 0-512,0 0-123,0 0-1027,2 11 280,6 5 41,8 3-116,9 0-144,11-5-29,10-3-378,10-8-1287,7-13-816,6-14-4274,-11-1 2718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11.88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8503E6"/>
      <inkml:brushProperty name="anchorY" value="-1.13791E6"/>
      <inkml:brushProperty name="scaleFactor" value="0.5"/>
    </inkml:brush>
  </inkml:definitions>
  <inkml:trace contextRef="#ctx0" brushRef="#br0">1 1 10789,'0'0'0,"0"0"2081,0 0-2260,0 0 553,0 0 1048,0 0-510,2 30-803,6 13 148,5 10 356,6 7-151,6 4-289,4 0-85,3-2-72,0-4-5,-1-5-49,-3-6-717,-3-8-618,-3-8-394,-2-7-844,-3-9-2066,-5-6-1520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12.16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8662E6"/>
      <inkml:brushProperty name="anchorY" value="-1.13983E6"/>
      <inkml:brushProperty name="scaleFactor" value="0.5"/>
    </inkml:brush>
  </inkml:definitions>
  <inkml:trace contextRef="#ctx0" brushRef="#br0">443 0 10197,'0'0'0,"0"0"1808,0 0-1325,0 0 734,0 0-49,0 0-1045,0 0 29,-19 24 14,-7 13 28,-6 15 4,-3 12-161,-2 12-5,-2 7-8,-1 4-26,-2-1 4,1-6-58,3-11-376,6-12-606,6-12-693,8-13-1319,7-12-3307,5-9 3622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12.74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849E6"/>
      <inkml:brushProperty name="anchorY" value="-1.13939E6"/>
      <inkml:brushProperty name="scaleFactor" value="0.5"/>
    </inkml:brush>
  </inkml:definitions>
  <inkml:trace contextRef="#ctx0" brushRef="#br0">37 0 4770,'0'0'0,"0"0"1441,0 0-1644,0 0 769,0 0 1397,0 0-1344,0 0-227,-1 41-69,0 15 144,-2 18 181,0 10-287,-1 8-7,-1 5-132,0 5-129,1 4 6,0 0-35,1-4 40,1-6 61,1-10-71,1-9 213,1-11-211,1-9 13,0-9-98,3-9 18,-1-8-13,0-8-19,0-7-13,-1-7-277,1-4-857,1-5-819,2-8-1665,0-1-2874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13.42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8619E6"/>
      <inkml:brushProperty name="anchorY" value="-1.14205E6"/>
      <inkml:brushProperty name="scaleFactor" value="0.5"/>
    </inkml:brush>
  </inkml:definitions>
  <inkml:trace contextRef="#ctx0" brushRef="#br0">540 1 5683,'0'0'0,"0"0"2625,0 0-3007,0 0 972,0 0 1200,0 0-533,0 0-919,-16 29-177,-6 10 311,-9 9-56,-6 7-245,-5 4 90,-6 1-149,-4 0-61,-2 0 29,0-1-93,3-4 23,8-6-10,8-6 0,10-8-18,8-8-127,8-8 129,6-5 11,9-4-3,10-1 102,11 0 28,12 1-2,9 1-29,7 1-46,3 3-26,1 1-16,-1 2-19,-4 3 21,-4 0 11,-6 1-21,-5 0-11,-6 1 2,-7-1 17,-5-2-43,-7-2-117,-5-3-641,-4-5-405,-3-3-641,-2-3-1728,0-2-3233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14.01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8758E6"/>
      <inkml:brushProperty name="anchorY" value="-1.14435E6"/>
      <inkml:brushProperty name="scaleFactor" value="0.5"/>
    </inkml:brush>
  </inkml:definitions>
  <inkml:trace contextRef="#ctx0" brushRef="#br0">1 2 7860,'0'0'0,"0"0"3121,0 0-3567,0 0 1823,0 0-366,0 0-458,6-1-618,7 0 183,7 6-102,7 7-21,3 7-11,1 8 21,-2 6-8,-5 6 59,-6 5-16,-7 2-29,-4 3 10,-7 1 33,-7 0-68,-9-3 22,-3-4-26,-4-8 23,3-8-26,3-8-11,5-8-54,4-5-79,3-5-1,4-10-268,8-10-79,9-10 417,9-10-605,8-7-239,6-2 300,3-2 411,1 3-46,-4 5 206,-6 6 61,-8 10 88,-8 8 453,-6 8 236,-6 5-484,-3 4-101,-2 4-21,-5 7 418,-5 8-151,-3 8-62,-4 8-96,-1 7-149,1 7-46,3 3-58,4 0-14,3-2-151,3-5-1026,5-6-631,7-9-1665,7-9-2500,0-8 6114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11.76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75872.3125"/>
      <inkml:brushProperty name="anchorY" value="-706545.625"/>
      <inkml:brushProperty name="scaleFactor" value="0.5"/>
    </inkml:brush>
  </inkml:definitions>
  <inkml:trace contextRef="#ctx0" brushRef="#br0">2 1 5555,'0'0'0,"0"0"1968,0 0 188,0 0-91,0 0-971,0 0-465,0 0 127,-1 1-442,1 1-236,3 1 367,6 0 123,7-1-271,7 0-212,6-1 206,4-1-331,2 0 72,1-2-721,-2 0-252,-6-1-831,-6 1-191,-6 1-895,-8 5-119,-10 6 357,-3 1 198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14.25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892E6"/>
      <inkml:brushProperty name="anchorY" value="-1.14623E6"/>
      <inkml:brushProperty name="scaleFactor" value="0.5"/>
    </inkml:brush>
  </inkml:definitions>
  <inkml:trace contextRef="#ctx0" brushRef="#br0">115 0 6675,'0'0'0,"0"0"1041,0 0-524,0 0 1625,0 0-1168,0 33 328,0 10-1270,0 9 611,-2 3-419,-4-3-117,-6-4-22,-4-7-87,-4-9-44,0-10-1021,3-8-928,4-10-2154,4-4-2805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14.85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8781E6"/>
      <inkml:brushProperty name="anchorY" value="-1.14536E6"/>
      <inkml:brushProperty name="scaleFactor" value="0.5"/>
    </inkml:brush>
  </inkml:definitions>
  <inkml:trace contextRef="#ctx0" brushRef="#br0">7 1 7972,'0'0'0,"0"0"1873,0 0-1663,0 0 1428,0 0-528,0 0-1147,0 6 197,0 9 518,-1 10-566,0 10 8,-1 8 133,1 7 123,0 4-314,0-1-25,2-3 16,2-7-61,3-8-5,5-9 0,5-10-97,6-6-309,5-11-47,5-9-255,4-10 70,1-9 147,-1-6-51,-2-3 8,-4 1 6,-5 4 613,-6 8-158,-5 8 158,-5 6 355,-3 10-376,-2 15 768,-1 17-296,-2 16-243,0 15 371,0 12-523,-1 10 59,0 5-49,-5 1-119,-6-1 48,-4-9-78,-4-12 56,-1-15 1,0-17 37,1-14 197,1-15-147,0-19-112,3-19 17,4-17 36,4-18 169,2-16-232,4-11 5,6-7-80,5-1-139,7 5-154,6 8-1145,5 12 66,3 11-1461,2 12-2316,-6 15 2809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15.30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8944E6"/>
      <inkml:brushProperty name="anchorY" value="-1.14673E6"/>
      <inkml:brushProperty name="scaleFactor" value="0.5"/>
    </inkml:brush>
  </inkml:definitions>
  <inkml:trace contextRef="#ctx0" brushRef="#br0">0 0 6451,'0'0'0,"0"0"6131,0 0-6667,0 0 2072,0 0-84,0 0-14,0 0-1465,0 0 320,3 23 236,7 12-28,12 12-178,12 8-150,14 6 17,13 0-65,10-1-122,6-5 32,1-7-38,-4-7-13,-6-8-54,-11-6-154,-12-6-53,-12-6 2,-11-2 192,-10-1-39,-7 0 116,-5 4-4,-7 4 63,-10 6 6,-11 5 2,-9 3-72,-6 4 78,-5 3-83,0-1 24,2 0-8,4-2 37,7-2-47,6-5-60,9-7 54,7-6-96,5-6-1486,8-5-568,14-9-531,17-11-2511,0-2-927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15.54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9109E6"/>
      <inkml:brushProperty name="anchorY" value="-1.14904E6"/>
      <inkml:brushProperty name="scaleFactor" value="0.5"/>
    </inkml:brush>
  </inkml:definitions>
  <inkml:trace contextRef="#ctx0" brushRef="#br0">0 1 10149,'0'0'0,"0"0"3601,0 0-4014,0 0 1856,0 0 233,0 0-841,0 0-902,20-1 352,14 4-258,14 4-27,10 3-48,8 3-197,4 3-1108,0 0 40,-6 0-1024,-10-1-1171,-15-2-1918,-12-3 2403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15.74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9291E6"/>
      <inkml:brushProperty name="anchorY" value="-1.15043E6"/>
      <inkml:brushProperty name="scaleFactor" value="0.5"/>
    </inkml:brush>
  </inkml:definitions>
  <inkml:trace contextRef="#ctx0" brushRef="#br0">0 0 6819,'0'0'0,"0"0"2257,0 0-1905,0 0 2207,0 0-561,0 0-768,0 0-616,2 13 13,8 3-193,11 0-175,14-3-277,17-4-105,18-7-1827,17-12-1276,13-9-3246,-14-1 1173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16.14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9464E6"/>
      <inkml:brushProperty name="anchorY" value="-1.15172E6"/>
      <inkml:brushProperty name="scaleFactor" value="0.5"/>
    </inkml:brush>
  </inkml:definitions>
  <inkml:trace contextRef="#ctx0" brushRef="#br0">255 217 9380,'0'0'0,"0"0"1761,0 0-1681,0 0 1937,-13 37-488,-1 12-980,0 13-322,3 2-139,5 0 8,10-7-96,8-9-13,10-10 21,9-12-29,7-9-404,7-9-71,6-11-342,2-11-98,1-11-841,-5-11 851,-6-10 203,-11-8-314,-10-7 295,-10-5 854,-13-4-208,-13 1 104,-10 4 48,-9 8 827,-6 11-384,-3 11 387,-2 12-459,-4 10-161,-3 10 369,-6 13-419,-4 12-170,-4 14-12,-2 12-698,1 7-3999,14-6-2262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17.07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9311E6"/>
      <inkml:brushProperty name="anchorY" value="-1.15045E6"/>
      <inkml:brushProperty name="scaleFactor" value="0.5"/>
    </inkml:brush>
  </inkml:definitions>
  <inkml:trace contextRef="#ctx0" brushRef="#br0">1 186 3394,'0'0'0,"0"0"6819,0 0-6817,0 0 2434,0 0-832,0 0-553,0 0-777,3-7-135,0 0-5,1-1-60,2 2-87,1 7 64,3 10 349,3 13-232,4 15 203,2 16-331,2 14 2,3 10 25,1 3-80,0-2 39,1-8-31,-1-13 8,-2-14-3,-3-14-19,0-13 24,0-13 161,2-16-102,3-18 3,2-18 39,0-15-52,0-12-41,-5-8 179,-4-5-168,-5 1-19,-5 2 6,-3 9-48,-3 10-83,-2 14-35,-1 15-427,0 13-445,0 11-630,-2 9-954,-5 10-748,-8 9-2030,1 2 2923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17.40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9485E6"/>
      <inkml:brushProperty name="anchorY" value="-1.15158E6"/>
      <inkml:brushProperty name="scaleFactor" value="0.5"/>
    </inkml:brush>
  </inkml:definitions>
  <inkml:trace contextRef="#ctx0" brushRef="#br0">1 0 8436,'0'0'0,"0"0"3041,0 0-3193,0 0 1996,0 0-300,0 0-1005,0 0-480,7 1 93,12 3 291,15 3 125,16 1-234,15 0-89,12-1-127,8-1-41,1-1-80,-1-1 33,-5-1-54,-7-1 32,-7 0-48,-6-1-286,-7 0-442,-6-1-379,-5 0-385,-5 0-893,-7 0-1921,-8 0-2795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18.24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9713E6"/>
      <inkml:brushProperty name="anchorY" value="-1.1529E6"/>
      <inkml:brushProperty name="scaleFactor" value="0.5"/>
    </inkml:brush>
  </inkml:definitions>
  <inkml:trace contextRef="#ctx0" brushRef="#br0">130 10 4930,'0'0'0,"0"0"4802,0 0-5303,0 0 3251,0 0-1047,0 0-391,0 0-1168,-9-5 27,-3 0-152,-3 6-49,-3 8 38,-1 10 80,0 13-96,3 10 16,5 9-5,3 4-3,5 0 0,8-3-56,9-8-21,11-10-409,10-11-224,9-8 169,9-11-422,6-12-502,1-12 91,0-10-40,-4-8 526,-7-7 392,-7-3 295,-9 0-196,-7 2 474,-8 8 1,-6 7 501,-6 10 309,-3 8-184,-3 6-554,-1 5-1,0 10 310,-1 12 304,1 13-35,0 15 163,1 15-400,0 13 272,-1 12-189,1 9 66,0 5-485,0 0 360,0-2-243,-3-7-253,-1-8 167,-4-11-146,-1-13 35,-2-15-48,-1-12 29,-2-13 45,-4-10 43,-5-6-176,-6-10 38,-6-12-207,-3-14 89,0-14-74,1-13-97,6-11 139,9-6-235,7-1 331,11 3 29,12 6 1,12 8-1,13 7 6,11 8-3,9 6-112,8 5-622,6 6-987,6 3-901,2 2-2231,-12 5 613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18.57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29901E6"/>
      <inkml:brushProperty name="anchorY" value="-1.15454E6"/>
      <inkml:brushProperty name="scaleFactor" value="0.5"/>
    </inkml:brush>
  </inkml:definitions>
  <inkml:trace contextRef="#ctx0" brushRef="#br0">227 1 9941,'0'0'0,"0"0"976,0 0-261,0 0 672,0 0-637,0 0-577,-20 6 126,-6 7 85,-4 10-226,-1 8 205,1 9-342,4 8 136,4 4-106,5 4 2,5-1-58,5-1 13,2-4-8,4-5-19,7-7 6,7-7-414,10-7-218,9-8-150,9-6-892,8-6-684,5-7-1194,1-9-2775,-10 0 7787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11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77426.1875"/>
      <inkml:brushProperty name="anchorY" value="-707845"/>
      <inkml:brushProperty name="scaleFactor" value="0.5"/>
    </inkml:brush>
  </inkml:definitions>
  <inkml:trace contextRef="#ctx0" brushRef="#br0">0 118 3474,'0'0'0,"0"0"2577,0 0-1961,0 0 1569,0 0-550,0 0-831,0 0-394,3 0 204,6 0 421,7 0-998,9-2 158,9-4-187,9-5-48,8-3-1979,9-5 1136,7-3-2634,3-2-3569,-12 4 8063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18.79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0037E6"/>
      <inkml:brushProperty name="anchorY" value="-1.15638E6"/>
      <inkml:brushProperty name="scaleFactor" value="0.5"/>
    </inkml:brush>
  </inkml:definitions>
  <inkml:trace contextRef="#ctx0" brushRef="#br0">0 1 2721,'0'0'0,"0"0"5395,0 0-5286,0 0 1884,0 0-619,0 0-1062,0 0-170,7 0-81,9 0-50,13 2-217,14-1-1080,11 0-955,10-2-2644,-9-1 1510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19.49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0191E6"/>
      <inkml:brushProperty name="anchorY" value="-1.15765E6"/>
      <inkml:brushProperty name="scaleFactor" value="0.5"/>
    </inkml:brush>
  </inkml:definitions>
  <inkml:trace contextRef="#ctx0" brushRef="#br0">181 362 8084,'0'0'0,"0"0"2673,0 0-2726,0 0 2384,0 0-1109,0 0-798,0 0 110,-25 37-278,-5 18 248,-2 15-274,2 11-158,5 1 43,7-4-110,7-9 3,5-14-118,3-16 142,2-13-104,2-11-472,4-11 229,4-15 89,4-15-209,5-17 205,1-16 14,-1-14 222,0-11-204,-2-8 150,-3-6-5,-3-1 37,-3 4 13,-2 9 150,-3 14 370,-1 17 73,-1 16-139,-1 14-27,1 13-480,0 8-61,2 14-54,2 14 208,5 14-69,5 13 14,6 8-33,6 4 46,6-1-558,4-4-27,2-9 369,-2-9-196,-1-13 223,-2-9-89,-1-9-173,1-11-97,-1-8 239,-1-8-87,-4-6 425,-6-3-74,-6-2 44,-5 0 25,-4 4 32,-3 6 234,-2 5-101,-2 5 46,0 5-6,0 2-187,1 2-21,-1 5-5,-1 10 437,-2 10-203,-3 13 217,0 12-123,0 12-166,2 10 796,1 3-711,1 0-207,2-6 5,0-9-48,1-11-8,0-14-411,0-12-965,1-10-927,-1-12-2059,0-5-3486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20.50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0361E6"/>
      <inkml:brushProperty name="anchorY" value="-1.15952E6"/>
      <inkml:brushProperty name="scaleFactor" value="0.5"/>
    </inkml:brush>
  </inkml:definitions>
  <inkml:trace contextRef="#ctx0" brushRef="#br0">402 10 5987,'0'0'0,"0"0"2801,0 0-2502,0 0 2003,0 0-464,0 0-656,0 0-696,-1-2 31,1 0 238,-1 0-469,0 1-113,1 0-50,0 0-128,1 1 21,7 2-16,10 5 18,11 5 14,9 4-40,8 4-173,5 2-139,0 4-497,0 0 553,-5 2-67,-6 0 305,-8-1-641,-9-2 317,-9 1 334,-8-1-37,-9 1 42,-11 1 49,-9 2 26,-10 3-24,-6 0-46,-4 1 52,0-1-20,-5 8 511,7-2-537,8-2 90,9-3 46,8-3-146,8-2 23,5-2 8,8-2-26,8 1 8,11-1-302,9 1 160,7-2-661,4-3 218,1-3-338,-5-4 149,-6-4 336,-9-4 179,-8-3 256,-7 0-22,-5-2 129,-4 0 107,-2 0 50,-1 0-171,-5 2-72,-4 2 14,-5 2-38,-2 2 268,-1 1 183,1 1 56,1-1-8,2 0-37,2 0-173,1 1 194,0 2-69,0 1-147,2 1-8,1 1-157,2 0 109,3 0-211,1-1 22,2 0 5,1-2-11,0 2-16,4 0 6,4 2-3,5 2 0,5 2-75,3 2 97,2 0-52,-1 1 17,0-2 16,-2 0-25,-3-1-28,-3 0 63,-3-2-40,-5-1 33,-2-2 10,-2-1 34,-6-1 124,-11 1 117,-16 1-43,-21-1-160,-20 0 32,-15-4-21,-11-3-97,-1-2 9,3-4-8,10-7-750,12-8-1150,15-9-2631,17 1-5617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22.90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0194E6"/>
      <inkml:brushProperty name="anchorY" value="-1.15968E6"/>
      <inkml:brushProperty name="scaleFactor" value="0.5"/>
    </inkml:brush>
  </inkml:definitions>
  <inkml:trace contextRef="#ctx0" brushRef="#br0">0 100 7668,'0'0'0,"0"0"1296,0 0-1157,0 0 1171,0 0-742,0 0-45,0 0-515,0-15 211,0-2 736,0-1-768,0 2 181,0 4 341,0 2-255,0 4-206,0 3-8,0 1-152,0 2-85,0 0-99,2 6-40,4 8 168,7 10 37,8 11-58,8 10 29,6 8-27,5 4-13,2 1 3,1-2-3,0-6-75,-3-10-109,-1-10-29,-2-11-172,0-13 79,1-14-335,1-13 54,-1-11-69,-4-10 248,-4-7 205,-5-3-26,-6-1 258,-4 3-61,-6 6 125,-4 7-82,-2 9 197,-3 9 318,0 8-121,-1 5-29,0 4-146,0 2-59,1 2-110,-1 1 56,-1 6 67,-2 6 17,-4 6-129,0 9 98,-1 5 22,0 7-101,-1 6-3,1 5 35,-1 7 114,0 6-293,-1 4 206,-1 4-14,0 2-19,-1-1-5,-1-2-72,-1-4 38,0-5 2,0-6-96,1-7 29,1-5-13,2-6 0,3-5 0,1-5-19,2-5 25,3-6-65,0-5-18,2-6-484,0-3-71,0-3-310,1-2-205,-1-6-510,0-7-2347,1-1-2604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23.44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0364E6"/>
      <inkml:brushProperty name="anchorY" value="-1.16208E6"/>
      <inkml:brushProperty name="scaleFactor" value="0.5"/>
    </inkml:brush>
  </inkml:definitions>
  <inkml:trace contextRef="#ctx0" brushRef="#br0">45 3 5715,'0'0'0,"0"0"1072,0 0 542,0 0-136,0 0-77,0 0-796,0 0-79,0 0 357,1-1-192,0 0-325,-1 1 180,1 0-244,-1-1-147,0 7-59,0 9 109,0 11 329,0 11-484,0 10 36,0 8-1,0 5-79,-1 1-1,-2-1-2,-2-5-22,-1-7-966,0-8-247,0-10-756,-1-10-752,0-7-1328,1-7-1592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23.69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0232E6"/>
      <inkml:brushProperty name="anchorY" value="-1.16138E6"/>
      <inkml:brushProperty name="scaleFactor" value="0.5"/>
    </inkml:brush>
  </inkml:definitions>
  <inkml:trace contextRef="#ctx0" brushRef="#br0">1 53 6499,'0'0'0,"0"0"3281,0 0-3491,0 0 1464,0 0-427,0 0 381,0 0-1141,25 8 170,14 1 14,15-1-133,12-2-132,10-6-111,6-8-822,4-8-753,-3-4-1877,-6-1-2079,-17 2 4762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26.47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0424E6"/>
      <inkml:brushProperty name="anchorY" value="-1.1626E6"/>
      <inkml:brushProperty name="scaleFactor" value="0.5"/>
    </inkml:brush>
  </inkml:definitions>
  <inkml:trace contextRef="#ctx0" brushRef="#br0">1 1 8100,'0'0'0,"0"0"2321,0 0-1849,0 0 1331,0 0-399,0 0-697,0 0-547,0 0 336,0 0 459,1 0-541,0 0 15,-1 0 129,1 0-177,-1 0-154,0 0-32,1 0-214,3 0 86,5 0-78,8 0 110,9 0-70,9 0 25,8 0-62,5 1 16,0 0 10,-1 1-23,-6 0-142,-6-1-165,-8 1-205,-8 0 76,-7 0-380,-5-1-255,-5 0-132,-1 2-502,-2 3-518,-7 2-805,-9 5-2444,1-2 4089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26.72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0589E6"/>
      <inkml:brushProperty name="anchorY" value="-1.16393E6"/>
      <inkml:brushProperty name="scaleFactor" value="0.5"/>
    </inkml:brush>
  </inkml:definitions>
  <inkml:trace contextRef="#ctx0" brushRef="#br0">1 0 6211,'0'0'0,"0"0"1777,0 0-822,0 0 421,0 0 204,0 0-1127,0 0 185,3 8 346,4 1-487,6 2 28,7-2-234,5-1-235,7-3 67,4-2-139,4-3-699,2-4-1262,0-2-1126,-2-5-2785,-7 2 2366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27.84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075E6"/>
      <inkml:brushProperty name="anchorY" value="-1.16522E6"/>
      <inkml:brushProperty name="scaleFactor" value="0.5"/>
    </inkml:brush>
  </inkml:definitions>
  <inkml:trace contextRef="#ctx0" brushRef="#br0">441 21 8132,'0'0'0,"0"0"1456,0 0-1232,0 0 1604,0 0-497,0 0-989,0 0-225,-9-5 33,-3 0 132,-7-1-207,-6 2 112,-6 4-32,-6 7-89,-6 7 84,-1 6-68,-1 7 38,2 2-104,6 4 11,5 1-27,7 2 3,7 1-3,7 2-19,4-1 24,4 1-157,7-2 158,6-2-54,9-1-40,6-3-115,6-3-381,4-4 472,2-2-166,-3-3 166,-2-1 43,-6-2 13,-6-1 24,-5 1 34,-6 1-7,-3 2 5,-4 2 75,-2 4-59,-5 2 21,-6 4 32,-7 2 9,-4 3 55,-6 1-13,-1 2 83,-2-1-171,2-1 16,2-2-29,5-3-19,5-4 2,6-4-58,4-4-2,3-4-60,6-4-490,6-4-32,8-3-118,6-3 59,2-1 101,1-1 289,-3 0 39,-5-1 220,-4 0 31,-5 2 27,-4 3 80,-2 2 299,-1 6 163,-2 6 87,0 7-426,-1 7 120,-4 7 37,-1 6-29,-1 4 88,1 3-489,2-1 257,1-3-192,4-7 5,6-7 16,6-8 8,7-9-40,10-7-211,11-10-819,10-14-1163,11-17-2270,-8 0-1003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28.51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0622E6"/>
      <inkml:brushProperty name="anchorY" value="-1.16555E6"/>
      <inkml:brushProperty name="scaleFactor" value="0.5"/>
    </inkml:brush>
  </inkml:definitions>
  <inkml:trace contextRef="#ctx0" brushRef="#br0">19 10 8932,'0'0'0,"0"0"4546,0 0-4725,0 0 2340,0 0-696,0 0-494,-4-3-1371,1 0 499,4 0-225,6 3 140,7 4 4,7 5-28,4 4 15,5 5 32,1 3-47,-1 4 34,-3 2-30,-6 3 46,-6 5-32,-5 5-8,-5 6 40,-9 5-32,-8 3-8,-9 0-34,-7-2 7,-4-5-5,-2-6-19,2-9 62,3-8 0,7-8 2,6-6 3,6-6-19,4-2-125,4-3 35,2-3-169,1-9-367,5-9 245,7-10 160,8-11-129,7-8-52,6-9 301,4-3 53,1-1 35,-2 4 48,-6 8 88,-5 10 54,-7 12 252,-7 10 31,-5 9-289,-4 6-51,-2 4-111,-2 2-9,0 2-104,0 5 136,-3 9 30,-4 10 163,-5 8 55,-4 10-21,-3 8-130,1 6 2,1 3-86,4-2-39,3-4-14,5-8-39,4-9-142,9-10-1270,10-10-265,13-8-943,12-12-2959,-3-5-189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3T13:38:12.25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79131.8125"/>
      <inkml:brushProperty name="anchorY" value="-708997.25"/>
      <inkml:brushProperty name="scaleFactor" value="0.5"/>
    </inkml:brush>
  </inkml:definitions>
  <inkml:trace contextRef="#ctx0" brushRef="#br0">1 0 7075,'0'0'0,"0"0"3842,0 0-4426,0 0 2123,0 0-765,0 0-862,0 0 250,6 2 25,8 1 512,7-1-232,9 0-80,6 0-72,5-1-126,1 0-34,-1-2-96,-2 0-38,-5-1-16,-5 0-58,-7 0-43,-6 1-1206,-7 0-16,-4 0-389,-3 1-1511,-2 0-181,-1 0-820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28.88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0779E6"/>
      <inkml:brushProperty name="anchorY" value="-1.16746E6"/>
      <inkml:brushProperty name="scaleFactor" value="0.5"/>
    </inkml:brush>
  </inkml:definitions>
  <inkml:trace contextRef="#ctx0" brushRef="#br0">255 3 9556,'0'0'0,"0"0"2498,0 0-2448,0 0 2045,0 0-735,0 0-741,-9-2-611,-4 2 173,-4 5-66,-4 7 5,-1 6 398,-2 6-353,0 6 201,0 4-1,2 5-266,1 3 82,2 3-93,3 1-77,5 2 0,4-2-27,3-2-35,4-6-85,8-5-147,9-7-264,7-7-218,8-7-1,9-5-216,6-7-157,6-7-883,3-8-497,-1-6-1136,-4-5-1960,-12 3 6580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29.14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0923E6"/>
      <inkml:brushProperty name="anchorY" value="-1.1692E6"/>
      <inkml:brushProperty name="scaleFactor" value="0.5"/>
    </inkml:brush>
  </inkml:definitions>
  <inkml:trace contextRef="#ctx0" brushRef="#br0">1 1 7091,'0'0'0,"0"0"2689,0 0-2801,0 0 1791,0 0-442,0 0-543,0 0-14,9 7 51,9 3-128,10 2-210,10-2-353,9-3 8,8-1-934,11-6-539,11-5 638,9-6-1779,7-3-3170,-16 1 1451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29.62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1109E6"/>
      <inkml:brushProperty name="anchorY" value="-1.17048E6"/>
      <inkml:brushProperty name="scaleFactor" value="0.5"/>
    </inkml:brush>
  </inkml:definitions>
  <inkml:trace contextRef="#ctx0" brushRef="#br0">55 965 7940,'0'0'0,"0"0"3457,0 0-3118,0 0 2086,0 0-1422,0 0-600,4-29-342,4-13 14,6-14-75,3-11 0,1-7-18,0-6-33,-2-4-29,-3 1-200,-4 1 184,-3 6 82,-2 6-116,-2 9 140,-2 11-20,0 9 7,-1 12 40,-1 9-47,-1 8-22,1 6 5,-1 4-61,-2 2 34,-4 1 44,-5 6 4,-3 7 4,-4 6 2,-1 9 149,1 9 14,3 8-14,3 10 276,2 9-359,5 8 174,2 7-74,3 4-100,3 1-26,4-2 75,6-7-85,5-9 7,5-11-40,4-11 9,4-11-25,3-10 6,2-9-377,4-6-602,2-12-673,3-14-1267,0-12-3322,-8-1 2231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30.08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1267E6"/>
      <inkml:brushProperty name="anchorY" value="-1.17172E6"/>
      <inkml:brushProperty name="scaleFactor" value="0.5"/>
    </inkml:brush>
  </inkml:definitions>
  <inkml:trace contextRef="#ctx0" brushRef="#br0">5 43 9812,'0'0'0,"0"0"2738,0 0-2653,0 0 2346,0 0-871,0 0-770,-4-8-950,5 0 301,8-1-221,8 1 94,8 2-62,7 3 21,4 3-42,2 7 85,-1 5-83,-2 5-11,-6 6-164,-5 4-295,-7 4 36,-6 5-169,-4 4-79,-4 2-44,-6 2-130,-4-4-251,-2-5 753,0-7 191,1-9 201,2-7 53,2-6 91,2-3 416,1-4-225,1-4 225,5-5-72,5-3-32,9-5-5,7-2-153,8-1-34,8-2-56,3 0-89,3 1-92,-2 2-94,-4 5-675,-7 4-1369,-9 4-2662,-9 3-2163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30.36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146E6"/>
      <inkml:brushProperty name="anchorY" value="-1.17316E6"/>
      <inkml:brushProperty name="scaleFactor" value="0.5"/>
    </inkml:brush>
  </inkml:definitions>
  <inkml:trace contextRef="#ctx0" brushRef="#br0">1 1 8244,'0'0'0,"0"0"1520,0 0-1754,0 0 594,0 0 376,0 0-1088,0 1 504,0 1-173,0 0-614,0 2-472,0 1-241,0 3-1135,0-1-2786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30.60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1587E6"/>
      <inkml:brushProperty name="anchorY" value="-1.17445E6"/>
      <inkml:brushProperty name="scaleFactor" value="0.5"/>
    </inkml:brush>
  </inkml:definitions>
  <inkml:trace contextRef="#ctx0" brushRef="#br0">1 0 10053,'0'0'0,"0"0"1552,0 0-1568,0 0 2036,0 0-529,0 0-992,0 2-445,0-1 60,0 0-842,0 0-838,0 0-777,0-3-2728,0 1-1264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31.31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1714E6"/>
      <inkml:brushProperty name="anchorY" value="-1.17573E6"/>
      <inkml:brushProperty name="scaleFactor" value="0.5"/>
    </inkml:brush>
  </inkml:definitions>
  <inkml:trace contextRef="#ctx0" brushRef="#br0">607 1 4402,'0'0'0,"0"0"5747,0 0-5547,0 0 1529,0 0-235,0 0-219,0 0-1064,1 0-107,0 5 368,-1 8 456,-1 9-514,-8 9-153,-8 10 65,-12 8-225,-10 9-61,-11 7 45,-8 8-101,-7 7 27,-2 6 8,0-1-25,7-5-84,8-10 98,11-13-54,13-14-76,11-11 79,8-10-122,11-5 202,13-3-42,13-1 55,13-2 30,13 2-5,8 1-51,7 2 16,3 1-8,-2 2-37,-3 0 10,-6 1-24,-10-2 25,-9-2-65,-12-3-504,-9-3-400,-9-2-555,-7-4-587,-7-1-1387,-6-2-5965,-1-1 11350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31.86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1849E6"/>
      <inkml:brushProperty name="anchorY" value="-1.17815E6"/>
      <inkml:brushProperty name="scaleFactor" value="0.5"/>
    </inkml:brush>
  </inkml:definitions>
  <inkml:trace contextRef="#ctx0" brushRef="#br0">1 47 6275,'0'0'0,"0"0"6467,0 0-6910,0 0 2273,0 0-755,0 0 214,6-3-1468,9 1 411,6 5-82,5 7-188,2 7 134,-1 8-24,-3 8-50,-6 7 18,-5 6-46,-6 5 49,-10 3-16,-10 0-14,-7-2-32,-6-5 27,0-8-85,2-8-32,6-10 23,5-8-31,5-6-142,3-4-90,4-5 127,6-9-237,10-12-80,10-11 241,9-12-180,9-11-72,5-9 25,4-3-318,1 0 683,-2 7-8,-8 9 157,-9 12 142,-10 14 442,-9 11 57,-7 7-505,-4 7-87,-4 8 36,-3 11 383,-4 10-44,-3 11-71,-2 11-276,-1 9-36,0 9-14,1 5-72,3 0-1609,3-5-235,2-9-3395,6-14-595,2-13 7124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32.10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2016E6"/>
      <inkml:brushProperty name="anchorY" value="-1.17999E6"/>
      <inkml:brushProperty name="scaleFactor" value="0.5"/>
    </inkml:brush>
  </inkml:definitions>
  <inkml:trace contextRef="#ctx0" brushRef="#br0">43 0 5683,'0'0'0,"0"0"4946,0 0-5602,0 0 1936,0 0 38,0 0-499,0 0-347,7 15-328,0 7 422,-1 8-339,0 8-67,-2 4-51,-4 3-39,-5-1-76,-6-3 17,-3-4-385,0-7-807,1-9-858,4-9-1805,3-7-4572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4T05:49:32.69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.31884E6"/>
      <inkml:brushProperty name="anchorY" value="-1.1791E6"/>
      <inkml:brushProperty name="scaleFactor" value="0.5"/>
    </inkml:brush>
  </inkml:definitions>
  <inkml:trace contextRef="#ctx0" brushRef="#br0">13 1 6403,'0'0'0,"0"0"5202,0 0-5359,0 0 2353,0 0-1337,0 0 26,0 5-1170,0 10 477,-1 11-29,-1 14-67,-1 10 37,1 8-23,0 3 135,0-3-170,1-5-75,1-10 130,5-12-106,6-10 32,9-9-64,12-13-320,10-11-155,9-14-15,5-12-81,0-9-158,-5-7-164,-7-2 556,-9 5 345,-10 8-18,-8 11 244,-8 11 553,-5 8-461,-2 14-291,-2 14 554,1 20 566,2 19-917,1 19 365,0 17-232,0 15 803,0 9-1225,-4 4 262,-6-2-161,-8-11-2,-5-17-26,-5-18 23,-4-22 48,26-44-88,-2 0 0,1-1 0,0 1 0,-1-1 0,1 0 0,-8 5 0,8-7-18,1 1 0,-1-1 0,1 0 1,-1 0-1,1 0 0,-1-1 0,0 1 0,0 0 0,1-1 0,-6 0 1,5 0 4,0-1 0,0 1 0,0-1 1,0 0-1,0 0 0,0 0 0,0 0 0,0 0 1,1-1-1,-4-2 0,1 0-12,0 0-1,0 0 1,1-1-1,-1 0 1,-5-9-1,-21-45-96,7-20-123,6-16-203,7-11-3,10-4 244,11 2-364,12 6 43,8 10-411,7 12-29,6 13-691,2 11-2105,0 9-3217,-8 15 7194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8AEE-173F-4408-BF15-1F84900FA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8D7AE-03E0-4348-B387-CD735EE9C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BB6C7-53E0-4306-9365-E41060F0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E8F1-B826-4E75-B98F-5FE3D58A4F81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341FD-047E-4C6D-BA19-72725586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FB77-20A3-4C85-BD5C-6FF349D8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D717-6495-43E6-B77F-832BFED8C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44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98CA-4E20-42A0-AAFF-F415431A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B7281-BA3C-4021-9596-2113E55AA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C132F-9B10-4FAE-B0FB-58250A20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E8F1-B826-4E75-B98F-5FE3D58A4F81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43321-37A1-4C7A-99C7-D976858F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30538-F2DF-4891-87FF-2BA0308C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D717-6495-43E6-B77F-832BFED8C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76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45A31F-749A-490C-9A07-00C2D5886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F3183-67DA-428D-8642-118E41159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DFFC1-F96D-4CCA-863D-635A9E5E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E8F1-B826-4E75-B98F-5FE3D58A4F81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3B84-7696-4099-BF5F-5A0C356B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8DC95-9B75-46FA-B854-42CC22EF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D717-6495-43E6-B77F-832BFED8C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20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1744-2360-4B66-9F8D-9EA51075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77B9E-9B9B-4946-8B5E-01DEC73D4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156BE-AD65-444D-A9E9-170F11C9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E8F1-B826-4E75-B98F-5FE3D58A4F81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A15FC-3CF6-44BD-92A3-A7CE32FD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2F66F-C9D9-470F-A1C3-24EF00F8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D717-6495-43E6-B77F-832BFED8C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21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C8B1-4629-4B97-A711-CF82A72A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E7D8-943A-4794-B553-3315298DF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06793-BBEE-49FF-BD75-4ED31F43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E8F1-B826-4E75-B98F-5FE3D58A4F81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D1506-4982-4F76-8C7A-81D42B4B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4FDA7-A421-4221-9F99-B13D41F5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D717-6495-43E6-B77F-832BFED8C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03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0C71-B6B3-460B-A671-BAFECDB2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20A6D-1652-4F8C-B0A3-D3BB3A565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5970F-2767-43D9-BB93-6A81D7260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764F0-128F-4B13-9E2D-27D8CCC62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E8F1-B826-4E75-B98F-5FE3D58A4F81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64930-B3C9-4B32-862E-E054AAC99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9D7F7-97EA-4F81-BAD2-8013414D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D717-6495-43E6-B77F-832BFED8C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40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8022-71C5-4AFA-B64F-64130FBE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A908B-A910-40A9-9263-1664A2947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44BA6-EE60-437F-A7CE-D2578BA08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8D392-9047-445C-AE3A-02F9F07B0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2051BF-6B43-4B16-9A2C-86A8F0E43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5D0A9-C512-4183-B0B3-E0EE62BD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E8F1-B826-4E75-B98F-5FE3D58A4F81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A3265-FF4F-4C5C-9F9D-CB624B58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9374E-3F01-40E3-94CD-FD27C22D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D717-6495-43E6-B77F-832BFED8C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85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C47EA-0F23-4903-99D2-34945F8C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B6656A-FA02-4232-9961-1A573A5ED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E8F1-B826-4E75-B98F-5FE3D58A4F81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36513-3B9F-40F8-BC1C-F5B218F6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30B9D-26CD-48FA-ACE2-38D6DC36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D717-6495-43E6-B77F-832BFED8C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69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576E0D-643F-4139-A13F-F4A77C43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E8F1-B826-4E75-B98F-5FE3D58A4F81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0BC5FC-64A7-4BF1-BBAF-4BDDAC56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C2F9F-6076-4654-AFA2-C21895FC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D717-6495-43E6-B77F-832BFED8C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28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0254-3A0D-4BC0-A115-03EBA1BB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6C7B-4E17-4635-BA50-22174593C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C7F26-DC51-4C07-8092-C59D94C01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7627A-2089-4DBE-82CA-8B6D7E51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E8F1-B826-4E75-B98F-5FE3D58A4F81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69319-7BDC-4B96-8EED-3E681C1A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1C001-D899-4529-BDD7-B302ED79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D717-6495-43E6-B77F-832BFED8C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22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9ADC-5B0D-4951-AC67-1C79354D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1ABBB1-EE6C-4C38-B237-200C68C95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10B04-EF37-4E1B-B5BF-A5A6D3D79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0A565-913F-435C-975B-DB688A30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E8F1-B826-4E75-B98F-5FE3D58A4F81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18BF1-701A-4CF3-B5C9-D8A93037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3AC6E-E716-43D0-842D-E834963E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D717-6495-43E6-B77F-832BFED8C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66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A2944-054A-42F7-AB6D-1F58D4704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43372-91B2-46D3-B6BA-84DBCE88A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4FBD3-8D3F-41C8-868B-80E6898541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CE8F1-B826-4E75-B98F-5FE3D58A4F81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E2962-42B0-4A9C-B1B5-6DEB759F1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68BA2-99E7-42FE-A8D7-BDFD86490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8D717-6495-43E6-B77F-832BFED8C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49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86.xml"/><Relationship Id="rId299" Type="http://schemas.openxmlformats.org/officeDocument/2006/relationships/customXml" Target="../ink/ink1077.xml"/><Relationship Id="rId21" Type="http://schemas.openxmlformats.org/officeDocument/2006/relationships/customXml" Target="../ink/ink938.xml"/><Relationship Id="rId63" Type="http://schemas.openxmlformats.org/officeDocument/2006/relationships/customXml" Target="../ink/ink959.xml"/><Relationship Id="rId159" Type="http://schemas.openxmlformats.org/officeDocument/2006/relationships/customXml" Target="../ink/ink1007.xml"/><Relationship Id="rId324" Type="http://schemas.openxmlformats.org/officeDocument/2006/relationships/image" Target="../media/image1574.png"/><Relationship Id="rId366" Type="http://schemas.openxmlformats.org/officeDocument/2006/relationships/image" Target="../media/image1595.png"/><Relationship Id="rId170" Type="http://schemas.openxmlformats.org/officeDocument/2006/relationships/image" Target="../media/image1497.png"/><Relationship Id="rId226" Type="http://schemas.openxmlformats.org/officeDocument/2006/relationships/image" Target="../media/image1525.png"/><Relationship Id="rId433" Type="http://schemas.openxmlformats.org/officeDocument/2006/relationships/customXml" Target="../ink/ink1144.xml"/><Relationship Id="rId268" Type="http://schemas.openxmlformats.org/officeDocument/2006/relationships/image" Target="../media/image1546.png"/><Relationship Id="rId32" Type="http://schemas.openxmlformats.org/officeDocument/2006/relationships/image" Target="../media/image1428.png"/><Relationship Id="rId74" Type="http://schemas.openxmlformats.org/officeDocument/2006/relationships/image" Target="../media/image1449.png"/><Relationship Id="rId128" Type="http://schemas.openxmlformats.org/officeDocument/2006/relationships/image" Target="../media/image1476.png"/><Relationship Id="rId335" Type="http://schemas.openxmlformats.org/officeDocument/2006/relationships/customXml" Target="../ink/ink1095.xml"/><Relationship Id="rId377" Type="http://schemas.openxmlformats.org/officeDocument/2006/relationships/customXml" Target="../ink/ink1116.xml"/><Relationship Id="rId5" Type="http://schemas.openxmlformats.org/officeDocument/2006/relationships/customXml" Target="../ink/ink930.xml"/><Relationship Id="rId181" Type="http://schemas.openxmlformats.org/officeDocument/2006/relationships/customXml" Target="../ink/ink1018.xml"/><Relationship Id="rId237" Type="http://schemas.openxmlformats.org/officeDocument/2006/relationships/customXml" Target="../ink/ink1046.xml"/><Relationship Id="rId402" Type="http://schemas.openxmlformats.org/officeDocument/2006/relationships/image" Target="../media/image1613.png"/><Relationship Id="rId279" Type="http://schemas.openxmlformats.org/officeDocument/2006/relationships/customXml" Target="../ink/ink1067.xml"/><Relationship Id="rId444" Type="http://schemas.openxmlformats.org/officeDocument/2006/relationships/image" Target="../media/image1634.png"/><Relationship Id="rId43" Type="http://schemas.openxmlformats.org/officeDocument/2006/relationships/customXml" Target="../ink/ink949.xml"/><Relationship Id="rId139" Type="http://schemas.openxmlformats.org/officeDocument/2006/relationships/customXml" Target="../ink/ink997.xml"/><Relationship Id="rId290" Type="http://schemas.openxmlformats.org/officeDocument/2006/relationships/image" Target="../media/image1557.png"/><Relationship Id="rId304" Type="http://schemas.openxmlformats.org/officeDocument/2006/relationships/image" Target="../media/image1564.png"/><Relationship Id="rId346" Type="http://schemas.openxmlformats.org/officeDocument/2006/relationships/image" Target="../media/image1585.png"/><Relationship Id="rId388" Type="http://schemas.openxmlformats.org/officeDocument/2006/relationships/image" Target="../media/image1606.png"/><Relationship Id="rId85" Type="http://schemas.openxmlformats.org/officeDocument/2006/relationships/customXml" Target="../ink/ink970.xml"/><Relationship Id="rId150" Type="http://schemas.openxmlformats.org/officeDocument/2006/relationships/image" Target="../media/image1487.png"/><Relationship Id="rId192" Type="http://schemas.openxmlformats.org/officeDocument/2006/relationships/image" Target="../media/image1508.png"/><Relationship Id="rId206" Type="http://schemas.openxmlformats.org/officeDocument/2006/relationships/image" Target="../media/image1515.png"/><Relationship Id="rId413" Type="http://schemas.openxmlformats.org/officeDocument/2006/relationships/customXml" Target="../ink/ink1134.xml"/><Relationship Id="rId248" Type="http://schemas.openxmlformats.org/officeDocument/2006/relationships/image" Target="../media/image1536.png"/><Relationship Id="rId12" Type="http://schemas.openxmlformats.org/officeDocument/2006/relationships/image" Target="../media/image1418.png"/><Relationship Id="rId108" Type="http://schemas.openxmlformats.org/officeDocument/2006/relationships/image" Target="../media/image1466.png"/><Relationship Id="rId315" Type="http://schemas.openxmlformats.org/officeDocument/2006/relationships/customXml" Target="../ink/ink1085.xml"/><Relationship Id="rId357" Type="http://schemas.openxmlformats.org/officeDocument/2006/relationships/customXml" Target="../ink/ink1106.xml"/><Relationship Id="rId54" Type="http://schemas.openxmlformats.org/officeDocument/2006/relationships/image" Target="../media/image1439.png"/><Relationship Id="rId75" Type="http://schemas.openxmlformats.org/officeDocument/2006/relationships/customXml" Target="../ink/ink965.xml"/><Relationship Id="rId96" Type="http://schemas.openxmlformats.org/officeDocument/2006/relationships/image" Target="../media/image1460.png"/><Relationship Id="rId140" Type="http://schemas.openxmlformats.org/officeDocument/2006/relationships/image" Target="../media/image1482.png"/><Relationship Id="rId161" Type="http://schemas.openxmlformats.org/officeDocument/2006/relationships/customXml" Target="../ink/ink1008.xml"/><Relationship Id="rId182" Type="http://schemas.openxmlformats.org/officeDocument/2006/relationships/image" Target="../media/image1503.png"/><Relationship Id="rId217" Type="http://schemas.openxmlformats.org/officeDocument/2006/relationships/customXml" Target="../ink/ink1036.xml"/><Relationship Id="rId378" Type="http://schemas.openxmlformats.org/officeDocument/2006/relationships/image" Target="../media/image1601.png"/><Relationship Id="rId399" Type="http://schemas.openxmlformats.org/officeDocument/2006/relationships/customXml" Target="../ink/ink1127.xml"/><Relationship Id="rId403" Type="http://schemas.openxmlformats.org/officeDocument/2006/relationships/customXml" Target="../ink/ink1129.xml"/><Relationship Id="rId6" Type="http://schemas.openxmlformats.org/officeDocument/2006/relationships/image" Target="../media/image1415.png"/><Relationship Id="rId238" Type="http://schemas.openxmlformats.org/officeDocument/2006/relationships/image" Target="../media/image1531.png"/><Relationship Id="rId259" Type="http://schemas.openxmlformats.org/officeDocument/2006/relationships/customXml" Target="../ink/ink1057.xml"/><Relationship Id="rId424" Type="http://schemas.openxmlformats.org/officeDocument/2006/relationships/image" Target="../media/image1624.png"/><Relationship Id="rId445" Type="http://schemas.openxmlformats.org/officeDocument/2006/relationships/customXml" Target="../ink/ink1150.xml"/><Relationship Id="rId23" Type="http://schemas.openxmlformats.org/officeDocument/2006/relationships/customXml" Target="../ink/ink939.xml"/><Relationship Id="rId119" Type="http://schemas.openxmlformats.org/officeDocument/2006/relationships/customXml" Target="../ink/ink987.xml"/><Relationship Id="rId270" Type="http://schemas.openxmlformats.org/officeDocument/2006/relationships/image" Target="../media/image1547.png"/><Relationship Id="rId291" Type="http://schemas.openxmlformats.org/officeDocument/2006/relationships/customXml" Target="../ink/ink1073.xml"/><Relationship Id="rId305" Type="http://schemas.openxmlformats.org/officeDocument/2006/relationships/customXml" Target="../ink/ink1080.xml"/><Relationship Id="rId326" Type="http://schemas.openxmlformats.org/officeDocument/2006/relationships/image" Target="../media/image1575.png"/><Relationship Id="rId347" Type="http://schemas.openxmlformats.org/officeDocument/2006/relationships/customXml" Target="../ink/ink1101.xml"/><Relationship Id="rId44" Type="http://schemas.openxmlformats.org/officeDocument/2006/relationships/image" Target="../media/image1434.png"/><Relationship Id="rId65" Type="http://schemas.openxmlformats.org/officeDocument/2006/relationships/customXml" Target="../ink/ink960.xml"/><Relationship Id="rId86" Type="http://schemas.openxmlformats.org/officeDocument/2006/relationships/image" Target="../media/image1455.png"/><Relationship Id="rId130" Type="http://schemas.openxmlformats.org/officeDocument/2006/relationships/image" Target="../media/image1477.png"/><Relationship Id="rId151" Type="http://schemas.openxmlformats.org/officeDocument/2006/relationships/customXml" Target="../ink/ink1003.xml"/><Relationship Id="rId368" Type="http://schemas.openxmlformats.org/officeDocument/2006/relationships/image" Target="../media/image1596.png"/><Relationship Id="rId389" Type="http://schemas.openxmlformats.org/officeDocument/2006/relationships/customXml" Target="../ink/ink1122.xml"/><Relationship Id="rId172" Type="http://schemas.openxmlformats.org/officeDocument/2006/relationships/image" Target="../media/image1498.png"/><Relationship Id="rId193" Type="http://schemas.openxmlformats.org/officeDocument/2006/relationships/customXml" Target="../ink/ink1024.xml"/><Relationship Id="rId207" Type="http://schemas.openxmlformats.org/officeDocument/2006/relationships/customXml" Target="../ink/ink1031.xml"/><Relationship Id="rId228" Type="http://schemas.openxmlformats.org/officeDocument/2006/relationships/image" Target="../media/image1526.png"/><Relationship Id="rId249" Type="http://schemas.openxmlformats.org/officeDocument/2006/relationships/customXml" Target="../ink/ink1052.xml"/><Relationship Id="rId414" Type="http://schemas.openxmlformats.org/officeDocument/2006/relationships/image" Target="../media/image1619.png"/><Relationship Id="rId435" Type="http://schemas.openxmlformats.org/officeDocument/2006/relationships/customXml" Target="../ink/ink1145.xml"/><Relationship Id="rId13" Type="http://schemas.openxmlformats.org/officeDocument/2006/relationships/customXml" Target="../ink/ink934.xml"/><Relationship Id="rId109" Type="http://schemas.openxmlformats.org/officeDocument/2006/relationships/customXml" Target="../ink/ink982.xml"/><Relationship Id="rId260" Type="http://schemas.openxmlformats.org/officeDocument/2006/relationships/image" Target="../media/image1542.png"/><Relationship Id="rId281" Type="http://schemas.openxmlformats.org/officeDocument/2006/relationships/customXml" Target="../ink/ink1068.xml"/><Relationship Id="rId316" Type="http://schemas.openxmlformats.org/officeDocument/2006/relationships/image" Target="../media/image1570.png"/><Relationship Id="rId337" Type="http://schemas.openxmlformats.org/officeDocument/2006/relationships/customXml" Target="../ink/ink1096.xml"/><Relationship Id="rId34" Type="http://schemas.openxmlformats.org/officeDocument/2006/relationships/image" Target="../media/image1429.png"/><Relationship Id="rId55" Type="http://schemas.openxmlformats.org/officeDocument/2006/relationships/customXml" Target="../ink/ink955.xml"/><Relationship Id="rId76" Type="http://schemas.openxmlformats.org/officeDocument/2006/relationships/image" Target="../media/image1450.png"/><Relationship Id="rId97" Type="http://schemas.openxmlformats.org/officeDocument/2006/relationships/customXml" Target="../ink/ink976.xml"/><Relationship Id="rId120" Type="http://schemas.openxmlformats.org/officeDocument/2006/relationships/image" Target="../media/image1472.png"/><Relationship Id="rId141" Type="http://schemas.openxmlformats.org/officeDocument/2006/relationships/customXml" Target="../ink/ink998.xml"/><Relationship Id="rId358" Type="http://schemas.openxmlformats.org/officeDocument/2006/relationships/image" Target="../media/image1591.png"/><Relationship Id="rId379" Type="http://schemas.openxmlformats.org/officeDocument/2006/relationships/customXml" Target="../ink/ink1117.xml"/><Relationship Id="rId7" Type="http://schemas.openxmlformats.org/officeDocument/2006/relationships/customXml" Target="../ink/ink931.xml"/><Relationship Id="rId162" Type="http://schemas.openxmlformats.org/officeDocument/2006/relationships/image" Target="../media/image1493.png"/><Relationship Id="rId183" Type="http://schemas.openxmlformats.org/officeDocument/2006/relationships/customXml" Target="../ink/ink1019.xml"/><Relationship Id="rId218" Type="http://schemas.openxmlformats.org/officeDocument/2006/relationships/image" Target="../media/image1521.png"/><Relationship Id="rId239" Type="http://schemas.openxmlformats.org/officeDocument/2006/relationships/customXml" Target="../ink/ink1047.xml"/><Relationship Id="rId390" Type="http://schemas.openxmlformats.org/officeDocument/2006/relationships/image" Target="../media/image1607.png"/><Relationship Id="rId404" Type="http://schemas.openxmlformats.org/officeDocument/2006/relationships/image" Target="../media/image1614.png"/><Relationship Id="rId425" Type="http://schemas.openxmlformats.org/officeDocument/2006/relationships/customXml" Target="../ink/ink1140.xml"/><Relationship Id="rId446" Type="http://schemas.openxmlformats.org/officeDocument/2006/relationships/image" Target="../media/image1635.png"/><Relationship Id="rId250" Type="http://schemas.openxmlformats.org/officeDocument/2006/relationships/image" Target="../media/image1537.png"/><Relationship Id="rId271" Type="http://schemas.openxmlformats.org/officeDocument/2006/relationships/customXml" Target="../ink/ink1063.xml"/><Relationship Id="rId292" Type="http://schemas.openxmlformats.org/officeDocument/2006/relationships/image" Target="../media/image1558.png"/><Relationship Id="rId306" Type="http://schemas.openxmlformats.org/officeDocument/2006/relationships/image" Target="../media/image1565.png"/><Relationship Id="rId24" Type="http://schemas.openxmlformats.org/officeDocument/2006/relationships/image" Target="../media/image1424.png"/><Relationship Id="rId45" Type="http://schemas.openxmlformats.org/officeDocument/2006/relationships/customXml" Target="../ink/ink950.xml"/><Relationship Id="rId66" Type="http://schemas.openxmlformats.org/officeDocument/2006/relationships/image" Target="../media/image1445.png"/><Relationship Id="rId87" Type="http://schemas.openxmlformats.org/officeDocument/2006/relationships/customXml" Target="../ink/ink971.xml"/><Relationship Id="rId110" Type="http://schemas.openxmlformats.org/officeDocument/2006/relationships/image" Target="../media/image1467.png"/><Relationship Id="rId131" Type="http://schemas.openxmlformats.org/officeDocument/2006/relationships/customXml" Target="../ink/ink993.xml"/><Relationship Id="rId327" Type="http://schemas.openxmlformats.org/officeDocument/2006/relationships/customXml" Target="../ink/ink1091.xml"/><Relationship Id="rId348" Type="http://schemas.openxmlformats.org/officeDocument/2006/relationships/image" Target="../media/image1586.png"/><Relationship Id="rId369" Type="http://schemas.openxmlformats.org/officeDocument/2006/relationships/customXml" Target="../ink/ink1112.xml"/><Relationship Id="rId152" Type="http://schemas.openxmlformats.org/officeDocument/2006/relationships/image" Target="../media/image1488.png"/><Relationship Id="rId173" Type="http://schemas.openxmlformats.org/officeDocument/2006/relationships/customXml" Target="../ink/ink1014.xml"/><Relationship Id="rId194" Type="http://schemas.openxmlformats.org/officeDocument/2006/relationships/image" Target="../media/image1509.png"/><Relationship Id="rId208" Type="http://schemas.openxmlformats.org/officeDocument/2006/relationships/image" Target="../media/image1516.png"/><Relationship Id="rId229" Type="http://schemas.openxmlformats.org/officeDocument/2006/relationships/customXml" Target="../ink/ink1042.xml"/><Relationship Id="rId380" Type="http://schemas.openxmlformats.org/officeDocument/2006/relationships/image" Target="../media/image1602.png"/><Relationship Id="rId415" Type="http://schemas.openxmlformats.org/officeDocument/2006/relationships/customXml" Target="../ink/ink1135.xml"/><Relationship Id="rId436" Type="http://schemas.openxmlformats.org/officeDocument/2006/relationships/image" Target="../media/image1630.png"/><Relationship Id="rId240" Type="http://schemas.openxmlformats.org/officeDocument/2006/relationships/image" Target="../media/image1532.png"/><Relationship Id="rId261" Type="http://schemas.openxmlformats.org/officeDocument/2006/relationships/customXml" Target="../ink/ink1058.xml"/><Relationship Id="rId14" Type="http://schemas.openxmlformats.org/officeDocument/2006/relationships/image" Target="../media/image1419.png"/><Relationship Id="rId35" Type="http://schemas.openxmlformats.org/officeDocument/2006/relationships/customXml" Target="../ink/ink945.xml"/><Relationship Id="rId56" Type="http://schemas.openxmlformats.org/officeDocument/2006/relationships/image" Target="../media/image1440.png"/><Relationship Id="rId77" Type="http://schemas.openxmlformats.org/officeDocument/2006/relationships/customXml" Target="../ink/ink966.xml"/><Relationship Id="rId100" Type="http://schemas.openxmlformats.org/officeDocument/2006/relationships/image" Target="../media/image1462.png"/><Relationship Id="rId282" Type="http://schemas.openxmlformats.org/officeDocument/2006/relationships/image" Target="../media/image1553.png"/><Relationship Id="rId317" Type="http://schemas.openxmlformats.org/officeDocument/2006/relationships/customXml" Target="../ink/ink1086.xml"/><Relationship Id="rId338" Type="http://schemas.openxmlformats.org/officeDocument/2006/relationships/image" Target="../media/image1581.png"/><Relationship Id="rId359" Type="http://schemas.openxmlformats.org/officeDocument/2006/relationships/customXml" Target="../ink/ink1107.xml"/><Relationship Id="rId8" Type="http://schemas.openxmlformats.org/officeDocument/2006/relationships/image" Target="../media/image1416.png"/><Relationship Id="rId98" Type="http://schemas.openxmlformats.org/officeDocument/2006/relationships/image" Target="../media/image1461.png"/><Relationship Id="rId121" Type="http://schemas.openxmlformats.org/officeDocument/2006/relationships/customXml" Target="../ink/ink988.xml"/><Relationship Id="rId142" Type="http://schemas.openxmlformats.org/officeDocument/2006/relationships/image" Target="../media/image1483.png"/><Relationship Id="rId163" Type="http://schemas.openxmlformats.org/officeDocument/2006/relationships/customXml" Target="../ink/ink1009.xml"/><Relationship Id="rId184" Type="http://schemas.openxmlformats.org/officeDocument/2006/relationships/image" Target="../media/image1504.png"/><Relationship Id="rId219" Type="http://schemas.openxmlformats.org/officeDocument/2006/relationships/customXml" Target="../ink/ink1037.xml"/><Relationship Id="rId370" Type="http://schemas.openxmlformats.org/officeDocument/2006/relationships/image" Target="../media/image1597.png"/><Relationship Id="rId391" Type="http://schemas.openxmlformats.org/officeDocument/2006/relationships/customXml" Target="../ink/ink1123.xml"/><Relationship Id="rId405" Type="http://schemas.openxmlformats.org/officeDocument/2006/relationships/customXml" Target="../ink/ink1130.xml"/><Relationship Id="rId426" Type="http://schemas.openxmlformats.org/officeDocument/2006/relationships/image" Target="../media/image1625.png"/><Relationship Id="rId447" Type="http://schemas.openxmlformats.org/officeDocument/2006/relationships/customXml" Target="../ink/ink1151.xml"/><Relationship Id="rId230" Type="http://schemas.openxmlformats.org/officeDocument/2006/relationships/image" Target="../media/image1527.png"/><Relationship Id="rId251" Type="http://schemas.openxmlformats.org/officeDocument/2006/relationships/customXml" Target="../ink/ink1053.xml"/><Relationship Id="rId25" Type="http://schemas.openxmlformats.org/officeDocument/2006/relationships/customXml" Target="../ink/ink940.xml"/><Relationship Id="rId46" Type="http://schemas.openxmlformats.org/officeDocument/2006/relationships/image" Target="../media/image1435.png"/><Relationship Id="rId67" Type="http://schemas.openxmlformats.org/officeDocument/2006/relationships/customXml" Target="../ink/ink961.xml"/><Relationship Id="rId272" Type="http://schemas.openxmlformats.org/officeDocument/2006/relationships/image" Target="../media/image1548.png"/><Relationship Id="rId293" Type="http://schemas.openxmlformats.org/officeDocument/2006/relationships/customXml" Target="../ink/ink1074.xml"/><Relationship Id="rId307" Type="http://schemas.openxmlformats.org/officeDocument/2006/relationships/customXml" Target="../ink/ink1081.xml"/><Relationship Id="rId328" Type="http://schemas.openxmlformats.org/officeDocument/2006/relationships/image" Target="../media/image1576.png"/><Relationship Id="rId349" Type="http://schemas.openxmlformats.org/officeDocument/2006/relationships/customXml" Target="../ink/ink1102.xml"/><Relationship Id="rId88" Type="http://schemas.openxmlformats.org/officeDocument/2006/relationships/image" Target="../media/image1456.png"/><Relationship Id="rId111" Type="http://schemas.openxmlformats.org/officeDocument/2006/relationships/customXml" Target="../ink/ink983.xml"/><Relationship Id="rId132" Type="http://schemas.openxmlformats.org/officeDocument/2006/relationships/image" Target="../media/image1478.png"/><Relationship Id="rId153" Type="http://schemas.openxmlformats.org/officeDocument/2006/relationships/customXml" Target="../ink/ink1004.xml"/><Relationship Id="rId174" Type="http://schemas.openxmlformats.org/officeDocument/2006/relationships/image" Target="../media/image1499.png"/><Relationship Id="rId195" Type="http://schemas.openxmlformats.org/officeDocument/2006/relationships/customXml" Target="../ink/ink1025.xml"/><Relationship Id="rId209" Type="http://schemas.openxmlformats.org/officeDocument/2006/relationships/customXml" Target="../ink/ink1032.xml"/><Relationship Id="rId360" Type="http://schemas.openxmlformats.org/officeDocument/2006/relationships/image" Target="../media/image1592.png"/><Relationship Id="rId381" Type="http://schemas.openxmlformats.org/officeDocument/2006/relationships/customXml" Target="../ink/ink1118.xml"/><Relationship Id="rId416" Type="http://schemas.openxmlformats.org/officeDocument/2006/relationships/image" Target="../media/image1620.png"/><Relationship Id="rId220" Type="http://schemas.openxmlformats.org/officeDocument/2006/relationships/image" Target="../media/image1522.png"/><Relationship Id="rId241" Type="http://schemas.openxmlformats.org/officeDocument/2006/relationships/customXml" Target="../ink/ink1048.xml"/><Relationship Id="rId437" Type="http://schemas.openxmlformats.org/officeDocument/2006/relationships/customXml" Target="../ink/ink1146.xml"/><Relationship Id="rId15" Type="http://schemas.openxmlformats.org/officeDocument/2006/relationships/customXml" Target="../ink/ink935.xml"/><Relationship Id="rId36" Type="http://schemas.openxmlformats.org/officeDocument/2006/relationships/image" Target="../media/image1430.png"/><Relationship Id="rId57" Type="http://schemas.openxmlformats.org/officeDocument/2006/relationships/customXml" Target="../ink/ink956.xml"/><Relationship Id="rId262" Type="http://schemas.openxmlformats.org/officeDocument/2006/relationships/image" Target="../media/image1543.png"/><Relationship Id="rId283" Type="http://schemas.openxmlformats.org/officeDocument/2006/relationships/customXml" Target="../ink/ink1069.xml"/><Relationship Id="rId318" Type="http://schemas.openxmlformats.org/officeDocument/2006/relationships/image" Target="../media/image1571.png"/><Relationship Id="rId339" Type="http://schemas.openxmlformats.org/officeDocument/2006/relationships/customXml" Target="../ink/ink1097.xml"/><Relationship Id="rId78" Type="http://schemas.openxmlformats.org/officeDocument/2006/relationships/image" Target="../media/image1451.png"/><Relationship Id="rId99" Type="http://schemas.openxmlformats.org/officeDocument/2006/relationships/customXml" Target="../ink/ink977.xml"/><Relationship Id="rId101" Type="http://schemas.openxmlformats.org/officeDocument/2006/relationships/customXml" Target="../ink/ink978.xml"/><Relationship Id="rId122" Type="http://schemas.openxmlformats.org/officeDocument/2006/relationships/image" Target="../media/image1473.png"/><Relationship Id="rId143" Type="http://schemas.openxmlformats.org/officeDocument/2006/relationships/customXml" Target="../ink/ink999.xml"/><Relationship Id="rId164" Type="http://schemas.openxmlformats.org/officeDocument/2006/relationships/image" Target="../media/image1494.png"/><Relationship Id="rId185" Type="http://schemas.openxmlformats.org/officeDocument/2006/relationships/customXml" Target="../ink/ink1020.xml"/><Relationship Id="rId350" Type="http://schemas.openxmlformats.org/officeDocument/2006/relationships/image" Target="../media/image1587.png"/><Relationship Id="rId371" Type="http://schemas.openxmlformats.org/officeDocument/2006/relationships/customXml" Target="../ink/ink1113.xml"/><Relationship Id="rId406" Type="http://schemas.openxmlformats.org/officeDocument/2006/relationships/image" Target="../media/image1615.png"/><Relationship Id="rId9" Type="http://schemas.openxmlformats.org/officeDocument/2006/relationships/customXml" Target="../ink/ink932.xml"/><Relationship Id="rId210" Type="http://schemas.openxmlformats.org/officeDocument/2006/relationships/image" Target="../media/image1517.png"/><Relationship Id="rId392" Type="http://schemas.openxmlformats.org/officeDocument/2006/relationships/image" Target="../media/image1608.png"/><Relationship Id="rId427" Type="http://schemas.openxmlformats.org/officeDocument/2006/relationships/customXml" Target="../ink/ink1141.xml"/><Relationship Id="rId448" Type="http://schemas.openxmlformats.org/officeDocument/2006/relationships/image" Target="../media/image1636.png"/><Relationship Id="rId26" Type="http://schemas.openxmlformats.org/officeDocument/2006/relationships/image" Target="../media/image1425.png"/><Relationship Id="rId231" Type="http://schemas.openxmlformats.org/officeDocument/2006/relationships/customXml" Target="../ink/ink1043.xml"/><Relationship Id="rId252" Type="http://schemas.openxmlformats.org/officeDocument/2006/relationships/image" Target="../media/image1538.png"/><Relationship Id="rId273" Type="http://schemas.openxmlformats.org/officeDocument/2006/relationships/customXml" Target="../ink/ink1064.xml"/><Relationship Id="rId294" Type="http://schemas.openxmlformats.org/officeDocument/2006/relationships/image" Target="../media/image1559.png"/><Relationship Id="rId308" Type="http://schemas.openxmlformats.org/officeDocument/2006/relationships/image" Target="../media/image1566.png"/><Relationship Id="rId329" Type="http://schemas.openxmlformats.org/officeDocument/2006/relationships/customXml" Target="../ink/ink1092.xml"/><Relationship Id="rId47" Type="http://schemas.openxmlformats.org/officeDocument/2006/relationships/customXml" Target="../ink/ink951.xml"/><Relationship Id="rId68" Type="http://schemas.openxmlformats.org/officeDocument/2006/relationships/image" Target="../media/image1446.png"/><Relationship Id="rId89" Type="http://schemas.openxmlformats.org/officeDocument/2006/relationships/customXml" Target="../ink/ink972.xml"/><Relationship Id="rId112" Type="http://schemas.openxmlformats.org/officeDocument/2006/relationships/image" Target="../media/image1468.png"/><Relationship Id="rId133" Type="http://schemas.openxmlformats.org/officeDocument/2006/relationships/customXml" Target="../ink/ink994.xml"/><Relationship Id="rId154" Type="http://schemas.openxmlformats.org/officeDocument/2006/relationships/image" Target="../media/image1489.png"/><Relationship Id="rId175" Type="http://schemas.openxmlformats.org/officeDocument/2006/relationships/customXml" Target="../ink/ink1015.xml"/><Relationship Id="rId340" Type="http://schemas.openxmlformats.org/officeDocument/2006/relationships/image" Target="../media/image1582.png"/><Relationship Id="rId361" Type="http://schemas.openxmlformats.org/officeDocument/2006/relationships/customXml" Target="../ink/ink1108.xml"/><Relationship Id="rId196" Type="http://schemas.openxmlformats.org/officeDocument/2006/relationships/image" Target="../media/image1510.png"/><Relationship Id="rId200" Type="http://schemas.openxmlformats.org/officeDocument/2006/relationships/image" Target="../media/image1512.png"/><Relationship Id="rId382" Type="http://schemas.openxmlformats.org/officeDocument/2006/relationships/image" Target="../media/image1603.png"/><Relationship Id="rId417" Type="http://schemas.openxmlformats.org/officeDocument/2006/relationships/customXml" Target="../ink/ink1136.xml"/><Relationship Id="rId438" Type="http://schemas.openxmlformats.org/officeDocument/2006/relationships/image" Target="../media/image1631.png"/><Relationship Id="rId16" Type="http://schemas.openxmlformats.org/officeDocument/2006/relationships/image" Target="../media/image1420.png"/><Relationship Id="rId221" Type="http://schemas.openxmlformats.org/officeDocument/2006/relationships/customXml" Target="../ink/ink1038.xml"/><Relationship Id="rId242" Type="http://schemas.openxmlformats.org/officeDocument/2006/relationships/image" Target="../media/image1533.png"/><Relationship Id="rId263" Type="http://schemas.openxmlformats.org/officeDocument/2006/relationships/customXml" Target="../ink/ink1059.xml"/><Relationship Id="rId284" Type="http://schemas.openxmlformats.org/officeDocument/2006/relationships/image" Target="../media/image1554.png"/><Relationship Id="rId319" Type="http://schemas.openxmlformats.org/officeDocument/2006/relationships/customXml" Target="../ink/ink1087.xml"/><Relationship Id="rId37" Type="http://schemas.openxmlformats.org/officeDocument/2006/relationships/customXml" Target="../ink/ink946.xml"/><Relationship Id="rId58" Type="http://schemas.openxmlformats.org/officeDocument/2006/relationships/image" Target="../media/image1441.png"/><Relationship Id="rId79" Type="http://schemas.openxmlformats.org/officeDocument/2006/relationships/customXml" Target="../ink/ink967.xml"/><Relationship Id="rId102" Type="http://schemas.openxmlformats.org/officeDocument/2006/relationships/image" Target="../media/image1463.png"/><Relationship Id="rId123" Type="http://schemas.openxmlformats.org/officeDocument/2006/relationships/customXml" Target="../ink/ink989.xml"/><Relationship Id="rId144" Type="http://schemas.openxmlformats.org/officeDocument/2006/relationships/image" Target="../media/image1484.png"/><Relationship Id="rId330" Type="http://schemas.openxmlformats.org/officeDocument/2006/relationships/image" Target="../media/image1577.png"/><Relationship Id="rId90" Type="http://schemas.openxmlformats.org/officeDocument/2006/relationships/image" Target="../media/image1457.png"/><Relationship Id="rId165" Type="http://schemas.openxmlformats.org/officeDocument/2006/relationships/customXml" Target="../ink/ink1010.xml"/><Relationship Id="rId186" Type="http://schemas.openxmlformats.org/officeDocument/2006/relationships/image" Target="../media/image1505.png"/><Relationship Id="rId351" Type="http://schemas.openxmlformats.org/officeDocument/2006/relationships/customXml" Target="../ink/ink1103.xml"/><Relationship Id="rId372" Type="http://schemas.openxmlformats.org/officeDocument/2006/relationships/image" Target="../media/image1598.png"/><Relationship Id="rId393" Type="http://schemas.openxmlformats.org/officeDocument/2006/relationships/customXml" Target="../ink/ink1124.xml"/><Relationship Id="rId407" Type="http://schemas.openxmlformats.org/officeDocument/2006/relationships/customXml" Target="../ink/ink1131.xml"/><Relationship Id="rId428" Type="http://schemas.openxmlformats.org/officeDocument/2006/relationships/image" Target="../media/image1626.png"/><Relationship Id="rId449" Type="http://schemas.openxmlformats.org/officeDocument/2006/relationships/customXml" Target="../ink/ink1152.xml"/><Relationship Id="rId211" Type="http://schemas.openxmlformats.org/officeDocument/2006/relationships/customXml" Target="../ink/ink1033.xml"/><Relationship Id="rId232" Type="http://schemas.openxmlformats.org/officeDocument/2006/relationships/image" Target="../media/image1528.png"/><Relationship Id="rId253" Type="http://schemas.openxmlformats.org/officeDocument/2006/relationships/customXml" Target="../ink/ink1054.xml"/><Relationship Id="rId274" Type="http://schemas.openxmlformats.org/officeDocument/2006/relationships/image" Target="../media/image1549.png"/><Relationship Id="rId295" Type="http://schemas.openxmlformats.org/officeDocument/2006/relationships/customXml" Target="../ink/ink1075.xml"/><Relationship Id="rId309" Type="http://schemas.openxmlformats.org/officeDocument/2006/relationships/customXml" Target="../ink/ink1082.xml"/><Relationship Id="rId27" Type="http://schemas.openxmlformats.org/officeDocument/2006/relationships/customXml" Target="../ink/ink941.xml"/><Relationship Id="rId48" Type="http://schemas.openxmlformats.org/officeDocument/2006/relationships/image" Target="../media/image1436.png"/><Relationship Id="rId69" Type="http://schemas.openxmlformats.org/officeDocument/2006/relationships/customXml" Target="../ink/ink962.xml"/><Relationship Id="rId113" Type="http://schemas.openxmlformats.org/officeDocument/2006/relationships/customXml" Target="../ink/ink984.xml"/><Relationship Id="rId134" Type="http://schemas.openxmlformats.org/officeDocument/2006/relationships/image" Target="../media/image1479.png"/><Relationship Id="rId320" Type="http://schemas.openxmlformats.org/officeDocument/2006/relationships/image" Target="../media/image1572.png"/><Relationship Id="rId80" Type="http://schemas.openxmlformats.org/officeDocument/2006/relationships/image" Target="../media/image1452.png"/><Relationship Id="rId155" Type="http://schemas.openxmlformats.org/officeDocument/2006/relationships/customXml" Target="../ink/ink1005.xml"/><Relationship Id="rId176" Type="http://schemas.openxmlformats.org/officeDocument/2006/relationships/image" Target="../media/image1500.png"/><Relationship Id="rId197" Type="http://schemas.openxmlformats.org/officeDocument/2006/relationships/customXml" Target="../ink/ink1026.xml"/><Relationship Id="rId341" Type="http://schemas.openxmlformats.org/officeDocument/2006/relationships/customXml" Target="../ink/ink1098.xml"/><Relationship Id="rId362" Type="http://schemas.openxmlformats.org/officeDocument/2006/relationships/image" Target="../media/image1593.png"/><Relationship Id="rId383" Type="http://schemas.openxmlformats.org/officeDocument/2006/relationships/customXml" Target="../ink/ink1119.xml"/><Relationship Id="rId418" Type="http://schemas.openxmlformats.org/officeDocument/2006/relationships/image" Target="../media/image1621.png"/><Relationship Id="rId439" Type="http://schemas.openxmlformats.org/officeDocument/2006/relationships/customXml" Target="../ink/ink1147.xml"/><Relationship Id="rId201" Type="http://schemas.openxmlformats.org/officeDocument/2006/relationships/customXml" Target="../ink/ink1028.xml"/><Relationship Id="rId222" Type="http://schemas.openxmlformats.org/officeDocument/2006/relationships/image" Target="../media/image1523.png"/><Relationship Id="rId243" Type="http://schemas.openxmlformats.org/officeDocument/2006/relationships/customXml" Target="../ink/ink1049.xml"/><Relationship Id="rId264" Type="http://schemas.openxmlformats.org/officeDocument/2006/relationships/image" Target="../media/image1544.png"/><Relationship Id="rId285" Type="http://schemas.openxmlformats.org/officeDocument/2006/relationships/customXml" Target="../ink/ink1070.xml"/><Relationship Id="rId450" Type="http://schemas.openxmlformats.org/officeDocument/2006/relationships/image" Target="../media/image1637.png"/><Relationship Id="rId17" Type="http://schemas.openxmlformats.org/officeDocument/2006/relationships/customXml" Target="../ink/ink936.xml"/><Relationship Id="rId38" Type="http://schemas.openxmlformats.org/officeDocument/2006/relationships/image" Target="../media/image1431.png"/><Relationship Id="rId59" Type="http://schemas.openxmlformats.org/officeDocument/2006/relationships/customXml" Target="../ink/ink957.xml"/><Relationship Id="rId103" Type="http://schemas.openxmlformats.org/officeDocument/2006/relationships/customXml" Target="../ink/ink979.xml"/><Relationship Id="rId124" Type="http://schemas.openxmlformats.org/officeDocument/2006/relationships/image" Target="../media/image1474.png"/><Relationship Id="rId310" Type="http://schemas.openxmlformats.org/officeDocument/2006/relationships/image" Target="../media/image1567.png"/><Relationship Id="rId70" Type="http://schemas.openxmlformats.org/officeDocument/2006/relationships/image" Target="../media/image1447.png"/><Relationship Id="rId91" Type="http://schemas.openxmlformats.org/officeDocument/2006/relationships/customXml" Target="../ink/ink973.xml"/><Relationship Id="rId145" Type="http://schemas.openxmlformats.org/officeDocument/2006/relationships/customXml" Target="../ink/ink1000.xml"/><Relationship Id="rId166" Type="http://schemas.openxmlformats.org/officeDocument/2006/relationships/image" Target="../media/image1495.png"/><Relationship Id="rId187" Type="http://schemas.openxmlformats.org/officeDocument/2006/relationships/customXml" Target="../ink/ink1021.xml"/><Relationship Id="rId331" Type="http://schemas.openxmlformats.org/officeDocument/2006/relationships/customXml" Target="../ink/ink1093.xml"/><Relationship Id="rId352" Type="http://schemas.openxmlformats.org/officeDocument/2006/relationships/image" Target="../media/image1588.png"/><Relationship Id="rId373" Type="http://schemas.openxmlformats.org/officeDocument/2006/relationships/customXml" Target="../ink/ink1114.xml"/><Relationship Id="rId394" Type="http://schemas.openxmlformats.org/officeDocument/2006/relationships/image" Target="../media/image1609.png"/><Relationship Id="rId408" Type="http://schemas.openxmlformats.org/officeDocument/2006/relationships/image" Target="../media/image1616.png"/><Relationship Id="rId429" Type="http://schemas.openxmlformats.org/officeDocument/2006/relationships/customXml" Target="../ink/ink1142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518.png"/><Relationship Id="rId233" Type="http://schemas.openxmlformats.org/officeDocument/2006/relationships/customXml" Target="../ink/ink1044.xml"/><Relationship Id="rId254" Type="http://schemas.openxmlformats.org/officeDocument/2006/relationships/image" Target="../media/image1539.png"/><Relationship Id="rId440" Type="http://schemas.openxmlformats.org/officeDocument/2006/relationships/image" Target="../media/image1632.png"/><Relationship Id="rId28" Type="http://schemas.openxmlformats.org/officeDocument/2006/relationships/image" Target="../media/image1426.png"/><Relationship Id="rId49" Type="http://schemas.openxmlformats.org/officeDocument/2006/relationships/customXml" Target="../ink/ink952.xml"/><Relationship Id="rId114" Type="http://schemas.openxmlformats.org/officeDocument/2006/relationships/image" Target="../media/image1469.png"/><Relationship Id="rId275" Type="http://schemas.openxmlformats.org/officeDocument/2006/relationships/customXml" Target="../ink/ink1065.xml"/><Relationship Id="rId296" Type="http://schemas.openxmlformats.org/officeDocument/2006/relationships/image" Target="../media/image1560.png"/><Relationship Id="rId300" Type="http://schemas.openxmlformats.org/officeDocument/2006/relationships/image" Target="../media/image1562.png"/><Relationship Id="rId60" Type="http://schemas.openxmlformats.org/officeDocument/2006/relationships/image" Target="../media/image1442.png"/><Relationship Id="rId81" Type="http://schemas.openxmlformats.org/officeDocument/2006/relationships/customXml" Target="../ink/ink968.xml"/><Relationship Id="rId135" Type="http://schemas.openxmlformats.org/officeDocument/2006/relationships/customXml" Target="../ink/ink995.xml"/><Relationship Id="rId156" Type="http://schemas.openxmlformats.org/officeDocument/2006/relationships/image" Target="../media/image1490.png"/><Relationship Id="rId177" Type="http://schemas.openxmlformats.org/officeDocument/2006/relationships/customXml" Target="../ink/ink1016.xml"/><Relationship Id="rId198" Type="http://schemas.openxmlformats.org/officeDocument/2006/relationships/image" Target="../media/image1511.png"/><Relationship Id="rId321" Type="http://schemas.openxmlformats.org/officeDocument/2006/relationships/customXml" Target="../ink/ink1088.xml"/><Relationship Id="rId342" Type="http://schemas.openxmlformats.org/officeDocument/2006/relationships/image" Target="../media/image1583.png"/><Relationship Id="rId363" Type="http://schemas.openxmlformats.org/officeDocument/2006/relationships/customXml" Target="../ink/ink1109.xml"/><Relationship Id="rId384" Type="http://schemas.openxmlformats.org/officeDocument/2006/relationships/image" Target="../media/image1604.png"/><Relationship Id="rId419" Type="http://schemas.openxmlformats.org/officeDocument/2006/relationships/customXml" Target="../ink/ink1137.xml"/><Relationship Id="rId202" Type="http://schemas.openxmlformats.org/officeDocument/2006/relationships/image" Target="../media/image1513.png"/><Relationship Id="rId223" Type="http://schemas.openxmlformats.org/officeDocument/2006/relationships/customXml" Target="../ink/ink1039.xml"/><Relationship Id="rId244" Type="http://schemas.openxmlformats.org/officeDocument/2006/relationships/image" Target="../media/image1534.png"/><Relationship Id="rId430" Type="http://schemas.openxmlformats.org/officeDocument/2006/relationships/image" Target="../media/image1627.png"/><Relationship Id="rId18" Type="http://schemas.openxmlformats.org/officeDocument/2006/relationships/image" Target="../media/image1421.png"/><Relationship Id="rId39" Type="http://schemas.openxmlformats.org/officeDocument/2006/relationships/customXml" Target="../ink/ink947.xml"/><Relationship Id="rId265" Type="http://schemas.openxmlformats.org/officeDocument/2006/relationships/customXml" Target="../ink/ink1060.xml"/><Relationship Id="rId286" Type="http://schemas.openxmlformats.org/officeDocument/2006/relationships/image" Target="../media/image1555.png"/><Relationship Id="rId50" Type="http://schemas.openxmlformats.org/officeDocument/2006/relationships/image" Target="../media/image1437.png"/><Relationship Id="rId104" Type="http://schemas.openxmlformats.org/officeDocument/2006/relationships/image" Target="../media/image1464.png"/><Relationship Id="rId125" Type="http://schemas.openxmlformats.org/officeDocument/2006/relationships/customXml" Target="../ink/ink990.xml"/><Relationship Id="rId146" Type="http://schemas.openxmlformats.org/officeDocument/2006/relationships/image" Target="../media/image1485.png"/><Relationship Id="rId167" Type="http://schemas.openxmlformats.org/officeDocument/2006/relationships/customXml" Target="../ink/ink1011.xml"/><Relationship Id="rId188" Type="http://schemas.openxmlformats.org/officeDocument/2006/relationships/image" Target="../media/image1506.png"/><Relationship Id="rId311" Type="http://schemas.openxmlformats.org/officeDocument/2006/relationships/customXml" Target="../ink/ink1083.xml"/><Relationship Id="rId332" Type="http://schemas.openxmlformats.org/officeDocument/2006/relationships/image" Target="../media/image1578.png"/><Relationship Id="rId353" Type="http://schemas.openxmlformats.org/officeDocument/2006/relationships/customXml" Target="../ink/ink1104.xml"/><Relationship Id="rId374" Type="http://schemas.openxmlformats.org/officeDocument/2006/relationships/image" Target="../media/image1599.png"/><Relationship Id="rId395" Type="http://schemas.openxmlformats.org/officeDocument/2006/relationships/customXml" Target="../ink/ink1125.xml"/><Relationship Id="rId409" Type="http://schemas.openxmlformats.org/officeDocument/2006/relationships/customXml" Target="../ink/ink1132.xml"/><Relationship Id="rId71" Type="http://schemas.openxmlformats.org/officeDocument/2006/relationships/customXml" Target="../ink/ink963.xml"/><Relationship Id="rId92" Type="http://schemas.openxmlformats.org/officeDocument/2006/relationships/image" Target="../media/image1458.png"/><Relationship Id="rId213" Type="http://schemas.openxmlformats.org/officeDocument/2006/relationships/customXml" Target="../ink/ink1034.xml"/><Relationship Id="rId234" Type="http://schemas.openxmlformats.org/officeDocument/2006/relationships/image" Target="../media/image1529.png"/><Relationship Id="rId420" Type="http://schemas.openxmlformats.org/officeDocument/2006/relationships/image" Target="../media/image1622.png"/><Relationship Id="rId2" Type="http://schemas.openxmlformats.org/officeDocument/2006/relationships/image" Target="../media/image7.png"/><Relationship Id="rId29" Type="http://schemas.openxmlformats.org/officeDocument/2006/relationships/customXml" Target="../ink/ink942.xml"/><Relationship Id="rId255" Type="http://schemas.openxmlformats.org/officeDocument/2006/relationships/customXml" Target="../ink/ink1055.xml"/><Relationship Id="rId276" Type="http://schemas.openxmlformats.org/officeDocument/2006/relationships/image" Target="../media/image1550.png"/><Relationship Id="rId297" Type="http://schemas.openxmlformats.org/officeDocument/2006/relationships/customXml" Target="../ink/ink1076.xml"/><Relationship Id="rId441" Type="http://schemas.openxmlformats.org/officeDocument/2006/relationships/customXml" Target="../ink/ink1148.xml"/><Relationship Id="rId40" Type="http://schemas.openxmlformats.org/officeDocument/2006/relationships/image" Target="../media/image1432.png"/><Relationship Id="rId115" Type="http://schemas.openxmlformats.org/officeDocument/2006/relationships/customXml" Target="../ink/ink985.xml"/><Relationship Id="rId136" Type="http://schemas.openxmlformats.org/officeDocument/2006/relationships/image" Target="../media/image1480.png"/><Relationship Id="rId157" Type="http://schemas.openxmlformats.org/officeDocument/2006/relationships/customXml" Target="../ink/ink1006.xml"/><Relationship Id="rId178" Type="http://schemas.openxmlformats.org/officeDocument/2006/relationships/image" Target="../media/image1501.png"/><Relationship Id="rId301" Type="http://schemas.openxmlformats.org/officeDocument/2006/relationships/customXml" Target="../ink/ink1078.xml"/><Relationship Id="rId322" Type="http://schemas.openxmlformats.org/officeDocument/2006/relationships/image" Target="../media/image1573.png"/><Relationship Id="rId343" Type="http://schemas.openxmlformats.org/officeDocument/2006/relationships/customXml" Target="../ink/ink1099.xml"/><Relationship Id="rId364" Type="http://schemas.openxmlformats.org/officeDocument/2006/relationships/image" Target="../media/image1594.png"/><Relationship Id="rId61" Type="http://schemas.openxmlformats.org/officeDocument/2006/relationships/customXml" Target="../ink/ink958.xml"/><Relationship Id="rId82" Type="http://schemas.openxmlformats.org/officeDocument/2006/relationships/image" Target="../media/image1453.png"/><Relationship Id="rId199" Type="http://schemas.openxmlformats.org/officeDocument/2006/relationships/customXml" Target="../ink/ink1027.xml"/><Relationship Id="rId203" Type="http://schemas.openxmlformats.org/officeDocument/2006/relationships/customXml" Target="../ink/ink1029.xml"/><Relationship Id="rId385" Type="http://schemas.openxmlformats.org/officeDocument/2006/relationships/customXml" Target="../ink/ink1120.xml"/><Relationship Id="rId19" Type="http://schemas.openxmlformats.org/officeDocument/2006/relationships/customXml" Target="../ink/ink937.xml"/><Relationship Id="rId224" Type="http://schemas.openxmlformats.org/officeDocument/2006/relationships/image" Target="../media/image1524.png"/><Relationship Id="rId245" Type="http://schemas.openxmlformats.org/officeDocument/2006/relationships/customXml" Target="../ink/ink1050.xml"/><Relationship Id="rId266" Type="http://schemas.openxmlformats.org/officeDocument/2006/relationships/image" Target="../media/image1545.png"/><Relationship Id="rId287" Type="http://schemas.openxmlformats.org/officeDocument/2006/relationships/customXml" Target="../ink/ink1071.xml"/><Relationship Id="rId410" Type="http://schemas.openxmlformats.org/officeDocument/2006/relationships/image" Target="../media/image1617.png"/><Relationship Id="rId431" Type="http://schemas.openxmlformats.org/officeDocument/2006/relationships/customXml" Target="../ink/ink1143.xml"/><Relationship Id="rId30" Type="http://schemas.openxmlformats.org/officeDocument/2006/relationships/image" Target="../media/image1427.png"/><Relationship Id="rId105" Type="http://schemas.openxmlformats.org/officeDocument/2006/relationships/customXml" Target="../ink/ink980.xml"/><Relationship Id="rId126" Type="http://schemas.openxmlformats.org/officeDocument/2006/relationships/image" Target="../media/image1475.png"/><Relationship Id="rId147" Type="http://schemas.openxmlformats.org/officeDocument/2006/relationships/customXml" Target="../ink/ink1001.xml"/><Relationship Id="rId168" Type="http://schemas.openxmlformats.org/officeDocument/2006/relationships/image" Target="../media/image1496.png"/><Relationship Id="rId312" Type="http://schemas.openxmlformats.org/officeDocument/2006/relationships/image" Target="../media/image1568.png"/><Relationship Id="rId333" Type="http://schemas.openxmlformats.org/officeDocument/2006/relationships/customXml" Target="../ink/ink1094.xml"/><Relationship Id="rId354" Type="http://schemas.openxmlformats.org/officeDocument/2006/relationships/image" Target="../media/image1589.png"/><Relationship Id="rId51" Type="http://schemas.openxmlformats.org/officeDocument/2006/relationships/customXml" Target="../ink/ink953.xml"/><Relationship Id="rId72" Type="http://schemas.openxmlformats.org/officeDocument/2006/relationships/image" Target="../media/image1448.png"/><Relationship Id="rId93" Type="http://schemas.openxmlformats.org/officeDocument/2006/relationships/customXml" Target="../ink/ink974.xml"/><Relationship Id="rId189" Type="http://schemas.openxmlformats.org/officeDocument/2006/relationships/customXml" Target="../ink/ink1022.xml"/><Relationship Id="rId375" Type="http://schemas.openxmlformats.org/officeDocument/2006/relationships/customXml" Target="../ink/ink1115.xml"/><Relationship Id="rId396" Type="http://schemas.openxmlformats.org/officeDocument/2006/relationships/image" Target="../media/image1610.png"/><Relationship Id="rId3" Type="http://schemas.openxmlformats.org/officeDocument/2006/relationships/customXml" Target="../ink/ink929.xml"/><Relationship Id="rId214" Type="http://schemas.openxmlformats.org/officeDocument/2006/relationships/image" Target="../media/image1519.png"/><Relationship Id="rId235" Type="http://schemas.openxmlformats.org/officeDocument/2006/relationships/customXml" Target="../ink/ink1045.xml"/><Relationship Id="rId256" Type="http://schemas.openxmlformats.org/officeDocument/2006/relationships/image" Target="../media/image1540.png"/><Relationship Id="rId277" Type="http://schemas.openxmlformats.org/officeDocument/2006/relationships/customXml" Target="../ink/ink1066.xml"/><Relationship Id="rId298" Type="http://schemas.openxmlformats.org/officeDocument/2006/relationships/image" Target="../media/image1561.png"/><Relationship Id="rId400" Type="http://schemas.openxmlformats.org/officeDocument/2006/relationships/image" Target="../media/image1612.png"/><Relationship Id="rId421" Type="http://schemas.openxmlformats.org/officeDocument/2006/relationships/customXml" Target="../ink/ink1138.xml"/><Relationship Id="rId442" Type="http://schemas.openxmlformats.org/officeDocument/2006/relationships/image" Target="../media/image1633.png"/><Relationship Id="rId116" Type="http://schemas.openxmlformats.org/officeDocument/2006/relationships/image" Target="../media/image1470.png"/><Relationship Id="rId137" Type="http://schemas.openxmlformats.org/officeDocument/2006/relationships/customXml" Target="../ink/ink996.xml"/><Relationship Id="rId158" Type="http://schemas.openxmlformats.org/officeDocument/2006/relationships/image" Target="../media/image1491.png"/><Relationship Id="rId302" Type="http://schemas.openxmlformats.org/officeDocument/2006/relationships/image" Target="../media/image1563.png"/><Relationship Id="rId323" Type="http://schemas.openxmlformats.org/officeDocument/2006/relationships/customXml" Target="../ink/ink1089.xml"/><Relationship Id="rId344" Type="http://schemas.openxmlformats.org/officeDocument/2006/relationships/image" Target="../media/image1584.png"/><Relationship Id="rId20" Type="http://schemas.openxmlformats.org/officeDocument/2006/relationships/image" Target="../media/image1422.png"/><Relationship Id="rId41" Type="http://schemas.openxmlformats.org/officeDocument/2006/relationships/customXml" Target="../ink/ink948.xml"/><Relationship Id="rId62" Type="http://schemas.openxmlformats.org/officeDocument/2006/relationships/image" Target="../media/image1443.png"/><Relationship Id="rId83" Type="http://schemas.openxmlformats.org/officeDocument/2006/relationships/customXml" Target="../ink/ink969.xml"/><Relationship Id="rId179" Type="http://schemas.openxmlformats.org/officeDocument/2006/relationships/customXml" Target="../ink/ink1017.xml"/><Relationship Id="rId365" Type="http://schemas.openxmlformats.org/officeDocument/2006/relationships/customXml" Target="../ink/ink1110.xml"/><Relationship Id="rId386" Type="http://schemas.openxmlformats.org/officeDocument/2006/relationships/image" Target="../media/image1605.png"/><Relationship Id="rId190" Type="http://schemas.openxmlformats.org/officeDocument/2006/relationships/image" Target="../media/image1507.png"/><Relationship Id="rId204" Type="http://schemas.openxmlformats.org/officeDocument/2006/relationships/image" Target="../media/image1514.png"/><Relationship Id="rId225" Type="http://schemas.openxmlformats.org/officeDocument/2006/relationships/customXml" Target="../ink/ink1040.xml"/><Relationship Id="rId246" Type="http://schemas.openxmlformats.org/officeDocument/2006/relationships/image" Target="../media/image1535.png"/><Relationship Id="rId267" Type="http://schemas.openxmlformats.org/officeDocument/2006/relationships/customXml" Target="../ink/ink1061.xml"/><Relationship Id="rId288" Type="http://schemas.openxmlformats.org/officeDocument/2006/relationships/image" Target="../media/image1556.png"/><Relationship Id="rId411" Type="http://schemas.openxmlformats.org/officeDocument/2006/relationships/customXml" Target="../ink/ink1133.xml"/><Relationship Id="rId432" Type="http://schemas.openxmlformats.org/officeDocument/2006/relationships/image" Target="../media/image1628.png"/><Relationship Id="rId106" Type="http://schemas.openxmlformats.org/officeDocument/2006/relationships/image" Target="../media/image1465.png"/><Relationship Id="rId127" Type="http://schemas.openxmlformats.org/officeDocument/2006/relationships/customXml" Target="../ink/ink991.xml"/><Relationship Id="rId313" Type="http://schemas.openxmlformats.org/officeDocument/2006/relationships/customXml" Target="../ink/ink1084.xml"/><Relationship Id="rId10" Type="http://schemas.openxmlformats.org/officeDocument/2006/relationships/image" Target="../media/image1417.png"/><Relationship Id="rId31" Type="http://schemas.openxmlformats.org/officeDocument/2006/relationships/customXml" Target="../ink/ink943.xml"/><Relationship Id="rId52" Type="http://schemas.openxmlformats.org/officeDocument/2006/relationships/image" Target="../media/image1438.png"/><Relationship Id="rId73" Type="http://schemas.openxmlformats.org/officeDocument/2006/relationships/customXml" Target="../ink/ink964.xml"/><Relationship Id="rId94" Type="http://schemas.openxmlformats.org/officeDocument/2006/relationships/image" Target="../media/image1459.png"/><Relationship Id="rId148" Type="http://schemas.openxmlformats.org/officeDocument/2006/relationships/image" Target="../media/image1486.png"/><Relationship Id="rId169" Type="http://schemas.openxmlformats.org/officeDocument/2006/relationships/customXml" Target="../ink/ink1012.xml"/><Relationship Id="rId334" Type="http://schemas.openxmlformats.org/officeDocument/2006/relationships/image" Target="../media/image1579.png"/><Relationship Id="rId355" Type="http://schemas.openxmlformats.org/officeDocument/2006/relationships/customXml" Target="../ink/ink1105.xml"/><Relationship Id="rId376" Type="http://schemas.openxmlformats.org/officeDocument/2006/relationships/image" Target="../media/image1600.png"/><Relationship Id="rId397" Type="http://schemas.openxmlformats.org/officeDocument/2006/relationships/customXml" Target="../ink/ink1126.xml"/><Relationship Id="rId4" Type="http://schemas.openxmlformats.org/officeDocument/2006/relationships/image" Target="../media/image1414.png"/><Relationship Id="rId180" Type="http://schemas.openxmlformats.org/officeDocument/2006/relationships/image" Target="../media/image1502.png"/><Relationship Id="rId215" Type="http://schemas.openxmlformats.org/officeDocument/2006/relationships/customXml" Target="../ink/ink1035.xml"/><Relationship Id="rId236" Type="http://schemas.openxmlformats.org/officeDocument/2006/relationships/image" Target="../media/image1530.png"/><Relationship Id="rId257" Type="http://schemas.openxmlformats.org/officeDocument/2006/relationships/customXml" Target="../ink/ink1056.xml"/><Relationship Id="rId278" Type="http://schemas.openxmlformats.org/officeDocument/2006/relationships/image" Target="../media/image1551.png"/><Relationship Id="rId401" Type="http://schemas.openxmlformats.org/officeDocument/2006/relationships/customXml" Target="../ink/ink1128.xml"/><Relationship Id="rId422" Type="http://schemas.openxmlformats.org/officeDocument/2006/relationships/image" Target="../media/image1623.png"/><Relationship Id="rId443" Type="http://schemas.openxmlformats.org/officeDocument/2006/relationships/customXml" Target="../ink/ink1149.xml"/><Relationship Id="rId303" Type="http://schemas.openxmlformats.org/officeDocument/2006/relationships/customXml" Target="../ink/ink1079.xml"/><Relationship Id="rId42" Type="http://schemas.openxmlformats.org/officeDocument/2006/relationships/image" Target="../media/image1433.png"/><Relationship Id="rId84" Type="http://schemas.openxmlformats.org/officeDocument/2006/relationships/image" Target="../media/image1454.png"/><Relationship Id="rId138" Type="http://schemas.openxmlformats.org/officeDocument/2006/relationships/image" Target="../media/image1481.png"/><Relationship Id="rId345" Type="http://schemas.openxmlformats.org/officeDocument/2006/relationships/customXml" Target="../ink/ink1100.xml"/><Relationship Id="rId387" Type="http://schemas.openxmlformats.org/officeDocument/2006/relationships/customXml" Target="../ink/ink1121.xml"/><Relationship Id="rId191" Type="http://schemas.openxmlformats.org/officeDocument/2006/relationships/customXml" Target="../ink/ink1023.xml"/><Relationship Id="rId205" Type="http://schemas.openxmlformats.org/officeDocument/2006/relationships/customXml" Target="../ink/ink1030.xml"/><Relationship Id="rId247" Type="http://schemas.openxmlformats.org/officeDocument/2006/relationships/customXml" Target="../ink/ink1051.xml"/><Relationship Id="rId412" Type="http://schemas.openxmlformats.org/officeDocument/2006/relationships/image" Target="../media/image1618.png"/><Relationship Id="rId107" Type="http://schemas.openxmlformats.org/officeDocument/2006/relationships/customXml" Target="../ink/ink981.xml"/><Relationship Id="rId289" Type="http://schemas.openxmlformats.org/officeDocument/2006/relationships/customXml" Target="../ink/ink1072.xml"/><Relationship Id="rId11" Type="http://schemas.openxmlformats.org/officeDocument/2006/relationships/customXml" Target="../ink/ink933.xml"/><Relationship Id="rId53" Type="http://schemas.openxmlformats.org/officeDocument/2006/relationships/customXml" Target="../ink/ink954.xml"/><Relationship Id="rId149" Type="http://schemas.openxmlformats.org/officeDocument/2006/relationships/customXml" Target="../ink/ink1002.xml"/><Relationship Id="rId314" Type="http://schemas.openxmlformats.org/officeDocument/2006/relationships/image" Target="../media/image1569.png"/><Relationship Id="rId356" Type="http://schemas.openxmlformats.org/officeDocument/2006/relationships/image" Target="../media/image1590.png"/><Relationship Id="rId398" Type="http://schemas.openxmlformats.org/officeDocument/2006/relationships/image" Target="../media/image1611.png"/><Relationship Id="rId95" Type="http://schemas.openxmlformats.org/officeDocument/2006/relationships/customXml" Target="../ink/ink975.xml"/><Relationship Id="rId160" Type="http://schemas.openxmlformats.org/officeDocument/2006/relationships/image" Target="../media/image1492.png"/><Relationship Id="rId216" Type="http://schemas.openxmlformats.org/officeDocument/2006/relationships/image" Target="../media/image1520.png"/><Relationship Id="rId423" Type="http://schemas.openxmlformats.org/officeDocument/2006/relationships/customXml" Target="../ink/ink1139.xml"/><Relationship Id="rId258" Type="http://schemas.openxmlformats.org/officeDocument/2006/relationships/image" Target="../media/image1541.png"/><Relationship Id="rId22" Type="http://schemas.openxmlformats.org/officeDocument/2006/relationships/image" Target="../media/image1423.png"/><Relationship Id="rId64" Type="http://schemas.openxmlformats.org/officeDocument/2006/relationships/image" Target="../media/image1444.png"/><Relationship Id="rId118" Type="http://schemas.openxmlformats.org/officeDocument/2006/relationships/image" Target="../media/image1471.png"/><Relationship Id="rId325" Type="http://schemas.openxmlformats.org/officeDocument/2006/relationships/customXml" Target="../ink/ink1090.xml"/><Relationship Id="rId367" Type="http://schemas.openxmlformats.org/officeDocument/2006/relationships/customXml" Target="../ink/ink1111.xml"/><Relationship Id="rId171" Type="http://schemas.openxmlformats.org/officeDocument/2006/relationships/customXml" Target="../ink/ink1013.xml"/><Relationship Id="rId227" Type="http://schemas.openxmlformats.org/officeDocument/2006/relationships/customXml" Target="../ink/ink1041.xml"/><Relationship Id="rId269" Type="http://schemas.openxmlformats.org/officeDocument/2006/relationships/customXml" Target="../ink/ink1062.xml"/><Relationship Id="rId434" Type="http://schemas.openxmlformats.org/officeDocument/2006/relationships/image" Target="../media/image1629.png"/><Relationship Id="rId33" Type="http://schemas.openxmlformats.org/officeDocument/2006/relationships/customXml" Target="../ink/ink944.xml"/><Relationship Id="rId129" Type="http://schemas.openxmlformats.org/officeDocument/2006/relationships/customXml" Target="../ink/ink992.xml"/><Relationship Id="rId280" Type="http://schemas.openxmlformats.org/officeDocument/2006/relationships/image" Target="../media/image1552.png"/><Relationship Id="rId336" Type="http://schemas.openxmlformats.org/officeDocument/2006/relationships/image" Target="../media/image1580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95.png"/><Relationship Id="rId299" Type="http://schemas.openxmlformats.org/officeDocument/2006/relationships/image" Target="../media/image1786.png"/><Relationship Id="rId303" Type="http://schemas.openxmlformats.org/officeDocument/2006/relationships/image" Target="../media/image1788.png"/><Relationship Id="rId21" Type="http://schemas.openxmlformats.org/officeDocument/2006/relationships/image" Target="../media/image1647.png"/><Relationship Id="rId42" Type="http://schemas.openxmlformats.org/officeDocument/2006/relationships/customXml" Target="../ink/ink1173.xml"/><Relationship Id="rId63" Type="http://schemas.openxmlformats.org/officeDocument/2006/relationships/image" Target="../media/image1668.png"/><Relationship Id="rId84" Type="http://schemas.openxmlformats.org/officeDocument/2006/relationships/customXml" Target="../ink/ink1194.xml"/><Relationship Id="rId138" Type="http://schemas.openxmlformats.org/officeDocument/2006/relationships/customXml" Target="../ink/ink1221.xml"/><Relationship Id="rId159" Type="http://schemas.openxmlformats.org/officeDocument/2006/relationships/image" Target="../media/image1716.png"/><Relationship Id="rId170" Type="http://schemas.openxmlformats.org/officeDocument/2006/relationships/customXml" Target="../ink/ink1237.xml"/><Relationship Id="rId191" Type="http://schemas.openxmlformats.org/officeDocument/2006/relationships/image" Target="../media/image1732.png"/><Relationship Id="rId205" Type="http://schemas.openxmlformats.org/officeDocument/2006/relationships/image" Target="../media/image1739.png"/><Relationship Id="rId226" Type="http://schemas.openxmlformats.org/officeDocument/2006/relationships/customXml" Target="../ink/ink1265.xml"/><Relationship Id="rId247" Type="http://schemas.openxmlformats.org/officeDocument/2006/relationships/image" Target="../media/image1760.png"/><Relationship Id="rId107" Type="http://schemas.openxmlformats.org/officeDocument/2006/relationships/image" Target="../media/image1690.png"/><Relationship Id="rId268" Type="http://schemas.openxmlformats.org/officeDocument/2006/relationships/customXml" Target="../ink/ink1286.xml"/><Relationship Id="rId289" Type="http://schemas.openxmlformats.org/officeDocument/2006/relationships/image" Target="../media/image1781.png"/><Relationship Id="rId11" Type="http://schemas.openxmlformats.org/officeDocument/2006/relationships/image" Target="../media/image1642.png"/><Relationship Id="rId32" Type="http://schemas.openxmlformats.org/officeDocument/2006/relationships/customXml" Target="../ink/ink1168.xml"/><Relationship Id="rId53" Type="http://schemas.openxmlformats.org/officeDocument/2006/relationships/image" Target="../media/image1663.png"/><Relationship Id="rId74" Type="http://schemas.openxmlformats.org/officeDocument/2006/relationships/customXml" Target="../ink/ink1189.xml"/><Relationship Id="rId128" Type="http://schemas.openxmlformats.org/officeDocument/2006/relationships/customXml" Target="../ink/ink1216.xml"/><Relationship Id="rId149" Type="http://schemas.openxmlformats.org/officeDocument/2006/relationships/image" Target="../media/image1711.png"/><Relationship Id="rId5" Type="http://schemas.openxmlformats.org/officeDocument/2006/relationships/image" Target="../media/image1639.png"/><Relationship Id="rId95" Type="http://schemas.openxmlformats.org/officeDocument/2006/relationships/image" Target="../media/image1684.png"/><Relationship Id="rId160" Type="http://schemas.openxmlformats.org/officeDocument/2006/relationships/customXml" Target="../ink/ink1232.xml"/><Relationship Id="rId181" Type="http://schemas.openxmlformats.org/officeDocument/2006/relationships/image" Target="../media/image1727.png"/><Relationship Id="rId216" Type="http://schemas.openxmlformats.org/officeDocument/2006/relationships/customXml" Target="../ink/ink1260.xml"/><Relationship Id="rId237" Type="http://schemas.openxmlformats.org/officeDocument/2006/relationships/image" Target="../media/image1755.png"/><Relationship Id="rId258" Type="http://schemas.openxmlformats.org/officeDocument/2006/relationships/customXml" Target="../ink/ink1281.xml"/><Relationship Id="rId279" Type="http://schemas.openxmlformats.org/officeDocument/2006/relationships/image" Target="../media/image1776.png"/><Relationship Id="rId22" Type="http://schemas.openxmlformats.org/officeDocument/2006/relationships/customXml" Target="../ink/ink1163.xml"/><Relationship Id="rId43" Type="http://schemas.openxmlformats.org/officeDocument/2006/relationships/image" Target="../media/image1658.png"/><Relationship Id="rId64" Type="http://schemas.openxmlformats.org/officeDocument/2006/relationships/customXml" Target="../ink/ink1184.xml"/><Relationship Id="rId118" Type="http://schemas.openxmlformats.org/officeDocument/2006/relationships/customXml" Target="../ink/ink1211.xml"/><Relationship Id="rId139" Type="http://schemas.openxmlformats.org/officeDocument/2006/relationships/image" Target="../media/image1706.png"/><Relationship Id="rId290" Type="http://schemas.openxmlformats.org/officeDocument/2006/relationships/customXml" Target="../ink/ink1297.xml"/><Relationship Id="rId304" Type="http://schemas.openxmlformats.org/officeDocument/2006/relationships/customXml" Target="../ink/ink1304.xml"/><Relationship Id="rId85" Type="http://schemas.openxmlformats.org/officeDocument/2006/relationships/image" Target="../media/image1679.png"/><Relationship Id="rId150" Type="http://schemas.openxmlformats.org/officeDocument/2006/relationships/customXml" Target="../ink/ink1227.xml"/><Relationship Id="rId171" Type="http://schemas.openxmlformats.org/officeDocument/2006/relationships/image" Target="../media/image1722.png"/><Relationship Id="rId192" Type="http://schemas.openxmlformats.org/officeDocument/2006/relationships/customXml" Target="../ink/ink1248.xml"/><Relationship Id="rId206" Type="http://schemas.openxmlformats.org/officeDocument/2006/relationships/customXml" Target="../ink/ink1255.xml"/><Relationship Id="rId227" Type="http://schemas.openxmlformats.org/officeDocument/2006/relationships/image" Target="../media/image1750.png"/><Relationship Id="rId248" Type="http://schemas.openxmlformats.org/officeDocument/2006/relationships/customXml" Target="../ink/ink1276.xml"/><Relationship Id="rId269" Type="http://schemas.openxmlformats.org/officeDocument/2006/relationships/image" Target="../media/image1771.png"/><Relationship Id="rId12" Type="http://schemas.openxmlformats.org/officeDocument/2006/relationships/customXml" Target="../ink/ink1158.xml"/><Relationship Id="rId33" Type="http://schemas.openxmlformats.org/officeDocument/2006/relationships/image" Target="../media/image1653.png"/><Relationship Id="rId108" Type="http://schemas.openxmlformats.org/officeDocument/2006/relationships/customXml" Target="../ink/ink1206.xml"/><Relationship Id="rId129" Type="http://schemas.openxmlformats.org/officeDocument/2006/relationships/image" Target="../media/image1701.png"/><Relationship Id="rId280" Type="http://schemas.openxmlformats.org/officeDocument/2006/relationships/customXml" Target="../ink/ink1292.xml"/><Relationship Id="rId54" Type="http://schemas.openxmlformats.org/officeDocument/2006/relationships/customXml" Target="../ink/ink1179.xml"/><Relationship Id="rId75" Type="http://schemas.openxmlformats.org/officeDocument/2006/relationships/image" Target="../media/image1674.png"/><Relationship Id="rId96" Type="http://schemas.openxmlformats.org/officeDocument/2006/relationships/customXml" Target="../ink/ink1200.xml"/><Relationship Id="rId140" Type="http://schemas.openxmlformats.org/officeDocument/2006/relationships/customXml" Target="../ink/ink1222.xml"/><Relationship Id="rId161" Type="http://schemas.openxmlformats.org/officeDocument/2006/relationships/image" Target="../media/image1717.png"/><Relationship Id="rId182" Type="http://schemas.openxmlformats.org/officeDocument/2006/relationships/customXml" Target="../ink/ink1243.xml"/><Relationship Id="rId217" Type="http://schemas.openxmlformats.org/officeDocument/2006/relationships/image" Target="../media/image1745.png"/><Relationship Id="rId6" Type="http://schemas.openxmlformats.org/officeDocument/2006/relationships/customXml" Target="../ink/ink1155.xml"/><Relationship Id="rId238" Type="http://schemas.openxmlformats.org/officeDocument/2006/relationships/customXml" Target="../ink/ink1271.xml"/><Relationship Id="rId259" Type="http://schemas.openxmlformats.org/officeDocument/2006/relationships/image" Target="../media/image1766.png"/><Relationship Id="rId23" Type="http://schemas.openxmlformats.org/officeDocument/2006/relationships/image" Target="../media/image1648.png"/><Relationship Id="rId119" Type="http://schemas.openxmlformats.org/officeDocument/2006/relationships/image" Target="../media/image1696.png"/><Relationship Id="rId270" Type="http://schemas.openxmlformats.org/officeDocument/2006/relationships/customXml" Target="../ink/ink1287.xml"/><Relationship Id="rId291" Type="http://schemas.openxmlformats.org/officeDocument/2006/relationships/image" Target="../media/image1782.png"/><Relationship Id="rId305" Type="http://schemas.openxmlformats.org/officeDocument/2006/relationships/image" Target="../media/image1789.png"/><Relationship Id="rId44" Type="http://schemas.openxmlformats.org/officeDocument/2006/relationships/customXml" Target="../ink/ink1174.xml"/><Relationship Id="rId65" Type="http://schemas.openxmlformats.org/officeDocument/2006/relationships/image" Target="../media/image1669.png"/><Relationship Id="rId86" Type="http://schemas.openxmlformats.org/officeDocument/2006/relationships/customXml" Target="../ink/ink1195.xml"/><Relationship Id="rId130" Type="http://schemas.openxmlformats.org/officeDocument/2006/relationships/customXml" Target="../ink/ink1217.xml"/><Relationship Id="rId151" Type="http://schemas.openxmlformats.org/officeDocument/2006/relationships/image" Target="../media/image1712.png"/><Relationship Id="rId172" Type="http://schemas.openxmlformats.org/officeDocument/2006/relationships/customXml" Target="../ink/ink1238.xml"/><Relationship Id="rId193" Type="http://schemas.openxmlformats.org/officeDocument/2006/relationships/image" Target="../media/image1733.png"/><Relationship Id="rId207" Type="http://schemas.openxmlformats.org/officeDocument/2006/relationships/image" Target="../media/image1740.png"/><Relationship Id="rId228" Type="http://schemas.openxmlformats.org/officeDocument/2006/relationships/customXml" Target="../ink/ink1266.xml"/><Relationship Id="rId249" Type="http://schemas.openxmlformats.org/officeDocument/2006/relationships/image" Target="../media/image1761.png"/><Relationship Id="rId13" Type="http://schemas.openxmlformats.org/officeDocument/2006/relationships/image" Target="../media/image1643.png"/><Relationship Id="rId109" Type="http://schemas.openxmlformats.org/officeDocument/2006/relationships/image" Target="../media/image1691.png"/><Relationship Id="rId260" Type="http://schemas.openxmlformats.org/officeDocument/2006/relationships/customXml" Target="../ink/ink1282.xml"/><Relationship Id="rId281" Type="http://schemas.openxmlformats.org/officeDocument/2006/relationships/image" Target="../media/image1777.png"/><Relationship Id="rId34" Type="http://schemas.openxmlformats.org/officeDocument/2006/relationships/customXml" Target="../ink/ink1169.xml"/><Relationship Id="rId55" Type="http://schemas.openxmlformats.org/officeDocument/2006/relationships/image" Target="../media/image1664.png"/><Relationship Id="rId76" Type="http://schemas.openxmlformats.org/officeDocument/2006/relationships/customXml" Target="../ink/ink1190.xml"/><Relationship Id="rId97" Type="http://schemas.openxmlformats.org/officeDocument/2006/relationships/image" Target="../media/image1685.png"/><Relationship Id="rId120" Type="http://schemas.openxmlformats.org/officeDocument/2006/relationships/customXml" Target="../ink/ink1212.xml"/><Relationship Id="rId141" Type="http://schemas.openxmlformats.org/officeDocument/2006/relationships/image" Target="../media/image1707.png"/><Relationship Id="rId7" Type="http://schemas.openxmlformats.org/officeDocument/2006/relationships/image" Target="../media/image1640.png"/><Relationship Id="rId162" Type="http://schemas.openxmlformats.org/officeDocument/2006/relationships/customXml" Target="../ink/ink1233.xml"/><Relationship Id="rId183" Type="http://schemas.openxmlformats.org/officeDocument/2006/relationships/image" Target="../media/image1728.png"/><Relationship Id="rId218" Type="http://schemas.openxmlformats.org/officeDocument/2006/relationships/customXml" Target="../ink/ink1261.xml"/><Relationship Id="rId239" Type="http://schemas.openxmlformats.org/officeDocument/2006/relationships/image" Target="../media/image1756.png"/><Relationship Id="rId250" Type="http://schemas.openxmlformats.org/officeDocument/2006/relationships/customXml" Target="../ink/ink1277.xml"/><Relationship Id="rId271" Type="http://schemas.openxmlformats.org/officeDocument/2006/relationships/image" Target="../media/image1772.png"/><Relationship Id="rId292" Type="http://schemas.openxmlformats.org/officeDocument/2006/relationships/customXml" Target="../ink/ink1298.xml"/><Relationship Id="rId306" Type="http://schemas.openxmlformats.org/officeDocument/2006/relationships/customXml" Target="../ink/ink1305.xml"/><Relationship Id="rId24" Type="http://schemas.openxmlformats.org/officeDocument/2006/relationships/customXml" Target="../ink/ink1164.xml"/><Relationship Id="rId40" Type="http://schemas.openxmlformats.org/officeDocument/2006/relationships/customXml" Target="../ink/ink1172.xml"/><Relationship Id="rId45" Type="http://schemas.openxmlformats.org/officeDocument/2006/relationships/image" Target="../media/image1659.png"/><Relationship Id="rId66" Type="http://schemas.openxmlformats.org/officeDocument/2006/relationships/customXml" Target="../ink/ink1185.xml"/><Relationship Id="rId87" Type="http://schemas.openxmlformats.org/officeDocument/2006/relationships/image" Target="../media/image1680.png"/><Relationship Id="rId110" Type="http://schemas.openxmlformats.org/officeDocument/2006/relationships/customXml" Target="../ink/ink1207.xml"/><Relationship Id="rId115" Type="http://schemas.openxmlformats.org/officeDocument/2006/relationships/image" Target="../media/image1694.png"/><Relationship Id="rId131" Type="http://schemas.openxmlformats.org/officeDocument/2006/relationships/image" Target="../media/image1702.png"/><Relationship Id="rId136" Type="http://schemas.openxmlformats.org/officeDocument/2006/relationships/customXml" Target="../ink/ink1220.xml"/><Relationship Id="rId157" Type="http://schemas.openxmlformats.org/officeDocument/2006/relationships/image" Target="../media/image1715.png"/><Relationship Id="rId178" Type="http://schemas.openxmlformats.org/officeDocument/2006/relationships/customXml" Target="../ink/ink1241.xml"/><Relationship Id="rId301" Type="http://schemas.openxmlformats.org/officeDocument/2006/relationships/image" Target="../media/image1787.png"/><Relationship Id="rId61" Type="http://schemas.openxmlformats.org/officeDocument/2006/relationships/image" Target="../media/image1667.png"/><Relationship Id="rId82" Type="http://schemas.openxmlformats.org/officeDocument/2006/relationships/customXml" Target="../ink/ink1193.xml"/><Relationship Id="rId152" Type="http://schemas.openxmlformats.org/officeDocument/2006/relationships/customXml" Target="../ink/ink1228.xml"/><Relationship Id="rId173" Type="http://schemas.openxmlformats.org/officeDocument/2006/relationships/image" Target="../media/image1723.png"/><Relationship Id="rId194" Type="http://schemas.openxmlformats.org/officeDocument/2006/relationships/customXml" Target="../ink/ink1249.xml"/><Relationship Id="rId199" Type="http://schemas.openxmlformats.org/officeDocument/2006/relationships/image" Target="../media/image1736.png"/><Relationship Id="rId203" Type="http://schemas.openxmlformats.org/officeDocument/2006/relationships/image" Target="../media/image1738.png"/><Relationship Id="rId208" Type="http://schemas.openxmlformats.org/officeDocument/2006/relationships/customXml" Target="../ink/ink1256.xml"/><Relationship Id="rId229" Type="http://schemas.openxmlformats.org/officeDocument/2006/relationships/image" Target="../media/image1751.png"/><Relationship Id="rId19" Type="http://schemas.openxmlformats.org/officeDocument/2006/relationships/image" Target="../media/image1646.png"/><Relationship Id="rId224" Type="http://schemas.openxmlformats.org/officeDocument/2006/relationships/customXml" Target="../ink/ink1264.xml"/><Relationship Id="rId240" Type="http://schemas.openxmlformats.org/officeDocument/2006/relationships/customXml" Target="../ink/ink1272.xml"/><Relationship Id="rId245" Type="http://schemas.openxmlformats.org/officeDocument/2006/relationships/image" Target="../media/image1759.png"/><Relationship Id="rId261" Type="http://schemas.openxmlformats.org/officeDocument/2006/relationships/image" Target="../media/image1767.png"/><Relationship Id="rId266" Type="http://schemas.openxmlformats.org/officeDocument/2006/relationships/customXml" Target="../ink/ink1285.xml"/><Relationship Id="rId287" Type="http://schemas.openxmlformats.org/officeDocument/2006/relationships/image" Target="../media/image1780.png"/><Relationship Id="rId14" Type="http://schemas.openxmlformats.org/officeDocument/2006/relationships/customXml" Target="../ink/ink1159.xml"/><Relationship Id="rId30" Type="http://schemas.openxmlformats.org/officeDocument/2006/relationships/customXml" Target="../ink/ink1167.xml"/><Relationship Id="rId35" Type="http://schemas.openxmlformats.org/officeDocument/2006/relationships/image" Target="../media/image1654.png"/><Relationship Id="rId56" Type="http://schemas.openxmlformats.org/officeDocument/2006/relationships/customXml" Target="../ink/ink1180.xml"/><Relationship Id="rId77" Type="http://schemas.openxmlformats.org/officeDocument/2006/relationships/image" Target="../media/image1675.png"/><Relationship Id="rId100" Type="http://schemas.openxmlformats.org/officeDocument/2006/relationships/customXml" Target="../ink/ink1202.xml"/><Relationship Id="rId105" Type="http://schemas.openxmlformats.org/officeDocument/2006/relationships/image" Target="../media/image1689.png"/><Relationship Id="rId126" Type="http://schemas.openxmlformats.org/officeDocument/2006/relationships/customXml" Target="../ink/ink1215.xml"/><Relationship Id="rId147" Type="http://schemas.openxmlformats.org/officeDocument/2006/relationships/image" Target="../media/image1710.png"/><Relationship Id="rId168" Type="http://schemas.openxmlformats.org/officeDocument/2006/relationships/customXml" Target="../ink/ink1236.xml"/><Relationship Id="rId282" Type="http://schemas.openxmlformats.org/officeDocument/2006/relationships/customXml" Target="../ink/ink1293.xml"/><Relationship Id="rId8" Type="http://schemas.openxmlformats.org/officeDocument/2006/relationships/customXml" Target="../ink/ink1156.xml"/><Relationship Id="rId51" Type="http://schemas.openxmlformats.org/officeDocument/2006/relationships/image" Target="../media/image1662.png"/><Relationship Id="rId72" Type="http://schemas.openxmlformats.org/officeDocument/2006/relationships/customXml" Target="../ink/ink1188.xml"/><Relationship Id="rId93" Type="http://schemas.openxmlformats.org/officeDocument/2006/relationships/image" Target="../media/image1683.png"/><Relationship Id="rId98" Type="http://schemas.openxmlformats.org/officeDocument/2006/relationships/customXml" Target="../ink/ink1201.xml"/><Relationship Id="rId121" Type="http://schemas.openxmlformats.org/officeDocument/2006/relationships/image" Target="../media/image1697.png"/><Relationship Id="rId142" Type="http://schemas.openxmlformats.org/officeDocument/2006/relationships/customXml" Target="../ink/ink1223.xml"/><Relationship Id="rId163" Type="http://schemas.openxmlformats.org/officeDocument/2006/relationships/image" Target="../media/image1718.png"/><Relationship Id="rId184" Type="http://schemas.openxmlformats.org/officeDocument/2006/relationships/customXml" Target="../ink/ink1244.xml"/><Relationship Id="rId189" Type="http://schemas.openxmlformats.org/officeDocument/2006/relationships/image" Target="../media/image1731.png"/><Relationship Id="rId219" Type="http://schemas.openxmlformats.org/officeDocument/2006/relationships/image" Target="../media/image1746.png"/><Relationship Id="rId3" Type="http://schemas.openxmlformats.org/officeDocument/2006/relationships/image" Target="../media/image1638.png"/><Relationship Id="rId214" Type="http://schemas.openxmlformats.org/officeDocument/2006/relationships/customXml" Target="../ink/ink1259.xml"/><Relationship Id="rId230" Type="http://schemas.openxmlformats.org/officeDocument/2006/relationships/customXml" Target="../ink/ink1267.xml"/><Relationship Id="rId235" Type="http://schemas.openxmlformats.org/officeDocument/2006/relationships/image" Target="../media/image1754.png"/><Relationship Id="rId251" Type="http://schemas.openxmlformats.org/officeDocument/2006/relationships/image" Target="../media/image1762.png"/><Relationship Id="rId256" Type="http://schemas.openxmlformats.org/officeDocument/2006/relationships/customXml" Target="../ink/ink1280.xml"/><Relationship Id="rId277" Type="http://schemas.openxmlformats.org/officeDocument/2006/relationships/image" Target="../media/image1775.png"/><Relationship Id="rId298" Type="http://schemas.openxmlformats.org/officeDocument/2006/relationships/customXml" Target="../ink/ink1301.xml"/><Relationship Id="rId25" Type="http://schemas.openxmlformats.org/officeDocument/2006/relationships/image" Target="../media/image1649.png"/><Relationship Id="rId46" Type="http://schemas.openxmlformats.org/officeDocument/2006/relationships/customXml" Target="../ink/ink1175.xml"/><Relationship Id="rId67" Type="http://schemas.openxmlformats.org/officeDocument/2006/relationships/image" Target="../media/image1670.png"/><Relationship Id="rId116" Type="http://schemas.openxmlformats.org/officeDocument/2006/relationships/customXml" Target="../ink/ink1210.xml"/><Relationship Id="rId137" Type="http://schemas.openxmlformats.org/officeDocument/2006/relationships/image" Target="../media/image1705.png"/><Relationship Id="rId158" Type="http://schemas.openxmlformats.org/officeDocument/2006/relationships/customXml" Target="../ink/ink1231.xml"/><Relationship Id="rId272" Type="http://schemas.openxmlformats.org/officeDocument/2006/relationships/customXml" Target="../ink/ink1288.xml"/><Relationship Id="rId293" Type="http://schemas.openxmlformats.org/officeDocument/2006/relationships/image" Target="../media/image1783.png"/><Relationship Id="rId302" Type="http://schemas.openxmlformats.org/officeDocument/2006/relationships/customXml" Target="../ink/ink1303.xml"/><Relationship Id="rId307" Type="http://schemas.openxmlformats.org/officeDocument/2006/relationships/image" Target="../media/image1790.png"/><Relationship Id="rId20" Type="http://schemas.openxmlformats.org/officeDocument/2006/relationships/customXml" Target="../ink/ink1162.xml"/><Relationship Id="rId41" Type="http://schemas.openxmlformats.org/officeDocument/2006/relationships/image" Target="../media/image1657.png"/><Relationship Id="rId62" Type="http://schemas.openxmlformats.org/officeDocument/2006/relationships/customXml" Target="../ink/ink1183.xml"/><Relationship Id="rId83" Type="http://schemas.openxmlformats.org/officeDocument/2006/relationships/image" Target="../media/image1678.png"/><Relationship Id="rId88" Type="http://schemas.openxmlformats.org/officeDocument/2006/relationships/customXml" Target="../ink/ink1196.xml"/><Relationship Id="rId111" Type="http://schemas.openxmlformats.org/officeDocument/2006/relationships/image" Target="../media/image1692.png"/><Relationship Id="rId132" Type="http://schemas.openxmlformats.org/officeDocument/2006/relationships/customXml" Target="../ink/ink1218.xml"/><Relationship Id="rId153" Type="http://schemas.openxmlformats.org/officeDocument/2006/relationships/image" Target="../media/image1713.png"/><Relationship Id="rId174" Type="http://schemas.openxmlformats.org/officeDocument/2006/relationships/customXml" Target="../ink/ink1239.xml"/><Relationship Id="rId179" Type="http://schemas.openxmlformats.org/officeDocument/2006/relationships/image" Target="../media/image1726.png"/><Relationship Id="rId195" Type="http://schemas.openxmlformats.org/officeDocument/2006/relationships/image" Target="../media/image1734.png"/><Relationship Id="rId209" Type="http://schemas.openxmlformats.org/officeDocument/2006/relationships/image" Target="../media/image1741.png"/><Relationship Id="rId190" Type="http://schemas.openxmlformats.org/officeDocument/2006/relationships/customXml" Target="../ink/ink1247.xml"/><Relationship Id="rId204" Type="http://schemas.openxmlformats.org/officeDocument/2006/relationships/customXml" Target="../ink/ink1254.xml"/><Relationship Id="rId220" Type="http://schemas.openxmlformats.org/officeDocument/2006/relationships/customXml" Target="../ink/ink1262.xml"/><Relationship Id="rId225" Type="http://schemas.openxmlformats.org/officeDocument/2006/relationships/image" Target="../media/image1749.png"/><Relationship Id="rId241" Type="http://schemas.openxmlformats.org/officeDocument/2006/relationships/image" Target="../media/image1757.png"/><Relationship Id="rId246" Type="http://schemas.openxmlformats.org/officeDocument/2006/relationships/customXml" Target="../ink/ink1275.xml"/><Relationship Id="rId267" Type="http://schemas.openxmlformats.org/officeDocument/2006/relationships/image" Target="../media/image1770.png"/><Relationship Id="rId288" Type="http://schemas.openxmlformats.org/officeDocument/2006/relationships/customXml" Target="../ink/ink1296.xml"/><Relationship Id="rId15" Type="http://schemas.openxmlformats.org/officeDocument/2006/relationships/image" Target="../media/image1644.png"/><Relationship Id="rId36" Type="http://schemas.openxmlformats.org/officeDocument/2006/relationships/customXml" Target="../ink/ink1170.xml"/><Relationship Id="rId57" Type="http://schemas.openxmlformats.org/officeDocument/2006/relationships/image" Target="../media/image1665.png"/><Relationship Id="rId106" Type="http://schemas.openxmlformats.org/officeDocument/2006/relationships/customXml" Target="../ink/ink1205.xml"/><Relationship Id="rId127" Type="http://schemas.openxmlformats.org/officeDocument/2006/relationships/image" Target="../media/image1700.png"/><Relationship Id="rId262" Type="http://schemas.openxmlformats.org/officeDocument/2006/relationships/customXml" Target="../ink/ink1283.xml"/><Relationship Id="rId283" Type="http://schemas.openxmlformats.org/officeDocument/2006/relationships/image" Target="../media/image1778.png"/><Relationship Id="rId10" Type="http://schemas.openxmlformats.org/officeDocument/2006/relationships/customXml" Target="../ink/ink1157.xml"/><Relationship Id="rId31" Type="http://schemas.openxmlformats.org/officeDocument/2006/relationships/image" Target="../media/image1652.png"/><Relationship Id="rId52" Type="http://schemas.openxmlformats.org/officeDocument/2006/relationships/customXml" Target="../ink/ink1178.xml"/><Relationship Id="rId73" Type="http://schemas.openxmlformats.org/officeDocument/2006/relationships/image" Target="../media/image1673.png"/><Relationship Id="rId78" Type="http://schemas.openxmlformats.org/officeDocument/2006/relationships/customXml" Target="../ink/ink1191.xml"/><Relationship Id="rId94" Type="http://schemas.openxmlformats.org/officeDocument/2006/relationships/customXml" Target="../ink/ink1199.xml"/><Relationship Id="rId99" Type="http://schemas.openxmlformats.org/officeDocument/2006/relationships/image" Target="../media/image1686.png"/><Relationship Id="rId101" Type="http://schemas.openxmlformats.org/officeDocument/2006/relationships/image" Target="../media/image1687.png"/><Relationship Id="rId122" Type="http://schemas.openxmlformats.org/officeDocument/2006/relationships/customXml" Target="../ink/ink1213.xml"/><Relationship Id="rId143" Type="http://schemas.openxmlformats.org/officeDocument/2006/relationships/image" Target="../media/image1708.png"/><Relationship Id="rId148" Type="http://schemas.openxmlformats.org/officeDocument/2006/relationships/customXml" Target="../ink/ink1226.xml"/><Relationship Id="rId164" Type="http://schemas.openxmlformats.org/officeDocument/2006/relationships/customXml" Target="../ink/ink1234.xml"/><Relationship Id="rId169" Type="http://schemas.openxmlformats.org/officeDocument/2006/relationships/image" Target="../media/image1721.png"/><Relationship Id="rId185" Type="http://schemas.openxmlformats.org/officeDocument/2006/relationships/image" Target="../media/image1729.png"/><Relationship Id="rId4" Type="http://schemas.openxmlformats.org/officeDocument/2006/relationships/customXml" Target="../ink/ink1154.xml"/><Relationship Id="rId9" Type="http://schemas.openxmlformats.org/officeDocument/2006/relationships/image" Target="../media/image1641.png"/><Relationship Id="rId180" Type="http://schemas.openxmlformats.org/officeDocument/2006/relationships/customXml" Target="../ink/ink1242.xml"/><Relationship Id="rId210" Type="http://schemas.openxmlformats.org/officeDocument/2006/relationships/customXml" Target="../ink/ink1257.xml"/><Relationship Id="rId215" Type="http://schemas.openxmlformats.org/officeDocument/2006/relationships/image" Target="../media/image1744.png"/><Relationship Id="rId236" Type="http://schemas.openxmlformats.org/officeDocument/2006/relationships/customXml" Target="../ink/ink1270.xml"/><Relationship Id="rId257" Type="http://schemas.openxmlformats.org/officeDocument/2006/relationships/image" Target="../media/image1765.png"/><Relationship Id="rId278" Type="http://schemas.openxmlformats.org/officeDocument/2006/relationships/customXml" Target="../ink/ink1291.xml"/><Relationship Id="rId26" Type="http://schemas.openxmlformats.org/officeDocument/2006/relationships/customXml" Target="../ink/ink1165.xml"/><Relationship Id="rId231" Type="http://schemas.openxmlformats.org/officeDocument/2006/relationships/image" Target="../media/image1752.png"/><Relationship Id="rId252" Type="http://schemas.openxmlformats.org/officeDocument/2006/relationships/customXml" Target="../ink/ink1278.xml"/><Relationship Id="rId273" Type="http://schemas.openxmlformats.org/officeDocument/2006/relationships/image" Target="../media/image1773.png"/><Relationship Id="rId294" Type="http://schemas.openxmlformats.org/officeDocument/2006/relationships/customXml" Target="../ink/ink1299.xml"/><Relationship Id="rId308" Type="http://schemas.openxmlformats.org/officeDocument/2006/relationships/customXml" Target="../ink/ink1306.xml"/><Relationship Id="rId47" Type="http://schemas.openxmlformats.org/officeDocument/2006/relationships/image" Target="../media/image1660.png"/><Relationship Id="rId68" Type="http://schemas.openxmlformats.org/officeDocument/2006/relationships/customXml" Target="../ink/ink1186.xml"/><Relationship Id="rId89" Type="http://schemas.openxmlformats.org/officeDocument/2006/relationships/image" Target="../media/image1681.png"/><Relationship Id="rId112" Type="http://schemas.openxmlformats.org/officeDocument/2006/relationships/customXml" Target="../ink/ink1208.xml"/><Relationship Id="rId133" Type="http://schemas.openxmlformats.org/officeDocument/2006/relationships/image" Target="../media/image1703.png"/><Relationship Id="rId154" Type="http://schemas.openxmlformats.org/officeDocument/2006/relationships/customXml" Target="../ink/ink1229.xml"/><Relationship Id="rId175" Type="http://schemas.openxmlformats.org/officeDocument/2006/relationships/image" Target="../media/image1724.png"/><Relationship Id="rId196" Type="http://schemas.openxmlformats.org/officeDocument/2006/relationships/customXml" Target="../ink/ink1250.xml"/><Relationship Id="rId200" Type="http://schemas.openxmlformats.org/officeDocument/2006/relationships/customXml" Target="../ink/ink1252.xml"/><Relationship Id="rId16" Type="http://schemas.openxmlformats.org/officeDocument/2006/relationships/customXml" Target="../ink/ink1160.xml"/><Relationship Id="rId221" Type="http://schemas.openxmlformats.org/officeDocument/2006/relationships/image" Target="../media/image1747.png"/><Relationship Id="rId242" Type="http://schemas.openxmlformats.org/officeDocument/2006/relationships/customXml" Target="../ink/ink1273.xml"/><Relationship Id="rId263" Type="http://schemas.openxmlformats.org/officeDocument/2006/relationships/image" Target="../media/image1768.png"/><Relationship Id="rId284" Type="http://schemas.openxmlformats.org/officeDocument/2006/relationships/customXml" Target="../ink/ink1294.xml"/><Relationship Id="rId37" Type="http://schemas.openxmlformats.org/officeDocument/2006/relationships/image" Target="../media/image1655.png"/><Relationship Id="rId58" Type="http://schemas.openxmlformats.org/officeDocument/2006/relationships/customXml" Target="../ink/ink1181.xml"/><Relationship Id="rId79" Type="http://schemas.openxmlformats.org/officeDocument/2006/relationships/image" Target="../media/image1676.png"/><Relationship Id="rId102" Type="http://schemas.openxmlformats.org/officeDocument/2006/relationships/customXml" Target="../ink/ink1203.xml"/><Relationship Id="rId123" Type="http://schemas.openxmlformats.org/officeDocument/2006/relationships/image" Target="../media/image1698.png"/><Relationship Id="rId144" Type="http://schemas.openxmlformats.org/officeDocument/2006/relationships/customXml" Target="../ink/ink1224.xml"/><Relationship Id="rId90" Type="http://schemas.openxmlformats.org/officeDocument/2006/relationships/customXml" Target="../ink/ink1197.xml"/><Relationship Id="rId165" Type="http://schemas.openxmlformats.org/officeDocument/2006/relationships/image" Target="../media/image1719.png"/><Relationship Id="rId186" Type="http://schemas.openxmlformats.org/officeDocument/2006/relationships/customXml" Target="../ink/ink1245.xml"/><Relationship Id="rId211" Type="http://schemas.openxmlformats.org/officeDocument/2006/relationships/image" Target="../media/image1742.png"/><Relationship Id="rId232" Type="http://schemas.openxmlformats.org/officeDocument/2006/relationships/customXml" Target="../ink/ink1268.xml"/><Relationship Id="rId253" Type="http://schemas.openxmlformats.org/officeDocument/2006/relationships/image" Target="../media/image1763.png"/><Relationship Id="rId274" Type="http://schemas.openxmlformats.org/officeDocument/2006/relationships/customXml" Target="../ink/ink1289.xml"/><Relationship Id="rId295" Type="http://schemas.openxmlformats.org/officeDocument/2006/relationships/image" Target="../media/image1784.png"/><Relationship Id="rId309" Type="http://schemas.openxmlformats.org/officeDocument/2006/relationships/image" Target="../media/image1791.png"/><Relationship Id="rId27" Type="http://schemas.openxmlformats.org/officeDocument/2006/relationships/image" Target="../media/image1650.png"/><Relationship Id="rId48" Type="http://schemas.openxmlformats.org/officeDocument/2006/relationships/customXml" Target="../ink/ink1176.xml"/><Relationship Id="rId69" Type="http://schemas.openxmlformats.org/officeDocument/2006/relationships/image" Target="../media/image1671.png"/><Relationship Id="rId113" Type="http://schemas.openxmlformats.org/officeDocument/2006/relationships/image" Target="../media/image1693.png"/><Relationship Id="rId134" Type="http://schemas.openxmlformats.org/officeDocument/2006/relationships/customXml" Target="../ink/ink1219.xml"/><Relationship Id="rId80" Type="http://schemas.openxmlformats.org/officeDocument/2006/relationships/customXml" Target="../ink/ink1192.xml"/><Relationship Id="rId155" Type="http://schemas.openxmlformats.org/officeDocument/2006/relationships/image" Target="../media/image1714.png"/><Relationship Id="rId176" Type="http://schemas.openxmlformats.org/officeDocument/2006/relationships/customXml" Target="../ink/ink1240.xml"/><Relationship Id="rId197" Type="http://schemas.openxmlformats.org/officeDocument/2006/relationships/image" Target="../media/image1735.png"/><Relationship Id="rId201" Type="http://schemas.openxmlformats.org/officeDocument/2006/relationships/image" Target="../media/image1737.png"/><Relationship Id="rId222" Type="http://schemas.openxmlformats.org/officeDocument/2006/relationships/customXml" Target="../ink/ink1263.xml"/><Relationship Id="rId243" Type="http://schemas.openxmlformats.org/officeDocument/2006/relationships/image" Target="../media/image1758.png"/><Relationship Id="rId264" Type="http://schemas.openxmlformats.org/officeDocument/2006/relationships/customXml" Target="../ink/ink1284.xml"/><Relationship Id="rId285" Type="http://schemas.openxmlformats.org/officeDocument/2006/relationships/image" Target="../media/image1779.png"/><Relationship Id="rId17" Type="http://schemas.openxmlformats.org/officeDocument/2006/relationships/image" Target="../media/image1645.png"/><Relationship Id="rId38" Type="http://schemas.openxmlformats.org/officeDocument/2006/relationships/customXml" Target="../ink/ink1171.xml"/><Relationship Id="rId59" Type="http://schemas.openxmlformats.org/officeDocument/2006/relationships/image" Target="../media/image1666.png"/><Relationship Id="rId103" Type="http://schemas.openxmlformats.org/officeDocument/2006/relationships/image" Target="../media/image1688.png"/><Relationship Id="rId124" Type="http://schemas.openxmlformats.org/officeDocument/2006/relationships/customXml" Target="../ink/ink1214.xml"/><Relationship Id="rId310" Type="http://schemas.openxmlformats.org/officeDocument/2006/relationships/customXml" Target="../ink/ink1307.xml"/><Relationship Id="rId70" Type="http://schemas.openxmlformats.org/officeDocument/2006/relationships/customXml" Target="../ink/ink1187.xml"/><Relationship Id="rId91" Type="http://schemas.openxmlformats.org/officeDocument/2006/relationships/image" Target="../media/image1682.png"/><Relationship Id="rId145" Type="http://schemas.openxmlformats.org/officeDocument/2006/relationships/image" Target="../media/image1709.png"/><Relationship Id="rId166" Type="http://schemas.openxmlformats.org/officeDocument/2006/relationships/customXml" Target="../ink/ink1235.xml"/><Relationship Id="rId187" Type="http://schemas.openxmlformats.org/officeDocument/2006/relationships/image" Target="../media/image173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258.xml"/><Relationship Id="rId233" Type="http://schemas.openxmlformats.org/officeDocument/2006/relationships/image" Target="../media/image1753.png"/><Relationship Id="rId254" Type="http://schemas.openxmlformats.org/officeDocument/2006/relationships/customXml" Target="../ink/ink1279.xml"/><Relationship Id="rId28" Type="http://schemas.openxmlformats.org/officeDocument/2006/relationships/customXml" Target="../ink/ink1166.xml"/><Relationship Id="rId49" Type="http://schemas.openxmlformats.org/officeDocument/2006/relationships/image" Target="../media/image1661.png"/><Relationship Id="rId114" Type="http://schemas.openxmlformats.org/officeDocument/2006/relationships/customXml" Target="../ink/ink1209.xml"/><Relationship Id="rId275" Type="http://schemas.openxmlformats.org/officeDocument/2006/relationships/image" Target="../media/image1774.png"/><Relationship Id="rId296" Type="http://schemas.openxmlformats.org/officeDocument/2006/relationships/customXml" Target="../ink/ink1300.xml"/><Relationship Id="rId300" Type="http://schemas.openxmlformats.org/officeDocument/2006/relationships/customXml" Target="../ink/ink1302.xml"/><Relationship Id="rId60" Type="http://schemas.openxmlformats.org/officeDocument/2006/relationships/customXml" Target="../ink/ink1182.xml"/><Relationship Id="rId81" Type="http://schemas.openxmlformats.org/officeDocument/2006/relationships/image" Target="../media/image1677.png"/><Relationship Id="rId135" Type="http://schemas.openxmlformats.org/officeDocument/2006/relationships/image" Target="../media/image1704.png"/><Relationship Id="rId156" Type="http://schemas.openxmlformats.org/officeDocument/2006/relationships/customXml" Target="../ink/ink1230.xml"/><Relationship Id="rId177" Type="http://schemas.openxmlformats.org/officeDocument/2006/relationships/image" Target="../media/image1725.png"/><Relationship Id="rId198" Type="http://schemas.openxmlformats.org/officeDocument/2006/relationships/customXml" Target="../ink/ink1251.xml"/><Relationship Id="rId202" Type="http://schemas.openxmlformats.org/officeDocument/2006/relationships/customXml" Target="../ink/ink1253.xml"/><Relationship Id="rId223" Type="http://schemas.openxmlformats.org/officeDocument/2006/relationships/image" Target="../media/image1748.png"/><Relationship Id="rId244" Type="http://schemas.openxmlformats.org/officeDocument/2006/relationships/customXml" Target="../ink/ink1274.xml"/><Relationship Id="rId18" Type="http://schemas.openxmlformats.org/officeDocument/2006/relationships/customXml" Target="../ink/ink1161.xml"/><Relationship Id="rId39" Type="http://schemas.openxmlformats.org/officeDocument/2006/relationships/image" Target="../media/image1656.png"/><Relationship Id="rId265" Type="http://schemas.openxmlformats.org/officeDocument/2006/relationships/image" Target="../media/image1769.png"/><Relationship Id="rId286" Type="http://schemas.openxmlformats.org/officeDocument/2006/relationships/customXml" Target="../ink/ink1295.xml"/><Relationship Id="rId50" Type="http://schemas.openxmlformats.org/officeDocument/2006/relationships/customXml" Target="../ink/ink1177.xml"/><Relationship Id="rId104" Type="http://schemas.openxmlformats.org/officeDocument/2006/relationships/customXml" Target="../ink/ink1204.xml"/><Relationship Id="rId125" Type="http://schemas.openxmlformats.org/officeDocument/2006/relationships/image" Target="../media/image1699.png"/><Relationship Id="rId146" Type="http://schemas.openxmlformats.org/officeDocument/2006/relationships/customXml" Target="../ink/ink1225.xml"/><Relationship Id="rId167" Type="http://schemas.openxmlformats.org/officeDocument/2006/relationships/image" Target="../media/image1720.png"/><Relationship Id="rId188" Type="http://schemas.openxmlformats.org/officeDocument/2006/relationships/customXml" Target="../ink/ink1246.xml"/><Relationship Id="rId311" Type="http://schemas.openxmlformats.org/officeDocument/2006/relationships/image" Target="../media/image1792.png"/><Relationship Id="rId71" Type="http://schemas.openxmlformats.org/officeDocument/2006/relationships/image" Target="../media/image1672.png"/><Relationship Id="rId92" Type="http://schemas.openxmlformats.org/officeDocument/2006/relationships/customXml" Target="../ink/ink1198.xml"/><Relationship Id="rId213" Type="http://schemas.openxmlformats.org/officeDocument/2006/relationships/image" Target="../media/image1743.png"/><Relationship Id="rId234" Type="http://schemas.openxmlformats.org/officeDocument/2006/relationships/customXml" Target="../ink/ink1269.xml"/><Relationship Id="rId2" Type="http://schemas.openxmlformats.org/officeDocument/2006/relationships/customXml" Target="../ink/ink1153.xml"/><Relationship Id="rId29" Type="http://schemas.openxmlformats.org/officeDocument/2006/relationships/image" Target="../media/image1651.png"/><Relationship Id="rId255" Type="http://schemas.openxmlformats.org/officeDocument/2006/relationships/image" Target="../media/image1764.png"/><Relationship Id="rId276" Type="http://schemas.openxmlformats.org/officeDocument/2006/relationships/customXml" Target="../ink/ink1290.xml"/><Relationship Id="rId297" Type="http://schemas.openxmlformats.org/officeDocument/2006/relationships/image" Target="../media/image1785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50.png"/><Relationship Id="rId299" Type="http://schemas.openxmlformats.org/officeDocument/2006/relationships/image" Target="../media/image1941.png"/><Relationship Id="rId21" Type="http://schemas.openxmlformats.org/officeDocument/2006/relationships/image" Target="../media/image1802.png"/><Relationship Id="rId42" Type="http://schemas.openxmlformats.org/officeDocument/2006/relationships/customXml" Target="../ink/ink1328.xml"/><Relationship Id="rId63" Type="http://schemas.openxmlformats.org/officeDocument/2006/relationships/image" Target="../media/image1823.png"/><Relationship Id="rId84" Type="http://schemas.openxmlformats.org/officeDocument/2006/relationships/customXml" Target="../ink/ink1349.xml"/><Relationship Id="rId138" Type="http://schemas.openxmlformats.org/officeDocument/2006/relationships/customXml" Target="../ink/ink1376.xml"/><Relationship Id="rId159" Type="http://schemas.openxmlformats.org/officeDocument/2006/relationships/image" Target="../media/image1871.png"/><Relationship Id="rId170" Type="http://schemas.openxmlformats.org/officeDocument/2006/relationships/customXml" Target="../ink/ink1392.xml"/><Relationship Id="rId191" Type="http://schemas.openxmlformats.org/officeDocument/2006/relationships/image" Target="../media/image1887.png"/><Relationship Id="rId205" Type="http://schemas.openxmlformats.org/officeDocument/2006/relationships/image" Target="../media/image1894.png"/><Relationship Id="rId226" Type="http://schemas.openxmlformats.org/officeDocument/2006/relationships/customXml" Target="../ink/ink1420.xml"/><Relationship Id="rId247" Type="http://schemas.openxmlformats.org/officeDocument/2006/relationships/image" Target="../media/image1915.png"/><Relationship Id="rId107" Type="http://schemas.openxmlformats.org/officeDocument/2006/relationships/image" Target="../media/image1845.png"/><Relationship Id="rId268" Type="http://schemas.openxmlformats.org/officeDocument/2006/relationships/customXml" Target="../ink/ink1441.xml"/><Relationship Id="rId289" Type="http://schemas.openxmlformats.org/officeDocument/2006/relationships/image" Target="../media/image1936.png"/><Relationship Id="rId11" Type="http://schemas.openxmlformats.org/officeDocument/2006/relationships/image" Target="../media/image1797.png"/><Relationship Id="rId32" Type="http://schemas.openxmlformats.org/officeDocument/2006/relationships/customXml" Target="../ink/ink1323.xml"/><Relationship Id="rId53" Type="http://schemas.openxmlformats.org/officeDocument/2006/relationships/image" Target="../media/image1818.png"/><Relationship Id="rId74" Type="http://schemas.openxmlformats.org/officeDocument/2006/relationships/customXml" Target="../ink/ink1344.xml"/><Relationship Id="rId128" Type="http://schemas.openxmlformats.org/officeDocument/2006/relationships/customXml" Target="../ink/ink1371.xml"/><Relationship Id="rId149" Type="http://schemas.openxmlformats.org/officeDocument/2006/relationships/image" Target="../media/image1866.png"/><Relationship Id="rId5" Type="http://schemas.openxmlformats.org/officeDocument/2006/relationships/image" Target="../media/image1794.png"/><Relationship Id="rId95" Type="http://schemas.openxmlformats.org/officeDocument/2006/relationships/image" Target="../media/image1839.png"/><Relationship Id="rId160" Type="http://schemas.openxmlformats.org/officeDocument/2006/relationships/customXml" Target="../ink/ink1387.xml"/><Relationship Id="rId181" Type="http://schemas.openxmlformats.org/officeDocument/2006/relationships/image" Target="../media/image1882.png"/><Relationship Id="rId216" Type="http://schemas.openxmlformats.org/officeDocument/2006/relationships/customXml" Target="../ink/ink1415.xml"/><Relationship Id="rId237" Type="http://schemas.openxmlformats.org/officeDocument/2006/relationships/image" Target="../media/image1910.png"/><Relationship Id="rId258" Type="http://schemas.openxmlformats.org/officeDocument/2006/relationships/customXml" Target="../ink/ink1436.xml"/><Relationship Id="rId279" Type="http://schemas.openxmlformats.org/officeDocument/2006/relationships/image" Target="../media/image1931.png"/><Relationship Id="rId22" Type="http://schemas.openxmlformats.org/officeDocument/2006/relationships/customXml" Target="../ink/ink1318.xml"/><Relationship Id="rId43" Type="http://schemas.openxmlformats.org/officeDocument/2006/relationships/image" Target="../media/image1813.png"/><Relationship Id="rId64" Type="http://schemas.openxmlformats.org/officeDocument/2006/relationships/customXml" Target="../ink/ink1339.xml"/><Relationship Id="rId118" Type="http://schemas.openxmlformats.org/officeDocument/2006/relationships/customXml" Target="../ink/ink1366.xml"/><Relationship Id="rId139" Type="http://schemas.openxmlformats.org/officeDocument/2006/relationships/image" Target="../media/image1861.png"/><Relationship Id="rId290" Type="http://schemas.openxmlformats.org/officeDocument/2006/relationships/customXml" Target="../ink/ink1452.xml"/><Relationship Id="rId85" Type="http://schemas.openxmlformats.org/officeDocument/2006/relationships/image" Target="../media/image1834.png"/><Relationship Id="rId150" Type="http://schemas.openxmlformats.org/officeDocument/2006/relationships/customXml" Target="../ink/ink1382.xml"/><Relationship Id="rId171" Type="http://schemas.openxmlformats.org/officeDocument/2006/relationships/image" Target="../media/image1877.png"/><Relationship Id="rId192" Type="http://schemas.openxmlformats.org/officeDocument/2006/relationships/customXml" Target="../ink/ink1403.xml"/><Relationship Id="rId206" Type="http://schemas.openxmlformats.org/officeDocument/2006/relationships/customXml" Target="../ink/ink1410.xml"/><Relationship Id="rId227" Type="http://schemas.openxmlformats.org/officeDocument/2006/relationships/image" Target="../media/image1905.png"/><Relationship Id="rId248" Type="http://schemas.openxmlformats.org/officeDocument/2006/relationships/customXml" Target="../ink/ink1431.xml"/><Relationship Id="rId269" Type="http://schemas.openxmlformats.org/officeDocument/2006/relationships/image" Target="../media/image1926.png"/><Relationship Id="rId12" Type="http://schemas.openxmlformats.org/officeDocument/2006/relationships/customXml" Target="../ink/ink1313.xml"/><Relationship Id="rId33" Type="http://schemas.openxmlformats.org/officeDocument/2006/relationships/image" Target="../media/image1808.png"/><Relationship Id="rId108" Type="http://schemas.openxmlformats.org/officeDocument/2006/relationships/customXml" Target="../ink/ink1361.xml"/><Relationship Id="rId129" Type="http://schemas.openxmlformats.org/officeDocument/2006/relationships/image" Target="../media/image1856.png"/><Relationship Id="rId280" Type="http://schemas.openxmlformats.org/officeDocument/2006/relationships/customXml" Target="../ink/ink1447.xml"/><Relationship Id="rId54" Type="http://schemas.openxmlformats.org/officeDocument/2006/relationships/customXml" Target="../ink/ink1334.xml"/><Relationship Id="rId75" Type="http://schemas.openxmlformats.org/officeDocument/2006/relationships/image" Target="../media/image1829.png"/><Relationship Id="rId96" Type="http://schemas.openxmlformats.org/officeDocument/2006/relationships/customXml" Target="../ink/ink1355.xml"/><Relationship Id="rId140" Type="http://schemas.openxmlformats.org/officeDocument/2006/relationships/customXml" Target="../ink/ink1377.xml"/><Relationship Id="rId161" Type="http://schemas.openxmlformats.org/officeDocument/2006/relationships/image" Target="../media/image1872.png"/><Relationship Id="rId182" Type="http://schemas.openxmlformats.org/officeDocument/2006/relationships/customXml" Target="../ink/ink1398.xml"/><Relationship Id="rId217" Type="http://schemas.openxmlformats.org/officeDocument/2006/relationships/image" Target="../media/image1900.png"/><Relationship Id="rId6" Type="http://schemas.openxmlformats.org/officeDocument/2006/relationships/customXml" Target="../ink/ink1310.xml"/><Relationship Id="rId238" Type="http://schemas.openxmlformats.org/officeDocument/2006/relationships/customXml" Target="../ink/ink1426.xml"/><Relationship Id="rId259" Type="http://schemas.openxmlformats.org/officeDocument/2006/relationships/image" Target="../media/image1921.png"/><Relationship Id="rId23" Type="http://schemas.openxmlformats.org/officeDocument/2006/relationships/image" Target="../media/image1803.png"/><Relationship Id="rId119" Type="http://schemas.openxmlformats.org/officeDocument/2006/relationships/image" Target="../media/image1851.png"/><Relationship Id="rId270" Type="http://schemas.openxmlformats.org/officeDocument/2006/relationships/customXml" Target="../ink/ink1442.xml"/><Relationship Id="rId291" Type="http://schemas.openxmlformats.org/officeDocument/2006/relationships/image" Target="../media/image1937.png"/><Relationship Id="rId44" Type="http://schemas.openxmlformats.org/officeDocument/2006/relationships/customXml" Target="../ink/ink1329.xml"/><Relationship Id="rId65" Type="http://schemas.openxmlformats.org/officeDocument/2006/relationships/image" Target="../media/image1824.png"/><Relationship Id="rId86" Type="http://schemas.openxmlformats.org/officeDocument/2006/relationships/customXml" Target="../ink/ink1350.xml"/><Relationship Id="rId130" Type="http://schemas.openxmlformats.org/officeDocument/2006/relationships/customXml" Target="../ink/ink1372.xml"/><Relationship Id="rId151" Type="http://schemas.openxmlformats.org/officeDocument/2006/relationships/image" Target="../media/image1867.png"/><Relationship Id="rId172" Type="http://schemas.openxmlformats.org/officeDocument/2006/relationships/customXml" Target="../ink/ink1393.xml"/><Relationship Id="rId193" Type="http://schemas.openxmlformats.org/officeDocument/2006/relationships/image" Target="../media/image1888.png"/><Relationship Id="rId207" Type="http://schemas.openxmlformats.org/officeDocument/2006/relationships/image" Target="../media/image1895.png"/><Relationship Id="rId228" Type="http://schemas.openxmlformats.org/officeDocument/2006/relationships/customXml" Target="../ink/ink1421.xml"/><Relationship Id="rId249" Type="http://schemas.openxmlformats.org/officeDocument/2006/relationships/image" Target="../media/image1916.png"/><Relationship Id="rId13" Type="http://schemas.openxmlformats.org/officeDocument/2006/relationships/image" Target="../media/image1798.png"/><Relationship Id="rId109" Type="http://schemas.openxmlformats.org/officeDocument/2006/relationships/image" Target="../media/image1846.png"/><Relationship Id="rId260" Type="http://schemas.openxmlformats.org/officeDocument/2006/relationships/customXml" Target="../ink/ink1437.xml"/><Relationship Id="rId281" Type="http://schemas.openxmlformats.org/officeDocument/2006/relationships/image" Target="../media/image1932.png"/><Relationship Id="rId34" Type="http://schemas.openxmlformats.org/officeDocument/2006/relationships/customXml" Target="../ink/ink1324.xml"/><Relationship Id="rId55" Type="http://schemas.openxmlformats.org/officeDocument/2006/relationships/image" Target="../media/image1819.png"/><Relationship Id="rId76" Type="http://schemas.openxmlformats.org/officeDocument/2006/relationships/customXml" Target="../ink/ink1345.xml"/><Relationship Id="rId97" Type="http://schemas.openxmlformats.org/officeDocument/2006/relationships/image" Target="../media/image1840.png"/><Relationship Id="rId120" Type="http://schemas.openxmlformats.org/officeDocument/2006/relationships/customXml" Target="../ink/ink1367.xml"/><Relationship Id="rId141" Type="http://schemas.openxmlformats.org/officeDocument/2006/relationships/image" Target="../media/image1862.png"/><Relationship Id="rId7" Type="http://schemas.openxmlformats.org/officeDocument/2006/relationships/image" Target="../media/image1795.png"/><Relationship Id="rId71" Type="http://schemas.openxmlformats.org/officeDocument/2006/relationships/image" Target="../media/image1827.png"/><Relationship Id="rId92" Type="http://schemas.openxmlformats.org/officeDocument/2006/relationships/customXml" Target="../ink/ink1353.xml"/><Relationship Id="rId162" Type="http://schemas.openxmlformats.org/officeDocument/2006/relationships/customXml" Target="../ink/ink1388.xml"/><Relationship Id="rId183" Type="http://schemas.openxmlformats.org/officeDocument/2006/relationships/image" Target="../media/image1883.png"/><Relationship Id="rId213" Type="http://schemas.openxmlformats.org/officeDocument/2006/relationships/image" Target="../media/image1898.png"/><Relationship Id="rId218" Type="http://schemas.openxmlformats.org/officeDocument/2006/relationships/customXml" Target="../ink/ink1416.xml"/><Relationship Id="rId234" Type="http://schemas.openxmlformats.org/officeDocument/2006/relationships/customXml" Target="../ink/ink1424.xml"/><Relationship Id="rId239" Type="http://schemas.openxmlformats.org/officeDocument/2006/relationships/image" Target="../media/image1911.png"/><Relationship Id="rId2" Type="http://schemas.openxmlformats.org/officeDocument/2006/relationships/customXml" Target="../ink/ink1308.xml"/><Relationship Id="rId29" Type="http://schemas.openxmlformats.org/officeDocument/2006/relationships/image" Target="../media/image1806.png"/><Relationship Id="rId250" Type="http://schemas.openxmlformats.org/officeDocument/2006/relationships/customXml" Target="../ink/ink1432.xml"/><Relationship Id="rId255" Type="http://schemas.openxmlformats.org/officeDocument/2006/relationships/image" Target="../media/image1919.png"/><Relationship Id="rId271" Type="http://schemas.openxmlformats.org/officeDocument/2006/relationships/image" Target="../media/image1927.png"/><Relationship Id="rId276" Type="http://schemas.openxmlformats.org/officeDocument/2006/relationships/customXml" Target="../ink/ink1445.xml"/><Relationship Id="rId292" Type="http://schemas.openxmlformats.org/officeDocument/2006/relationships/customXml" Target="../ink/ink1453.xml"/><Relationship Id="rId297" Type="http://schemas.openxmlformats.org/officeDocument/2006/relationships/image" Target="../media/image1940.png"/><Relationship Id="rId24" Type="http://schemas.openxmlformats.org/officeDocument/2006/relationships/customXml" Target="../ink/ink1319.xml"/><Relationship Id="rId40" Type="http://schemas.openxmlformats.org/officeDocument/2006/relationships/customXml" Target="../ink/ink1327.xml"/><Relationship Id="rId45" Type="http://schemas.openxmlformats.org/officeDocument/2006/relationships/image" Target="../media/image1814.png"/><Relationship Id="rId66" Type="http://schemas.openxmlformats.org/officeDocument/2006/relationships/customXml" Target="../ink/ink1340.xml"/><Relationship Id="rId87" Type="http://schemas.openxmlformats.org/officeDocument/2006/relationships/image" Target="../media/image1835.png"/><Relationship Id="rId110" Type="http://schemas.openxmlformats.org/officeDocument/2006/relationships/customXml" Target="../ink/ink1362.xml"/><Relationship Id="rId115" Type="http://schemas.openxmlformats.org/officeDocument/2006/relationships/image" Target="../media/image1849.png"/><Relationship Id="rId131" Type="http://schemas.openxmlformats.org/officeDocument/2006/relationships/image" Target="../media/image1857.png"/><Relationship Id="rId136" Type="http://schemas.openxmlformats.org/officeDocument/2006/relationships/customXml" Target="../ink/ink1375.xml"/><Relationship Id="rId157" Type="http://schemas.openxmlformats.org/officeDocument/2006/relationships/image" Target="../media/image1870.png"/><Relationship Id="rId178" Type="http://schemas.openxmlformats.org/officeDocument/2006/relationships/customXml" Target="../ink/ink1396.xml"/><Relationship Id="rId61" Type="http://schemas.openxmlformats.org/officeDocument/2006/relationships/image" Target="../media/image1822.png"/><Relationship Id="rId82" Type="http://schemas.openxmlformats.org/officeDocument/2006/relationships/customXml" Target="../ink/ink1348.xml"/><Relationship Id="rId152" Type="http://schemas.openxmlformats.org/officeDocument/2006/relationships/customXml" Target="../ink/ink1383.xml"/><Relationship Id="rId173" Type="http://schemas.openxmlformats.org/officeDocument/2006/relationships/image" Target="../media/image1878.png"/><Relationship Id="rId194" Type="http://schemas.openxmlformats.org/officeDocument/2006/relationships/customXml" Target="../ink/ink1404.xml"/><Relationship Id="rId199" Type="http://schemas.openxmlformats.org/officeDocument/2006/relationships/image" Target="../media/image1891.png"/><Relationship Id="rId203" Type="http://schemas.openxmlformats.org/officeDocument/2006/relationships/image" Target="../media/image1893.png"/><Relationship Id="rId208" Type="http://schemas.openxmlformats.org/officeDocument/2006/relationships/customXml" Target="../ink/ink1411.xml"/><Relationship Id="rId229" Type="http://schemas.openxmlformats.org/officeDocument/2006/relationships/image" Target="../media/image1906.png"/><Relationship Id="rId19" Type="http://schemas.openxmlformats.org/officeDocument/2006/relationships/image" Target="../media/image1801.png"/><Relationship Id="rId224" Type="http://schemas.openxmlformats.org/officeDocument/2006/relationships/customXml" Target="../ink/ink1419.xml"/><Relationship Id="rId240" Type="http://schemas.openxmlformats.org/officeDocument/2006/relationships/customXml" Target="../ink/ink1427.xml"/><Relationship Id="rId245" Type="http://schemas.openxmlformats.org/officeDocument/2006/relationships/image" Target="../media/image1914.png"/><Relationship Id="rId261" Type="http://schemas.openxmlformats.org/officeDocument/2006/relationships/image" Target="../media/image1922.png"/><Relationship Id="rId266" Type="http://schemas.openxmlformats.org/officeDocument/2006/relationships/customXml" Target="../ink/ink1440.xml"/><Relationship Id="rId287" Type="http://schemas.openxmlformats.org/officeDocument/2006/relationships/image" Target="../media/image1935.png"/><Relationship Id="rId14" Type="http://schemas.openxmlformats.org/officeDocument/2006/relationships/customXml" Target="../ink/ink1314.xml"/><Relationship Id="rId30" Type="http://schemas.openxmlformats.org/officeDocument/2006/relationships/customXml" Target="../ink/ink1322.xml"/><Relationship Id="rId35" Type="http://schemas.openxmlformats.org/officeDocument/2006/relationships/image" Target="../media/image1809.png"/><Relationship Id="rId56" Type="http://schemas.openxmlformats.org/officeDocument/2006/relationships/customXml" Target="../ink/ink1335.xml"/><Relationship Id="rId77" Type="http://schemas.openxmlformats.org/officeDocument/2006/relationships/image" Target="../media/image1830.png"/><Relationship Id="rId100" Type="http://schemas.openxmlformats.org/officeDocument/2006/relationships/customXml" Target="../ink/ink1357.xml"/><Relationship Id="rId105" Type="http://schemas.openxmlformats.org/officeDocument/2006/relationships/image" Target="../media/image1844.png"/><Relationship Id="rId126" Type="http://schemas.openxmlformats.org/officeDocument/2006/relationships/customXml" Target="../ink/ink1370.xml"/><Relationship Id="rId147" Type="http://schemas.openxmlformats.org/officeDocument/2006/relationships/image" Target="../media/image1865.png"/><Relationship Id="rId168" Type="http://schemas.openxmlformats.org/officeDocument/2006/relationships/customXml" Target="../ink/ink1391.xml"/><Relationship Id="rId282" Type="http://schemas.openxmlformats.org/officeDocument/2006/relationships/customXml" Target="../ink/ink1448.xml"/><Relationship Id="rId8" Type="http://schemas.openxmlformats.org/officeDocument/2006/relationships/customXml" Target="../ink/ink1311.xml"/><Relationship Id="rId51" Type="http://schemas.openxmlformats.org/officeDocument/2006/relationships/image" Target="../media/image1817.png"/><Relationship Id="rId72" Type="http://schemas.openxmlformats.org/officeDocument/2006/relationships/customXml" Target="../ink/ink1343.xml"/><Relationship Id="rId93" Type="http://schemas.openxmlformats.org/officeDocument/2006/relationships/image" Target="../media/image1838.png"/><Relationship Id="rId98" Type="http://schemas.openxmlformats.org/officeDocument/2006/relationships/customXml" Target="../ink/ink1356.xml"/><Relationship Id="rId121" Type="http://schemas.openxmlformats.org/officeDocument/2006/relationships/image" Target="../media/image1852.png"/><Relationship Id="rId142" Type="http://schemas.openxmlformats.org/officeDocument/2006/relationships/customXml" Target="../ink/ink1378.xml"/><Relationship Id="rId163" Type="http://schemas.openxmlformats.org/officeDocument/2006/relationships/image" Target="../media/image1873.png"/><Relationship Id="rId184" Type="http://schemas.openxmlformats.org/officeDocument/2006/relationships/customXml" Target="../ink/ink1399.xml"/><Relationship Id="rId189" Type="http://schemas.openxmlformats.org/officeDocument/2006/relationships/image" Target="../media/image1886.png"/><Relationship Id="rId219" Type="http://schemas.openxmlformats.org/officeDocument/2006/relationships/image" Target="../media/image1901.png"/><Relationship Id="rId3" Type="http://schemas.openxmlformats.org/officeDocument/2006/relationships/image" Target="../media/image1793.png"/><Relationship Id="rId214" Type="http://schemas.openxmlformats.org/officeDocument/2006/relationships/customXml" Target="../ink/ink1414.xml"/><Relationship Id="rId230" Type="http://schemas.openxmlformats.org/officeDocument/2006/relationships/customXml" Target="../ink/ink1422.xml"/><Relationship Id="rId235" Type="http://schemas.openxmlformats.org/officeDocument/2006/relationships/image" Target="../media/image1909.png"/><Relationship Id="rId251" Type="http://schemas.openxmlformats.org/officeDocument/2006/relationships/image" Target="../media/image1917.png"/><Relationship Id="rId256" Type="http://schemas.openxmlformats.org/officeDocument/2006/relationships/customXml" Target="../ink/ink1435.xml"/><Relationship Id="rId277" Type="http://schemas.openxmlformats.org/officeDocument/2006/relationships/image" Target="../media/image1930.png"/><Relationship Id="rId298" Type="http://schemas.openxmlformats.org/officeDocument/2006/relationships/customXml" Target="../ink/ink1456.xml"/><Relationship Id="rId25" Type="http://schemas.openxmlformats.org/officeDocument/2006/relationships/image" Target="../media/image1804.png"/><Relationship Id="rId46" Type="http://schemas.openxmlformats.org/officeDocument/2006/relationships/customXml" Target="../ink/ink1330.xml"/><Relationship Id="rId67" Type="http://schemas.openxmlformats.org/officeDocument/2006/relationships/image" Target="../media/image1825.png"/><Relationship Id="rId116" Type="http://schemas.openxmlformats.org/officeDocument/2006/relationships/customXml" Target="../ink/ink1365.xml"/><Relationship Id="rId137" Type="http://schemas.openxmlformats.org/officeDocument/2006/relationships/image" Target="../media/image1860.png"/><Relationship Id="rId158" Type="http://schemas.openxmlformats.org/officeDocument/2006/relationships/customXml" Target="../ink/ink1386.xml"/><Relationship Id="rId272" Type="http://schemas.openxmlformats.org/officeDocument/2006/relationships/customXml" Target="../ink/ink1443.xml"/><Relationship Id="rId293" Type="http://schemas.openxmlformats.org/officeDocument/2006/relationships/image" Target="../media/image1938.png"/><Relationship Id="rId20" Type="http://schemas.openxmlformats.org/officeDocument/2006/relationships/customXml" Target="../ink/ink1317.xml"/><Relationship Id="rId41" Type="http://schemas.openxmlformats.org/officeDocument/2006/relationships/image" Target="../media/image1812.png"/><Relationship Id="rId62" Type="http://schemas.openxmlformats.org/officeDocument/2006/relationships/customXml" Target="../ink/ink1338.xml"/><Relationship Id="rId83" Type="http://schemas.openxmlformats.org/officeDocument/2006/relationships/image" Target="../media/image1833.png"/><Relationship Id="rId88" Type="http://schemas.openxmlformats.org/officeDocument/2006/relationships/customXml" Target="../ink/ink1351.xml"/><Relationship Id="rId111" Type="http://schemas.openxmlformats.org/officeDocument/2006/relationships/image" Target="../media/image1847.png"/><Relationship Id="rId132" Type="http://schemas.openxmlformats.org/officeDocument/2006/relationships/customXml" Target="../ink/ink1373.xml"/><Relationship Id="rId153" Type="http://schemas.openxmlformats.org/officeDocument/2006/relationships/image" Target="../media/image1868.png"/><Relationship Id="rId174" Type="http://schemas.openxmlformats.org/officeDocument/2006/relationships/customXml" Target="../ink/ink1394.xml"/><Relationship Id="rId179" Type="http://schemas.openxmlformats.org/officeDocument/2006/relationships/image" Target="../media/image1881.png"/><Relationship Id="rId195" Type="http://schemas.openxmlformats.org/officeDocument/2006/relationships/image" Target="../media/image1889.png"/><Relationship Id="rId209" Type="http://schemas.openxmlformats.org/officeDocument/2006/relationships/image" Target="../media/image1896.png"/><Relationship Id="rId190" Type="http://schemas.openxmlformats.org/officeDocument/2006/relationships/customXml" Target="../ink/ink1402.xml"/><Relationship Id="rId204" Type="http://schemas.openxmlformats.org/officeDocument/2006/relationships/customXml" Target="../ink/ink1409.xml"/><Relationship Id="rId220" Type="http://schemas.openxmlformats.org/officeDocument/2006/relationships/customXml" Target="../ink/ink1417.xml"/><Relationship Id="rId225" Type="http://schemas.openxmlformats.org/officeDocument/2006/relationships/image" Target="../media/image1904.png"/><Relationship Id="rId241" Type="http://schemas.openxmlformats.org/officeDocument/2006/relationships/image" Target="../media/image1912.png"/><Relationship Id="rId246" Type="http://schemas.openxmlformats.org/officeDocument/2006/relationships/customXml" Target="../ink/ink1430.xml"/><Relationship Id="rId267" Type="http://schemas.openxmlformats.org/officeDocument/2006/relationships/image" Target="../media/image1925.png"/><Relationship Id="rId288" Type="http://schemas.openxmlformats.org/officeDocument/2006/relationships/customXml" Target="../ink/ink1451.xml"/><Relationship Id="rId15" Type="http://schemas.openxmlformats.org/officeDocument/2006/relationships/image" Target="../media/image1799.png"/><Relationship Id="rId36" Type="http://schemas.openxmlformats.org/officeDocument/2006/relationships/customXml" Target="../ink/ink1325.xml"/><Relationship Id="rId57" Type="http://schemas.openxmlformats.org/officeDocument/2006/relationships/image" Target="../media/image1820.png"/><Relationship Id="rId106" Type="http://schemas.openxmlformats.org/officeDocument/2006/relationships/customXml" Target="../ink/ink1360.xml"/><Relationship Id="rId127" Type="http://schemas.openxmlformats.org/officeDocument/2006/relationships/image" Target="../media/image1855.png"/><Relationship Id="rId262" Type="http://schemas.openxmlformats.org/officeDocument/2006/relationships/customXml" Target="../ink/ink1438.xml"/><Relationship Id="rId283" Type="http://schemas.openxmlformats.org/officeDocument/2006/relationships/image" Target="../media/image1933.png"/><Relationship Id="rId10" Type="http://schemas.openxmlformats.org/officeDocument/2006/relationships/customXml" Target="../ink/ink1312.xml"/><Relationship Id="rId31" Type="http://schemas.openxmlformats.org/officeDocument/2006/relationships/image" Target="../media/image1807.png"/><Relationship Id="rId52" Type="http://schemas.openxmlformats.org/officeDocument/2006/relationships/customXml" Target="../ink/ink1333.xml"/><Relationship Id="rId73" Type="http://schemas.openxmlformats.org/officeDocument/2006/relationships/image" Target="../media/image1828.png"/><Relationship Id="rId78" Type="http://schemas.openxmlformats.org/officeDocument/2006/relationships/customXml" Target="../ink/ink1346.xml"/><Relationship Id="rId94" Type="http://schemas.openxmlformats.org/officeDocument/2006/relationships/customXml" Target="../ink/ink1354.xml"/><Relationship Id="rId99" Type="http://schemas.openxmlformats.org/officeDocument/2006/relationships/image" Target="../media/image1841.png"/><Relationship Id="rId101" Type="http://schemas.openxmlformats.org/officeDocument/2006/relationships/image" Target="../media/image1842.png"/><Relationship Id="rId122" Type="http://schemas.openxmlformats.org/officeDocument/2006/relationships/customXml" Target="../ink/ink1368.xml"/><Relationship Id="rId143" Type="http://schemas.openxmlformats.org/officeDocument/2006/relationships/image" Target="../media/image1863.png"/><Relationship Id="rId148" Type="http://schemas.openxmlformats.org/officeDocument/2006/relationships/customXml" Target="../ink/ink1381.xml"/><Relationship Id="rId164" Type="http://schemas.openxmlformats.org/officeDocument/2006/relationships/customXml" Target="../ink/ink1389.xml"/><Relationship Id="rId169" Type="http://schemas.openxmlformats.org/officeDocument/2006/relationships/image" Target="../media/image1876.png"/><Relationship Id="rId185" Type="http://schemas.openxmlformats.org/officeDocument/2006/relationships/image" Target="../media/image1884.png"/><Relationship Id="rId4" Type="http://schemas.openxmlformats.org/officeDocument/2006/relationships/customXml" Target="../ink/ink1309.xml"/><Relationship Id="rId9" Type="http://schemas.openxmlformats.org/officeDocument/2006/relationships/image" Target="../media/image1796.png"/><Relationship Id="rId180" Type="http://schemas.openxmlformats.org/officeDocument/2006/relationships/customXml" Target="../ink/ink1397.xml"/><Relationship Id="rId210" Type="http://schemas.openxmlformats.org/officeDocument/2006/relationships/customXml" Target="../ink/ink1412.xml"/><Relationship Id="rId215" Type="http://schemas.openxmlformats.org/officeDocument/2006/relationships/image" Target="../media/image1899.png"/><Relationship Id="rId236" Type="http://schemas.openxmlformats.org/officeDocument/2006/relationships/customXml" Target="../ink/ink1425.xml"/><Relationship Id="rId257" Type="http://schemas.openxmlformats.org/officeDocument/2006/relationships/image" Target="../media/image1920.png"/><Relationship Id="rId278" Type="http://schemas.openxmlformats.org/officeDocument/2006/relationships/customXml" Target="../ink/ink1446.xml"/><Relationship Id="rId26" Type="http://schemas.openxmlformats.org/officeDocument/2006/relationships/customXml" Target="../ink/ink1320.xml"/><Relationship Id="rId231" Type="http://schemas.openxmlformats.org/officeDocument/2006/relationships/image" Target="../media/image1907.png"/><Relationship Id="rId252" Type="http://schemas.openxmlformats.org/officeDocument/2006/relationships/customXml" Target="../ink/ink1433.xml"/><Relationship Id="rId273" Type="http://schemas.openxmlformats.org/officeDocument/2006/relationships/image" Target="../media/image1928.png"/><Relationship Id="rId294" Type="http://schemas.openxmlformats.org/officeDocument/2006/relationships/customXml" Target="../ink/ink1454.xml"/><Relationship Id="rId47" Type="http://schemas.openxmlformats.org/officeDocument/2006/relationships/image" Target="../media/image1815.png"/><Relationship Id="rId68" Type="http://schemas.openxmlformats.org/officeDocument/2006/relationships/customXml" Target="../ink/ink1341.xml"/><Relationship Id="rId89" Type="http://schemas.openxmlformats.org/officeDocument/2006/relationships/image" Target="../media/image1836.png"/><Relationship Id="rId112" Type="http://schemas.openxmlformats.org/officeDocument/2006/relationships/customXml" Target="../ink/ink1363.xml"/><Relationship Id="rId133" Type="http://schemas.openxmlformats.org/officeDocument/2006/relationships/image" Target="../media/image1858.png"/><Relationship Id="rId154" Type="http://schemas.openxmlformats.org/officeDocument/2006/relationships/customXml" Target="../ink/ink1384.xml"/><Relationship Id="rId175" Type="http://schemas.openxmlformats.org/officeDocument/2006/relationships/image" Target="../media/image1879.png"/><Relationship Id="rId196" Type="http://schemas.openxmlformats.org/officeDocument/2006/relationships/customXml" Target="../ink/ink1405.xml"/><Relationship Id="rId200" Type="http://schemas.openxmlformats.org/officeDocument/2006/relationships/customXml" Target="../ink/ink1407.xml"/><Relationship Id="rId16" Type="http://schemas.openxmlformats.org/officeDocument/2006/relationships/customXml" Target="../ink/ink1315.xml"/><Relationship Id="rId221" Type="http://schemas.openxmlformats.org/officeDocument/2006/relationships/image" Target="../media/image1902.png"/><Relationship Id="rId242" Type="http://schemas.openxmlformats.org/officeDocument/2006/relationships/customXml" Target="../ink/ink1428.xml"/><Relationship Id="rId263" Type="http://schemas.openxmlformats.org/officeDocument/2006/relationships/image" Target="../media/image1923.png"/><Relationship Id="rId284" Type="http://schemas.openxmlformats.org/officeDocument/2006/relationships/customXml" Target="../ink/ink1449.xml"/><Relationship Id="rId37" Type="http://schemas.openxmlformats.org/officeDocument/2006/relationships/image" Target="../media/image1810.png"/><Relationship Id="rId58" Type="http://schemas.openxmlformats.org/officeDocument/2006/relationships/customXml" Target="../ink/ink1336.xml"/><Relationship Id="rId79" Type="http://schemas.openxmlformats.org/officeDocument/2006/relationships/image" Target="../media/image1831.png"/><Relationship Id="rId102" Type="http://schemas.openxmlformats.org/officeDocument/2006/relationships/customXml" Target="../ink/ink1358.xml"/><Relationship Id="rId123" Type="http://schemas.openxmlformats.org/officeDocument/2006/relationships/image" Target="../media/image1853.png"/><Relationship Id="rId144" Type="http://schemas.openxmlformats.org/officeDocument/2006/relationships/customXml" Target="../ink/ink1379.xml"/><Relationship Id="rId90" Type="http://schemas.openxmlformats.org/officeDocument/2006/relationships/customXml" Target="../ink/ink1352.xml"/><Relationship Id="rId165" Type="http://schemas.openxmlformats.org/officeDocument/2006/relationships/image" Target="../media/image1874.png"/><Relationship Id="rId186" Type="http://schemas.openxmlformats.org/officeDocument/2006/relationships/customXml" Target="../ink/ink1400.xml"/><Relationship Id="rId211" Type="http://schemas.openxmlformats.org/officeDocument/2006/relationships/image" Target="../media/image1897.png"/><Relationship Id="rId232" Type="http://schemas.openxmlformats.org/officeDocument/2006/relationships/customXml" Target="../ink/ink1423.xml"/><Relationship Id="rId253" Type="http://schemas.openxmlformats.org/officeDocument/2006/relationships/image" Target="../media/image1918.png"/><Relationship Id="rId274" Type="http://schemas.openxmlformats.org/officeDocument/2006/relationships/customXml" Target="../ink/ink1444.xml"/><Relationship Id="rId295" Type="http://schemas.openxmlformats.org/officeDocument/2006/relationships/image" Target="../media/image1939.png"/><Relationship Id="rId27" Type="http://schemas.openxmlformats.org/officeDocument/2006/relationships/image" Target="../media/image1805.png"/><Relationship Id="rId48" Type="http://schemas.openxmlformats.org/officeDocument/2006/relationships/customXml" Target="../ink/ink1331.xml"/><Relationship Id="rId69" Type="http://schemas.openxmlformats.org/officeDocument/2006/relationships/image" Target="../media/image1826.png"/><Relationship Id="rId113" Type="http://schemas.openxmlformats.org/officeDocument/2006/relationships/image" Target="../media/image1848.png"/><Relationship Id="rId134" Type="http://schemas.openxmlformats.org/officeDocument/2006/relationships/customXml" Target="../ink/ink1374.xml"/><Relationship Id="rId80" Type="http://schemas.openxmlformats.org/officeDocument/2006/relationships/customXml" Target="../ink/ink1347.xml"/><Relationship Id="rId155" Type="http://schemas.openxmlformats.org/officeDocument/2006/relationships/image" Target="../media/image1869.png"/><Relationship Id="rId176" Type="http://schemas.openxmlformats.org/officeDocument/2006/relationships/customXml" Target="../ink/ink1395.xml"/><Relationship Id="rId197" Type="http://schemas.openxmlformats.org/officeDocument/2006/relationships/image" Target="../media/image1890.png"/><Relationship Id="rId201" Type="http://schemas.openxmlformats.org/officeDocument/2006/relationships/image" Target="../media/image1892.png"/><Relationship Id="rId222" Type="http://schemas.openxmlformats.org/officeDocument/2006/relationships/customXml" Target="../ink/ink1418.xml"/><Relationship Id="rId243" Type="http://schemas.openxmlformats.org/officeDocument/2006/relationships/image" Target="../media/image1913.png"/><Relationship Id="rId264" Type="http://schemas.openxmlformats.org/officeDocument/2006/relationships/customXml" Target="../ink/ink1439.xml"/><Relationship Id="rId285" Type="http://schemas.openxmlformats.org/officeDocument/2006/relationships/image" Target="../media/image1934.png"/><Relationship Id="rId17" Type="http://schemas.openxmlformats.org/officeDocument/2006/relationships/image" Target="../media/image1800.png"/><Relationship Id="rId38" Type="http://schemas.openxmlformats.org/officeDocument/2006/relationships/customXml" Target="../ink/ink1326.xml"/><Relationship Id="rId59" Type="http://schemas.openxmlformats.org/officeDocument/2006/relationships/image" Target="../media/image1821.png"/><Relationship Id="rId103" Type="http://schemas.openxmlformats.org/officeDocument/2006/relationships/image" Target="../media/image1843.png"/><Relationship Id="rId124" Type="http://schemas.openxmlformats.org/officeDocument/2006/relationships/customXml" Target="../ink/ink1369.xml"/><Relationship Id="rId70" Type="http://schemas.openxmlformats.org/officeDocument/2006/relationships/customXml" Target="../ink/ink1342.xml"/><Relationship Id="rId91" Type="http://schemas.openxmlformats.org/officeDocument/2006/relationships/image" Target="../media/image1837.png"/><Relationship Id="rId145" Type="http://schemas.openxmlformats.org/officeDocument/2006/relationships/image" Target="../media/image1864.png"/><Relationship Id="rId166" Type="http://schemas.openxmlformats.org/officeDocument/2006/relationships/customXml" Target="../ink/ink1390.xml"/><Relationship Id="rId187" Type="http://schemas.openxmlformats.org/officeDocument/2006/relationships/image" Target="../media/image188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413.xml"/><Relationship Id="rId233" Type="http://schemas.openxmlformats.org/officeDocument/2006/relationships/image" Target="../media/image1908.png"/><Relationship Id="rId254" Type="http://schemas.openxmlformats.org/officeDocument/2006/relationships/customXml" Target="../ink/ink1434.xml"/><Relationship Id="rId28" Type="http://schemas.openxmlformats.org/officeDocument/2006/relationships/customXml" Target="../ink/ink1321.xml"/><Relationship Id="rId49" Type="http://schemas.openxmlformats.org/officeDocument/2006/relationships/image" Target="../media/image1816.png"/><Relationship Id="rId114" Type="http://schemas.openxmlformats.org/officeDocument/2006/relationships/customXml" Target="../ink/ink1364.xml"/><Relationship Id="rId275" Type="http://schemas.openxmlformats.org/officeDocument/2006/relationships/image" Target="../media/image1929.png"/><Relationship Id="rId296" Type="http://schemas.openxmlformats.org/officeDocument/2006/relationships/customXml" Target="../ink/ink1455.xml"/><Relationship Id="rId60" Type="http://schemas.openxmlformats.org/officeDocument/2006/relationships/customXml" Target="../ink/ink1337.xml"/><Relationship Id="rId81" Type="http://schemas.openxmlformats.org/officeDocument/2006/relationships/image" Target="../media/image1832.png"/><Relationship Id="rId135" Type="http://schemas.openxmlformats.org/officeDocument/2006/relationships/image" Target="../media/image1859.png"/><Relationship Id="rId156" Type="http://schemas.openxmlformats.org/officeDocument/2006/relationships/customXml" Target="../ink/ink1385.xml"/><Relationship Id="rId177" Type="http://schemas.openxmlformats.org/officeDocument/2006/relationships/image" Target="../media/image1880.png"/><Relationship Id="rId198" Type="http://schemas.openxmlformats.org/officeDocument/2006/relationships/customXml" Target="../ink/ink1406.xml"/><Relationship Id="rId202" Type="http://schemas.openxmlformats.org/officeDocument/2006/relationships/customXml" Target="../ink/ink1408.xml"/><Relationship Id="rId223" Type="http://schemas.openxmlformats.org/officeDocument/2006/relationships/image" Target="../media/image1903.png"/><Relationship Id="rId244" Type="http://schemas.openxmlformats.org/officeDocument/2006/relationships/customXml" Target="../ink/ink1429.xml"/><Relationship Id="rId18" Type="http://schemas.openxmlformats.org/officeDocument/2006/relationships/customXml" Target="../ink/ink1316.xml"/><Relationship Id="rId39" Type="http://schemas.openxmlformats.org/officeDocument/2006/relationships/image" Target="../media/image1811.png"/><Relationship Id="rId265" Type="http://schemas.openxmlformats.org/officeDocument/2006/relationships/image" Target="../media/image1924.png"/><Relationship Id="rId286" Type="http://schemas.openxmlformats.org/officeDocument/2006/relationships/customXml" Target="../ink/ink1450.xml"/><Relationship Id="rId50" Type="http://schemas.openxmlformats.org/officeDocument/2006/relationships/customXml" Target="../ink/ink1332.xml"/><Relationship Id="rId104" Type="http://schemas.openxmlformats.org/officeDocument/2006/relationships/customXml" Target="../ink/ink1359.xml"/><Relationship Id="rId125" Type="http://schemas.openxmlformats.org/officeDocument/2006/relationships/image" Target="../media/image1854.png"/><Relationship Id="rId146" Type="http://schemas.openxmlformats.org/officeDocument/2006/relationships/customXml" Target="../ink/ink1380.xml"/><Relationship Id="rId167" Type="http://schemas.openxmlformats.org/officeDocument/2006/relationships/image" Target="../media/image1875.png"/><Relationship Id="rId188" Type="http://schemas.openxmlformats.org/officeDocument/2006/relationships/customXml" Target="../ink/ink1401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54.png"/><Relationship Id="rId21" Type="http://schemas.openxmlformats.org/officeDocument/2006/relationships/customXml" Target="../ink/ink1466.xml"/><Relationship Id="rId42" Type="http://schemas.openxmlformats.org/officeDocument/2006/relationships/image" Target="../media/image1962.png"/><Relationship Id="rId47" Type="http://schemas.openxmlformats.org/officeDocument/2006/relationships/customXml" Target="../ink/ink1479.xml"/><Relationship Id="rId63" Type="http://schemas.openxmlformats.org/officeDocument/2006/relationships/customXml" Target="../ink/ink1487.xml"/><Relationship Id="rId68" Type="http://schemas.openxmlformats.org/officeDocument/2006/relationships/image" Target="../media/image1975.png"/><Relationship Id="rId84" Type="http://schemas.openxmlformats.org/officeDocument/2006/relationships/image" Target="../media/image1983.png"/><Relationship Id="rId89" Type="http://schemas.openxmlformats.org/officeDocument/2006/relationships/customXml" Target="../ink/ink1500.xml"/><Relationship Id="rId7" Type="http://schemas.openxmlformats.org/officeDocument/2006/relationships/customXml" Target="../ink/ink1459.xml"/><Relationship Id="rId71" Type="http://schemas.openxmlformats.org/officeDocument/2006/relationships/customXml" Target="../ink/ink1491.xml"/><Relationship Id="rId92" Type="http://schemas.openxmlformats.org/officeDocument/2006/relationships/image" Target="../media/image1987.png"/><Relationship Id="rId2" Type="http://schemas.openxmlformats.org/officeDocument/2006/relationships/image" Target="../media/image8.png"/><Relationship Id="rId16" Type="http://schemas.openxmlformats.org/officeDocument/2006/relationships/image" Target="../media/image1949.png"/><Relationship Id="rId29" Type="http://schemas.openxmlformats.org/officeDocument/2006/relationships/customXml" Target="../ink/ink1470.xml"/><Relationship Id="rId107" Type="http://schemas.openxmlformats.org/officeDocument/2006/relationships/customXml" Target="../ink/ink1509.xml"/><Relationship Id="rId11" Type="http://schemas.openxmlformats.org/officeDocument/2006/relationships/customXml" Target="../ink/ink1461.xml"/><Relationship Id="rId24" Type="http://schemas.openxmlformats.org/officeDocument/2006/relationships/image" Target="../media/image1953.png"/><Relationship Id="rId32" Type="http://schemas.openxmlformats.org/officeDocument/2006/relationships/image" Target="../media/image1957.png"/><Relationship Id="rId37" Type="http://schemas.openxmlformats.org/officeDocument/2006/relationships/customXml" Target="../ink/ink1474.xml"/><Relationship Id="rId40" Type="http://schemas.openxmlformats.org/officeDocument/2006/relationships/image" Target="../media/image1961.png"/><Relationship Id="rId45" Type="http://schemas.openxmlformats.org/officeDocument/2006/relationships/customXml" Target="../ink/ink1478.xml"/><Relationship Id="rId53" Type="http://schemas.openxmlformats.org/officeDocument/2006/relationships/customXml" Target="../ink/ink1482.xml"/><Relationship Id="rId58" Type="http://schemas.openxmlformats.org/officeDocument/2006/relationships/image" Target="../media/image1970.png"/><Relationship Id="rId66" Type="http://schemas.openxmlformats.org/officeDocument/2006/relationships/image" Target="../media/image1974.png"/><Relationship Id="rId74" Type="http://schemas.openxmlformats.org/officeDocument/2006/relationships/image" Target="../media/image1978.png"/><Relationship Id="rId79" Type="http://schemas.openxmlformats.org/officeDocument/2006/relationships/customXml" Target="../ink/ink1495.xml"/><Relationship Id="rId87" Type="http://schemas.openxmlformats.org/officeDocument/2006/relationships/customXml" Target="../ink/ink1499.xml"/><Relationship Id="rId102" Type="http://schemas.openxmlformats.org/officeDocument/2006/relationships/image" Target="../media/image1992.png"/><Relationship Id="rId5" Type="http://schemas.openxmlformats.org/officeDocument/2006/relationships/customXml" Target="../ink/ink1458.xml"/><Relationship Id="rId61" Type="http://schemas.openxmlformats.org/officeDocument/2006/relationships/customXml" Target="../ink/ink1486.xml"/><Relationship Id="rId82" Type="http://schemas.openxmlformats.org/officeDocument/2006/relationships/image" Target="../media/image1982.png"/><Relationship Id="rId90" Type="http://schemas.openxmlformats.org/officeDocument/2006/relationships/image" Target="../media/image1986.png"/><Relationship Id="rId95" Type="http://schemas.openxmlformats.org/officeDocument/2006/relationships/customXml" Target="../ink/ink1503.xml"/><Relationship Id="rId19" Type="http://schemas.openxmlformats.org/officeDocument/2006/relationships/customXml" Target="../ink/ink1465.xml"/><Relationship Id="rId14" Type="http://schemas.openxmlformats.org/officeDocument/2006/relationships/image" Target="../media/image1948.png"/><Relationship Id="rId22" Type="http://schemas.openxmlformats.org/officeDocument/2006/relationships/image" Target="../media/image1952.png"/><Relationship Id="rId27" Type="http://schemas.openxmlformats.org/officeDocument/2006/relationships/customXml" Target="../ink/ink1469.xml"/><Relationship Id="rId30" Type="http://schemas.openxmlformats.org/officeDocument/2006/relationships/image" Target="../media/image1956.png"/><Relationship Id="rId35" Type="http://schemas.openxmlformats.org/officeDocument/2006/relationships/customXml" Target="../ink/ink1473.xml"/><Relationship Id="rId43" Type="http://schemas.openxmlformats.org/officeDocument/2006/relationships/customXml" Target="../ink/ink1477.xml"/><Relationship Id="rId48" Type="http://schemas.openxmlformats.org/officeDocument/2006/relationships/image" Target="../media/image1965.png"/><Relationship Id="rId56" Type="http://schemas.openxmlformats.org/officeDocument/2006/relationships/image" Target="../media/image1969.png"/><Relationship Id="rId64" Type="http://schemas.openxmlformats.org/officeDocument/2006/relationships/image" Target="../media/image1973.png"/><Relationship Id="rId69" Type="http://schemas.openxmlformats.org/officeDocument/2006/relationships/customXml" Target="../ink/ink1490.xml"/><Relationship Id="rId77" Type="http://schemas.openxmlformats.org/officeDocument/2006/relationships/customXml" Target="../ink/ink1494.xml"/><Relationship Id="rId100" Type="http://schemas.openxmlformats.org/officeDocument/2006/relationships/image" Target="../media/image1991.png"/><Relationship Id="rId105" Type="http://schemas.openxmlformats.org/officeDocument/2006/relationships/customXml" Target="../ink/ink1508.xml"/><Relationship Id="rId8" Type="http://schemas.openxmlformats.org/officeDocument/2006/relationships/image" Target="../media/image1945.png"/><Relationship Id="rId51" Type="http://schemas.openxmlformats.org/officeDocument/2006/relationships/customXml" Target="../ink/ink1481.xml"/><Relationship Id="rId72" Type="http://schemas.openxmlformats.org/officeDocument/2006/relationships/image" Target="../media/image1977.png"/><Relationship Id="rId80" Type="http://schemas.openxmlformats.org/officeDocument/2006/relationships/image" Target="../media/image1981.png"/><Relationship Id="rId85" Type="http://schemas.openxmlformats.org/officeDocument/2006/relationships/customXml" Target="../ink/ink1498.xml"/><Relationship Id="rId93" Type="http://schemas.openxmlformats.org/officeDocument/2006/relationships/customXml" Target="../ink/ink1502.xml"/><Relationship Id="rId98" Type="http://schemas.openxmlformats.org/officeDocument/2006/relationships/image" Target="../media/image1990.png"/><Relationship Id="rId3" Type="http://schemas.openxmlformats.org/officeDocument/2006/relationships/customXml" Target="../ink/ink1457.xml"/><Relationship Id="rId12" Type="http://schemas.openxmlformats.org/officeDocument/2006/relationships/image" Target="../media/image1947.png"/><Relationship Id="rId17" Type="http://schemas.openxmlformats.org/officeDocument/2006/relationships/customXml" Target="../ink/ink1464.xml"/><Relationship Id="rId25" Type="http://schemas.openxmlformats.org/officeDocument/2006/relationships/customXml" Target="../ink/ink1468.xml"/><Relationship Id="rId33" Type="http://schemas.openxmlformats.org/officeDocument/2006/relationships/customXml" Target="../ink/ink1472.xml"/><Relationship Id="rId38" Type="http://schemas.openxmlformats.org/officeDocument/2006/relationships/image" Target="../media/image1960.png"/><Relationship Id="rId46" Type="http://schemas.openxmlformats.org/officeDocument/2006/relationships/image" Target="../media/image1964.png"/><Relationship Id="rId59" Type="http://schemas.openxmlformats.org/officeDocument/2006/relationships/customXml" Target="../ink/ink1485.xml"/><Relationship Id="rId67" Type="http://schemas.openxmlformats.org/officeDocument/2006/relationships/customXml" Target="../ink/ink1489.xml"/><Relationship Id="rId103" Type="http://schemas.openxmlformats.org/officeDocument/2006/relationships/customXml" Target="../ink/ink1507.xml"/><Relationship Id="rId108" Type="http://schemas.openxmlformats.org/officeDocument/2006/relationships/image" Target="../media/image11.png"/><Relationship Id="rId20" Type="http://schemas.openxmlformats.org/officeDocument/2006/relationships/image" Target="../media/image1951.png"/><Relationship Id="rId41" Type="http://schemas.openxmlformats.org/officeDocument/2006/relationships/customXml" Target="../ink/ink1476.xml"/><Relationship Id="rId54" Type="http://schemas.openxmlformats.org/officeDocument/2006/relationships/image" Target="../media/image1968.png"/><Relationship Id="rId62" Type="http://schemas.openxmlformats.org/officeDocument/2006/relationships/image" Target="../media/image1972.png"/><Relationship Id="rId70" Type="http://schemas.openxmlformats.org/officeDocument/2006/relationships/image" Target="../media/image1976.png"/><Relationship Id="rId75" Type="http://schemas.openxmlformats.org/officeDocument/2006/relationships/customXml" Target="../ink/ink1493.xml"/><Relationship Id="rId83" Type="http://schemas.openxmlformats.org/officeDocument/2006/relationships/customXml" Target="../ink/ink1497.xml"/><Relationship Id="rId88" Type="http://schemas.openxmlformats.org/officeDocument/2006/relationships/image" Target="../media/image1985.png"/><Relationship Id="rId91" Type="http://schemas.openxmlformats.org/officeDocument/2006/relationships/customXml" Target="../ink/ink1501.xml"/><Relationship Id="rId96" Type="http://schemas.openxmlformats.org/officeDocument/2006/relationships/image" Target="../media/image19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44.png"/><Relationship Id="rId15" Type="http://schemas.openxmlformats.org/officeDocument/2006/relationships/customXml" Target="../ink/ink1463.xml"/><Relationship Id="rId23" Type="http://schemas.openxmlformats.org/officeDocument/2006/relationships/customXml" Target="../ink/ink1467.xml"/><Relationship Id="rId28" Type="http://schemas.openxmlformats.org/officeDocument/2006/relationships/image" Target="../media/image1955.png"/><Relationship Id="rId36" Type="http://schemas.openxmlformats.org/officeDocument/2006/relationships/image" Target="../media/image1959.png"/><Relationship Id="rId49" Type="http://schemas.openxmlformats.org/officeDocument/2006/relationships/customXml" Target="../ink/ink1480.xml"/><Relationship Id="rId57" Type="http://schemas.openxmlformats.org/officeDocument/2006/relationships/customXml" Target="../ink/ink1484.xml"/><Relationship Id="rId106" Type="http://schemas.openxmlformats.org/officeDocument/2006/relationships/image" Target="../media/image10.png"/><Relationship Id="rId10" Type="http://schemas.openxmlformats.org/officeDocument/2006/relationships/image" Target="../media/image1946.png"/><Relationship Id="rId31" Type="http://schemas.openxmlformats.org/officeDocument/2006/relationships/customXml" Target="../ink/ink1471.xml"/><Relationship Id="rId44" Type="http://schemas.openxmlformats.org/officeDocument/2006/relationships/image" Target="../media/image1963.png"/><Relationship Id="rId52" Type="http://schemas.openxmlformats.org/officeDocument/2006/relationships/image" Target="../media/image1967.png"/><Relationship Id="rId60" Type="http://schemas.openxmlformats.org/officeDocument/2006/relationships/image" Target="../media/image1971.png"/><Relationship Id="rId65" Type="http://schemas.openxmlformats.org/officeDocument/2006/relationships/customXml" Target="../ink/ink1488.xml"/><Relationship Id="rId73" Type="http://schemas.openxmlformats.org/officeDocument/2006/relationships/customXml" Target="../ink/ink1492.xml"/><Relationship Id="rId78" Type="http://schemas.openxmlformats.org/officeDocument/2006/relationships/image" Target="../media/image1980.png"/><Relationship Id="rId81" Type="http://schemas.openxmlformats.org/officeDocument/2006/relationships/customXml" Target="../ink/ink1496.xml"/><Relationship Id="rId86" Type="http://schemas.openxmlformats.org/officeDocument/2006/relationships/image" Target="../media/image1984.png"/><Relationship Id="rId94" Type="http://schemas.openxmlformats.org/officeDocument/2006/relationships/image" Target="../media/image1988.png"/><Relationship Id="rId99" Type="http://schemas.openxmlformats.org/officeDocument/2006/relationships/customXml" Target="../ink/ink1505.xml"/><Relationship Id="rId101" Type="http://schemas.openxmlformats.org/officeDocument/2006/relationships/customXml" Target="../ink/ink1506.xml"/><Relationship Id="rId4" Type="http://schemas.openxmlformats.org/officeDocument/2006/relationships/image" Target="../media/image1943.png"/><Relationship Id="rId9" Type="http://schemas.openxmlformats.org/officeDocument/2006/relationships/customXml" Target="../ink/ink1460.xml"/><Relationship Id="rId13" Type="http://schemas.openxmlformats.org/officeDocument/2006/relationships/customXml" Target="../ink/ink1462.xml"/><Relationship Id="rId18" Type="http://schemas.openxmlformats.org/officeDocument/2006/relationships/image" Target="../media/image1950.png"/><Relationship Id="rId39" Type="http://schemas.openxmlformats.org/officeDocument/2006/relationships/customXml" Target="../ink/ink1475.xml"/><Relationship Id="rId34" Type="http://schemas.openxmlformats.org/officeDocument/2006/relationships/image" Target="../media/image1958.png"/><Relationship Id="rId50" Type="http://schemas.openxmlformats.org/officeDocument/2006/relationships/image" Target="../media/image1966.png"/><Relationship Id="rId55" Type="http://schemas.openxmlformats.org/officeDocument/2006/relationships/customXml" Target="../ink/ink1483.xml"/><Relationship Id="rId76" Type="http://schemas.openxmlformats.org/officeDocument/2006/relationships/image" Target="../media/image1979.png"/><Relationship Id="rId97" Type="http://schemas.openxmlformats.org/officeDocument/2006/relationships/customXml" Target="../ink/ink1504.xml"/><Relationship Id="rId10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7.png"/><Relationship Id="rId3" Type="http://schemas.openxmlformats.org/officeDocument/2006/relationships/customXml" Target="../ink/ink1510.xml"/><Relationship Id="rId7" Type="http://schemas.openxmlformats.org/officeDocument/2006/relationships/customXml" Target="../ink/ink151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96.png"/><Relationship Id="rId5" Type="http://schemas.openxmlformats.org/officeDocument/2006/relationships/customXml" Target="../ink/ink1511.xml"/><Relationship Id="rId4" Type="http://schemas.openxmlformats.org/officeDocument/2006/relationships/image" Target="../media/image199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7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461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0.xml"/><Relationship Id="rId299" Type="http://schemas.openxmlformats.org/officeDocument/2006/relationships/customXml" Target="../ink/ink151.xml"/><Relationship Id="rId21" Type="http://schemas.openxmlformats.org/officeDocument/2006/relationships/customXml" Target="../ink/ink12.xml"/><Relationship Id="rId63" Type="http://schemas.openxmlformats.org/officeDocument/2006/relationships/customXml" Target="../ink/ink33.xml"/><Relationship Id="rId159" Type="http://schemas.openxmlformats.org/officeDocument/2006/relationships/customXml" Target="../ink/ink81.xml"/><Relationship Id="rId324" Type="http://schemas.openxmlformats.org/officeDocument/2006/relationships/image" Target="../media/image627.png"/><Relationship Id="rId366" Type="http://schemas.openxmlformats.org/officeDocument/2006/relationships/image" Target="../media/image648.png"/><Relationship Id="rId170" Type="http://schemas.openxmlformats.org/officeDocument/2006/relationships/image" Target="../media/image550.png"/><Relationship Id="rId226" Type="http://schemas.openxmlformats.org/officeDocument/2006/relationships/image" Target="../media/image578.png"/><Relationship Id="rId268" Type="http://schemas.openxmlformats.org/officeDocument/2006/relationships/image" Target="../media/image599.png"/><Relationship Id="rId11" Type="http://schemas.openxmlformats.org/officeDocument/2006/relationships/customXml" Target="../ink/ink7.xml"/><Relationship Id="rId32" Type="http://schemas.openxmlformats.org/officeDocument/2006/relationships/image" Target="../media/image481.png"/><Relationship Id="rId53" Type="http://schemas.openxmlformats.org/officeDocument/2006/relationships/customXml" Target="../ink/ink28.xml"/><Relationship Id="rId74" Type="http://schemas.openxmlformats.org/officeDocument/2006/relationships/image" Target="../media/image502.png"/><Relationship Id="rId128" Type="http://schemas.openxmlformats.org/officeDocument/2006/relationships/image" Target="../media/image529.png"/><Relationship Id="rId149" Type="http://schemas.openxmlformats.org/officeDocument/2006/relationships/customXml" Target="../ink/ink76.xml"/><Relationship Id="rId314" Type="http://schemas.openxmlformats.org/officeDocument/2006/relationships/image" Target="../media/image622.png"/><Relationship Id="rId335" Type="http://schemas.openxmlformats.org/officeDocument/2006/relationships/customXml" Target="../ink/ink169.xml"/><Relationship Id="rId356" Type="http://schemas.openxmlformats.org/officeDocument/2006/relationships/image" Target="../media/image643.png"/><Relationship Id="rId377" Type="http://schemas.openxmlformats.org/officeDocument/2006/relationships/customXml" Target="../ink/ink190.xml"/><Relationship Id="rId398" Type="http://schemas.openxmlformats.org/officeDocument/2006/relationships/image" Target="../media/image664.png"/><Relationship Id="rId5" Type="http://schemas.openxmlformats.org/officeDocument/2006/relationships/customXml" Target="../ink/ink4.xml"/><Relationship Id="rId95" Type="http://schemas.openxmlformats.org/officeDocument/2006/relationships/customXml" Target="../ink/ink49.xml"/><Relationship Id="rId160" Type="http://schemas.openxmlformats.org/officeDocument/2006/relationships/image" Target="../media/image545.png"/><Relationship Id="rId181" Type="http://schemas.openxmlformats.org/officeDocument/2006/relationships/customXml" Target="../ink/ink92.xml"/><Relationship Id="rId216" Type="http://schemas.openxmlformats.org/officeDocument/2006/relationships/image" Target="../media/image573.png"/><Relationship Id="rId237" Type="http://schemas.openxmlformats.org/officeDocument/2006/relationships/customXml" Target="../ink/ink120.xml"/><Relationship Id="rId402" Type="http://schemas.openxmlformats.org/officeDocument/2006/relationships/image" Target="../media/image666.png"/><Relationship Id="rId258" Type="http://schemas.openxmlformats.org/officeDocument/2006/relationships/image" Target="../media/image594.png"/><Relationship Id="rId279" Type="http://schemas.openxmlformats.org/officeDocument/2006/relationships/customXml" Target="../ink/ink141.xml"/><Relationship Id="rId22" Type="http://schemas.openxmlformats.org/officeDocument/2006/relationships/image" Target="../media/image476.png"/><Relationship Id="rId43" Type="http://schemas.openxmlformats.org/officeDocument/2006/relationships/customXml" Target="../ink/ink23.xml"/><Relationship Id="rId64" Type="http://schemas.openxmlformats.org/officeDocument/2006/relationships/image" Target="../media/image497.png"/><Relationship Id="rId118" Type="http://schemas.openxmlformats.org/officeDocument/2006/relationships/image" Target="../media/image524.png"/><Relationship Id="rId139" Type="http://schemas.openxmlformats.org/officeDocument/2006/relationships/customXml" Target="../ink/ink71.xml"/><Relationship Id="rId290" Type="http://schemas.openxmlformats.org/officeDocument/2006/relationships/image" Target="../media/image610.png"/><Relationship Id="rId304" Type="http://schemas.openxmlformats.org/officeDocument/2006/relationships/image" Target="../media/image617.png"/><Relationship Id="rId325" Type="http://schemas.openxmlformats.org/officeDocument/2006/relationships/customXml" Target="../ink/ink164.xml"/><Relationship Id="rId346" Type="http://schemas.openxmlformats.org/officeDocument/2006/relationships/image" Target="../media/image638.png"/><Relationship Id="rId367" Type="http://schemas.openxmlformats.org/officeDocument/2006/relationships/customXml" Target="../ink/ink185.xml"/><Relationship Id="rId388" Type="http://schemas.openxmlformats.org/officeDocument/2006/relationships/image" Target="../media/image659.png"/><Relationship Id="rId85" Type="http://schemas.openxmlformats.org/officeDocument/2006/relationships/customXml" Target="../ink/ink44.xml"/><Relationship Id="rId150" Type="http://schemas.openxmlformats.org/officeDocument/2006/relationships/image" Target="../media/image540.png"/><Relationship Id="rId171" Type="http://schemas.openxmlformats.org/officeDocument/2006/relationships/customXml" Target="../ink/ink87.xml"/><Relationship Id="rId192" Type="http://schemas.openxmlformats.org/officeDocument/2006/relationships/image" Target="../media/image561.png"/><Relationship Id="rId206" Type="http://schemas.openxmlformats.org/officeDocument/2006/relationships/image" Target="../media/image568.png"/><Relationship Id="rId227" Type="http://schemas.openxmlformats.org/officeDocument/2006/relationships/customXml" Target="../ink/ink115.xml"/><Relationship Id="rId248" Type="http://schemas.openxmlformats.org/officeDocument/2006/relationships/image" Target="../media/image589.png"/><Relationship Id="rId269" Type="http://schemas.openxmlformats.org/officeDocument/2006/relationships/customXml" Target="../ink/ink136.xml"/><Relationship Id="rId12" Type="http://schemas.openxmlformats.org/officeDocument/2006/relationships/image" Target="../media/image471.png"/><Relationship Id="rId33" Type="http://schemas.openxmlformats.org/officeDocument/2006/relationships/customXml" Target="../ink/ink18.xml"/><Relationship Id="rId108" Type="http://schemas.openxmlformats.org/officeDocument/2006/relationships/image" Target="../media/image519.png"/><Relationship Id="rId129" Type="http://schemas.openxmlformats.org/officeDocument/2006/relationships/customXml" Target="../ink/ink66.xml"/><Relationship Id="rId280" Type="http://schemas.openxmlformats.org/officeDocument/2006/relationships/image" Target="../media/image605.png"/><Relationship Id="rId315" Type="http://schemas.openxmlformats.org/officeDocument/2006/relationships/customXml" Target="../ink/ink159.xml"/><Relationship Id="rId336" Type="http://schemas.openxmlformats.org/officeDocument/2006/relationships/image" Target="../media/image633.png"/><Relationship Id="rId357" Type="http://schemas.openxmlformats.org/officeDocument/2006/relationships/customXml" Target="../ink/ink180.xml"/><Relationship Id="rId54" Type="http://schemas.openxmlformats.org/officeDocument/2006/relationships/image" Target="../media/image492.png"/><Relationship Id="rId75" Type="http://schemas.openxmlformats.org/officeDocument/2006/relationships/customXml" Target="../ink/ink39.xml"/><Relationship Id="rId96" Type="http://schemas.openxmlformats.org/officeDocument/2006/relationships/image" Target="../media/image513.png"/><Relationship Id="rId140" Type="http://schemas.openxmlformats.org/officeDocument/2006/relationships/image" Target="../media/image535.png"/><Relationship Id="rId161" Type="http://schemas.openxmlformats.org/officeDocument/2006/relationships/customXml" Target="../ink/ink82.xml"/><Relationship Id="rId182" Type="http://schemas.openxmlformats.org/officeDocument/2006/relationships/image" Target="../media/image556.png"/><Relationship Id="rId217" Type="http://schemas.openxmlformats.org/officeDocument/2006/relationships/customXml" Target="../ink/ink110.xml"/><Relationship Id="rId378" Type="http://schemas.openxmlformats.org/officeDocument/2006/relationships/image" Target="../media/image654.png"/><Relationship Id="rId399" Type="http://schemas.openxmlformats.org/officeDocument/2006/relationships/customXml" Target="../ink/ink201.xml"/><Relationship Id="rId403" Type="http://schemas.openxmlformats.org/officeDocument/2006/relationships/customXml" Target="../ink/ink203.xml"/><Relationship Id="rId6" Type="http://schemas.openxmlformats.org/officeDocument/2006/relationships/image" Target="../media/image468.png"/><Relationship Id="rId238" Type="http://schemas.openxmlformats.org/officeDocument/2006/relationships/image" Target="../media/image584.png"/><Relationship Id="rId259" Type="http://schemas.openxmlformats.org/officeDocument/2006/relationships/customXml" Target="../ink/ink131.xml"/><Relationship Id="rId23" Type="http://schemas.openxmlformats.org/officeDocument/2006/relationships/customXml" Target="../ink/ink13.xml"/><Relationship Id="rId119" Type="http://schemas.openxmlformats.org/officeDocument/2006/relationships/customXml" Target="../ink/ink61.xml"/><Relationship Id="rId270" Type="http://schemas.openxmlformats.org/officeDocument/2006/relationships/image" Target="../media/image600.png"/><Relationship Id="rId291" Type="http://schemas.openxmlformats.org/officeDocument/2006/relationships/customXml" Target="../ink/ink147.xml"/><Relationship Id="rId305" Type="http://schemas.openxmlformats.org/officeDocument/2006/relationships/customXml" Target="../ink/ink154.xml"/><Relationship Id="rId326" Type="http://schemas.openxmlformats.org/officeDocument/2006/relationships/image" Target="../media/image628.png"/><Relationship Id="rId347" Type="http://schemas.openxmlformats.org/officeDocument/2006/relationships/customXml" Target="../ink/ink175.xml"/><Relationship Id="rId44" Type="http://schemas.openxmlformats.org/officeDocument/2006/relationships/image" Target="../media/image487.png"/><Relationship Id="rId65" Type="http://schemas.openxmlformats.org/officeDocument/2006/relationships/customXml" Target="../ink/ink34.xml"/><Relationship Id="rId86" Type="http://schemas.openxmlformats.org/officeDocument/2006/relationships/image" Target="../media/image508.png"/><Relationship Id="rId130" Type="http://schemas.openxmlformats.org/officeDocument/2006/relationships/image" Target="../media/image530.png"/><Relationship Id="rId151" Type="http://schemas.openxmlformats.org/officeDocument/2006/relationships/customXml" Target="../ink/ink77.xml"/><Relationship Id="rId368" Type="http://schemas.openxmlformats.org/officeDocument/2006/relationships/image" Target="../media/image649.png"/><Relationship Id="rId389" Type="http://schemas.openxmlformats.org/officeDocument/2006/relationships/customXml" Target="../ink/ink196.xml"/><Relationship Id="rId172" Type="http://schemas.openxmlformats.org/officeDocument/2006/relationships/image" Target="../media/image551.png"/><Relationship Id="rId193" Type="http://schemas.openxmlformats.org/officeDocument/2006/relationships/customXml" Target="../ink/ink98.xml"/><Relationship Id="rId207" Type="http://schemas.openxmlformats.org/officeDocument/2006/relationships/customXml" Target="../ink/ink105.xml"/><Relationship Id="rId228" Type="http://schemas.openxmlformats.org/officeDocument/2006/relationships/image" Target="../media/image579.png"/><Relationship Id="rId249" Type="http://schemas.openxmlformats.org/officeDocument/2006/relationships/customXml" Target="../ink/ink126.xml"/><Relationship Id="rId13" Type="http://schemas.openxmlformats.org/officeDocument/2006/relationships/customXml" Target="../ink/ink8.xml"/><Relationship Id="rId109" Type="http://schemas.openxmlformats.org/officeDocument/2006/relationships/customXml" Target="../ink/ink56.xml"/><Relationship Id="rId260" Type="http://schemas.openxmlformats.org/officeDocument/2006/relationships/image" Target="../media/image595.png"/><Relationship Id="rId281" Type="http://schemas.openxmlformats.org/officeDocument/2006/relationships/customXml" Target="../ink/ink142.xml"/><Relationship Id="rId316" Type="http://schemas.openxmlformats.org/officeDocument/2006/relationships/image" Target="../media/image623.png"/><Relationship Id="rId337" Type="http://schemas.openxmlformats.org/officeDocument/2006/relationships/customXml" Target="../ink/ink170.xml"/><Relationship Id="rId34" Type="http://schemas.openxmlformats.org/officeDocument/2006/relationships/image" Target="../media/image482.png"/><Relationship Id="rId55" Type="http://schemas.openxmlformats.org/officeDocument/2006/relationships/customXml" Target="../ink/ink29.xml"/><Relationship Id="rId76" Type="http://schemas.openxmlformats.org/officeDocument/2006/relationships/image" Target="../media/image503.png"/><Relationship Id="rId97" Type="http://schemas.openxmlformats.org/officeDocument/2006/relationships/customXml" Target="../ink/ink50.xml"/><Relationship Id="rId120" Type="http://schemas.openxmlformats.org/officeDocument/2006/relationships/image" Target="../media/image525.png"/><Relationship Id="rId141" Type="http://schemas.openxmlformats.org/officeDocument/2006/relationships/customXml" Target="../ink/ink72.xml"/><Relationship Id="rId358" Type="http://schemas.openxmlformats.org/officeDocument/2006/relationships/image" Target="../media/image644.png"/><Relationship Id="rId379" Type="http://schemas.openxmlformats.org/officeDocument/2006/relationships/customXml" Target="../ink/ink191.xml"/><Relationship Id="rId7" Type="http://schemas.openxmlformats.org/officeDocument/2006/relationships/customXml" Target="../ink/ink5.xml"/><Relationship Id="rId162" Type="http://schemas.openxmlformats.org/officeDocument/2006/relationships/image" Target="../media/image546.png"/><Relationship Id="rId183" Type="http://schemas.openxmlformats.org/officeDocument/2006/relationships/customXml" Target="../ink/ink93.xml"/><Relationship Id="rId218" Type="http://schemas.openxmlformats.org/officeDocument/2006/relationships/image" Target="../media/image574.png"/><Relationship Id="rId239" Type="http://schemas.openxmlformats.org/officeDocument/2006/relationships/customXml" Target="../ink/ink121.xml"/><Relationship Id="rId390" Type="http://schemas.openxmlformats.org/officeDocument/2006/relationships/image" Target="../media/image660.png"/><Relationship Id="rId404" Type="http://schemas.openxmlformats.org/officeDocument/2006/relationships/image" Target="../media/image667.png"/><Relationship Id="rId250" Type="http://schemas.openxmlformats.org/officeDocument/2006/relationships/image" Target="../media/image590.png"/><Relationship Id="rId271" Type="http://schemas.openxmlformats.org/officeDocument/2006/relationships/customXml" Target="../ink/ink137.xml"/><Relationship Id="rId292" Type="http://schemas.openxmlformats.org/officeDocument/2006/relationships/image" Target="../media/image611.png"/><Relationship Id="rId306" Type="http://schemas.openxmlformats.org/officeDocument/2006/relationships/image" Target="../media/image618.png"/><Relationship Id="rId24" Type="http://schemas.openxmlformats.org/officeDocument/2006/relationships/image" Target="../media/image477.png"/><Relationship Id="rId45" Type="http://schemas.openxmlformats.org/officeDocument/2006/relationships/customXml" Target="../ink/ink24.xml"/><Relationship Id="rId66" Type="http://schemas.openxmlformats.org/officeDocument/2006/relationships/image" Target="../media/image498.png"/><Relationship Id="rId87" Type="http://schemas.openxmlformats.org/officeDocument/2006/relationships/customXml" Target="../ink/ink45.xml"/><Relationship Id="rId110" Type="http://schemas.openxmlformats.org/officeDocument/2006/relationships/image" Target="../media/image520.png"/><Relationship Id="rId131" Type="http://schemas.openxmlformats.org/officeDocument/2006/relationships/customXml" Target="../ink/ink67.xml"/><Relationship Id="rId327" Type="http://schemas.openxmlformats.org/officeDocument/2006/relationships/customXml" Target="../ink/ink165.xml"/><Relationship Id="rId348" Type="http://schemas.openxmlformats.org/officeDocument/2006/relationships/image" Target="../media/image639.png"/><Relationship Id="rId369" Type="http://schemas.openxmlformats.org/officeDocument/2006/relationships/customXml" Target="../ink/ink186.xml"/><Relationship Id="rId152" Type="http://schemas.openxmlformats.org/officeDocument/2006/relationships/image" Target="../media/image541.png"/><Relationship Id="rId173" Type="http://schemas.openxmlformats.org/officeDocument/2006/relationships/customXml" Target="../ink/ink88.xml"/><Relationship Id="rId194" Type="http://schemas.openxmlformats.org/officeDocument/2006/relationships/image" Target="../media/image562.png"/><Relationship Id="rId208" Type="http://schemas.openxmlformats.org/officeDocument/2006/relationships/image" Target="../media/image569.png"/><Relationship Id="rId229" Type="http://schemas.openxmlformats.org/officeDocument/2006/relationships/customXml" Target="../ink/ink116.xml"/><Relationship Id="rId380" Type="http://schemas.openxmlformats.org/officeDocument/2006/relationships/image" Target="../media/image655.png"/><Relationship Id="rId240" Type="http://schemas.openxmlformats.org/officeDocument/2006/relationships/image" Target="../media/image585.png"/><Relationship Id="rId261" Type="http://schemas.openxmlformats.org/officeDocument/2006/relationships/customXml" Target="../ink/ink132.xml"/><Relationship Id="rId14" Type="http://schemas.openxmlformats.org/officeDocument/2006/relationships/image" Target="../media/image472.png"/><Relationship Id="rId35" Type="http://schemas.openxmlformats.org/officeDocument/2006/relationships/customXml" Target="../ink/ink19.xml"/><Relationship Id="rId56" Type="http://schemas.openxmlformats.org/officeDocument/2006/relationships/image" Target="../media/image493.png"/><Relationship Id="rId77" Type="http://schemas.openxmlformats.org/officeDocument/2006/relationships/customXml" Target="../ink/ink40.xml"/><Relationship Id="rId100" Type="http://schemas.openxmlformats.org/officeDocument/2006/relationships/image" Target="../media/image515.png"/><Relationship Id="rId282" Type="http://schemas.openxmlformats.org/officeDocument/2006/relationships/image" Target="../media/image606.png"/><Relationship Id="rId317" Type="http://schemas.openxmlformats.org/officeDocument/2006/relationships/customXml" Target="../ink/ink160.xml"/><Relationship Id="rId338" Type="http://schemas.openxmlformats.org/officeDocument/2006/relationships/image" Target="../media/image634.png"/><Relationship Id="rId359" Type="http://schemas.openxmlformats.org/officeDocument/2006/relationships/customXml" Target="../ink/ink181.xml"/><Relationship Id="rId8" Type="http://schemas.openxmlformats.org/officeDocument/2006/relationships/image" Target="../media/image469.png"/><Relationship Id="rId98" Type="http://schemas.openxmlformats.org/officeDocument/2006/relationships/image" Target="../media/image514.png"/><Relationship Id="rId121" Type="http://schemas.openxmlformats.org/officeDocument/2006/relationships/customXml" Target="../ink/ink62.xml"/><Relationship Id="rId142" Type="http://schemas.openxmlformats.org/officeDocument/2006/relationships/image" Target="../media/image536.png"/><Relationship Id="rId163" Type="http://schemas.openxmlformats.org/officeDocument/2006/relationships/customXml" Target="../ink/ink83.xml"/><Relationship Id="rId184" Type="http://schemas.openxmlformats.org/officeDocument/2006/relationships/image" Target="../media/image557.png"/><Relationship Id="rId219" Type="http://schemas.openxmlformats.org/officeDocument/2006/relationships/customXml" Target="../ink/ink111.xml"/><Relationship Id="rId370" Type="http://schemas.openxmlformats.org/officeDocument/2006/relationships/image" Target="../media/image650.png"/><Relationship Id="rId391" Type="http://schemas.openxmlformats.org/officeDocument/2006/relationships/customXml" Target="../ink/ink197.xml"/><Relationship Id="rId405" Type="http://schemas.openxmlformats.org/officeDocument/2006/relationships/customXml" Target="../ink/ink204.xml"/><Relationship Id="rId230" Type="http://schemas.openxmlformats.org/officeDocument/2006/relationships/image" Target="../media/image580.png"/><Relationship Id="rId251" Type="http://schemas.openxmlformats.org/officeDocument/2006/relationships/customXml" Target="../ink/ink127.xml"/><Relationship Id="rId25" Type="http://schemas.openxmlformats.org/officeDocument/2006/relationships/customXml" Target="../ink/ink14.xml"/><Relationship Id="rId46" Type="http://schemas.openxmlformats.org/officeDocument/2006/relationships/image" Target="../media/image488.png"/><Relationship Id="rId67" Type="http://schemas.openxmlformats.org/officeDocument/2006/relationships/customXml" Target="../ink/ink35.xml"/><Relationship Id="rId272" Type="http://schemas.openxmlformats.org/officeDocument/2006/relationships/image" Target="../media/image601.png"/><Relationship Id="rId293" Type="http://schemas.openxmlformats.org/officeDocument/2006/relationships/customXml" Target="../ink/ink148.xml"/><Relationship Id="rId307" Type="http://schemas.openxmlformats.org/officeDocument/2006/relationships/customXml" Target="../ink/ink155.xml"/><Relationship Id="rId328" Type="http://schemas.openxmlformats.org/officeDocument/2006/relationships/image" Target="../media/image629.png"/><Relationship Id="rId349" Type="http://schemas.openxmlformats.org/officeDocument/2006/relationships/customXml" Target="../ink/ink176.xml"/><Relationship Id="rId88" Type="http://schemas.openxmlformats.org/officeDocument/2006/relationships/image" Target="../media/image509.png"/><Relationship Id="rId111" Type="http://schemas.openxmlformats.org/officeDocument/2006/relationships/customXml" Target="../ink/ink57.xml"/><Relationship Id="rId132" Type="http://schemas.openxmlformats.org/officeDocument/2006/relationships/image" Target="../media/image531.png"/><Relationship Id="rId153" Type="http://schemas.openxmlformats.org/officeDocument/2006/relationships/customXml" Target="../ink/ink78.xml"/><Relationship Id="rId174" Type="http://schemas.openxmlformats.org/officeDocument/2006/relationships/image" Target="../media/image552.png"/><Relationship Id="rId195" Type="http://schemas.openxmlformats.org/officeDocument/2006/relationships/customXml" Target="../ink/ink99.xml"/><Relationship Id="rId209" Type="http://schemas.openxmlformats.org/officeDocument/2006/relationships/customXml" Target="../ink/ink106.xml"/><Relationship Id="rId360" Type="http://schemas.openxmlformats.org/officeDocument/2006/relationships/image" Target="../media/image645.png"/><Relationship Id="rId381" Type="http://schemas.openxmlformats.org/officeDocument/2006/relationships/customXml" Target="../ink/ink192.xml"/><Relationship Id="rId220" Type="http://schemas.openxmlformats.org/officeDocument/2006/relationships/image" Target="../media/image575.png"/><Relationship Id="rId241" Type="http://schemas.openxmlformats.org/officeDocument/2006/relationships/customXml" Target="../ink/ink122.xml"/><Relationship Id="rId15" Type="http://schemas.openxmlformats.org/officeDocument/2006/relationships/customXml" Target="../ink/ink9.xml"/><Relationship Id="rId36" Type="http://schemas.openxmlformats.org/officeDocument/2006/relationships/image" Target="../media/image483.png"/><Relationship Id="rId57" Type="http://schemas.openxmlformats.org/officeDocument/2006/relationships/customXml" Target="../ink/ink30.xml"/><Relationship Id="rId262" Type="http://schemas.openxmlformats.org/officeDocument/2006/relationships/image" Target="../media/image596.png"/><Relationship Id="rId283" Type="http://schemas.openxmlformats.org/officeDocument/2006/relationships/customXml" Target="../ink/ink143.xml"/><Relationship Id="rId318" Type="http://schemas.openxmlformats.org/officeDocument/2006/relationships/image" Target="../media/image624.png"/><Relationship Id="rId339" Type="http://schemas.openxmlformats.org/officeDocument/2006/relationships/customXml" Target="../ink/ink171.xml"/><Relationship Id="rId78" Type="http://schemas.openxmlformats.org/officeDocument/2006/relationships/image" Target="../media/image504.png"/><Relationship Id="rId99" Type="http://schemas.openxmlformats.org/officeDocument/2006/relationships/customXml" Target="../ink/ink51.xml"/><Relationship Id="rId101" Type="http://schemas.openxmlformats.org/officeDocument/2006/relationships/customXml" Target="../ink/ink52.xml"/><Relationship Id="rId122" Type="http://schemas.openxmlformats.org/officeDocument/2006/relationships/image" Target="../media/image526.png"/><Relationship Id="rId143" Type="http://schemas.openxmlformats.org/officeDocument/2006/relationships/customXml" Target="../ink/ink73.xml"/><Relationship Id="rId164" Type="http://schemas.openxmlformats.org/officeDocument/2006/relationships/image" Target="../media/image547.png"/><Relationship Id="rId185" Type="http://schemas.openxmlformats.org/officeDocument/2006/relationships/customXml" Target="../ink/ink94.xml"/><Relationship Id="rId350" Type="http://schemas.openxmlformats.org/officeDocument/2006/relationships/image" Target="../media/image640.png"/><Relationship Id="rId371" Type="http://schemas.openxmlformats.org/officeDocument/2006/relationships/customXml" Target="../ink/ink187.xml"/><Relationship Id="rId406" Type="http://schemas.openxmlformats.org/officeDocument/2006/relationships/image" Target="../media/image668.png"/><Relationship Id="rId9" Type="http://schemas.openxmlformats.org/officeDocument/2006/relationships/customXml" Target="../ink/ink6.xml"/><Relationship Id="rId210" Type="http://schemas.openxmlformats.org/officeDocument/2006/relationships/image" Target="../media/image570.png"/><Relationship Id="rId392" Type="http://schemas.openxmlformats.org/officeDocument/2006/relationships/image" Target="../media/image661.png"/><Relationship Id="rId26" Type="http://schemas.openxmlformats.org/officeDocument/2006/relationships/image" Target="../media/image478.png"/><Relationship Id="rId231" Type="http://schemas.openxmlformats.org/officeDocument/2006/relationships/customXml" Target="../ink/ink117.xml"/><Relationship Id="rId252" Type="http://schemas.openxmlformats.org/officeDocument/2006/relationships/image" Target="../media/image591.png"/><Relationship Id="rId273" Type="http://schemas.openxmlformats.org/officeDocument/2006/relationships/customXml" Target="../ink/ink138.xml"/><Relationship Id="rId294" Type="http://schemas.openxmlformats.org/officeDocument/2006/relationships/image" Target="../media/image612.png"/><Relationship Id="rId308" Type="http://schemas.openxmlformats.org/officeDocument/2006/relationships/image" Target="../media/image619.png"/><Relationship Id="rId329" Type="http://schemas.openxmlformats.org/officeDocument/2006/relationships/customXml" Target="../ink/ink166.xml"/><Relationship Id="rId47" Type="http://schemas.openxmlformats.org/officeDocument/2006/relationships/customXml" Target="../ink/ink25.xml"/><Relationship Id="rId68" Type="http://schemas.openxmlformats.org/officeDocument/2006/relationships/image" Target="../media/image499.png"/><Relationship Id="rId89" Type="http://schemas.openxmlformats.org/officeDocument/2006/relationships/customXml" Target="../ink/ink46.xml"/><Relationship Id="rId112" Type="http://schemas.openxmlformats.org/officeDocument/2006/relationships/image" Target="../media/image521.png"/><Relationship Id="rId133" Type="http://schemas.openxmlformats.org/officeDocument/2006/relationships/customXml" Target="../ink/ink68.xml"/><Relationship Id="rId154" Type="http://schemas.openxmlformats.org/officeDocument/2006/relationships/image" Target="../media/image542.png"/><Relationship Id="rId175" Type="http://schemas.openxmlformats.org/officeDocument/2006/relationships/customXml" Target="../ink/ink89.xml"/><Relationship Id="rId340" Type="http://schemas.openxmlformats.org/officeDocument/2006/relationships/image" Target="../media/image635.png"/><Relationship Id="rId361" Type="http://schemas.openxmlformats.org/officeDocument/2006/relationships/customXml" Target="../ink/ink182.xml"/><Relationship Id="rId196" Type="http://schemas.openxmlformats.org/officeDocument/2006/relationships/image" Target="../media/image563.png"/><Relationship Id="rId200" Type="http://schemas.openxmlformats.org/officeDocument/2006/relationships/image" Target="../media/image565.png"/><Relationship Id="rId382" Type="http://schemas.openxmlformats.org/officeDocument/2006/relationships/image" Target="../media/image656.png"/><Relationship Id="rId16" Type="http://schemas.openxmlformats.org/officeDocument/2006/relationships/image" Target="../media/image473.png"/><Relationship Id="rId221" Type="http://schemas.openxmlformats.org/officeDocument/2006/relationships/customXml" Target="../ink/ink112.xml"/><Relationship Id="rId242" Type="http://schemas.openxmlformats.org/officeDocument/2006/relationships/image" Target="../media/image586.png"/><Relationship Id="rId263" Type="http://schemas.openxmlformats.org/officeDocument/2006/relationships/customXml" Target="../ink/ink133.xml"/><Relationship Id="rId284" Type="http://schemas.openxmlformats.org/officeDocument/2006/relationships/image" Target="../media/image607.png"/><Relationship Id="rId319" Type="http://schemas.openxmlformats.org/officeDocument/2006/relationships/customXml" Target="../ink/ink161.xml"/><Relationship Id="rId37" Type="http://schemas.openxmlformats.org/officeDocument/2006/relationships/customXml" Target="../ink/ink20.xml"/><Relationship Id="rId58" Type="http://schemas.openxmlformats.org/officeDocument/2006/relationships/image" Target="../media/image494.png"/><Relationship Id="rId79" Type="http://schemas.openxmlformats.org/officeDocument/2006/relationships/customXml" Target="../ink/ink41.xml"/><Relationship Id="rId102" Type="http://schemas.openxmlformats.org/officeDocument/2006/relationships/image" Target="../media/image516.png"/><Relationship Id="rId123" Type="http://schemas.openxmlformats.org/officeDocument/2006/relationships/customXml" Target="../ink/ink63.xml"/><Relationship Id="rId144" Type="http://schemas.openxmlformats.org/officeDocument/2006/relationships/image" Target="../media/image537.png"/><Relationship Id="rId330" Type="http://schemas.openxmlformats.org/officeDocument/2006/relationships/image" Target="../media/image630.png"/><Relationship Id="rId90" Type="http://schemas.openxmlformats.org/officeDocument/2006/relationships/image" Target="../media/image510.png"/><Relationship Id="rId165" Type="http://schemas.openxmlformats.org/officeDocument/2006/relationships/customXml" Target="../ink/ink84.xml"/><Relationship Id="rId186" Type="http://schemas.openxmlformats.org/officeDocument/2006/relationships/image" Target="../media/image558.png"/><Relationship Id="rId351" Type="http://schemas.openxmlformats.org/officeDocument/2006/relationships/customXml" Target="../ink/ink177.xml"/><Relationship Id="rId372" Type="http://schemas.openxmlformats.org/officeDocument/2006/relationships/image" Target="../media/image651.png"/><Relationship Id="rId393" Type="http://schemas.openxmlformats.org/officeDocument/2006/relationships/customXml" Target="../ink/ink198.xml"/><Relationship Id="rId211" Type="http://schemas.openxmlformats.org/officeDocument/2006/relationships/customXml" Target="../ink/ink107.xml"/><Relationship Id="rId232" Type="http://schemas.openxmlformats.org/officeDocument/2006/relationships/image" Target="../media/image581.png"/><Relationship Id="rId253" Type="http://schemas.openxmlformats.org/officeDocument/2006/relationships/customXml" Target="../ink/ink128.xml"/><Relationship Id="rId274" Type="http://schemas.openxmlformats.org/officeDocument/2006/relationships/image" Target="../media/image602.png"/><Relationship Id="rId295" Type="http://schemas.openxmlformats.org/officeDocument/2006/relationships/customXml" Target="../ink/ink149.xml"/><Relationship Id="rId309" Type="http://schemas.openxmlformats.org/officeDocument/2006/relationships/customXml" Target="../ink/ink156.xml"/><Relationship Id="rId27" Type="http://schemas.openxmlformats.org/officeDocument/2006/relationships/customXml" Target="../ink/ink15.xml"/><Relationship Id="rId48" Type="http://schemas.openxmlformats.org/officeDocument/2006/relationships/image" Target="../media/image489.png"/><Relationship Id="rId69" Type="http://schemas.openxmlformats.org/officeDocument/2006/relationships/customXml" Target="../ink/ink36.xml"/><Relationship Id="rId113" Type="http://schemas.openxmlformats.org/officeDocument/2006/relationships/customXml" Target="../ink/ink58.xml"/><Relationship Id="rId134" Type="http://schemas.openxmlformats.org/officeDocument/2006/relationships/image" Target="../media/image532.png"/><Relationship Id="rId320" Type="http://schemas.openxmlformats.org/officeDocument/2006/relationships/image" Target="../media/image625.png"/><Relationship Id="rId80" Type="http://schemas.openxmlformats.org/officeDocument/2006/relationships/image" Target="../media/image505.png"/><Relationship Id="rId155" Type="http://schemas.openxmlformats.org/officeDocument/2006/relationships/customXml" Target="../ink/ink79.xml"/><Relationship Id="rId176" Type="http://schemas.openxmlformats.org/officeDocument/2006/relationships/image" Target="../media/image553.png"/><Relationship Id="rId197" Type="http://schemas.openxmlformats.org/officeDocument/2006/relationships/customXml" Target="../ink/ink100.xml"/><Relationship Id="rId341" Type="http://schemas.openxmlformats.org/officeDocument/2006/relationships/customXml" Target="../ink/ink172.xml"/><Relationship Id="rId362" Type="http://schemas.openxmlformats.org/officeDocument/2006/relationships/image" Target="../media/image646.png"/><Relationship Id="rId383" Type="http://schemas.openxmlformats.org/officeDocument/2006/relationships/customXml" Target="../ink/ink193.xml"/><Relationship Id="rId201" Type="http://schemas.openxmlformats.org/officeDocument/2006/relationships/customXml" Target="../ink/ink102.xml"/><Relationship Id="rId222" Type="http://schemas.openxmlformats.org/officeDocument/2006/relationships/image" Target="../media/image576.png"/><Relationship Id="rId243" Type="http://schemas.openxmlformats.org/officeDocument/2006/relationships/customXml" Target="../ink/ink123.xml"/><Relationship Id="rId264" Type="http://schemas.openxmlformats.org/officeDocument/2006/relationships/image" Target="../media/image597.png"/><Relationship Id="rId285" Type="http://schemas.openxmlformats.org/officeDocument/2006/relationships/customXml" Target="../ink/ink144.xml"/><Relationship Id="rId17" Type="http://schemas.openxmlformats.org/officeDocument/2006/relationships/customXml" Target="../ink/ink10.xml"/><Relationship Id="rId38" Type="http://schemas.openxmlformats.org/officeDocument/2006/relationships/image" Target="../media/image484.png"/><Relationship Id="rId59" Type="http://schemas.openxmlformats.org/officeDocument/2006/relationships/customXml" Target="../ink/ink31.xml"/><Relationship Id="rId103" Type="http://schemas.openxmlformats.org/officeDocument/2006/relationships/customXml" Target="../ink/ink53.xml"/><Relationship Id="rId124" Type="http://schemas.openxmlformats.org/officeDocument/2006/relationships/image" Target="../media/image527.png"/><Relationship Id="rId310" Type="http://schemas.openxmlformats.org/officeDocument/2006/relationships/image" Target="../media/image620.png"/><Relationship Id="rId70" Type="http://schemas.openxmlformats.org/officeDocument/2006/relationships/image" Target="../media/image500.png"/><Relationship Id="rId91" Type="http://schemas.openxmlformats.org/officeDocument/2006/relationships/customXml" Target="../ink/ink47.xml"/><Relationship Id="rId145" Type="http://schemas.openxmlformats.org/officeDocument/2006/relationships/customXml" Target="../ink/ink74.xml"/><Relationship Id="rId166" Type="http://schemas.openxmlformats.org/officeDocument/2006/relationships/image" Target="../media/image548.png"/><Relationship Id="rId187" Type="http://schemas.openxmlformats.org/officeDocument/2006/relationships/customXml" Target="../ink/ink95.xml"/><Relationship Id="rId331" Type="http://schemas.openxmlformats.org/officeDocument/2006/relationships/customXml" Target="../ink/ink167.xml"/><Relationship Id="rId352" Type="http://schemas.openxmlformats.org/officeDocument/2006/relationships/image" Target="../media/image641.png"/><Relationship Id="rId373" Type="http://schemas.openxmlformats.org/officeDocument/2006/relationships/customXml" Target="../ink/ink188.xml"/><Relationship Id="rId394" Type="http://schemas.openxmlformats.org/officeDocument/2006/relationships/image" Target="../media/image662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571.png"/><Relationship Id="rId233" Type="http://schemas.openxmlformats.org/officeDocument/2006/relationships/customXml" Target="../ink/ink118.xml"/><Relationship Id="rId254" Type="http://schemas.openxmlformats.org/officeDocument/2006/relationships/image" Target="../media/image592.png"/><Relationship Id="rId28" Type="http://schemas.openxmlformats.org/officeDocument/2006/relationships/image" Target="../media/image479.png"/><Relationship Id="rId49" Type="http://schemas.openxmlformats.org/officeDocument/2006/relationships/customXml" Target="../ink/ink26.xml"/><Relationship Id="rId114" Type="http://schemas.openxmlformats.org/officeDocument/2006/relationships/image" Target="../media/image522.png"/><Relationship Id="rId275" Type="http://schemas.openxmlformats.org/officeDocument/2006/relationships/customXml" Target="../ink/ink139.xml"/><Relationship Id="rId296" Type="http://schemas.openxmlformats.org/officeDocument/2006/relationships/image" Target="../media/image613.png"/><Relationship Id="rId300" Type="http://schemas.openxmlformats.org/officeDocument/2006/relationships/image" Target="../media/image615.png"/><Relationship Id="rId60" Type="http://schemas.openxmlformats.org/officeDocument/2006/relationships/image" Target="../media/image495.png"/><Relationship Id="rId81" Type="http://schemas.openxmlformats.org/officeDocument/2006/relationships/customXml" Target="../ink/ink42.xml"/><Relationship Id="rId135" Type="http://schemas.openxmlformats.org/officeDocument/2006/relationships/customXml" Target="../ink/ink69.xml"/><Relationship Id="rId156" Type="http://schemas.openxmlformats.org/officeDocument/2006/relationships/image" Target="../media/image543.png"/><Relationship Id="rId177" Type="http://schemas.openxmlformats.org/officeDocument/2006/relationships/customXml" Target="../ink/ink90.xml"/><Relationship Id="rId198" Type="http://schemas.openxmlformats.org/officeDocument/2006/relationships/image" Target="../media/image564.png"/><Relationship Id="rId321" Type="http://schemas.openxmlformats.org/officeDocument/2006/relationships/customXml" Target="../ink/ink162.xml"/><Relationship Id="rId342" Type="http://schemas.openxmlformats.org/officeDocument/2006/relationships/image" Target="../media/image636.png"/><Relationship Id="rId363" Type="http://schemas.openxmlformats.org/officeDocument/2006/relationships/customXml" Target="../ink/ink183.xml"/><Relationship Id="rId384" Type="http://schemas.openxmlformats.org/officeDocument/2006/relationships/image" Target="../media/image657.png"/><Relationship Id="rId202" Type="http://schemas.openxmlformats.org/officeDocument/2006/relationships/image" Target="../media/image566.png"/><Relationship Id="rId223" Type="http://schemas.openxmlformats.org/officeDocument/2006/relationships/customXml" Target="../ink/ink113.xml"/><Relationship Id="rId244" Type="http://schemas.openxmlformats.org/officeDocument/2006/relationships/image" Target="../media/image587.png"/><Relationship Id="rId18" Type="http://schemas.openxmlformats.org/officeDocument/2006/relationships/image" Target="../media/image474.png"/><Relationship Id="rId39" Type="http://schemas.openxmlformats.org/officeDocument/2006/relationships/customXml" Target="../ink/ink21.xml"/><Relationship Id="rId265" Type="http://schemas.openxmlformats.org/officeDocument/2006/relationships/customXml" Target="../ink/ink134.xml"/><Relationship Id="rId286" Type="http://schemas.openxmlformats.org/officeDocument/2006/relationships/image" Target="../media/image608.png"/><Relationship Id="rId50" Type="http://schemas.openxmlformats.org/officeDocument/2006/relationships/image" Target="../media/image490.png"/><Relationship Id="rId104" Type="http://schemas.openxmlformats.org/officeDocument/2006/relationships/image" Target="../media/image517.png"/><Relationship Id="rId125" Type="http://schemas.openxmlformats.org/officeDocument/2006/relationships/customXml" Target="../ink/ink64.xml"/><Relationship Id="rId146" Type="http://schemas.openxmlformats.org/officeDocument/2006/relationships/image" Target="../media/image538.png"/><Relationship Id="rId167" Type="http://schemas.openxmlformats.org/officeDocument/2006/relationships/customXml" Target="../ink/ink85.xml"/><Relationship Id="rId188" Type="http://schemas.openxmlformats.org/officeDocument/2006/relationships/image" Target="../media/image559.png"/><Relationship Id="rId311" Type="http://schemas.openxmlformats.org/officeDocument/2006/relationships/customXml" Target="../ink/ink157.xml"/><Relationship Id="rId332" Type="http://schemas.openxmlformats.org/officeDocument/2006/relationships/image" Target="../media/image631.png"/><Relationship Id="rId353" Type="http://schemas.openxmlformats.org/officeDocument/2006/relationships/customXml" Target="../ink/ink178.xml"/><Relationship Id="rId374" Type="http://schemas.openxmlformats.org/officeDocument/2006/relationships/image" Target="../media/image652.png"/><Relationship Id="rId395" Type="http://schemas.openxmlformats.org/officeDocument/2006/relationships/customXml" Target="../ink/ink199.xml"/><Relationship Id="rId71" Type="http://schemas.openxmlformats.org/officeDocument/2006/relationships/customXml" Target="../ink/ink37.xml"/><Relationship Id="rId92" Type="http://schemas.openxmlformats.org/officeDocument/2006/relationships/image" Target="../media/image511.png"/><Relationship Id="rId213" Type="http://schemas.openxmlformats.org/officeDocument/2006/relationships/customXml" Target="../ink/ink108.xml"/><Relationship Id="rId234" Type="http://schemas.openxmlformats.org/officeDocument/2006/relationships/image" Target="../media/image582.png"/><Relationship Id="rId2" Type="http://schemas.openxmlformats.org/officeDocument/2006/relationships/image" Target="../media/image5.png"/><Relationship Id="rId29" Type="http://schemas.openxmlformats.org/officeDocument/2006/relationships/customXml" Target="../ink/ink16.xml"/><Relationship Id="rId255" Type="http://schemas.openxmlformats.org/officeDocument/2006/relationships/customXml" Target="../ink/ink129.xml"/><Relationship Id="rId276" Type="http://schemas.openxmlformats.org/officeDocument/2006/relationships/image" Target="../media/image603.png"/><Relationship Id="rId297" Type="http://schemas.openxmlformats.org/officeDocument/2006/relationships/customXml" Target="../ink/ink150.xml"/><Relationship Id="rId40" Type="http://schemas.openxmlformats.org/officeDocument/2006/relationships/image" Target="../media/image485.png"/><Relationship Id="rId115" Type="http://schemas.openxmlformats.org/officeDocument/2006/relationships/customXml" Target="../ink/ink59.xml"/><Relationship Id="rId136" Type="http://schemas.openxmlformats.org/officeDocument/2006/relationships/image" Target="../media/image533.png"/><Relationship Id="rId157" Type="http://schemas.openxmlformats.org/officeDocument/2006/relationships/customXml" Target="../ink/ink80.xml"/><Relationship Id="rId178" Type="http://schemas.openxmlformats.org/officeDocument/2006/relationships/image" Target="../media/image554.png"/><Relationship Id="rId301" Type="http://schemas.openxmlformats.org/officeDocument/2006/relationships/customXml" Target="../ink/ink152.xml"/><Relationship Id="rId322" Type="http://schemas.openxmlformats.org/officeDocument/2006/relationships/image" Target="../media/image626.png"/><Relationship Id="rId343" Type="http://schemas.openxmlformats.org/officeDocument/2006/relationships/customXml" Target="../ink/ink173.xml"/><Relationship Id="rId364" Type="http://schemas.openxmlformats.org/officeDocument/2006/relationships/image" Target="../media/image647.png"/><Relationship Id="rId61" Type="http://schemas.openxmlformats.org/officeDocument/2006/relationships/customXml" Target="../ink/ink32.xml"/><Relationship Id="rId82" Type="http://schemas.openxmlformats.org/officeDocument/2006/relationships/image" Target="../media/image506.png"/><Relationship Id="rId199" Type="http://schemas.openxmlformats.org/officeDocument/2006/relationships/customXml" Target="../ink/ink101.xml"/><Relationship Id="rId203" Type="http://schemas.openxmlformats.org/officeDocument/2006/relationships/customXml" Target="../ink/ink103.xml"/><Relationship Id="rId385" Type="http://schemas.openxmlformats.org/officeDocument/2006/relationships/customXml" Target="../ink/ink194.xml"/><Relationship Id="rId19" Type="http://schemas.openxmlformats.org/officeDocument/2006/relationships/customXml" Target="../ink/ink11.xml"/><Relationship Id="rId224" Type="http://schemas.openxmlformats.org/officeDocument/2006/relationships/image" Target="../media/image577.png"/><Relationship Id="rId245" Type="http://schemas.openxmlformats.org/officeDocument/2006/relationships/customXml" Target="../ink/ink124.xml"/><Relationship Id="rId266" Type="http://schemas.openxmlformats.org/officeDocument/2006/relationships/image" Target="../media/image598.png"/><Relationship Id="rId287" Type="http://schemas.openxmlformats.org/officeDocument/2006/relationships/customXml" Target="../ink/ink145.xml"/><Relationship Id="rId30" Type="http://schemas.openxmlformats.org/officeDocument/2006/relationships/image" Target="../media/image480.png"/><Relationship Id="rId105" Type="http://schemas.openxmlformats.org/officeDocument/2006/relationships/customXml" Target="../ink/ink54.xml"/><Relationship Id="rId126" Type="http://schemas.openxmlformats.org/officeDocument/2006/relationships/image" Target="../media/image528.png"/><Relationship Id="rId147" Type="http://schemas.openxmlformats.org/officeDocument/2006/relationships/customXml" Target="../ink/ink75.xml"/><Relationship Id="rId168" Type="http://schemas.openxmlformats.org/officeDocument/2006/relationships/image" Target="../media/image549.png"/><Relationship Id="rId312" Type="http://schemas.openxmlformats.org/officeDocument/2006/relationships/image" Target="../media/image621.png"/><Relationship Id="rId333" Type="http://schemas.openxmlformats.org/officeDocument/2006/relationships/customXml" Target="../ink/ink168.xml"/><Relationship Id="rId354" Type="http://schemas.openxmlformats.org/officeDocument/2006/relationships/image" Target="../media/image642.png"/><Relationship Id="rId51" Type="http://schemas.openxmlformats.org/officeDocument/2006/relationships/customXml" Target="../ink/ink27.xml"/><Relationship Id="rId72" Type="http://schemas.openxmlformats.org/officeDocument/2006/relationships/image" Target="../media/image501.png"/><Relationship Id="rId93" Type="http://schemas.openxmlformats.org/officeDocument/2006/relationships/customXml" Target="../ink/ink48.xml"/><Relationship Id="rId189" Type="http://schemas.openxmlformats.org/officeDocument/2006/relationships/customXml" Target="../ink/ink96.xml"/><Relationship Id="rId375" Type="http://schemas.openxmlformats.org/officeDocument/2006/relationships/customXml" Target="../ink/ink189.xml"/><Relationship Id="rId396" Type="http://schemas.openxmlformats.org/officeDocument/2006/relationships/image" Target="../media/image663.png"/><Relationship Id="rId3" Type="http://schemas.openxmlformats.org/officeDocument/2006/relationships/customXml" Target="../ink/ink3.xml"/><Relationship Id="rId214" Type="http://schemas.openxmlformats.org/officeDocument/2006/relationships/image" Target="../media/image572.png"/><Relationship Id="rId235" Type="http://schemas.openxmlformats.org/officeDocument/2006/relationships/customXml" Target="../ink/ink119.xml"/><Relationship Id="rId256" Type="http://schemas.openxmlformats.org/officeDocument/2006/relationships/image" Target="../media/image593.png"/><Relationship Id="rId277" Type="http://schemas.openxmlformats.org/officeDocument/2006/relationships/customXml" Target="../ink/ink140.xml"/><Relationship Id="rId298" Type="http://schemas.openxmlformats.org/officeDocument/2006/relationships/image" Target="../media/image614.png"/><Relationship Id="rId400" Type="http://schemas.openxmlformats.org/officeDocument/2006/relationships/image" Target="../media/image665.png"/><Relationship Id="rId116" Type="http://schemas.openxmlformats.org/officeDocument/2006/relationships/image" Target="../media/image523.png"/><Relationship Id="rId137" Type="http://schemas.openxmlformats.org/officeDocument/2006/relationships/customXml" Target="../ink/ink70.xml"/><Relationship Id="rId158" Type="http://schemas.openxmlformats.org/officeDocument/2006/relationships/image" Target="../media/image544.png"/><Relationship Id="rId302" Type="http://schemas.openxmlformats.org/officeDocument/2006/relationships/image" Target="../media/image616.png"/><Relationship Id="rId323" Type="http://schemas.openxmlformats.org/officeDocument/2006/relationships/customXml" Target="../ink/ink163.xml"/><Relationship Id="rId344" Type="http://schemas.openxmlformats.org/officeDocument/2006/relationships/image" Target="../media/image637.png"/><Relationship Id="rId20" Type="http://schemas.openxmlformats.org/officeDocument/2006/relationships/image" Target="../media/image475.png"/><Relationship Id="rId41" Type="http://schemas.openxmlformats.org/officeDocument/2006/relationships/customXml" Target="../ink/ink22.xml"/><Relationship Id="rId62" Type="http://schemas.openxmlformats.org/officeDocument/2006/relationships/image" Target="../media/image496.png"/><Relationship Id="rId83" Type="http://schemas.openxmlformats.org/officeDocument/2006/relationships/customXml" Target="../ink/ink43.xml"/><Relationship Id="rId179" Type="http://schemas.openxmlformats.org/officeDocument/2006/relationships/customXml" Target="../ink/ink91.xml"/><Relationship Id="rId365" Type="http://schemas.openxmlformats.org/officeDocument/2006/relationships/customXml" Target="../ink/ink184.xml"/><Relationship Id="rId386" Type="http://schemas.openxmlformats.org/officeDocument/2006/relationships/image" Target="../media/image658.png"/><Relationship Id="rId190" Type="http://schemas.openxmlformats.org/officeDocument/2006/relationships/image" Target="../media/image560.png"/><Relationship Id="rId204" Type="http://schemas.openxmlformats.org/officeDocument/2006/relationships/image" Target="../media/image567.png"/><Relationship Id="rId225" Type="http://schemas.openxmlformats.org/officeDocument/2006/relationships/customXml" Target="../ink/ink114.xml"/><Relationship Id="rId246" Type="http://schemas.openxmlformats.org/officeDocument/2006/relationships/image" Target="../media/image588.png"/><Relationship Id="rId267" Type="http://schemas.openxmlformats.org/officeDocument/2006/relationships/customXml" Target="../ink/ink135.xml"/><Relationship Id="rId288" Type="http://schemas.openxmlformats.org/officeDocument/2006/relationships/image" Target="../media/image609.png"/><Relationship Id="rId106" Type="http://schemas.openxmlformats.org/officeDocument/2006/relationships/image" Target="../media/image518.png"/><Relationship Id="rId127" Type="http://schemas.openxmlformats.org/officeDocument/2006/relationships/customXml" Target="../ink/ink65.xml"/><Relationship Id="rId313" Type="http://schemas.openxmlformats.org/officeDocument/2006/relationships/customXml" Target="../ink/ink158.xml"/><Relationship Id="rId10" Type="http://schemas.openxmlformats.org/officeDocument/2006/relationships/image" Target="../media/image470.png"/><Relationship Id="rId31" Type="http://schemas.openxmlformats.org/officeDocument/2006/relationships/customXml" Target="../ink/ink17.xml"/><Relationship Id="rId52" Type="http://schemas.openxmlformats.org/officeDocument/2006/relationships/image" Target="../media/image491.png"/><Relationship Id="rId73" Type="http://schemas.openxmlformats.org/officeDocument/2006/relationships/customXml" Target="../ink/ink38.xml"/><Relationship Id="rId94" Type="http://schemas.openxmlformats.org/officeDocument/2006/relationships/image" Target="../media/image512.png"/><Relationship Id="rId148" Type="http://schemas.openxmlformats.org/officeDocument/2006/relationships/image" Target="../media/image539.png"/><Relationship Id="rId169" Type="http://schemas.openxmlformats.org/officeDocument/2006/relationships/customXml" Target="../ink/ink86.xml"/><Relationship Id="rId334" Type="http://schemas.openxmlformats.org/officeDocument/2006/relationships/image" Target="../media/image632.png"/><Relationship Id="rId355" Type="http://schemas.openxmlformats.org/officeDocument/2006/relationships/customXml" Target="../ink/ink179.xml"/><Relationship Id="rId376" Type="http://schemas.openxmlformats.org/officeDocument/2006/relationships/image" Target="../media/image653.png"/><Relationship Id="rId397" Type="http://schemas.openxmlformats.org/officeDocument/2006/relationships/customXml" Target="../ink/ink200.xml"/><Relationship Id="rId4" Type="http://schemas.openxmlformats.org/officeDocument/2006/relationships/image" Target="../media/image467.png"/><Relationship Id="rId180" Type="http://schemas.openxmlformats.org/officeDocument/2006/relationships/image" Target="../media/image555.png"/><Relationship Id="rId215" Type="http://schemas.openxmlformats.org/officeDocument/2006/relationships/customXml" Target="../ink/ink109.xml"/><Relationship Id="rId236" Type="http://schemas.openxmlformats.org/officeDocument/2006/relationships/image" Target="../media/image583.png"/><Relationship Id="rId257" Type="http://schemas.openxmlformats.org/officeDocument/2006/relationships/customXml" Target="../ink/ink130.xml"/><Relationship Id="rId278" Type="http://schemas.openxmlformats.org/officeDocument/2006/relationships/image" Target="../media/image604.png"/><Relationship Id="rId401" Type="http://schemas.openxmlformats.org/officeDocument/2006/relationships/customXml" Target="../ink/ink202.xml"/><Relationship Id="rId303" Type="http://schemas.openxmlformats.org/officeDocument/2006/relationships/customXml" Target="../ink/ink153.xml"/><Relationship Id="rId42" Type="http://schemas.openxmlformats.org/officeDocument/2006/relationships/image" Target="../media/image486.png"/><Relationship Id="rId84" Type="http://schemas.openxmlformats.org/officeDocument/2006/relationships/image" Target="../media/image507.png"/><Relationship Id="rId138" Type="http://schemas.openxmlformats.org/officeDocument/2006/relationships/image" Target="../media/image534.png"/><Relationship Id="rId345" Type="http://schemas.openxmlformats.org/officeDocument/2006/relationships/customXml" Target="../ink/ink174.xml"/><Relationship Id="rId387" Type="http://schemas.openxmlformats.org/officeDocument/2006/relationships/customXml" Target="../ink/ink195.xml"/><Relationship Id="rId191" Type="http://schemas.openxmlformats.org/officeDocument/2006/relationships/customXml" Target="../ink/ink97.xml"/><Relationship Id="rId205" Type="http://schemas.openxmlformats.org/officeDocument/2006/relationships/customXml" Target="../ink/ink104.xml"/><Relationship Id="rId247" Type="http://schemas.openxmlformats.org/officeDocument/2006/relationships/customXml" Target="../ink/ink125.xml"/><Relationship Id="rId107" Type="http://schemas.openxmlformats.org/officeDocument/2006/relationships/customXml" Target="../ink/ink55.xml"/><Relationship Id="rId289" Type="http://schemas.openxmlformats.org/officeDocument/2006/relationships/customXml" Target="../ink/ink146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26.png"/><Relationship Id="rId299" Type="http://schemas.openxmlformats.org/officeDocument/2006/relationships/image" Target="../media/image817.png"/><Relationship Id="rId21" Type="http://schemas.openxmlformats.org/officeDocument/2006/relationships/image" Target="../media/image678.png"/><Relationship Id="rId63" Type="http://schemas.openxmlformats.org/officeDocument/2006/relationships/image" Target="../media/image699.png"/><Relationship Id="rId159" Type="http://schemas.openxmlformats.org/officeDocument/2006/relationships/image" Target="../media/image747.png"/><Relationship Id="rId324" Type="http://schemas.openxmlformats.org/officeDocument/2006/relationships/customXml" Target="../ink/ink366.xml"/><Relationship Id="rId366" Type="http://schemas.openxmlformats.org/officeDocument/2006/relationships/customXml" Target="../ink/ink387.xml"/><Relationship Id="rId531" Type="http://schemas.openxmlformats.org/officeDocument/2006/relationships/image" Target="../media/image933.png"/><Relationship Id="rId170" Type="http://schemas.openxmlformats.org/officeDocument/2006/relationships/customXml" Target="../ink/ink289.xml"/><Relationship Id="rId226" Type="http://schemas.openxmlformats.org/officeDocument/2006/relationships/customXml" Target="../ink/ink317.xml"/><Relationship Id="rId433" Type="http://schemas.openxmlformats.org/officeDocument/2006/relationships/image" Target="../media/image884.png"/><Relationship Id="rId268" Type="http://schemas.openxmlformats.org/officeDocument/2006/relationships/customXml" Target="../ink/ink338.xml"/><Relationship Id="rId475" Type="http://schemas.openxmlformats.org/officeDocument/2006/relationships/image" Target="../media/image905.png"/><Relationship Id="rId32" Type="http://schemas.openxmlformats.org/officeDocument/2006/relationships/customXml" Target="../ink/ink220.xml"/><Relationship Id="rId74" Type="http://schemas.openxmlformats.org/officeDocument/2006/relationships/customXml" Target="../ink/ink241.xml"/><Relationship Id="rId128" Type="http://schemas.openxmlformats.org/officeDocument/2006/relationships/customXml" Target="../ink/ink268.xml"/><Relationship Id="rId335" Type="http://schemas.openxmlformats.org/officeDocument/2006/relationships/image" Target="../media/image835.png"/><Relationship Id="rId377" Type="http://schemas.openxmlformats.org/officeDocument/2006/relationships/image" Target="../media/image856.png"/><Relationship Id="rId500" Type="http://schemas.openxmlformats.org/officeDocument/2006/relationships/customXml" Target="../ink/ink454.xml"/><Relationship Id="rId5" Type="http://schemas.openxmlformats.org/officeDocument/2006/relationships/image" Target="../media/image670.png"/><Relationship Id="rId181" Type="http://schemas.openxmlformats.org/officeDocument/2006/relationships/image" Target="../media/image758.png"/><Relationship Id="rId237" Type="http://schemas.openxmlformats.org/officeDocument/2006/relationships/image" Target="../media/image786.png"/><Relationship Id="rId402" Type="http://schemas.openxmlformats.org/officeDocument/2006/relationships/customXml" Target="../ink/ink405.xml"/><Relationship Id="rId279" Type="http://schemas.openxmlformats.org/officeDocument/2006/relationships/image" Target="../media/image807.png"/><Relationship Id="rId444" Type="http://schemas.openxmlformats.org/officeDocument/2006/relationships/customXml" Target="../ink/ink426.xml"/><Relationship Id="rId486" Type="http://schemas.openxmlformats.org/officeDocument/2006/relationships/customXml" Target="../ink/ink447.xml"/><Relationship Id="rId43" Type="http://schemas.openxmlformats.org/officeDocument/2006/relationships/image" Target="../media/image689.png"/><Relationship Id="rId139" Type="http://schemas.openxmlformats.org/officeDocument/2006/relationships/image" Target="../media/image737.png"/><Relationship Id="rId290" Type="http://schemas.openxmlformats.org/officeDocument/2006/relationships/customXml" Target="../ink/ink349.xml"/><Relationship Id="rId304" Type="http://schemas.openxmlformats.org/officeDocument/2006/relationships/customXml" Target="../ink/ink356.xml"/><Relationship Id="rId346" Type="http://schemas.openxmlformats.org/officeDocument/2006/relationships/customXml" Target="../ink/ink377.xml"/><Relationship Id="rId388" Type="http://schemas.openxmlformats.org/officeDocument/2006/relationships/customXml" Target="../ink/ink398.xml"/><Relationship Id="rId511" Type="http://schemas.openxmlformats.org/officeDocument/2006/relationships/image" Target="../media/image923.png"/><Relationship Id="rId85" Type="http://schemas.openxmlformats.org/officeDocument/2006/relationships/image" Target="../media/image710.png"/><Relationship Id="rId150" Type="http://schemas.openxmlformats.org/officeDocument/2006/relationships/customXml" Target="../ink/ink279.xml"/><Relationship Id="rId192" Type="http://schemas.openxmlformats.org/officeDocument/2006/relationships/customXml" Target="../ink/ink300.xml"/><Relationship Id="rId206" Type="http://schemas.openxmlformats.org/officeDocument/2006/relationships/customXml" Target="../ink/ink307.xml"/><Relationship Id="rId413" Type="http://schemas.openxmlformats.org/officeDocument/2006/relationships/image" Target="../media/image874.png"/><Relationship Id="rId248" Type="http://schemas.openxmlformats.org/officeDocument/2006/relationships/customXml" Target="../ink/ink328.xml"/><Relationship Id="rId455" Type="http://schemas.openxmlformats.org/officeDocument/2006/relationships/image" Target="../media/image895.png"/><Relationship Id="rId497" Type="http://schemas.openxmlformats.org/officeDocument/2006/relationships/image" Target="../media/image916.png"/><Relationship Id="rId12" Type="http://schemas.openxmlformats.org/officeDocument/2006/relationships/customXml" Target="../ink/ink210.xml"/><Relationship Id="rId108" Type="http://schemas.openxmlformats.org/officeDocument/2006/relationships/customXml" Target="../ink/ink258.xml"/><Relationship Id="rId315" Type="http://schemas.openxmlformats.org/officeDocument/2006/relationships/image" Target="../media/image825.png"/><Relationship Id="rId357" Type="http://schemas.openxmlformats.org/officeDocument/2006/relationships/image" Target="../media/image846.png"/><Relationship Id="rId522" Type="http://schemas.openxmlformats.org/officeDocument/2006/relationships/customXml" Target="../ink/ink465.xml"/><Relationship Id="rId54" Type="http://schemas.openxmlformats.org/officeDocument/2006/relationships/customXml" Target="../ink/ink231.xml"/><Relationship Id="rId96" Type="http://schemas.openxmlformats.org/officeDocument/2006/relationships/customXml" Target="../ink/ink252.xml"/><Relationship Id="rId161" Type="http://schemas.openxmlformats.org/officeDocument/2006/relationships/image" Target="../media/image748.png"/><Relationship Id="rId217" Type="http://schemas.openxmlformats.org/officeDocument/2006/relationships/image" Target="../media/image776.png"/><Relationship Id="rId399" Type="http://schemas.openxmlformats.org/officeDocument/2006/relationships/image" Target="../media/image867.png"/><Relationship Id="rId259" Type="http://schemas.openxmlformats.org/officeDocument/2006/relationships/image" Target="../media/image797.png"/><Relationship Id="rId424" Type="http://schemas.openxmlformats.org/officeDocument/2006/relationships/customXml" Target="../ink/ink416.xml"/><Relationship Id="rId466" Type="http://schemas.openxmlformats.org/officeDocument/2006/relationships/customXml" Target="../ink/ink437.xml"/><Relationship Id="rId23" Type="http://schemas.openxmlformats.org/officeDocument/2006/relationships/image" Target="../media/image679.png"/><Relationship Id="rId119" Type="http://schemas.openxmlformats.org/officeDocument/2006/relationships/image" Target="../media/image727.png"/><Relationship Id="rId270" Type="http://schemas.openxmlformats.org/officeDocument/2006/relationships/customXml" Target="../ink/ink339.xml"/><Relationship Id="rId326" Type="http://schemas.openxmlformats.org/officeDocument/2006/relationships/customXml" Target="../ink/ink367.xml"/><Relationship Id="rId533" Type="http://schemas.openxmlformats.org/officeDocument/2006/relationships/image" Target="../media/image934.png"/><Relationship Id="rId65" Type="http://schemas.openxmlformats.org/officeDocument/2006/relationships/image" Target="../media/image700.png"/><Relationship Id="rId130" Type="http://schemas.openxmlformats.org/officeDocument/2006/relationships/customXml" Target="../ink/ink269.xml"/><Relationship Id="rId368" Type="http://schemas.openxmlformats.org/officeDocument/2006/relationships/customXml" Target="../ink/ink388.xml"/><Relationship Id="rId172" Type="http://schemas.openxmlformats.org/officeDocument/2006/relationships/customXml" Target="../ink/ink290.xml"/><Relationship Id="rId228" Type="http://schemas.openxmlformats.org/officeDocument/2006/relationships/customXml" Target="../ink/ink318.xml"/><Relationship Id="rId435" Type="http://schemas.openxmlformats.org/officeDocument/2006/relationships/image" Target="../media/image885.png"/><Relationship Id="rId477" Type="http://schemas.openxmlformats.org/officeDocument/2006/relationships/image" Target="../media/image906.png"/><Relationship Id="rId281" Type="http://schemas.openxmlformats.org/officeDocument/2006/relationships/image" Target="../media/image808.png"/><Relationship Id="rId337" Type="http://schemas.openxmlformats.org/officeDocument/2006/relationships/image" Target="../media/image836.png"/><Relationship Id="rId502" Type="http://schemas.openxmlformats.org/officeDocument/2006/relationships/customXml" Target="../ink/ink455.xml"/><Relationship Id="rId34" Type="http://schemas.openxmlformats.org/officeDocument/2006/relationships/customXml" Target="../ink/ink221.xml"/><Relationship Id="rId76" Type="http://schemas.openxmlformats.org/officeDocument/2006/relationships/customXml" Target="../ink/ink242.xml"/><Relationship Id="rId141" Type="http://schemas.openxmlformats.org/officeDocument/2006/relationships/image" Target="../media/image738.png"/><Relationship Id="rId379" Type="http://schemas.openxmlformats.org/officeDocument/2006/relationships/image" Target="../media/image857.png"/><Relationship Id="rId7" Type="http://schemas.openxmlformats.org/officeDocument/2006/relationships/image" Target="../media/image671.png"/><Relationship Id="rId183" Type="http://schemas.openxmlformats.org/officeDocument/2006/relationships/image" Target="../media/image759.png"/><Relationship Id="rId239" Type="http://schemas.openxmlformats.org/officeDocument/2006/relationships/image" Target="../media/image787.png"/><Relationship Id="rId390" Type="http://schemas.openxmlformats.org/officeDocument/2006/relationships/customXml" Target="../ink/ink399.xml"/><Relationship Id="rId404" Type="http://schemas.openxmlformats.org/officeDocument/2006/relationships/customXml" Target="../ink/ink406.xml"/><Relationship Id="rId446" Type="http://schemas.openxmlformats.org/officeDocument/2006/relationships/customXml" Target="../ink/ink427.xml"/><Relationship Id="rId250" Type="http://schemas.openxmlformats.org/officeDocument/2006/relationships/customXml" Target="../ink/ink329.xml"/><Relationship Id="rId292" Type="http://schemas.openxmlformats.org/officeDocument/2006/relationships/customXml" Target="../ink/ink350.xml"/><Relationship Id="rId306" Type="http://schemas.openxmlformats.org/officeDocument/2006/relationships/customXml" Target="../ink/ink357.xml"/><Relationship Id="rId488" Type="http://schemas.openxmlformats.org/officeDocument/2006/relationships/customXml" Target="../ink/ink448.xml"/><Relationship Id="rId45" Type="http://schemas.openxmlformats.org/officeDocument/2006/relationships/image" Target="../media/image690.png"/><Relationship Id="rId87" Type="http://schemas.openxmlformats.org/officeDocument/2006/relationships/image" Target="../media/image711.png"/><Relationship Id="rId110" Type="http://schemas.openxmlformats.org/officeDocument/2006/relationships/customXml" Target="../ink/ink259.xml"/><Relationship Id="rId348" Type="http://schemas.openxmlformats.org/officeDocument/2006/relationships/customXml" Target="../ink/ink378.xml"/><Relationship Id="rId513" Type="http://schemas.openxmlformats.org/officeDocument/2006/relationships/image" Target="../media/image924.png"/><Relationship Id="rId152" Type="http://schemas.openxmlformats.org/officeDocument/2006/relationships/customXml" Target="../ink/ink280.xml"/><Relationship Id="rId194" Type="http://schemas.openxmlformats.org/officeDocument/2006/relationships/customXml" Target="../ink/ink301.xml"/><Relationship Id="rId208" Type="http://schemas.openxmlformats.org/officeDocument/2006/relationships/customXml" Target="../ink/ink308.xml"/><Relationship Id="rId415" Type="http://schemas.openxmlformats.org/officeDocument/2006/relationships/image" Target="../media/image875.png"/><Relationship Id="rId457" Type="http://schemas.openxmlformats.org/officeDocument/2006/relationships/image" Target="../media/image896.png"/><Relationship Id="rId261" Type="http://schemas.openxmlformats.org/officeDocument/2006/relationships/image" Target="../media/image798.png"/><Relationship Id="rId499" Type="http://schemas.openxmlformats.org/officeDocument/2006/relationships/image" Target="../media/image917.png"/><Relationship Id="rId14" Type="http://schemas.openxmlformats.org/officeDocument/2006/relationships/customXml" Target="../ink/ink211.xml"/><Relationship Id="rId56" Type="http://schemas.openxmlformats.org/officeDocument/2006/relationships/customXml" Target="../ink/ink232.xml"/><Relationship Id="rId317" Type="http://schemas.openxmlformats.org/officeDocument/2006/relationships/image" Target="../media/image826.png"/><Relationship Id="rId359" Type="http://schemas.openxmlformats.org/officeDocument/2006/relationships/image" Target="../media/image847.png"/><Relationship Id="rId524" Type="http://schemas.openxmlformats.org/officeDocument/2006/relationships/customXml" Target="../ink/ink466.xml"/><Relationship Id="rId98" Type="http://schemas.openxmlformats.org/officeDocument/2006/relationships/customXml" Target="../ink/ink253.xml"/><Relationship Id="rId121" Type="http://schemas.openxmlformats.org/officeDocument/2006/relationships/image" Target="../media/image728.png"/><Relationship Id="rId163" Type="http://schemas.openxmlformats.org/officeDocument/2006/relationships/image" Target="../media/image749.png"/><Relationship Id="rId219" Type="http://schemas.openxmlformats.org/officeDocument/2006/relationships/image" Target="../media/image777.png"/><Relationship Id="rId370" Type="http://schemas.openxmlformats.org/officeDocument/2006/relationships/customXml" Target="../ink/ink389.xml"/><Relationship Id="rId426" Type="http://schemas.openxmlformats.org/officeDocument/2006/relationships/customXml" Target="../ink/ink417.xml"/><Relationship Id="rId230" Type="http://schemas.openxmlformats.org/officeDocument/2006/relationships/customXml" Target="../ink/ink319.xml"/><Relationship Id="rId251" Type="http://schemas.openxmlformats.org/officeDocument/2006/relationships/image" Target="../media/image793.png"/><Relationship Id="rId468" Type="http://schemas.openxmlformats.org/officeDocument/2006/relationships/customXml" Target="../ink/ink438.xml"/><Relationship Id="rId489" Type="http://schemas.openxmlformats.org/officeDocument/2006/relationships/image" Target="../media/image912.png"/><Relationship Id="rId25" Type="http://schemas.openxmlformats.org/officeDocument/2006/relationships/image" Target="../media/image680.png"/><Relationship Id="rId46" Type="http://schemas.openxmlformats.org/officeDocument/2006/relationships/customXml" Target="../ink/ink227.xml"/><Relationship Id="rId67" Type="http://schemas.openxmlformats.org/officeDocument/2006/relationships/image" Target="../media/image701.png"/><Relationship Id="rId272" Type="http://schemas.openxmlformats.org/officeDocument/2006/relationships/customXml" Target="../ink/ink340.xml"/><Relationship Id="rId293" Type="http://schemas.openxmlformats.org/officeDocument/2006/relationships/image" Target="../media/image814.png"/><Relationship Id="rId307" Type="http://schemas.openxmlformats.org/officeDocument/2006/relationships/image" Target="../media/image821.png"/><Relationship Id="rId328" Type="http://schemas.openxmlformats.org/officeDocument/2006/relationships/customXml" Target="../ink/ink368.xml"/><Relationship Id="rId349" Type="http://schemas.openxmlformats.org/officeDocument/2006/relationships/image" Target="../media/image842.png"/><Relationship Id="rId514" Type="http://schemas.openxmlformats.org/officeDocument/2006/relationships/customXml" Target="../ink/ink461.xml"/><Relationship Id="rId88" Type="http://schemas.openxmlformats.org/officeDocument/2006/relationships/customXml" Target="../ink/ink248.xml"/><Relationship Id="rId111" Type="http://schemas.openxmlformats.org/officeDocument/2006/relationships/image" Target="../media/image723.png"/><Relationship Id="rId132" Type="http://schemas.openxmlformats.org/officeDocument/2006/relationships/customXml" Target="../ink/ink270.xml"/><Relationship Id="rId153" Type="http://schemas.openxmlformats.org/officeDocument/2006/relationships/image" Target="../media/image744.png"/><Relationship Id="rId174" Type="http://schemas.openxmlformats.org/officeDocument/2006/relationships/customXml" Target="../ink/ink291.xml"/><Relationship Id="rId195" Type="http://schemas.openxmlformats.org/officeDocument/2006/relationships/image" Target="../media/image765.png"/><Relationship Id="rId209" Type="http://schemas.openxmlformats.org/officeDocument/2006/relationships/image" Target="../media/image772.png"/><Relationship Id="rId360" Type="http://schemas.openxmlformats.org/officeDocument/2006/relationships/customXml" Target="../ink/ink384.xml"/><Relationship Id="rId381" Type="http://schemas.openxmlformats.org/officeDocument/2006/relationships/image" Target="../media/image858.png"/><Relationship Id="rId416" Type="http://schemas.openxmlformats.org/officeDocument/2006/relationships/customXml" Target="../ink/ink412.xml"/><Relationship Id="rId220" Type="http://schemas.openxmlformats.org/officeDocument/2006/relationships/customXml" Target="../ink/ink314.xml"/><Relationship Id="rId241" Type="http://schemas.openxmlformats.org/officeDocument/2006/relationships/image" Target="../media/image788.png"/><Relationship Id="rId437" Type="http://schemas.openxmlformats.org/officeDocument/2006/relationships/image" Target="../media/image886.png"/><Relationship Id="rId458" Type="http://schemas.openxmlformats.org/officeDocument/2006/relationships/customXml" Target="../ink/ink433.xml"/><Relationship Id="rId479" Type="http://schemas.openxmlformats.org/officeDocument/2006/relationships/image" Target="../media/image907.png"/><Relationship Id="rId15" Type="http://schemas.openxmlformats.org/officeDocument/2006/relationships/image" Target="../media/image675.png"/><Relationship Id="rId36" Type="http://schemas.openxmlformats.org/officeDocument/2006/relationships/customXml" Target="../ink/ink222.xml"/><Relationship Id="rId57" Type="http://schemas.openxmlformats.org/officeDocument/2006/relationships/image" Target="../media/image696.png"/><Relationship Id="rId262" Type="http://schemas.openxmlformats.org/officeDocument/2006/relationships/customXml" Target="../ink/ink335.xml"/><Relationship Id="rId283" Type="http://schemas.openxmlformats.org/officeDocument/2006/relationships/image" Target="../media/image809.png"/><Relationship Id="rId318" Type="http://schemas.openxmlformats.org/officeDocument/2006/relationships/customXml" Target="../ink/ink363.xml"/><Relationship Id="rId339" Type="http://schemas.openxmlformats.org/officeDocument/2006/relationships/image" Target="../media/image837.png"/><Relationship Id="rId490" Type="http://schemas.openxmlformats.org/officeDocument/2006/relationships/customXml" Target="../ink/ink449.xml"/><Relationship Id="rId504" Type="http://schemas.openxmlformats.org/officeDocument/2006/relationships/customXml" Target="../ink/ink456.xml"/><Relationship Id="rId525" Type="http://schemas.openxmlformats.org/officeDocument/2006/relationships/image" Target="../media/image930.png"/><Relationship Id="rId78" Type="http://schemas.openxmlformats.org/officeDocument/2006/relationships/customXml" Target="../ink/ink243.xml"/><Relationship Id="rId99" Type="http://schemas.openxmlformats.org/officeDocument/2006/relationships/image" Target="../media/image717.png"/><Relationship Id="rId101" Type="http://schemas.openxmlformats.org/officeDocument/2006/relationships/image" Target="../media/image718.png"/><Relationship Id="rId122" Type="http://schemas.openxmlformats.org/officeDocument/2006/relationships/customXml" Target="../ink/ink265.xml"/><Relationship Id="rId143" Type="http://schemas.openxmlformats.org/officeDocument/2006/relationships/image" Target="../media/image739.png"/><Relationship Id="rId164" Type="http://schemas.openxmlformats.org/officeDocument/2006/relationships/customXml" Target="../ink/ink286.xml"/><Relationship Id="rId185" Type="http://schemas.openxmlformats.org/officeDocument/2006/relationships/image" Target="../media/image760.png"/><Relationship Id="rId350" Type="http://schemas.openxmlformats.org/officeDocument/2006/relationships/customXml" Target="../ink/ink379.xml"/><Relationship Id="rId371" Type="http://schemas.openxmlformats.org/officeDocument/2006/relationships/image" Target="../media/image853.png"/><Relationship Id="rId406" Type="http://schemas.openxmlformats.org/officeDocument/2006/relationships/customXml" Target="../ink/ink407.xml"/><Relationship Id="rId9" Type="http://schemas.openxmlformats.org/officeDocument/2006/relationships/image" Target="../media/image672.png"/><Relationship Id="rId210" Type="http://schemas.openxmlformats.org/officeDocument/2006/relationships/customXml" Target="../ink/ink309.xml"/><Relationship Id="rId392" Type="http://schemas.openxmlformats.org/officeDocument/2006/relationships/customXml" Target="../ink/ink400.xml"/><Relationship Id="rId427" Type="http://schemas.openxmlformats.org/officeDocument/2006/relationships/image" Target="../media/image881.png"/><Relationship Id="rId448" Type="http://schemas.openxmlformats.org/officeDocument/2006/relationships/customXml" Target="../ink/ink428.xml"/><Relationship Id="rId469" Type="http://schemas.openxmlformats.org/officeDocument/2006/relationships/image" Target="../media/image902.png"/><Relationship Id="rId26" Type="http://schemas.openxmlformats.org/officeDocument/2006/relationships/customXml" Target="../ink/ink217.xml"/><Relationship Id="rId231" Type="http://schemas.openxmlformats.org/officeDocument/2006/relationships/image" Target="../media/image783.png"/><Relationship Id="rId252" Type="http://schemas.openxmlformats.org/officeDocument/2006/relationships/customXml" Target="../ink/ink330.xml"/><Relationship Id="rId273" Type="http://schemas.openxmlformats.org/officeDocument/2006/relationships/image" Target="../media/image804.png"/><Relationship Id="rId294" Type="http://schemas.openxmlformats.org/officeDocument/2006/relationships/customXml" Target="../ink/ink351.xml"/><Relationship Id="rId308" Type="http://schemas.openxmlformats.org/officeDocument/2006/relationships/customXml" Target="../ink/ink358.xml"/><Relationship Id="rId329" Type="http://schemas.openxmlformats.org/officeDocument/2006/relationships/image" Target="../media/image832.png"/><Relationship Id="rId480" Type="http://schemas.openxmlformats.org/officeDocument/2006/relationships/customXml" Target="../ink/ink444.xml"/><Relationship Id="rId515" Type="http://schemas.openxmlformats.org/officeDocument/2006/relationships/image" Target="../media/image925.png"/><Relationship Id="rId47" Type="http://schemas.openxmlformats.org/officeDocument/2006/relationships/image" Target="../media/image691.png"/><Relationship Id="rId68" Type="http://schemas.openxmlformats.org/officeDocument/2006/relationships/customXml" Target="../ink/ink238.xml"/><Relationship Id="rId89" Type="http://schemas.openxmlformats.org/officeDocument/2006/relationships/image" Target="../media/image712.png"/><Relationship Id="rId112" Type="http://schemas.openxmlformats.org/officeDocument/2006/relationships/customXml" Target="../ink/ink260.xml"/><Relationship Id="rId133" Type="http://schemas.openxmlformats.org/officeDocument/2006/relationships/image" Target="../media/image734.png"/><Relationship Id="rId154" Type="http://schemas.openxmlformats.org/officeDocument/2006/relationships/customXml" Target="../ink/ink281.xml"/><Relationship Id="rId175" Type="http://schemas.openxmlformats.org/officeDocument/2006/relationships/image" Target="../media/image755.png"/><Relationship Id="rId340" Type="http://schemas.openxmlformats.org/officeDocument/2006/relationships/customXml" Target="../ink/ink374.xml"/><Relationship Id="rId361" Type="http://schemas.openxmlformats.org/officeDocument/2006/relationships/image" Target="../media/image848.png"/><Relationship Id="rId196" Type="http://schemas.openxmlformats.org/officeDocument/2006/relationships/customXml" Target="../ink/ink302.xml"/><Relationship Id="rId200" Type="http://schemas.openxmlformats.org/officeDocument/2006/relationships/customXml" Target="../ink/ink304.xml"/><Relationship Id="rId382" Type="http://schemas.openxmlformats.org/officeDocument/2006/relationships/customXml" Target="../ink/ink395.xml"/><Relationship Id="rId417" Type="http://schemas.openxmlformats.org/officeDocument/2006/relationships/image" Target="../media/image876.png"/><Relationship Id="rId438" Type="http://schemas.openxmlformats.org/officeDocument/2006/relationships/customXml" Target="../ink/ink423.xml"/><Relationship Id="rId459" Type="http://schemas.openxmlformats.org/officeDocument/2006/relationships/image" Target="../media/image897.png"/><Relationship Id="rId16" Type="http://schemas.openxmlformats.org/officeDocument/2006/relationships/customXml" Target="../ink/ink212.xml"/><Relationship Id="rId221" Type="http://schemas.openxmlformats.org/officeDocument/2006/relationships/image" Target="../media/image778.png"/><Relationship Id="rId242" Type="http://schemas.openxmlformats.org/officeDocument/2006/relationships/customXml" Target="../ink/ink325.xml"/><Relationship Id="rId263" Type="http://schemas.openxmlformats.org/officeDocument/2006/relationships/image" Target="../media/image799.png"/><Relationship Id="rId284" Type="http://schemas.openxmlformats.org/officeDocument/2006/relationships/customXml" Target="../ink/ink346.xml"/><Relationship Id="rId319" Type="http://schemas.openxmlformats.org/officeDocument/2006/relationships/image" Target="../media/image827.png"/><Relationship Id="rId470" Type="http://schemas.openxmlformats.org/officeDocument/2006/relationships/customXml" Target="../ink/ink439.xml"/><Relationship Id="rId491" Type="http://schemas.openxmlformats.org/officeDocument/2006/relationships/image" Target="../media/image913.png"/><Relationship Id="rId505" Type="http://schemas.openxmlformats.org/officeDocument/2006/relationships/image" Target="../media/image920.png"/><Relationship Id="rId526" Type="http://schemas.openxmlformats.org/officeDocument/2006/relationships/customXml" Target="../ink/ink467.xml"/><Relationship Id="rId37" Type="http://schemas.openxmlformats.org/officeDocument/2006/relationships/image" Target="../media/image686.png"/><Relationship Id="rId58" Type="http://schemas.openxmlformats.org/officeDocument/2006/relationships/customXml" Target="../ink/ink233.xml"/><Relationship Id="rId79" Type="http://schemas.openxmlformats.org/officeDocument/2006/relationships/image" Target="../media/image707.png"/><Relationship Id="rId102" Type="http://schemas.openxmlformats.org/officeDocument/2006/relationships/customXml" Target="../ink/ink255.xml"/><Relationship Id="rId123" Type="http://schemas.openxmlformats.org/officeDocument/2006/relationships/image" Target="../media/image729.png"/><Relationship Id="rId144" Type="http://schemas.openxmlformats.org/officeDocument/2006/relationships/customXml" Target="../ink/ink276.xml"/><Relationship Id="rId330" Type="http://schemas.openxmlformats.org/officeDocument/2006/relationships/customXml" Target="../ink/ink369.xml"/><Relationship Id="rId90" Type="http://schemas.openxmlformats.org/officeDocument/2006/relationships/customXml" Target="../ink/ink249.xml"/><Relationship Id="rId165" Type="http://schemas.openxmlformats.org/officeDocument/2006/relationships/image" Target="../media/image750.png"/><Relationship Id="rId186" Type="http://schemas.openxmlformats.org/officeDocument/2006/relationships/customXml" Target="../ink/ink297.xml"/><Relationship Id="rId351" Type="http://schemas.openxmlformats.org/officeDocument/2006/relationships/image" Target="../media/image843.png"/><Relationship Id="rId372" Type="http://schemas.openxmlformats.org/officeDocument/2006/relationships/customXml" Target="../ink/ink390.xml"/><Relationship Id="rId393" Type="http://schemas.openxmlformats.org/officeDocument/2006/relationships/image" Target="../media/image864.png"/><Relationship Id="rId407" Type="http://schemas.openxmlformats.org/officeDocument/2006/relationships/image" Target="../media/image871.png"/><Relationship Id="rId428" Type="http://schemas.openxmlformats.org/officeDocument/2006/relationships/customXml" Target="../ink/ink418.xml"/><Relationship Id="rId449" Type="http://schemas.openxmlformats.org/officeDocument/2006/relationships/image" Target="../media/image892.png"/><Relationship Id="rId211" Type="http://schemas.openxmlformats.org/officeDocument/2006/relationships/image" Target="../media/image773.png"/><Relationship Id="rId232" Type="http://schemas.openxmlformats.org/officeDocument/2006/relationships/customXml" Target="../ink/ink320.xml"/><Relationship Id="rId253" Type="http://schemas.openxmlformats.org/officeDocument/2006/relationships/image" Target="../media/image794.png"/><Relationship Id="rId274" Type="http://schemas.openxmlformats.org/officeDocument/2006/relationships/customXml" Target="../ink/ink341.xml"/><Relationship Id="rId295" Type="http://schemas.openxmlformats.org/officeDocument/2006/relationships/image" Target="../media/image815.png"/><Relationship Id="rId309" Type="http://schemas.openxmlformats.org/officeDocument/2006/relationships/image" Target="../media/image822.png"/><Relationship Id="rId460" Type="http://schemas.openxmlformats.org/officeDocument/2006/relationships/customXml" Target="../ink/ink434.xml"/><Relationship Id="rId481" Type="http://schemas.openxmlformats.org/officeDocument/2006/relationships/image" Target="../media/image908.png"/><Relationship Id="rId516" Type="http://schemas.openxmlformats.org/officeDocument/2006/relationships/customXml" Target="../ink/ink462.xml"/><Relationship Id="rId27" Type="http://schemas.openxmlformats.org/officeDocument/2006/relationships/image" Target="../media/image681.png"/><Relationship Id="rId48" Type="http://schemas.openxmlformats.org/officeDocument/2006/relationships/customXml" Target="../ink/ink228.xml"/><Relationship Id="rId69" Type="http://schemas.openxmlformats.org/officeDocument/2006/relationships/image" Target="../media/image702.png"/><Relationship Id="rId113" Type="http://schemas.openxmlformats.org/officeDocument/2006/relationships/image" Target="../media/image724.png"/><Relationship Id="rId134" Type="http://schemas.openxmlformats.org/officeDocument/2006/relationships/customXml" Target="../ink/ink271.xml"/><Relationship Id="rId320" Type="http://schemas.openxmlformats.org/officeDocument/2006/relationships/customXml" Target="../ink/ink364.xml"/><Relationship Id="rId80" Type="http://schemas.openxmlformats.org/officeDocument/2006/relationships/customXml" Target="../ink/ink244.xml"/><Relationship Id="rId155" Type="http://schemas.openxmlformats.org/officeDocument/2006/relationships/image" Target="../media/image745.png"/><Relationship Id="rId176" Type="http://schemas.openxmlformats.org/officeDocument/2006/relationships/customXml" Target="../ink/ink292.xml"/><Relationship Id="rId197" Type="http://schemas.openxmlformats.org/officeDocument/2006/relationships/image" Target="../media/image766.png"/><Relationship Id="rId341" Type="http://schemas.openxmlformats.org/officeDocument/2006/relationships/image" Target="../media/image838.png"/><Relationship Id="rId362" Type="http://schemas.openxmlformats.org/officeDocument/2006/relationships/customXml" Target="../ink/ink385.xml"/><Relationship Id="rId383" Type="http://schemas.openxmlformats.org/officeDocument/2006/relationships/image" Target="../media/image859.png"/><Relationship Id="rId418" Type="http://schemas.openxmlformats.org/officeDocument/2006/relationships/customXml" Target="../ink/ink413.xml"/><Relationship Id="rId439" Type="http://schemas.openxmlformats.org/officeDocument/2006/relationships/image" Target="../media/image887.png"/><Relationship Id="rId201" Type="http://schemas.openxmlformats.org/officeDocument/2006/relationships/image" Target="../media/image768.png"/><Relationship Id="rId222" Type="http://schemas.openxmlformats.org/officeDocument/2006/relationships/customXml" Target="../ink/ink315.xml"/><Relationship Id="rId243" Type="http://schemas.openxmlformats.org/officeDocument/2006/relationships/image" Target="../media/image789.png"/><Relationship Id="rId264" Type="http://schemas.openxmlformats.org/officeDocument/2006/relationships/customXml" Target="../ink/ink336.xml"/><Relationship Id="rId285" Type="http://schemas.openxmlformats.org/officeDocument/2006/relationships/image" Target="../media/image810.png"/><Relationship Id="rId450" Type="http://schemas.openxmlformats.org/officeDocument/2006/relationships/customXml" Target="../ink/ink429.xml"/><Relationship Id="rId471" Type="http://schemas.openxmlformats.org/officeDocument/2006/relationships/image" Target="../media/image903.png"/><Relationship Id="rId506" Type="http://schemas.openxmlformats.org/officeDocument/2006/relationships/customXml" Target="../ink/ink457.xml"/><Relationship Id="rId17" Type="http://schemas.openxmlformats.org/officeDocument/2006/relationships/image" Target="../media/image676.png"/><Relationship Id="rId38" Type="http://schemas.openxmlformats.org/officeDocument/2006/relationships/customXml" Target="../ink/ink223.xml"/><Relationship Id="rId59" Type="http://schemas.openxmlformats.org/officeDocument/2006/relationships/image" Target="../media/image697.png"/><Relationship Id="rId103" Type="http://schemas.openxmlformats.org/officeDocument/2006/relationships/image" Target="../media/image719.png"/><Relationship Id="rId124" Type="http://schemas.openxmlformats.org/officeDocument/2006/relationships/customXml" Target="../ink/ink266.xml"/><Relationship Id="rId310" Type="http://schemas.openxmlformats.org/officeDocument/2006/relationships/customXml" Target="../ink/ink359.xml"/><Relationship Id="rId492" Type="http://schemas.openxmlformats.org/officeDocument/2006/relationships/customXml" Target="../ink/ink450.xml"/><Relationship Id="rId527" Type="http://schemas.openxmlformats.org/officeDocument/2006/relationships/image" Target="../media/image931.png"/><Relationship Id="rId70" Type="http://schemas.openxmlformats.org/officeDocument/2006/relationships/customXml" Target="../ink/ink239.xml"/><Relationship Id="rId91" Type="http://schemas.openxmlformats.org/officeDocument/2006/relationships/image" Target="../media/image713.png"/><Relationship Id="rId145" Type="http://schemas.openxmlformats.org/officeDocument/2006/relationships/image" Target="../media/image740.png"/><Relationship Id="rId166" Type="http://schemas.openxmlformats.org/officeDocument/2006/relationships/customXml" Target="../ink/ink287.xml"/><Relationship Id="rId187" Type="http://schemas.openxmlformats.org/officeDocument/2006/relationships/image" Target="../media/image761.png"/><Relationship Id="rId331" Type="http://schemas.openxmlformats.org/officeDocument/2006/relationships/image" Target="../media/image833.png"/><Relationship Id="rId352" Type="http://schemas.openxmlformats.org/officeDocument/2006/relationships/customXml" Target="../ink/ink380.xml"/><Relationship Id="rId373" Type="http://schemas.openxmlformats.org/officeDocument/2006/relationships/image" Target="../media/image854.png"/><Relationship Id="rId394" Type="http://schemas.openxmlformats.org/officeDocument/2006/relationships/customXml" Target="../ink/ink401.xml"/><Relationship Id="rId408" Type="http://schemas.openxmlformats.org/officeDocument/2006/relationships/customXml" Target="../ink/ink408.xml"/><Relationship Id="rId429" Type="http://schemas.openxmlformats.org/officeDocument/2006/relationships/image" Target="../media/image88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10.xml"/><Relationship Id="rId233" Type="http://schemas.openxmlformats.org/officeDocument/2006/relationships/image" Target="../media/image784.png"/><Relationship Id="rId254" Type="http://schemas.openxmlformats.org/officeDocument/2006/relationships/customXml" Target="../ink/ink331.xml"/><Relationship Id="rId440" Type="http://schemas.openxmlformats.org/officeDocument/2006/relationships/customXml" Target="../ink/ink424.xml"/><Relationship Id="rId28" Type="http://schemas.openxmlformats.org/officeDocument/2006/relationships/customXml" Target="../ink/ink218.xml"/><Relationship Id="rId49" Type="http://schemas.openxmlformats.org/officeDocument/2006/relationships/image" Target="../media/image692.png"/><Relationship Id="rId114" Type="http://schemas.openxmlformats.org/officeDocument/2006/relationships/customXml" Target="../ink/ink261.xml"/><Relationship Id="rId275" Type="http://schemas.openxmlformats.org/officeDocument/2006/relationships/image" Target="../media/image805.png"/><Relationship Id="rId296" Type="http://schemas.openxmlformats.org/officeDocument/2006/relationships/customXml" Target="../ink/ink352.xml"/><Relationship Id="rId300" Type="http://schemas.openxmlformats.org/officeDocument/2006/relationships/customXml" Target="../ink/ink354.xml"/><Relationship Id="rId461" Type="http://schemas.openxmlformats.org/officeDocument/2006/relationships/image" Target="../media/image898.png"/><Relationship Id="rId482" Type="http://schemas.openxmlformats.org/officeDocument/2006/relationships/customXml" Target="../ink/ink445.xml"/><Relationship Id="rId517" Type="http://schemas.openxmlformats.org/officeDocument/2006/relationships/image" Target="../media/image926.png"/><Relationship Id="rId60" Type="http://schemas.openxmlformats.org/officeDocument/2006/relationships/customXml" Target="../ink/ink234.xml"/><Relationship Id="rId81" Type="http://schemas.openxmlformats.org/officeDocument/2006/relationships/image" Target="../media/image708.png"/><Relationship Id="rId135" Type="http://schemas.openxmlformats.org/officeDocument/2006/relationships/image" Target="../media/image735.png"/><Relationship Id="rId156" Type="http://schemas.openxmlformats.org/officeDocument/2006/relationships/customXml" Target="../ink/ink282.xml"/><Relationship Id="rId177" Type="http://schemas.openxmlformats.org/officeDocument/2006/relationships/image" Target="../media/image756.png"/><Relationship Id="rId198" Type="http://schemas.openxmlformats.org/officeDocument/2006/relationships/customXml" Target="../ink/ink303.xml"/><Relationship Id="rId321" Type="http://schemas.openxmlformats.org/officeDocument/2006/relationships/image" Target="../media/image828.png"/><Relationship Id="rId342" Type="http://schemas.openxmlformats.org/officeDocument/2006/relationships/customXml" Target="../ink/ink375.xml"/><Relationship Id="rId363" Type="http://schemas.openxmlformats.org/officeDocument/2006/relationships/image" Target="../media/image849.png"/><Relationship Id="rId384" Type="http://schemas.openxmlformats.org/officeDocument/2006/relationships/customXml" Target="../ink/ink396.xml"/><Relationship Id="rId419" Type="http://schemas.openxmlformats.org/officeDocument/2006/relationships/image" Target="../media/image877.png"/><Relationship Id="rId202" Type="http://schemas.openxmlformats.org/officeDocument/2006/relationships/customXml" Target="../ink/ink305.xml"/><Relationship Id="rId223" Type="http://schemas.openxmlformats.org/officeDocument/2006/relationships/image" Target="../media/image779.png"/><Relationship Id="rId244" Type="http://schemas.openxmlformats.org/officeDocument/2006/relationships/customXml" Target="../ink/ink326.xml"/><Relationship Id="rId430" Type="http://schemas.openxmlformats.org/officeDocument/2006/relationships/customXml" Target="../ink/ink419.xml"/><Relationship Id="rId18" Type="http://schemas.openxmlformats.org/officeDocument/2006/relationships/customXml" Target="../ink/ink213.xml"/><Relationship Id="rId39" Type="http://schemas.openxmlformats.org/officeDocument/2006/relationships/image" Target="../media/image687.png"/><Relationship Id="rId265" Type="http://schemas.openxmlformats.org/officeDocument/2006/relationships/image" Target="../media/image800.png"/><Relationship Id="rId286" Type="http://schemas.openxmlformats.org/officeDocument/2006/relationships/customXml" Target="../ink/ink347.xml"/><Relationship Id="rId451" Type="http://schemas.openxmlformats.org/officeDocument/2006/relationships/image" Target="../media/image893.png"/><Relationship Id="rId472" Type="http://schemas.openxmlformats.org/officeDocument/2006/relationships/customXml" Target="../ink/ink440.xml"/><Relationship Id="rId493" Type="http://schemas.openxmlformats.org/officeDocument/2006/relationships/image" Target="../media/image914.png"/><Relationship Id="rId507" Type="http://schemas.openxmlformats.org/officeDocument/2006/relationships/image" Target="../media/image921.png"/><Relationship Id="rId528" Type="http://schemas.openxmlformats.org/officeDocument/2006/relationships/customXml" Target="../ink/ink468.xml"/><Relationship Id="rId50" Type="http://schemas.openxmlformats.org/officeDocument/2006/relationships/customXml" Target="../ink/ink229.xml"/><Relationship Id="rId104" Type="http://schemas.openxmlformats.org/officeDocument/2006/relationships/customXml" Target="../ink/ink256.xml"/><Relationship Id="rId125" Type="http://schemas.openxmlformats.org/officeDocument/2006/relationships/image" Target="../media/image730.png"/><Relationship Id="rId146" Type="http://schemas.openxmlformats.org/officeDocument/2006/relationships/customXml" Target="../ink/ink277.xml"/><Relationship Id="rId167" Type="http://schemas.openxmlformats.org/officeDocument/2006/relationships/image" Target="../media/image751.png"/><Relationship Id="rId188" Type="http://schemas.openxmlformats.org/officeDocument/2006/relationships/customXml" Target="../ink/ink298.xml"/><Relationship Id="rId311" Type="http://schemas.openxmlformats.org/officeDocument/2006/relationships/image" Target="../media/image823.png"/><Relationship Id="rId332" Type="http://schemas.openxmlformats.org/officeDocument/2006/relationships/customXml" Target="../ink/ink370.xml"/><Relationship Id="rId353" Type="http://schemas.openxmlformats.org/officeDocument/2006/relationships/image" Target="../media/image844.png"/><Relationship Id="rId374" Type="http://schemas.openxmlformats.org/officeDocument/2006/relationships/customXml" Target="../ink/ink391.xml"/><Relationship Id="rId395" Type="http://schemas.openxmlformats.org/officeDocument/2006/relationships/image" Target="../media/image865.png"/><Relationship Id="rId409" Type="http://schemas.openxmlformats.org/officeDocument/2006/relationships/image" Target="../media/image872.png"/><Relationship Id="rId71" Type="http://schemas.openxmlformats.org/officeDocument/2006/relationships/image" Target="../media/image703.png"/><Relationship Id="rId92" Type="http://schemas.openxmlformats.org/officeDocument/2006/relationships/customXml" Target="../ink/ink250.xml"/><Relationship Id="rId213" Type="http://schemas.openxmlformats.org/officeDocument/2006/relationships/image" Target="../media/image774.png"/><Relationship Id="rId234" Type="http://schemas.openxmlformats.org/officeDocument/2006/relationships/customXml" Target="../ink/ink321.xml"/><Relationship Id="rId420" Type="http://schemas.openxmlformats.org/officeDocument/2006/relationships/customXml" Target="../ink/ink414.xml"/><Relationship Id="rId2" Type="http://schemas.openxmlformats.org/officeDocument/2006/relationships/customXml" Target="../ink/ink205.xml"/><Relationship Id="rId29" Type="http://schemas.openxmlformats.org/officeDocument/2006/relationships/image" Target="../media/image682.png"/><Relationship Id="rId255" Type="http://schemas.openxmlformats.org/officeDocument/2006/relationships/image" Target="../media/image795.png"/><Relationship Id="rId276" Type="http://schemas.openxmlformats.org/officeDocument/2006/relationships/customXml" Target="../ink/ink342.xml"/><Relationship Id="rId297" Type="http://schemas.openxmlformats.org/officeDocument/2006/relationships/image" Target="../media/image816.png"/><Relationship Id="rId441" Type="http://schemas.openxmlformats.org/officeDocument/2006/relationships/image" Target="../media/image888.png"/><Relationship Id="rId462" Type="http://schemas.openxmlformats.org/officeDocument/2006/relationships/customXml" Target="../ink/ink435.xml"/><Relationship Id="rId483" Type="http://schemas.openxmlformats.org/officeDocument/2006/relationships/image" Target="../media/image909.png"/><Relationship Id="rId518" Type="http://schemas.openxmlformats.org/officeDocument/2006/relationships/customXml" Target="../ink/ink463.xml"/><Relationship Id="rId40" Type="http://schemas.openxmlformats.org/officeDocument/2006/relationships/customXml" Target="../ink/ink224.xml"/><Relationship Id="rId115" Type="http://schemas.openxmlformats.org/officeDocument/2006/relationships/image" Target="../media/image725.png"/><Relationship Id="rId136" Type="http://schemas.openxmlformats.org/officeDocument/2006/relationships/customXml" Target="../ink/ink272.xml"/><Relationship Id="rId157" Type="http://schemas.openxmlformats.org/officeDocument/2006/relationships/image" Target="../media/image746.png"/><Relationship Id="rId178" Type="http://schemas.openxmlformats.org/officeDocument/2006/relationships/customXml" Target="../ink/ink293.xml"/><Relationship Id="rId301" Type="http://schemas.openxmlformats.org/officeDocument/2006/relationships/image" Target="../media/image818.png"/><Relationship Id="rId322" Type="http://schemas.openxmlformats.org/officeDocument/2006/relationships/customXml" Target="../ink/ink365.xml"/><Relationship Id="rId343" Type="http://schemas.openxmlformats.org/officeDocument/2006/relationships/image" Target="../media/image839.png"/><Relationship Id="rId364" Type="http://schemas.openxmlformats.org/officeDocument/2006/relationships/customXml" Target="../ink/ink386.xml"/><Relationship Id="rId61" Type="http://schemas.openxmlformats.org/officeDocument/2006/relationships/image" Target="../media/image698.png"/><Relationship Id="rId82" Type="http://schemas.openxmlformats.org/officeDocument/2006/relationships/customXml" Target="../ink/ink245.xml"/><Relationship Id="rId199" Type="http://schemas.openxmlformats.org/officeDocument/2006/relationships/image" Target="../media/image767.png"/><Relationship Id="rId203" Type="http://schemas.openxmlformats.org/officeDocument/2006/relationships/image" Target="../media/image769.png"/><Relationship Id="rId385" Type="http://schemas.openxmlformats.org/officeDocument/2006/relationships/image" Target="../media/image860.png"/><Relationship Id="rId19" Type="http://schemas.openxmlformats.org/officeDocument/2006/relationships/image" Target="../media/image677.png"/><Relationship Id="rId224" Type="http://schemas.openxmlformats.org/officeDocument/2006/relationships/customXml" Target="../ink/ink316.xml"/><Relationship Id="rId245" Type="http://schemas.openxmlformats.org/officeDocument/2006/relationships/image" Target="../media/image790.png"/><Relationship Id="rId266" Type="http://schemas.openxmlformats.org/officeDocument/2006/relationships/customXml" Target="../ink/ink337.xml"/><Relationship Id="rId287" Type="http://schemas.openxmlformats.org/officeDocument/2006/relationships/image" Target="../media/image811.png"/><Relationship Id="rId410" Type="http://schemas.openxmlformats.org/officeDocument/2006/relationships/customXml" Target="../ink/ink409.xml"/><Relationship Id="rId431" Type="http://schemas.openxmlformats.org/officeDocument/2006/relationships/image" Target="../media/image883.png"/><Relationship Id="rId452" Type="http://schemas.openxmlformats.org/officeDocument/2006/relationships/customXml" Target="../ink/ink430.xml"/><Relationship Id="rId473" Type="http://schemas.openxmlformats.org/officeDocument/2006/relationships/image" Target="../media/image904.png"/><Relationship Id="rId494" Type="http://schemas.openxmlformats.org/officeDocument/2006/relationships/customXml" Target="../ink/ink451.xml"/><Relationship Id="rId508" Type="http://schemas.openxmlformats.org/officeDocument/2006/relationships/customXml" Target="../ink/ink458.xml"/><Relationship Id="rId529" Type="http://schemas.openxmlformats.org/officeDocument/2006/relationships/image" Target="../media/image932.png"/><Relationship Id="rId30" Type="http://schemas.openxmlformats.org/officeDocument/2006/relationships/customXml" Target="../ink/ink219.xml"/><Relationship Id="rId105" Type="http://schemas.openxmlformats.org/officeDocument/2006/relationships/image" Target="../media/image720.png"/><Relationship Id="rId126" Type="http://schemas.openxmlformats.org/officeDocument/2006/relationships/customXml" Target="../ink/ink267.xml"/><Relationship Id="rId147" Type="http://schemas.openxmlformats.org/officeDocument/2006/relationships/image" Target="../media/image741.png"/><Relationship Id="rId168" Type="http://schemas.openxmlformats.org/officeDocument/2006/relationships/customXml" Target="../ink/ink288.xml"/><Relationship Id="rId312" Type="http://schemas.openxmlformats.org/officeDocument/2006/relationships/customXml" Target="../ink/ink360.xml"/><Relationship Id="rId333" Type="http://schemas.openxmlformats.org/officeDocument/2006/relationships/image" Target="../media/image834.png"/><Relationship Id="rId354" Type="http://schemas.openxmlformats.org/officeDocument/2006/relationships/customXml" Target="../ink/ink381.xml"/><Relationship Id="rId51" Type="http://schemas.openxmlformats.org/officeDocument/2006/relationships/image" Target="../media/image693.png"/><Relationship Id="rId72" Type="http://schemas.openxmlformats.org/officeDocument/2006/relationships/customXml" Target="../ink/ink240.xml"/><Relationship Id="rId93" Type="http://schemas.openxmlformats.org/officeDocument/2006/relationships/image" Target="../media/image714.png"/><Relationship Id="rId189" Type="http://schemas.openxmlformats.org/officeDocument/2006/relationships/image" Target="../media/image762.png"/><Relationship Id="rId375" Type="http://schemas.openxmlformats.org/officeDocument/2006/relationships/image" Target="../media/image855.png"/><Relationship Id="rId396" Type="http://schemas.openxmlformats.org/officeDocument/2006/relationships/customXml" Target="../ink/ink402.xml"/><Relationship Id="rId3" Type="http://schemas.openxmlformats.org/officeDocument/2006/relationships/image" Target="../media/image669.png"/><Relationship Id="rId214" Type="http://schemas.openxmlformats.org/officeDocument/2006/relationships/customXml" Target="../ink/ink311.xml"/><Relationship Id="rId235" Type="http://schemas.openxmlformats.org/officeDocument/2006/relationships/image" Target="../media/image785.png"/><Relationship Id="rId256" Type="http://schemas.openxmlformats.org/officeDocument/2006/relationships/customXml" Target="../ink/ink332.xml"/><Relationship Id="rId277" Type="http://schemas.openxmlformats.org/officeDocument/2006/relationships/image" Target="../media/image806.png"/><Relationship Id="rId298" Type="http://schemas.openxmlformats.org/officeDocument/2006/relationships/customXml" Target="../ink/ink353.xml"/><Relationship Id="rId400" Type="http://schemas.openxmlformats.org/officeDocument/2006/relationships/customXml" Target="../ink/ink404.xml"/><Relationship Id="rId421" Type="http://schemas.openxmlformats.org/officeDocument/2006/relationships/image" Target="../media/image878.png"/><Relationship Id="rId442" Type="http://schemas.openxmlformats.org/officeDocument/2006/relationships/customXml" Target="../ink/ink425.xml"/><Relationship Id="rId463" Type="http://schemas.openxmlformats.org/officeDocument/2006/relationships/image" Target="../media/image899.png"/><Relationship Id="rId484" Type="http://schemas.openxmlformats.org/officeDocument/2006/relationships/customXml" Target="../ink/ink446.xml"/><Relationship Id="rId519" Type="http://schemas.openxmlformats.org/officeDocument/2006/relationships/image" Target="../media/image927.png"/><Relationship Id="rId116" Type="http://schemas.openxmlformats.org/officeDocument/2006/relationships/customXml" Target="../ink/ink262.xml"/><Relationship Id="rId137" Type="http://schemas.openxmlformats.org/officeDocument/2006/relationships/image" Target="../media/image736.png"/><Relationship Id="rId158" Type="http://schemas.openxmlformats.org/officeDocument/2006/relationships/customXml" Target="../ink/ink283.xml"/><Relationship Id="rId302" Type="http://schemas.openxmlformats.org/officeDocument/2006/relationships/customXml" Target="../ink/ink355.xml"/><Relationship Id="rId323" Type="http://schemas.openxmlformats.org/officeDocument/2006/relationships/image" Target="../media/image829.png"/><Relationship Id="rId344" Type="http://schemas.openxmlformats.org/officeDocument/2006/relationships/customXml" Target="../ink/ink376.xml"/><Relationship Id="rId530" Type="http://schemas.openxmlformats.org/officeDocument/2006/relationships/customXml" Target="../ink/ink469.xml"/><Relationship Id="rId20" Type="http://schemas.openxmlformats.org/officeDocument/2006/relationships/customXml" Target="../ink/ink214.xml"/><Relationship Id="rId41" Type="http://schemas.openxmlformats.org/officeDocument/2006/relationships/image" Target="../media/image688.png"/><Relationship Id="rId62" Type="http://schemas.openxmlformats.org/officeDocument/2006/relationships/customXml" Target="../ink/ink235.xml"/><Relationship Id="rId83" Type="http://schemas.openxmlformats.org/officeDocument/2006/relationships/image" Target="../media/image709.png"/><Relationship Id="rId179" Type="http://schemas.openxmlformats.org/officeDocument/2006/relationships/image" Target="../media/image757.png"/><Relationship Id="rId365" Type="http://schemas.openxmlformats.org/officeDocument/2006/relationships/image" Target="../media/image850.png"/><Relationship Id="rId386" Type="http://schemas.openxmlformats.org/officeDocument/2006/relationships/customXml" Target="../ink/ink397.xml"/><Relationship Id="rId190" Type="http://schemas.openxmlformats.org/officeDocument/2006/relationships/customXml" Target="../ink/ink299.xml"/><Relationship Id="rId204" Type="http://schemas.openxmlformats.org/officeDocument/2006/relationships/customXml" Target="../ink/ink306.xml"/><Relationship Id="rId225" Type="http://schemas.openxmlformats.org/officeDocument/2006/relationships/image" Target="../media/image780.png"/><Relationship Id="rId246" Type="http://schemas.openxmlformats.org/officeDocument/2006/relationships/customXml" Target="../ink/ink327.xml"/><Relationship Id="rId267" Type="http://schemas.openxmlformats.org/officeDocument/2006/relationships/image" Target="../media/image801.png"/><Relationship Id="rId288" Type="http://schemas.openxmlformats.org/officeDocument/2006/relationships/customXml" Target="../ink/ink348.xml"/><Relationship Id="rId411" Type="http://schemas.openxmlformats.org/officeDocument/2006/relationships/image" Target="../media/image873.png"/><Relationship Id="rId432" Type="http://schemas.openxmlformats.org/officeDocument/2006/relationships/customXml" Target="../ink/ink420.xml"/><Relationship Id="rId453" Type="http://schemas.openxmlformats.org/officeDocument/2006/relationships/image" Target="../media/image894.png"/><Relationship Id="rId474" Type="http://schemas.openxmlformats.org/officeDocument/2006/relationships/customXml" Target="../ink/ink441.xml"/><Relationship Id="rId509" Type="http://schemas.openxmlformats.org/officeDocument/2006/relationships/image" Target="../media/image922.png"/><Relationship Id="rId106" Type="http://schemas.openxmlformats.org/officeDocument/2006/relationships/customXml" Target="../ink/ink257.xml"/><Relationship Id="rId127" Type="http://schemas.openxmlformats.org/officeDocument/2006/relationships/image" Target="../media/image731.png"/><Relationship Id="rId313" Type="http://schemas.openxmlformats.org/officeDocument/2006/relationships/image" Target="../media/image824.png"/><Relationship Id="rId495" Type="http://schemas.openxmlformats.org/officeDocument/2006/relationships/image" Target="../media/image915.png"/><Relationship Id="rId10" Type="http://schemas.openxmlformats.org/officeDocument/2006/relationships/customXml" Target="../ink/ink209.xml"/><Relationship Id="rId31" Type="http://schemas.openxmlformats.org/officeDocument/2006/relationships/image" Target="../media/image683.png"/><Relationship Id="rId52" Type="http://schemas.openxmlformats.org/officeDocument/2006/relationships/customXml" Target="../ink/ink230.xml"/><Relationship Id="rId73" Type="http://schemas.openxmlformats.org/officeDocument/2006/relationships/image" Target="../media/image704.png"/><Relationship Id="rId94" Type="http://schemas.openxmlformats.org/officeDocument/2006/relationships/customXml" Target="../ink/ink251.xml"/><Relationship Id="rId148" Type="http://schemas.openxmlformats.org/officeDocument/2006/relationships/customXml" Target="../ink/ink278.xml"/><Relationship Id="rId169" Type="http://schemas.openxmlformats.org/officeDocument/2006/relationships/image" Target="../media/image752.png"/><Relationship Id="rId334" Type="http://schemas.openxmlformats.org/officeDocument/2006/relationships/customXml" Target="../ink/ink371.xml"/><Relationship Id="rId355" Type="http://schemas.openxmlformats.org/officeDocument/2006/relationships/image" Target="../media/image845.png"/><Relationship Id="rId376" Type="http://schemas.openxmlformats.org/officeDocument/2006/relationships/customXml" Target="../ink/ink392.xml"/><Relationship Id="rId397" Type="http://schemas.openxmlformats.org/officeDocument/2006/relationships/image" Target="../media/image866.png"/><Relationship Id="rId520" Type="http://schemas.openxmlformats.org/officeDocument/2006/relationships/customXml" Target="../ink/ink464.xml"/><Relationship Id="rId4" Type="http://schemas.openxmlformats.org/officeDocument/2006/relationships/customXml" Target="../ink/ink206.xml"/><Relationship Id="rId180" Type="http://schemas.openxmlformats.org/officeDocument/2006/relationships/customXml" Target="../ink/ink294.xml"/><Relationship Id="rId215" Type="http://schemas.openxmlformats.org/officeDocument/2006/relationships/image" Target="../media/image775.png"/><Relationship Id="rId236" Type="http://schemas.openxmlformats.org/officeDocument/2006/relationships/customXml" Target="../ink/ink322.xml"/><Relationship Id="rId257" Type="http://schemas.openxmlformats.org/officeDocument/2006/relationships/image" Target="../media/image796.png"/><Relationship Id="rId278" Type="http://schemas.openxmlformats.org/officeDocument/2006/relationships/customXml" Target="../ink/ink343.xml"/><Relationship Id="rId401" Type="http://schemas.openxmlformats.org/officeDocument/2006/relationships/image" Target="../media/image868.png"/><Relationship Id="rId422" Type="http://schemas.openxmlformats.org/officeDocument/2006/relationships/customXml" Target="../ink/ink415.xml"/><Relationship Id="rId443" Type="http://schemas.openxmlformats.org/officeDocument/2006/relationships/image" Target="../media/image889.png"/><Relationship Id="rId464" Type="http://schemas.openxmlformats.org/officeDocument/2006/relationships/customXml" Target="../ink/ink436.xml"/><Relationship Id="rId303" Type="http://schemas.openxmlformats.org/officeDocument/2006/relationships/image" Target="../media/image819.png"/><Relationship Id="rId485" Type="http://schemas.openxmlformats.org/officeDocument/2006/relationships/image" Target="../media/image910.png"/><Relationship Id="rId42" Type="http://schemas.openxmlformats.org/officeDocument/2006/relationships/customXml" Target="../ink/ink225.xml"/><Relationship Id="rId84" Type="http://schemas.openxmlformats.org/officeDocument/2006/relationships/customXml" Target="../ink/ink246.xml"/><Relationship Id="rId138" Type="http://schemas.openxmlformats.org/officeDocument/2006/relationships/customXml" Target="../ink/ink273.xml"/><Relationship Id="rId345" Type="http://schemas.openxmlformats.org/officeDocument/2006/relationships/image" Target="../media/image840.png"/><Relationship Id="rId387" Type="http://schemas.openxmlformats.org/officeDocument/2006/relationships/image" Target="../media/image861.png"/><Relationship Id="rId510" Type="http://schemas.openxmlformats.org/officeDocument/2006/relationships/customXml" Target="../ink/ink459.xml"/><Relationship Id="rId191" Type="http://schemas.openxmlformats.org/officeDocument/2006/relationships/image" Target="../media/image763.png"/><Relationship Id="rId205" Type="http://schemas.openxmlformats.org/officeDocument/2006/relationships/image" Target="../media/image770.png"/><Relationship Id="rId247" Type="http://schemas.openxmlformats.org/officeDocument/2006/relationships/image" Target="../media/image791.png"/><Relationship Id="rId412" Type="http://schemas.openxmlformats.org/officeDocument/2006/relationships/customXml" Target="../ink/ink410.xml"/><Relationship Id="rId107" Type="http://schemas.openxmlformats.org/officeDocument/2006/relationships/image" Target="../media/image721.png"/><Relationship Id="rId289" Type="http://schemas.openxmlformats.org/officeDocument/2006/relationships/image" Target="../media/image812.png"/><Relationship Id="rId454" Type="http://schemas.openxmlformats.org/officeDocument/2006/relationships/customXml" Target="../ink/ink431.xml"/><Relationship Id="rId496" Type="http://schemas.openxmlformats.org/officeDocument/2006/relationships/customXml" Target="../ink/ink452.xml"/><Relationship Id="rId11" Type="http://schemas.openxmlformats.org/officeDocument/2006/relationships/image" Target="../media/image673.png"/><Relationship Id="rId53" Type="http://schemas.openxmlformats.org/officeDocument/2006/relationships/image" Target="../media/image694.png"/><Relationship Id="rId149" Type="http://schemas.openxmlformats.org/officeDocument/2006/relationships/image" Target="../media/image742.png"/><Relationship Id="rId314" Type="http://schemas.openxmlformats.org/officeDocument/2006/relationships/customXml" Target="../ink/ink361.xml"/><Relationship Id="rId356" Type="http://schemas.openxmlformats.org/officeDocument/2006/relationships/customXml" Target="../ink/ink382.xml"/><Relationship Id="rId398" Type="http://schemas.openxmlformats.org/officeDocument/2006/relationships/customXml" Target="../ink/ink403.xml"/><Relationship Id="rId521" Type="http://schemas.openxmlformats.org/officeDocument/2006/relationships/image" Target="../media/image928.png"/><Relationship Id="rId95" Type="http://schemas.openxmlformats.org/officeDocument/2006/relationships/image" Target="../media/image715.png"/><Relationship Id="rId160" Type="http://schemas.openxmlformats.org/officeDocument/2006/relationships/customXml" Target="../ink/ink284.xml"/><Relationship Id="rId216" Type="http://schemas.openxmlformats.org/officeDocument/2006/relationships/customXml" Target="../ink/ink312.xml"/><Relationship Id="rId423" Type="http://schemas.openxmlformats.org/officeDocument/2006/relationships/image" Target="../media/image879.png"/><Relationship Id="rId258" Type="http://schemas.openxmlformats.org/officeDocument/2006/relationships/customXml" Target="../ink/ink333.xml"/><Relationship Id="rId465" Type="http://schemas.openxmlformats.org/officeDocument/2006/relationships/image" Target="../media/image900.png"/><Relationship Id="rId22" Type="http://schemas.openxmlformats.org/officeDocument/2006/relationships/customXml" Target="../ink/ink215.xml"/><Relationship Id="rId64" Type="http://schemas.openxmlformats.org/officeDocument/2006/relationships/customXml" Target="../ink/ink236.xml"/><Relationship Id="rId118" Type="http://schemas.openxmlformats.org/officeDocument/2006/relationships/customXml" Target="../ink/ink263.xml"/><Relationship Id="rId325" Type="http://schemas.openxmlformats.org/officeDocument/2006/relationships/image" Target="../media/image830.png"/><Relationship Id="rId367" Type="http://schemas.openxmlformats.org/officeDocument/2006/relationships/image" Target="../media/image851.png"/><Relationship Id="rId532" Type="http://schemas.openxmlformats.org/officeDocument/2006/relationships/customXml" Target="../ink/ink470.xml"/><Relationship Id="rId171" Type="http://schemas.openxmlformats.org/officeDocument/2006/relationships/image" Target="../media/image753.png"/><Relationship Id="rId227" Type="http://schemas.openxmlformats.org/officeDocument/2006/relationships/image" Target="../media/image781.png"/><Relationship Id="rId269" Type="http://schemas.openxmlformats.org/officeDocument/2006/relationships/image" Target="../media/image802.png"/><Relationship Id="rId434" Type="http://schemas.openxmlformats.org/officeDocument/2006/relationships/customXml" Target="../ink/ink421.xml"/><Relationship Id="rId476" Type="http://schemas.openxmlformats.org/officeDocument/2006/relationships/customXml" Target="../ink/ink442.xml"/><Relationship Id="rId33" Type="http://schemas.openxmlformats.org/officeDocument/2006/relationships/image" Target="../media/image684.png"/><Relationship Id="rId129" Type="http://schemas.openxmlformats.org/officeDocument/2006/relationships/image" Target="../media/image732.png"/><Relationship Id="rId280" Type="http://schemas.openxmlformats.org/officeDocument/2006/relationships/customXml" Target="../ink/ink344.xml"/><Relationship Id="rId336" Type="http://schemas.openxmlformats.org/officeDocument/2006/relationships/customXml" Target="../ink/ink372.xml"/><Relationship Id="rId501" Type="http://schemas.openxmlformats.org/officeDocument/2006/relationships/image" Target="../media/image918.png"/><Relationship Id="rId75" Type="http://schemas.openxmlformats.org/officeDocument/2006/relationships/image" Target="../media/image705.png"/><Relationship Id="rId140" Type="http://schemas.openxmlformats.org/officeDocument/2006/relationships/customXml" Target="../ink/ink274.xml"/><Relationship Id="rId182" Type="http://schemas.openxmlformats.org/officeDocument/2006/relationships/customXml" Target="../ink/ink295.xml"/><Relationship Id="rId378" Type="http://schemas.openxmlformats.org/officeDocument/2006/relationships/customXml" Target="../ink/ink393.xml"/><Relationship Id="rId403" Type="http://schemas.openxmlformats.org/officeDocument/2006/relationships/image" Target="../media/image869.png"/><Relationship Id="rId6" Type="http://schemas.openxmlformats.org/officeDocument/2006/relationships/customXml" Target="../ink/ink207.xml"/><Relationship Id="rId238" Type="http://schemas.openxmlformats.org/officeDocument/2006/relationships/customXml" Target="../ink/ink323.xml"/><Relationship Id="rId445" Type="http://schemas.openxmlformats.org/officeDocument/2006/relationships/image" Target="../media/image890.png"/><Relationship Id="rId487" Type="http://schemas.openxmlformats.org/officeDocument/2006/relationships/image" Target="../media/image911.png"/><Relationship Id="rId291" Type="http://schemas.openxmlformats.org/officeDocument/2006/relationships/image" Target="../media/image813.png"/><Relationship Id="rId305" Type="http://schemas.openxmlformats.org/officeDocument/2006/relationships/image" Target="../media/image820.png"/><Relationship Id="rId347" Type="http://schemas.openxmlformats.org/officeDocument/2006/relationships/image" Target="../media/image841.png"/><Relationship Id="rId512" Type="http://schemas.openxmlformats.org/officeDocument/2006/relationships/customXml" Target="../ink/ink460.xml"/><Relationship Id="rId44" Type="http://schemas.openxmlformats.org/officeDocument/2006/relationships/customXml" Target="../ink/ink226.xml"/><Relationship Id="rId86" Type="http://schemas.openxmlformats.org/officeDocument/2006/relationships/customXml" Target="../ink/ink247.xml"/><Relationship Id="rId151" Type="http://schemas.openxmlformats.org/officeDocument/2006/relationships/image" Target="../media/image743.png"/><Relationship Id="rId389" Type="http://schemas.openxmlformats.org/officeDocument/2006/relationships/image" Target="../media/image862.png"/><Relationship Id="rId193" Type="http://schemas.openxmlformats.org/officeDocument/2006/relationships/image" Target="../media/image764.png"/><Relationship Id="rId207" Type="http://schemas.openxmlformats.org/officeDocument/2006/relationships/image" Target="../media/image771.png"/><Relationship Id="rId249" Type="http://schemas.openxmlformats.org/officeDocument/2006/relationships/image" Target="../media/image792.png"/><Relationship Id="rId414" Type="http://schemas.openxmlformats.org/officeDocument/2006/relationships/customXml" Target="../ink/ink411.xml"/><Relationship Id="rId456" Type="http://schemas.openxmlformats.org/officeDocument/2006/relationships/customXml" Target="../ink/ink432.xml"/><Relationship Id="rId498" Type="http://schemas.openxmlformats.org/officeDocument/2006/relationships/customXml" Target="../ink/ink453.xml"/><Relationship Id="rId13" Type="http://schemas.openxmlformats.org/officeDocument/2006/relationships/image" Target="../media/image674.png"/><Relationship Id="rId109" Type="http://schemas.openxmlformats.org/officeDocument/2006/relationships/image" Target="../media/image722.png"/><Relationship Id="rId260" Type="http://schemas.openxmlformats.org/officeDocument/2006/relationships/customXml" Target="../ink/ink334.xml"/><Relationship Id="rId316" Type="http://schemas.openxmlformats.org/officeDocument/2006/relationships/customXml" Target="../ink/ink362.xml"/><Relationship Id="rId523" Type="http://schemas.openxmlformats.org/officeDocument/2006/relationships/image" Target="../media/image929.png"/><Relationship Id="rId55" Type="http://schemas.openxmlformats.org/officeDocument/2006/relationships/image" Target="../media/image695.png"/><Relationship Id="rId97" Type="http://schemas.openxmlformats.org/officeDocument/2006/relationships/image" Target="../media/image716.png"/><Relationship Id="rId120" Type="http://schemas.openxmlformats.org/officeDocument/2006/relationships/customXml" Target="../ink/ink264.xml"/><Relationship Id="rId358" Type="http://schemas.openxmlformats.org/officeDocument/2006/relationships/customXml" Target="../ink/ink383.xml"/><Relationship Id="rId162" Type="http://schemas.openxmlformats.org/officeDocument/2006/relationships/customXml" Target="../ink/ink285.xml"/><Relationship Id="rId218" Type="http://schemas.openxmlformats.org/officeDocument/2006/relationships/customXml" Target="../ink/ink313.xml"/><Relationship Id="rId425" Type="http://schemas.openxmlformats.org/officeDocument/2006/relationships/image" Target="../media/image880.png"/><Relationship Id="rId467" Type="http://schemas.openxmlformats.org/officeDocument/2006/relationships/image" Target="../media/image901.png"/><Relationship Id="rId271" Type="http://schemas.openxmlformats.org/officeDocument/2006/relationships/image" Target="../media/image803.png"/><Relationship Id="rId24" Type="http://schemas.openxmlformats.org/officeDocument/2006/relationships/customXml" Target="../ink/ink216.xml"/><Relationship Id="rId66" Type="http://schemas.openxmlformats.org/officeDocument/2006/relationships/customXml" Target="../ink/ink237.xml"/><Relationship Id="rId131" Type="http://schemas.openxmlformats.org/officeDocument/2006/relationships/image" Target="../media/image733.png"/><Relationship Id="rId327" Type="http://schemas.openxmlformats.org/officeDocument/2006/relationships/image" Target="../media/image831.png"/><Relationship Id="rId369" Type="http://schemas.openxmlformats.org/officeDocument/2006/relationships/image" Target="../media/image852.png"/><Relationship Id="rId173" Type="http://schemas.openxmlformats.org/officeDocument/2006/relationships/image" Target="../media/image754.png"/><Relationship Id="rId229" Type="http://schemas.openxmlformats.org/officeDocument/2006/relationships/image" Target="../media/image782.png"/><Relationship Id="rId380" Type="http://schemas.openxmlformats.org/officeDocument/2006/relationships/customXml" Target="../ink/ink394.xml"/><Relationship Id="rId436" Type="http://schemas.openxmlformats.org/officeDocument/2006/relationships/customXml" Target="../ink/ink422.xml"/><Relationship Id="rId240" Type="http://schemas.openxmlformats.org/officeDocument/2006/relationships/customXml" Target="../ink/ink324.xml"/><Relationship Id="rId478" Type="http://schemas.openxmlformats.org/officeDocument/2006/relationships/customXml" Target="../ink/ink443.xml"/><Relationship Id="rId35" Type="http://schemas.openxmlformats.org/officeDocument/2006/relationships/image" Target="../media/image685.png"/><Relationship Id="rId77" Type="http://schemas.openxmlformats.org/officeDocument/2006/relationships/image" Target="../media/image706.png"/><Relationship Id="rId100" Type="http://schemas.openxmlformats.org/officeDocument/2006/relationships/customXml" Target="../ink/ink254.xml"/><Relationship Id="rId282" Type="http://schemas.openxmlformats.org/officeDocument/2006/relationships/customXml" Target="../ink/ink345.xml"/><Relationship Id="rId338" Type="http://schemas.openxmlformats.org/officeDocument/2006/relationships/customXml" Target="../ink/ink373.xml"/><Relationship Id="rId503" Type="http://schemas.openxmlformats.org/officeDocument/2006/relationships/image" Target="../media/image919.png"/><Relationship Id="rId8" Type="http://schemas.openxmlformats.org/officeDocument/2006/relationships/customXml" Target="../ink/ink208.xml"/><Relationship Id="rId142" Type="http://schemas.openxmlformats.org/officeDocument/2006/relationships/customXml" Target="../ink/ink275.xml"/><Relationship Id="rId184" Type="http://schemas.openxmlformats.org/officeDocument/2006/relationships/customXml" Target="../ink/ink296.xml"/><Relationship Id="rId391" Type="http://schemas.openxmlformats.org/officeDocument/2006/relationships/image" Target="../media/image863.png"/><Relationship Id="rId405" Type="http://schemas.openxmlformats.org/officeDocument/2006/relationships/image" Target="../media/image870.png"/><Relationship Id="rId447" Type="http://schemas.openxmlformats.org/officeDocument/2006/relationships/image" Target="../media/image891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92.png"/><Relationship Id="rId21" Type="http://schemas.openxmlformats.org/officeDocument/2006/relationships/image" Target="../media/image944.png"/><Relationship Id="rId42" Type="http://schemas.openxmlformats.org/officeDocument/2006/relationships/customXml" Target="../ink/ink491.xml"/><Relationship Id="rId63" Type="http://schemas.openxmlformats.org/officeDocument/2006/relationships/image" Target="../media/image965.png"/><Relationship Id="rId84" Type="http://schemas.openxmlformats.org/officeDocument/2006/relationships/customXml" Target="../ink/ink512.xml"/><Relationship Id="rId138" Type="http://schemas.openxmlformats.org/officeDocument/2006/relationships/customXml" Target="../ink/ink539.xml"/><Relationship Id="rId159" Type="http://schemas.openxmlformats.org/officeDocument/2006/relationships/image" Target="../media/image1013.png"/><Relationship Id="rId170" Type="http://schemas.openxmlformats.org/officeDocument/2006/relationships/customXml" Target="../ink/ink555.xml"/><Relationship Id="rId191" Type="http://schemas.openxmlformats.org/officeDocument/2006/relationships/image" Target="../media/image1029.png"/><Relationship Id="rId205" Type="http://schemas.openxmlformats.org/officeDocument/2006/relationships/image" Target="../media/image1036.png"/><Relationship Id="rId226" Type="http://schemas.openxmlformats.org/officeDocument/2006/relationships/customXml" Target="../ink/ink583.xml"/><Relationship Id="rId247" Type="http://schemas.openxmlformats.org/officeDocument/2006/relationships/image" Target="../media/image1057.png"/><Relationship Id="rId107" Type="http://schemas.openxmlformats.org/officeDocument/2006/relationships/image" Target="../media/image987.png"/><Relationship Id="rId268" Type="http://schemas.openxmlformats.org/officeDocument/2006/relationships/customXml" Target="../ink/ink604.xml"/><Relationship Id="rId289" Type="http://schemas.openxmlformats.org/officeDocument/2006/relationships/image" Target="../media/image1078.png"/><Relationship Id="rId11" Type="http://schemas.openxmlformats.org/officeDocument/2006/relationships/image" Target="../media/image939.png"/><Relationship Id="rId32" Type="http://schemas.openxmlformats.org/officeDocument/2006/relationships/customXml" Target="../ink/ink486.xml"/><Relationship Id="rId53" Type="http://schemas.openxmlformats.org/officeDocument/2006/relationships/image" Target="../media/image960.png"/><Relationship Id="rId74" Type="http://schemas.openxmlformats.org/officeDocument/2006/relationships/customXml" Target="../ink/ink507.xml"/><Relationship Id="rId128" Type="http://schemas.openxmlformats.org/officeDocument/2006/relationships/customXml" Target="../ink/ink534.xml"/><Relationship Id="rId149" Type="http://schemas.openxmlformats.org/officeDocument/2006/relationships/image" Target="../media/image1008.png"/><Relationship Id="rId5" Type="http://schemas.openxmlformats.org/officeDocument/2006/relationships/image" Target="../media/image936.png"/><Relationship Id="rId95" Type="http://schemas.openxmlformats.org/officeDocument/2006/relationships/image" Target="../media/image981.png"/><Relationship Id="rId160" Type="http://schemas.openxmlformats.org/officeDocument/2006/relationships/customXml" Target="../ink/ink550.xml"/><Relationship Id="rId181" Type="http://schemas.openxmlformats.org/officeDocument/2006/relationships/image" Target="../media/image1024.png"/><Relationship Id="rId216" Type="http://schemas.openxmlformats.org/officeDocument/2006/relationships/customXml" Target="../ink/ink578.xml"/><Relationship Id="rId237" Type="http://schemas.openxmlformats.org/officeDocument/2006/relationships/image" Target="../media/image1052.png"/><Relationship Id="rId258" Type="http://schemas.openxmlformats.org/officeDocument/2006/relationships/customXml" Target="../ink/ink599.xml"/><Relationship Id="rId279" Type="http://schemas.openxmlformats.org/officeDocument/2006/relationships/image" Target="../media/image1073.png"/><Relationship Id="rId22" Type="http://schemas.openxmlformats.org/officeDocument/2006/relationships/customXml" Target="../ink/ink481.xml"/><Relationship Id="rId43" Type="http://schemas.openxmlformats.org/officeDocument/2006/relationships/image" Target="../media/image955.png"/><Relationship Id="rId64" Type="http://schemas.openxmlformats.org/officeDocument/2006/relationships/customXml" Target="../ink/ink502.xml"/><Relationship Id="rId118" Type="http://schemas.openxmlformats.org/officeDocument/2006/relationships/customXml" Target="../ink/ink529.xml"/><Relationship Id="rId139" Type="http://schemas.openxmlformats.org/officeDocument/2006/relationships/image" Target="../media/image1003.png"/><Relationship Id="rId290" Type="http://schemas.openxmlformats.org/officeDocument/2006/relationships/customXml" Target="../ink/ink615.xml"/><Relationship Id="rId85" Type="http://schemas.openxmlformats.org/officeDocument/2006/relationships/image" Target="../media/image976.png"/><Relationship Id="rId150" Type="http://schemas.openxmlformats.org/officeDocument/2006/relationships/customXml" Target="../ink/ink545.xml"/><Relationship Id="rId171" Type="http://schemas.openxmlformats.org/officeDocument/2006/relationships/image" Target="../media/image1019.png"/><Relationship Id="rId192" Type="http://schemas.openxmlformats.org/officeDocument/2006/relationships/customXml" Target="../ink/ink566.xml"/><Relationship Id="rId206" Type="http://schemas.openxmlformats.org/officeDocument/2006/relationships/customXml" Target="../ink/ink573.xml"/><Relationship Id="rId227" Type="http://schemas.openxmlformats.org/officeDocument/2006/relationships/image" Target="../media/image1047.png"/><Relationship Id="rId248" Type="http://schemas.openxmlformats.org/officeDocument/2006/relationships/customXml" Target="../ink/ink594.xml"/><Relationship Id="rId269" Type="http://schemas.openxmlformats.org/officeDocument/2006/relationships/image" Target="../media/image1068.png"/><Relationship Id="rId12" Type="http://schemas.openxmlformats.org/officeDocument/2006/relationships/customXml" Target="../ink/ink476.xml"/><Relationship Id="rId33" Type="http://schemas.openxmlformats.org/officeDocument/2006/relationships/image" Target="../media/image950.png"/><Relationship Id="rId108" Type="http://schemas.openxmlformats.org/officeDocument/2006/relationships/customXml" Target="../ink/ink524.xml"/><Relationship Id="rId129" Type="http://schemas.openxmlformats.org/officeDocument/2006/relationships/image" Target="../media/image998.png"/><Relationship Id="rId280" Type="http://schemas.openxmlformats.org/officeDocument/2006/relationships/customXml" Target="../ink/ink610.xml"/><Relationship Id="rId54" Type="http://schemas.openxmlformats.org/officeDocument/2006/relationships/customXml" Target="../ink/ink497.xml"/><Relationship Id="rId75" Type="http://schemas.openxmlformats.org/officeDocument/2006/relationships/image" Target="../media/image971.png"/><Relationship Id="rId96" Type="http://schemas.openxmlformats.org/officeDocument/2006/relationships/customXml" Target="../ink/ink518.xml"/><Relationship Id="rId140" Type="http://schemas.openxmlformats.org/officeDocument/2006/relationships/customXml" Target="../ink/ink540.xml"/><Relationship Id="rId161" Type="http://schemas.openxmlformats.org/officeDocument/2006/relationships/image" Target="../media/image1014.png"/><Relationship Id="rId182" Type="http://schemas.openxmlformats.org/officeDocument/2006/relationships/customXml" Target="../ink/ink561.xml"/><Relationship Id="rId217" Type="http://schemas.openxmlformats.org/officeDocument/2006/relationships/image" Target="../media/image1042.png"/><Relationship Id="rId6" Type="http://schemas.openxmlformats.org/officeDocument/2006/relationships/customXml" Target="../ink/ink473.xml"/><Relationship Id="rId238" Type="http://schemas.openxmlformats.org/officeDocument/2006/relationships/customXml" Target="../ink/ink589.xml"/><Relationship Id="rId259" Type="http://schemas.openxmlformats.org/officeDocument/2006/relationships/image" Target="../media/image1063.png"/><Relationship Id="rId23" Type="http://schemas.openxmlformats.org/officeDocument/2006/relationships/image" Target="../media/image945.png"/><Relationship Id="rId119" Type="http://schemas.openxmlformats.org/officeDocument/2006/relationships/image" Target="../media/image993.png"/><Relationship Id="rId270" Type="http://schemas.openxmlformats.org/officeDocument/2006/relationships/customXml" Target="../ink/ink605.xml"/><Relationship Id="rId291" Type="http://schemas.openxmlformats.org/officeDocument/2006/relationships/image" Target="../media/image1079.png"/><Relationship Id="rId44" Type="http://schemas.openxmlformats.org/officeDocument/2006/relationships/customXml" Target="../ink/ink492.xml"/><Relationship Id="rId65" Type="http://schemas.openxmlformats.org/officeDocument/2006/relationships/image" Target="../media/image966.png"/><Relationship Id="rId86" Type="http://schemas.openxmlformats.org/officeDocument/2006/relationships/customXml" Target="../ink/ink513.xml"/><Relationship Id="rId130" Type="http://schemas.openxmlformats.org/officeDocument/2006/relationships/customXml" Target="../ink/ink535.xml"/><Relationship Id="rId151" Type="http://schemas.openxmlformats.org/officeDocument/2006/relationships/image" Target="../media/image1009.png"/><Relationship Id="rId172" Type="http://schemas.openxmlformats.org/officeDocument/2006/relationships/customXml" Target="../ink/ink556.xml"/><Relationship Id="rId193" Type="http://schemas.openxmlformats.org/officeDocument/2006/relationships/image" Target="../media/image1030.png"/><Relationship Id="rId207" Type="http://schemas.openxmlformats.org/officeDocument/2006/relationships/image" Target="../media/image1037.png"/><Relationship Id="rId228" Type="http://schemas.openxmlformats.org/officeDocument/2006/relationships/customXml" Target="../ink/ink584.xml"/><Relationship Id="rId249" Type="http://schemas.openxmlformats.org/officeDocument/2006/relationships/image" Target="../media/image1058.png"/><Relationship Id="rId13" Type="http://schemas.openxmlformats.org/officeDocument/2006/relationships/image" Target="../media/image940.png"/><Relationship Id="rId109" Type="http://schemas.openxmlformats.org/officeDocument/2006/relationships/image" Target="../media/image988.png"/><Relationship Id="rId260" Type="http://schemas.openxmlformats.org/officeDocument/2006/relationships/customXml" Target="../ink/ink600.xml"/><Relationship Id="rId281" Type="http://schemas.openxmlformats.org/officeDocument/2006/relationships/image" Target="../media/image1074.png"/><Relationship Id="rId34" Type="http://schemas.openxmlformats.org/officeDocument/2006/relationships/customXml" Target="../ink/ink487.xml"/><Relationship Id="rId55" Type="http://schemas.openxmlformats.org/officeDocument/2006/relationships/image" Target="../media/image961.png"/><Relationship Id="rId76" Type="http://schemas.openxmlformats.org/officeDocument/2006/relationships/customXml" Target="../ink/ink508.xml"/><Relationship Id="rId97" Type="http://schemas.openxmlformats.org/officeDocument/2006/relationships/image" Target="../media/image982.png"/><Relationship Id="rId120" Type="http://schemas.openxmlformats.org/officeDocument/2006/relationships/customXml" Target="../ink/ink530.xml"/><Relationship Id="rId141" Type="http://schemas.openxmlformats.org/officeDocument/2006/relationships/image" Target="../media/image1004.png"/><Relationship Id="rId7" Type="http://schemas.openxmlformats.org/officeDocument/2006/relationships/image" Target="../media/image937.png"/><Relationship Id="rId71" Type="http://schemas.openxmlformats.org/officeDocument/2006/relationships/image" Target="../media/image969.png"/><Relationship Id="rId92" Type="http://schemas.openxmlformats.org/officeDocument/2006/relationships/customXml" Target="../ink/ink516.xml"/><Relationship Id="rId162" Type="http://schemas.openxmlformats.org/officeDocument/2006/relationships/customXml" Target="../ink/ink551.xml"/><Relationship Id="rId183" Type="http://schemas.openxmlformats.org/officeDocument/2006/relationships/image" Target="../media/image1025.png"/><Relationship Id="rId213" Type="http://schemas.openxmlformats.org/officeDocument/2006/relationships/image" Target="../media/image1040.png"/><Relationship Id="rId218" Type="http://schemas.openxmlformats.org/officeDocument/2006/relationships/customXml" Target="../ink/ink579.xml"/><Relationship Id="rId234" Type="http://schemas.openxmlformats.org/officeDocument/2006/relationships/customXml" Target="../ink/ink587.xml"/><Relationship Id="rId239" Type="http://schemas.openxmlformats.org/officeDocument/2006/relationships/image" Target="../media/image1053.png"/><Relationship Id="rId2" Type="http://schemas.openxmlformats.org/officeDocument/2006/relationships/customXml" Target="../ink/ink471.xml"/><Relationship Id="rId29" Type="http://schemas.openxmlformats.org/officeDocument/2006/relationships/image" Target="../media/image948.png"/><Relationship Id="rId250" Type="http://schemas.openxmlformats.org/officeDocument/2006/relationships/customXml" Target="../ink/ink595.xml"/><Relationship Id="rId255" Type="http://schemas.openxmlformats.org/officeDocument/2006/relationships/image" Target="../media/image1061.png"/><Relationship Id="rId271" Type="http://schemas.openxmlformats.org/officeDocument/2006/relationships/image" Target="../media/image1069.png"/><Relationship Id="rId276" Type="http://schemas.openxmlformats.org/officeDocument/2006/relationships/customXml" Target="../ink/ink608.xml"/><Relationship Id="rId292" Type="http://schemas.openxmlformats.org/officeDocument/2006/relationships/customXml" Target="../ink/ink616.xml"/><Relationship Id="rId297" Type="http://schemas.openxmlformats.org/officeDocument/2006/relationships/image" Target="../media/image1082.png"/><Relationship Id="rId24" Type="http://schemas.openxmlformats.org/officeDocument/2006/relationships/customXml" Target="../ink/ink482.xml"/><Relationship Id="rId40" Type="http://schemas.openxmlformats.org/officeDocument/2006/relationships/customXml" Target="../ink/ink490.xml"/><Relationship Id="rId45" Type="http://schemas.openxmlformats.org/officeDocument/2006/relationships/image" Target="../media/image956.png"/><Relationship Id="rId66" Type="http://schemas.openxmlformats.org/officeDocument/2006/relationships/customXml" Target="../ink/ink503.xml"/><Relationship Id="rId87" Type="http://schemas.openxmlformats.org/officeDocument/2006/relationships/image" Target="../media/image977.png"/><Relationship Id="rId110" Type="http://schemas.openxmlformats.org/officeDocument/2006/relationships/customXml" Target="../ink/ink525.xml"/><Relationship Id="rId115" Type="http://schemas.openxmlformats.org/officeDocument/2006/relationships/image" Target="../media/image991.png"/><Relationship Id="rId131" Type="http://schemas.openxmlformats.org/officeDocument/2006/relationships/image" Target="../media/image999.png"/><Relationship Id="rId136" Type="http://schemas.openxmlformats.org/officeDocument/2006/relationships/customXml" Target="../ink/ink538.xml"/><Relationship Id="rId157" Type="http://schemas.openxmlformats.org/officeDocument/2006/relationships/image" Target="../media/image1012.png"/><Relationship Id="rId178" Type="http://schemas.openxmlformats.org/officeDocument/2006/relationships/customXml" Target="../ink/ink559.xml"/><Relationship Id="rId61" Type="http://schemas.openxmlformats.org/officeDocument/2006/relationships/image" Target="../media/image964.png"/><Relationship Id="rId82" Type="http://schemas.openxmlformats.org/officeDocument/2006/relationships/customXml" Target="../ink/ink511.xml"/><Relationship Id="rId152" Type="http://schemas.openxmlformats.org/officeDocument/2006/relationships/customXml" Target="../ink/ink546.xml"/><Relationship Id="rId173" Type="http://schemas.openxmlformats.org/officeDocument/2006/relationships/image" Target="../media/image1020.png"/><Relationship Id="rId194" Type="http://schemas.openxmlformats.org/officeDocument/2006/relationships/customXml" Target="../ink/ink567.xml"/><Relationship Id="rId199" Type="http://schemas.openxmlformats.org/officeDocument/2006/relationships/image" Target="../media/image1033.png"/><Relationship Id="rId203" Type="http://schemas.openxmlformats.org/officeDocument/2006/relationships/image" Target="../media/image1035.png"/><Relationship Id="rId208" Type="http://schemas.openxmlformats.org/officeDocument/2006/relationships/customXml" Target="../ink/ink574.xml"/><Relationship Id="rId229" Type="http://schemas.openxmlformats.org/officeDocument/2006/relationships/image" Target="../media/image1048.png"/><Relationship Id="rId19" Type="http://schemas.openxmlformats.org/officeDocument/2006/relationships/image" Target="../media/image943.png"/><Relationship Id="rId224" Type="http://schemas.openxmlformats.org/officeDocument/2006/relationships/customXml" Target="../ink/ink582.xml"/><Relationship Id="rId240" Type="http://schemas.openxmlformats.org/officeDocument/2006/relationships/customXml" Target="../ink/ink590.xml"/><Relationship Id="rId245" Type="http://schemas.openxmlformats.org/officeDocument/2006/relationships/image" Target="../media/image1056.png"/><Relationship Id="rId261" Type="http://schemas.openxmlformats.org/officeDocument/2006/relationships/image" Target="../media/image1064.png"/><Relationship Id="rId266" Type="http://schemas.openxmlformats.org/officeDocument/2006/relationships/customXml" Target="../ink/ink603.xml"/><Relationship Id="rId287" Type="http://schemas.openxmlformats.org/officeDocument/2006/relationships/image" Target="../media/image1077.png"/><Relationship Id="rId14" Type="http://schemas.openxmlformats.org/officeDocument/2006/relationships/customXml" Target="../ink/ink477.xml"/><Relationship Id="rId30" Type="http://schemas.openxmlformats.org/officeDocument/2006/relationships/customXml" Target="../ink/ink485.xml"/><Relationship Id="rId35" Type="http://schemas.openxmlformats.org/officeDocument/2006/relationships/image" Target="../media/image951.png"/><Relationship Id="rId56" Type="http://schemas.openxmlformats.org/officeDocument/2006/relationships/customXml" Target="../ink/ink498.xml"/><Relationship Id="rId77" Type="http://schemas.openxmlformats.org/officeDocument/2006/relationships/image" Target="../media/image972.png"/><Relationship Id="rId100" Type="http://schemas.openxmlformats.org/officeDocument/2006/relationships/customXml" Target="../ink/ink520.xml"/><Relationship Id="rId105" Type="http://schemas.openxmlformats.org/officeDocument/2006/relationships/image" Target="../media/image986.png"/><Relationship Id="rId126" Type="http://schemas.openxmlformats.org/officeDocument/2006/relationships/customXml" Target="../ink/ink533.xml"/><Relationship Id="rId147" Type="http://schemas.openxmlformats.org/officeDocument/2006/relationships/image" Target="../media/image1007.png"/><Relationship Id="rId168" Type="http://schemas.openxmlformats.org/officeDocument/2006/relationships/customXml" Target="../ink/ink554.xml"/><Relationship Id="rId282" Type="http://schemas.openxmlformats.org/officeDocument/2006/relationships/customXml" Target="../ink/ink611.xml"/><Relationship Id="rId8" Type="http://schemas.openxmlformats.org/officeDocument/2006/relationships/customXml" Target="../ink/ink474.xml"/><Relationship Id="rId51" Type="http://schemas.openxmlformats.org/officeDocument/2006/relationships/image" Target="../media/image959.png"/><Relationship Id="rId72" Type="http://schemas.openxmlformats.org/officeDocument/2006/relationships/customXml" Target="../ink/ink506.xml"/><Relationship Id="rId93" Type="http://schemas.openxmlformats.org/officeDocument/2006/relationships/image" Target="../media/image980.png"/><Relationship Id="rId98" Type="http://schemas.openxmlformats.org/officeDocument/2006/relationships/customXml" Target="../ink/ink519.xml"/><Relationship Id="rId121" Type="http://schemas.openxmlformats.org/officeDocument/2006/relationships/image" Target="../media/image994.png"/><Relationship Id="rId142" Type="http://schemas.openxmlformats.org/officeDocument/2006/relationships/customXml" Target="../ink/ink541.xml"/><Relationship Id="rId163" Type="http://schemas.openxmlformats.org/officeDocument/2006/relationships/image" Target="../media/image1015.png"/><Relationship Id="rId184" Type="http://schemas.openxmlformats.org/officeDocument/2006/relationships/customXml" Target="../ink/ink562.xml"/><Relationship Id="rId189" Type="http://schemas.openxmlformats.org/officeDocument/2006/relationships/image" Target="../media/image1028.png"/><Relationship Id="rId219" Type="http://schemas.openxmlformats.org/officeDocument/2006/relationships/image" Target="../media/image1043.png"/><Relationship Id="rId3" Type="http://schemas.openxmlformats.org/officeDocument/2006/relationships/image" Target="../media/image935.png"/><Relationship Id="rId214" Type="http://schemas.openxmlformats.org/officeDocument/2006/relationships/customXml" Target="../ink/ink577.xml"/><Relationship Id="rId230" Type="http://schemas.openxmlformats.org/officeDocument/2006/relationships/customXml" Target="../ink/ink585.xml"/><Relationship Id="rId235" Type="http://schemas.openxmlformats.org/officeDocument/2006/relationships/image" Target="../media/image1051.png"/><Relationship Id="rId251" Type="http://schemas.openxmlformats.org/officeDocument/2006/relationships/image" Target="../media/image1059.png"/><Relationship Id="rId256" Type="http://schemas.openxmlformats.org/officeDocument/2006/relationships/customXml" Target="../ink/ink598.xml"/><Relationship Id="rId277" Type="http://schemas.openxmlformats.org/officeDocument/2006/relationships/image" Target="../media/image1072.png"/><Relationship Id="rId25" Type="http://schemas.openxmlformats.org/officeDocument/2006/relationships/image" Target="../media/image946.png"/><Relationship Id="rId46" Type="http://schemas.openxmlformats.org/officeDocument/2006/relationships/customXml" Target="../ink/ink493.xml"/><Relationship Id="rId67" Type="http://schemas.openxmlformats.org/officeDocument/2006/relationships/image" Target="../media/image967.png"/><Relationship Id="rId116" Type="http://schemas.openxmlformats.org/officeDocument/2006/relationships/customXml" Target="../ink/ink528.xml"/><Relationship Id="rId137" Type="http://schemas.openxmlformats.org/officeDocument/2006/relationships/image" Target="../media/image1002.png"/><Relationship Id="rId158" Type="http://schemas.openxmlformats.org/officeDocument/2006/relationships/customXml" Target="../ink/ink549.xml"/><Relationship Id="rId272" Type="http://schemas.openxmlformats.org/officeDocument/2006/relationships/customXml" Target="../ink/ink606.xml"/><Relationship Id="rId293" Type="http://schemas.openxmlformats.org/officeDocument/2006/relationships/image" Target="../media/image1080.png"/><Relationship Id="rId20" Type="http://schemas.openxmlformats.org/officeDocument/2006/relationships/customXml" Target="../ink/ink480.xml"/><Relationship Id="rId41" Type="http://schemas.openxmlformats.org/officeDocument/2006/relationships/image" Target="../media/image954.png"/><Relationship Id="rId62" Type="http://schemas.openxmlformats.org/officeDocument/2006/relationships/customXml" Target="../ink/ink501.xml"/><Relationship Id="rId83" Type="http://schemas.openxmlformats.org/officeDocument/2006/relationships/image" Target="../media/image975.png"/><Relationship Id="rId88" Type="http://schemas.openxmlformats.org/officeDocument/2006/relationships/customXml" Target="../ink/ink514.xml"/><Relationship Id="rId111" Type="http://schemas.openxmlformats.org/officeDocument/2006/relationships/image" Target="../media/image989.png"/><Relationship Id="rId132" Type="http://schemas.openxmlformats.org/officeDocument/2006/relationships/customXml" Target="../ink/ink536.xml"/><Relationship Id="rId153" Type="http://schemas.openxmlformats.org/officeDocument/2006/relationships/image" Target="../media/image1010.png"/><Relationship Id="rId174" Type="http://schemas.openxmlformats.org/officeDocument/2006/relationships/customXml" Target="../ink/ink557.xml"/><Relationship Id="rId179" Type="http://schemas.openxmlformats.org/officeDocument/2006/relationships/image" Target="../media/image1023.png"/><Relationship Id="rId195" Type="http://schemas.openxmlformats.org/officeDocument/2006/relationships/image" Target="../media/image1031.png"/><Relationship Id="rId209" Type="http://schemas.openxmlformats.org/officeDocument/2006/relationships/image" Target="../media/image1038.png"/><Relationship Id="rId190" Type="http://schemas.openxmlformats.org/officeDocument/2006/relationships/customXml" Target="../ink/ink565.xml"/><Relationship Id="rId204" Type="http://schemas.openxmlformats.org/officeDocument/2006/relationships/customXml" Target="../ink/ink572.xml"/><Relationship Id="rId220" Type="http://schemas.openxmlformats.org/officeDocument/2006/relationships/customXml" Target="../ink/ink580.xml"/><Relationship Id="rId225" Type="http://schemas.openxmlformats.org/officeDocument/2006/relationships/image" Target="../media/image1046.png"/><Relationship Id="rId241" Type="http://schemas.openxmlformats.org/officeDocument/2006/relationships/image" Target="../media/image1054.png"/><Relationship Id="rId246" Type="http://schemas.openxmlformats.org/officeDocument/2006/relationships/customXml" Target="../ink/ink593.xml"/><Relationship Id="rId267" Type="http://schemas.openxmlformats.org/officeDocument/2006/relationships/image" Target="../media/image1067.png"/><Relationship Id="rId288" Type="http://schemas.openxmlformats.org/officeDocument/2006/relationships/customXml" Target="../ink/ink614.xml"/><Relationship Id="rId15" Type="http://schemas.openxmlformats.org/officeDocument/2006/relationships/image" Target="../media/image941.png"/><Relationship Id="rId36" Type="http://schemas.openxmlformats.org/officeDocument/2006/relationships/customXml" Target="../ink/ink488.xml"/><Relationship Id="rId57" Type="http://schemas.openxmlformats.org/officeDocument/2006/relationships/image" Target="../media/image962.png"/><Relationship Id="rId106" Type="http://schemas.openxmlformats.org/officeDocument/2006/relationships/customXml" Target="../ink/ink523.xml"/><Relationship Id="rId127" Type="http://schemas.openxmlformats.org/officeDocument/2006/relationships/image" Target="../media/image997.png"/><Relationship Id="rId262" Type="http://schemas.openxmlformats.org/officeDocument/2006/relationships/customXml" Target="../ink/ink601.xml"/><Relationship Id="rId283" Type="http://schemas.openxmlformats.org/officeDocument/2006/relationships/image" Target="../media/image1075.png"/><Relationship Id="rId10" Type="http://schemas.openxmlformats.org/officeDocument/2006/relationships/customXml" Target="../ink/ink475.xml"/><Relationship Id="rId31" Type="http://schemas.openxmlformats.org/officeDocument/2006/relationships/image" Target="../media/image949.png"/><Relationship Id="rId52" Type="http://schemas.openxmlformats.org/officeDocument/2006/relationships/customXml" Target="../ink/ink496.xml"/><Relationship Id="rId73" Type="http://schemas.openxmlformats.org/officeDocument/2006/relationships/image" Target="../media/image970.png"/><Relationship Id="rId78" Type="http://schemas.openxmlformats.org/officeDocument/2006/relationships/customXml" Target="../ink/ink509.xml"/><Relationship Id="rId94" Type="http://schemas.openxmlformats.org/officeDocument/2006/relationships/customXml" Target="../ink/ink517.xml"/><Relationship Id="rId99" Type="http://schemas.openxmlformats.org/officeDocument/2006/relationships/image" Target="../media/image983.png"/><Relationship Id="rId101" Type="http://schemas.openxmlformats.org/officeDocument/2006/relationships/image" Target="../media/image984.png"/><Relationship Id="rId122" Type="http://schemas.openxmlformats.org/officeDocument/2006/relationships/customXml" Target="../ink/ink531.xml"/><Relationship Id="rId143" Type="http://schemas.openxmlformats.org/officeDocument/2006/relationships/image" Target="../media/image1005.png"/><Relationship Id="rId148" Type="http://schemas.openxmlformats.org/officeDocument/2006/relationships/customXml" Target="../ink/ink544.xml"/><Relationship Id="rId164" Type="http://schemas.openxmlformats.org/officeDocument/2006/relationships/customXml" Target="../ink/ink552.xml"/><Relationship Id="rId169" Type="http://schemas.openxmlformats.org/officeDocument/2006/relationships/image" Target="../media/image1018.png"/><Relationship Id="rId185" Type="http://schemas.openxmlformats.org/officeDocument/2006/relationships/image" Target="../media/image1026.png"/><Relationship Id="rId4" Type="http://schemas.openxmlformats.org/officeDocument/2006/relationships/customXml" Target="../ink/ink472.xml"/><Relationship Id="rId9" Type="http://schemas.openxmlformats.org/officeDocument/2006/relationships/image" Target="../media/image938.png"/><Relationship Id="rId180" Type="http://schemas.openxmlformats.org/officeDocument/2006/relationships/customXml" Target="../ink/ink560.xml"/><Relationship Id="rId210" Type="http://schemas.openxmlformats.org/officeDocument/2006/relationships/customXml" Target="../ink/ink575.xml"/><Relationship Id="rId215" Type="http://schemas.openxmlformats.org/officeDocument/2006/relationships/image" Target="../media/image1041.png"/><Relationship Id="rId236" Type="http://schemas.openxmlformats.org/officeDocument/2006/relationships/customXml" Target="../ink/ink588.xml"/><Relationship Id="rId257" Type="http://schemas.openxmlformats.org/officeDocument/2006/relationships/image" Target="../media/image1062.png"/><Relationship Id="rId278" Type="http://schemas.openxmlformats.org/officeDocument/2006/relationships/customXml" Target="../ink/ink609.xml"/><Relationship Id="rId26" Type="http://schemas.openxmlformats.org/officeDocument/2006/relationships/customXml" Target="../ink/ink483.xml"/><Relationship Id="rId231" Type="http://schemas.openxmlformats.org/officeDocument/2006/relationships/image" Target="../media/image1049.png"/><Relationship Id="rId252" Type="http://schemas.openxmlformats.org/officeDocument/2006/relationships/customXml" Target="../ink/ink596.xml"/><Relationship Id="rId273" Type="http://schemas.openxmlformats.org/officeDocument/2006/relationships/image" Target="../media/image1070.png"/><Relationship Id="rId294" Type="http://schemas.openxmlformats.org/officeDocument/2006/relationships/customXml" Target="../ink/ink617.xml"/><Relationship Id="rId47" Type="http://schemas.openxmlformats.org/officeDocument/2006/relationships/image" Target="../media/image957.png"/><Relationship Id="rId68" Type="http://schemas.openxmlformats.org/officeDocument/2006/relationships/customXml" Target="../ink/ink504.xml"/><Relationship Id="rId89" Type="http://schemas.openxmlformats.org/officeDocument/2006/relationships/image" Target="../media/image978.png"/><Relationship Id="rId112" Type="http://schemas.openxmlformats.org/officeDocument/2006/relationships/customXml" Target="../ink/ink526.xml"/><Relationship Id="rId133" Type="http://schemas.openxmlformats.org/officeDocument/2006/relationships/image" Target="../media/image1000.png"/><Relationship Id="rId154" Type="http://schemas.openxmlformats.org/officeDocument/2006/relationships/customXml" Target="../ink/ink547.xml"/><Relationship Id="rId175" Type="http://schemas.openxmlformats.org/officeDocument/2006/relationships/image" Target="../media/image1021.png"/><Relationship Id="rId196" Type="http://schemas.openxmlformats.org/officeDocument/2006/relationships/customXml" Target="../ink/ink568.xml"/><Relationship Id="rId200" Type="http://schemas.openxmlformats.org/officeDocument/2006/relationships/customXml" Target="../ink/ink570.xml"/><Relationship Id="rId16" Type="http://schemas.openxmlformats.org/officeDocument/2006/relationships/customXml" Target="../ink/ink478.xml"/><Relationship Id="rId221" Type="http://schemas.openxmlformats.org/officeDocument/2006/relationships/image" Target="../media/image1044.png"/><Relationship Id="rId242" Type="http://schemas.openxmlformats.org/officeDocument/2006/relationships/customXml" Target="../ink/ink591.xml"/><Relationship Id="rId263" Type="http://schemas.openxmlformats.org/officeDocument/2006/relationships/image" Target="../media/image1065.png"/><Relationship Id="rId284" Type="http://schemas.openxmlformats.org/officeDocument/2006/relationships/customXml" Target="../ink/ink612.xml"/><Relationship Id="rId37" Type="http://schemas.openxmlformats.org/officeDocument/2006/relationships/image" Target="../media/image952.png"/><Relationship Id="rId58" Type="http://schemas.openxmlformats.org/officeDocument/2006/relationships/customXml" Target="../ink/ink499.xml"/><Relationship Id="rId79" Type="http://schemas.openxmlformats.org/officeDocument/2006/relationships/image" Target="../media/image973.png"/><Relationship Id="rId102" Type="http://schemas.openxmlformats.org/officeDocument/2006/relationships/customXml" Target="../ink/ink521.xml"/><Relationship Id="rId123" Type="http://schemas.openxmlformats.org/officeDocument/2006/relationships/image" Target="../media/image995.png"/><Relationship Id="rId144" Type="http://schemas.openxmlformats.org/officeDocument/2006/relationships/customXml" Target="../ink/ink542.xml"/><Relationship Id="rId90" Type="http://schemas.openxmlformats.org/officeDocument/2006/relationships/customXml" Target="../ink/ink515.xml"/><Relationship Id="rId165" Type="http://schemas.openxmlformats.org/officeDocument/2006/relationships/image" Target="../media/image1016.png"/><Relationship Id="rId186" Type="http://schemas.openxmlformats.org/officeDocument/2006/relationships/customXml" Target="../ink/ink563.xml"/><Relationship Id="rId211" Type="http://schemas.openxmlformats.org/officeDocument/2006/relationships/image" Target="../media/image1039.png"/><Relationship Id="rId232" Type="http://schemas.openxmlformats.org/officeDocument/2006/relationships/customXml" Target="../ink/ink586.xml"/><Relationship Id="rId253" Type="http://schemas.openxmlformats.org/officeDocument/2006/relationships/image" Target="../media/image1060.png"/><Relationship Id="rId274" Type="http://schemas.openxmlformats.org/officeDocument/2006/relationships/customXml" Target="../ink/ink607.xml"/><Relationship Id="rId295" Type="http://schemas.openxmlformats.org/officeDocument/2006/relationships/image" Target="../media/image1081.png"/><Relationship Id="rId27" Type="http://schemas.openxmlformats.org/officeDocument/2006/relationships/image" Target="../media/image947.png"/><Relationship Id="rId48" Type="http://schemas.openxmlformats.org/officeDocument/2006/relationships/customXml" Target="../ink/ink494.xml"/><Relationship Id="rId69" Type="http://schemas.openxmlformats.org/officeDocument/2006/relationships/image" Target="../media/image968.png"/><Relationship Id="rId113" Type="http://schemas.openxmlformats.org/officeDocument/2006/relationships/image" Target="../media/image990.png"/><Relationship Id="rId134" Type="http://schemas.openxmlformats.org/officeDocument/2006/relationships/customXml" Target="../ink/ink537.xml"/><Relationship Id="rId80" Type="http://schemas.openxmlformats.org/officeDocument/2006/relationships/customXml" Target="../ink/ink510.xml"/><Relationship Id="rId155" Type="http://schemas.openxmlformats.org/officeDocument/2006/relationships/image" Target="../media/image1011.png"/><Relationship Id="rId176" Type="http://schemas.openxmlformats.org/officeDocument/2006/relationships/customXml" Target="../ink/ink558.xml"/><Relationship Id="rId197" Type="http://schemas.openxmlformats.org/officeDocument/2006/relationships/image" Target="../media/image1032.png"/><Relationship Id="rId201" Type="http://schemas.openxmlformats.org/officeDocument/2006/relationships/image" Target="../media/image1034.png"/><Relationship Id="rId222" Type="http://schemas.openxmlformats.org/officeDocument/2006/relationships/customXml" Target="../ink/ink581.xml"/><Relationship Id="rId243" Type="http://schemas.openxmlformats.org/officeDocument/2006/relationships/image" Target="../media/image1055.png"/><Relationship Id="rId264" Type="http://schemas.openxmlformats.org/officeDocument/2006/relationships/customXml" Target="../ink/ink602.xml"/><Relationship Id="rId285" Type="http://schemas.openxmlformats.org/officeDocument/2006/relationships/image" Target="../media/image1076.png"/><Relationship Id="rId17" Type="http://schemas.openxmlformats.org/officeDocument/2006/relationships/image" Target="../media/image942.png"/><Relationship Id="rId38" Type="http://schemas.openxmlformats.org/officeDocument/2006/relationships/customXml" Target="../ink/ink489.xml"/><Relationship Id="rId59" Type="http://schemas.openxmlformats.org/officeDocument/2006/relationships/image" Target="../media/image963.png"/><Relationship Id="rId103" Type="http://schemas.openxmlformats.org/officeDocument/2006/relationships/image" Target="../media/image985.png"/><Relationship Id="rId124" Type="http://schemas.openxmlformats.org/officeDocument/2006/relationships/customXml" Target="../ink/ink532.xml"/><Relationship Id="rId70" Type="http://schemas.openxmlformats.org/officeDocument/2006/relationships/customXml" Target="../ink/ink505.xml"/><Relationship Id="rId91" Type="http://schemas.openxmlformats.org/officeDocument/2006/relationships/image" Target="../media/image979.png"/><Relationship Id="rId145" Type="http://schemas.openxmlformats.org/officeDocument/2006/relationships/image" Target="../media/image1006.png"/><Relationship Id="rId166" Type="http://schemas.openxmlformats.org/officeDocument/2006/relationships/customXml" Target="../ink/ink553.xml"/><Relationship Id="rId187" Type="http://schemas.openxmlformats.org/officeDocument/2006/relationships/image" Target="../media/image1027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76.xml"/><Relationship Id="rId233" Type="http://schemas.openxmlformats.org/officeDocument/2006/relationships/image" Target="../media/image1050.png"/><Relationship Id="rId254" Type="http://schemas.openxmlformats.org/officeDocument/2006/relationships/customXml" Target="../ink/ink597.xml"/><Relationship Id="rId28" Type="http://schemas.openxmlformats.org/officeDocument/2006/relationships/customXml" Target="../ink/ink484.xml"/><Relationship Id="rId49" Type="http://schemas.openxmlformats.org/officeDocument/2006/relationships/image" Target="../media/image958.png"/><Relationship Id="rId114" Type="http://schemas.openxmlformats.org/officeDocument/2006/relationships/customXml" Target="../ink/ink527.xml"/><Relationship Id="rId275" Type="http://schemas.openxmlformats.org/officeDocument/2006/relationships/image" Target="../media/image1071.png"/><Relationship Id="rId296" Type="http://schemas.openxmlformats.org/officeDocument/2006/relationships/customXml" Target="../ink/ink618.xml"/><Relationship Id="rId60" Type="http://schemas.openxmlformats.org/officeDocument/2006/relationships/customXml" Target="../ink/ink500.xml"/><Relationship Id="rId81" Type="http://schemas.openxmlformats.org/officeDocument/2006/relationships/image" Target="../media/image974.png"/><Relationship Id="rId135" Type="http://schemas.openxmlformats.org/officeDocument/2006/relationships/image" Target="../media/image1001.png"/><Relationship Id="rId156" Type="http://schemas.openxmlformats.org/officeDocument/2006/relationships/customXml" Target="../ink/ink548.xml"/><Relationship Id="rId177" Type="http://schemas.openxmlformats.org/officeDocument/2006/relationships/image" Target="../media/image1022.png"/><Relationship Id="rId198" Type="http://schemas.openxmlformats.org/officeDocument/2006/relationships/customXml" Target="../ink/ink569.xml"/><Relationship Id="rId202" Type="http://schemas.openxmlformats.org/officeDocument/2006/relationships/customXml" Target="../ink/ink571.xml"/><Relationship Id="rId223" Type="http://schemas.openxmlformats.org/officeDocument/2006/relationships/image" Target="../media/image1045.png"/><Relationship Id="rId244" Type="http://schemas.openxmlformats.org/officeDocument/2006/relationships/customXml" Target="../ink/ink592.xml"/><Relationship Id="rId18" Type="http://schemas.openxmlformats.org/officeDocument/2006/relationships/customXml" Target="../ink/ink479.xml"/><Relationship Id="rId39" Type="http://schemas.openxmlformats.org/officeDocument/2006/relationships/image" Target="../media/image953.png"/><Relationship Id="rId265" Type="http://schemas.openxmlformats.org/officeDocument/2006/relationships/image" Target="../media/image1066.png"/><Relationship Id="rId286" Type="http://schemas.openxmlformats.org/officeDocument/2006/relationships/customXml" Target="../ink/ink613.xml"/><Relationship Id="rId50" Type="http://schemas.openxmlformats.org/officeDocument/2006/relationships/customXml" Target="../ink/ink495.xml"/><Relationship Id="rId104" Type="http://schemas.openxmlformats.org/officeDocument/2006/relationships/customXml" Target="../ink/ink522.xml"/><Relationship Id="rId125" Type="http://schemas.openxmlformats.org/officeDocument/2006/relationships/image" Target="../media/image996.png"/><Relationship Id="rId146" Type="http://schemas.openxmlformats.org/officeDocument/2006/relationships/customXml" Target="../ink/ink543.xml"/><Relationship Id="rId167" Type="http://schemas.openxmlformats.org/officeDocument/2006/relationships/image" Target="../media/image1017.png"/><Relationship Id="rId188" Type="http://schemas.openxmlformats.org/officeDocument/2006/relationships/customXml" Target="../ink/ink564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76.xml"/><Relationship Id="rId299" Type="http://schemas.openxmlformats.org/officeDocument/2006/relationships/customXml" Target="../ink/ink767.xml"/><Relationship Id="rId303" Type="http://schemas.openxmlformats.org/officeDocument/2006/relationships/customXml" Target="../ink/ink769.xml"/><Relationship Id="rId21" Type="http://schemas.openxmlformats.org/officeDocument/2006/relationships/customXml" Target="../ink/ink628.xml"/><Relationship Id="rId42" Type="http://schemas.openxmlformats.org/officeDocument/2006/relationships/image" Target="../media/image1122.png"/><Relationship Id="rId63" Type="http://schemas.openxmlformats.org/officeDocument/2006/relationships/customXml" Target="../ink/ink649.xml"/><Relationship Id="rId84" Type="http://schemas.openxmlformats.org/officeDocument/2006/relationships/image" Target="../media/image1143.png"/><Relationship Id="rId138" Type="http://schemas.openxmlformats.org/officeDocument/2006/relationships/image" Target="../media/image1170.png"/><Relationship Id="rId159" Type="http://schemas.openxmlformats.org/officeDocument/2006/relationships/customXml" Target="../ink/ink697.xml"/><Relationship Id="rId170" Type="http://schemas.openxmlformats.org/officeDocument/2006/relationships/image" Target="../media/image1186.png"/><Relationship Id="rId191" Type="http://schemas.openxmlformats.org/officeDocument/2006/relationships/customXml" Target="../ink/ink713.xml"/><Relationship Id="rId205" Type="http://schemas.openxmlformats.org/officeDocument/2006/relationships/customXml" Target="../ink/ink720.xml"/><Relationship Id="rId226" Type="http://schemas.openxmlformats.org/officeDocument/2006/relationships/image" Target="../media/image1214.png"/><Relationship Id="rId247" Type="http://schemas.openxmlformats.org/officeDocument/2006/relationships/customXml" Target="../ink/ink741.xml"/><Relationship Id="rId107" Type="http://schemas.openxmlformats.org/officeDocument/2006/relationships/customXml" Target="../ink/ink671.xml"/><Relationship Id="rId268" Type="http://schemas.openxmlformats.org/officeDocument/2006/relationships/image" Target="../media/image1235.png"/><Relationship Id="rId289" Type="http://schemas.openxmlformats.org/officeDocument/2006/relationships/customXml" Target="../ink/ink762.xml"/><Relationship Id="rId11" Type="http://schemas.openxmlformats.org/officeDocument/2006/relationships/customXml" Target="../ink/ink623.xml"/><Relationship Id="rId32" Type="http://schemas.openxmlformats.org/officeDocument/2006/relationships/image" Target="../media/image1117.png"/><Relationship Id="rId53" Type="http://schemas.openxmlformats.org/officeDocument/2006/relationships/customXml" Target="../ink/ink644.xml"/><Relationship Id="rId74" Type="http://schemas.openxmlformats.org/officeDocument/2006/relationships/image" Target="../media/image1138.png"/><Relationship Id="rId128" Type="http://schemas.openxmlformats.org/officeDocument/2006/relationships/image" Target="../media/image1165.png"/><Relationship Id="rId149" Type="http://schemas.openxmlformats.org/officeDocument/2006/relationships/customXml" Target="../ink/ink692.xml"/><Relationship Id="rId314" Type="http://schemas.openxmlformats.org/officeDocument/2006/relationships/image" Target="../media/image1258.png"/><Relationship Id="rId5" Type="http://schemas.openxmlformats.org/officeDocument/2006/relationships/customXml" Target="../ink/ink620.xml"/><Relationship Id="rId95" Type="http://schemas.openxmlformats.org/officeDocument/2006/relationships/customXml" Target="../ink/ink665.xml"/><Relationship Id="rId160" Type="http://schemas.openxmlformats.org/officeDocument/2006/relationships/image" Target="../media/image1181.png"/><Relationship Id="rId181" Type="http://schemas.openxmlformats.org/officeDocument/2006/relationships/customXml" Target="../ink/ink708.xml"/><Relationship Id="rId216" Type="http://schemas.openxmlformats.org/officeDocument/2006/relationships/image" Target="../media/image1209.png"/><Relationship Id="rId237" Type="http://schemas.openxmlformats.org/officeDocument/2006/relationships/customXml" Target="../ink/ink736.xml"/><Relationship Id="rId258" Type="http://schemas.openxmlformats.org/officeDocument/2006/relationships/image" Target="../media/image1230.png"/><Relationship Id="rId279" Type="http://schemas.openxmlformats.org/officeDocument/2006/relationships/customXml" Target="../ink/ink757.xml"/><Relationship Id="rId22" Type="http://schemas.openxmlformats.org/officeDocument/2006/relationships/image" Target="../media/image1112.png"/><Relationship Id="rId43" Type="http://schemas.openxmlformats.org/officeDocument/2006/relationships/customXml" Target="../ink/ink639.xml"/><Relationship Id="rId64" Type="http://schemas.openxmlformats.org/officeDocument/2006/relationships/image" Target="../media/image1133.png"/><Relationship Id="rId118" Type="http://schemas.openxmlformats.org/officeDocument/2006/relationships/image" Target="../media/image1160.png"/><Relationship Id="rId139" Type="http://schemas.openxmlformats.org/officeDocument/2006/relationships/customXml" Target="../ink/ink687.xml"/><Relationship Id="rId290" Type="http://schemas.openxmlformats.org/officeDocument/2006/relationships/image" Target="../media/image1246.png"/><Relationship Id="rId304" Type="http://schemas.openxmlformats.org/officeDocument/2006/relationships/image" Target="../media/image1253.png"/><Relationship Id="rId85" Type="http://schemas.openxmlformats.org/officeDocument/2006/relationships/customXml" Target="../ink/ink660.xml"/><Relationship Id="rId150" Type="http://schemas.openxmlformats.org/officeDocument/2006/relationships/image" Target="../media/image1176.png"/><Relationship Id="rId171" Type="http://schemas.openxmlformats.org/officeDocument/2006/relationships/customXml" Target="../ink/ink703.xml"/><Relationship Id="rId192" Type="http://schemas.openxmlformats.org/officeDocument/2006/relationships/image" Target="../media/image1197.png"/><Relationship Id="rId206" Type="http://schemas.openxmlformats.org/officeDocument/2006/relationships/image" Target="../media/image1204.png"/><Relationship Id="rId227" Type="http://schemas.openxmlformats.org/officeDocument/2006/relationships/customXml" Target="../ink/ink731.xml"/><Relationship Id="rId248" Type="http://schemas.openxmlformats.org/officeDocument/2006/relationships/image" Target="../media/image1225.png"/><Relationship Id="rId269" Type="http://schemas.openxmlformats.org/officeDocument/2006/relationships/customXml" Target="../ink/ink752.xml"/><Relationship Id="rId12" Type="http://schemas.openxmlformats.org/officeDocument/2006/relationships/image" Target="../media/image1107.png"/><Relationship Id="rId33" Type="http://schemas.openxmlformats.org/officeDocument/2006/relationships/customXml" Target="../ink/ink634.xml"/><Relationship Id="rId108" Type="http://schemas.openxmlformats.org/officeDocument/2006/relationships/image" Target="../media/image1155.png"/><Relationship Id="rId129" Type="http://schemas.openxmlformats.org/officeDocument/2006/relationships/customXml" Target="../ink/ink682.xml"/><Relationship Id="rId280" Type="http://schemas.openxmlformats.org/officeDocument/2006/relationships/image" Target="../media/image1241.png"/><Relationship Id="rId54" Type="http://schemas.openxmlformats.org/officeDocument/2006/relationships/image" Target="../media/image1128.png"/><Relationship Id="rId75" Type="http://schemas.openxmlformats.org/officeDocument/2006/relationships/customXml" Target="../ink/ink655.xml"/><Relationship Id="rId96" Type="http://schemas.openxmlformats.org/officeDocument/2006/relationships/image" Target="../media/image1149.png"/><Relationship Id="rId140" Type="http://schemas.openxmlformats.org/officeDocument/2006/relationships/image" Target="../media/image1171.png"/><Relationship Id="rId161" Type="http://schemas.openxmlformats.org/officeDocument/2006/relationships/customXml" Target="../ink/ink698.xml"/><Relationship Id="rId182" Type="http://schemas.openxmlformats.org/officeDocument/2006/relationships/image" Target="../media/image1192.png"/><Relationship Id="rId217" Type="http://schemas.openxmlformats.org/officeDocument/2006/relationships/customXml" Target="../ink/ink726.xml"/><Relationship Id="rId6" Type="http://schemas.openxmlformats.org/officeDocument/2006/relationships/image" Target="../media/image1104.png"/><Relationship Id="rId238" Type="http://schemas.openxmlformats.org/officeDocument/2006/relationships/image" Target="../media/image1220.png"/><Relationship Id="rId259" Type="http://schemas.openxmlformats.org/officeDocument/2006/relationships/customXml" Target="../ink/ink747.xml"/><Relationship Id="rId23" Type="http://schemas.openxmlformats.org/officeDocument/2006/relationships/customXml" Target="../ink/ink629.xml"/><Relationship Id="rId119" Type="http://schemas.openxmlformats.org/officeDocument/2006/relationships/customXml" Target="../ink/ink677.xml"/><Relationship Id="rId270" Type="http://schemas.openxmlformats.org/officeDocument/2006/relationships/image" Target="../media/image1236.png"/><Relationship Id="rId291" Type="http://schemas.openxmlformats.org/officeDocument/2006/relationships/customXml" Target="../ink/ink763.xml"/><Relationship Id="rId305" Type="http://schemas.openxmlformats.org/officeDocument/2006/relationships/customXml" Target="../ink/ink770.xml"/><Relationship Id="rId44" Type="http://schemas.openxmlformats.org/officeDocument/2006/relationships/image" Target="../media/image1123.png"/><Relationship Id="rId65" Type="http://schemas.openxmlformats.org/officeDocument/2006/relationships/customXml" Target="../ink/ink650.xml"/><Relationship Id="rId86" Type="http://schemas.openxmlformats.org/officeDocument/2006/relationships/image" Target="../media/image1144.png"/><Relationship Id="rId130" Type="http://schemas.openxmlformats.org/officeDocument/2006/relationships/image" Target="../media/image1166.png"/><Relationship Id="rId151" Type="http://schemas.openxmlformats.org/officeDocument/2006/relationships/customXml" Target="../ink/ink693.xml"/><Relationship Id="rId172" Type="http://schemas.openxmlformats.org/officeDocument/2006/relationships/image" Target="../media/image1187.png"/><Relationship Id="rId193" Type="http://schemas.openxmlformats.org/officeDocument/2006/relationships/customXml" Target="../ink/ink714.xml"/><Relationship Id="rId207" Type="http://schemas.openxmlformats.org/officeDocument/2006/relationships/customXml" Target="../ink/ink721.xml"/><Relationship Id="rId228" Type="http://schemas.openxmlformats.org/officeDocument/2006/relationships/image" Target="../media/image1215.png"/><Relationship Id="rId249" Type="http://schemas.openxmlformats.org/officeDocument/2006/relationships/customXml" Target="../ink/ink742.xml"/><Relationship Id="rId13" Type="http://schemas.openxmlformats.org/officeDocument/2006/relationships/customXml" Target="../ink/ink624.xml"/><Relationship Id="rId109" Type="http://schemas.openxmlformats.org/officeDocument/2006/relationships/customXml" Target="../ink/ink672.xml"/><Relationship Id="rId260" Type="http://schemas.openxmlformats.org/officeDocument/2006/relationships/image" Target="../media/image1231.png"/><Relationship Id="rId281" Type="http://schemas.openxmlformats.org/officeDocument/2006/relationships/customXml" Target="../ink/ink758.xml"/><Relationship Id="rId34" Type="http://schemas.openxmlformats.org/officeDocument/2006/relationships/image" Target="../media/image1118.png"/><Relationship Id="rId55" Type="http://schemas.openxmlformats.org/officeDocument/2006/relationships/customXml" Target="../ink/ink645.xml"/><Relationship Id="rId76" Type="http://schemas.openxmlformats.org/officeDocument/2006/relationships/image" Target="../media/image1139.png"/><Relationship Id="rId97" Type="http://schemas.openxmlformats.org/officeDocument/2006/relationships/customXml" Target="../ink/ink666.xml"/><Relationship Id="rId120" Type="http://schemas.openxmlformats.org/officeDocument/2006/relationships/image" Target="../media/image1161.png"/><Relationship Id="rId141" Type="http://schemas.openxmlformats.org/officeDocument/2006/relationships/customXml" Target="../ink/ink688.xml"/><Relationship Id="rId7" Type="http://schemas.openxmlformats.org/officeDocument/2006/relationships/customXml" Target="../ink/ink621.xml"/><Relationship Id="rId162" Type="http://schemas.openxmlformats.org/officeDocument/2006/relationships/image" Target="../media/image1182.png"/><Relationship Id="rId183" Type="http://schemas.openxmlformats.org/officeDocument/2006/relationships/customXml" Target="../ink/ink709.xml"/><Relationship Id="rId218" Type="http://schemas.openxmlformats.org/officeDocument/2006/relationships/image" Target="../media/image1210.png"/><Relationship Id="rId239" Type="http://schemas.openxmlformats.org/officeDocument/2006/relationships/customXml" Target="../ink/ink737.xml"/><Relationship Id="rId250" Type="http://schemas.openxmlformats.org/officeDocument/2006/relationships/image" Target="../media/image1226.png"/><Relationship Id="rId271" Type="http://schemas.openxmlformats.org/officeDocument/2006/relationships/customXml" Target="../ink/ink753.xml"/><Relationship Id="rId292" Type="http://schemas.openxmlformats.org/officeDocument/2006/relationships/image" Target="../media/image1247.png"/><Relationship Id="rId306" Type="http://schemas.openxmlformats.org/officeDocument/2006/relationships/image" Target="../media/image1254.png"/><Relationship Id="rId24" Type="http://schemas.openxmlformats.org/officeDocument/2006/relationships/image" Target="../media/image1113.png"/><Relationship Id="rId45" Type="http://schemas.openxmlformats.org/officeDocument/2006/relationships/customXml" Target="../ink/ink640.xml"/><Relationship Id="rId66" Type="http://schemas.openxmlformats.org/officeDocument/2006/relationships/image" Target="../media/image1134.png"/><Relationship Id="rId87" Type="http://schemas.openxmlformats.org/officeDocument/2006/relationships/customXml" Target="../ink/ink661.xml"/><Relationship Id="rId110" Type="http://schemas.openxmlformats.org/officeDocument/2006/relationships/image" Target="../media/image1156.png"/><Relationship Id="rId131" Type="http://schemas.openxmlformats.org/officeDocument/2006/relationships/customXml" Target="../ink/ink683.xml"/><Relationship Id="rId61" Type="http://schemas.openxmlformats.org/officeDocument/2006/relationships/customXml" Target="../ink/ink648.xml"/><Relationship Id="rId82" Type="http://schemas.openxmlformats.org/officeDocument/2006/relationships/image" Target="../media/image1142.png"/><Relationship Id="rId152" Type="http://schemas.openxmlformats.org/officeDocument/2006/relationships/image" Target="../media/image1177.png"/><Relationship Id="rId173" Type="http://schemas.openxmlformats.org/officeDocument/2006/relationships/customXml" Target="../ink/ink704.xml"/><Relationship Id="rId194" Type="http://schemas.openxmlformats.org/officeDocument/2006/relationships/image" Target="../media/image1198.png"/><Relationship Id="rId199" Type="http://schemas.openxmlformats.org/officeDocument/2006/relationships/customXml" Target="../ink/ink717.xml"/><Relationship Id="rId203" Type="http://schemas.openxmlformats.org/officeDocument/2006/relationships/customXml" Target="../ink/ink719.xml"/><Relationship Id="rId208" Type="http://schemas.openxmlformats.org/officeDocument/2006/relationships/image" Target="../media/image1205.png"/><Relationship Id="rId229" Type="http://schemas.openxmlformats.org/officeDocument/2006/relationships/customXml" Target="../ink/ink732.xml"/><Relationship Id="rId19" Type="http://schemas.openxmlformats.org/officeDocument/2006/relationships/customXml" Target="../ink/ink627.xml"/><Relationship Id="rId224" Type="http://schemas.openxmlformats.org/officeDocument/2006/relationships/image" Target="../media/image1213.png"/><Relationship Id="rId240" Type="http://schemas.openxmlformats.org/officeDocument/2006/relationships/image" Target="../media/image1221.png"/><Relationship Id="rId245" Type="http://schemas.openxmlformats.org/officeDocument/2006/relationships/customXml" Target="../ink/ink740.xml"/><Relationship Id="rId261" Type="http://schemas.openxmlformats.org/officeDocument/2006/relationships/customXml" Target="../ink/ink748.xml"/><Relationship Id="rId266" Type="http://schemas.openxmlformats.org/officeDocument/2006/relationships/image" Target="../media/image1234.png"/><Relationship Id="rId287" Type="http://schemas.openxmlformats.org/officeDocument/2006/relationships/customXml" Target="../ink/ink761.xml"/><Relationship Id="rId14" Type="http://schemas.openxmlformats.org/officeDocument/2006/relationships/image" Target="../media/image1108.png"/><Relationship Id="rId30" Type="http://schemas.openxmlformats.org/officeDocument/2006/relationships/image" Target="../media/image1116.png"/><Relationship Id="rId35" Type="http://schemas.openxmlformats.org/officeDocument/2006/relationships/customXml" Target="../ink/ink635.xml"/><Relationship Id="rId56" Type="http://schemas.openxmlformats.org/officeDocument/2006/relationships/image" Target="../media/image1129.png"/><Relationship Id="rId77" Type="http://schemas.openxmlformats.org/officeDocument/2006/relationships/customXml" Target="../ink/ink656.xml"/><Relationship Id="rId100" Type="http://schemas.openxmlformats.org/officeDocument/2006/relationships/image" Target="../media/image1151.png"/><Relationship Id="rId105" Type="http://schemas.openxmlformats.org/officeDocument/2006/relationships/customXml" Target="../ink/ink670.xml"/><Relationship Id="rId126" Type="http://schemas.openxmlformats.org/officeDocument/2006/relationships/image" Target="../media/image1164.png"/><Relationship Id="rId147" Type="http://schemas.openxmlformats.org/officeDocument/2006/relationships/customXml" Target="../ink/ink691.xml"/><Relationship Id="rId168" Type="http://schemas.openxmlformats.org/officeDocument/2006/relationships/image" Target="../media/image1185.png"/><Relationship Id="rId282" Type="http://schemas.openxmlformats.org/officeDocument/2006/relationships/image" Target="../media/image1242.png"/><Relationship Id="rId312" Type="http://schemas.openxmlformats.org/officeDocument/2006/relationships/image" Target="../media/image1257.png"/><Relationship Id="rId8" Type="http://schemas.openxmlformats.org/officeDocument/2006/relationships/image" Target="../media/image1105.png"/><Relationship Id="rId51" Type="http://schemas.openxmlformats.org/officeDocument/2006/relationships/customXml" Target="../ink/ink643.xml"/><Relationship Id="rId72" Type="http://schemas.openxmlformats.org/officeDocument/2006/relationships/image" Target="../media/image1137.png"/><Relationship Id="rId93" Type="http://schemas.openxmlformats.org/officeDocument/2006/relationships/customXml" Target="../ink/ink664.xml"/><Relationship Id="rId98" Type="http://schemas.openxmlformats.org/officeDocument/2006/relationships/image" Target="../media/image1150.png"/><Relationship Id="rId121" Type="http://schemas.openxmlformats.org/officeDocument/2006/relationships/customXml" Target="../ink/ink678.xml"/><Relationship Id="rId142" Type="http://schemas.openxmlformats.org/officeDocument/2006/relationships/image" Target="../media/image1172.png"/><Relationship Id="rId163" Type="http://schemas.openxmlformats.org/officeDocument/2006/relationships/customXml" Target="../ink/ink699.xml"/><Relationship Id="rId184" Type="http://schemas.openxmlformats.org/officeDocument/2006/relationships/image" Target="../media/image1193.png"/><Relationship Id="rId189" Type="http://schemas.openxmlformats.org/officeDocument/2006/relationships/customXml" Target="../ink/ink712.xml"/><Relationship Id="rId219" Type="http://schemas.openxmlformats.org/officeDocument/2006/relationships/customXml" Target="../ink/ink727.xml"/><Relationship Id="rId3" Type="http://schemas.openxmlformats.org/officeDocument/2006/relationships/customXml" Target="../ink/ink619.xml"/><Relationship Id="rId214" Type="http://schemas.openxmlformats.org/officeDocument/2006/relationships/image" Target="../media/image1208.png"/><Relationship Id="rId230" Type="http://schemas.openxmlformats.org/officeDocument/2006/relationships/image" Target="../media/image1216.png"/><Relationship Id="rId235" Type="http://schemas.openxmlformats.org/officeDocument/2006/relationships/customXml" Target="../ink/ink735.xml"/><Relationship Id="rId251" Type="http://schemas.openxmlformats.org/officeDocument/2006/relationships/customXml" Target="../ink/ink743.xml"/><Relationship Id="rId256" Type="http://schemas.openxmlformats.org/officeDocument/2006/relationships/image" Target="../media/image1229.png"/><Relationship Id="rId277" Type="http://schemas.openxmlformats.org/officeDocument/2006/relationships/customXml" Target="../ink/ink756.xml"/><Relationship Id="rId298" Type="http://schemas.openxmlformats.org/officeDocument/2006/relationships/image" Target="../media/image1250.png"/><Relationship Id="rId25" Type="http://schemas.openxmlformats.org/officeDocument/2006/relationships/customXml" Target="../ink/ink630.xml"/><Relationship Id="rId46" Type="http://schemas.openxmlformats.org/officeDocument/2006/relationships/image" Target="../media/image1124.png"/><Relationship Id="rId67" Type="http://schemas.openxmlformats.org/officeDocument/2006/relationships/customXml" Target="../ink/ink651.xml"/><Relationship Id="rId116" Type="http://schemas.openxmlformats.org/officeDocument/2006/relationships/image" Target="../media/image1159.png"/><Relationship Id="rId137" Type="http://schemas.openxmlformats.org/officeDocument/2006/relationships/customXml" Target="../ink/ink686.xml"/><Relationship Id="rId158" Type="http://schemas.openxmlformats.org/officeDocument/2006/relationships/image" Target="../media/image1180.png"/><Relationship Id="rId272" Type="http://schemas.openxmlformats.org/officeDocument/2006/relationships/image" Target="../media/image1237.png"/><Relationship Id="rId293" Type="http://schemas.openxmlformats.org/officeDocument/2006/relationships/customXml" Target="../ink/ink764.xml"/><Relationship Id="rId302" Type="http://schemas.openxmlformats.org/officeDocument/2006/relationships/image" Target="../media/image1252.png"/><Relationship Id="rId307" Type="http://schemas.openxmlformats.org/officeDocument/2006/relationships/customXml" Target="../ink/ink771.xml"/><Relationship Id="rId20" Type="http://schemas.openxmlformats.org/officeDocument/2006/relationships/image" Target="../media/image1111.png"/><Relationship Id="rId41" Type="http://schemas.openxmlformats.org/officeDocument/2006/relationships/customXml" Target="../ink/ink638.xml"/><Relationship Id="rId62" Type="http://schemas.openxmlformats.org/officeDocument/2006/relationships/image" Target="../media/image1132.png"/><Relationship Id="rId83" Type="http://schemas.openxmlformats.org/officeDocument/2006/relationships/customXml" Target="../ink/ink659.xml"/><Relationship Id="rId88" Type="http://schemas.openxmlformats.org/officeDocument/2006/relationships/image" Target="../media/image1145.png"/><Relationship Id="rId111" Type="http://schemas.openxmlformats.org/officeDocument/2006/relationships/customXml" Target="../ink/ink673.xml"/><Relationship Id="rId132" Type="http://schemas.openxmlformats.org/officeDocument/2006/relationships/image" Target="../media/image1167.png"/><Relationship Id="rId153" Type="http://schemas.openxmlformats.org/officeDocument/2006/relationships/customXml" Target="../ink/ink694.xml"/><Relationship Id="rId174" Type="http://schemas.openxmlformats.org/officeDocument/2006/relationships/image" Target="../media/image1188.png"/><Relationship Id="rId179" Type="http://schemas.openxmlformats.org/officeDocument/2006/relationships/customXml" Target="../ink/ink707.xml"/><Relationship Id="rId195" Type="http://schemas.openxmlformats.org/officeDocument/2006/relationships/customXml" Target="../ink/ink715.xml"/><Relationship Id="rId209" Type="http://schemas.openxmlformats.org/officeDocument/2006/relationships/customXml" Target="../ink/ink722.xml"/><Relationship Id="rId190" Type="http://schemas.openxmlformats.org/officeDocument/2006/relationships/image" Target="../media/image1196.png"/><Relationship Id="rId204" Type="http://schemas.openxmlformats.org/officeDocument/2006/relationships/image" Target="../media/image1203.png"/><Relationship Id="rId220" Type="http://schemas.openxmlformats.org/officeDocument/2006/relationships/image" Target="../media/image1211.png"/><Relationship Id="rId225" Type="http://schemas.openxmlformats.org/officeDocument/2006/relationships/customXml" Target="../ink/ink730.xml"/><Relationship Id="rId241" Type="http://schemas.openxmlformats.org/officeDocument/2006/relationships/customXml" Target="../ink/ink738.xml"/><Relationship Id="rId246" Type="http://schemas.openxmlformats.org/officeDocument/2006/relationships/image" Target="../media/image1224.png"/><Relationship Id="rId267" Type="http://schemas.openxmlformats.org/officeDocument/2006/relationships/customXml" Target="../ink/ink751.xml"/><Relationship Id="rId288" Type="http://schemas.openxmlformats.org/officeDocument/2006/relationships/image" Target="../media/image1245.png"/><Relationship Id="rId15" Type="http://schemas.openxmlformats.org/officeDocument/2006/relationships/customXml" Target="../ink/ink625.xml"/><Relationship Id="rId36" Type="http://schemas.openxmlformats.org/officeDocument/2006/relationships/image" Target="../media/image1119.png"/><Relationship Id="rId57" Type="http://schemas.openxmlformats.org/officeDocument/2006/relationships/customXml" Target="../ink/ink646.xml"/><Relationship Id="rId106" Type="http://schemas.openxmlformats.org/officeDocument/2006/relationships/image" Target="../media/image1154.png"/><Relationship Id="rId127" Type="http://schemas.openxmlformats.org/officeDocument/2006/relationships/customXml" Target="../ink/ink681.xml"/><Relationship Id="rId262" Type="http://schemas.openxmlformats.org/officeDocument/2006/relationships/image" Target="../media/image1232.png"/><Relationship Id="rId283" Type="http://schemas.openxmlformats.org/officeDocument/2006/relationships/customXml" Target="../ink/ink759.xml"/><Relationship Id="rId313" Type="http://schemas.openxmlformats.org/officeDocument/2006/relationships/customXml" Target="../ink/ink774.xml"/><Relationship Id="rId10" Type="http://schemas.openxmlformats.org/officeDocument/2006/relationships/image" Target="../media/image1106.png"/><Relationship Id="rId31" Type="http://schemas.openxmlformats.org/officeDocument/2006/relationships/customXml" Target="../ink/ink633.xml"/><Relationship Id="rId52" Type="http://schemas.openxmlformats.org/officeDocument/2006/relationships/image" Target="../media/image1127.png"/><Relationship Id="rId73" Type="http://schemas.openxmlformats.org/officeDocument/2006/relationships/customXml" Target="../ink/ink654.xml"/><Relationship Id="rId78" Type="http://schemas.openxmlformats.org/officeDocument/2006/relationships/image" Target="../media/image1140.png"/><Relationship Id="rId94" Type="http://schemas.openxmlformats.org/officeDocument/2006/relationships/image" Target="../media/image1148.png"/><Relationship Id="rId99" Type="http://schemas.openxmlformats.org/officeDocument/2006/relationships/customXml" Target="../ink/ink667.xml"/><Relationship Id="rId101" Type="http://schemas.openxmlformats.org/officeDocument/2006/relationships/customXml" Target="../ink/ink668.xml"/><Relationship Id="rId122" Type="http://schemas.openxmlformats.org/officeDocument/2006/relationships/image" Target="../media/image1162.png"/><Relationship Id="rId143" Type="http://schemas.openxmlformats.org/officeDocument/2006/relationships/customXml" Target="../ink/ink689.xml"/><Relationship Id="rId148" Type="http://schemas.openxmlformats.org/officeDocument/2006/relationships/image" Target="../media/image1175.png"/><Relationship Id="rId164" Type="http://schemas.openxmlformats.org/officeDocument/2006/relationships/image" Target="../media/image1183.png"/><Relationship Id="rId169" Type="http://schemas.openxmlformats.org/officeDocument/2006/relationships/customXml" Target="../ink/ink702.xml"/><Relationship Id="rId185" Type="http://schemas.openxmlformats.org/officeDocument/2006/relationships/customXml" Target="../ink/ink710.xml"/><Relationship Id="rId4" Type="http://schemas.openxmlformats.org/officeDocument/2006/relationships/image" Target="../media/image1103.png"/><Relationship Id="rId9" Type="http://schemas.openxmlformats.org/officeDocument/2006/relationships/customXml" Target="../ink/ink622.xml"/><Relationship Id="rId180" Type="http://schemas.openxmlformats.org/officeDocument/2006/relationships/image" Target="../media/image1191.png"/><Relationship Id="rId210" Type="http://schemas.openxmlformats.org/officeDocument/2006/relationships/image" Target="../media/image1206.png"/><Relationship Id="rId215" Type="http://schemas.openxmlformats.org/officeDocument/2006/relationships/customXml" Target="../ink/ink725.xml"/><Relationship Id="rId236" Type="http://schemas.openxmlformats.org/officeDocument/2006/relationships/image" Target="../media/image1219.png"/><Relationship Id="rId257" Type="http://schemas.openxmlformats.org/officeDocument/2006/relationships/customXml" Target="../ink/ink746.xml"/><Relationship Id="rId278" Type="http://schemas.openxmlformats.org/officeDocument/2006/relationships/image" Target="../media/image1240.png"/><Relationship Id="rId26" Type="http://schemas.openxmlformats.org/officeDocument/2006/relationships/image" Target="../media/image1114.png"/><Relationship Id="rId231" Type="http://schemas.openxmlformats.org/officeDocument/2006/relationships/customXml" Target="../ink/ink733.xml"/><Relationship Id="rId252" Type="http://schemas.openxmlformats.org/officeDocument/2006/relationships/image" Target="../media/image1227.png"/><Relationship Id="rId273" Type="http://schemas.openxmlformats.org/officeDocument/2006/relationships/customXml" Target="../ink/ink754.xml"/><Relationship Id="rId294" Type="http://schemas.openxmlformats.org/officeDocument/2006/relationships/image" Target="../media/image1248.png"/><Relationship Id="rId308" Type="http://schemas.openxmlformats.org/officeDocument/2006/relationships/image" Target="../media/image1255.png"/><Relationship Id="rId47" Type="http://schemas.openxmlformats.org/officeDocument/2006/relationships/customXml" Target="../ink/ink641.xml"/><Relationship Id="rId68" Type="http://schemas.openxmlformats.org/officeDocument/2006/relationships/image" Target="../media/image1135.png"/><Relationship Id="rId89" Type="http://schemas.openxmlformats.org/officeDocument/2006/relationships/customXml" Target="../ink/ink662.xml"/><Relationship Id="rId112" Type="http://schemas.openxmlformats.org/officeDocument/2006/relationships/image" Target="../media/image1157.png"/><Relationship Id="rId133" Type="http://schemas.openxmlformats.org/officeDocument/2006/relationships/customXml" Target="../ink/ink684.xml"/><Relationship Id="rId154" Type="http://schemas.openxmlformats.org/officeDocument/2006/relationships/image" Target="../media/image1178.png"/><Relationship Id="rId175" Type="http://schemas.openxmlformats.org/officeDocument/2006/relationships/customXml" Target="../ink/ink705.xml"/><Relationship Id="rId196" Type="http://schemas.openxmlformats.org/officeDocument/2006/relationships/image" Target="../media/image1199.png"/><Relationship Id="rId200" Type="http://schemas.openxmlformats.org/officeDocument/2006/relationships/image" Target="../media/image1201.png"/><Relationship Id="rId16" Type="http://schemas.openxmlformats.org/officeDocument/2006/relationships/image" Target="../media/image1109.png"/><Relationship Id="rId221" Type="http://schemas.openxmlformats.org/officeDocument/2006/relationships/customXml" Target="../ink/ink728.xml"/><Relationship Id="rId242" Type="http://schemas.openxmlformats.org/officeDocument/2006/relationships/image" Target="../media/image1222.png"/><Relationship Id="rId263" Type="http://schemas.openxmlformats.org/officeDocument/2006/relationships/customXml" Target="../ink/ink749.xml"/><Relationship Id="rId284" Type="http://schemas.openxmlformats.org/officeDocument/2006/relationships/image" Target="../media/image1243.png"/><Relationship Id="rId37" Type="http://schemas.openxmlformats.org/officeDocument/2006/relationships/customXml" Target="../ink/ink636.xml"/><Relationship Id="rId58" Type="http://schemas.openxmlformats.org/officeDocument/2006/relationships/image" Target="../media/image1130.png"/><Relationship Id="rId79" Type="http://schemas.openxmlformats.org/officeDocument/2006/relationships/customXml" Target="../ink/ink657.xml"/><Relationship Id="rId102" Type="http://schemas.openxmlformats.org/officeDocument/2006/relationships/image" Target="../media/image1152.png"/><Relationship Id="rId123" Type="http://schemas.openxmlformats.org/officeDocument/2006/relationships/customXml" Target="../ink/ink679.xml"/><Relationship Id="rId144" Type="http://schemas.openxmlformats.org/officeDocument/2006/relationships/image" Target="../media/image1173.png"/><Relationship Id="rId90" Type="http://schemas.openxmlformats.org/officeDocument/2006/relationships/image" Target="../media/image1146.png"/><Relationship Id="rId165" Type="http://schemas.openxmlformats.org/officeDocument/2006/relationships/customXml" Target="../ink/ink700.xml"/><Relationship Id="rId186" Type="http://schemas.openxmlformats.org/officeDocument/2006/relationships/image" Target="../media/image1194.png"/><Relationship Id="rId211" Type="http://schemas.openxmlformats.org/officeDocument/2006/relationships/customXml" Target="../ink/ink723.xml"/><Relationship Id="rId232" Type="http://schemas.openxmlformats.org/officeDocument/2006/relationships/image" Target="../media/image1217.png"/><Relationship Id="rId253" Type="http://schemas.openxmlformats.org/officeDocument/2006/relationships/customXml" Target="../ink/ink744.xml"/><Relationship Id="rId274" Type="http://schemas.openxmlformats.org/officeDocument/2006/relationships/image" Target="../media/image1238.png"/><Relationship Id="rId295" Type="http://schemas.openxmlformats.org/officeDocument/2006/relationships/customXml" Target="../ink/ink765.xml"/><Relationship Id="rId309" Type="http://schemas.openxmlformats.org/officeDocument/2006/relationships/customXml" Target="../ink/ink772.xml"/><Relationship Id="rId27" Type="http://schemas.openxmlformats.org/officeDocument/2006/relationships/customXml" Target="../ink/ink631.xml"/><Relationship Id="rId48" Type="http://schemas.openxmlformats.org/officeDocument/2006/relationships/image" Target="../media/image1125.png"/><Relationship Id="rId69" Type="http://schemas.openxmlformats.org/officeDocument/2006/relationships/customXml" Target="../ink/ink652.xml"/><Relationship Id="rId113" Type="http://schemas.openxmlformats.org/officeDocument/2006/relationships/customXml" Target="../ink/ink674.xml"/><Relationship Id="rId134" Type="http://schemas.openxmlformats.org/officeDocument/2006/relationships/image" Target="../media/image1168.png"/><Relationship Id="rId80" Type="http://schemas.openxmlformats.org/officeDocument/2006/relationships/image" Target="../media/image1141.png"/><Relationship Id="rId155" Type="http://schemas.openxmlformats.org/officeDocument/2006/relationships/customXml" Target="../ink/ink695.xml"/><Relationship Id="rId176" Type="http://schemas.openxmlformats.org/officeDocument/2006/relationships/image" Target="../media/image1189.png"/><Relationship Id="rId197" Type="http://schemas.openxmlformats.org/officeDocument/2006/relationships/customXml" Target="../ink/ink716.xml"/><Relationship Id="rId201" Type="http://schemas.openxmlformats.org/officeDocument/2006/relationships/customXml" Target="../ink/ink718.xml"/><Relationship Id="rId222" Type="http://schemas.openxmlformats.org/officeDocument/2006/relationships/image" Target="../media/image1212.png"/><Relationship Id="rId243" Type="http://schemas.openxmlformats.org/officeDocument/2006/relationships/customXml" Target="../ink/ink739.xml"/><Relationship Id="rId264" Type="http://schemas.openxmlformats.org/officeDocument/2006/relationships/image" Target="../media/image1233.png"/><Relationship Id="rId285" Type="http://schemas.openxmlformats.org/officeDocument/2006/relationships/customXml" Target="../ink/ink760.xml"/><Relationship Id="rId17" Type="http://schemas.openxmlformats.org/officeDocument/2006/relationships/customXml" Target="../ink/ink626.xml"/><Relationship Id="rId38" Type="http://schemas.openxmlformats.org/officeDocument/2006/relationships/image" Target="../media/image1120.png"/><Relationship Id="rId59" Type="http://schemas.openxmlformats.org/officeDocument/2006/relationships/customXml" Target="../ink/ink647.xml"/><Relationship Id="rId103" Type="http://schemas.openxmlformats.org/officeDocument/2006/relationships/customXml" Target="../ink/ink669.xml"/><Relationship Id="rId124" Type="http://schemas.openxmlformats.org/officeDocument/2006/relationships/image" Target="../media/image1163.png"/><Relationship Id="rId310" Type="http://schemas.openxmlformats.org/officeDocument/2006/relationships/image" Target="../media/image1256.png"/><Relationship Id="rId70" Type="http://schemas.openxmlformats.org/officeDocument/2006/relationships/image" Target="../media/image1136.png"/><Relationship Id="rId91" Type="http://schemas.openxmlformats.org/officeDocument/2006/relationships/customXml" Target="../ink/ink663.xml"/><Relationship Id="rId145" Type="http://schemas.openxmlformats.org/officeDocument/2006/relationships/customXml" Target="../ink/ink690.xml"/><Relationship Id="rId166" Type="http://schemas.openxmlformats.org/officeDocument/2006/relationships/image" Target="../media/image1184.png"/><Relationship Id="rId187" Type="http://schemas.openxmlformats.org/officeDocument/2006/relationships/customXml" Target="../ink/ink711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207.png"/><Relationship Id="rId233" Type="http://schemas.openxmlformats.org/officeDocument/2006/relationships/customXml" Target="../ink/ink734.xml"/><Relationship Id="rId254" Type="http://schemas.openxmlformats.org/officeDocument/2006/relationships/image" Target="../media/image1228.png"/><Relationship Id="rId28" Type="http://schemas.openxmlformats.org/officeDocument/2006/relationships/image" Target="../media/image1115.png"/><Relationship Id="rId49" Type="http://schemas.openxmlformats.org/officeDocument/2006/relationships/customXml" Target="../ink/ink642.xml"/><Relationship Id="rId114" Type="http://schemas.openxmlformats.org/officeDocument/2006/relationships/image" Target="../media/image1158.png"/><Relationship Id="rId275" Type="http://schemas.openxmlformats.org/officeDocument/2006/relationships/customXml" Target="../ink/ink755.xml"/><Relationship Id="rId296" Type="http://schemas.openxmlformats.org/officeDocument/2006/relationships/image" Target="../media/image1249.png"/><Relationship Id="rId300" Type="http://schemas.openxmlformats.org/officeDocument/2006/relationships/image" Target="../media/image1251.png"/><Relationship Id="rId60" Type="http://schemas.openxmlformats.org/officeDocument/2006/relationships/image" Target="../media/image1131.png"/><Relationship Id="rId81" Type="http://schemas.openxmlformats.org/officeDocument/2006/relationships/customXml" Target="../ink/ink658.xml"/><Relationship Id="rId135" Type="http://schemas.openxmlformats.org/officeDocument/2006/relationships/customXml" Target="../ink/ink685.xml"/><Relationship Id="rId156" Type="http://schemas.openxmlformats.org/officeDocument/2006/relationships/image" Target="../media/image1179.png"/><Relationship Id="rId177" Type="http://schemas.openxmlformats.org/officeDocument/2006/relationships/customXml" Target="../ink/ink706.xml"/><Relationship Id="rId198" Type="http://schemas.openxmlformats.org/officeDocument/2006/relationships/image" Target="../media/image1200.png"/><Relationship Id="rId202" Type="http://schemas.openxmlformats.org/officeDocument/2006/relationships/image" Target="../media/image1202.png"/><Relationship Id="rId223" Type="http://schemas.openxmlformats.org/officeDocument/2006/relationships/customXml" Target="../ink/ink729.xml"/><Relationship Id="rId244" Type="http://schemas.openxmlformats.org/officeDocument/2006/relationships/image" Target="../media/image1223.png"/><Relationship Id="rId18" Type="http://schemas.openxmlformats.org/officeDocument/2006/relationships/image" Target="../media/image1110.png"/><Relationship Id="rId39" Type="http://schemas.openxmlformats.org/officeDocument/2006/relationships/customXml" Target="../ink/ink637.xml"/><Relationship Id="rId265" Type="http://schemas.openxmlformats.org/officeDocument/2006/relationships/customXml" Target="../ink/ink750.xml"/><Relationship Id="rId286" Type="http://schemas.openxmlformats.org/officeDocument/2006/relationships/image" Target="../media/image1244.png"/><Relationship Id="rId50" Type="http://schemas.openxmlformats.org/officeDocument/2006/relationships/image" Target="../media/image1126.png"/><Relationship Id="rId104" Type="http://schemas.openxmlformats.org/officeDocument/2006/relationships/image" Target="../media/image1153.png"/><Relationship Id="rId125" Type="http://schemas.openxmlformats.org/officeDocument/2006/relationships/customXml" Target="../ink/ink680.xml"/><Relationship Id="rId146" Type="http://schemas.openxmlformats.org/officeDocument/2006/relationships/image" Target="../media/image1174.png"/><Relationship Id="rId167" Type="http://schemas.openxmlformats.org/officeDocument/2006/relationships/customXml" Target="../ink/ink701.xml"/><Relationship Id="rId188" Type="http://schemas.openxmlformats.org/officeDocument/2006/relationships/image" Target="../media/image1195.png"/><Relationship Id="rId311" Type="http://schemas.openxmlformats.org/officeDocument/2006/relationships/customXml" Target="../ink/ink773.xml"/><Relationship Id="rId71" Type="http://schemas.openxmlformats.org/officeDocument/2006/relationships/customXml" Target="../ink/ink653.xml"/><Relationship Id="rId92" Type="http://schemas.openxmlformats.org/officeDocument/2006/relationships/image" Target="../media/image1147.png"/><Relationship Id="rId213" Type="http://schemas.openxmlformats.org/officeDocument/2006/relationships/customXml" Target="../ink/ink724.xml"/><Relationship Id="rId234" Type="http://schemas.openxmlformats.org/officeDocument/2006/relationships/image" Target="../media/image1218.png"/><Relationship Id="rId2" Type="http://schemas.openxmlformats.org/officeDocument/2006/relationships/image" Target="../media/image6.png"/><Relationship Id="rId29" Type="http://schemas.openxmlformats.org/officeDocument/2006/relationships/customXml" Target="../ink/ink632.xml"/><Relationship Id="rId255" Type="http://schemas.openxmlformats.org/officeDocument/2006/relationships/customXml" Target="../ink/ink745.xml"/><Relationship Id="rId276" Type="http://schemas.openxmlformats.org/officeDocument/2006/relationships/image" Target="../media/image1239.png"/><Relationship Id="rId297" Type="http://schemas.openxmlformats.org/officeDocument/2006/relationships/customXml" Target="../ink/ink766.xml"/><Relationship Id="rId40" Type="http://schemas.openxmlformats.org/officeDocument/2006/relationships/image" Target="../media/image1121.png"/><Relationship Id="rId115" Type="http://schemas.openxmlformats.org/officeDocument/2006/relationships/customXml" Target="../ink/ink675.xml"/><Relationship Id="rId136" Type="http://schemas.openxmlformats.org/officeDocument/2006/relationships/image" Target="../media/image1169.png"/><Relationship Id="rId157" Type="http://schemas.openxmlformats.org/officeDocument/2006/relationships/customXml" Target="../ink/ink696.xml"/><Relationship Id="rId178" Type="http://schemas.openxmlformats.org/officeDocument/2006/relationships/image" Target="../media/image1190.png"/><Relationship Id="rId301" Type="http://schemas.openxmlformats.org/officeDocument/2006/relationships/customXml" Target="../ink/ink768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16.png"/><Relationship Id="rId299" Type="http://schemas.openxmlformats.org/officeDocument/2006/relationships/image" Target="../media/image1407.png"/><Relationship Id="rId303" Type="http://schemas.openxmlformats.org/officeDocument/2006/relationships/image" Target="../media/image1409.png"/><Relationship Id="rId21" Type="http://schemas.openxmlformats.org/officeDocument/2006/relationships/image" Target="../media/image1268.png"/><Relationship Id="rId42" Type="http://schemas.openxmlformats.org/officeDocument/2006/relationships/customXml" Target="../ink/ink795.xml"/><Relationship Id="rId63" Type="http://schemas.openxmlformats.org/officeDocument/2006/relationships/image" Target="../media/image1289.png"/><Relationship Id="rId84" Type="http://schemas.openxmlformats.org/officeDocument/2006/relationships/customXml" Target="../ink/ink816.xml"/><Relationship Id="rId138" Type="http://schemas.openxmlformats.org/officeDocument/2006/relationships/customXml" Target="../ink/ink843.xml"/><Relationship Id="rId159" Type="http://schemas.openxmlformats.org/officeDocument/2006/relationships/image" Target="../media/image1337.png"/><Relationship Id="rId170" Type="http://schemas.openxmlformats.org/officeDocument/2006/relationships/customXml" Target="../ink/ink859.xml"/><Relationship Id="rId191" Type="http://schemas.openxmlformats.org/officeDocument/2006/relationships/image" Target="../media/image1353.png"/><Relationship Id="rId205" Type="http://schemas.openxmlformats.org/officeDocument/2006/relationships/image" Target="../media/image1360.png"/><Relationship Id="rId226" Type="http://schemas.openxmlformats.org/officeDocument/2006/relationships/customXml" Target="../ink/ink887.xml"/><Relationship Id="rId247" Type="http://schemas.openxmlformats.org/officeDocument/2006/relationships/image" Target="../media/image1381.png"/><Relationship Id="rId107" Type="http://schemas.openxmlformats.org/officeDocument/2006/relationships/image" Target="../media/image1311.png"/><Relationship Id="rId268" Type="http://schemas.openxmlformats.org/officeDocument/2006/relationships/customXml" Target="../ink/ink908.xml"/><Relationship Id="rId289" Type="http://schemas.openxmlformats.org/officeDocument/2006/relationships/image" Target="../media/image1402.png"/><Relationship Id="rId11" Type="http://schemas.openxmlformats.org/officeDocument/2006/relationships/image" Target="../media/image1263.png"/><Relationship Id="rId32" Type="http://schemas.openxmlformats.org/officeDocument/2006/relationships/customXml" Target="../ink/ink790.xml"/><Relationship Id="rId53" Type="http://schemas.openxmlformats.org/officeDocument/2006/relationships/image" Target="../media/image1284.png"/><Relationship Id="rId74" Type="http://schemas.openxmlformats.org/officeDocument/2006/relationships/customXml" Target="../ink/ink811.xml"/><Relationship Id="rId128" Type="http://schemas.openxmlformats.org/officeDocument/2006/relationships/customXml" Target="../ink/ink838.xml"/><Relationship Id="rId149" Type="http://schemas.openxmlformats.org/officeDocument/2006/relationships/image" Target="../media/image1332.png"/><Relationship Id="rId5" Type="http://schemas.openxmlformats.org/officeDocument/2006/relationships/image" Target="../media/image1260.png"/><Relationship Id="rId95" Type="http://schemas.openxmlformats.org/officeDocument/2006/relationships/image" Target="../media/image1305.png"/><Relationship Id="rId160" Type="http://schemas.openxmlformats.org/officeDocument/2006/relationships/customXml" Target="../ink/ink854.xml"/><Relationship Id="rId181" Type="http://schemas.openxmlformats.org/officeDocument/2006/relationships/image" Target="../media/image1348.png"/><Relationship Id="rId216" Type="http://schemas.openxmlformats.org/officeDocument/2006/relationships/customXml" Target="../ink/ink882.xml"/><Relationship Id="rId237" Type="http://schemas.openxmlformats.org/officeDocument/2006/relationships/image" Target="../media/image1376.png"/><Relationship Id="rId258" Type="http://schemas.openxmlformats.org/officeDocument/2006/relationships/customXml" Target="../ink/ink903.xml"/><Relationship Id="rId279" Type="http://schemas.openxmlformats.org/officeDocument/2006/relationships/image" Target="../media/image1397.png"/><Relationship Id="rId22" Type="http://schemas.openxmlformats.org/officeDocument/2006/relationships/customXml" Target="../ink/ink785.xml"/><Relationship Id="rId43" Type="http://schemas.openxmlformats.org/officeDocument/2006/relationships/image" Target="../media/image1279.png"/><Relationship Id="rId64" Type="http://schemas.openxmlformats.org/officeDocument/2006/relationships/customXml" Target="../ink/ink806.xml"/><Relationship Id="rId118" Type="http://schemas.openxmlformats.org/officeDocument/2006/relationships/customXml" Target="../ink/ink833.xml"/><Relationship Id="rId139" Type="http://schemas.openxmlformats.org/officeDocument/2006/relationships/image" Target="../media/image1327.png"/><Relationship Id="rId290" Type="http://schemas.openxmlformats.org/officeDocument/2006/relationships/customXml" Target="../ink/ink919.xml"/><Relationship Id="rId304" Type="http://schemas.openxmlformats.org/officeDocument/2006/relationships/customXml" Target="../ink/ink926.xml"/><Relationship Id="rId85" Type="http://schemas.openxmlformats.org/officeDocument/2006/relationships/image" Target="../media/image1300.png"/><Relationship Id="rId150" Type="http://schemas.openxmlformats.org/officeDocument/2006/relationships/customXml" Target="../ink/ink849.xml"/><Relationship Id="rId171" Type="http://schemas.openxmlformats.org/officeDocument/2006/relationships/image" Target="../media/image1343.png"/><Relationship Id="rId192" Type="http://schemas.openxmlformats.org/officeDocument/2006/relationships/customXml" Target="../ink/ink870.xml"/><Relationship Id="rId206" Type="http://schemas.openxmlformats.org/officeDocument/2006/relationships/customXml" Target="../ink/ink877.xml"/><Relationship Id="rId227" Type="http://schemas.openxmlformats.org/officeDocument/2006/relationships/image" Target="../media/image1371.png"/><Relationship Id="rId248" Type="http://schemas.openxmlformats.org/officeDocument/2006/relationships/customXml" Target="../ink/ink898.xml"/><Relationship Id="rId269" Type="http://schemas.openxmlformats.org/officeDocument/2006/relationships/image" Target="../media/image1392.png"/><Relationship Id="rId12" Type="http://schemas.openxmlformats.org/officeDocument/2006/relationships/customXml" Target="../ink/ink780.xml"/><Relationship Id="rId33" Type="http://schemas.openxmlformats.org/officeDocument/2006/relationships/image" Target="../media/image1274.png"/><Relationship Id="rId108" Type="http://schemas.openxmlformats.org/officeDocument/2006/relationships/customXml" Target="../ink/ink828.xml"/><Relationship Id="rId129" Type="http://schemas.openxmlformats.org/officeDocument/2006/relationships/image" Target="../media/image1322.png"/><Relationship Id="rId280" Type="http://schemas.openxmlformats.org/officeDocument/2006/relationships/customXml" Target="../ink/ink914.xml"/><Relationship Id="rId54" Type="http://schemas.openxmlformats.org/officeDocument/2006/relationships/customXml" Target="../ink/ink801.xml"/><Relationship Id="rId75" Type="http://schemas.openxmlformats.org/officeDocument/2006/relationships/image" Target="../media/image1295.png"/><Relationship Id="rId96" Type="http://schemas.openxmlformats.org/officeDocument/2006/relationships/customXml" Target="../ink/ink822.xml"/><Relationship Id="rId140" Type="http://schemas.openxmlformats.org/officeDocument/2006/relationships/customXml" Target="../ink/ink844.xml"/><Relationship Id="rId161" Type="http://schemas.openxmlformats.org/officeDocument/2006/relationships/image" Target="../media/image1338.png"/><Relationship Id="rId182" Type="http://schemas.openxmlformats.org/officeDocument/2006/relationships/customXml" Target="../ink/ink865.xml"/><Relationship Id="rId217" Type="http://schemas.openxmlformats.org/officeDocument/2006/relationships/image" Target="../media/image1366.png"/><Relationship Id="rId6" Type="http://schemas.openxmlformats.org/officeDocument/2006/relationships/customXml" Target="../ink/ink777.xml"/><Relationship Id="rId238" Type="http://schemas.openxmlformats.org/officeDocument/2006/relationships/customXml" Target="../ink/ink893.xml"/><Relationship Id="rId259" Type="http://schemas.openxmlformats.org/officeDocument/2006/relationships/image" Target="../media/image1387.png"/><Relationship Id="rId23" Type="http://schemas.openxmlformats.org/officeDocument/2006/relationships/image" Target="../media/image1269.png"/><Relationship Id="rId119" Type="http://schemas.openxmlformats.org/officeDocument/2006/relationships/image" Target="../media/image1317.png"/><Relationship Id="rId270" Type="http://schemas.openxmlformats.org/officeDocument/2006/relationships/customXml" Target="../ink/ink909.xml"/><Relationship Id="rId291" Type="http://schemas.openxmlformats.org/officeDocument/2006/relationships/image" Target="../media/image1403.png"/><Relationship Id="rId305" Type="http://schemas.openxmlformats.org/officeDocument/2006/relationships/image" Target="../media/image1410.png"/><Relationship Id="rId44" Type="http://schemas.openxmlformats.org/officeDocument/2006/relationships/customXml" Target="../ink/ink796.xml"/><Relationship Id="rId65" Type="http://schemas.openxmlformats.org/officeDocument/2006/relationships/image" Target="../media/image1290.png"/><Relationship Id="rId86" Type="http://schemas.openxmlformats.org/officeDocument/2006/relationships/customXml" Target="../ink/ink817.xml"/><Relationship Id="rId130" Type="http://schemas.openxmlformats.org/officeDocument/2006/relationships/customXml" Target="../ink/ink839.xml"/><Relationship Id="rId151" Type="http://schemas.openxmlformats.org/officeDocument/2006/relationships/image" Target="../media/image1333.png"/><Relationship Id="rId172" Type="http://schemas.openxmlformats.org/officeDocument/2006/relationships/customXml" Target="../ink/ink860.xml"/><Relationship Id="rId193" Type="http://schemas.openxmlformats.org/officeDocument/2006/relationships/image" Target="../media/image1354.png"/><Relationship Id="rId207" Type="http://schemas.openxmlformats.org/officeDocument/2006/relationships/image" Target="../media/image1361.png"/><Relationship Id="rId228" Type="http://schemas.openxmlformats.org/officeDocument/2006/relationships/customXml" Target="../ink/ink888.xml"/><Relationship Id="rId249" Type="http://schemas.openxmlformats.org/officeDocument/2006/relationships/image" Target="../media/image1382.png"/><Relationship Id="rId13" Type="http://schemas.openxmlformats.org/officeDocument/2006/relationships/image" Target="../media/image1264.png"/><Relationship Id="rId109" Type="http://schemas.openxmlformats.org/officeDocument/2006/relationships/image" Target="../media/image1312.png"/><Relationship Id="rId260" Type="http://schemas.openxmlformats.org/officeDocument/2006/relationships/customXml" Target="../ink/ink904.xml"/><Relationship Id="rId281" Type="http://schemas.openxmlformats.org/officeDocument/2006/relationships/image" Target="../media/image1398.png"/><Relationship Id="rId34" Type="http://schemas.openxmlformats.org/officeDocument/2006/relationships/customXml" Target="../ink/ink791.xml"/><Relationship Id="rId55" Type="http://schemas.openxmlformats.org/officeDocument/2006/relationships/image" Target="../media/image1285.png"/><Relationship Id="rId76" Type="http://schemas.openxmlformats.org/officeDocument/2006/relationships/customXml" Target="../ink/ink812.xml"/><Relationship Id="rId97" Type="http://schemas.openxmlformats.org/officeDocument/2006/relationships/image" Target="../media/image1306.png"/><Relationship Id="rId120" Type="http://schemas.openxmlformats.org/officeDocument/2006/relationships/customXml" Target="../ink/ink834.xml"/><Relationship Id="rId141" Type="http://schemas.openxmlformats.org/officeDocument/2006/relationships/image" Target="../media/image1328.png"/><Relationship Id="rId7" Type="http://schemas.openxmlformats.org/officeDocument/2006/relationships/image" Target="../media/image1261.png"/><Relationship Id="rId162" Type="http://schemas.openxmlformats.org/officeDocument/2006/relationships/customXml" Target="../ink/ink855.xml"/><Relationship Id="rId183" Type="http://schemas.openxmlformats.org/officeDocument/2006/relationships/image" Target="../media/image1349.png"/><Relationship Id="rId218" Type="http://schemas.openxmlformats.org/officeDocument/2006/relationships/customXml" Target="../ink/ink883.xml"/><Relationship Id="rId239" Type="http://schemas.openxmlformats.org/officeDocument/2006/relationships/image" Target="../media/image1377.png"/><Relationship Id="rId250" Type="http://schemas.openxmlformats.org/officeDocument/2006/relationships/customXml" Target="../ink/ink899.xml"/><Relationship Id="rId271" Type="http://schemas.openxmlformats.org/officeDocument/2006/relationships/image" Target="../media/image1393.png"/><Relationship Id="rId292" Type="http://schemas.openxmlformats.org/officeDocument/2006/relationships/customXml" Target="../ink/ink920.xml"/><Relationship Id="rId306" Type="http://schemas.openxmlformats.org/officeDocument/2006/relationships/customXml" Target="../ink/ink927.xml"/><Relationship Id="rId24" Type="http://schemas.openxmlformats.org/officeDocument/2006/relationships/customXml" Target="../ink/ink786.xml"/><Relationship Id="rId40" Type="http://schemas.openxmlformats.org/officeDocument/2006/relationships/customXml" Target="../ink/ink794.xml"/><Relationship Id="rId45" Type="http://schemas.openxmlformats.org/officeDocument/2006/relationships/image" Target="../media/image1280.png"/><Relationship Id="rId66" Type="http://schemas.openxmlformats.org/officeDocument/2006/relationships/customXml" Target="../ink/ink807.xml"/><Relationship Id="rId87" Type="http://schemas.openxmlformats.org/officeDocument/2006/relationships/image" Target="../media/image1301.png"/><Relationship Id="rId110" Type="http://schemas.openxmlformats.org/officeDocument/2006/relationships/customXml" Target="../ink/ink829.xml"/><Relationship Id="rId115" Type="http://schemas.openxmlformats.org/officeDocument/2006/relationships/image" Target="../media/image1315.png"/><Relationship Id="rId131" Type="http://schemas.openxmlformats.org/officeDocument/2006/relationships/image" Target="../media/image1323.png"/><Relationship Id="rId136" Type="http://schemas.openxmlformats.org/officeDocument/2006/relationships/customXml" Target="../ink/ink842.xml"/><Relationship Id="rId157" Type="http://schemas.openxmlformats.org/officeDocument/2006/relationships/image" Target="../media/image1336.png"/><Relationship Id="rId178" Type="http://schemas.openxmlformats.org/officeDocument/2006/relationships/customXml" Target="../ink/ink863.xml"/><Relationship Id="rId301" Type="http://schemas.openxmlformats.org/officeDocument/2006/relationships/image" Target="../media/image1408.png"/><Relationship Id="rId61" Type="http://schemas.openxmlformats.org/officeDocument/2006/relationships/image" Target="../media/image1288.png"/><Relationship Id="rId82" Type="http://schemas.openxmlformats.org/officeDocument/2006/relationships/customXml" Target="../ink/ink815.xml"/><Relationship Id="rId152" Type="http://schemas.openxmlformats.org/officeDocument/2006/relationships/customXml" Target="../ink/ink850.xml"/><Relationship Id="rId173" Type="http://schemas.openxmlformats.org/officeDocument/2006/relationships/image" Target="../media/image1344.png"/><Relationship Id="rId194" Type="http://schemas.openxmlformats.org/officeDocument/2006/relationships/customXml" Target="../ink/ink871.xml"/><Relationship Id="rId199" Type="http://schemas.openxmlformats.org/officeDocument/2006/relationships/image" Target="../media/image1357.png"/><Relationship Id="rId203" Type="http://schemas.openxmlformats.org/officeDocument/2006/relationships/image" Target="../media/image1359.png"/><Relationship Id="rId208" Type="http://schemas.openxmlformats.org/officeDocument/2006/relationships/customXml" Target="../ink/ink878.xml"/><Relationship Id="rId229" Type="http://schemas.openxmlformats.org/officeDocument/2006/relationships/image" Target="../media/image1372.png"/><Relationship Id="rId19" Type="http://schemas.openxmlformats.org/officeDocument/2006/relationships/image" Target="../media/image1267.png"/><Relationship Id="rId224" Type="http://schemas.openxmlformats.org/officeDocument/2006/relationships/customXml" Target="../ink/ink886.xml"/><Relationship Id="rId240" Type="http://schemas.openxmlformats.org/officeDocument/2006/relationships/customXml" Target="../ink/ink894.xml"/><Relationship Id="rId245" Type="http://schemas.openxmlformats.org/officeDocument/2006/relationships/image" Target="../media/image1380.png"/><Relationship Id="rId261" Type="http://schemas.openxmlformats.org/officeDocument/2006/relationships/image" Target="../media/image1388.png"/><Relationship Id="rId266" Type="http://schemas.openxmlformats.org/officeDocument/2006/relationships/customXml" Target="../ink/ink907.xml"/><Relationship Id="rId287" Type="http://schemas.openxmlformats.org/officeDocument/2006/relationships/image" Target="../media/image1401.png"/><Relationship Id="rId14" Type="http://schemas.openxmlformats.org/officeDocument/2006/relationships/customXml" Target="../ink/ink781.xml"/><Relationship Id="rId30" Type="http://schemas.openxmlformats.org/officeDocument/2006/relationships/customXml" Target="../ink/ink789.xml"/><Relationship Id="rId35" Type="http://schemas.openxmlformats.org/officeDocument/2006/relationships/image" Target="../media/image1275.png"/><Relationship Id="rId56" Type="http://schemas.openxmlformats.org/officeDocument/2006/relationships/customXml" Target="../ink/ink802.xml"/><Relationship Id="rId77" Type="http://schemas.openxmlformats.org/officeDocument/2006/relationships/image" Target="../media/image1296.png"/><Relationship Id="rId100" Type="http://schemas.openxmlformats.org/officeDocument/2006/relationships/customXml" Target="../ink/ink824.xml"/><Relationship Id="rId105" Type="http://schemas.openxmlformats.org/officeDocument/2006/relationships/image" Target="../media/image1310.png"/><Relationship Id="rId126" Type="http://schemas.openxmlformats.org/officeDocument/2006/relationships/customXml" Target="../ink/ink837.xml"/><Relationship Id="rId147" Type="http://schemas.openxmlformats.org/officeDocument/2006/relationships/image" Target="../media/image1331.png"/><Relationship Id="rId168" Type="http://schemas.openxmlformats.org/officeDocument/2006/relationships/customXml" Target="../ink/ink858.xml"/><Relationship Id="rId282" Type="http://schemas.openxmlformats.org/officeDocument/2006/relationships/customXml" Target="../ink/ink915.xml"/><Relationship Id="rId8" Type="http://schemas.openxmlformats.org/officeDocument/2006/relationships/customXml" Target="../ink/ink778.xml"/><Relationship Id="rId51" Type="http://schemas.openxmlformats.org/officeDocument/2006/relationships/image" Target="../media/image1283.png"/><Relationship Id="rId72" Type="http://schemas.openxmlformats.org/officeDocument/2006/relationships/customXml" Target="../ink/ink810.xml"/><Relationship Id="rId93" Type="http://schemas.openxmlformats.org/officeDocument/2006/relationships/image" Target="../media/image1304.png"/><Relationship Id="rId98" Type="http://schemas.openxmlformats.org/officeDocument/2006/relationships/customXml" Target="../ink/ink823.xml"/><Relationship Id="rId121" Type="http://schemas.openxmlformats.org/officeDocument/2006/relationships/image" Target="../media/image1318.png"/><Relationship Id="rId142" Type="http://schemas.openxmlformats.org/officeDocument/2006/relationships/customXml" Target="../ink/ink845.xml"/><Relationship Id="rId163" Type="http://schemas.openxmlformats.org/officeDocument/2006/relationships/image" Target="../media/image1339.png"/><Relationship Id="rId184" Type="http://schemas.openxmlformats.org/officeDocument/2006/relationships/customXml" Target="../ink/ink866.xml"/><Relationship Id="rId189" Type="http://schemas.openxmlformats.org/officeDocument/2006/relationships/image" Target="../media/image1352.png"/><Relationship Id="rId219" Type="http://schemas.openxmlformats.org/officeDocument/2006/relationships/image" Target="../media/image1367.png"/><Relationship Id="rId3" Type="http://schemas.openxmlformats.org/officeDocument/2006/relationships/image" Target="../media/image1259.png"/><Relationship Id="rId214" Type="http://schemas.openxmlformats.org/officeDocument/2006/relationships/customXml" Target="../ink/ink881.xml"/><Relationship Id="rId230" Type="http://schemas.openxmlformats.org/officeDocument/2006/relationships/customXml" Target="../ink/ink889.xml"/><Relationship Id="rId235" Type="http://schemas.openxmlformats.org/officeDocument/2006/relationships/image" Target="../media/image1375.png"/><Relationship Id="rId251" Type="http://schemas.openxmlformats.org/officeDocument/2006/relationships/image" Target="../media/image1383.png"/><Relationship Id="rId256" Type="http://schemas.openxmlformats.org/officeDocument/2006/relationships/customXml" Target="../ink/ink902.xml"/><Relationship Id="rId277" Type="http://schemas.openxmlformats.org/officeDocument/2006/relationships/image" Target="../media/image1396.png"/><Relationship Id="rId298" Type="http://schemas.openxmlformats.org/officeDocument/2006/relationships/customXml" Target="../ink/ink923.xml"/><Relationship Id="rId25" Type="http://schemas.openxmlformats.org/officeDocument/2006/relationships/image" Target="../media/image1270.png"/><Relationship Id="rId46" Type="http://schemas.openxmlformats.org/officeDocument/2006/relationships/customXml" Target="../ink/ink797.xml"/><Relationship Id="rId67" Type="http://schemas.openxmlformats.org/officeDocument/2006/relationships/image" Target="../media/image1291.png"/><Relationship Id="rId116" Type="http://schemas.openxmlformats.org/officeDocument/2006/relationships/customXml" Target="../ink/ink832.xml"/><Relationship Id="rId137" Type="http://schemas.openxmlformats.org/officeDocument/2006/relationships/image" Target="../media/image1326.png"/><Relationship Id="rId158" Type="http://schemas.openxmlformats.org/officeDocument/2006/relationships/customXml" Target="../ink/ink853.xml"/><Relationship Id="rId272" Type="http://schemas.openxmlformats.org/officeDocument/2006/relationships/customXml" Target="../ink/ink910.xml"/><Relationship Id="rId293" Type="http://schemas.openxmlformats.org/officeDocument/2006/relationships/image" Target="../media/image1404.png"/><Relationship Id="rId302" Type="http://schemas.openxmlformats.org/officeDocument/2006/relationships/customXml" Target="../ink/ink925.xml"/><Relationship Id="rId307" Type="http://schemas.openxmlformats.org/officeDocument/2006/relationships/image" Target="../media/image1411.png"/><Relationship Id="rId20" Type="http://schemas.openxmlformats.org/officeDocument/2006/relationships/customXml" Target="../ink/ink784.xml"/><Relationship Id="rId41" Type="http://schemas.openxmlformats.org/officeDocument/2006/relationships/image" Target="../media/image1278.png"/><Relationship Id="rId62" Type="http://schemas.openxmlformats.org/officeDocument/2006/relationships/customXml" Target="../ink/ink805.xml"/><Relationship Id="rId83" Type="http://schemas.openxmlformats.org/officeDocument/2006/relationships/image" Target="../media/image1299.png"/><Relationship Id="rId88" Type="http://schemas.openxmlformats.org/officeDocument/2006/relationships/customXml" Target="../ink/ink818.xml"/><Relationship Id="rId111" Type="http://schemas.openxmlformats.org/officeDocument/2006/relationships/image" Target="../media/image1313.png"/><Relationship Id="rId132" Type="http://schemas.openxmlformats.org/officeDocument/2006/relationships/customXml" Target="../ink/ink840.xml"/><Relationship Id="rId153" Type="http://schemas.openxmlformats.org/officeDocument/2006/relationships/image" Target="../media/image1334.png"/><Relationship Id="rId174" Type="http://schemas.openxmlformats.org/officeDocument/2006/relationships/customXml" Target="../ink/ink861.xml"/><Relationship Id="rId179" Type="http://schemas.openxmlformats.org/officeDocument/2006/relationships/image" Target="../media/image1347.png"/><Relationship Id="rId195" Type="http://schemas.openxmlformats.org/officeDocument/2006/relationships/image" Target="../media/image1355.png"/><Relationship Id="rId209" Type="http://schemas.openxmlformats.org/officeDocument/2006/relationships/image" Target="../media/image1362.png"/><Relationship Id="rId190" Type="http://schemas.openxmlformats.org/officeDocument/2006/relationships/customXml" Target="../ink/ink869.xml"/><Relationship Id="rId204" Type="http://schemas.openxmlformats.org/officeDocument/2006/relationships/customXml" Target="../ink/ink876.xml"/><Relationship Id="rId220" Type="http://schemas.openxmlformats.org/officeDocument/2006/relationships/customXml" Target="../ink/ink884.xml"/><Relationship Id="rId225" Type="http://schemas.openxmlformats.org/officeDocument/2006/relationships/image" Target="../media/image1370.png"/><Relationship Id="rId241" Type="http://schemas.openxmlformats.org/officeDocument/2006/relationships/image" Target="../media/image1378.png"/><Relationship Id="rId246" Type="http://schemas.openxmlformats.org/officeDocument/2006/relationships/customXml" Target="../ink/ink897.xml"/><Relationship Id="rId267" Type="http://schemas.openxmlformats.org/officeDocument/2006/relationships/image" Target="../media/image1391.png"/><Relationship Id="rId288" Type="http://schemas.openxmlformats.org/officeDocument/2006/relationships/customXml" Target="../ink/ink918.xml"/><Relationship Id="rId15" Type="http://schemas.openxmlformats.org/officeDocument/2006/relationships/image" Target="../media/image1265.png"/><Relationship Id="rId36" Type="http://schemas.openxmlformats.org/officeDocument/2006/relationships/customXml" Target="../ink/ink792.xml"/><Relationship Id="rId57" Type="http://schemas.openxmlformats.org/officeDocument/2006/relationships/image" Target="../media/image1286.png"/><Relationship Id="rId106" Type="http://schemas.openxmlformats.org/officeDocument/2006/relationships/customXml" Target="../ink/ink827.xml"/><Relationship Id="rId127" Type="http://schemas.openxmlformats.org/officeDocument/2006/relationships/image" Target="../media/image1321.png"/><Relationship Id="rId262" Type="http://schemas.openxmlformats.org/officeDocument/2006/relationships/customXml" Target="../ink/ink905.xml"/><Relationship Id="rId283" Type="http://schemas.openxmlformats.org/officeDocument/2006/relationships/image" Target="../media/image1399.png"/><Relationship Id="rId10" Type="http://schemas.openxmlformats.org/officeDocument/2006/relationships/customXml" Target="../ink/ink779.xml"/><Relationship Id="rId31" Type="http://schemas.openxmlformats.org/officeDocument/2006/relationships/image" Target="../media/image1273.png"/><Relationship Id="rId52" Type="http://schemas.openxmlformats.org/officeDocument/2006/relationships/customXml" Target="../ink/ink800.xml"/><Relationship Id="rId73" Type="http://schemas.openxmlformats.org/officeDocument/2006/relationships/image" Target="../media/image1294.png"/><Relationship Id="rId78" Type="http://schemas.openxmlformats.org/officeDocument/2006/relationships/customXml" Target="../ink/ink813.xml"/><Relationship Id="rId94" Type="http://schemas.openxmlformats.org/officeDocument/2006/relationships/customXml" Target="../ink/ink821.xml"/><Relationship Id="rId99" Type="http://schemas.openxmlformats.org/officeDocument/2006/relationships/image" Target="../media/image1307.png"/><Relationship Id="rId101" Type="http://schemas.openxmlformats.org/officeDocument/2006/relationships/image" Target="../media/image1308.png"/><Relationship Id="rId122" Type="http://schemas.openxmlformats.org/officeDocument/2006/relationships/customXml" Target="../ink/ink835.xml"/><Relationship Id="rId143" Type="http://schemas.openxmlformats.org/officeDocument/2006/relationships/image" Target="../media/image1329.png"/><Relationship Id="rId148" Type="http://schemas.openxmlformats.org/officeDocument/2006/relationships/customXml" Target="../ink/ink848.xml"/><Relationship Id="rId164" Type="http://schemas.openxmlformats.org/officeDocument/2006/relationships/customXml" Target="../ink/ink856.xml"/><Relationship Id="rId169" Type="http://schemas.openxmlformats.org/officeDocument/2006/relationships/image" Target="../media/image1342.png"/><Relationship Id="rId185" Type="http://schemas.openxmlformats.org/officeDocument/2006/relationships/image" Target="../media/image1350.png"/><Relationship Id="rId4" Type="http://schemas.openxmlformats.org/officeDocument/2006/relationships/customXml" Target="../ink/ink776.xml"/><Relationship Id="rId9" Type="http://schemas.openxmlformats.org/officeDocument/2006/relationships/image" Target="../media/image1262.png"/><Relationship Id="rId180" Type="http://schemas.openxmlformats.org/officeDocument/2006/relationships/customXml" Target="../ink/ink864.xml"/><Relationship Id="rId210" Type="http://schemas.openxmlformats.org/officeDocument/2006/relationships/customXml" Target="../ink/ink879.xml"/><Relationship Id="rId215" Type="http://schemas.openxmlformats.org/officeDocument/2006/relationships/image" Target="../media/image1365.png"/><Relationship Id="rId236" Type="http://schemas.openxmlformats.org/officeDocument/2006/relationships/customXml" Target="../ink/ink892.xml"/><Relationship Id="rId257" Type="http://schemas.openxmlformats.org/officeDocument/2006/relationships/image" Target="../media/image1386.png"/><Relationship Id="rId278" Type="http://schemas.openxmlformats.org/officeDocument/2006/relationships/customXml" Target="../ink/ink913.xml"/><Relationship Id="rId26" Type="http://schemas.openxmlformats.org/officeDocument/2006/relationships/customXml" Target="../ink/ink787.xml"/><Relationship Id="rId231" Type="http://schemas.openxmlformats.org/officeDocument/2006/relationships/image" Target="../media/image1373.png"/><Relationship Id="rId252" Type="http://schemas.openxmlformats.org/officeDocument/2006/relationships/customXml" Target="../ink/ink900.xml"/><Relationship Id="rId273" Type="http://schemas.openxmlformats.org/officeDocument/2006/relationships/image" Target="../media/image1394.png"/><Relationship Id="rId294" Type="http://schemas.openxmlformats.org/officeDocument/2006/relationships/customXml" Target="../ink/ink921.xml"/><Relationship Id="rId308" Type="http://schemas.openxmlformats.org/officeDocument/2006/relationships/customXml" Target="../ink/ink928.xml"/><Relationship Id="rId47" Type="http://schemas.openxmlformats.org/officeDocument/2006/relationships/image" Target="../media/image1281.png"/><Relationship Id="rId68" Type="http://schemas.openxmlformats.org/officeDocument/2006/relationships/customXml" Target="../ink/ink808.xml"/><Relationship Id="rId89" Type="http://schemas.openxmlformats.org/officeDocument/2006/relationships/image" Target="../media/image1302.png"/><Relationship Id="rId112" Type="http://schemas.openxmlformats.org/officeDocument/2006/relationships/customXml" Target="../ink/ink830.xml"/><Relationship Id="rId133" Type="http://schemas.openxmlformats.org/officeDocument/2006/relationships/image" Target="../media/image1324.png"/><Relationship Id="rId154" Type="http://schemas.openxmlformats.org/officeDocument/2006/relationships/customXml" Target="../ink/ink851.xml"/><Relationship Id="rId175" Type="http://schemas.openxmlformats.org/officeDocument/2006/relationships/image" Target="../media/image1345.png"/><Relationship Id="rId196" Type="http://schemas.openxmlformats.org/officeDocument/2006/relationships/customXml" Target="../ink/ink872.xml"/><Relationship Id="rId200" Type="http://schemas.openxmlformats.org/officeDocument/2006/relationships/customXml" Target="../ink/ink874.xml"/><Relationship Id="rId16" Type="http://schemas.openxmlformats.org/officeDocument/2006/relationships/customXml" Target="../ink/ink782.xml"/><Relationship Id="rId221" Type="http://schemas.openxmlformats.org/officeDocument/2006/relationships/image" Target="../media/image1368.png"/><Relationship Id="rId242" Type="http://schemas.openxmlformats.org/officeDocument/2006/relationships/customXml" Target="../ink/ink895.xml"/><Relationship Id="rId263" Type="http://schemas.openxmlformats.org/officeDocument/2006/relationships/image" Target="../media/image1389.png"/><Relationship Id="rId284" Type="http://schemas.openxmlformats.org/officeDocument/2006/relationships/customXml" Target="../ink/ink916.xml"/><Relationship Id="rId37" Type="http://schemas.openxmlformats.org/officeDocument/2006/relationships/image" Target="../media/image1276.png"/><Relationship Id="rId58" Type="http://schemas.openxmlformats.org/officeDocument/2006/relationships/customXml" Target="../ink/ink803.xml"/><Relationship Id="rId79" Type="http://schemas.openxmlformats.org/officeDocument/2006/relationships/image" Target="../media/image1297.png"/><Relationship Id="rId102" Type="http://schemas.openxmlformats.org/officeDocument/2006/relationships/customXml" Target="../ink/ink825.xml"/><Relationship Id="rId123" Type="http://schemas.openxmlformats.org/officeDocument/2006/relationships/image" Target="../media/image1319.png"/><Relationship Id="rId144" Type="http://schemas.openxmlformats.org/officeDocument/2006/relationships/customXml" Target="../ink/ink846.xml"/><Relationship Id="rId90" Type="http://schemas.openxmlformats.org/officeDocument/2006/relationships/customXml" Target="../ink/ink819.xml"/><Relationship Id="rId165" Type="http://schemas.openxmlformats.org/officeDocument/2006/relationships/image" Target="../media/image1340.png"/><Relationship Id="rId186" Type="http://schemas.openxmlformats.org/officeDocument/2006/relationships/customXml" Target="../ink/ink867.xml"/><Relationship Id="rId211" Type="http://schemas.openxmlformats.org/officeDocument/2006/relationships/image" Target="../media/image1363.png"/><Relationship Id="rId232" Type="http://schemas.openxmlformats.org/officeDocument/2006/relationships/customXml" Target="../ink/ink890.xml"/><Relationship Id="rId253" Type="http://schemas.openxmlformats.org/officeDocument/2006/relationships/image" Target="../media/image1384.png"/><Relationship Id="rId274" Type="http://schemas.openxmlformats.org/officeDocument/2006/relationships/customXml" Target="../ink/ink911.xml"/><Relationship Id="rId295" Type="http://schemas.openxmlformats.org/officeDocument/2006/relationships/image" Target="../media/image1405.png"/><Relationship Id="rId309" Type="http://schemas.openxmlformats.org/officeDocument/2006/relationships/image" Target="../media/image1412.png"/><Relationship Id="rId27" Type="http://schemas.openxmlformats.org/officeDocument/2006/relationships/image" Target="../media/image1271.png"/><Relationship Id="rId48" Type="http://schemas.openxmlformats.org/officeDocument/2006/relationships/customXml" Target="../ink/ink798.xml"/><Relationship Id="rId69" Type="http://schemas.openxmlformats.org/officeDocument/2006/relationships/image" Target="../media/image1292.png"/><Relationship Id="rId113" Type="http://schemas.openxmlformats.org/officeDocument/2006/relationships/image" Target="../media/image1314.png"/><Relationship Id="rId134" Type="http://schemas.openxmlformats.org/officeDocument/2006/relationships/customXml" Target="../ink/ink841.xml"/><Relationship Id="rId80" Type="http://schemas.openxmlformats.org/officeDocument/2006/relationships/customXml" Target="../ink/ink814.xml"/><Relationship Id="rId155" Type="http://schemas.openxmlformats.org/officeDocument/2006/relationships/image" Target="../media/image1335.png"/><Relationship Id="rId176" Type="http://schemas.openxmlformats.org/officeDocument/2006/relationships/customXml" Target="../ink/ink862.xml"/><Relationship Id="rId197" Type="http://schemas.openxmlformats.org/officeDocument/2006/relationships/image" Target="../media/image1356.png"/><Relationship Id="rId201" Type="http://schemas.openxmlformats.org/officeDocument/2006/relationships/image" Target="../media/image1358.png"/><Relationship Id="rId222" Type="http://schemas.openxmlformats.org/officeDocument/2006/relationships/customXml" Target="../ink/ink885.xml"/><Relationship Id="rId243" Type="http://schemas.openxmlformats.org/officeDocument/2006/relationships/image" Target="../media/image1379.png"/><Relationship Id="rId264" Type="http://schemas.openxmlformats.org/officeDocument/2006/relationships/customXml" Target="../ink/ink906.xml"/><Relationship Id="rId285" Type="http://schemas.openxmlformats.org/officeDocument/2006/relationships/image" Target="../media/image1400.png"/><Relationship Id="rId17" Type="http://schemas.openxmlformats.org/officeDocument/2006/relationships/image" Target="../media/image1266.png"/><Relationship Id="rId38" Type="http://schemas.openxmlformats.org/officeDocument/2006/relationships/customXml" Target="../ink/ink793.xml"/><Relationship Id="rId59" Type="http://schemas.openxmlformats.org/officeDocument/2006/relationships/image" Target="../media/image1287.png"/><Relationship Id="rId103" Type="http://schemas.openxmlformats.org/officeDocument/2006/relationships/image" Target="../media/image1309.png"/><Relationship Id="rId124" Type="http://schemas.openxmlformats.org/officeDocument/2006/relationships/customXml" Target="../ink/ink836.xml"/><Relationship Id="rId70" Type="http://schemas.openxmlformats.org/officeDocument/2006/relationships/customXml" Target="../ink/ink809.xml"/><Relationship Id="rId91" Type="http://schemas.openxmlformats.org/officeDocument/2006/relationships/image" Target="../media/image1303.png"/><Relationship Id="rId145" Type="http://schemas.openxmlformats.org/officeDocument/2006/relationships/image" Target="../media/image1330.png"/><Relationship Id="rId166" Type="http://schemas.openxmlformats.org/officeDocument/2006/relationships/customXml" Target="../ink/ink857.xml"/><Relationship Id="rId187" Type="http://schemas.openxmlformats.org/officeDocument/2006/relationships/image" Target="../media/image1351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880.xml"/><Relationship Id="rId233" Type="http://schemas.openxmlformats.org/officeDocument/2006/relationships/image" Target="../media/image1374.png"/><Relationship Id="rId254" Type="http://schemas.openxmlformats.org/officeDocument/2006/relationships/customXml" Target="../ink/ink901.xml"/><Relationship Id="rId28" Type="http://schemas.openxmlformats.org/officeDocument/2006/relationships/customXml" Target="../ink/ink788.xml"/><Relationship Id="rId49" Type="http://schemas.openxmlformats.org/officeDocument/2006/relationships/image" Target="../media/image1282.png"/><Relationship Id="rId114" Type="http://schemas.openxmlformats.org/officeDocument/2006/relationships/customXml" Target="../ink/ink831.xml"/><Relationship Id="rId275" Type="http://schemas.openxmlformats.org/officeDocument/2006/relationships/image" Target="../media/image1395.png"/><Relationship Id="rId296" Type="http://schemas.openxmlformats.org/officeDocument/2006/relationships/customXml" Target="../ink/ink922.xml"/><Relationship Id="rId300" Type="http://schemas.openxmlformats.org/officeDocument/2006/relationships/customXml" Target="../ink/ink924.xml"/><Relationship Id="rId60" Type="http://schemas.openxmlformats.org/officeDocument/2006/relationships/customXml" Target="../ink/ink804.xml"/><Relationship Id="rId81" Type="http://schemas.openxmlformats.org/officeDocument/2006/relationships/image" Target="../media/image1298.png"/><Relationship Id="rId135" Type="http://schemas.openxmlformats.org/officeDocument/2006/relationships/image" Target="../media/image1325.png"/><Relationship Id="rId156" Type="http://schemas.openxmlformats.org/officeDocument/2006/relationships/customXml" Target="../ink/ink852.xml"/><Relationship Id="rId177" Type="http://schemas.openxmlformats.org/officeDocument/2006/relationships/image" Target="../media/image1346.png"/><Relationship Id="rId198" Type="http://schemas.openxmlformats.org/officeDocument/2006/relationships/customXml" Target="../ink/ink873.xml"/><Relationship Id="rId202" Type="http://schemas.openxmlformats.org/officeDocument/2006/relationships/customXml" Target="../ink/ink875.xml"/><Relationship Id="rId223" Type="http://schemas.openxmlformats.org/officeDocument/2006/relationships/image" Target="../media/image1369.png"/><Relationship Id="rId244" Type="http://schemas.openxmlformats.org/officeDocument/2006/relationships/customXml" Target="../ink/ink896.xml"/><Relationship Id="rId18" Type="http://schemas.openxmlformats.org/officeDocument/2006/relationships/customXml" Target="../ink/ink783.xml"/><Relationship Id="rId39" Type="http://schemas.openxmlformats.org/officeDocument/2006/relationships/image" Target="../media/image1277.png"/><Relationship Id="rId265" Type="http://schemas.openxmlformats.org/officeDocument/2006/relationships/image" Target="../media/image1390.png"/><Relationship Id="rId286" Type="http://schemas.openxmlformats.org/officeDocument/2006/relationships/customXml" Target="../ink/ink917.xml"/><Relationship Id="rId50" Type="http://schemas.openxmlformats.org/officeDocument/2006/relationships/customXml" Target="../ink/ink799.xml"/><Relationship Id="rId104" Type="http://schemas.openxmlformats.org/officeDocument/2006/relationships/customXml" Target="../ink/ink826.xml"/><Relationship Id="rId125" Type="http://schemas.openxmlformats.org/officeDocument/2006/relationships/image" Target="../media/image1320.png"/><Relationship Id="rId146" Type="http://schemas.openxmlformats.org/officeDocument/2006/relationships/customXml" Target="../ink/ink847.xml"/><Relationship Id="rId167" Type="http://schemas.openxmlformats.org/officeDocument/2006/relationships/image" Target="../media/image1341.png"/><Relationship Id="rId188" Type="http://schemas.openxmlformats.org/officeDocument/2006/relationships/customXml" Target="../ink/ink868.xml"/><Relationship Id="rId71" Type="http://schemas.openxmlformats.org/officeDocument/2006/relationships/image" Target="../media/image1293.png"/><Relationship Id="rId92" Type="http://schemas.openxmlformats.org/officeDocument/2006/relationships/customXml" Target="../ink/ink820.xml"/><Relationship Id="rId213" Type="http://schemas.openxmlformats.org/officeDocument/2006/relationships/image" Target="../media/image1364.png"/><Relationship Id="rId234" Type="http://schemas.openxmlformats.org/officeDocument/2006/relationships/customXml" Target="../ink/ink891.xml"/><Relationship Id="rId2" Type="http://schemas.openxmlformats.org/officeDocument/2006/relationships/customXml" Target="../ink/ink775.xml"/><Relationship Id="rId29" Type="http://schemas.openxmlformats.org/officeDocument/2006/relationships/image" Target="../media/image1272.png"/><Relationship Id="rId255" Type="http://schemas.openxmlformats.org/officeDocument/2006/relationships/image" Target="../media/image1385.png"/><Relationship Id="rId276" Type="http://schemas.openxmlformats.org/officeDocument/2006/relationships/customXml" Target="../ink/ink912.xml"/><Relationship Id="rId297" Type="http://schemas.openxmlformats.org/officeDocument/2006/relationships/image" Target="../media/image140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B62C8-B7CD-4E6C-B7C7-2A407897F8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8D479-7568-4644-AB61-F89406024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137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FAF3B29-816C-41C3-B7A8-FB51064D9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52" y="241129"/>
            <a:ext cx="9298886" cy="10316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12A011C-70F7-4483-B584-3A4D1952B6B5}"/>
                  </a:ext>
                </a:extLst>
              </p14:cNvPr>
              <p14:cNvContentPartPr/>
              <p14:nvPr/>
            </p14:nvContentPartPr>
            <p14:xfrm>
              <a:off x="4580338" y="272899"/>
              <a:ext cx="4320" cy="5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12A011C-70F7-4483-B584-3A4D1952B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62338" y="254899"/>
                <a:ext cx="399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B60CB6A-CA93-49A3-9E31-98FC7420F8F7}"/>
                  </a:ext>
                </a:extLst>
              </p14:cNvPr>
              <p14:cNvContentPartPr/>
              <p14:nvPr/>
            </p14:nvContentPartPr>
            <p14:xfrm>
              <a:off x="4694818" y="829819"/>
              <a:ext cx="5040" cy="2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B60CB6A-CA93-49A3-9E31-98FC7420F8F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76818" y="811819"/>
                <a:ext cx="4068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81D980B-C98A-4580-B09E-FDAE5AACF6D2}"/>
              </a:ext>
            </a:extLst>
          </p:cNvPr>
          <p:cNvGrpSpPr/>
          <p:nvPr/>
        </p:nvGrpSpPr>
        <p:grpSpPr>
          <a:xfrm>
            <a:off x="58018" y="21619"/>
            <a:ext cx="519120" cy="406080"/>
            <a:chOff x="58018" y="21619"/>
            <a:chExt cx="519120" cy="406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E1CF058-DDCB-44CC-8AAA-AD8F155CFB64}"/>
                    </a:ext>
                  </a:extLst>
                </p14:cNvPr>
                <p14:cNvContentPartPr/>
                <p14:nvPr/>
              </p14:nvContentPartPr>
              <p14:xfrm>
                <a:off x="268618" y="97219"/>
                <a:ext cx="155160" cy="235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E1CF058-DDCB-44CC-8AAA-AD8F155CFB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0618" y="79191"/>
                  <a:ext cx="19080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BCBE26A-0658-4674-9970-5624F7EAE794}"/>
                    </a:ext>
                  </a:extLst>
                </p14:cNvPr>
                <p14:cNvContentPartPr/>
                <p14:nvPr/>
              </p14:nvContentPartPr>
              <p14:xfrm>
                <a:off x="58018" y="21619"/>
                <a:ext cx="519120" cy="406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BCBE26A-0658-4674-9970-5624F7EAE79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006" y="3635"/>
                  <a:ext cx="554785" cy="44168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9C16237-859D-4ACC-A3E6-4ABE45DD2547}"/>
                  </a:ext>
                </a:extLst>
              </p14:cNvPr>
              <p14:cNvContentPartPr/>
              <p14:nvPr/>
            </p14:nvContentPartPr>
            <p14:xfrm>
              <a:off x="380218" y="609499"/>
              <a:ext cx="4680" cy="17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9C16237-859D-4ACC-A3E6-4ABE45DD254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2218" y="591499"/>
                <a:ext cx="403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457760D-8391-42A9-89F3-16EA8CE2AD1F}"/>
                  </a:ext>
                </a:extLst>
              </p14:cNvPr>
              <p14:cNvContentPartPr/>
              <p14:nvPr/>
            </p14:nvContentPartPr>
            <p14:xfrm>
              <a:off x="311458" y="520939"/>
              <a:ext cx="5040" cy="4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457760D-8391-42A9-89F3-16EA8CE2AD1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4658" y="502939"/>
                <a:ext cx="38304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AD032CC-C326-4859-BE48-474F14F43161}"/>
                  </a:ext>
                </a:extLst>
              </p14:cNvPr>
              <p14:cNvContentPartPr/>
              <p14:nvPr/>
            </p14:nvContentPartPr>
            <p14:xfrm>
              <a:off x="200578" y="568099"/>
              <a:ext cx="1523160" cy="82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AD032CC-C326-4859-BE48-474F14F4316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7578" y="505099"/>
                <a:ext cx="16488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22B5E0B-A90D-4F4E-BACE-95143296D1C6}"/>
                  </a:ext>
                </a:extLst>
              </p14:cNvPr>
              <p14:cNvContentPartPr/>
              <p14:nvPr/>
            </p14:nvContentPartPr>
            <p14:xfrm>
              <a:off x="302458" y="483139"/>
              <a:ext cx="1265400" cy="221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22B5E0B-A90D-4F4E-BACE-95143296D1C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9440" y="420241"/>
                <a:ext cx="1391076" cy="346836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0CBEA7BA-961E-419D-8504-FBDEA23B06E2}"/>
              </a:ext>
            </a:extLst>
          </p:cNvPr>
          <p:cNvGrpSpPr/>
          <p:nvPr/>
        </p:nvGrpSpPr>
        <p:grpSpPr>
          <a:xfrm>
            <a:off x="1054858" y="268219"/>
            <a:ext cx="210960" cy="112320"/>
            <a:chOff x="1054858" y="268219"/>
            <a:chExt cx="210960" cy="11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7D1188-3BCB-44DB-872A-1C8E9B6C735B}"/>
                    </a:ext>
                  </a:extLst>
                </p14:cNvPr>
                <p14:cNvContentPartPr/>
                <p14:nvPr/>
              </p14:nvContentPartPr>
              <p14:xfrm>
                <a:off x="1210378" y="320779"/>
                <a:ext cx="33480" cy="31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7D1188-3BCB-44DB-872A-1C8E9B6C735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46693" y="258487"/>
                  <a:ext cx="160486" cy="1559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6CF3D8F-1885-4E66-A188-1174F5221CD6}"/>
                    </a:ext>
                  </a:extLst>
                </p14:cNvPr>
                <p14:cNvContentPartPr/>
                <p14:nvPr/>
              </p14:nvContentPartPr>
              <p14:xfrm>
                <a:off x="1265458" y="359659"/>
                <a:ext cx="360" cy="20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6CF3D8F-1885-4E66-A188-1174F5221CD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202458" y="296659"/>
                  <a:ext cx="1260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D9AD7C4-74FE-49C9-8D49-4B8323BDE50C}"/>
                    </a:ext>
                  </a:extLst>
                </p14:cNvPr>
                <p14:cNvContentPartPr/>
                <p14:nvPr/>
              </p14:nvContentPartPr>
              <p14:xfrm>
                <a:off x="1054858" y="268219"/>
                <a:ext cx="84600" cy="28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D9AD7C4-74FE-49C9-8D49-4B8323BDE50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91858" y="205219"/>
                  <a:ext cx="210240" cy="15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563E0E1-DBC0-4A73-9A73-AD2208C8FC64}"/>
                  </a:ext>
                </a:extLst>
              </p14:cNvPr>
              <p14:cNvContentPartPr/>
              <p14:nvPr/>
            </p14:nvContentPartPr>
            <p14:xfrm>
              <a:off x="533938" y="1720459"/>
              <a:ext cx="42480" cy="81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563E0E1-DBC0-4A73-9A73-AD2208C8FC6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70938" y="1657459"/>
                <a:ext cx="168120" cy="20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5FE01115-67A2-4163-9214-148265390A77}"/>
              </a:ext>
            </a:extLst>
          </p:cNvPr>
          <p:cNvGrpSpPr/>
          <p:nvPr/>
        </p:nvGrpSpPr>
        <p:grpSpPr>
          <a:xfrm>
            <a:off x="780178" y="2100259"/>
            <a:ext cx="4466160" cy="1858320"/>
            <a:chOff x="780178" y="2100259"/>
            <a:chExt cx="4466160" cy="185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A1ED71-D0C6-456B-944E-9C207B038DE0}"/>
                    </a:ext>
                  </a:extLst>
                </p14:cNvPr>
                <p14:cNvContentPartPr/>
                <p14:nvPr/>
              </p14:nvContentPartPr>
              <p14:xfrm>
                <a:off x="1051258" y="2100259"/>
                <a:ext cx="4195080" cy="1858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A1ED71-D0C6-456B-944E-9C207B038DE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88258" y="2037271"/>
                  <a:ext cx="4320720" cy="1983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E1F71AE-6E8C-4645-BF43-440FF94A4B2D}"/>
                    </a:ext>
                  </a:extLst>
                </p14:cNvPr>
                <p14:cNvContentPartPr/>
                <p14:nvPr/>
              </p14:nvContentPartPr>
              <p14:xfrm>
                <a:off x="780178" y="2132299"/>
                <a:ext cx="168840" cy="120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E1F71AE-6E8C-4645-BF43-440FF94A4B2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17043" y="2069299"/>
                  <a:ext cx="294748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E718AD3-410A-4579-9685-35A894F5766F}"/>
                    </a:ext>
                  </a:extLst>
                </p14:cNvPr>
                <p14:cNvContentPartPr/>
                <p14:nvPr/>
              </p14:nvContentPartPr>
              <p14:xfrm>
                <a:off x="2063578" y="2901619"/>
                <a:ext cx="137520" cy="11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E718AD3-410A-4579-9685-35A894F5766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000742" y="2838619"/>
                  <a:ext cx="262832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C81986B-F103-4134-A17F-7B7CBE059032}"/>
                    </a:ext>
                  </a:extLst>
                </p14:cNvPr>
                <p14:cNvContentPartPr/>
                <p14:nvPr/>
              </p14:nvContentPartPr>
              <p14:xfrm>
                <a:off x="2263018" y="2819899"/>
                <a:ext cx="22320" cy="82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C81986B-F103-4134-A17F-7B7CBE05903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00018" y="2756899"/>
                  <a:ext cx="147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C801886-1A48-4C2A-98FD-6A35DEE56DA6}"/>
                    </a:ext>
                  </a:extLst>
                </p14:cNvPr>
                <p14:cNvContentPartPr/>
                <p14:nvPr/>
              </p14:nvContentPartPr>
              <p14:xfrm>
                <a:off x="1892218" y="2781379"/>
                <a:ext cx="2168640" cy="962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C801886-1A48-4C2A-98FD-6A35DEE56DA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829218" y="2718379"/>
                  <a:ext cx="2294280" cy="10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A64C6BC-5604-4A14-8FCE-1D37F02F3D40}"/>
              </a:ext>
            </a:extLst>
          </p:cNvPr>
          <p:cNvGrpSpPr/>
          <p:nvPr/>
        </p:nvGrpSpPr>
        <p:grpSpPr>
          <a:xfrm>
            <a:off x="5967058" y="361459"/>
            <a:ext cx="3406320" cy="3303360"/>
            <a:chOff x="5967058" y="361459"/>
            <a:chExt cx="3406320" cy="330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5B018C3-ECEC-4A69-8B41-3FE866C3BAFD}"/>
                    </a:ext>
                  </a:extLst>
                </p14:cNvPr>
                <p14:cNvContentPartPr/>
                <p14:nvPr/>
              </p14:nvContentPartPr>
              <p14:xfrm>
                <a:off x="6432898" y="361459"/>
                <a:ext cx="2940480" cy="422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5B018C3-ECEC-4A69-8B41-3FE866C3BAF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69898" y="298405"/>
                  <a:ext cx="3066120" cy="5483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89CAAA7-5D56-424E-B806-68A86D67F169}"/>
                    </a:ext>
                  </a:extLst>
                </p14:cNvPr>
                <p14:cNvContentPartPr/>
                <p14:nvPr/>
              </p14:nvContentPartPr>
              <p14:xfrm>
                <a:off x="6199978" y="591139"/>
                <a:ext cx="128160" cy="22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89CAAA7-5D56-424E-B806-68A86D67F16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136978" y="528139"/>
                  <a:ext cx="2538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07F4B93-34F8-4B6A-B4D8-EB6ED3E899E2}"/>
                    </a:ext>
                  </a:extLst>
                </p14:cNvPr>
                <p14:cNvContentPartPr/>
                <p14:nvPr/>
              </p14:nvContentPartPr>
              <p14:xfrm>
                <a:off x="6083338" y="2685619"/>
                <a:ext cx="7560" cy="10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07F4B93-34F8-4B6A-B4D8-EB6ED3E899E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023202" y="2622619"/>
                  <a:ext cx="127489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D00CEA3-0A58-4270-9AB0-61B6E8626F41}"/>
                    </a:ext>
                  </a:extLst>
                </p14:cNvPr>
                <p14:cNvContentPartPr/>
                <p14:nvPr/>
              </p14:nvContentPartPr>
              <p14:xfrm>
                <a:off x="6230578" y="2652859"/>
                <a:ext cx="57960" cy="65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D00CEA3-0A58-4270-9AB0-61B6E8626F4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167578" y="2589859"/>
                  <a:ext cx="1836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9CB8514-8531-4E6F-873E-0A6F53F516CB}"/>
                    </a:ext>
                  </a:extLst>
                </p14:cNvPr>
                <p14:cNvContentPartPr/>
                <p14:nvPr/>
              </p14:nvContentPartPr>
              <p14:xfrm>
                <a:off x="6262618" y="2133739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9CB8514-8531-4E6F-873E-0A6F53F516C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199618" y="2070739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57D0B71-5BCE-41FB-A1BE-7E9757B732D6}"/>
                    </a:ext>
                  </a:extLst>
                </p14:cNvPr>
                <p14:cNvContentPartPr/>
                <p14:nvPr/>
              </p14:nvContentPartPr>
              <p14:xfrm>
                <a:off x="7566898" y="2624779"/>
                <a:ext cx="894600" cy="323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57D0B71-5BCE-41FB-A1BE-7E9757B732D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503898" y="2561779"/>
                  <a:ext cx="102024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F36EF45-B6B2-4F8A-BA6C-D161105CD23B}"/>
                    </a:ext>
                  </a:extLst>
                </p14:cNvPr>
                <p14:cNvContentPartPr/>
                <p14:nvPr/>
              </p14:nvContentPartPr>
              <p14:xfrm>
                <a:off x="6179458" y="563779"/>
                <a:ext cx="2584440" cy="31010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F36EF45-B6B2-4F8A-BA6C-D161105CD23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116458" y="500779"/>
                  <a:ext cx="2710080" cy="32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83F94AA-CE07-4B50-9A0F-85C2AF29AECB}"/>
                    </a:ext>
                  </a:extLst>
                </p14:cNvPr>
                <p14:cNvContentPartPr/>
                <p14:nvPr/>
              </p14:nvContentPartPr>
              <p14:xfrm>
                <a:off x="5967058" y="452179"/>
                <a:ext cx="735840" cy="226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83F94AA-CE07-4B50-9A0F-85C2AF29AEC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904027" y="389179"/>
                  <a:ext cx="861541" cy="35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27CC13B-E3CF-4D6E-8C7E-0414A326A5F3}"/>
                  </a:ext>
                </a:extLst>
              </p14:cNvPr>
              <p14:cNvContentPartPr/>
              <p14:nvPr/>
            </p14:nvContentPartPr>
            <p14:xfrm>
              <a:off x="6547378" y="423019"/>
              <a:ext cx="2468520" cy="3466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27CC13B-E3CF-4D6E-8C7E-0414A326A5F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484387" y="360019"/>
                <a:ext cx="2594142" cy="47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719BACB5-FB2B-4CA0-9816-7B18BBAFBC60}"/>
              </a:ext>
            </a:extLst>
          </p:cNvPr>
          <p:cNvGrpSpPr/>
          <p:nvPr/>
        </p:nvGrpSpPr>
        <p:grpSpPr>
          <a:xfrm>
            <a:off x="466088" y="1380712"/>
            <a:ext cx="576000" cy="343080"/>
            <a:chOff x="466088" y="1380712"/>
            <a:chExt cx="576000" cy="343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BEA6F14-D418-4799-B565-86052F8F0569}"/>
                    </a:ext>
                  </a:extLst>
                </p14:cNvPr>
                <p14:cNvContentPartPr/>
                <p14:nvPr/>
              </p14:nvContentPartPr>
              <p14:xfrm>
                <a:off x="466088" y="1380712"/>
                <a:ext cx="272160" cy="343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BEA6F14-D418-4799-B565-86052F8F056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48088" y="1362712"/>
                  <a:ext cx="3078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F263302-0F04-4031-9427-F9C52E9F56B0}"/>
                    </a:ext>
                  </a:extLst>
                </p14:cNvPr>
                <p14:cNvContentPartPr/>
                <p14:nvPr/>
              </p14:nvContentPartPr>
              <p14:xfrm>
                <a:off x="872528" y="1530472"/>
                <a:ext cx="169560" cy="7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F263302-0F04-4031-9427-F9C52E9F56B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54528" y="1512472"/>
                  <a:ext cx="2052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EF29E14-8524-40D7-AB7F-7A64141EF4BB}"/>
                    </a:ext>
                  </a:extLst>
                </p14:cNvPr>
                <p14:cNvContentPartPr/>
                <p14:nvPr/>
              </p14:nvContentPartPr>
              <p14:xfrm>
                <a:off x="872528" y="1613632"/>
                <a:ext cx="152640" cy="12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EF29E14-8524-40D7-AB7F-7A64141EF4B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54528" y="1595632"/>
                  <a:ext cx="18828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233AF74-382D-40B5-BAE5-8EA0F650411F}"/>
                  </a:ext>
                </a:extLst>
              </p14:cNvPr>
              <p14:cNvContentPartPr/>
              <p14:nvPr/>
            </p14:nvContentPartPr>
            <p14:xfrm>
              <a:off x="1252328" y="1340392"/>
              <a:ext cx="165960" cy="5356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233AF74-382D-40B5-BAE5-8EA0F650411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234328" y="1322392"/>
                <a:ext cx="201600" cy="57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C4311774-5BE1-4152-A142-41A53E61D50E}"/>
              </a:ext>
            </a:extLst>
          </p:cNvPr>
          <p:cNvGrpSpPr/>
          <p:nvPr/>
        </p:nvGrpSpPr>
        <p:grpSpPr>
          <a:xfrm>
            <a:off x="758048" y="1215832"/>
            <a:ext cx="252360" cy="171360"/>
            <a:chOff x="758048" y="1215832"/>
            <a:chExt cx="252360" cy="171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C35F856-1186-4042-9C98-5C86F1091F67}"/>
                    </a:ext>
                  </a:extLst>
                </p14:cNvPr>
                <p14:cNvContentPartPr/>
                <p14:nvPr/>
              </p14:nvContentPartPr>
              <p14:xfrm>
                <a:off x="827168" y="1215832"/>
                <a:ext cx="53280" cy="171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C35F856-1186-4042-9C98-5C86F1091F6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09168" y="1197870"/>
                  <a:ext cx="88920" cy="2069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457C2A3-1539-4863-B57C-C12C9D7B8885}"/>
                    </a:ext>
                  </a:extLst>
                </p14:cNvPr>
                <p14:cNvContentPartPr/>
                <p14:nvPr/>
              </p14:nvContentPartPr>
              <p14:xfrm>
                <a:off x="831848" y="1334272"/>
                <a:ext cx="178560" cy="37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457C2A3-1539-4863-B57C-C12C9D7B888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13848" y="1316272"/>
                  <a:ext cx="2142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B58C644-D64F-48A7-8BD0-F022A1E097DD}"/>
                    </a:ext>
                  </a:extLst>
                </p14:cNvPr>
                <p14:cNvContentPartPr/>
                <p14:nvPr/>
              </p14:nvContentPartPr>
              <p14:xfrm>
                <a:off x="758048" y="1336432"/>
                <a:ext cx="96480" cy="30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B58C644-D64F-48A7-8BD0-F022A1E097D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40048" y="1318432"/>
                  <a:ext cx="13212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7CF6E66-4E89-41D9-A198-EC1271CC7610}"/>
              </a:ext>
            </a:extLst>
          </p:cNvPr>
          <p:cNvGrpSpPr/>
          <p:nvPr/>
        </p:nvGrpSpPr>
        <p:grpSpPr>
          <a:xfrm>
            <a:off x="1639328" y="1284952"/>
            <a:ext cx="1117800" cy="509040"/>
            <a:chOff x="1639328" y="1284952"/>
            <a:chExt cx="1117800" cy="509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4A9152A-753E-469A-8512-4797CDDB8E27}"/>
                    </a:ext>
                  </a:extLst>
                </p14:cNvPr>
                <p14:cNvContentPartPr/>
                <p14:nvPr/>
              </p14:nvContentPartPr>
              <p14:xfrm>
                <a:off x="1639328" y="1555312"/>
                <a:ext cx="271800" cy="235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4A9152A-753E-469A-8512-4797CDDB8E2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621328" y="1537312"/>
                  <a:ext cx="3074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6858279-B414-4B83-88FC-FEC3078157C6}"/>
                    </a:ext>
                  </a:extLst>
                </p14:cNvPr>
                <p14:cNvContentPartPr/>
                <p14:nvPr/>
              </p14:nvContentPartPr>
              <p14:xfrm>
                <a:off x="2051528" y="1545592"/>
                <a:ext cx="142200" cy="246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6858279-B414-4B83-88FC-FEC3078157C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033528" y="1527592"/>
                  <a:ext cx="1778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8999BB5-E85C-4499-ADAF-A6E7FFB242C4}"/>
                    </a:ext>
                  </a:extLst>
                </p14:cNvPr>
                <p14:cNvContentPartPr/>
                <p14:nvPr/>
              </p14:nvContentPartPr>
              <p14:xfrm>
                <a:off x="2110568" y="1617952"/>
                <a:ext cx="136800" cy="33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8999BB5-E85C-4499-ADAF-A6E7FFB242C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092568" y="1599952"/>
                  <a:ext cx="1724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55A05A6-C4ED-4600-BADB-DB17E4BD4F47}"/>
                    </a:ext>
                  </a:extLst>
                </p14:cNvPr>
                <p14:cNvContentPartPr/>
                <p14:nvPr/>
              </p14:nvContentPartPr>
              <p14:xfrm>
                <a:off x="2400008" y="1403392"/>
                <a:ext cx="113760" cy="235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55A05A6-C4ED-4600-BADB-DB17E4BD4F4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382008" y="1385392"/>
                  <a:ext cx="1494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FFA5653-4691-4097-9269-EACA8910BE83}"/>
                    </a:ext>
                  </a:extLst>
                </p14:cNvPr>
                <p14:cNvContentPartPr/>
                <p14:nvPr/>
              </p14:nvContentPartPr>
              <p14:xfrm>
                <a:off x="2379848" y="1450912"/>
                <a:ext cx="159480" cy="296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FFA5653-4691-4097-9269-EACA8910BE8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361848" y="1432912"/>
                  <a:ext cx="1951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F852422-1452-4F84-8F01-A3F807A09BE8}"/>
                    </a:ext>
                  </a:extLst>
                </p14:cNvPr>
                <p14:cNvContentPartPr/>
                <p14:nvPr/>
              </p14:nvContentPartPr>
              <p14:xfrm>
                <a:off x="2739488" y="1284952"/>
                <a:ext cx="17640" cy="509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F852422-1452-4F84-8F01-A3F807A09BE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721488" y="1266952"/>
                  <a:ext cx="53280" cy="54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2F59348-37DB-44D1-AB9C-CBA4AA4D0C84}"/>
              </a:ext>
            </a:extLst>
          </p:cNvPr>
          <p:cNvGrpSpPr/>
          <p:nvPr/>
        </p:nvGrpSpPr>
        <p:grpSpPr>
          <a:xfrm>
            <a:off x="3018848" y="1354072"/>
            <a:ext cx="1295640" cy="485640"/>
            <a:chOff x="3018848" y="1354072"/>
            <a:chExt cx="1295640" cy="485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12C80CF-CB19-4C15-9658-6838CAECE1F4}"/>
                    </a:ext>
                  </a:extLst>
                </p14:cNvPr>
                <p14:cNvContentPartPr/>
                <p14:nvPr/>
              </p14:nvContentPartPr>
              <p14:xfrm>
                <a:off x="3018848" y="1354072"/>
                <a:ext cx="239400" cy="370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12C80CF-CB19-4C15-9658-6838CAECE1F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000821" y="1336072"/>
                  <a:ext cx="275094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7A28167-00FA-463F-A9E0-FEF9C79B6615}"/>
                    </a:ext>
                  </a:extLst>
                </p14:cNvPr>
                <p14:cNvContentPartPr/>
                <p14:nvPr/>
              </p14:nvContentPartPr>
              <p14:xfrm>
                <a:off x="3459128" y="1451272"/>
                <a:ext cx="153360" cy="220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7A28167-00FA-463F-A9E0-FEF9C79B661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441128" y="1433301"/>
                  <a:ext cx="189000" cy="2559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E3D75F0-B287-4B6E-95A3-CBE0BBDD9930}"/>
                    </a:ext>
                  </a:extLst>
                </p14:cNvPr>
                <p14:cNvContentPartPr/>
                <p14:nvPr/>
              </p14:nvContentPartPr>
              <p14:xfrm>
                <a:off x="3677288" y="1621192"/>
                <a:ext cx="41760" cy="142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E3D75F0-B287-4B6E-95A3-CBE0BBDD993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659288" y="1603192"/>
                  <a:ext cx="774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1983B3F-730D-46A1-A338-47796D0E00D1}"/>
                    </a:ext>
                  </a:extLst>
                </p14:cNvPr>
                <p14:cNvContentPartPr/>
                <p14:nvPr/>
              </p14:nvContentPartPr>
              <p14:xfrm>
                <a:off x="3867008" y="1461352"/>
                <a:ext cx="134640" cy="378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1983B3F-730D-46A1-A338-47796D0E00D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849056" y="1443352"/>
                  <a:ext cx="170185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BC26814-37F5-4CAA-B19F-B2A29805EBB7}"/>
                    </a:ext>
                  </a:extLst>
                </p14:cNvPr>
                <p14:cNvContentPartPr/>
                <p14:nvPr/>
              </p14:nvContentPartPr>
              <p14:xfrm>
                <a:off x="4054928" y="1384672"/>
                <a:ext cx="259560" cy="385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BC26814-37F5-4CAA-B19F-B2A29805EBB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036928" y="1366689"/>
                  <a:ext cx="295200" cy="42116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F63BFE0-D54F-4DBF-AE13-1C6DF6D6A07D}"/>
              </a:ext>
            </a:extLst>
          </p:cNvPr>
          <p:cNvGrpSpPr/>
          <p:nvPr/>
        </p:nvGrpSpPr>
        <p:grpSpPr>
          <a:xfrm>
            <a:off x="4582688" y="1441192"/>
            <a:ext cx="572760" cy="247320"/>
            <a:chOff x="4582688" y="1441192"/>
            <a:chExt cx="572760" cy="247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0851335-DF6B-4428-AADB-511B3380B856}"/>
                    </a:ext>
                  </a:extLst>
                </p14:cNvPr>
                <p14:cNvContentPartPr/>
                <p14:nvPr/>
              </p14:nvContentPartPr>
              <p14:xfrm>
                <a:off x="4582688" y="1509592"/>
                <a:ext cx="198000" cy="42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0851335-DF6B-4428-AADB-511B3380B85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564721" y="1491742"/>
                  <a:ext cx="233575" cy="781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7EDBE0D-6522-4736-A0B2-E3FFEA4074E1}"/>
                    </a:ext>
                  </a:extLst>
                </p14:cNvPr>
                <p14:cNvContentPartPr/>
                <p14:nvPr/>
              </p14:nvContentPartPr>
              <p14:xfrm>
                <a:off x="4619048" y="1609672"/>
                <a:ext cx="167040" cy="24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7EDBE0D-6522-4736-A0B2-E3FFEA4074E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601048" y="1591929"/>
                  <a:ext cx="202680" cy="59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D6B760C-0407-427D-901E-6A64BC90C7C2}"/>
                    </a:ext>
                  </a:extLst>
                </p14:cNvPr>
                <p14:cNvContentPartPr/>
                <p14:nvPr/>
              </p14:nvContentPartPr>
              <p14:xfrm>
                <a:off x="4916048" y="1441192"/>
                <a:ext cx="239400" cy="2473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D6B760C-0407-427D-901E-6A64BC90C7C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898048" y="1423192"/>
                  <a:ext cx="275040" cy="28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426B9AC-AA16-4FC7-85DC-475878EA15D2}"/>
              </a:ext>
            </a:extLst>
          </p:cNvPr>
          <p:cNvGrpSpPr/>
          <p:nvPr/>
        </p:nvGrpSpPr>
        <p:grpSpPr>
          <a:xfrm>
            <a:off x="5550728" y="1315192"/>
            <a:ext cx="1793160" cy="640080"/>
            <a:chOff x="5550728" y="1315192"/>
            <a:chExt cx="1793160" cy="640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F4ECD4B-544C-421C-8A0D-2660C7AE409F}"/>
                    </a:ext>
                  </a:extLst>
                </p14:cNvPr>
                <p14:cNvContentPartPr/>
                <p14:nvPr/>
              </p14:nvContentPartPr>
              <p14:xfrm>
                <a:off x="5575208" y="1444072"/>
                <a:ext cx="182880" cy="298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F4ECD4B-544C-421C-8A0D-2660C7AE409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557208" y="1426050"/>
                  <a:ext cx="218520" cy="3341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046D3A3-78DC-4BBB-8ED4-5A1B69688799}"/>
                    </a:ext>
                  </a:extLst>
                </p14:cNvPr>
                <p14:cNvContentPartPr/>
                <p14:nvPr/>
              </p14:nvContentPartPr>
              <p14:xfrm>
                <a:off x="5550728" y="1559272"/>
                <a:ext cx="366840" cy="21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046D3A3-78DC-4BBB-8ED4-5A1B6968879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532728" y="1541272"/>
                  <a:ext cx="402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34B9C99-CA44-4511-9570-0B8F120F86C2}"/>
                    </a:ext>
                  </a:extLst>
                </p14:cNvPr>
                <p14:cNvContentPartPr/>
                <p14:nvPr/>
              </p14:nvContentPartPr>
              <p14:xfrm>
                <a:off x="6079928" y="1520032"/>
                <a:ext cx="266400" cy="4352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34B9C99-CA44-4511-9570-0B8F120F86C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061928" y="1502032"/>
                  <a:ext cx="3020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BF00333-4CBD-4081-BE66-86A92B077698}"/>
                    </a:ext>
                  </a:extLst>
                </p14:cNvPr>
                <p14:cNvContentPartPr/>
                <p14:nvPr/>
              </p14:nvContentPartPr>
              <p14:xfrm>
                <a:off x="6488528" y="1549552"/>
                <a:ext cx="114480" cy="215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BF00333-4CBD-4081-BE66-86A92B07769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470584" y="1531522"/>
                  <a:ext cx="150008" cy="2509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F1E0485-EC2B-4DA3-91F7-5C3963EFF0EA}"/>
                    </a:ext>
                  </a:extLst>
                </p14:cNvPr>
                <p14:cNvContentPartPr/>
                <p14:nvPr/>
              </p14:nvContentPartPr>
              <p14:xfrm>
                <a:off x="6517688" y="1632352"/>
                <a:ext cx="96840" cy="1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F1E0485-EC2B-4DA3-91F7-5C3963EFF0E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499688" y="1614352"/>
                  <a:ext cx="132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226C043-7E4B-4CF1-B71E-94240956ED40}"/>
                    </a:ext>
                  </a:extLst>
                </p14:cNvPr>
                <p14:cNvContentPartPr/>
                <p14:nvPr/>
              </p14:nvContentPartPr>
              <p14:xfrm>
                <a:off x="6758528" y="1347952"/>
                <a:ext cx="234000" cy="350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226C043-7E4B-4CF1-B71E-94240956ED4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740556" y="1329970"/>
                  <a:ext cx="269585" cy="3858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81480DE-C838-4809-B1E9-6D059DA73B6B}"/>
                    </a:ext>
                  </a:extLst>
                </p14:cNvPr>
                <p14:cNvContentPartPr/>
                <p14:nvPr/>
              </p14:nvContentPartPr>
              <p14:xfrm>
                <a:off x="7036448" y="1315192"/>
                <a:ext cx="307440" cy="543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81480DE-C838-4809-B1E9-6D059DA73B6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018427" y="1297192"/>
                  <a:ext cx="343122" cy="57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D4342B7-444A-4E42-A78D-32644A705C2E}"/>
              </a:ext>
            </a:extLst>
          </p:cNvPr>
          <p:cNvGrpSpPr/>
          <p:nvPr/>
        </p:nvGrpSpPr>
        <p:grpSpPr>
          <a:xfrm>
            <a:off x="447728" y="2063632"/>
            <a:ext cx="570960" cy="628200"/>
            <a:chOff x="447728" y="2063632"/>
            <a:chExt cx="570960" cy="628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1030477-3553-494A-85EB-E78D1CF2C1BF}"/>
                    </a:ext>
                  </a:extLst>
                </p14:cNvPr>
                <p14:cNvContentPartPr/>
                <p14:nvPr/>
              </p14:nvContentPartPr>
              <p14:xfrm>
                <a:off x="447728" y="2238952"/>
                <a:ext cx="245880" cy="4528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1030477-3553-494A-85EB-E78D1CF2C1B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29728" y="2220952"/>
                  <a:ext cx="28152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4212274-FA38-4DBD-A327-95A5849B552C}"/>
                    </a:ext>
                  </a:extLst>
                </p14:cNvPr>
                <p14:cNvContentPartPr/>
                <p14:nvPr/>
              </p14:nvContentPartPr>
              <p14:xfrm>
                <a:off x="884768" y="2063632"/>
                <a:ext cx="17640" cy="208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4212274-FA38-4DBD-A327-95A5849B552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66393" y="2045663"/>
                  <a:ext cx="54023" cy="244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5AEBC54-1CAC-4487-96F0-40FEFD69E510}"/>
                    </a:ext>
                  </a:extLst>
                </p14:cNvPr>
                <p14:cNvContentPartPr/>
                <p14:nvPr/>
              </p14:nvContentPartPr>
              <p14:xfrm>
                <a:off x="785048" y="2214832"/>
                <a:ext cx="233640" cy="306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5AEBC54-1CAC-4487-96F0-40FEFD69E51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7048" y="2196832"/>
                  <a:ext cx="269280" cy="6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91B4CE7-51FD-4CF0-9533-D7EFE8ADA4D2}"/>
              </a:ext>
            </a:extLst>
          </p:cNvPr>
          <p:cNvGrpSpPr/>
          <p:nvPr/>
        </p:nvGrpSpPr>
        <p:grpSpPr>
          <a:xfrm>
            <a:off x="1005728" y="2477632"/>
            <a:ext cx="158040" cy="143640"/>
            <a:chOff x="1005728" y="2477632"/>
            <a:chExt cx="158040" cy="143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A7932D2-42EA-428E-8344-B703112D6895}"/>
                    </a:ext>
                  </a:extLst>
                </p14:cNvPr>
                <p14:cNvContentPartPr/>
                <p14:nvPr/>
              </p14:nvContentPartPr>
              <p14:xfrm>
                <a:off x="1010408" y="2477632"/>
                <a:ext cx="153360" cy="20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A7932D2-42EA-428E-8344-B703112D689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92408" y="2459632"/>
                  <a:ext cx="189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D382574-8998-467A-9BCB-896D39013422}"/>
                    </a:ext>
                  </a:extLst>
                </p14:cNvPr>
                <p14:cNvContentPartPr/>
                <p14:nvPr/>
              </p14:nvContentPartPr>
              <p14:xfrm>
                <a:off x="1005728" y="2601832"/>
                <a:ext cx="120240" cy="19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D382574-8998-467A-9BCB-896D3901342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87728" y="2583832"/>
                  <a:ext cx="155880" cy="5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EC11A96-1E1C-4BA2-B3EA-CFEB767483EC}"/>
                  </a:ext>
                </a:extLst>
              </p14:cNvPr>
              <p14:cNvContentPartPr/>
              <p14:nvPr/>
            </p14:nvContentPartPr>
            <p14:xfrm>
              <a:off x="1363568" y="2212672"/>
              <a:ext cx="158760" cy="612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EC11A96-1E1C-4BA2-B3EA-CFEB767483EC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345609" y="2194672"/>
                <a:ext cx="194319" cy="64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184A413-46EE-4BA4-8D62-BF0A928EE4FE}"/>
              </a:ext>
            </a:extLst>
          </p:cNvPr>
          <p:cNvGrpSpPr/>
          <p:nvPr/>
        </p:nvGrpSpPr>
        <p:grpSpPr>
          <a:xfrm>
            <a:off x="1791968" y="2175592"/>
            <a:ext cx="1014840" cy="477720"/>
            <a:chOff x="1791968" y="2175592"/>
            <a:chExt cx="1014840" cy="477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97BDE62-45F3-4D27-A5A4-574B9D8B7D5D}"/>
                    </a:ext>
                  </a:extLst>
                </p14:cNvPr>
                <p14:cNvContentPartPr/>
                <p14:nvPr/>
              </p14:nvContentPartPr>
              <p14:xfrm>
                <a:off x="1791968" y="2416432"/>
                <a:ext cx="114480" cy="236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97BDE62-45F3-4D27-A5A4-574B9D8B7D5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773911" y="2398432"/>
                  <a:ext cx="150232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07777E4-8681-48B4-8842-2C498E42CEC1}"/>
                    </a:ext>
                  </a:extLst>
                </p14:cNvPr>
                <p14:cNvContentPartPr/>
                <p14:nvPr/>
              </p14:nvContentPartPr>
              <p14:xfrm>
                <a:off x="2055128" y="2448472"/>
                <a:ext cx="152640" cy="204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07777E4-8681-48B4-8842-2C498E42CEC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037128" y="2430472"/>
                  <a:ext cx="1882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765DBF5-A5F6-499C-A3D1-58D91E71698C}"/>
                    </a:ext>
                  </a:extLst>
                </p14:cNvPr>
                <p14:cNvContentPartPr/>
                <p14:nvPr/>
              </p14:nvContentPartPr>
              <p14:xfrm>
                <a:off x="2117408" y="2516512"/>
                <a:ext cx="214200" cy="19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765DBF5-A5F6-499C-A3D1-58D91E71698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099408" y="2498172"/>
                  <a:ext cx="249840" cy="557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BB8A224-B7CB-4D3A-9E43-D73F6B519661}"/>
                    </a:ext>
                  </a:extLst>
                </p14:cNvPr>
                <p14:cNvContentPartPr/>
                <p14:nvPr/>
              </p14:nvContentPartPr>
              <p14:xfrm>
                <a:off x="2366528" y="2237512"/>
                <a:ext cx="129600" cy="3628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BB8A224-B7CB-4D3A-9E43-D73F6B51966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348528" y="2219512"/>
                  <a:ext cx="1652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280A3D1-C661-4AD9-8F73-CD8A7025698C}"/>
                    </a:ext>
                  </a:extLst>
                </p14:cNvPr>
                <p14:cNvContentPartPr/>
                <p14:nvPr/>
              </p14:nvContentPartPr>
              <p14:xfrm>
                <a:off x="2468408" y="2175592"/>
                <a:ext cx="240480" cy="1522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280A3D1-C661-4AD9-8F73-CD8A7025698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450408" y="2157592"/>
                  <a:ext cx="2761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E788A4A-5AB8-4FCF-BEE3-C134E81D37DF}"/>
                    </a:ext>
                  </a:extLst>
                </p14:cNvPr>
                <p14:cNvContentPartPr/>
                <p14:nvPr/>
              </p14:nvContentPartPr>
              <p14:xfrm>
                <a:off x="2806448" y="2367112"/>
                <a:ext cx="360" cy="10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E788A4A-5AB8-4FCF-BEE3-C134E81D37D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788448" y="2349112"/>
                  <a:ext cx="36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8C93981-8972-410D-ACCF-7098892A6F89}"/>
                    </a:ext>
                  </a:extLst>
                </p14:cNvPr>
                <p14:cNvContentPartPr/>
                <p14:nvPr/>
              </p14:nvContentPartPr>
              <p14:xfrm>
                <a:off x="2791328" y="2556472"/>
                <a:ext cx="360" cy="21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8C93981-8972-410D-ACCF-7098892A6F8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773328" y="2541043"/>
                  <a:ext cx="36000" cy="3270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B6236EA-D84D-4F7A-8EE6-00C1742CE5F7}"/>
              </a:ext>
            </a:extLst>
          </p:cNvPr>
          <p:cNvGrpSpPr/>
          <p:nvPr/>
        </p:nvGrpSpPr>
        <p:grpSpPr>
          <a:xfrm>
            <a:off x="3104168" y="2238952"/>
            <a:ext cx="1387440" cy="559440"/>
            <a:chOff x="3104168" y="2238952"/>
            <a:chExt cx="1387440" cy="559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4B8CDA-035A-4808-AA6C-39E315D69FE1}"/>
                    </a:ext>
                  </a:extLst>
                </p14:cNvPr>
                <p14:cNvContentPartPr/>
                <p14:nvPr/>
              </p14:nvContentPartPr>
              <p14:xfrm>
                <a:off x="3104168" y="2238952"/>
                <a:ext cx="253080" cy="417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4B8CDA-035A-4808-AA6C-39E315D69FE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086168" y="2220952"/>
                  <a:ext cx="28872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97820D6-3289-4078-B1C8-5BBB5FE827FB}"/>
                    </a:ext>
                  </a:extLst>
                </p14:cNvPr>
                <p14:cNvContentPartPr/>
                <p14:nvPr/>
              </p14:nvContentPartPr>
              <p14:xfrm>
                <a:off x="3467408" y="2343352"/>
                <a:ext cx="173880" cy="218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7820D6-3289-4078-B1C8-5BBB5FE827F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449408" y="2325352"/>
                  <a:ext cx="2095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14BA31E-BBB8-4654-9687-8FAF61B4C689}"/>
                    </a:ext>
                  </a:extLst>
                </p14:cNvPr>
                <p14:cNvContentPartPr/>
                <p14:nvPr/>
              </p14:nvContentPartPr>
              <p14:xfrm>
                <a:off x="3742808" y="2561872"/>
                <a:ext cx="26280" cy="137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14BA31E-BBB8-4654-9687-8FAF61B4C68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724808" y="2543872"/>
                  <a:ext cx="619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CA635EC-72DC-437D-8EDE-06CF35962044}"/>
                    </a:ext>
                  </a:extLst>
                </p14:cNvPr>
                <p14:cNvContentPartPr/>
                <p14:nvPr/>
              </p14:nvContentPartPr>
              <p14:xfrm>
                <a:off x="3967448" y="2384032"/>
                <a:ext cx="173160" cy="414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CA635EC-72DC-437D-8EDE-06CF3596204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949448" y="2366016"/>
                  <a:ext cx="208800" cy="4500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EDBFFC9-FD3D-470A-879A-7BF3A48952E3}"/>
                    </a:ext>
                  </a:extLst>
                </p14:cNvPr>
                <p14:cNvContentPartPr/>
                <p14:nvPr/>
              </p14:nvContentPartPr>
              <p14:xfrm>
                <a:off x="4177328" y="2256952"/>
                <a:ext cx="314280" cy="491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EDBFFC9-FD3D-470A-879A-7BF3A48952E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159328" y="2238952"/>
                  <a:ext cx="349920" cy="52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569DFBF-9A50-40B0-AACA-DFE53C8CCFF9}"/>
              </a:ext>
            </a:extLst>
          </p:cNvPr>
          <p:cNvGrpSpPr/>
          <p:nvPr/>
        </p:nvGrpSpPr>
        <p:grpSpPr>
          <a:xfrm>
            <a:off x="4751888" y="2357392"/>
            <a:ext cx="522720" cy="253800"/>
            <a:chOff x="4751888" y="2357392"/>
            <a:chExt cx="522720" cy="253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62CB00D-686B-4128-A915-600D40B034A8}"/>
                    </a:ext>
                  </a:extLst>
                </p14:cNvPr>
                <p14:cNvContentPartPr/>
                <p14:nvPr/>
              </p14:nvContentPartPr>
              <p14:xfrm>
                <a:off x="4781048" y="2436232"/>
                <a:ext cx="186120" cy="23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62CB00D-686B-4128-A915-600D40B034A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763048" y="2418509"/>
                  <a:ext cx="221760" cy="581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A635BF1-1ACE-42E2-8CFD-4070E1CAE608}"/>
                    </a:ext>
                  </a:extLst>
                </p14:cNvPr>
                <p14:cNvContentPartPr/>
                <p14:nvPr/>
              </p14:nvContentPartPr>
              <p14:xfrm>
                <a:off x="4751888" y="2552512"/>
                <a:ext cx="174240" cy="176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A635BF1-1ACE-42E2-8CFD-4070E1CAE60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733888" y="2534512"/>
                  <a:ext cx="2098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CF5BCA3-234F-408B-83EF-D0D563659015}"/>
                    </a:ext>
                  </a:extLst>
                </p14:cNvPr>
                <p14:cNvContentPartPr/>
                <p14:nvPr/>
              </p14:nvContentPartPr>
              <p14:xfrm>
                <a:off x="5053208" y="2357392"/>
                <a:ext cx="221400" cy="253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CF5BCA3-234F-408B-83EF-D0D56365901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035208" y="2339392"/>
                  <a:ext cx="257040" cy="28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D4B3DE0-593B-442A-B5A0-0468406371BE}"/>
              </a:ext>
            </a:extLst>
          </p:cNvPr>
          <p:cNvGrpSpPr/>
          <p:nvPr/>
        </p:nvGrpSpPr>
        <p:grpSpPr>
          <a:xfrm>
            <a:off x="5746928" y="2097832"/>
            <a:ext cx="1894320" cy="664560"/>
            <a:chOff x="5746928" y="2097832"/>
            <a:chExt cx="1894320" cy="6645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D0BB7FE-E51B-4BA2-8760-2D3CB15AE2E6}"/>
                    </a:ext>
                  </a:extLst>
                </p14:cNvPr>
                <p14:cNvContentPartPr/>
                <p14:nvPr/>
              </p14:nvContentPartPr>
              <p14:xfrm>
                <a:off x="5787968" y="2257312"/>
                <a:ext cx="176040" cy="320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D0BB7FE-E51B-4BA2-8760-2D3CB15AE2E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769968" y="2239332"/>
                  <a:ext cx="211680" cy="35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94C4D07-C6B1-4F82-AC6E-F89FEEE27A3E}"/>
                    </a:ext>
                  </a:extLst>
                </p14:cNvPr>
                <p14:cNvContentPartPr/>
                <p14:nvPr/>
              </p14:nvContentPartPr>
              <p14:xfrm>
                <a:off x="5746928" y="2418952"/>
                <a:ext cx="427680" cy="100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94C4D07-C6B1-4F82-AC6E-F89FEEE27A3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728913" y="2400952"/>
                  <a:ext cx="46335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C61D48A-B946-4DB7-AC7C-DEAC6D59FE36}"/>
                    </a:ext>
                  </a:extLst>
                </p14:cNvPr>
                <p14:cNvContentPartPr/>
                <p14:nvPr/>
              </p14:nvContentPartPr>
              <p14:xfrm>
                <a:off x="6316448" y="2405272"/>
                <a:ext cx="249120" cy="357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C61D48A-B946-4DB7-AC7C-DEAC6D59FE3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298448" y="2387272"/>
                  <a:ext cx="28476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1B4E4D7-509C-4B0C-BC03-F74477C73CEE}"/>
                    </a:ext>
                  </a:extLst>
                </p14:cNvPr>
                <p14:cNvContentPartPr/>
                <p14:nvPr/>
              </p14:nvContentPartPr>
              <p14:xfrm>
                <a:off x="6724328" y="2344072"/>
                <a:ext cx="214920" cy="273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1B4E4D7-509C-4B0C-BC03-F74477C73CE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706328" y="2326072"/>
                  <a:ext cx="2505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6430C89-C07C-4E19-93DC-7DAAD3C3D815}"/>
                    </a:ext>
                  </a:extLst>
                </p14:cNvPr>
                <p14:cNvContentPartPr/>
                <p14:nvPr/>
              </p14:nvContentPartPr>
              <p14:xfrm>
                <a:off x="6774728" y="2418952"/>
                <a:ext cx="200160" cy="144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6430C89-C07C-4E19-93DC-7DAAD3C3D81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756728" y="2400490"/>
                  <a:ext cx="235800" cy="50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45CE269-DA14-48F9-9352-59580A0427DC}"/>
                    </a:ext>
                  </a:extLst>
                </p14:cNvPr>
                <p14:cNvContentPartPr/>
                <p14:nvPr/>
              </p14:nvContentPartPr>
              <p14:xfrm>
                <a:off x="7067408" y="2247232"/>
                <a:ext cx="271080" cy="3430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45CE269-DA14-48F9-9352-59580A0427D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049408" y="2229232"/>
                  <a:ext cx="3067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98F1052-30E6-481D-A3FC-F0D45D23E82D}"/>
                    </a:ext>
                  </a:extLst>
                </p14:cNvPr>
                <p14:cNvContentPartPr/>
                <p14:nvPr/>
              </p14:nvContentPartPr>
              <p14:xfrm>
                <a:off x="7356848" y="2097832"/>
                <a:ext cx="284400" cy="548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98F1052-30E6-481D-A3FC-F0D45D23E82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338848" y="2079832"/>
                  <a:ext cx="320040" cy="58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D33B1D0-6989-4029-9D09-CD5F302BAAB5}"/>
              </a:ext>
            </a:extLst>
          </p:cNvPr>
          <p:cNvGrpSpPr/>
          <p:nvPr/>
        </p:nvGrpSpPr>
        <p:grpSpPr>
          <a:xfrm>
            <a:off x="337928" y="2912512"/>
            <a:ext cx="1699560" cy="604080"/>
            <a:chOff x="337928" y="2912512"/>
            <a:chExt cx="1699560" cy="604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5BF63CD-1547-45AF-BD01-F501AC2C03E5}"/>
                    </a:ext>
                  </a:extLst>
                </p14:cNvPr>
                <p14:cNvContentPartPr/>
                <p14:nvPr/>
              </p14:nvContentPartPr>
              <p14:xfrm>
                <a:off x="387968" y="2986312"/>
                <a:ext cx="36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5BF63CD-1547-45AF-BD01-F501AC2C03E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69968" y="296831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932A347-DAEF-42A2-B00D-D3F67B96D7AA}"/>
                    </a:ext>
                  </a:extLst>
                </p14:cNvPr>
                <p14:cNvContentPartPr/>
                <p14:nvPr/>
              </p14:nvContentPartPr>
              <p14:xfrm>
                <a:off x="337928" y="2912512"/>
                <a:ext cx="95400" cy="331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932A347-DAEF-42A2-B00D-D3F67B96D7A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19996" y="2894512"/>
                  <a:ext cx="130906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C8B7BD5-3FDF-47BB-AEC6-FBFE3E78FB5A}"/>
                    </a:ext>
                  </a:extLst>
                </p14:cNvPr>
                <p14:cNvContentPartPr/>
                <p14:nvPr/>
              </p14:nvContentPartPr>
              <p14:xfrm>
                <a:off x="342608" y="3097552"/>
                <a:ext cx="162720" cy="162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C8B7BD5-3FDF-47BB-AEC6-FBFE3E78FB5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24608" y="3079552"/>
                  <a:ext cx="1983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444DAC6-DF15-4FD0-AFEF-647A619C4EFD}"/>
                    </a:ext>
                  </a:extLst>
                </p14:cNvPr>
                <p14:cNvContentPartPr/>
                <p14:nvPr/>
              </p14:nvContentPartPr>
              <p14:xfrm>
                <a:off x="694688" y="2981632"/>
                <a:ext cx="514440" cy="5349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444DAC6-DF15-4FD0-AFEF-647A619C4EF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76701" y="2963632"/>
                  <a:ext cx="550055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78E4DA1-68D6-442F-937A-62D2C637D11E}"/>
                    </a:ext>
                  </a:extLst>
                </p14:cNvPr>
                <p14:cNvContentPartPr/>
                <p14:nvPr/>
              </p14:nvContentPartPr>
              <p14:xfrm>
                <a:off x="690368" y="2971192"/>
                <a:ext cx="263520" cy="554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78E4DA1-68D6-442F-937A-62D2C637D11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72368" y="2953192"/>
                  <a:ext cx="2991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F1D9716-1BD8-49BA-9BDF-FF13A23381E6}"/>
                    </a:ext>
                  </a:extLst>
                </p14:cNvPr>
                <p14:cNvContentPartPr/>
                <p14:nvPr/>
              </p14:nvContentPartPr>
              <p14:xfrm>
                <a:off x="1301288" y="3067312"/>
                <a:ext cx="2880" cy="1584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F1D9716-1BD8-49BA-9BDF-FF13A23381E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283288" y="3049312"/>
                  <a:ext cx="385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F04D99F-5E73-4A63-881C-F8A58C8663EA}"/>
                    </a:ext>
                  </a:extLst>
                </p14:cNvPr>
                <p14:cNvContentPartPr/>
                <p14:nvPr/>
              </p14:nvContentPartPr>
              <p14:xfrm>
                <a:off x="1339808" y="2951752"/>
                <a:ext cx="14400" cy="471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F04D99F-5E73-4A63-881C-F8A58C8663E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321808" y="2933752"/>
                  <a:ext cx="500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03E8260-69A4-4CED-93A5-D3F10C618C22}"/>
                    </a:ext>
                  </a:extLst>
                </p14:cNvPr>
                <p14:cNvContentPartPr/>
                <p14:nvPr/>
              </p14:nvContentPartPr>
              <p14:xfrm>
                <a:off x="1471208" y="3012232"/>
                <a:ext cx="566280" cy="296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03E8260-69A4-4CED-93A5-D3F10C618C2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453208" y="2994232"/>
                  <a:ext cx="601920" cy="33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C38BF80-2824-46FD-8B15-86D39E5ED2BC}"/>
              </a:ext>
            </a:extLst>
          </p:cNvPr>
          <p:cNvGrpSpPr/>
          <p:nvPr/>
        </p:nvGrpSpPr>
        <p:grpSpPr>
          <a:xfrm>
            <a:off x="2307848" y="2956072"/>
            <a:ext cx="2206800" cy="438840"/>
            <a:chOff x="2307848" y="2956072"/>
            <a:chExt cx="2206800" cy="438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86228FF-9A3A-443A-8D08-1A67A08B4750}"/>
                    </a:ext>
                  </a:extLst>
                </p14:cNvPr>
                <p14:cNvContentPartPr/>
                <p14:nvPr/>
              </p14:nvContentPartPr>
              <p14:xfrm>
                <a:off x="2307848" y="2979472"/>
                <a:ext cx="494640" cy="288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86228FF-9A3A-443A-8D08-1A67A08B475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289835" y="2961472"/>
                  <a:ext cx="530306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766273C-B1CB-4C95-94D7-1ABF8E141509}"/>
                    </a:ext>
                  </a:extLst>
                </p14:cNvPr>
                <p14:cNvContentPartPr/>
                <p14:nvPr/>
              </p14:nvContentPartPr>
              <p14:xfrm>
                <a:off x="2883128" y="2975512"/>
                <a:ext cx="1052280" cy="309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766273C-B1CB-4C95-94D7-1ABF8E14150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865128" y="2957512"/>
                  <a:ext cx="10879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13529C7-2EE9-4851-9108-B274080FF02E}"/>
                    </a:ext>
                  </a:extLst>
                </p14:cNvPr>
                <p14:cNvContentPartPr/>
                <p14:nvPr/>
              </p14:nvContentPartPr>
              <p14:xfrm>
                <a:off x="4091288" y="2956072"/>
                <a:ext cx="423360" cy="438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13529C7-2EE9-4851-9108-B274080FF02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073288" y="2938072"/>
                  <a:ext cx="459000" cy="47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F10C1F7-D960-41D4-97D7-01D51943B8A6}"/>
              </a:ext>
            </a:extLst>
          </p:cNvPr>
          <p:cNvGrpSpPr/>
          <p:nvPr/>
        </p:nvGrpSpPr>
        <p:grpSpPr>
          <a:xfrm>
            <a:off x="4993808" y="2852032"/>
            <a:ext cx="932400" cy="340560"/>
            <a:chOff x="4993808" y="2852032"/>
            <a:chExt cx="932400" cy="3405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8352EF6-0DBA-4D34-87F7-DEE551698E5E}"/>
                    </a:ext>
                  </a:extLst>
                </p14:cNvPr>
                <p14:cNvContentPartPr/>
                <p14:nvPr/>
              </p14:nvContentPartPr>
              <p14:xfrm>
                <a:off x="4993808" y="2924032"/>
                <a:ext cx="287640" cy="268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8352EF6-0DBA-4D34-87F7-DEE551698E5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975808" y="2906032"/>
                  <a:ext cx="3232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49092B2-A09C-4874-A3FE-4CCB7F836002}"/>
                    </a:ext>
                  </a:extLst>
                </p14:cNvPr>
                <p14:cNvContentPartPr/>
                <p14:nvPr/>
              </p14:nvContentPartPr>
              <p14:xfrm>
                <a:off x="5334368" y="2852032"/>
                <a:ext cx="201960" cy="177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49092B2-A09C-4874-A3FE-4CCB7F83600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316368" y="2834032"/>
                  <a:ext cx="2376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3AEE305-1243-43FD-86C9-51B951E3E20E}"/>
                    </a:ext>
                  </a:extLst>
                </p14:cNvPr>
                <p14:cNvContentPartPr/>
                <p14:nvPr/>
              </p14:nvContentPartPr>
              <p14:xfrm>
                <a:off x="5776088" y="3045712"/>
                <a:ext cx="150120" cy="1299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3AEE305-1243-43FD-86C9-51B951E3E20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758088" y="3027712"/>
                  <a:ext cx="1857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A1F5D31-28E8-4AB1-976B-82F2129DDD4D}"/>
                    </a:ext>
                  </a:extLst>
                </p14:cNvPr>
                <p14:cNvContentPartPr/>
                <p14:nvPr/>
              </p14:nvContentPartPr>
              <p14:xfrm>
                <a:off x="5696528" y="2871472"/>
                <a:ext cx="15120" cy="11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A1F5D31-28E8-4AB1-976B-82F2129DDD4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678528" y="2853472"/>
                  <a:ext cx="5076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597C4AD-93E8-47B0-9A09-00DFE1EF88A9}"/>
              </a:ext>
            </a:extLst>
          </p:cNvPr>
          <p:cNvGrpSpPr/>
          <p:nvPr/>
        </p:nvGrpSpPr>
        <p:grpSpPr>
          <a:xfrm>
            <a:off x="6215288" y="2837632"/>
            <a:ext cx="918360" cy="582480"/>
            <a:chOff x="6215288" y="2837632"/>
            <a:chExt cx="918360" cy="582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827821B-3A48-4B01-9019-2F43A12422D2}"/>
                    </a:ext>
                  </a:extLst>
                </p14:cNvPr>
                <p14:cNvContentPartPr/>
                <p14:nvPr/>
              </p14:nvContentPartPr>
              <p14:xfrm>
                <a:off x="6364688" y="2885152"/>
                <a:ext cx="284400" cy="420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827821B-3A48-4B01-9019-2F43A12422D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346665" y="2867152"/>
                  <a:ext cx="320085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AA7C8B8-2775-44DE-818F-06DF4E0C8D00}"/>
                    </a:ext>
                  </a:extLst>
                </p14:cNvPr>
                <p14:cNvContentPartPr/>
                <p14:nvPr/>
              </p14:nvContentPartPr>
              <p14:xfrm>
                <a:off x="6702008" y="3257392"/>
                <a:ext cx="16560" cy="1562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AA7C8B8-2775-44DE-818F-06DF4E0C8D00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684008" y="3239350"/>
                  <a:ext cx="52200" cy="1919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F42F86D-DFCC-43F7-8348-117657955754}"/>
                    </a:ext>
                  </a:extLst>
                </p14:cNvPr>
                <p14:cNvContentPartPr/>
                <p14:nvPr/>
              </p14:nvContentPartPr>
              <p14:xfrm>
                <a:off x="6215288" y="2837632"/>
                <a:ext cx="181080" cy="5824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F42F86D-DFCC-43F7-8348-11765795575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197288" y="2819632"/>
                  <a:ext cx="21672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4D4560B-4636-4DD3-A0A4-7D513C5D92F0}"/>
                    </a:ext>
                  </a:extLst>
                </p14:cNvPr>
                <p14:cNvContentPartPr/>
                <p14:nvPr/>
              </p14:nvContentPartPr>
              <p14:xfrm>
                <a:off x="6898568" y="3143992"/>
                <a:ext cx="55080" cy="2419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4D4560B-4636-4DD3-A0A4-7D513C5D92F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880568" y="3125992"/>
                  <a:ext cx="907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EDD63D9-A883-40C4-9528-99E7280D5A4A}"/>
                    </a:ext>
                  </a:extLst>
                </p14:cNvPr>
                <p14:cNvContentPartPr/>
                <p14:nvPr/>
              </p14:nvContentPartPr>
              <p14:xfrm>
                <a:off x="7123568" y="3099712"/>
                <a:ext cx="10080" cy="3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EDD63D9-A883-40C4-9528-99E7280D5A4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105568" y="3081712"/>
                  <a:ext cx="4572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449B07B-0271-4539-B521-E61DD1C9151D}"/>
              </a:ext>
            </a:extLst>
          </p:cNvPr>
          <p:cNvGrpSpPr/>
          <p:nvPr/>
        </p:nvGrpSpPr>
        <p:grpSpPr>
          <a:xfrm>
            <a:off x="7360808" y="2879032"/>
            <a:ext cx="1076760" cy="484560"/>
            <a:chOff x="7360808" y="2879032"/>
            <a:chExt cx="1076760" cy="4845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84E306E-4612-47D0-B015-FE1817862437}"/>
                    </a:ext>
                  </a:extLst>
                </p14:cNvPr>
                <p14:cNvContentPartPr/>
                <p14:nvPr/>
              </p14:nvContentPartPr>
              <p14:xfrm>
                <a:off x="7360808" y="3066952"/>
                <a:ext cx="105120" cy="68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84E306E-4612-47D0-B015-FE181786243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342869" y="3049852"/>
                  <a:ext cx="140638" cy="406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77F831C-555A-416E-B318-E94B9B0B5F06}"/>
                    </a:ext>
                  </a:extLst>
                </p14:cNvPr>
                <p14:cNvContentPartPr/>
                <p14:nvPr/>
              </p14:nvContentPartPr>
              <p14:xfrm>
                <a:off x="7575728" y="3049312"/>
                <a:ext cx="360" cy="25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77F831C-555A-416E-B318-E94B9B0B5F06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557728" y="3028312"/>
                  <a:ext cx="36000" cy="441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8E4704A-AD5E-417F-ABBB-398F54307057}"/>
                    </a:ext>
                  </a:extLst>
                </p14:cNvPr>
                <p14:cNvContentPartPr/>
                <p14:nvPr/>
              </p14:nvContentPartPr>
              <p14:xfrm>
                <a:off x="7652408" y="2879032"/>
                <a:ext cx="220320" cy="361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8E4704A-AD5E-417F-ABBB-398F5430705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634408" y="2861032"/>
                  <a:ext cx="25596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B46B77C-974C-4691-906A-6034CDE1A84A}"/>
                    </a:ext>
                  </a:extLst>
                </p14:cNvPr>
                <p14:cNvContentPartPr/>
                <p14:nvPr/>
              </p14:nvContentPartPr>
              <p14:xfrm>
                <a:off x="7932128" y="3187192"/>
                <a:ext cx="96840" cy="176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B46B77C-974C-4691-906A-6034CDE1A84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914128" y="3169192"/>
                  <a:ext cx="1324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AEFED91-910B-46F3-A6A1-68789447BDFF}"/>
                    </a:ext>
                  </a:extLst>
                </p14:cNvPr>
                <p14:cNvContentPartPr/>
                <p14:nvPr/>
              </p14:nvContentPartPr>
              <p14:xfrm>
                <a:off x="8135168" y="3114472"/>
                <a:ext cx="17640" cy="147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AEFED91-910B-46F3-A6A1-68789447BDF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117168" y="3096472"/>
                  <a:ext cx="532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FE9D0BD-FDEC-4C37-9A68-3CC785525F7A}"/>
                    </a:ext>
                  </a:extLst>
                </p14:cNvPr>
                <p14:cNvContentPartPr/>
                <p14:nvPr/>
              </p14:nvContentPartPr>
              <p14:xfrm>
                <a:off x="8365208" y="3085672"/>
                <a:ext cx="72360" cy="9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FE9D0BD-FDEC-4C37-9A68-3CC785525F7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347208" y="3066952"/>
                  <a:ext cx="108000" cy="4642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9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5521104-8D12-434E-BACE-FFF628EA5AAB}"/>
                  </a:ext>
                </a:extLst>
              </p14:cNvPr>
              <p14:cNvContentPartPr/>
              <p14:nvPr/>
            </p14:nvContentPartPr>
            <p14:xfrm>
              <a:off x="8691008" y="3035272"/>
              <a:ext cx="15120" cy="7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5521104-8D12-434E-BACE-FFF628EA5AAB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8673008" y="3023272"/>
                <a:ext cx="5076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1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CDFC1181-1BD6-4D93-80E6-DB38650FC2B7}"/>
                  </a:ext>
                </a:extLst>
              </p14:cNvPr>
              <p14:cNvContentPartPr/>
              <p14:nvPr/>
            </p14:nvContentPartPr>
            <p14:xfrm>
              <a:off x="9050648" y="2771032"/>
              <a:ext cx="267840" cy="3700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CDFC1181-1BD6-4D93-80E6-DB38650FC2B7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9032648" y="2753032"/>
                <a:ext cx="303480" cy="40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09C6024-E8D1-4DD9-AE15-14F7E5C39E1E}"/>
              </a:ext>
            </a:extLst>
          </p:cNvPr>
          <p:cNvGrpSpPr/>
          <p:nvPr/>
        </p:nvGrpSpPr>
        <p:grpSpPr>
          <a:xfrm>
            <a:off x="4601408" y="3547912"/>
            <a:ext cx="313560" cy="256320"/>
            <a:chOff x="4601408" y="3547912"/>
            <a:chExt cx="313560" cy="256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F8E6AA1-D8F7-440F-8B54-108DD5107905}"/>
                    </a:ext>
                  </a:extLst>
                </p14:cNvPr>
                <p14:cNvContentPartPr/>
                <p14:nvPr/>
              </p14:nvContentPartPr>
              <p14:xfrm>
                <a:off x="4615448" y="3547912"/>
                <a:ext cx="299520" cy="2563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F8E6AA1-D8F7-440F-8B54-108DD510790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597448" y="3529912"/>
                  <a:ext cx="3351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EB72DAE-8D10-4498-A600-26A44A817DB5}"/>
                    </a:ext>
                  </a:extLst>
                </p14:cNvPr>
                <p14:cNvContentPartPr/>
                <p14:nvPr/>
              </p14:nvContentPartPr>
              <p14:xfrm>
                <a:off x="4601408" y="3578872"/>
                <a:ext cx="143640" cy="162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EB72DAE-8D10-4498-A600-26A44A817DB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583408" y="3560872"/>
                  <a:ext cx="17928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E01A30B-A5B2-458B-8C72-9CD8F56FA362}"/>
              </a:ext>
            </a:extLst>
          </p:cNvPr>
          <p:cNvGrpSpPr/>
          <p:nvPr/>
        </p:nvGrpSpPr>
        <p:grpSpPr>
          <a:xfrm>
            <a:off x="5310608" y="3534952"/>
            <a:ext cx="801000" cy="458640"/>
            <a:chOff x="5310608" y="3534952"/>
            <a:chExt cx="801000" cy="458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F8D6FA9-E73E-47B2-BDAF-654BCCCBE8E2}"/>
                    </a:ext>
                  </a:extLst>
                </p14:cNvPr>
                <p14:cNvContentPartPr/>
                <p14:nvPr/>
              </p14:nvContentPartPr>
              <p14:xfrm>
                <a:off x="5310608" y="3534952"/>
                <a:ext cx="801000" cy="4586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F8D6FA9-E73E-47B2-BDAF-654BCCCBE8E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292608" y="3516952"/>
                  <a:ext cx="83664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567298B-D412-4F84-96B7-03FA809002D1}"/>
                    </a:ext>
                  </a:extLst>
                </p14:cNvPr>
                <p14:cNvContentPartPr/>
                <p14:nvPr/>
              </p14:nvContentPartPr>
              <p14:xfrm>
                <a:off x="5773928" y="3578872"/>
                <a:ext cx="13680" cy="248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567298B-D412-4F84-96B7-03FA809002D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755928" y="3560872"/>
                  <a:ext cx="49320" cy="6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1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D56A8765-5A8E-4770-8F61-B3E3AFD6766B}"/>
                  </a:ext>
                </a:extLst>
              </p14:cNvPr>
              <p14:cNvContentPartPr/>
              <p14:nvPr/>
            </p14:nvContentPartPr>
            <p14:xfrm>
              <a:off x="7373768" y="3790912"/>
              <a:ext cx="59400" cy="7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D56A8765-5A8E-4770-8F61-B3E3AFD6766B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7355876" y="3778912"/>
                <a:ext cx="94825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3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95DE4FAE-8A56-4994-82F6-3FB644847516}"/>
                  </a:ext>
                </a:extLst>
              </p14:cNvPr>
              <p14:cNvContentPartPr/>
              <p14:nvPr/>
            </p14:nvContentPartPr>
            <p14:xfrm>
              <a:off x="7886408" y="3731512"/>
              <a:ext cx="61560" cy="68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95DE4FAE-8A56-4994-82F6-3FB644847516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7868408" y="3713512"/>
                <a:ext cx="9720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9" name="Group 178">
            <a:extLst>
              <a:ext uri="{FF2B5EF4-FFF2-40B4-BE49-F238E27FC236}">
                <a16:creationId xmlns:a16="http://schemas.microsoft.com/office/drawing/2014/main" id="{F56D4D12-C6D5-45D7-992D-A03645D2D035}"/>
              </a:ext>
            </a:extLst>
          </p:cNvPr>
          <p:cNvGrpSpPr/>
          <p:nvPr/>
        </p:nvGrpSpPr>
        <p:grpSpPr>
          <a:xfrm>
            <a:off x="8455208" y="3650872"/>
            <a:ext cx="629640" cy="574920"/>
            <a:chOff x="8455208" y="3650872"/>
            <a:chExt cx="629640" cy="574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23E58A8-34FC-4352-829E-EB376F46A818}"/>
                    </a:ext>
                  </a:extLst>
                </p14:cNvPr>
                <p14:cNvContentPartPr/>
                <p14:nvPr/>
              </p14:nvContentPartPr>
              <p14:xfrm>
                <a:off x="8455208" y="3650872"/>
                <a:ext cx="111240" cy="201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23E58A8-34FC-4352-829E-EB376F46A81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437208" y="3632872"/>
                  <a:ext cx="1468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140CF26-7D46-4E94-93EC-74266B31104E}"/>
                    </a:ext>
                  </a:extLst>
                </p14:cNvPr>
                <p14:cNvContentPartPr/>
                <p14:nvPr/>
              </p14:nvContentPartPr>
              <p14:xfrm>
                <a:off x="8669768" y="3883792"/>
                <a:ext cx="89640" cy="3420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140CF26-7D46-4E94-93EC-74266B31104E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651768" y="3865792"/>
                  <a:ext cx="1252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F88077D-0DAC-4EC9-9E8D-3658E30C8415}"/>
                    </a:ext>
                  </a:extLst>
                </p14:cNvPr>
                <p14:cNvContentPartPr/>
                <p14:nvPr/>
              </p14:nvContentPartPr>
              <p14:xfrm>
                <a:off x="8919608" y="3809272"/>
                <a:ext cx="2520" cy="9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F88077D-0DAC-4EC9-9E8D-3658E30C8415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901608" y="3791272"/>
                  <a:ext cx="381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360D3EE-B029-482E-9E3C-6386CDD54042}"/>
                    </a:ext>
                  </a:extLst>
                </p14:cNvPr>
                <p14:cNvContentPartPr/>
                <p14:nvPr/>
              </p14:nvContentPartPr>
              <p14:xfrm>
                <a:off x="9083408" y="3838792"/>
                <a:ext cx="1440" cy="3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360D3EE-B029-482E-9E3C-6386CDD54042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065408" y="3820792"/>
                  <a:ext cx="3708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3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69D37FFF-92B7-4E23-AB23-BDB6EC5416C6}"/>
                  </a:ext>
                </a:extLst>
              </p14:cNvPr>
              <p14:cNvContentPartPr/>
              <p14:nvPr/>
            </p14:nvContentPartPr>
            <p14:xfrm>
              <a:off x="9406688" y="3491752"/>
              <a:ext cx="156240" cy="41724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69D37FFF-92B7-4E23-AB23-BDB6EC5416C6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9388688" y="3473752"/>
                <a:ext cx="191880" cy="45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403F44A5-F0FF-4D14-AD37-FBD14D1DFF85}"/>
              </a:ext>
            </a:extLst>
          </p:cNvPr>
          <p:cNvGrpSpPr/>
          <p:nvPr/>
        </p:nvGrpSpPr>
        <p:grpSpPr>
          <a:xfrm>
            <a:off x="6434888" y="3630352"/>
            <a:ext cx="686880" cy="543960"/>
            <a:chOff x="6434888" y="3630352"/>
            <a:chExt cx="686880" cy="543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EF48A02-8FFE-4180-9B60-94030B5205FA}"/>
                    </a:ext>
                  </a:extLst>
                </p14:cNvPr>
                <p14:cNvContentPartPr/>
                <p14:nvPr/>
              </p14:nvContentPartPr>
              <p14:xfrm>
                <a:off x="6434888" y="3630352"/>
                <a:ext cx="122040" cy="3420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EF48A02-8FFE-4180-9B60-94030B5205F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416888" y="3612352"/>
                  <a:ext cx="1576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DF02DF5-80EE-4338-B353-D73B7F874E70}"/>
                    </a:ext>
                  </a:extLst>
                </p14:cNvPr>
                <p14:cNvContentPartPr/>
                <p14:nvPr/>
              </p14:nvContentPartPr>
              <p14:xfrm>
                <a:off x="6708488" y="3690472"/>
                <a:ext cx="205560" cy="3564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DF02DF5-80EE-4338-B353-D73B7F874E7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690488" y="3672472"/>
                  <a:ext cx="24120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7AA50EF-E181-462A-A931-DBD14A43F384}"/>
                    </a:ext>
                  </a:extLst>
                </p14:cNvPr>
                <p14:cNvContentPartPr/>
                <p14:nvPr/>
              </p14:nvContentPartPr>
              <p14:xfrm>
                <a:off x="6955088" y="3961552"/>
                <a:ext cx="21960" cy="2127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7AA50EF-E181-462A-A931-DBD14A43F384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937088" y="3943552"/>
                  <a:ext cx="576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58A422B-2513-4764-AB5D-6B3637A3D364}"/>
                    </a:ext>
                  </a:extLst>
                </p14:cNvPr>
                <p14:cNvContentPartPr/>
                <p14:nvPr/>
              </p14:nvContentPartPr>
              <p14:xfrm>
                <a:off x="7101608" y="3806032"/>
                <a:ext cx="20160" cy="176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58A422B-2513-4764-AB5D-6B3637A3D36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083924" y="3788032"/>
                  <a:ext cx="55175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B976A702-9C17-441F-96C7-FABD19767B6E}"/>
              </a:ext>
            </a:extLst>
          </p:cNvPr>
          <p:cNvGrpSpPr/>
          <p:nvPr/>
        </p:nvGrpSpPr>
        <p:grpSpPr>
          <a:xfrm>
            <a:off x="9999968" y="3461872"/>
            <a:ext cx="1669680" cy="390600"/>
            <a:chOff x="9999968" y="3461872"/>
            <a:chExt cx="1669680" cy="390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1705F62-A7D6-4D7D-801E-A827736EA83C}"/>
                    </a:ext>
                  </a:extLst>
                </p14:cNvPr>
                <p14:cNvContentPartPr/>
                <p14:nvPr/>
              </p14:nvContentPartPr>
              <p14:xfrm>
                <a:off x="9999968" y="3573832"/>
                <a:ext cx="408240" cy="2714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1705F62-A7D6-4D7D-801E-A827736EA83C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981968" y="3555856"/>
                  <a:ext cx="443880" cy="3070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68731A4-EB63-44F7-BB5C-4FB8B1AD16D2}"/>
                    </a:ext>
                  </a:extLst>
                </p14:cNvPr>
                <p14:cNvContentPartPr/>
                <p14:nvPr/>
              </p14:nvContentPartPr>
              <p14:xfrm>
                <a:off x="10525928" y="3645832"/>
                <a:ext cx="327240" cy="2066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68731A4-EB63-44F7-BB5C-4FB8B1AD16D2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507908" y="3627832"/>
                  <a:ext cx="362919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10E772F-627D-4699-BB3C-DC3B3B5CB934}"/>
                    </a:ext>
                  </a:extLst>
                </p14:cNvPr>
                <p14:cNvContentPartPr/>
                <p14:nvPr/>
              </p14:nvContentPartPr>
              <p14:xfrm>
                <a:off x="11018048" y="3471232"/>
                <a:ext cx="651600" cy="3614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10E772F-627D-4699-BB3C-DC3B3B5CB93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1000048" y="3453232"/>
                  <a:ext cx="6872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C9570F4-2B53-49B9-BE7E-24074CE4F098}"/>
                    </a:ext>
                  </a:extLst>
                </p14:cNvPr>
                <p14:cNvContentPartPr/>
                <p14:nvPr/>
              </p14:nvContentPartPr>
              <p14:xfrm>
                <a:off x="11288768" y="3461872"/>
                <a:ext cx="138960" cy="9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C9570F4-2B53-49B9-BE7E-24074CE4F09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270768" y="3443872"/>
                  <a:ext cx="17460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1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472132C3-EAC8-4030-861E-BE1FBDCA39EF}"/>
                  </a:ext>
                </a:extLst>
              </p14:cNvPr>
              <p14:cNvContentPartPr/>
              <p14:nvPr/>
            </p14:nvContentPartPr>
            <p14:xfrm>
              <a:off x="486608" y="3579592"/>
              <a:ext cx="63000" cy="3074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72132C3-EAC8-4030-861E-BE1FBDCA39EF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468608" y="3561571"/>
                <a:ext cx="98640" cy="3431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3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C724C2A7-A4EB-41FA-AC62-36C5BDD00E80}"/>
                  </a:ext>
                </a:extLst>
              </p14:cNvPr>
              <p14:cNvContentPartPr/>
              <p14:nvPr/>
            </p14:nvContentPartPr>
            <p14:xfrm>
              <a:off x="444128" y="3566992"/>
              <a:ext cx="284760" cy="226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C724C2A7-A4EB-41FA-AC62-36C5BDD00E80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426128" y="3548992"/>
                <a:ext cx="3204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5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80BEC73F-B619-4629-90A8-804F1ABB561F}"/>
                  </a:ext>
                </a:extLst>
              </p14:cNvPr>
              <p14:cNvContentPartPr/>
              <p14:nvPr/>
            </p14:nvContentPartPr>
            <p14:xfrm>
              <a:off x="634208" y="3636832"/>
              <a:ext cx="464400" cy="5353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80BEC73F-B619-4629-90A8-804F1ABB561F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616208" y="3618820"/>
                <a:ext cx="500040" cy="570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7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9380E42-593C-4380-BA07-6A0C381AD8E9}"/>
                  </a:ext>
                </a:extLst>
              </p14:cNvPr>
              <p14:cNvContentPartPr/>
              <p14:nvPr/>
            </p14:nvContentPartPr>
            <p14:xfrm>
              <a:off x="572648" y="3707752"/>
              <a:ext cx="133200" cy="13788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9380E42-593C-4380-BA07-6A0C381AD8E9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554648" y="3689705"/>
                <a:ext cx="168840" cy="173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9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C919B26-A4B0-41CE-9583-C57CE361A5D6}"/>
                  </a:ext>
                </a:extLst>
              </p14:cNvPr>
              <p14:cNvContentPartPr/>
              <p14:nvPr/>
            </p14:nvContentPartPr>
            <p14:xfrm>
              <a:off x="1115888" y="3607312"/>
              <a:ext cx="231840" cy="38448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C919B26-A4B0-41CE-9583-C57CE361A5D6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1097888" y="3589312"/>
                <a:ext cx="26748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1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FC7F0684-5BEA-48F1-8C09-91CDA8A03F59}"/>
                  </a:ext>
                </a:extLst>
              </p14:cNvPr>
              <p14:cNvContentPartPr/>
              <p14:nvPr/>
            </p14:nvContentPartPr>
            <p14:xfrm>
              <a:off x="1868648" y="3630712"/>
              <a:ext cx="258480" cy="2980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FC7F0684-5BEA-48F1-8C09-91CDA8A03F59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1850648" y="3612712"/>
                <a:ext cx="29412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3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BC6487DD-64AA-4775-90B3-9EAC9A0D521E}"/>
                  </a:ext>
                </a:extLst>
              </p14:cNvPr>
              <p14:cNvContentPartPr/>
              <p14:nvPr/>
            </p14:nvContentPartPr>
            <p14:xfrm>
              <a:off x="2098688" y="3606232"/>
              <a:ext cx="360" cy="3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BC6487DD-64AA-4775-90B3-9EAC9A0D521E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2080688" y="358823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5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FB327EB-054E-4644-8AF3-310FD217BE7D}"/>
                  </a:ext>
                </a:extLst>
              </p14:cNvPr>
              <p14:cNvContentPartPr/>
              <p14:nvPr/>
            </p14:nvContentPartPr>
            <p14:xfrm>
              <a:off x="2194088" y="3533512"/>
              <a:ext cx="15840" cy="1645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FB327EB-054E-4644-8AF3-310FD217BE7D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2176088" y="3515512"/>
                <a:ext cx="514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7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36D194D-2D65-4DAA-8EAE-113C6A5ACC27}"/>
                  </a:ext>
                </a:extLst>
              </p14:cNvPr>
              <p14:cNvContentPartPr/>
              <p14:nvPr/>
            </p14:nvContentPartPr>
            <p14:xfrm>
              <a:off x="2131448" y="3646192"/>
              <a:ext cx="150480" cy="162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36D194D-2D65-4DAA-8EAE-113C6A5ACC27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2113448" y="3628192"/>
                <a:ext cx="18612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9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D64AAEDC-8744-48D9-A310-23E1B8F86F3A}"/>
                  </a:ext>
                </a:extLst>
              </p14:cNvPr>
              <p14:cNvContentPartPr/>
              <p14:nvPr/>
            </p14:nvContentPartPr>
            <p14:xfrm>
              <a:off x="2291288" y="3882712"/>
              <a:ext cx="20160" cy="1281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D64AAEDC-8744-48D9-A310-23E1B8F86F3A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2273604" y="3864712"/>
                <a:ext cx="55175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1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FB743B57-C31C-40E3-928B-FB5365210DAA}"/>
                  </a:ext>
                </a:extLst>
              </p14:cNvPr>
              <p14:cNvContentPartPr/>
              <p14:nvPr/>
            </p14:nvContentPartPr>
            <p14:xfrm>
              <a:off x="2729408" y="3699472"/>
              <a:ext cx="463320" cy="1990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FB743B57-C31C-40E3-928B-FB5365210DAA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2711408" y="3681472"/>
                <a:ext cx="4989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3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36EA089-11CF-425A-A46C-548A3013265F}"/>
                  </a:ext>
                </a:extLst>
              </p14:cNvPr>
              <p14:cNvContentPartPr/>
              <p14:nvPr/>
            </p14:nvContentPartPr>
            <p14:xfrm>
              <a:off x="3461288" y="3474472"/>
              <a:ext cx="702000" cy="3279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36EA089-11CF-425A-A46C-548A3013265F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3443288" y="3456472"/>
                <a:ext cx="73764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5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E092441F-4729-42BD-87C6-F4902F8A2D43}"/>
                  </a:ext>
                </a:extLst>
              </p14:cNvPr>
              <p14:cNvContentPartPr/>
              <p14:nvPr/>
            </p14:nvContentPartPr>
            <p14:xfrm>
              <a:off x="1127048" y="4390312"/>
              <a:ext cx="319320" cy="17712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E092441F-4729-42BD-87C6-F4902F8A2D43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1109048" y="4372312"/>
                <a:ext cx="3549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7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57D547D7-C931-4212-8F5B-FD02A2A2E79C}"/>
                  </a:ext>
                </a:extLst>
              </p14:cNvPr>
              <p14:cNvContentPartPr/>
              <p14:nvPr/>
            </p14:nvContentPartPr>
            <p14:xfrm>
              <a:off x="1039928" y="4702432"/>
              <a:ext cx="160200" cy="17172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57D547D7-C931-4212-8F5B-FD02A2A2E79C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1021928" y="4684432"/>
                <a:ext cx="1958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9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14457F9D-5FF8-4C66-80AF-3BBD601CA67C}"/>
                  </a:ext>
                </a:extLst>
              </p14:cNvPr>
              <p14:cNvContentPartPr/>
              <p14:nvPr/>
            </p14:nvContentPartPr>
            <p14:xfrm>
              <a:off x="1282568" y="4740952"/>
              <a:ext cx="135720" cy="540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14457F9D-5FF8-4C66-80AF-3BBD601CA67C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1264520" y="4722952"/>
                <a:ext cx="171455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1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F99D2C96-9F16-4B15-AB6F-F32089848471}"/>
                  </a:ext>
                </a:extLst>
              </p14:cNvPr>
              <p14:cNvContentPartPr/>
              <p14:nvPr/>
            </p14:nvContentPartPr>
            <p14:xfrm>
              <a:off x="1282568" y="4819072"/>
              <a:ext cx="104400" cy="205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F99D2C96-9F16-4B15-AB6F-F32089848471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1264506" y="4800751"/>
                <a:ext cx="140163" cy="56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3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E7F4D199-CC08-4633-BC8E-80C9CD14A8EF}"/>
                  </a:ext>
                </a:extLst>
              </p14:cNvPr>
              <p14:cNvContentPartPr/>
              <p14:nvPr/>
            </p14:nvContentPartPr>
            <p14:xfrm>
              <a:off x="1507928" y="4620712"/>
              <a:ext cx="72720" cy="23040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E7F4D199-CC08-4633-BC8E-80C9CD14A8EF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1489928" y="4602712"/>
                <a:ext cx="10836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5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54227F9F-B1A1-42A8-99E9-113713AC703D}"/>
                  </a:ext>
                </a:extLst>
              </p14:cNvPr>
              <p14:cNvContentPartPr/>
              <p14:nvPr/>
            </p14:nvContentPartPr>
            <p14:xfrm>
              <a:off x="1144688" y="4050112"/>
              <a:ext cx="353880" cy="20232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54227F9F-B1A1-42A8-99E9-113713AC703D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1126688" y="4032080"/>
                <a:ext cx="389520" cy="238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7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56ED7DBA-BE12-47E3-BA85-EF7D4F7AFEAE}"/>
                  </a:ext>
                </a:extLst>
              </p14:cNvPr>
              <p14:cNvContentPartPr/>
              <p14:nvPr/>
            </p14:nvContentPartPr>
            <p14:xfrm>
              <a:off x="1672808" y="4224712"/>
              <a:ext cx="302040" cy="4215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56ED7DBA-BE12-47E3-BA85-EF7D4F7AFEAE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1654808" y="4206712"/>
                <a:ext cx="33768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9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1708A546-3560-41A0-B73E-5594678279A4}"/>
                  </a:ext>
                </a:extLst>
              </p14:cNvPr>
              <p14:cNvContentPartPr/>
              <p14:nvPr/>
            </p14:nvContentPartPr>
            <p14:xfrm>
              <a:off x="2061608" y="4598752"/>
              <a:ext cx="124200" cy="1659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1708A546-3560-41A0-B73E-5594678279A4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2043608" y="4580752"/>
                <a:ext cx="15984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1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FAAB3FBE-4BAA-4AFE-8069-1F62071D7CEF}"/>
                  </a:ext>
                </a:extLst>
              </p14:cNvPr>
              <p14:cNvContentPartPr/>
              <p14:nvPr/>
            </p14:nvContentPartPr>
            <p14:xfrm>
              <a:off x="2303168" y="4360432"/>
              <a:ext cx="272160" cy="37224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FAAB3FBE-4BAA-4AFE-8069-1F62071D7CEF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2285168" y="4342449"/>
                <a:ext cx="307800" cy="407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3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8C2E9FA3-F9D8-405A-BB17-53BEDF74511D}"/>
                  </a:ext>
                </a:extLst>
              </p14:cNvPr>
              <p14:cNvContentPartPr/>
              <p14:nvPr/>
            </p14:nvContentPartPr>
            <p14:xfrm>
              <a:off x="2656688" y="4677952"/>
              <a:ext cx="106560" cy="1555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8C2E9FA3-F9D8-405A-BB17-53BEDF74511D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2638627" y="4659952"/>
                <a:ext cx="142321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5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AAF1D5B8-CAD8-4975-8EFE-432B4C426229}"/>
                  </a:ext>
                </a:extLst>
              </p14:cNvPr>
              <p14:cNvContentPartPr/>
              <p14:nvPr/>
            </p14:nvContentPartPr>
            <p14:xfrm>
              <a:off x="2202728" y="4180072"/>
              <a:ext cx="302040" cy="928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AAF1D5B8-CAD8-4975-8EFE-432B4C426229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2184728" y="4162072"/>
                <a:ext cx="33768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7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3DC99A2A-6C8A-4249-9413-E1520F5C4D5B}"/>
                  </a:ext>
                </a:extLst>
              </p14:cNvPr>
              <p14:cNvContentPartPr/>
              <p14:nvPr/>
            </p14:nvContentPartPr>
            <p14:xfrm>
              <a:off x="2823008" y="4470232"/>
              <a:ext cx="219960" cy="4500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3DC99A2A-6C8A-4249-9413-E1520F5C4D5B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2805008" y="4452087"/>
                <a:ext cx="255600" cy="80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9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DA7CD49F-9BCF-4261-AF62-3FAC42E488DE}"/>
                  </a:ext>
                </a:extLst>
              </p14:cNvPr>
              <p14:cNvContentPartPr/>
              <p14:nvPr/>
            </p14:nvContentPartPr>
            <p14:xfrm>
              <a:off x="2874128" y="4554832"/>
              <a:ext cx="145080" cy="288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DA7CD49F-9BCF-4261-AF62-3FAC42E488DE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2856128" y="4536832"/>
                <a:ext cx="1807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11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5957AFC9-FF3A-4369-B71E-CC0F38929EA6}"/>
                  </a:ext>
                </a:extLst>
              </p14:cNvPr>
              <p14:cNvContentPartPr/>
              <p14:nvPr/>
            </p14:nvContentPartPr>
            <p14:xfrm>
              <a:off x="3159248" y="4419832"/>
              <a:ext cx="135360" cy="2343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5957AFC9-FF3A-4369-B71E-CC0F38929EA6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3141296" y="4401832"/>
                <a:ext cx="170905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13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B83BAB4E-613E-4A53-83FC-71EEE0E83455}"/>
                  </a:ext>
                </a:extLst>
              </p14:cNvPr>
              <p14:cNvContentPartPr/>
              <p14:nvPr/>
            </p14:nvContentPartPr>
            <p14:xfrm>
              <a:off x="3995168" y="4096912"/>
              <a:ext cx="226080" cy="42264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B83BAB4E-613E-4A53-83FC-71EEE0E83455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3977168" y="4078912"/>
                <a:ext cx="26172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15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87F9884F-2C11-4FA9-BA7C-F279DDD6C973}"/>
                  </a:ext>
                </a:extLst>
              </p14:cNvPr>
              <p14:cNvContentPartPr/>
              <p14:nvPr/>
            </p14:nvContentPartPr>
            <p14:xfrm>
              <a:off x="3920648" y="4293832"/>
              <a:ext cx="385560" cy="3312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87F9884F-2C11-4FA9-BA7C-F279DDD6C973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3902665" y="4275832"/>
                <a:ext cx="421167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17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E3FAAA4D-F495-46AC-93B7-4E73A8EFCC1A}"/>
                  </a:ext>
                </a:extLst>
              </p14:cNvPr>
              <p14:cNvContentPartPr/>
              <p14:nvPr/>
            </p14:nvContentPartPr>
            <p14:xfrm>
              <a:off x="4670168" y="4325152"/>
              <a:ext cx="169200" cy="4917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E3FAAA4D-F495-46AC-93B7-4E73A8EFCC1A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4652168" y="4307152"/>
                <a:ext cx="20484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19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142BE06E-DCAD-4BC6-A7C9-6D67AEE17A0A}"/>
                  </a:ext>
                </a:extLst>
              </p14:cNvPr>
              <p14:cNvContentPartPr/>
              <p14:nvPr/>
            </p14:nvContentPartPr>
            <p14:xfrm>
              <a:off x="5004968" y="4671112"/>
              <a:ext cx="153360" cy="24624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142BE06E-DCAD-4BC6-A7C9-6D67AEE17A0A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4986968" y="4653138"/>
                <a:ext cx="189000" cy="281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1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A9580DA1-8AB7-4367-8E78-9D5A180B2E60}"/>
                  </a:ext>
                </a:extLst>
              </p14:cNvPr>
              <p14:cNvContentPartPr/>
              <p14:nvPr/>
            </p14:nvContentPartPr>
            <p14:xfrm>
              <a:off x="4431128" y="4195912"/>
              <a:ext cx="139320" cy="5738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A9580DA1-8AB7-4367-8E78-9D5A180B2E60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4413128" y="4177901"/>
                <a:ext cx="174960" cy="609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3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602F4477-73E5-48F2-BA02-611C3D4FDF99}"/>
                  </a:ext>
                </a:extLst>
              </p14:cNvPr>
              <p14:cNvContentPartPr/>
              <p14:nvPr/>
            </p14:nvContentPartPr>
            <p14:xfrm>
              <a:off x="5290448" y="4257832"/>
              <a:ext cx="170280" cy="5223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602F4477-73E5-48F2-BA02-611C3D4FDF99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5272448" y="4239832"/>
                <a:ext cx="20592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5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DFC2E66A-A6F5-4018-80B9-90665A179E08}"/>
                  </a:ext>
                </a:extLst>
              </p14:cNvPr>
              <p14:cNvContentPartPr/>
              <p14:nvPr/>
            </p14:nvContentPartPr>
            <p14:xfrm>
              <a:off x="5559008" y="4654192"/>
              <a:ext cx="116640" cy="21420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DFC2E66A-A6F5-4018-80B9-90665A179E08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5541008" y="4636222"/>
                <a:ext cx="152280" cy="2497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4" name="Group 223">
            <a:extLst>
              <a:ext uri="{FF2B5EF4-FFF2-40B4-BE49-F238E27FC236}">
                <a16:creationId xmlns:a16="http://schemas.microsoft.com/office/drawing/2014/main" id="{8F9A2A78-2979-4C81-BABB-A3D7F431390A}"/>
              </a:ext>
            </a:extLst>
          </p:cNvPr>
          <p:cNvGrpSpPr/>
          <p:nvPr/>
        </p:nvGrpSpPr>
        <p:grpSpPr>
          <a:xfrm>
            <a:off x="5897048" y="4380232"/>
            <a:ext cx="1359000" cy="539640"/>
            <a:chOff x="5897048" y="4380232"/>
            <a:chExt cx="1359000" cy="539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C8A5F93-BC88-4A5D-A5E9-766E57955EEC}"/>
                    </a:ext>
                  </a:extLst>
                </p14:cNvPr>
                <p14:cNvContentPartPr/>
                <p14:nvPr/>
              </p14:nvContentPartPr>
              <p14:xfrm>
                <a:off x="5897048" y="4724752"/>
                <a:ext cx="120960" cy="1731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C8A5F93-BC88-4A5D-A5E9-766E57955EEC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879048" y="4706714"/>
                  <a:ext cx="156600" cy="208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72830FC1-BB5B-47D8-BC2A-02C4BAEC8576}"/>
                    </a:ext>
                  </a:extLst>
                </p14:cNvPr>
                <p14:cNvContentPartPr/>
                <p14:nvPr/>
              </p14:nvContentPartPr>
              <p14:xfrm>
                <a:off x="5965448" y="4784512"/>
                <a:ext cx="171000" cy="187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72830FC1-BB5B-47D8-BC2A-02C4BAEC8576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947448" y="4766852"/>
                  <a:ext cx="206640" cy="536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8413BF4-4509-4007-83D5-FCCCF0358EA4}"/>
                    </a:ext>
                  </a:extLst>
                </p14:cNvPr>
                <p14:cNvContentPartPr/>
                <p14:nvPr/>
              </p14:nvContentPartPr>
              <p14:xfrm>
                <a:off x="6192608" y="4720432"/>
                <a:ext cx="47520" cy="1994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8413BF4-4509-4007-83D5-FCCCF0358EA4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174471" y="4702432"/>
                  <a:ext cx="83432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3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3C8ACA8-DB5B-438E-96BD-E0B197B81F94}"/>
                    </a:ext>
                  </a:extLst>
                </p14:cNvPr>
                <p14:cNvContentPartPr/>
                <p14:nvPr/>
              </p14:nvContentPartPr>
              <p14:xfrm>
                <a:off x="6230408" y="4656352"/>
                <a:ext cx="212760" cy="2282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3C8ACA8-DB5B-438E-96BD-E0B197B81F94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212438" y="4638324"/>
                  <a:ext cx="248340" cy="263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3410E70-CE61-45CF-BCA7-CAA3281E49BD}"/>
                    </a:ext>
                  </a:extLst>
                </p14:cNvPr>
                <p14:cNvContentPartPr/>
                <p14:nvPr/>
              </p14:nvContentPartPr>
              <p14:xfrm>
                <a:off x="6584288" y="4447912"/>
                <a:ext cx="167400" cy="2678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3410E70-CE61-45CF-BCA7-CAA3281E49BD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566288" y="4429888"/>
                  <a:ext cx="203040" cy="3035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5F7057A-B263-4EDB-AF6C-4D53AEF56B16}"/>
                    </a:ext>
                  </a:extLst>
                </p14:cNvPr>
                <p14:cNvContentPartPr/>
                <p14:nvPr/>
              </p14:nvContentPartPr>
              <p14:xfrm>
                <a:off x="6589688" y="4542592"/>
                <a:ext cx="263160" cy="140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5F7057A-B263-4EDB-AF6C-4D53AEF56B16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571688" y="4524592"/>
                  <a:ext cx="2988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4DA2BA8-12C0-46D8-A8AC-77C449392A07}"/>
                    </a:ext>
                  </a:extLst>
                </p14:cNvPr>
                <p14:cNvContentPartPr/>
                <p14:nvPr/>
              </p14:nvContentPartPr>
              <p14:xfrm>
                <a:off x="7013408" y="4380232"/>
                <a:ext cx="242640" cy="3283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4DA2BA8-12C0-46D8-A8AC-77C449392A07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995408" y="4362232"/>
                  <a:ext cx="278280" cy="36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6767189B-6344-4843-BA87-F7D77B5AFF5A}"/>
              </a:ext>
            </a:extLst>
          </p:cNvPr>
          <p:cNvGrpSpPr/>
          <p:nvPr/>
        </p:nvGrpSpPr>
        <p:grpSpPr>
          <a:xfrm>
            <a:off x="7305368" y="4150912"/>
            <a:ext cx="145440" cy="216720"/>
            <a:chOff x="7305368" y="4150912"/>
            <a:chExt cx="145440" cy="216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1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A409867A-2C65-44F7-9482-0C52579E5514}"/>
                    </a:ext>
                  </a:extLst>
                </p14:cNvPr>
                <p14:cNvContentPartPr/>
                <p14:nvPr/>
              </p14:nvContentPartPr>
              <p14:xfrm>
                <a:off x="7340288" y="4229752"/>
                <a:ext cx="10440" cy="7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A409867A-2C65-44F7-9482-0C52579E5514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321645" y="4211752"/>
                  <a:ext cx="47353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685E9980-6A23-4849-8365-ED0B27E8567A}"/>
                    </a:ext>
                  </a:extLst>
                </p14:cNvPr>
                <p14:cNvContentPartPr/>
                <p14:nvPr/>
              </p14:nvContentPartPr>
              <p14:xfrm>
                <a:off x="7357928" y="4150912"/>
                <a:ext cx="23400" cy="2167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85E9980-6A23-4849-8365-ED0B27E8567A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7339928" y="4132912"/>
                  <a:ext cx="590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F2627CB0-94CB-473B-BBC6-4C35F702302B}"/>
                    </a:ext>
                  </a:extLst>
                </p14:cNvPr>
                <p14:cNvContentPartPr/>
                <p14:nvPr/>
              </p14:nvContentPartPr>
              <p14:xfrm>
                <a:off x="7305368" y="4325152"/>
                <a:ext cx="145440" cy="14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2627CB0-94CB-473B-BBC6-4C35F702302B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7287323" y="4307152"/>
                  <a:ext cx="181168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7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A20DFC37-5378-4186-942A-576B6025507F}"/>
                  </a:ext>
                </a:extLst>
              </p14:cNvPr>
              <p14:cNvContentPartPr/>
              <p14:nvPr/>
            </p14:nvContentPartPr>
            <p14:xfrm>
              <a:off x="1141088" y="5602072"/>
              <a:ext cx="2880" cy="43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A20DFC37-5378-4186-942A-576B6025507F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1125088" y="5584072"/>
                <a:ext cx="34560" cy="3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AFCC7CE-BF43-4988-8D60-E1B82FF1A565}"/>
              </a:ext>
            </a:extLst>
          </p:cNvPr>
          <p:cNvGrpSpPr/>
          <p:nvPr/>
        </p:nvGrpSpPr>
        <p:grpSpPr>
          <a:xfrm>
            <a:off x="582008" y="5137672"/>
            <a:ext cx="2895480" cy="465480"/>
            <a:chOff x="582008" y="5137672"/>
            <a:chExt cx="2895480" cy="465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7C8D9848-54C0-49B8-A701-ED776B9EFAF5}"/>
                    </a:ext>
                  </a:extLst>
                </p14:cNvPr>
                <p14:cNvContentPartPr/>
                <p14:nvPr/>
              </p14:nvContentPartPr>
              <p14:xfrm>
                <a:off x="583448" y="5253232"/>
                <a:ext cx="51480" cy="3470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7C8D9848-54C0-49B8-A701-ED776B9EFAF5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565448" y="5235232"/>
                  <a:ext cx="871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52FB116-B3C0-4BE2-80A7-E05A501E7B5B}"/>
                    </a:ext>
                  </a:extLst>
                </p14:cNvPr>
                <p14:cNvContentPartPr/>
                <p14:nvPr/>
              </p14:nvContentPartPr>
              <p14:xfrm>
                <a:off x="582008" y="5137672"/>
                <a:ext cx="625680" cy="3546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D52FB116-B3C0-4BE2-80A7-E05A501E7B5B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564008" y="5119654"/>
                  <a:ext cx="661320" cy="3902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0FE3E09-72A0-42A6-83C1-C06D26888BED}"/>
                    </a:ext>
                  </a:extLst>
                </p14:cNvPr>
                <p14:cNvContentPartPr/>
                <p14:nvPr/>
              </p14:nvContentPartPr>
              <p14:xfrm>
                <a:off x="1442408" y="5291392"/>
                <a:ext cx="1056600" cy="3117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0FE3E09-72A0-42A6-83C1-C06D26888BED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424408" y="5273392"/>
                  <a:ext cx="109224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6671DBA-BC68-4103-A44D-45F5416C79A3}"/>
                    </a:ext>
                  </a:extLst>
                </p14:cNvPr>
                <p14:cNvContentPartPr/>
                <p14:nvPr/>
              </p14:nvContentPartPr>
              <p14:xfrm>
                <a:off x="1784768" y="5143792"/>
                <a:ext cx="360" cy="3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6671DBA-BC68-4103-A44D-45F5416C79A3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766768" y="512579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7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1C9C1411-26D1-4858-8CB5-0522421B29FD}"/>
                    </a:ext>
                  </a:extLst>
                </p14:cNvPr>
                <p14:cNvContentPartPr/>
                <p14:nvPr/>
              </p14:nvContentPartPr>
              <p14:xfrm>
                <a:off x="2749568" y="5246392"/>
                <a:ext cx="727920" cy="2761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1C9C1411-26D1-4858-8CB5-0522421B29FD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2731568" y="5228392"/>
                  <a:ext cx="763560" cy="31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9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3CE2BB46-06B7-4208-AF87-DA9BB0CE2DA7}"/>
                  </a:ext>
                </a:extLst>
              </p14:cNvPr>
              <p14:cNvContentPartPr/>
              <p14:nvPr/>
            </p14:nvContentPartPr>
            <p14:xfrm>
              <a:off x="3744248" y="5205352"/>
              <a:ext cx="252000" cy="43200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3CE2BB46-06B7-4208-AF87-DA9BB0CE2DA7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3726248" y="5187352"/>
                <a:ext cx="28764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1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7D8C0F40-42F9-451D-8F71-B808EBB584B4}"/>
                  </a:ext>
                </a:extLst>
              </p14:cNvPr>
              <p14:cNvContentPartPr/>
              <p14:nvPr/>
            </p14:nvContentPartPr>
            <p14:xfrm>
              <a:off x="4305848" y="5325592"/>
              <a:ext cx="246240" cy="16704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7D8C0F40-42F9-451D-8F71-B808EBB584B4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4287822" y="5307592"/>
                <a:ext cx="281932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3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D28DD4A5-AC58-4968-81D0-40DB7398E97E}"/>
                  </a:ext>
                </a:extLst>
              </p14:cNvPr>
              <p14:cNvContentPartPr/>
              <p14:nvPr/>
            </p14:nvContentPartPr>
            <p14:xfrm>
              <a:off x="4399448" y="5173312"/>
              <a:ext cx="44280" cy="2592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D28DD4A5-AC58-4968-81D0-40DB7398E97E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4381448" y="5155312"/>
                <a:ext cx="79920" cy="6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4" name="Group 243">
            <a:extLst>
              <a:ext uri="{FF2B5EF4-FFF2-40B4-BE49-F238E27FC236}">
                <a16:creationId xmlns:a16="http://schemas.microsoft.com/office/drawing/2014/main" id="{9F55AE02-B9DA-41A1-9513-199841E6078F}"/>
              </a:ext>
            </a:extLst>
          </p:cNvPr>
          <p:cNvGrpSpPr/>
          <p:nvPr/>
        </p:nvGrpSpPr>
        <p:grpSpPr>
          <a:xfrm>
            <a:off x="4868888" y="5116432"/>
            <a:ext cx="3543480" cy="432360"/>
            <a:chOff x="4868888" y="5116432"/>
            <a:chExt cx="3543480" cy="432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BB7BCC1D-B1F2-49DD-9897-B26E4B764485}"/>
                    </a:ext>
                  </a:extLst>
                </p14:cNvPr>
                <p14:cNvContentPartPr/>
                <p14:nvPr/>
              </p14:nvContentPartPr>
              <p14:xfrm>
                <a:off x="4868888" y="5241712"/>
                <a:ext cx="421560" cy="3070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BB7BCC1D-B1F2-49DD-9897-B26E4B764485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4850903" y="5223733"/>
                  <a:ext cx="457170" cy="3426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1A34C30D-F6E1-46E0-B2F6-788BD54085D7}"/>
                    </a:ext>
                  </a:extLst>
                </p14:cNvPr>
                <p14:cNvContentPartPr/>
                <p14:nvPr/>
              </p14:nvContentPartPr>
              <p14:xfrm>
                <a:off x="5402048" y="5223352"/>
                <a:ext cx="440280" cy="2620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1A34C30D-F6E1-46E0-B2F6-788BD54085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5384033" y="5205352"/>
                  <a:ext cx="475949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9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480E8748-420A-46C6-9986-44DBAFF6A335}"/>
                    </a:ext>
                  </a:extLst>
                </p14:cNvPr>
                <p14:cNvContentPartPr/>
                <p14:nvPr/>
              </p14:nvContentPartPr>
              <p14:xfrm>
                <a:off x="6011888" y="5163232"/>
                <a:ext cx="845280" cy="2998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480E8748-420A-46C6-9986-44DBAFF6A335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5993888" y="5145232"/>
                  <a:ext cx="8809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C51D8ECA-B7BB-4CD3-8267-12562D26F811}"/>
                    </a:ext>
                  </a:extLst>
                </p14:cNvPr>
                <p14:cNvContentPartPr/>
                <p14:nvPr/>
              </p14:nvContentPartPr>
              <p14:xfrm>
                <a:off x="6009728" y="5116432"/>
                <a:ext cx="332640" cy="374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C51D8ECA-B7BB-4CD3-8267-12562D26F811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5991728" y="5098432"/>
                  <a:ext cx="3682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3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ED7D2C1-90CD-4A69-8987-C7F0D4C0931B}"/>
                    </a:ext>
                  </a:extLst>
                </p14:cNvPr>
                <p14:cNvContentPartPr/>
                <p14:nvPr/>
              </p14:nvContentPartPr>
              <p14:xfrm>
                <a:off x="7106288" y="5132272"/>
                <a:ext cx="1306080" cy="4158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ED7D2C1-90CD-4A69-8987-C7F0D4C0931B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088293" y="5114288"/>
                  <a:ext cx="1341710" cy="45140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5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6B67F226-A564-44A7-ACB0-2D75B33F75ED}"/>
                  </a:ext>
                </a:extLst>
              </p14:cNvPr>
              <p14:cNvContentPartPr/>
              <p14:nvPr/>
            </p14:nvContentPartPr>
            <p14:xfrm>
              <a:off x="8676968" y="5112472"/>
              <a:ext cx="915840" cy="22392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6B67F226-A564-44A7-ACB0-2D75B33F75ED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8658975" y="5094501"/>
                <a:ext cx="951466" cy="259503"/>
              </a:xfrm>
              <a:prstGeom prst="rect">
                <a:avLst/>
              </a:prstGeom>
            </p:spPr>
          </p:pic>
        </mc:Fallback>
      </mc:AlternateContent>
      <p:grpSp>
        <p:nvGrpSpPr>
          <p:cNvPr id="254" name="Group 253">
            <a:extLst>
              <a:ext uri="{FF2B5EF4-FFF2-40B4-BE49-F238E27FC236}">
                <a16:creationId xmlns:a16="http://schemas.microsoft.com/office/drawing/2014/main" id="{5E3BA64F-72D2-49C3-A6C7-EE315F5DE5BF}"/>
              </a:ext>
            </a:extLst>
          </p:cNvPr>
          <p:cNvGrpSpPr/>
          <p:nvPr/>
        </p:nvGrpSpPr>
        <p:grpSpPr>
          <a:xfrm>
            <a:off x="9933728" y="4961272"/>
            <a:ext cx="1557360" cy="345960"/>
            <a:chOff x="9933728" y="4961272"/>
            <a:chExt cx="1557360" cy="345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7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00F34691-1E95-4C30-B527-DE7FA5EBF995}"/>
                    </a:ext>
                  </a:extLst>
                </p14:cNvPr>
                <p14:cNvContentPartPr/>
                <p14:nvPr/>
              </p14:nvContentPartPr>
              <p14:xfrm>
                <a:off x="9933728" y="5129032"/>
                <a:ext cx="51480" cy="1576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00F34691-1E95-4C30-B527-DE7FA5EBF995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9915728" y="5111032"/>
                  <a:ext cx="871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9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C2756DBF-4F63-4543-AC80-3730CC836C4D}"/>
                    </a:ext>
                  </a:extLst>
                </p14:cNvPr>
                <p14:cNvContentPartPr/>
                <p14:nvPr/>
              </p14:nvContentPartPr>
              <p14:xfrm>
                <a:off x="9974408" y="4988272"/>
                <a:ext cx="3240" cy="313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C2756DBF-4F63-4543-AC80-3730CC836C4D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9956408" y="4970063"/>
                  <a:ext cx="38880" cy="673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1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065E5987-0CB6-485E-B9F1-30145D956676}"/>
                    </a:ext>
                  </a:extLst>
                </p14:cNvPr>
                <p14:cNvContentPartPr/>
                <p14:nvPr/>
              </p14:nvContentPartPr>
              <p14:xfrm>
                <a:off x="10103648" y="5108152"/>
                <a:ext cx="167040" cy="1040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065E5987-0CB6-485E-B9F1-30145D956676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0085687" y="5090152"/>
                  <a:ext cx="202603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3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E8C2704B-B947-497B-B6AB-57AF8C71944E}"/>
                    </a:ext>
                  </a:extLst>
                </p14:cNvPr>
                <p14:cNvContentPartPr/>
                <p14:nvPr/>
              </p14:nvContentPartPr>
              <p14:xfrm>
                <a:off x="10203368" y="4961272"/>
                <a:ext cx="609840" cy="2653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E8C2704B-B947-497B-B6AB-57AF8C71944E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0185357" y="4943272"/>
                  <a:ext cx="645501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5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85D44633-BC21-458B-8BE5-2E7E4B4739C2}"/>
                    </a:ext>
                  </a:extLst>
                </p14:cNvPr>
                <p14:cNvContentPartPr/>
                <p14:nvPr/>
              </p14:nvContentPartPr>
              <p14:xfrm>
                <a:off x="10730048" y="5096632"/>
                <a:ext cx="129600" cy="2106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85D44633-BC21-458B-8BE5-2E7E4B4739C2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712098" y="5078663"/>
                  <a:ext cx="165141" cy="2461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7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7CC40C7-BD9A-4A8B-94C2-0C1653583CD3}"/>
                    </a:ext>
                  </a:extLst>
                </p14:cNvPr>
                <p14:cNvContentPartPr/>
                <p14:nvPr/>
              </p14:nvContentPartPr>
              <p14:xfrm>
                <a:off x="11043608" y="5137672"/>
                <a:ext cx="161640" cy="198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7CC40C7-BD9A-4A8B-94C2-0C1653583CD3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1025608" y="5119993"/>
                  <a:ext cx="197280" cy="548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3F15EB37-0CF8-4DCB-8BF2-EA83F21B61A8}"/>
                    </a:ext>
                  </a:extLst>
                </p14:cNvPr>
                <p14:cNvContentPartPr/>
                <p14:nvPr/>
              </p14:nvContentPartPr>
              <p14:xfrm>
                <a:off x="11070968" y="5181592"/>
                <a:ext cx="107280" cy="392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3F15EB37-0CF8-4DCB-8BF2-EA83F21B61A8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1052968" y="5163592"/>
                  <a:ext cx="1429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1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1CCF5A1-B15C-4140-BE1C-9557EF73A8B0}"/>
                    </a:ext>
                  </a:extLst>
                </p14:cNvPr>
                <p14:cNvContentPartPr/>
                <p14:nvPr/>
              </p14:nvContentPartPr>
              <p14:xfrm>
                <a:off x="11287688" y="5069272"/>
                <a:ext cx="203400" cy="1746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1CCF5A1-B15C-4140-BE1C-9557EF73A8B0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1269688" y="5051235"/>
                  <a:ext cx="239040" cy="21031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F1FB4111-0F8B-4534-8DBA-51706DB17B2C}"/>
              </a:ext>
            </a:extLst>
          </p:cNvPr>
          <p:cNvGrpSpPr/>
          <p:nvPr/>
        </p:nvGrpSpPr>
        <p:grpSpPr>
          <a:xfrm>
            <a:off x="756968" y="5822032"/>
            <a:ext cx="353880" cy="331200"/>
            <a:chOff x="756968" y="5822032"/>
            <a:chExt cx="353880" cy="331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98C2060E-A706-43FB-9D06-552205B04031}"/>
                    </a:ext>
                  </a:extLst>
                </p14:cNvPr>
                <p14:cNvContentPartPr/>
                <p14:nvPr/>
              </p14:nvContentPartPr>
              <p14:xfrm>
                <a:off x="756968" y="5889352"/>
                <a:ext cx="353880" cy="2638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98C2060E-A706-43FB-9D06-552205B04031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38968" y="5871352"/>
                  <a:ext cx="3895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01FC174E-0649-4D61-9384-B4F516D93484}"/>
                    </a:ext>
                  </a:extLst>
                </p14:cNvPr>
                <p14:cNvContentPartPr/>
                <p14:nvPr/>
              </p14:nvContentPartPr>
              <p14:xfrm>
                <a:off x="805208" y="5822032"/>
                <a:ext cx="7200" cy="104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01FC174E-0649-4D61-9384-B4F516D93484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87208" y="5804632"/>
                  <a:ext cx="42840" cy="4489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140B7527-CF02-4386-AD2F-720BA89907DA}"/>
              </a:ext>
            </a:extLst>
          </p:cNvPr>
          <p:cNvGrpSpPr/>
          <p:nvPr/>
        </p:nvGrpSpPr>
        <p:grpSpPr>
          <a:xfrm>
            <a:off x="1381208" y="5672632"/>
            <a:ext cx="3065400" cy="615240"/>
            <a:chOff x="1381208" y="5672632"/>
            <a:chExt cx="3065400" cy="615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38AD5B6-F5E2-4C0C-B6F8-823D2C76A2F8}"/>
                    </a:ext>
                  </a:extLst>
                </p14:cNvPr>
                <p14:cNvContentPartPr/>
                <p14:nvPr/>
              </p14:nvContentPartPr>
              <p14:xfrm>
                <a:off x="1547528" y="5727712"/>
                <a:ext cx="332640" cy="4482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38AD5B6-F5E2-4C0C-B6F8-823D2C76A2F8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529528" y="5709726"/>
                  <a:ext cx="368280" cy="4838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9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403016C1-F239-4F0C-A63A-8527614150F7}"/>
                    </a:ext>
                  </a:extLst>
                </p14:cNvPr>
                <p14:cNvContentPartPr/>
                <p14:nvPr/>
              </p14:nvContentPartPr>
              <p14:xfrm>
                <a:off x="1986728" y="6115072"/>
                <a:ext cx="23400" cy="1357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403016C1-F239-4F0C-A63A-8527614150F7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968447" y="6097072"/>
                  <a:ext cx="59597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108E14B3-C9D2-49B5-AB4E-C3A1F28D81BD}"/>
                    </a:ext>
                  </a:extLst>
                </p14:cNvPr>
                <p14:cNvContentPartPr/>
                <p14:nvPr/>
              </p14:nvContentPartPr>
              <p14:xfrm>
                <a:off x="2138648" y="6034072"/>
                <a:ext cx="56160" cy="1789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108E14B3-C9D2-49B5-AB4E-C3A1F28D81BD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2120648" y="6016072"/>
                  <a:ext cx="918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D24D0A5B-D0B8-4753-A775-531E1C161BBD}"/>
                    </a:ext>
                  </a:extLst>
                </p14:cNvPr>
                <p14:cNvContentPartPr/>
                <p14:nvPr/>
              </p14:nvContentPartPr>
              <p14:xfrm>
                <a:off x="2437808" y="5777032"/>
                <a:ext cx="176760" cy="2602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D24D0A5B-D0B8-4753-A775-531E1C161BBD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2419808" y="5759007"/>
                  <a:ext cx="212400" cy="2959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5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F43450F9-1EA7-4308-8BEB-DA3410024229}"/>
                    </a:ext>
                  </a:extLst>
                </p14:cNvPr>
                <p14:cNvContentPartPr/>
                <p14:nvPr/>
              </p14:nvContentPartPr>
              <p14:xfrm>
                <a:off x="1381208" y="5672632"/>
                <a:ext cx="194400" cy="5086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F43450F9-1EA7-4308-8BEB-DA3410024229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363208" y="5654632"/>
                  <a:ext cx="23004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7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41FA720-7B88-4B20-938D-8A14DA0E23D2}"/>
                    </a:ext>
                  </a:extLst>
                </p14:cNvPr>
                <p14:cNvContentPartPr/>
                <p14:nvPr/>
              </p14:nvContentPartPr>
              <p14:xfrm>
                <a:off x="2933888" y="5696752"/>
                <a:ext cx="360" cy="3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41FA720-7B88-4B20-938D-8A14DA0E23D2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2915888" y="567875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9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FB5D3D2-D4E8-4E27-A9B4-82094CEBBDE0}"/>
                    </a:ext>
                  </a:extLst>
                </p14:cNvPr>
                <p14:cNvContentPartPr/>
                <p14:nvPr/>
              </p14:nvContentPartPr>
              <p14:xfrm>
                <a:off x="2849288" y="6064672"/>
                <a:ext cx="45720" cy="1825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FB5D3D2-D4E8-4E27-A9B4-82094CEBBDE0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2831145" y="6046672"/>
                  <a:ext cx="81643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1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609D5708-826B-42B9-8C36-514B91B472E1}"/>
                    </a:ext>
                  </a:extLst>
                </p14:cNvPr>
                <p14:cNvContentPartPr/>
                <p14:nvPr/>
              </p14:nvContentPartPr>
              <p14:xfrm>
                <a:off x="3033248" y="5681272"/>
                <a:ext cx="358920" cy="5043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609D5708-826B-42B9-8C36-514B91B472E1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3015230" y="5663272"/>
                  <a:ext cx="394596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3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125FBFC9-60F1-4A28-A338-B06F4EF33D91}"/>
                    </a:ext>
                  </a:extLst>
                </p14:cNvPr>
                <p14:cNvContentPartPr/>
                <p14:nvPr/>
              </p14:nvContentPartPr>
              <p14:xfrm>
                <a:off x="3464528" y="6139192"/>
                <a:ext cx="134280" cy="1486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125FBFC9-60F1-4A28-A338-B06F4EF33D91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3446528" y="6121235"/>
                  <a:ext cx="169920" cy="1842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5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EDF67DD-DC8D-4C75-BFFD-3F5C835AD7F2}"/>
                    </a:ext>
                  </a:extLst>
                </p14:cNvPr>
                <p14:cNvContentPartPr/>
                <p14:nvPr/>
              </p14:nvContentPartPr>
              <p14:xfrm>
                <a:off x="3701048" y="6040552"/>
                <a:ext cx="72720" cy="1962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EDF67DD-DC8D-4C75-BFFD-3F5C835AD7F2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3683137" y="6022552"/>
                  <a:ext cx="108184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7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70FC3EFE-D42D-418F-BD87-15FDF9E8B75B}"/>
                    </a:ext>
                  </a:extLst>
                </p14:cNvPr>
                <p14:cNvContentPartPr/>
                <p14:nvPr/>
              </p14:nvContentPartPr>
              <p14:xfrm>
                <a:off x="3970688" y="5689192"/>
                <a:ext cx="295200" cy="2844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70FC3EFE-D42D-418F-BD87-15FDF9E8B75B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3952688" y="5671192"/>
                  <a:ext cx="3308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9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25CF4C16-A489-487B-A770-C1DA29017CF6}"/>
                    </a:ext>
                  </a:extLst>
                </p14:cNvPr>
                <p14:cNvContentPartPr/>
                <p14:nvPr/>
              </p14:nvContentPartPr>
              <p14:xfrm>
                <a:off x="4434368" y="5861632"/>
                <a:ext cx="12240" cy="86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25CF4C16-A489-487B-A770-C1DA29017CF6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4416368" y="5843632"/>
                  <a:ext cx="4788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21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64983302-43A7-4644-8774-EAC43ABF7E79}"/>
                  </a:ext>
                </a:extLst>
              </p14:cNvPr>
              <p14:cNvContentPartPr/>
              <p14:nvPr/>
            </p14:nvContentPartPr>
            <p14:xfrm>
              <a:off x="4729928" y="5879992"/>
              <a:ext cx="90360" cy="216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64983302-43A7-4644-8774-EAC43ABF7E79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4711999" y="5861992"/>
                <a:ext cx="125859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23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184452E3-80FE-4F39-BBED-8711FC6126B0}"/>
                  </a:ext>
                </a:extLst>
              </p14:cNvPr>
              <p14:cNvContentPartPr/>
              <p14:nvPr/>
            </p14:nvContentPartPr>
            <p14:xfrm>
              <a:off x="5268128" y="5884672"/>
              <a:ext cx="40680" cy="36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184452E3-80FE-4F39-BBED-8711FC6126B0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5250128" y="5866672"/>
                <a:ext cx="763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25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ED531743-50C5-4304-82E7-F7576E91F644}"/>
                  </a:ext>
                </a:extLst>
              </p14:cNvPr>
              <p14:cNvContentPartPr/>
              <p14:nvPr/>
            </p14:nvContentPartPr>
            <p14:xfrm>
              <a:off x="5614448" y="5895472"/>
              <a:ext cx="9000" cy="36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ED531743-50C5-4304-82E7-F7576E91F644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5596448" y="5877472"/>
                <a:ext cx="4464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9" name="Group 288">
            <a:extLst>
              <a:ext uri="{FF2B5EF4-FFF2-40B4-BE49-F238E27FC236}">
                <a16:creationId xmlns:a16="http://schemas.microsoft.com/office/drawing/2014/main" id="{F46AA1FE-7AF7-4326-B1F9-5239C9DA70CE}"/>
              </a:ext>
            </a:extLst>
          </p:cNvPr>
          <p:cNvGrpSpPr/>
          <p:nvPr/>
        </p:nvGrpSpPr>
        <p:grpSpPr>
          <a:xfrm>
            <a:off x="5920808" y="5689912"/>
            <a:ext cx="1175040" cy="609480"/>
            <a:chOff x="5920808" y="5689912"/>
            <a:chExt cx="1175040" cy="609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7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46125CC-00AD-4145-ACF2-978E1DCE00FA}"/>
                    </a:ext>
                  </a:extLst>
                </p14:cNvPr>
                <p14:cNvContentPartPr/>
                <p14:nvPr/>
              </p14:nvContentPartPr>
              <p14:xfrm>
                <a:off x="5920808" y="5689912"/>
                <a:ext cx="274320" cy="4320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46125CC-00AD-4145-ACF2-978E1DCE00FA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5902808" y="5671912"/>
                  <a:ext cx="30996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9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88E5AECE-4636-44DF-AA73-E2396698A4EF}"/>
                    </a:ext>
                  </a:extLst>
                </p14:cNvPr>
                <p14:cNvContentPartPr/>
                <p14:nvPr/>
              </p14:nvContentPartPr>
              <p14:xfrm>
                <a:off x="6253808" y="6140272"/>
                <a:ext cx="129240" cy="1576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88E5AECE-4636-44DF-AA73-E2396698A4EF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6235808" y="6122231"/>
                  <a:ext cx="164880" cy="1934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1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F7001C20-6E1D-49DF-B14B-6D60E4BBA6FF}"/>
                    </a:ext>
                  </a:extLst>
                </p14:cNvPr>
                <p14:cNvContentPartPr/>
                <p14:nvPr/>
              </p14:nvContentPartPr>
              <p14:xfrm>
                <a:off x="6479888" y="6186352"/>
                <a:ext cx="97200" cy="1130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F7001C20-6E1D-49DF-B14B-6D60E4BBA6FF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6461888" y="6168352"/>
                  <a:ext cx="1328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3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BB198016-ED7C-4DC2-8A47-7D15E7A1048C}"/>
                    </a:ext>
                  </a:extLst>
                </p14:cNvPr>
                <p14:cNvContentPartPr/>
                <p14:nvPr/>
              </p14:nvContentPartPr>
              <p14:xfrm>
                <a:off x="6685808" y="6225232"/>
                <a:ext cx="83160" cy="3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BB198016-ED7C-4DC2-8A47-7D15E7A1048C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6667808" y="6207232"/>
                  <a:ext cx="118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5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E02D66A6-CBF0-4E93-9811-36C9713FFE3E}"/>
                    </a:ext>
                  </a:extLst>
                </p14:cNvPr>
                <p14:cNvContentPartPr/>
                <p14:nvPr/>
              </p14:nvContentPartPr>
              <p14:xfrm>
                <a:off x="6927728" y="6085552"/>
                <a:ext cx="8640" cy="1663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E02D66A6-CBF0-4E93-9811-36C9713FFE3E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6909728" y="6067552"/>
                  <a:ext cx="442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7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FE19152A-0074-416E-AF86-59F919A3B66C}"/>
                    </a:ext>
                  </a:extLst>
                </p14:cNvPr>
                <p14:cNvContentPartPr/>
                <p14:nvPr/>
              </p14:nvContentPartPr>
              <p14:xfrm>
                <a:off x="6991808" y="5977912"/>
                <a:ext cx="104040" cy="1587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FE19152A-0074-416E-AF86-59F919A3B66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6973808" y="5959912"/>
                  <a:ext cx="139680" cy="19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39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C24F60A2-9B44-467C-B964-8604CB0AAB10}"/>
                  </a:ext>
                </a:extLst>
              </p14:cNvPr>
              <p14:cNvContentPartPr/>
              <p14:nvPr/>
            </p14:nvContentPartPr>
            <p14:xfrm>
              <a:off x="7400408" y="5786032"/>
              <a:ext cx="184680" cy="21888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C24F60A2-9B44-467C-B964-8604CB0AAB10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7382408" y="5768002"/>
                <a:ext cx="220320" cy="254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1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2104E3B3-4177-4B0F-897A-3E0E2AAA2137}"/>
                  </a:ext>
                </a:extLst>
              </p14:cNvPr>
              <p14:cNvContentPartPr/>
              <p14:nvPr/>
            </p14:nvContentPartPr>
            <p14:xfrm>
              <a:off x="7844288" y="5905912"/>
              <a:ext cx="10800" cy="144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2104E3B3-4177-4B0F-897A-3E0E2AAA2137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7826288" y="5887912"/>
                <a:ext cx="464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3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9812BBE8-0378-4557-A5F0-1E57D19F18B9}"/>
                  </a:ext>
                </a:extLst>
              </p14:cNvPr>
              <p14:cNvContentPartPr/>
              <p14:nvPr/>
            </p14:nvContentPartPr>
            <p14:xfrm>
              <a:off x="8117528" y="5905912"/>
              <a:ext cx="27720" cy="180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9812BBE8-0378-4557-A5F0-1E57D19F18B9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8099759" y="5887912"/>
                <a:ext cx="62903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5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21086952-6B62-4C78-AD48-8A8C509DC988}"/>
                  </a:ext>
                </a:extLst>
              </p14:cNvPr>
              <p14:cNvContentPartPr/>
              <p14:nvPr/>
            </p14:nvContentPartPr>
            <p14:xfrm>
              <a:off x="8554208" y="5898352"/>
              <a:ext cx="360" cy="36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21086952-6B62-4C78-AD48-8A8C509DC988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8536208" y="588035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7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F1280DE3-659F-4128-A2AC-89103EE01B28}"/>
                  </a:ext>
                </a:extLst>
              </p14:cNvPr>
              <p14:cNvContentPartPr/>
              <p14:nvPr/>
            </p14:nvContentPartPr>
            <p14:xfrm>
              <a:off x="8880008" y="5870632"/>
              <a:ext cx="7560" cy="216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F1280DE3-659F-4128-A2AC-89103EE01B28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8861108" y="5852632"/>
                <a:ext cx="44982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9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2B7C13F9-DA1F-4943-897A-D145F612B8E2}"/>
                  </a:ext>
                </a:extLst>
              </p14:cNvPr>
              <p14:cNvContentPartPr/>
              <p14:nvPr/>
            </p14:nvContentPartPr>
            <p14:xfrm>
              <a:off x="9331808" y="5668672"/>
              <a:ext cx="191880" cy="53424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2B7C13F9-DA1F-4943-897A-D145F612B8E2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9313808" y="5650672"/>
                <a:ext cx="227520" cy="56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667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40B3A79-6B4F-4D3A-887B-FC2A1E3A6FBA}"/>
              </a:ext>
            </a:extLst>
          </p:cNvPr>
          <p:cNvGrpSpPr/>
          <p:nvPr/>
        </p:nvGrpSpPr>
        <p:grpSpPr>
          <a:xfrm>
            <a:off x="227048" y="140872"/>
            <a:ext cx="11373840" cy="4964760"/>
            <a:chOff x="227048" y="140872"/>
            <a:chExt cx="11373840" cy="4964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5A58FCF-DDB4-45BF-8830-9060177C935D}"/>
                    </a:ext>
                  </a:extLst>
                </p14:cNvPr>
                <p14:cNvContentPartPr/>
                <p14:nvPr/>
              </p14:nvContentPartPr>
              <p14:xfrm>
                <a:off x="315608" y="256792"/>
                <a:ext cx="45000" cy="288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5A58FCF-DDB4-45BF-8830-9060177C93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7608" y="238792"/>
                  <a:ext cx="806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60A5E9C-9722-4F06-AAE3-668B1F88ECD4}"/>
                    </a:ext>
                  </a:extLst>
                </p14:cNvPr>
                <p14:cNvContentPartPr/>
                <p14:nvPr/>
              </p14:nvContentPartPr>
              <p14:xfrm>
                <a:off x="227048" y="232672"/>
                <a:ext cx="569160" cy="307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60A5E9C-9722-4F06-AAE3-668B1F88ECD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9048" y="214672"/>
                  <a:ext cx="6048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C68993D-C782-4C8D-9C03-F7D1AD3A0154}"/>
                    </a:ext>
                  </a:extLst>
                </p14:cNvPr>
                <p14:cNvContentPartPr/>
                <p14:nvPr/>
              </p14:nvContentPartPr>
              <p14:xfrm>
                <a:off x="1066568" y="367312"/>
                <a:ext cx="314640" cy="405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C68993D-C782-4C8D-9C03-F7D1AD3A01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48568" y="349312"/>
                  <a:ext cx="35028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03BF2C-32E6-4809-9581-EEC972747348}"/>
                    </a:ext>
                  </a:extLst>
                </p14:cNvPr>
                <p14:cNvContentPartPr/>
                <p14:nvPr/>
              </p14:nvContentPartPr>
              <p14:xfrm>
                <a:off x="1415048" y="140872"/>
                <a:ext cx="21960" cy="211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03BF2C-32E6-4809-9581-EEC97274734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97048" y="122872"/>
                  <a:ext cx="576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3FD9B41-344C-4608-A899-26E8BC26324B}"/>
                    </a:ext>
                  </a:extLst>
                </p14:cNvPr>
                <p14:cNvContentPartPr/>
                <p14:nvPr/>
              </p14:nvContentPartPr>
              <p14:xfrm>
                <a:off x="1327928" y="229432"/>
                <a:ext cx="267120" cy="10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3FD9B41-344C-4608-A899-26E8BC26324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09928" y="211432"/>
                  <a:ext cx="3027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E74B7F-BCA7-42D2-BCB2-B92E351F529F}"/>
                    </a:ext>
                  </a:extLst>
                </p14:cNvPr>
                <p14:cNvContentPartPr/>
                <p14:nvPr/>
              </p14:nvContentPartPr>
              <p14:xfrm>
                <a:off x="1638608" y="312952"/>
                <a:ext cx="1391760" cy="385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E74B7F-BCA7-42D2-BCB2-B92E351F529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20608" y="294952"/>
                  <a:ext cx="142740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7528B73-9161-4DC7-B461-3A879D8C35B7}"/>
                    </a:ext>
                  </a:extLst>
                </p14:cNvPr>
                <p14:cNvContentPartPr/>
                <p14:nvPr/>
              </p14:nvContentPartPr>
              <p14:xfrm>
                <a:off x="3257888" y="306832"/>
                <a:ext cx="390240" cy="332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7528B73-9161-4DC7-B461-3A879D8C35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39888" y="288832"/>
                  <a:ext cx="4258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8F87413-AE30-4045-83A8-788057755568}"/>
                    </a:ext>
                  </a:extLst>
                </p14:cNvPr>
                <p14:cNvContentPartPr/>
                <p14:nvPr/>
              </p14:nvContentPartPr>
              <p14:xfrm>
                <a:off x="4226648" y="307192"/>
                <a:ext cx="149040" cy="425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8F87413-AE30-4045-83A8-78805775556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08648" y="289192"/>
                  <a:ext cx="18468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6BDF89A-6FF7-4632-8A12-45ADF4C6778C}"/>
                    </a:ext>
                  </a:extLst>
                </p14:cNvPr>
                <p14:cNvContentPartPr/>
                <p14:nvPr/>
              </p14:nvContentPartPr>
              <p14:xfrm>
                <a:off x="4530848" y="284152"/>
                <a:ext cx="297360" cy="496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6BDF89A-6FF7-4632-8A12-45ADF4C6778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12848" y="266152"/>
                  <a:ext cx="33300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E7BC99D-53DE-436C-9EC4-8A458C913F18}"/>
                    </a:ext>
                  </a:extLst>
                </p14:cNvPr>
                <p14:cNvContentPartPr/>
                <p14:nvPr/>
              </p14:nvContentPartPr>
              <p14:xfrm>
                <a:off x="4801928" y="681592"/>
                <a:ext cx="144360" cy="235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E7BC99D-53DE-436C-9EC4-8A458C913F1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83883" y="663564"/>
                  <a:ext cx="180089" cy="271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8089FB4-6EE1-4471-9138-58E97E57A32A}"/>
                    </a:ext>
                  </a:extLst>
                </p14:cNvPr>
                <p14:cNvContentPartPr/>
                <p14:nvPr/>
              </p14:nvContentPartPr>
              <p14:xfrm>
                <a:off x="5029808" y="796072"/>
                <a:ext cx="126720" cy="106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8089FB4-6EE1-4471-9138-58E97E57A32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11757" y="778011"/>
                  <a:ext cx="162462" cy="1423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BC78C55-CE4D-436E-8B28-493B7209AC34}"/>
                    </a:ext>
                  </a:extLst>
                </p14:cNvPr>
                <p14:cNvContentPartPr/>
                <p14:nvPr/>
              </p14:nvContentPartPr>
              <p14:xfrm>
                <a:off x="5245808" y="825592"/>
                <a:ext cx="118440" cy="9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BC78C55-CE4D-436E-8B28-493B7209AC3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27808" y="807592"/>
                  <a:ext cx="1540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8C8DEB1-9B82-4B05-A69D-4CF38DDF0634}"/>
                    </a:ext>
                  </a:extLst>
                </p14:cNvPr>
                <p14:cNvContentPartPr/>
                <p14:nvPr/>
              </p14:nvContentPartPr>
              <p14:xfrm>
                <a:off x="5412848" y="712912"/>
                <a:ext cx="20520" cy="236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8C8DEB1-9B82-4B05-A69D-4CF38DDF063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94848" y="694912"/>
                  <a:ext cx="561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55FC74D-0355-40AF-BB2C-3990E68955AF}"/>
                    </a:ext>
                  </a:extLst>
                </p14:cNvPr>
                <p14:cNvContentPartPr/>
                <p14:nvPr/>
              </p14:nvContentPartPr>
              <p14:xfrm>
                <a:off x="5453888" y="308272"/>
                <a:ext cx="360000" cy="564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55FC74D-0355-40AF-BB2C-3990E68955A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35906" y="290261"/>
                  <a:ext cx="395604" cy="5997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D9DF99A-DDA8-4FFD-A600-5302571EB969}"/>
                    </a:ext>
                  </a:extLst>
                </p14:cNvPr>
                <p14:cNvContentPartPr/>
                <p14:nvPr/>
              </p14:nvContentPartPr>
              <p14:xfrm>
                <a:off x="6174608" y="458392"/>
                <a:ext cx="271800" cy="87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D9DF99A-DDA8-4FFD-A600-5302571EB96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56608" y="440392"/>
                  <a:ext cx="3074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33BB688-B2C1-42C0-9C40-1AD63A1C05FA}"/>
                    </a:ext>
                  </a:extLst>
                </p14:cNvPr>
                <p14:cNvContentPartPr/>
                <p14:nvPr/>
              </p14:nvContentPartPr>
              <p14:xfrm>
                <a:off x="6663848" y="401152"/>
                <a:ext cx="253440" cy="237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33BB688-B2C1-42C0-9C40-1AD63A1C05F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45848" y="383152"/>
                  <a:ext cx="2890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29200D9-08D2-4F80-9AF9-9B0D2C87DAA5}"/>
                    </a:ext>
                  </a:extLst>
                </p14:cNvPr>
                <p14:cNvContentPartPr/>
                <p14:nvPr/>
              </p14:nvContentPartPr>
              <p14:xfrm>
                <a:off x="7186928" y="333832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29200D9-08D2-4F80-9AF9-9B0D2C87DAA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168928" y="31583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F2B18C1-54CD-435F-9148-950AB07928B4}"/>
                    </a:ext>
                  </a:extLst>
                </p14:cNvPr>
                <p14:cNvContentPartPr/>
                <p14:nvPr/>
              </p14:nvContentPartPr>
              <p14:xfrm>
                <a:off x="472208" y="1004152"/>
                <a:ext cx="1666440" cy="363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F2B18C1-54CD-435F-9148-950AB07928B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4212" y="986152"/>
                  <a:ext cx="1702072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564CFB6-E4E9-4D85-A044-E96DA873D654}"/>
                    </a:ext>
                  </a:extLst>
                </p14:cNvPr>
                <p14:cNvContentPartPr/>
                <p14:nvPr/>
              </p14:nvContentPartPr>
              <p14:xfrm>
                <a:off x="1538168" y="997672"/>
                <a:ext cx="17640" cy="14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564CFB6-E4E9-4D85-A044-E96DA873D65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20168" y="979198"/>
                  <a:ext cx="53280" cy="506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7E4154E-57CC-4806-9DD8-98F7DEE11640}"/>
                    </a:ext>
                  </a:extLst>
                </p14:cNvPr>
                <p14:cNvContentPartPr/>
                <p14:nvPr/>
              </p14:nvContentPartPr>
              <p14:xfrm>
                <a:off x="2236208" y="1818832"/>
                <a:ext cx="440640" cy="191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7E4154E-57CC-4806-9DD8-98F7DEE1164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18208" y="1800832"/>
                  <a:ext cx="4762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B3C47BD-BEB8-4859-9AE5-41C6DC12735A}"/>
                    </a:ext>
                  </a:extLst>
                </p14:cNvPr>
                <p14:cNvContentPartPr/>
                <p14:nvPr/>
              </p14:nvContentPartPr>
              <p14:xfrm>
                <a:off x="2839208" y="1796152"/>
                <a:ext cx="225720" cy="25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B3C47BD-BEB8-4859-9AE5-41C6DC12735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21208" y="1778152"/>
                  <a:ext cx="2613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F271328-2C21-4CD7-BDD9-CD73FB6B53AD}"/>
                    </a:ext>
                  </a:extLst>
                </p14:cNvPr>
                <p14:cNvContentPartPr/>
                <p14:nvPr/>
              </p14:nvContentPartPr>
              <p14:xfrm>
                <a:off x="2841728" y="1911352"/>
                <a:ext cx="133560" cy="37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F271328-2C21-4CD7-BDD9-CD73FB6B53A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23728" y="1893352"/>
                  <a:ext cx="1692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37911E2-CB0C-4BD9-B0D9-7FA8C2A0A08C}"/>
                    </a:ext>
                  </a:extLst>
                </p14:cNvPr>
                <p14:cNvContentPartPr/>
                <p14:nvPr/>
              </p14:nvContentPartPr>
              <p14:xfrm>
                <a:off x="3248528" y="1404472"/>
                <a:ext cx="254160" cy="765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37911E2-CB0C-4BD9-B0D9-7FA8C2A0A08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30528" y="1386472"/>
                  <a:ext cx="289800" cy="8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4E58B51-4B82-4CCB-961C-77812C5C4370}"/>
                    </a:ext>
                  </a:extLst>
                </p14:cNvPr>
                <p14:cNvContentPartPr/>
                <p14:nvPr/>
              </p14:nvContentPartPr>
              <p14:xfrm>
                <a:off x="3699248" y="1507072"/>
                <a:ext cx="212040" cy="495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4E58B51-4B82-4CCB-961C-77812C5C437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81279" y="1489072"/>
                  <a:ext cx="24762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AE70894-15E3-4F5C-955C-78527B36E4C0}"/>
                    </a:ext>
                  </a:extLst>
                </p14:cNvPr>
                <p14:cNvContentPartPr/>
                <p14:nvPr/>
              </p14:nvContentPartPr>
              <p14:xfrm>
                <a:off x="4002368" y="1916032"/>
                <a:ext cx="173880" cy="169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AE70894-15E3-4F5C-955C-78527B36E4C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84405" y="1898070"/>
                  <a:ext cx="209446" cy="2051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3BE3CE1-405E-49EE-8208-928E53420428}"/>
                    </a:ext>
                  </a:extLst>
                </p14:cNvPr>
                <p14:cNvContentPartPr/>
                <p14:nvPr/>
              </p14:nvContentPartPr>
              <p14:xfrm>
                <a:off x="3580448" y="1486552"/>
                <a:ext cx="178560" cy="611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3BE3CE1-405E-49EE-8208-928E5342042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62484" y="1468552"/>
                  <a:ext cx="214128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107C2E9-773D-44AD-81AB-D3C2CA1BE549}"/>
                    </a:ext>
                  </a:extLst>
                </p14:cNvPr>
                <p14:cNvContentPartPr/>
                <p14:nvPr/>
              </p14:nvContentPartPr>
              <p14:xfrm>
                <a:off x="4574408" y="1505632"/>
                <a:ext cx="234000" cy="532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107C2E9-773D-44AD-81AB-D3C2CA1BE54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56408" y="1487632"/>
                  <a:ext cx="26964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566E80F-ABEF-44FA-A4AD-545942A916B1}"/>
                    </a:ext>
                  </a:extLst>
                </p14:cNvPr>
                <p14:cNvContentPartPr/>
                <p14:nvPr/>
              </p14:nvContentPartPr>
              <p14:xfrm>
                <a:off x="4899848" y="1976512"/>
                <a:ext cx="139320" cy="153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566E80F-ABEF-44FA-A4AD-545942A916B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81848" y="1958512"/>
                  <a:ext cx="1749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CA09E57-A680-44EF-A76C-C72B79EA4811}"/>
                    </a:ext>
                  </a:extLst>
                </p14:cNvPr>
                <p14:cNvContentPartPr/>
                <p14:nvPr/>
              </p14:nvContentPartPr>
              <p14:xfrm>
                <a:off x="5134928" y="1984792"/>
                <a:ext cx="70920" cy="144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CA09E57-A680-44EF-A76C-C72B79EA481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16836" y="1966792"/>
                  <a:ext cx="106742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17AA0CA-A6FB-4DBB-9C00-FDCCFA0B161D}"/>
                    </a:ext>
                  </a:extLst>
                </p14:cNvPr>
                <p14:cNvContentPartPr/>
                <p14:nvPr/>
              </p14:nvContentPartPr>
              <p14:xfrm>
                <a:off x="5132768" y="1988752"/>
                <a:ext cx="199440" cy="43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17AA0CA-A6FB-4DBB-9C00-FDCCFA0B161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14768" y="1970752"/>
                  <a:ext cx="2350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2A840FD-40D9-401A-8AC0-1BF9DDE3422E}"/>
                    </a:ext>
                  </a:extLst>
                </p14:cNvPr>
                <p14:cNvContentPartPr/>
                <p14:nvPr/>
              </p14:nvContentPartPr>
              <p14:xfrm>
                <a:off x="5379368" y="1930072"/>
                <a:ext cx="43200" cy="194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2A840FD-40D9-401A-8AC0-1BF9DDE3422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61368" y="1912072"/>
                  <a:ext cx="788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024F561-9F65-411A-9826-A371DF7008CC}"/>
                    </a:ext>
                  </a:extLst>
                </p14:cNvPr>
                <p14:cNvContentPartPr/>
                <p14:nvPr/>
              </p14:nvContentPartPr>
              <p14:xfrm>
                <a:off x="5393768" y="1854472"/>
                <a:ext cx="212040" cy="240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024F561-9F65-411A-9826-A371DF7008C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75768" y="1836472"/>
                  <a:ext cx="2476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B757317-9B63-4823-9D7C-B4BCE28F522D}"/>
                    </a:ext>
                  </a:extLst>
                </p14:cNvPr>
                <p14:cNvContentPartPr/>
                <p14:nvPr/>
              </p14:nvContentPartPr>
              <p14:xfrm>
                <a:off x="5929088" y="1323832"/>
                <a:ext cx="53640" cy="688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B757317-9B63-4823-9D7C-B4BCE28F522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11088" y="1305841"/>
                  <a:ext cx="89280" cy="7243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A233BB4-872F-4715-9E48-DF018AB464BD}"/>
                    </a:ext>
                  </a:extLst>
                </p14:cNvPr>
                <p14:cNvContentPartPr/>
                <p14:nvPr/>
              </p14:nvContentPartPr>
              <p14:xfrm>
                <a:off x="6481328" y="1408072"/>
                <a:ext cx="349920" cy="407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A233BB4-872F-4715-9E48-DF018AB464B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63309" y="1390072"/>
                  <a:ext cx="385597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2385293-9F89-4E65-A60C-0974BF8C4165}"/>
                    </a:ext>
                  </a:extLst>
                </p14:cNvPr>
                <p14:cNvContentPartPr/>
                <p14:nvPr/>
              </p14:nvContentPartPr>
              <p14:xfrm>
                <a:off x="6881288" y="1720912"/>
                <a:ext cx="179280" cy="151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2385293-9F89-4E65-A60C-0974BF8C416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863288" y="1702869"/>
                  <a:ext cx="214920" cy="187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1909092-B839-46B9-A585-61DE2E93BEDA}"/>
                    </a:ext>
                  </a:extLst>
                </p14:cNvPr>
                <p14:cNvContentPartPr/>
                <p14:nvPr/>
              </p14:nvContentPartPr>
              <p14:xfrm>
                <a:off x="7115648" y="1765192"/>
                <a:ext cx="125280" cy="142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1909092-B839-46B9-A585-61DE2E93BED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97648" y="1747192"/>
                  <a:ext cx="1609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76261AF-578E-42FD-83C0-DA2285B911E4}"/>
                    </a:ext>
                  </a:extLst>
                </p14:cNvPr>
                <p14:cNvContentPartPr/>
                <p14:nvPr/>
              </p14:nvContentPartPr>
              <p14:xfrm>
                <a:off x="7297808" y="1812352"/>
                <a:ext cx="172440" cy="23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76261AF-578E-42FD-83C0-DA2285B911E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79808" y="1794352"/>
                  <a:ext cx="2080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4419D9A-4E87-4D7E-96E5-9663FBEDACC8}"/>
                    </a:ext>
                  </a:extLst>
                </p14:cNvPr>
                <p14:cNvContentPartPr/>
                <p14:nvPr/>
              </p14:nvContentPartPr>
              <p14:xfrm>
                <a:off x="7531808" y="1664032"/>
                <a:ext cx="33480" cy="222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4419D9A-4E87-4D7E-96E5-9663FBEDACC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13808" y="1646032"/>
                  <a:ext cx="691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268449F-AA8E-44AC-B8EF-1945B2784042}"/>
                    </a:ext>
                  </a:extLst>
                </p14:cNvPr>
                <p14:cNvContentPartPr/>
                <p14:nvPr/>
              </p14:nvContentPartPr>
              <p14:xfrm>
                <a:off x="7573568" y="1358392"/>
                <a:ext cx="236520" cy="10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268449F-AA8E-44AC-B8EF-1945B278404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55568" y="1340973"/>
                  <a:ext cx="272160" cy="452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C5D9DC9-EAE8-40DA-9C86-7C5C0DFD02B3}"/>
                    </a:ext>
                  </a:extLst>
                </p14:cNvPr>
                <p14:cNvContentPartPr/>
                <p14:nvPr/>
              </p14:nvContentPartPr>
              <p14:xfrm>
                <a:off x="7628288" y="1469272"/>
                <a:ext cx="170280" cy="19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C5D9DC9-EAE8-40DA-9C86-7C5C0DFD02B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10288" y="1451272"/>
                  <a:ext cx="2059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680BA7A-5FF0-4EF6-B28A-C1AA00DCC480}"/>
                    </a:ext>
                  </a:extLst>
                </p14:cNvPr>
                <p14:cNvContentPartPr/>
                <p14:nvPr/>
              </p14:nvContentPartPr>
              <p14:xfrm>
                <a:off x="8019968" y="1274872"/>
                <a:ext cx="193680" cy="306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680BA7A-5FF0-4EF6-B28A-C1AA00DCC48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001968" y="1256872"/>
                  <a:ext cx="2293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C84D8D2-C000-4536-B755-A30A54964E34}"/>
                    </a:ext>
                  </a:extLst>
                </p14:cNvPr>
                <p14:cNvContentPartPr/>
                <p14:nvPr/>
              </p14:nvContentPartPr>
              <p14:xfrm>
                <a:off x="8742128" y="1125832"/>
                <a:ext cx="140760" cy="300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C84D8D2-C000-4536-B755-A30A54964E3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724082" y="1107832"/>
                  <a:ext cx="176491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9D5BC03-939E-4754-848A-547F6E908A87}"/>
                    </a:ext>
                  </a:extLst>
                </p14:cNvPr>
                <p14:cNvContentPartPr/>
                <p14:nvPr/>
              </p14:nvContentPartPr>
              <p14:xfrm>
                <a:off x="8620808" y="1324912"/>
                <a:ext cx="3387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9D5BC03-939E-4754-848A-547F6E908A8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602808" y="1306912"/>
                  <a:ext cx="374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2820710-E4BA-43A9-B86D-78735666717A}"/>
                    </a:ext>
                  </a:extLst>
                </p14:cNvPr>
                <p14:cNvContentPartPr/>
                <p14:nvPr/>
              </p14:nvContentPartPr>
              <p14:xfrm>
                <a:off x="9160808" y="1293232"/>
                <a:ext cx="242640" cy="194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2820710-E4BA-43A9-B86D-78735666717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142808" y="1275232"/>
                  <a:ext cx="2782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1448696-FC20-4560-99AE-F02D33243E28}"/>
                    </a:ext>
                  </a:extLst>
                </p14:cNvPr>
                <p14:cNvContentPartPr/>
                <p14:nvPr/>
              </p14:nvContentPartPr>
              <p14:xfrm>
                <a:off x="9581648" y="1320592"/>
                <a:ext cx="118440" cy="281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1448696-FC20-4560-99AE-F02D33243E2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63648" y="1302592"/>
                  <a:ext cx="1540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CBB7E5D-5601-48F9-BE34-C9B7FA87D262}"/>
                    </a:ext>
                  </a:extLst>
                </p14:cNvPr>
                <p14:cNvContentPartPr/>
                <p14:nvPr/>
              </p14:nvContentPartPr>
              <p14:xfrm>
                <a:off x="9588848" y="1422472"/>
                <a:ext cx="127440" cy="34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CBB7E5D-5601-48F9-BE34-C9B7FA87D26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570848" y="1404472"/>
                  <a:ext cx="1630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826D794-02A0-45B3-9A78-A24387ED10FE}"/>
                    </a:ext>
                  </a:extLst>
                </p14:cNvPr>
                <p14:cNvContentPartPr/>
                <p14:nvPr/>
              </p14:nvContentPartPr>
              <p14:xfrm>
                <a:off x="9940928" y="1290712"/>
                <a:ext cx="311040" cy="273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826D794-02A0-45B3-9A78-A24387ED10F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922928" y="1272712"/>
                  <a:ext cx="3466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6CA003C-DA16-4457-88D7-0DC7DED0C89C}"/>
                    </a:ext>
                  </a:extLst>
                </p14:cNvPr>
                <p14:cNvContentPartPr/>
                <p14:nvPr/>
              </p14:nvContentPartPr>
              <p14:xfrm>
                <a:off x="10366448" y="1135552"/>
                <a:ext cx="320760" cy="808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6CA003C-DA16-4457-88D7-0DC7DED0C89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348428" y="1117552"/>
                  <a:ext cx="356440" cy="84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7D08F82-48E0-4D14-94AE-6232A880DEC3}"/>
                    </a:ext>
                  </a:extLst>
                </p14:cNvPr>
                <p14:cNvContentPartPr/>
                <p14:nvPr/>
              </p14:nvContentPartPr>
              <p14:xfrm>
                <a:off x="872528" y="2591032"/>
                <a:ext cx="378000" cy="367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7D08F82-48E0-4D14-94AE-6232A880DEC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4528" y="2573050"/>
                  <a:ext cx="413640" cy="403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86AEEFA-EB64-43E5-93C5-84228A75A291}"/>
                    </a:ext>
                  </a:extLst>
                </p14:cNvPr>
                <p14:cNvContentPartPr/>
                <p14:nvPr/>
              </p14:nvContentPartPr>
              <p14:xfrm>
                <a:off x="1511168" y="2591032"/>
                <a:ext cx="291600" cy="275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86AEEFA-EB64-43E5-93C5-84228A75A29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493168" y="2573032"/>
                  <a:ext cx="3272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6D52524-3B73-44B3-8517-042628858D1B}"/>
                    </a:ext>
                  </a:extLst>
                </p14:cNvPr>
                <p14:cNvContentPartPr/>
                <p14:nvPr/>
              </p14:nvContentPartPr>
              <p14:xfrm>
                <a:off x="941648" y="3237232"/>
                <a:ext cx="1677240" cy="1101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6D52524-3B73-44B3-8517-042628858D1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23652" y="3219291"/>
                  <a:ext cx="1712872" cy="1456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54F188D-A3EA-4065-9671-0050E5DB3BBC}"/>
                    </a:ext>
                  </a:extLst>
                </p14:cNvPr>
                <p14:cNvContentPartPr/>
                <p14:nvPr/>
              </p14:nvContentPartPr>
              <p14:xfrm>
                <a:off x="2215688" y="2555392"/>
                <a:ext cx="337680" cy="453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54F188D-A3EA-4065-9671-0050E5DB3BB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197688" y="2537406"/>
                  <a:ext cx="373320" cy="4895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1F06EF1-23C3-4FA7-821F-221A8714939D}"/>
                    </a:ext>
                  </a:extLst>
                </p14:cNvPr>
                <p14:cNvContentPartPr/>
                <p14:nvPr/>
              </p14:nvContentPartPr>
              <p14:xfrm>
                <a:off x="2613848" y="2560072"/>
                <a:ext cx="123480" cy="4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1F06EF1-23C3-4FA7-821F-221A8714939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595900" y="2540436"/>
                  <a:ext cx="159016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C42CFC4-1507-4266-B0AC-0B626DC0568D}"/>
                    </a:ext>
                  </a:extLst>
                </p14:cNvPr>
                <p14:cNvContentPartPr/>
                <p14:nvPr/>
              </p14:nvContentPartPr>
              <p14:xfrm>
                <a:off x="2878448" y="2382232"/>
                <a:ext cx="4320" cy="9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C42CFC4-1507-4266-B0AC-0B626DC0568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861833" y="2364232"/>
                  <a:ext cx="37218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83BBE46-C48F-417C-A7C9-2C3A0351E1CC}"/>
                    </a:ext>
                  </a:extLst>
                </p14:cNvPr>
                <p14:cNvContentPartPr/>
                <p14:nvPr/>
              </p14:nvContentPartPr>
              <p14:xfrm>
                <a:off x="2665328" y="2351632"/>
                <a:ext cx="16920" cy="231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83BBE46-C48F-417C-A7C9-2C3A0351E1C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647703" y="2333632"/>
                  <a:ext cx="51818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A7BFE53-59DF-4440-8E0F-182F228A6B15}"/>
                    </a:ext>
                  </a:extLst>
                </p14:cNvPr>
                <p14:cNvContentPartPr/>
                <p14:nvPr/>
              </p14:nvContentPartPr>
              <p14:xfrm>
                <a:off x="3075728" y="2537752"/>
                <a:ext cx="159840" cy="352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A7BFE53-59DF-4440-8E0F-182F228A6B1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057687" y="2519770"/>
                  <a:ext cx="195560" cy="3880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8B36112-990B-4410-B01F-D90AEB21C413}"/>
                    </a:ext>
                  </a:extLst>
                </p14:cNvPr>
                <p14:cNvContentPartPr/>
                <p14:nvPr/>
              </p14:nvContentPartPr>
              <p14:xfrm>
                <a:off x="3250328" y="2488792"/>
                <a:ext cx="912960" cy="437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8B36112-990B-4410-B01F-D90AEB21C41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232335" y="2470792"/>
                  <a:ext cx="948586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1442A30-ECB3-4DA7-A0A3-870B6FC55C4B}"/>
                    </a:ext>
                  </a:extLst>
                </p14:cNvPr>
                <p14:cNvContentPartPr/>
                <p14:nvPr/>
              </p14:nvContentPartPr>
              <p14:xfrm>
                <a:off x="4430408" y="2664112"/>
                <a:ext cx="38160" cy="28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1442A30-ECB3-4DA7-A0A3-870B6FC55C4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412408" y="2646112"/>
                  <a:ext cx="73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D87F393-1D5A-44E5-B0AE-AD499FA88234}"/>
                    </a:ext>
                  </a:extLst>
                </p14:cNvPr>
                <p14:cNvContentPartPr/>
                <p14:nvPr/>
              </p14:nvContentPartPr>
              <p14:xfrm>
                <a:off x="3185888" y="2996392"/>
                <a:ext cx="720000" cy="29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D87F393-1D5A-44E5-B0AE-AD499FA8823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167888" y="2978392"/>
                  <a:ext cx="7556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9B17D6E-30C7-4C29-B445-C96010A4CFCD}"/>
                    </a:ext>
                  </a:extLst>
                </p14:cNvPr>
                <p14:cNvContentPartPr/>
                <p14:nvPr/>
              </p14:nvContentPartPr>
              <p14:xfrm>
                <a:off x="4976888" y="2516152"/>
                <a:ext cx="1363320" cy="604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9B17D6E-30C7-4C29-B445-C96010A4CFC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958883" y="2498152"/>
                  <a:ext cx="1398969" cy="64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91477E3-8D19-4DE5-AA2D-CCA7D7FC602D}"/>
                    </a:ext>
                  </a:extLst>
                </p14:cNvPr>
                <p14:cNvContentPartPr/>
                <p14:nvPr/>
              </p14:nvContentPartPr>
              <p14:xfrm>
                <a:off x="6732248" y="2546032"/>
                <a:ext cx="391680" cy="295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91477E3-8D19-4DE5-AA2D-CCA7D7FC602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714248" y="2528032"/>
                  <a:ext cx="4273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EAB6A18-EA7D-41C2-8D96-5C0E0029B13E}"/>
                    </a:ext>
                  </a:extLst>
                </p14:cNvPr>
                <p14:cNvContentPartPr/>
                <p14:nvPr/>
              </p14:nvContentPartPr>
              <p14:xfrm>
                <a:off x="7505528" y="2607592"/>
                <a:ext cx="221400" cy="195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EAB6A18-EA7D-41C2-8D96-5C0E0029B13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87528" y="2589592"/>
                  <a:ext cx="2570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CFE62AF-4279-4021-89E4-D3E1E45BB2F4}"/>
                    </a:ext>
                  </a:extLst>
                </p14:cNvPr>
                <p14:cNvContentPartPr/>
                <p14:nvPr/>
              </p14:nvContentPartPr>
              <p14:xfrm>
                <a:off x="7532528" y="2530192"/>
                <a:ext cx="46080" cy="24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CFE62AF-4279-4021-89E4-D3E1E45BB2F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514668" y="2512449"/>
                  <a:ext cx="81444" cy="59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0937270-316E-4467-A2FD-85940F7E996F}"/>
                    </a:ext>
                  </a:extLst>
                </p14:cNvPr>
                <p14:cNvContentPartPr/>
                <p14:nvPr/>
              </p14:nvContentPartPr>
              <p14:xfrm>
                <a:off x="8055968" y="2200432"/>
                <a:ext cx="1348200" cy="658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0937270-316E-4467-A2FD-85940F7E996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037963" y="2182422"/>
                  <a:ext cx="1383850" cy="6944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F9524D4-8039-4DFC-A4D1-780ABCFBE055}"/>
                    </a:ext>
                  </a:extLst>
                </p14:cNvPr>
                <p14:cNvContentPartPr/>
                <p14:nvPr/>
              </p14:nvContentPartPr>
              <p14:xfrm>
                <a:off x="9051728" y="2250472"/>
                <a:ext cx="33120" cy="226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F9524D4-8039-4DFC-A4D1-780ABCFBE05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033728" y="2232182"/>
                  <a:ext cx="68760" cy="588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B0081EC-F4B6-4E07-83A1-E55ADF5D4B23}"/>
                    </a:ext>
                  </a:extLst>
                </p14:cNvPr>
                <p14:cNvContentPartPr/>
                <p14:nvPr/>
              </p14:nvContentPartPr>
              <p14:xfrm>
                <a:off x="9546368" y="2489872"/>
                <a:ext cx="558000" cy="181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B0081EC-F4B6-4E07-83A1-E55ADF5D4B2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28368" y="2471872"/>
                  <a:ext cx="5936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8F0E7C2-37E5-4A21-BDD9-5C7F9EFAA2F0}"/>
                    </a:ext>
                  </a:extLst>
                </p14:cNvPr>
                <p14:cNvContentPartPr/>
                <p14:nvPr/>
              </p14:nvContentPartPr>
              <p14:xfrm>
                <a:off x="10353488" y="2277832"/>
                <a:ext cx="1247400" cy="404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8F0E7C2-37E5-4A21-BDD9-5C7F9EFAA2F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335483" y="2259832"/>
                  <a:ext cx="128305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EA9FC9B-9864-4C70-A964-0C6DA6DCF5C3}"/>
                    </a:ext>
                  </a:extLst>
                </p14:cNvPr>
                <p14:cNvContentPartPr/>
                <p14:nvPr/>
              </p14:nvContentPartPr>
              <p14:xfrm>
                <a:off x="7041488" y="3483832"/>
                <a:ext cx="480960" cy="3700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EA9FC9B-9864-4C70-A964-0C6DA6DCF5C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023488" y="3465832"/>
                  <a:ext cx="5166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CC0E256-A3FD-449A-90B3-B2DC8F1BF6F1}"/>
                    </a:ext>
                  </a:extLst>
                </p14:cNvPr>
                <p14:cNvContentPartPr/>
                <p14:nvPr/>
              </p14:nvContentPartPr>
              <p14:xfrm>
                <a:off x="7118888" y="3473032"/>
                <a:ext cx="375120" cy="151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CC0E256-A3FD-449A-90B3-B2DC8F1BF6F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00888" y="3455032"/>
                  <a:ext cx="4107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92BCA7D-55C1-4E0E-B0AE-E42B410B38F6}"/>
                    </a:ext>
                  </a:extLst>
                </p14:cNvPr>
                <p14:cNvContentPartPr/>
                <p14:nvPr/>
              </p14:nvContentPartPr>
              <p14:xfrm>
                <a:off x="7904048" y="3457552"/>
                <a:ext cx="232200" cy="267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92BCA7D-55C1-4E0E-B0AE-E42B410B38F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886048" y="3439552"/>
                  <a:ext cx="2678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1748928-B4FD-4D16-9E1E-8AB084596410}"/>
                    </a:ext>
                  </a:extLst>
                </p14:cNvPr>
                <p14:cNvContentPartPr/>
                <p14:nvPr/>
              </p14:nvContentPartPr>
              <p14:xfrm>
                <a:off x="8305448" y="3612712"/>
                <a:ext cx="11880" cy="129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1748928-B4FD-4D16-9E1E-8AB08459641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287448" y="3594712"/>
                  <a:ext cx="475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D4B72C1-391C-4ABB-A1DE-A235CFD5C45D}"/>
                    </a:ext>
                  </a:extLst>
                </p14:cNvPr>
                <p14:cNvContentPartPr/>
                <p14:nvPr/>
              </p14:nvContentPartPr>
              <p14:xfrm>
                <a:off x="8494808" y="3419392"/>
                <a:ext cx="32040" cy="313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D4B72C1-391C-4ABB-A1DE-A235CFD5C45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476808" y="3401392"/>
                  <a:ext cx="676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53D1B49-E756-4229-B426-957F7F3E34F7}"/>
                    </a:ext>
                  </a:extLst>
                </p14:cNvPr>
                <p14:cNvContentPartPr/>
                <p14:nvPr/>
              </p14:nvContentPartPr>
              <p14:xfrm>
                <a:off x="8390768" y="3447472"/>
                <a:ext cx="274320" cy="122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53D1B49-E756-4229-B426-957F7F3E34F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372768" y="3429472"/>
                  <a:ext cx="3099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5E08AE8-F1F6-4A32-AA3D-99A2BA89A148}"/>
                    </a:ext>
                  </a:extLst>
                </p14:cNvPr>
                <p14:cNvContentPartPr/>
                <p14:nvPr/>
              </p14:nvContentPartPr>
              <p14:xfrm>
                <a:off x="8807648" y="3607672"/>
                <a:ext cx="20520" cy="21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5E08AE8-F1F6-4A32-AA3D-99A2BA89A14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789648" y="3589672"/>
                  <a:ext cx="561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17D1B16-11E8-48BD-BBBB-4026A371A249}"/>
                    </a:ext>
                  </a:extLst>
                </p14:cNvPr>
                <p14:cNvContentPartPr/>
                <p14:nvPr/>
              </p14:nvContentPartPr>
              <p14:xfrm>
                <a:off x="9130928" y="3316432"/>
                <a:ext cx="250560" cy="4330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17D1B16-11E8-48BD-BBBB-4026A371A24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112928" y="3298432"/>
                  <a:ext cx="28620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1AF3200-F286-4322-925B-AE8C5BBFA742}"/>
                    </a:ext>
                  </a:extLst>
                </p14:cNvPr>
                <p14:cNvContentPartPr/>
                <p14:nvPr/>
              </p14:nvContentPartPr>
              <p14:xfrm>
                <a:off x="9496688" y="3191512"/>
                <a:ext cx="176040" cy="12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1AF3200-F286-4322-925B-AE8C5BBFA74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478725" y="3173512"/>
                  <a:ext cx="211607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043D6C9-E46F-4F16-AD8E-50044F6C24C8}"/>
                    </a:ext>
                  </a:extLst>
                </p14:cNvPr>
                <p14:cNvContentPartPr/>
                <p14:nvPr/>
              </p14:nvContentPartPr>
              <p14:xfrm>
                <a:off x="9688928" y="3036712"/>
                <a:ext cx="33480" cy="2955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043D6C9-E46F-4F16-AD8E-50044F6C24C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670928" y="3018690"/>
                  <a:ext cx="69120" cy="3312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1208D1E-75F3-4B26-B50D-19AABB232093}"/>
                    </a:ext>
                  </a:extLst>
                </p14:cNvPr>
                <p14:cNvContentPartPr/>
                <p14:nvPr/>
              </p14:nvContentPartPr>
              <p14:xfrm>
                <a:off x="9790448" y="3402832"/>
                <a:ext cx="455760" cy="226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1208D1E-75F3-4B26-B50D-19AABB23209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772434" y="3384832"/>
                  <a:ext cx="491428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F205AA9-8EB9-4FD6-BF46-ED8C0CD60E12}"/>
                    </a:ext>
                  </a:extLst>
                </p14:cNvPr>
                <p14:cNvContentPartPr/>
                <p14:nvPr/>
              </p14:nvContentPartPr>
              <p14:xfrm>
                <a:off x="10335848" y="3368632"/>
                <a:ext cx="258840" cy="307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F205AA9-8EB9-4FD6-BF46-ED8C0CD60E1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317848" y="3350632"/>
                  <a:ext cx="2944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4EF2CC7-C757-40D0-9568-179E311D43C7}"/>
                    </a:ext>
                  </a:extLst>
                </p14:cNvPr>
                <p14:cNvContentPartPr/>
                <p14:nvPr/>
              </p14:nvContentPartPr>
              <p14:xfrm>
                <a:off x="608648" y="3903952"/>
                <a:ext cx="7920" cy="55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4EF2CC7-C757-40D0-9568-179E311D43C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90648" y="3885952"/>
                  <a:ext cx="435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6BBB186-7C50-463D-821B-4BAF9EDC5EDA}"/>
                    </a:ext>
                  </a:extLst>
                </p14:cNvPr>
                <p14:cNvContentPartPr/>
                <p14:nvPr/>
              </p14:nvContentPartPr>
              <p14:xfrm>
                <a:off x="747608" y="3758872"/>
                <a:ext cx="42840" cy="55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6BBB186-7C50-463D-821B-4BAF9EDC5ED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29608" y="3740754"/>
                  <a:ext cx="78480" cy="913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CBB9FCE-271E-438E-8966-A2E180348042}"/>
                    </a:ext>
                  </a:extLst>
                </p14:cNvPr>
                <p14:cNvContentPartPr/>
                <p14:nvPr/>
              </p14:nvContentPartPr>
              <p14:xfrm>
                <a:off x="940928" y="3965152"/>
                <a:ext cx="5760" cy="32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CBB9FCE-271E-438E-8966-A2E18034804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21728" y="3947152"/>
                  <a:ext cx="43776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D0FF2E3-1D9A-4EBE-800A-5B20D9BDA99A}"/>
                    </a:ext>
                  </a:extLst>
                </p14:cNvPr>
                <p14:cNvContentPartPr/>
                <p14:nvPr/>
              </p14:nvContentPartPr>
              <p14:xfrm>
                <a:off x="1093568" y="3808192"/>
                <a:ext cx="448560" cy="291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D0FF2E3-1D9A-4EBE-800A-5B20D9BDA99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75568" y="3790192"/>
                  <a:ext cx="4842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4590379-E28D-4C29-9A02-FA3D303B6D38}"/>
                    </a:ext>
                  </a:extLst>
                </p14:cNvPr>
                <p14:cNvContentPartPr/>
                <p14:nvPr/>
              </p14:nvContentPartPr>
              <p14:xfrm>
                <a:off x="1796288" y="3738712"/>
                <a:ext cx="294840" cy="275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4590379-E28D-4C29-9A02-FA3D303B6D3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78310" y="3720712"/>
                  <a:ext cx="330437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B317162-EF3E-4ABD-996D-3882CCE7636B}"/>
                    </a:ext>
                  </a:extLst>
                </p14:cNvPr>
                <p14:cNvContentPartPr/>
                <p14:nvPr/>
              </p14:nvContentPartPr>
              <p14:xfrm>
                <a:off x="2272928" y="3614152"/>
                <a:ext cx="294120" cy="392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B317162-EF3E-4ABD-996D-3882CCE7636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254928" y="3596152"/>
                  <a:ext cx="32976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6313592-9641-42AA-ABFF-46CE129F0B24}"/>
                    </a:ext>
                  </a:extLst>
                </p14:cNvPr>
                <p14:cNvContentPartPr/>
                <p14:nvPr/>
              </p14:nvContentPartPr>
              <p14:xfrm>
                <a:off x="2810048" y="3406792"/>
                <a:ext cx="35640" cy="257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6313592-9641-42AA-ABFF-46CE129F0B2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792048" y="3388792"/>
                  <a:ext cx="712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B9C9B8A-3062-4FF8-8058-FB3295DA2220}"/>
                    </a:ext>
                  </a:extLst>
                </p14:cNvPr>
                <p14:cNvContentPartPr/>
                <p14:nvPr/>
              </p14:nvContentPartPr>
              <p14:xfrm>
                <a:off x="2653448" y="3604432"/>
                <a:ext cx="297720" cy="22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B9C9B8A-3062-4FF8-8058-FB3295DA222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635426" y="3586432"/>
                  <a:ext cx="333403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1360FB8-271C-476A-978E-C33847F530B7}"/>
                    </a:ext>
                  </a:extLst>
                </p14:cNvPr>
                <p14:cNvContentPartPr/>
                <p14:nvPr/>
              </p14:nvContentPartPr>
              <p14:xfrm>
                <a:off x="3168248" y="3954352"/>
                <a:ext cx="7560" cy="175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1360FB8-271C-476A-978E-C33847F530B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151066" y="3936352"/>
                  <a:ext cx="415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37EC286-CC48-4E1C-9C68-4459981DC6B5}"/>
                    </a:ext>
                  </a:extLst>
                </p14:cNvPr>
                <p14:cNvContentPartPr/>
                <p14:nvPr/>
              </p14:nvContentPartPr>
              <p14:xfrm>
                <a:off x="3923888" y="3593632"/>
                <a:ext cx="810000" cy="3859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37EC286-CC48-4E1C-9C68-4459981DC6B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05896" y="3575615"/>
                  <a:ext cx="845624" cy="4215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15793E7-BB73-46FD-909B-BA21C2038F15}"/>
                    </a:ext>
                  </a:extLst>
                </p14:cNvPr>
                <p14:cNvContentPartPr/>
                <p14:nvPr/>
              </p14:nvContentPartPr>
              <p14:xfrm>
                <a:off x="4740728" y="3614872"/>
                <a:ext cx="1627200" cy="4204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15793E7-BB73-46FD-909B-BA21C2038F1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722728" y="3596872"/>
                  <a:ext cx="166284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17DFFFA-2FB7-481D-93DB-C39E05096902}"/>
                    </a:ext>
                  </a:extLst>
                </p14:cNvPr>
                <p14:cNvContentPartPr/>
                <p14:nvPr/>
              </p14:nvContentPartPr>
              <p14:xfrm>
                <a:off x="664088" y="4373752"/>
                <a:ext cx="882000" cy="452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17DFFFA-2FB7-481D-93DB-C39E0509690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46088" y="4355738"/>
                  <a:ext cx="917640" cy="4881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4591E0B-44E7-48B8-B088-9ED468457400}"/>
                    </a:ext>
                  </a:extLst>
                </p14:cNvPr>
                <p14:cNvContentPartPr/>
                <p14:nvPr/>
              </p14:nvContentPartPr>
              <p14:xfrm>
                <a:off x="1935608" y="4333792"/>
                <a:ext cx="367200" cy="5407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4591E0B-44E7-48B8-B088-9ED46845740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917626" y="4315792"/>
                  <a:ext cx="402805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53792FE-CC4F-4592-9190-F5387FBB53CF}"/>
                    </a:ext>
                  </a:extLst>
                </p14:cNvPr>
                <p14:cNvContentPartPr/>
                <p14:nvPr/>
              </p14:nvContentPartPr>
              <p14:xfrm>
                <a:off x="2370848" y="4811512"/>
                <a:ext cx="210240" cy="2044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53792FE-CC4F-4592-9190-F5387FBB53C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352848" y="4793544"/>
                  <a:ext cx="245880" cy="2400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05AA5F1-7FE3-4D5D-BBB8-90FBC3A3A81C}"/>
                    </a:ext>
                  </a:extLst>
                </p14:cNvPr>
                <p14:cNvContentPartPr/>
                <p14:nvPr/>
              </p14:nvContentPartPr>
              <p14:xfrm>
                <a:off x="2695208" y="4454752"/>
                <a:ext cx="251640" cy="3204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05AA5F1-7FE3-4D5D-BBB8-90FBC3A3A81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677182" y="4436752"/>
                  <a:ext cx="287331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25286DA-DC79-4CE6-8F36-1A0DF3964A00}"/>
                    </a:ext>
                  </a:extLst>
                </p14:cNvPr>
                <p14:cNvContentPartPr/>
                <p14:nvPr/>
              </p14:nvContentPartPr>
              <p14:xfrm>
                <a:off x="2826248" y="4543672"/>
                <a:ext cx="185040" cy="226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25286DA-DC79-4CE6-8F36-1A0DF3964A0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808248" y="4525672"/>
                  <a:ext cx="220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1CBCCD4-C0F8-4E8E-94C2-21776C78F548}"/>
                    </a:ext>
                  </a:extLst>
                </p14:cNvPr>
                <p14:cNvContentPartPr/>
                <p14:nvPr/>
              </p14:nvContentPartPr>
              <p14:xfrm>
                <a:off x="3230528" y="4304272"/>
                <a:ext cx="295560" cy="4510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1CBCCD4-C0F8-4E8E-94C2-21776C78F54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212528" y="4286286"/>
                  <a:ext cx="331200" cy="4866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23D8225-1D4A-4E67-A340-CE250F165740}"/>
                    </a:ext>
                  </a:extLst>
                </p14:cNvPr>
                <p14:cNvContentPartPr/>
                <p14:nvPr/>
              </p14:nvContentPartPr>
              <p14:xfrm>
                <a:off x="3697448" y="4112392"/>
                <a:ext cx="18360" cy="261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23D8225-1D4A-4E67-A340-CE250F16574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679448" y="4094392"/>
                  <a:ext cx="540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9820285-A73F-4BE3-BE18-63D34355DD67}"/>
                    </a:ext>
                  </a:extLst>
                </p14:cNvPr>
                <p14:cNvContentPartPr/>
                <p14:nvPr/>
              </p14:nvContentPartPr>
              <p14:xfrm>
                <a:off x="3589088" y="4314352"/>
                <a:ext cx="287640" cy="122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9820285-A73F-4BE3-BE18-63D34355DD6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571088" y="4296352"/>
                  <a:ext cx="3232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F6A31F8-CCBB-47EB-BC43-604125EBA5A1}"/>
                    </a:ext>
                  </a:extLst>
                </p14:cNvPr>
                <p14:cNvContentPartPr/>
                <p14:nvPr/>
              </p14:nvContentPartPr>
              <p14:xfrm>
                <a:off x="3931448" y="4771192"/>
                <a:ext cx="60840" cy="199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F6A31F8-CCBB-47EB-BC43-604125EBA5A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913448" y="4753224"/>
                  <a:ext cx="96480" cy="2350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6096003-7000-422A-AC6D-DF978CCE5D4B}"/>
                    </a:ext>
                  </a:extLst>
                </p14:cNvPr>
                <p14:cNvContentPartPr/>
                <p14:nvPr/>
              </p14:nvContentPartPr>
              <p14:xfrm>
                <a:off x="4718768" y="4385272"/>
                <a:ext cx="706320" cy="4064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6096003-7000-422A-AC6D-DF978CCE5D4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700768" y="4367272"/>
                  <a:ext cx="7419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4AF5D27-613F-4DB7-AF4A-E938EB215B20}"/>
                    </a:ext>
                  </a:extLst>
                </p14:cNvPr>
                <p14:cNvContentPartPr/>
                <p14:nvPr/>
              </p14:nvContentPartPr>
              <p14:xfrm>
                <a:off x="5700848" y="4356832"/>
                <a:ext cx="246240" cy="5263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4AF5D27-613F-4DB7-AF4A-E938EB215B2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682874" y="4338844"/>
                  <a:ext cx="281828" cy="561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554019A-4C69-4371-A3E2-08146077A835}"/>
                    </a:ext>
                  </a:extLst>
                </p14:cNvPr>
                <p14:cNvContentPartPr/>
                <p14:nvPr/>
              </p14:nvContentPartPr>
              <p14:xfrm>
                <a:off x="6000368" y="4807552"/>
                <a:ext cx="114480" cy="1771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554019A-4C69-4371-A3E2-08146077A83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982368" y="4789552"/>
                  <a:ext cx="1501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C1F891C-5AB7-4353-95AF-EA8C0C0D2E9A}"/>
                    </a:ext>
                  </a:extLst>
                </p14:cNvPr>
                <p14:cNvContentPartPr/>
                <p14:nvPr/>
              </p14:nvContentPartPr>
              <p14:xfrm>
                <a:off x="6330848" y="4350712"/>
                <a:ext cx="304200" cy="37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C1F891C-5AB7-4353-95AF-EA8C0C0D2E9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312848" y="4332712"/>
                  <a:ext cx="3398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D75997B-06BB-4E90-A2BA-0C05DC8A5111}"/>
                    </a:ext>
                  </a:extLst>
                </p14:cNvPr>
                <p14:cNvContentPartPr/>
                <p14:nvPr/>
              </p14:nvContentPartPr>
              <p14:xfrm>
                <a:off x="6433448" y="4407592"/>
                <a:ext cx="144000" cy="30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D75997B-06BB-4E90-A2BA-0C05DC8A511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415448" y="4389592"/>
                  <a:ext cx="1796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C03B345-7D69-4E55-AE0C-AD4C62674EAF}"/>
                    </a:ext>
                  </a:extLst>
                </p14:cNvPr>
                <p14:cNvContentPartPr/>
                <p14:nvPr/>
              </p14:nvContentPartPr>
              <p14:xfrm>
                <a:off x="6859328" y="4026712"/>
                <a:ext cx="303840" cy="1057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C03B345-7D69-4E55-AE0C-AD4C62674EA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841328" y="4008706"/>
                  <a:ext cx="339480" cy="10929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1186853-589E-4A4F-9F4F-FC059B4B4B00}"/>
                    </a:ext>
                  </a:extLst>
                </p14:cNvPr>
                <p14:cNvContentPartPr/>
                <p14:nvPr/>
              </p14:nvContentPartPr>
              <p14:xfrm>
                <a:off x="7259648" y="4025632"/>
                <a:ext cx="269640" cy="5238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1186853-589E-4A4F-9F4F-FC059B4B4B0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241648" y="4007632"/>
                  <a:ext cx="30528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81817FC-23FE-4F4E-899C-E635318ADB27}"/>
                    </a:ext>
                  </a:extLst>
                </p14:cNvPr>
                <p14:cNvContentPartPr/>
                <p14:nvPr/>
              </p14:nvContentPartPr>
              <p14:xfrm>
                <a:off x="7559528" y="4408312"/>
                <a:ext cx="136080" cy="1162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81817FC-23FE-4F4E-899C-E635318ADB2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541480" y="4390312"/>
                  <a:ext cx="171815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22B9672-D405-415A-93C6-92A97117CE46}"/>
                    </a:ext>
                  </a:extLst>
                </p14:cNvPr>
                <p14:cNvContentPartPr/>
                <p14:nvPr/>
              </p14:nvContentPartPr>
              <p14:xfrm>
                <a:off x="7498688" y="4738432"/>
                <a:ext cx="274320" cy="3099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22B9672-D405-415A-93C6-92A97117CE4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480688" y="4720432"/>
                  <a:ext cx="3099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E9CB659-FB0C-4C1F-ACC2-AD19DF089742}"/>
                    </a:ext>
                  </a:extLst>
                </p14:cNvPr>
                <p14:cNvContentPartPr/>
                <p14:nvPr/>
              </p14:nvContentPartPr>
              <p14:xfrm>
                <a:off x="8485088" y="4077112"/>
                <a:ext cx="168840" cy="2534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E9CB659-FB0C-4C1F-ACC2-AD19DF08974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467126" y="4059086"/>
                  <a:ext cx="204404" cy="2891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8E70ADF-5AF5-478F-A73A-D993C66C96FC}"/>
                    </a:ext>
                  </a:extLst>
                </p14:cNvPr>
                <p14:cNvContentPartPr/>
                <p14:nvPr/>
              </p14:nvContentPartPr>
              <p14:xfrm>
                <a:off x="8913848" y="4111312"/>
                <a:ext cx="1021680" cy="334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8E70ADF-5AF5-478F-A73A-D993C66C96F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895842" y="4093331"/>
                  <a:ext cx="1057333" cy="3696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CC568C4-9F58-4F6D-AD1A-DD9B78AB6431}"/>
                    </a:ext>
                  </a:extLst>
                </p14:cNvPr>
                <p14:cNvContentPartPr/>
                <p14:nvPr/>
              </p14:nvContentPartPr>
              <p14:xfrm>
                <a:off x="8394728" y="4828792"/>
                <a:ext cx="249480" cy="245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CC568C4-9F58-4F6D-AD1A-DD9B78AB643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376728" y="4810766"/>
                  <a:ext cx="285120" cy="2815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0BB42EB-6883-45AF-A845-5D42946AF58C}"/>
                    </a:ext>
                  </a:extLst>
                </p14:cNvPr>
                <p14:cNvContentPartPr/>
                <p14:nvPr/>
              </p14:nvContentPartPr>
              <p14:xfrm>
                <a:off x="9024728" y="4870552"/>
                <a:ext cx="277920" cy="1548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0BB42EB-6883-45AF-A845-5D42946AF58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006705" y="4852552"/>
                  <a:ext cx="313606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6CEAEB7-BB5A-412F-8CDA-D4532D838AE3}"/>
                    </a:ext>
                  </a:extLst>
                </p14:cNvPr>
                <p14:cNvContentPartPr/>
                <p14:nvPr/>
              </p14:nvContentPartPr>
              <p14:xfrm>
                <a:off x="9093848" y="4707832"/>
                <a:ext cx="55080" cy="410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6CEAEB7-BB5A-412F-8CDA-D4532D838AE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075848" y="4689832"/>
                  <a:ext cx="907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93A6A40-B146-40DD-9F74-441C0C048D92}"/>
                    </a:ext>
                  </a:extLst>
                </p14:cNvPr>
                <p14:cNvContentPartPr/>
                <p14:nvPr/>
              </p14:nvContentPartPr>
              <p14:xfrm>
                <a:off x="9433688" y="4943272"/>
                <a:ext cx="97200" cy="1022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93A6A40-B146-40DD-9F74-441C0C048D9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415688" y="4925272"/>
                  <a:ext cx="1328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0114BF9-5B98-4BF6-A500-164AF40F82C0}"/>
                    </a:ext>
                  </a:extLst>
                </p14:cNvPr>
                <p14:cNvContentPartPr/>
                <p14:nvPr/>
              </p14:nvContentPartPr>
              <p14:xfrm>
                <a:off x="9513968" y="4586872"/>
                <a:ext cx="749160" cy="5187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0114BF9-5B98-4BF6-A500-164AF40F82C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495968" y="4568872"/>
                  <a:ext cx="784800" cy="55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9615233-FD52-424A-A8F1-EE2B4139C275}"/>
              </a:ext>
            </a:extLst>
          </p:cNvPr>
          <p:cNvGrpSpPr/>
          <p:nvPr/>
        </p:nvGrpSpPr>
        <p:grpSpPr>
          <a:xfrm>
            <a:off x="340088" y="5249992"/>
            <a:ext cx="4122360" cy="698400"/>
            <a:chOff x="340088" y="5249992"/>
            <a:chExt cx="4122360" cy="698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7E7D5DA-C4E8-44AB-A5E4-FBE8017DFE07}"/>
                    </a:ext>
                  </a:extLst>
                </p14:cNvPr>
                <p14:cNvContentPartPr/>
                <p14:nvPr/>
              </p14:nvContentPartPr>
              <p14:xfrm>
                <a:off x="423608" y="5321632"/>
                <a:ext cx="45360" cy="2322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7E7D5DA-C4E8-44AB-A5E4-FBE8017DFE0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05608" y="5303632"/>
                  <a:ext cx="810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0CAAB9C-2842-455D-9F35-E667C55B2A17}"/>
                    </a:ext>
                  </a:extLst>
                </p14:cNvPr>
                <p14:cNvContentPartPr/>
                <p14:nvPr/>
              </p14:nvContentPartPr>
              <p14:xfrm>
                <a:off x="340088" y="5337472"/>
                <a:ext cx="659520" cy="2692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0CAAB9C-2842-455D-9F35-E667C55B2A1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22088" y="5319472"/>
                  <a:ext cx="6951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B87EE22-25AC-46A3-A22F-EAD6B8C2BC18}"/>
                    </a:ext>
                  </a:extLst>
                </p14:cNvPr>
                <p14:cNvContentPartPr/>
                <p14:nvPr/>
              </p14:nvContentPartPr>
              <p14:xfrm>
                <a:off x="1207328" y="5352952"/>
                <a:ext cx="291600" cy="5079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B87EE22-25AC-46A3-A22F-EAD6B8C2BC1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89306" y="5334939"/>
                  <a:ext cx="327284" cy="5436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67F44AA-3982-4EB2-867C-C3989BA57370}"/>
                    </a:ext>
                  </a:extLst>
                </p14:cNvPr>
                <p14:cNvContentPartPr/>
                <p14:nvPr/>
              </p14:nvContentPartPr>
              <p14:xfrm>
                <a:off x="1702688" y="5399392"/>
                <a:ext cx="254880" cy="3859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67F44AA-3982-4EB2-867C-C3989BA5737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684688" y="5381392"/>
                  <a:ext cx="29052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F4A65ED-56C8-4A4A-AF46-2CDE32372E27}"/>
                    </a:ext>
                  </a:extLst>
                </p14:cNvPr>
                <p14:cNvContentPartPr/>
                <p14:nvPr/>
              </p14:nvContentPartPr>
              <p14:xfrm>
                <a:off x="2035688" y="5693512"/>
                <a:ext cx="133200" cy="187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F4A65ED-56C8-4A4A-AF46-2CDE32372E2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017688" y="5675477"/>
                  <a:ext cx="168840" cy="2229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FBE15B4-6D98-4E71-83E8-C24674E0008E}"/>
                    </a:ext>
                  </a:extLst>
                </p14:cNvPr>
                <p14:cNvContentPartPr/>
                <p14:nvPr/>
              </p14:nvContentPartPr>
              <p14:xfrm>
                <a:off x="1600088" y="5403352"/>
                <a:ext cx="99000" cy="3852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FBE15B4-6D98-4E71-83E8-C24674E0008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582022" y="5385352"/>
                  <a:ext cx="13477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409DF6C-0C1D-4268-A925-8982AF96B8EA}"/>
                    </a:ext>
                  </a:extLst>
                </p14:cNvPr>
                <p14:cNvContentPartPr/>
                <p14:nvPr/>
              </p14:nvContentPartPr>
              <p14:xfrm>
                <a:off x="2165288" y="5389672"/>
                <a:ext cx="186480" cy="4197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409DF6C-0C1D-4268-A925-8982AF96B8E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147288" y="5371672"/>
                  <a:ext cx="22212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1801329-7A07-4981-9895-8627CFE33C6F}"/>
                    </a:ext>
                  </a:extLst>
                </p14:cNvPr>
                <p14:cNvContentPartPr/>
                <p14:nvPr/>
              </p14:nvContentPartPr>
              <p14:xfrm>
                <a:off x="2455808" y="5408752"/>
                <a:ext cx="137880" cy="3452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1801329-7A07-4981-9895-8627CFE33C6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437855" y="5390752"/>
                  <a:ext cx="173427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854746C-218B-4CF7-B614-1C1D9C640614}"/>
                    </a:ext>
                  </a:extLst>
                </p14:cNvPr>
                <p14:cNvContentPartPr/>
                <p14:nvPr/>
              </p14:nvContentPartPr>
              <p14:xfrm>
                <a:off x="2617088" y="5423152"/>
                <a:ext cx="240120" cy="4420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854746C-218B-4CF7-B614-1C1D9C64061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599088" y="5405137"/>
                  <a:ext cx="275760" cy="4777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EDC8F5C-B6C6-4C1F-8926-1E07A224AC82}"/>
                    </a:ext>
                  </a:extLst>
                </p14:cNvPr>
                <p14:cNvContentPartPr/>
                <p14:nvPr/>
              </p14:nvContentPartPr>
              <p14:xfrm>
                <a:off x="2959448" y="5726272"/>
                <a:ext cx="111960" cy="1706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EDC8F5C-B6C6-4C1F-8926-1E07A224AC8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941448" y="5708272"/>
                  <a:ext cx="1476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D81059E-F93B-43D3-893C-837C02029D04}"/>
                    </a:ext>
                  </a:extLst>
                </p14:cNvPr>
                <p14:cNvContentPartPr/>
                <p14:nvPr/>
              </p14:nvContentPartPr>
              <p14:xfrm>
                <a:off x="3136928" y="5365552"/>
                <a:ext cx="151560" cy="4831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D81059E-F93B-43D3-893C-837C02029D0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118928" y="5347539"/>
                  <a:ext cx="187200" cy="5187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304A25B-F853-44E3-9202-DBB78E267492}"/>
                    </a:ext>
                  </a:extLst>
                </p14:cNvPr>
                <p14:cNvContentPartPr/>
                <p14:nvPr/>
              </p14:nvContentPartPr>
              <p14:xfrm>
                <a:off x="3276968" y="5249992"/>
                <a:ext cx="343440" cy="6984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304A25B-F853-44E3-9202-DBB78E26749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258968" y="5231992"/>
                  <a:ext cx="379080" cy="73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7742035-1E5C-4AAA-9885-4DEE280DE79E}"/>
                    </a:ext>
                  </a:extLst>
                </p14:cNvPr>
                <p14:cNvContentPartPr/>
                <p14:nvPr/>
              </p14:nvContentPartPr>
              <p14:xfrm>
                <a:off x="3804368" y="5555992"/>
                <a:ext cx="234720" cy="57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7742035-1E5C-4AAA-9885-4DEE280DE79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786368" y="5537992"/>
                  <a:ext cx="2703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4B5FA5D-8B68-44A3-B6D2-303A0868718F}"/>
                    </a:ext>
                  </a:extLst>
                </p14:cNvPr>
                <p14:cNvContentPartPr/>
                <p14:nvPr/>
              </p14:nvContentPartPr>
              <p14:xfrm>
                <a:off x="3814448" y="5647432"/>
                <a:ext cx="241920" cy="219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4B5FA5D-8B68-44A3-B6D2-303A0868718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796448" y="5629722"/>
                  <a:ext cx="277560" cy="570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04E22A1-1B5E-4872-8031-F71D3E77D1FB}"/>
                    </a:ext>
                  </a:extLst>
                </p14:cNvPr>
                <p14:cNvContentPartPr/>
                <p14:nvPr/>
              </p14:nvContentPartPr>
              <p14:xfrm>
                <a:off x="4262648" y="5482192"/>
                <a:ext cx="199800" cy="2217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04E22A1-1B5E-4872-8031-F71D3E77D1F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244648" y="5464192"/>
                  <a:ext cx="235440" cy="25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A4E73D5A-9E32-4A2F-92C0-539C8C95EDD0}"/>
              </a:ext>
            </a:extLst>
          </p:cNvPr>
          <p:cNvGrpSpPr/>
          <p:nvPr/>
        </p:nvGrpSpPr>
        <p:grpSpPr>
          <a:xfrm>
            <a:off x="4801208" y="5473912"/>
            <a:ext cx="483840" cy="489600"/>
            <a:chOff x="4801208" y="5473912"/>
            <a:chExt cx="483840" cy="489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8638595-D55D-47B1-BB5D-6D6D46E799D8}"/>
                    </a:ext>
                  </a:extLst>
                </p14:cNvPr>
                <p14:cNvContentPartPr/>
                <p14:nvPr/>
              </p14:nvContentPartPr>
              <p14:xfrm>
                <a:off x="4801208" y="5608192"/>
                <a:ext cx="341280" cy="21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8638595-D55D-47B1-BB5D-6D6D46E799D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783208" y="5590487"/>
                  <a:ext cx="376920" cy="566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E37E501-6DF4-4B69-8EE6-ABE84EF26BD3}"/>
                    </a:ext>
                  </a:extLst>
                </p14:cNvPr>
                <p14:cNvContentPartPr/>
                <p14:nvPr/>
              </p14:nvContentPartPr>
              <p14:xfrm>
                <a:off x="4868888" y="5706112"/>
                <a:ext cx="227880" cy="46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E37E501-6DF4-4B69-8EE6-ABE84EF26BD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850888" y="5688112"/>
                  <a:ext cx="2635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F6AB472-D2C3-44AA-9F54-4C74F7716C3A}"/>
                    </a:ext>
                  </a:extLst>
                </p14:cNvPr>
                <p14:cNvContentPartPr/>
                <p14:nvPr/>
              </p14:nvContentPartPr>
              <p14:xfrm>
                <a:off x="5015768" y="5473912"/>
                <a:ext cx="269280" cy="4896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F6AB472-D2C3-44AA-9F54-4C74F7716C3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997768" y="5455912"/>
                  <a:ext cx="304920" cy="52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39791FDF-29EA-42EF-97F3-2D6522E92C82}"/>
              </a:ext>
            </a:extLst>
          </p:cNvPr>
          <p:cNvGrpSpPr/>
          <p:nvPr/>
        </p:nvGrpSpPr>
        <p:grpSpPr>
          <a:xfrm>
            <a:off x="5634248" y="5204992"/>
            <a:ext cx="3275640" cy="1040760"/>
            <a:chOff x="5634248" y="5204992"/>
            <a:chExt cx="3275640" cy="1040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3CA70CC-B965-4C8D-8B08-B1BDF90DF8FF}"/>
                    </a:ext>
                  </a:extLst>
                </p14:cNvPr>
                <p14:cNvContentPartPr/>
                <p14:nvPr/>
              </p14:nvContentPartPr>
              <p14:xfrm>
                <a:off x="5743328" y="5432872"/>
                <a:ext cx="483480" cy="4186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3CA70CC-B965-4C8D-8B08-B1BDF90DF8F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725328" y="5414857"/>
                  <a:ext cx="519120" cy="4543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175C861-EC95-4A3E-A7EC-1A3125C56FCA}"/>
                    </a:ext>
                  </a:extLst>
                </p14:cNvPr>
                <p14:cNvContentPartPr/>
                <p14:nvPr/>
              </p14:nvContentPartPr>
              <p14:xfrm>
                <a:off x="5634248" y="6036592"/>
                <a:ext cx="153000" cy="1980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175C861-EC95-4A3E-A7EC-1A3125C56FC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616248" y="6018559"/>
                  <a:ext cx="188640" cy="2337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25AA151-C229-45ED-8C7E-BF08C73A534F}"/>
                    </a:ext>
                  </a:extLst>
                </p14:cNvPr>
                <p14:cNvContentPartPr/>
                <p14:nvPr/>
              </p14:nvContentPartPr>
              <p14:xfrm>
                <a:off x="5842688" y="6095272"/>
                <a:ext cx="113040" cy="46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25AA151-C229-45ED-8C7E-BF08C73A534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824630" y="6077272"/>
                  <a:ext cx="148794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31129CD-B507-45EF-8626-85CFA07FAF46}"/>
                    </a:ext>
                  </a:extLst>
                </p14:cNvPr>
                <p14:cNvContentPartPr/>
                <p14:nvPr/>
              </p14:nvContentPartPr>
              <p14:xfrm>
                <a:off x="5853128" y="6168712"/>
                <a:ext cx="149400" cy="198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31129CD-B507-45EF-8626-85CFA07FAF4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835128" y="6151033"/>
                  <a:ext cx="185040" cy="548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3E5ACD5-9BAB-46C1-9ECC-8E7D132A3B02}"/>
                    </a:ext>
                  </a:extLst>
                </p14:cNvPr>
                <p14:cNvContentPartPr/>
                <p14:nvPr/>
              </p14:nvContentPartPr>
              <p14:xfrm>
                <a:off x="6087488" y="6017512"/>
                <a:ext cx="50040" cy="228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3E5ACD5-9BAB-46C1-9ECC-8E7D132A3B0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069488" y="5999512"/>
                  <a:ext cx="856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A7B1059-2BA0-462B-B1B3-39A43200010F}"/>
                    </a:ext>
                  </a:extLst>
                </p14:cNvPr>
                <p14:cNvContentPartPr/>
                <p14:nvPr/>
              </p14:nvContentPartPr>
              <p14:xfrm>
                <a:off x="5776808" y="5204992"/>
                <a:ext cx="342000" cy="1540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A7B1059-2BA0-462B-B1B3-39A43200010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758808" y="5186950"/>
                  <a:ext cx="377640" cy="1898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0AD7BA2-46CE-4531-9905-CDC55CF07585}"/>
                    </a:ext>
                  </a:extLst>
                </p14:cNvPr>
                <p14:cNvContentPartPr/>
                <p14:nvPr/>
              </p14:nvContentPartPr>
              <p14:xfrm>
                <a:off x="6383048" y="5479312"/>
                <a:ext cx="14760" cy="4539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0AD7BA2-46CE-4531-9905-CDC55CF0758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365048" y="5461312"/>
                  <a:ext cx="5040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462FB51-6A8C-4AEF-B3C6-22A85B28CCC7}"/>
                    </a:ext>
                  </a:extLst>
                </p14:cNvPr>
                <p14:cNvContentPartPr/>
                <p14:nvPr/>
              </p14:nvContentPartPr>
              <p14:xfrm>
                <a:off x="6594368" y="5499472"/>
                <a:ext cx="289440" cy="6141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462FB51-6A8C-4AEF-B3C6-22A85B28CCC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576368" y="5481472"/>
                  <a:ext cx="325080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95CBF77-9C73-4D7B-A275-66A4B14EA815}"/>
                    </a:ext>
                  </a:extLst>
                </p14:cNvPr>
                <p14:cNvContentPartPr/>
                <p14:nvPr/>
              </p14:nvContentPartPr>
              <p14:xfrm>
                <a:off x="6885608" y="5974312"/>
                <a:ext cx="125640" cy="1418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95CBF77-9C73-4D7B-A275-66A4B14EA81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867556" y="5956312"/>
                  <a:ext cx="161382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477B173-0996-4424-860A-4FEC81B2323C}"/>
                    </a:ext>
                  </a:extLst>
                </p14:cNvPr>
                <p14:cNvContentPartPr/>
                <p14:nvPr/>
              </p14:nvContentPartPr>
              <p14:xfrm>
                <a:off x="7121408" y="5559592"/>
                <a:ext cx="42840" cy="4410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477B173-0996-4424-860A-4FEC81B2323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103408" y="5541592"/>
                  <a:ext cx="7848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33D26C8-E125-47ED-9E4A-3A50C38B8C61}"/>
                    </a:ext>
                  </a:extLst>
                </p14:cNvPr>
                <p14:cNvContentPartPr/>
                <p14:nvPr/>
              </p14:nvContentPartPr>
              <p14:xfrm>
                <a:off x="7220048" y="5361232"/>
                <a:ext cx="234360" cy="1710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33D26C8-E125-47ED-9E4A-3A50C38B8C6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202020" y="5343232"/>
                  <a:ext cx="270055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D3AF4EF-0506-43F3-94E3-050DFA74072B}"/>
                    </a:ext>
                  </a:extLst>
                </p14:cNvPr>
                <p14:cNvContentPartPr/>
                <p14:nvPr/>
              </p14:nvContentPartPr>
              <p14:xfrm>
                <a:off x="7509488" y="5723752"/>
                <a:ext cx="217440" cy="158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D3AF4EF-0506-43F3-94E3-050DFA74072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491488" y="5706152"/>
                  <a:ext cx="253080" cy="506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AD3BF1F-BC16-4FCA-A68E-6BFDB78759FD}"/>
                    </a:ext>
                  </a:extLst>
                </p14:cNvPr>
                <p14:cNvContentPartPr/>
                <p14:nvPr/>
              </p14:nvContentPartPr>
              <p14:xfrm>
                <a:off x="7500848" y="5815552"/>
                <a:ext cx="210960" cy="20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AD3BF1F-BC16-4FCA-A68E-6BFDB78759F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482848" y="5797552"/>
                  <a:ext cx="2466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E350827-709C-42C0-A59A-7376E4F3B20F}"/>
                    </a:ext>
                  </a:extLst>
                </p14:cNvPr>
                <p14:cNvContentPartPr/>
                <p14:nvPr/>
              </p14:nvContentPartPr>
              <p14:xfrm>
                <a:off x="7928168" y="5551672"/>
                <a:ext cx="276120" cy="3780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E350827-709C-42C0-A59A-7376E4F3B20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910168" y="5533689"/>
                  <a:ext cx="311760" cy="4136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AB9A4BD-EBDE-4243-843E-9D72C2DEBC2B}"/>
                    </a:ext>
                  </a:extLst>
                </p14:cNvPr>
                <p14:cNvContentPartPr/>
                <p14:nvPr/>
              </p14:nvContentPartPr>
              <p14:xfrm>
                <a:off x="8499488" y="5703952"/>
                <a:ext cx="304200" cy="18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AB9A4BD-EBDE-4243-843E-9D72C2DEBC2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481488" y="5681452"/>
                  <a:ext cx="339840" cy="46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8113BEB-3FCD-4EB2-A766-5632D0297403}"/>
                    </a:ext>
                  </a:extLst>
                </p14:cNvPr>
                <p14:cNvContentPartPr/>
                <p14:nvPr/>
              </p14:nvContentPartPr>
              <p14:xfrm>
                <a:off x="8539088" y="5762272"/>
                <a:ext cx="228960" cy="226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8113BEB-3FCD-4EB2-A766-5632D029740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521088" y="5744553"/>
                  <a:ext cx="264600" cy="577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5FF8CEA-6D9F-445F-8B58-7F6BB8698DC4}"/>
                    </a:ext>
                  </a:extLst>
                </p14:cNvPr>
                <p14:cNvContentPartPr/>
                <p14:nvPr/>
              </p14:nvContentPartPr>
              <p14:xfrm>
                <a:off x="8682368" y="5588392"/>
                <a:ext cx="227520" cy="4489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5FF8CEA-6D9F-445F-8B58-7F6BB8698DC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664368" y="5570392"/>
                  <a:ext cx="263160" cy="48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8721E55-51D9-48B5-A443-98AF7A2275EE}"/>
              </a:ext>
            </a:extLst>
          </p:cNvPr>
          <p:cNvGrpSpPr/>
          <p:nvPr/>
        </p:nvGrpSpPr>
        <p:grpSpPr>
          <a:xfrm>
            <a:off x="9223808" y="5474632"/>
            <a:ext cx="540000" cy="371520"/>
            <a:chOff x="9223808" y="5474632"/>
            <a:chExt cx="540000" cy="371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81A881E-6C8E-4B25-8C1C-2B235D9E6CFF}"/>
                    </a:ext>
                  </a:extLst>
                </p14:cNvPr>
                <p14:cNvContentPartPr/>
                <p14:nvPr/>
              </p14:nvContentPartPr>
              <p14:xfrm>
                <a:off x="9234968" y="5486512"/>
                <a:ext cx="360" cy="3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81A881E-6C8E-4B25-8C1C-2B235D9E6CF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216968" y="546851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A0F7A1F-B444-4E19-8CC2-558C33A77CCF}"/>
                    </a:ext>
                  </a:extLst>
                </p14:cNvPr>
                <p14:cNvContentPartPr/>
                <p14:nvPr/>
              </p14:nvContentPartPr>
              <p14:xfrm>
                <a:off x="9223808" y="5595592"/>
                <a:ext cx="154080" cy="1774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A0F7A1F-B444-4E19-8CC2-558C33A77CC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205808" y="5577592"/>
                  <a:ext cx="1897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3398218-E442-43F5-990F-1C389A24575A}"/>
                    </a:ext>
                  </a:extLst>
                </p14:cNvPr>
                <p14:cNvContentPartPr/>
                <p14:nvPr/>
              </p14:nvContentPartPr>
              <p14:xfrm>
                <a:off x="9525848" y="5613592"/>
                <a:ext cx="237960" cy="1890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3398218-E442-43F5-990F-1C389A24575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507848" y="5595592"/>
                  <a:ext cx="2736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7D02FFC-CE3A-402D-90BB-B317EEE327B0}"/>
                    </a:ext>
                  </a:extLst>
                </p14:cNvPr>
                <p14:cNvContentPartPr/>
                <p14:nvPr/>
              </p14:nvContentPartPr>
              <p14:xfrm>
                <a:off x="9522248" y="5474632"/>
                <a:ext cx="360" cy="79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7D02FFC-CE3A-402D-90BB-B317EEE327B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504248" y="5456632"/>
                  <a:ext cx="360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2C88836-B6C1-4F74-A152-82BA6BBDA9D2}"/>
                    </a:ext>
                  </a:extLst>
                </p14:cNvPr>
                <p14:cNvContentPartPr/>
                <p14:nvPr/>
              </p14:nvContentPartPr>
              <p14:xfrm>
                <a:off x="9247928" y="5641672"/>
                <a:ext cx="489240" cy="2044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2C88836-B6C1-4F74-A152-82BA6BBDA9D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229928" y="5623672"/>
                  <a:ext cx="524880" cy="24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3786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D72DD-E12D-4A87-A574-2374CD013FC3}"/>
              </a:ext>
            </a:extLst>
          </p:cNvPr>
          <p:cNvGrpSpPr/>
          <p:nvPr/>
        </p:nvGrpSpPr>
        <p:grpSpPr>
          <a:xfrm>
            <a:off x="463928" y="303592"/>
            <a:ext cx="1050840" cy="670680"/>
            <a:chOff x="463928" y="303592"/>
            <a:chExt cx="1050840" cy="670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B3DD1D9-AF78-4443-836D-F5CA093164E4}"/>
                    </a:ext>
                  </a:extLst>
                </p14:cNvPr>
                <p14:cNvContentPartPr/>
                <p14:nvPr/>
              </p14:nvContentPartPr>
              <p14:xfrm>
                <a:off x="463928" y="339952"/>
                <a:ext cx="288720" cy="4726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B3DD1D9-AF78-4443-836D-F5CA093164E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5928" y="321938"/>
                  <a:ext cx="324360" cy="5083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F6E0DC1-A72C-46CC-9217-4F4331A8412E}"/>
                    </a:ext>
                  </a:extLst>
                </p14:cNvPr>
                <p14:cNvContentPartPr/>
                <p14:nvPr/>
              </p14:nvContentPartPr>
              <p14:xfrm>
                <a:off x="875048" y="734152"/>
                <a:ext cx="8640" cy="240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F6E0DC1-A72C-46CC-9217-4F4331A841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7768" y="716152"/>
                  <a:ext cx="42854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828FCA7-C488-43A6-B5F5-5A709BD40A20}"/>
                    </a:ext>
                  </a:extLst>
                </p14:cNvPr>
                <p14:cNvContentPartPr/>
                <p14:nvPr/>
              </p14:nvContentPartPr>
              <p14:xfrm>
                <a:off x="993488" y="406552"/>
                <a:ext cx="144720" cy="421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828FCA7-C488-43A6-B5F5-5A709BD40A2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488" y="388537"/>
                  <a:ext cx="180360" cy="4568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FA1D282-1CF5-4BE1-B2F0-05412162EFCF}"/>
                    </a:ext>
                  </a:extLst>
                </p14:cNvPr>
                <p14:cNvContentPartPr/>
                <p14:nvPr/>
              </p14:nvContentPartPr>
              <p14:xfrm>
                <a:off x="1238288" y="759352"/>
                <a:ext cx="21240" cy="126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FA1D282-1CF5-4BE1-B2F0-05412162EF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20588" y="741352"/>
                  <a:ext cx="56286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0996B7B-BFDB-4E8C-AE43-7601838542D3}"/>
                    </a:ext>
                  </a:extLst>
                </p14:cNvPr>
                <p14:cNvContentPartPr/>
                <p14:nvPr/>
              </p14:nvContentPartPr>
              <p14:xfrm>
                <a:off x="845168" y="303592"/>
                <a:ext cx="233640" cy="20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0996B7B-BFDB-4E8C-AE43-7601838542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7196" y="285592"/>
                  <a:ext cx="269225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8C50A75-C001-49B4-B8AB-18585AC5F518}"/>
                    </a:ext>
                  </a:extLst>
                </p14:cNvPr>
                <p14:cNvContentPartPr/>
                <p14:nvPr/>
              </p14:nvContentPartPr>
              <p14:xfrm>
                <a:off x="1296608" y="525352"/>
                <a:ext cx="218160" cy="14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8C50A75-C001-49B4-B8AB-18585AC5F51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78608" y="506902"/>
                  <a:ext cx="253800" cy="512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122E040-8F68-414A-B621-F4B70FA6F6C7}"/>
                    </a:ext>
                  </a:extLst>
                </p14:cNvPr>
                <p14:cNvContentPartPr/>
                <p14:nvPr/>
              </p14:nvContentPartPr>
              <p14:xfrm>
                <a:off x="1417928" y="460912"/>
                <a:ext cx="47880" cy="161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122E040-8F68-414A-B621-F4B70FA6F6C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99928" y="442912"/>
                  <a:ext cx="8352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3F680BC-DD5C-43F2-89D0-ADB385F68A82}"/>
              </a:ext>
            </a:extLst>
          </p:cNvPr>
          <p:cNvGrpSpPr/>
          <p:nvPr/>
        </p:nvGrpSpPr>
        <p:grpSpPr>
          <a:xfrm>
            <a:off x="1834808" y="195232"/>
            <a:ext cx="1002240" cy="694800"/>
            <a:chOff x="1834808" y="195232"/>
            <a:chExt cx="1002240" cy="69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1F8A497-D4D7-4F1D-AC68-E27587F36D6D}"/>
                    </a:ext>
                  </a:extLst>
                </p14:cNvPr>
                <p14:cNvContentPartPr/>
                <p14:nvPr/>
              </p14:nvContentPartPr>
              <p14:xfrm>
                <a:off x="1834808" y="317992"/>
                <a:ext cx="331920" cy="498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1F8A497-D4D7-4F1D-AC68-E27587F36D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16828" y="299992"/>
                  <a:ext cx="367521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2C30C25-940C-4A68-BBC2-5BD1576009CD}"/>
                    </a:ext>
                  </a:extLst>
                </p14:cNvPr>
                <p14:cNvContentPartPr/>
                <p14:nvPr/>
              </p14:nvContentPartPr>
              <p14:xfrm>
                <a:off x="2209928" y="722632"/>
                <a:ext cx="190800" cy="112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2C30C25-940C-4A68-BBC2-5BD1576009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91928" y="704632"/>
                  <a:ext cx="2264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13FCA84-F181-4700-B91F-8118572F234D}"/>
                    </a:ext>
                  </a:extLst>
                </p14:cNvPr>
                <p14:cNvContentPartPr/>
                <p14:nvPr/>
              </p14:nvContentPartPr>
              <p14:xfrm>
                <a:off x="2381288" y="415552"/>
                <a:ext cx="83160" cy="217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13FCA84-F181-4700-B91F-8118572F23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63288" y="397552"/>
                  <a:ext cx="118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DA9DD52-7A39-41C7-921F-0CC74B320C43}"/>
                    </a:ext>
                  </a:extLst>
                </p14:cNvPr>
                <p14:cNvContentPartPr/>
                <p14:nvPr/>
              </p14:nvContentPartPr>
              <p14:xfrm>
                <a:off x="2547248" y="690952"/>
                <a:ext cx="204480" cy="199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DA9DD52-7A39-41C7-921F-0CC74B320C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29216" y="672952"/>
                  <a:ext cx="240183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D6AA071-D035-490F-BC31-CC510A974497}"/>
                    </a:ext>
                  </a:extLst>
                </p14:cNvPr>
                <p14:cNvContentPartPr/>
                <p14:nvPr/>
              </p14:nvContentPartPr>
              <p14:xfrm>
                <a:off x="2251688" y="195232"/>
                <a:ext cx="143640" cy="20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D6AA071-D035-490F-BC31-CC510A97449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33688" y="177232"/>
                  <a:ext cx="1792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36BCB7B-A9F0-4DDE-BE49-BEBEAF2225DE}"/>
                    </a:ext>
                  </a:extLst>
                </p14:cNvPr>
                <p14:cNvContentPartPr/>
                <p14:nvPr/>
              </p14:nvContentPartPr>
              <p14:xfrm>
                <a:off x="2704928" y="453352"/>
                <a:ext cx="132120" cy="4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36BCB7B-A9F0-4DDE-BE49-BEBEAF2225D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86928" y="435352"/>
                  <a:ext cx="1677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E7F9EBF-9C79-4F17-8D2A-2ACE6C6AE6DD}"/>
                    </a:ext>
                  </a:extLst>
                </p14:cNvPr>
                <p14:cNvContentPartPr/>
                <p14:nvPr/>
              </p14:nvContentPartPr>
              <p14:xfrm>
                <a:off x="2790608" y="374512"/>
                <a:ext cx="20880" cy="110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E7F9EBF-9C79-4F17-8D2A-2ACE6C6AE6D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72608" y="356512"/>
                  <a:ext cx="5652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2D4E50-2FAA-4896-B2DA-0073F1EDF055}"/>
              </a:ext>
            </a:extLst>
          </p:cNvPr>
          <p:cNvGrpSpPr/>
          <p:nvPr/>
        </p:nvGrpSpPr>
        <p:grpSpPr>
          <a:xfrm>
            <a:off x="3137288" y="243472"/>
            <a:ext cx="1069560" cy="662760"/>
            <a:chOff x="3137288" y="243472"/>
            <a:chExt cx="1069560" cy="662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A83202C-60DA-491D-A1C7-81688979D9DA}"/>
                    </a:ext>
                  </a:extLst>
                </p14:cNvPr>
                <p14:cNvContentPartPr/>
                <p14:nvPr/>
              </p14:nvContentPartPr>
              <p14:xfrm>
                <a:off x="3137288" y="267592"/>
                <a:ext cx="293400" cy="415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A83202C-60DA-491D-A1C7-81688979D9D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19288" y="249592"/>
                  <a:ext cx="32904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D4B1407-8CC8-4674-BACD-DD2E4CA453D2}"/>
                    </a:ext>
                  </a:extLst>
                </p14:cNvPr>
                <p14:cNvContentPartPr/>
                <p14:nvPr/>
              </p14:nvContentPartPr>
              <p14:xfrm>
                <a:off x="3436088" y="667912"/>
                <a:ext cx="131040" cy="210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D4B1407-8CC8-4674-BACD-DD2E4CA453D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18088" y="649943"/>
                  <a:ext cx="166680" cy="2465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746640C-E96F-443B-B30B-87DAB6F91F58}"/>
                    </a:ext>
                  </a:extLst>
                </p14:cNvPr>
                <p14:cNvContentPartPr/>
                <p14:nvPr/>
              </p14:nvContentPartPr>
              <p14:xfrm>
                <a:off x="3653168" y="443272"/>
                <a:ext cx="126360" cy="290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746640C-E96F-443B-B30B-87DAB6F91F5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35168" y="425272"/>
                  <a:ext cx="1620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DA3844A-BCA2-4C28-9143-6B312B02E8A9}"/>
                    </a:ext>
                  </a:extLst>
                </p14:cNvPr>
                <p14:cNvContentPartPr/>
                <p14:nvPr/>
              </p14:nvContentPartPr>
              <p14:xfrm>
                <a:off x="3849728" y="714352"/>
                <a:ext cx="164520" cy="191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DA3844A-BCA2-4C28-9143-6B312B02E8A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31728" y="696352"/>
                  <a:ext cx="2001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95B9A91-793C-4316-A353-41F8DDF86AEA}"/>
                    </a:ext>
                  </a:extLst>
                </p14:cNvPr>
                <p14:cNvContentPartPr/>
                <p14:nvPr/>
              </p14:nvContentPartPr>
              <p14:xfrm>
                <a:off x="3701048" y="243472"/>
                <a:ext cx="176400" cy="19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95B9A91-793C-4316-A353-41F8DDF86AE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83085" y="225472"/>
                  <a:ext cx="211967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E2C140A-2844-4CA5-AE8D-7AEDE97716E3}"/>
                    </a:ext>
                  </a:extLst>
                </p14:cNvPr>
                <p14:cNvContentPartPr/>
                <p14:nvPr/>
              </p14:nvContentPartPr>
              <p14:xfrm>
                <a:off x="4051328" y="425992"/>
                <a:ext cx="155520" cy="20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E2C140A-2844-4CA5-AE8D-7AEDE97716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33328" y="407992"/>
                  <a:ext cx="1911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6E9C3CB-4931-4941-8090-1EE51704111E}"/>
                    </a:ext>
                  </a:extLst>
                </p14:cNvPr>
                <p14:cNvContentPartPr/>
                <p14:nvPr/>
              </p14:nvContentPartPr>
              <p14:xfrm>
                <a:off x="4140968" y="395032"/>
                <a:ext cx="11880" cy="107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6E9C3CB-4931-4941-8090-1EE51704111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22968" y="377032"/>
                  <a:ext cx="47520" cy="14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A222F0E-C0A1-42C8-9C16-AF3987555299}"/>
                  </a:ext>
                </a:extLst>
              </p14:cNvPr>
              <p14:cNvContentPartPr/>
              <p14:nvPr/>
            </p14:nvContentPartPr>
            <p14:xfrm>
              <a:off x="4436888" y="481792"/>
              <a:ext cx="29880" cy="50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A222F0E-C0A1-42C8-9C16-AF398755529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418888" y="463792"/>
                <a:ext cx="655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E566FC2-949A-421E-959A-E92F8F5E0DB6}"/>
                  </a:ext>
                </a:extLst>
              </p14:cNvPr>
              <p14:cNvContentPartPr/>
              <p14:nvPr/>
            </p14:nvContentPartPr>
            <p14:xfrm>
              <a:off x="4768448" y="485032"/>
              <a:ext cx="1872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E566FC2-949A-421E-959A-E92F8F5E0DB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750788" y="467032"/>
                <a:ext cx="53688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C27F590-91E8-4851-9875-71D4776BA248}"/>
                  </a:ext>
                </a:extLst>
              </p14:cNvPr>
              <p14:cNvContentPartPr/>
              <p14:nvPr/>
            </p14:nvContentPartPr>
            <p14:xfrm>
              <a:off x="5237888" y="414472"/>
              <a:ext cx="1440" cy="2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C27F590-91E8-4851-9875-71D4776BA24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23488" y="396472"/>
                <a:ext cx="29952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82863868-98EC-44CF-B4DB-CC1DA0E73AD4}"/>
              </a:ext>
            </a:extLst>
          </p:cNvPr>
          <p:cNvGrpSpPr/>
          <p:nvPr/>
        </p:nvGrpSpPr>
        <p:grpSpPr>
          <a:xfrm>
            <a:off x="5551808" y="105592"/>
            <a:ext cx="1975680" cy="775080"/>
            <a:chOff x="5551808" y="105592"/>
            <a:chExt cx="1975680" cy="775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DE9D2F4-897A-48DD-A55F-D601BA319F3A}"/>
                    </a:ext>
                  </a:extLst>
                </p14:cNvPr>
                <p14:cNvContentPartPr/>
                <p14:nvPr/>
              </p14:nvContentPartPr>
              <p14:xfrm>
                <a:off x="5551808" y="105592"/>
                <a:ext cx="38988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E9D2F4-897A-48DD-A55F-D601BA319F3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33808" y="87581"/>
                  <a:ext cx="425520" cy="6059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DD48E26-4879-425B-9966-D37723C94EEA}"/>
                    </a:ext>
                  </a:extLst>
                </p14:cNvPr>
                <p14:cNvContentPartPr/>
                <p14:nvPr/>
              </p14:nvContentPartPr>
              <p14:xfrm>
                <a:off x="6027368" y="669352"/>
                <a:ext cx="360" cy="1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DD48E26-4879-425B-9966-D37723C94EE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09368" y="642352"/>
                  <a:ext cx="36000" cy="54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2FF853A-DF7B-42B2-B4CF-462EA057F0A6}"/>
                    </a:ext>
                  </a:extLst>
                </p14:cNvPr>
                <p14:cNvContentPartPr/>
                <p14:nvPr/>
              </p14:nvContentPartPr>
              <p14:xfrm>
                <a:off x="6023768" y="713992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2FF853A-DF7B-42B2-B4CF-462EA057F0A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05768" y="69599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C8108F1-5A08-4F4B-8E61-8770A62873B6}"/>
                    </a:ext>
                  </a:extLst>
                </p14:cNvPr>
                <p14:cNvContentPartPr/>
                <p14:nvPr/>
              </p14:nvContentPartPr>
              <p14:xfrm>
                <a:off x="5976248" y="699232"/>
                <a:ext cx="221760" cy="181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C8108F1-5A08-4F4B-8E61-8770A62873B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58248" y="681232"/>
                  <a:ext cx="2574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1D9D532-BF1B-4089-80C6-68FC2E222F37}"/>
                    </a:ext>
                  </a:extLst>
                </p14:cNvPr>
                <p14:cNvContentPartPr/>
                <p14:nvPr/>
              </p14:nvContentPartPr>
              <p14:xfrm>
                <a:off x="6264248" y="715072"/>
                <a:ext cx="168840" cy="160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1D9D532-BF1B-4089-80C6-68FC2E222F3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46248" y="697072"/>
                  <a:ext cx="2044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92112EA-689E-4C7E-B7ED-361A85ADC971}"/>
                    </a:ext>
                  </a:extLst>
                </p14:cNvPr>
                <p14:cNvContentPartPr/>
                <p14:nvPr/>
              </p14:nvContentPartPr>
              <p14:xfrm>
                <a:off x="6405728" y="361912"/>
                <a:ext cx="273600" cy="406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92112EA-689E-4C7E-B7ED-361A85ADC97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87728" y="343928"/>
                  <a:ext cx="309240" cy="4424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E7C42D1-4B71-439A-B7ED-FDA708613612}"/>
                    </a:ext>
                  </a:extLst>
                </p14:cNvPr>
                <p14:cNvContentPartPr/>
                <p14:nvPr/>
              </p14:nvContentPartPr>
              <p14:xfrm>
                <a:off x="6746648" y="652072"/>
                <a:ext cx="408960" cy="164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E7C42D1-4B71-439A-B7ED-FDA70861361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28648" y="634033"/>
                  <a:ext cx="444600" cy="2002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7687BB4-A7AA-43A5-8151-3BDD0C40E81B}"/>
                    </a:ext>
                  </a:extLst>
                </p14:cNvPr>
                <p14:cNvContentPartPr/>
                <p14:nvPr/>
              </p14:nvContentPartPr>
              <p14:xfrm>
                <a:off x="6270008" y="209632"/>
                <a:ext cx="266400" cy="16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7687BB4-A7AA-43A5-8151-3BDD0C40E81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52008" y="191632"/>
                  <a:ext cx="3020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078477F-04D5-4F1E-8A02-55056CE02A1F}"/>
                    </a:ext>
                  </a:extLst>
                </p14:cNvPr>
                <p14:cNvContentPartPr/>
                <p14:nvPr/>
              </p14:nvContentPartPr>
              <p14:xfrm>
                <a:off x="7307168" y="357592"/>
                <a:ext cx="220320" cy="36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078477F-04D5-4F1E-8A02-55056CE02A1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289168" y="339768"/>
                  <a:ext cx="255960" cy="716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EF551AB-835B-43DC-9A80-2C22C7B02A49}"/>
                    </a:ext>
                  </a:extLst>
                </p14:cNvPr>
                <p14:cNvContentPartPr/>
                <p14:nvPr/>
              </p14:nvContentPartPr>
              <p14:xfrm>
                <a:off x="7456568" y="279112"/>
                <a:ext cx="36360" cy="186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EF551AB-835B-43DC-9A80-2C22C7B02A4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438744" y="261112"/>
                  <a:ext cx="71651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644FF3D-A85A-461C-85A8-DDD1F61B39DF}"/>
              </a:ext>
            </a:extLst>
          </p:cNvPr>
          <p:cNvGrpSpPr/>
          <p:nvPr/>
        </p:nvGrpSpPr>
        <p:grpSpPr>
          <a:xfrm>
            <a:off x="7769408" y="136192"/>
            <a:ext cx="1741320" cy="703080"/>
            <a:chOff x="7769408" y="136192"/>
            <a:chExt cx="1741320" cy="703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846CFAA-BC2B-4D4F-9DC0-80225EEDE01D}"/>
                    </a:ext>
                  </a:extLst>
                </p14:cNvPr>
                <p14:cNvContentPartPr/>
                <p14:nvPr/>
              </p14:nvContentPartPr>
              <p14:xfrm>
                <a:off x="7769408" y="136192"/>
                <a:ext cx="263160" cy="496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846CFAA-BC2B-4D4F-9DC0-80225EEDE01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51408" y="118205"/>
                  <a:ext cx="298800" cy="532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28428A8-6A6B-4C77-AE0F-2C8F5FB97DEB}"/>
                    </a:ext>
                  </a:extLst>
                </p14:cNvPr>
                <p14:cNvContentPartPr/>
                <p14:nvPr/>
              </p14:nvContentPartPr>
              <p14:xfrm>
                <a:off x="7969568" y="587992"/>
                <a:ext cx="206640" cy="207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28428A8-6A6B-4C77-AE0F-2C8F5FB97DE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51568" y="569961"/>
                  <a:ext cx="242280" cy="2427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A188A26-A15F-4AB7-B141-834DE8FBA50D}"/>
                    </a:ext>
                  </a:extLst>
                </p14:cNvPr>
                <p14:cNvContentPartPr/>
                <p14:nvPr/>
              </p14:nvContentPartPr>
              <p14:xfrm>
                <a:off x="8192408" y="702472"/>
                <a:ext cx="98280" cy="104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A188A26-A15F-4AB7-B141-834DE8FBA50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74408" y="684472"/>
                  <a:ext cx="1339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E6F1A82-E08D-43B1-BD91-8C93AECFCAE9}"/>
                    </a:ext>
                  </a:extLst>
                </p14:cNvPr>
                <p14:cNvContentPartPr/>
                <p14:nvPr/>
              </p14:nvContentPartPr>
              <p14:xfrm>
                <a:off x="8349728" y="724792"/>
                <a:ext cx="43920" cy="16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E6F1A82-E08D-43B1-BD91-8C93AECFCA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331728" y="706792"/>
                  <a:ext cx="795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0969375-57F3-466E-B875-84931CEEA948}"/>
                    </a:ext>
                  </a:extLst>
                </p14:cNvPr>
                <p14:cNvContentPartPr/>
                <p14:nvPr/>
              </p14:nvContentPartPr>
              <p14:xfrm>
                <a:off x="8361968" y="643792"/>
                <a:ext cx="11520" cy="172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0969375-57F3-466E-B875-84931CEEA94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44513" y="625792"/>
                  <a:ext cx="460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1E9EE63-8EDB-4218-A5F4-21ABC111BFBA}"/>
                    </a:ext>
                  </a:extLst>
                </p14:cNvPr>
                <p14:cNvContentPartPr/>
                <p14:nvPr/>
              </p14:nvContentPartPr>
              <p14:xfrm>
                <a:off x="8518928" y="636232"/>
                <a:ext cx="25200" cy="179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1E9EE63-8EDB-4218-A5F4-21ABC111BFB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500928" y="618232"/>
                  <a:ext cx="608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84D5D9B-6F04-4DDB-89CF-17DA34A6F311}"/>
                    </a:ext>
                  </a:extLst>
                </p14:cNvPr>
                <p14:cNvContentPartPr/>
                <p14:nvPr/>
              </p14:nvContentPartPr>
              <p14:xfrm>
                <a:off x="8549528" y="262192"/>
                <a:ext cx="255960" cy="497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84D5D9B-6F04-4DDB-89CF-17DA34A6F31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531528" y="244179"/>
                  <a:ext cx="291600" cy="5331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567ADAC-98F3-4B07-9114-DAF9A461A73E}"/>
                    </a:ext>
                  </a:extLst>
                </p14:cNvPr>
                <p14:cNvContentPartPr/>
                <p14:nvPr/>
              </p14:nvContentPartPr>
              <p14:xfrm>
                <a:off x="8858768" y="659632"/>
                <a:ext cx="145440" cy="171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567ADAC-98F3-4B07-9114-DAF9A461A73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840723" y="641632"/>
                  <a:ext cx="181168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78C76AC-3243-4066-B08F-72C61045614A}"/>
                    </a:ext>
                  </a:extLst>
                </p14:cNvPr>
                <p14:cNvContentPartPr/>
                <p14:nvPr/>
              </p14:nvContentPartPr>
              <p14:xfrm>
                <a:off x="9043448" y="686632"/>
                <a:ext cx="116640" cy="152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78C76AC-3243-4066-B08F-72C61045614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025448" y="668632"/>
                  <a:ext cx="152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F761FAE-A9AA-4784-A04E-1420CEE9395B}"/>
                    </a:ext>
                  </a:extLst>
                </p14:cNvPr>
                <p14:cNvContentPartPr/>
                <p14:nvPr/>
              </p14:nvContentPartPr>
              <p14:xfrm>
                <a:off x="9243248" y="734152"/>
                <a:ext cx="108360" cy="12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F761FAE-A9AA-4784-A04E-1420CEE9395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225248" y="716152"/>
                  <a:ext cx="1440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0D555E7-71F5-4E49-B859-1D4CCF37FCE5}"/>
                    </a:ext>
                  </a:extLst>
                </p14:cNvPr>
                <p14:cNvContentPartPr/>
                <p14:nvPr/>
              </p14:nvContentPartPr>
              <p14:xfrm>
                <a:off x="9292208" y="648832"/>
                <a:ext cx="15840" cy="164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0D555E7-71F5-4E49-B859-1D4CCF37FCE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74208" y="630832"/>
                  <a:ext cx="514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7C3C666-5575-4DDF-B79D-9C0F8A6FDCF7}"/>
                    </a:ext>
                  </a:extLst>
                </p14:cNvPr>
                <p14:cNvContentPartPr/>
                <p14:nvPr/>
              </p14:nvContentPartPr>
              <p14:xfrm>
                <a:off x="9444128" y="616432"/>
                <a:ext cx="32760" cy="192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7C3C666-5575-4DDF-B79D-9C0F8A6FDCF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426128" y="598432"/>
                  <a:ext cx="684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1F6A137-CAA9-4C52-90C1-C826BC094B01}"/>
                    </a:ext>
                  </a:extLst>
                </p14:cNvPr>
                <p14:cNvContentPartPr/>
                <p14:nvPr/>
              </p14:nvContentPartPr>
              <p14:xfrm>
                <a:off x="8480768" y="144472"/>
                <a:ext cx="147240" cy="7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1F6A137-CAA9-4C52-90C1-C826BC094B0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462812" y="126472"/>
                  <a:ext cx="182793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71E5198-5B97-4654-AF8E-7224B0773894}"/>
                    </a:ext>
                  </a:extLst>
                </p14:cNvPr>
                <p14:cNvContentPartPr/>
                <p14:nvPr/>
              </p14:nvContentPartPr>
              <p14:xfrm>
                <a:off x="9174488" y="435712"/>
                <a:ext cx="41760" cy="4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71E5198-5B97-4654-AF8E-7224B077389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156488" y="417712"/>
                  <a:ext cx="77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019DBD3-9D01-430A-8CD4-07CD6E2B6CBA}"/>
                    </a:ext>
                  </a:extLst>
                </p14:cNvPr>
                <p14:cNvContentPartPr/>
                <p14:nvPr/>
              </p14:nvContentPartPr>
              <p14:xfrm>
                <a:off x="9476888" y="443992"/>
                <a:ext cx="33840" cy="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019DBD3-9D01-430A-8CD4-07CD6E2B6CB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59077" y="425992"/>
                  <a:ext cx="69105" cy="3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5032D84-62CE-487B-B95F-E825CCA36B89}"/>
                  </a:ext>
                </a:extLst>
              </p14:cNvPr>
              <p14:cNvContentPartPr/>
              <p14:nvPr/>
            </p14:nvContentPartPr>
            <p14:xfrm>
              <a:off x="9787568" y="439672"/>
              <a:ext cx="900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5032D84-62CE-487B-B95F-E825CCA36B8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769568" y="421672"/>
                <a:ext cx="44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E0AE00A-35E4-45C6-947D-526549671C9C}"/>
                  </a:ext>
                </a:extLst>
              </p14:cNvPr>
              <p14:cNvContentPartPr/>
              <p14:nvPr/>
            </p14:nvContentPartPr>
            <p14:xfrm>
              <a:off x="10163408" y="388192"/>
              <a:ext cx="161640" cy="190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E0AE00A-35E4-45C6-947D-526549671C9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145408" y="370192"/>
                <a:ext cx="19728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C31C003-9482-4A88-AD52-BEC60B3CA984}"/>
                  </a:ext>
                </a:extLst>
              </p14:cNvPr>
              <p14:cNvContentPartPr/>
              <p14:nvPr/>
            </p14:nvContentPartPr>
            <p14:xfrm>
              <a:off x="9974408" y="545872"/>
              <a:ext cx="219960" cy="334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C31C003-9482-4A88-AD52-BEC60B3CA98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956408" y="527872"/>
                <a:ext cx="25560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8A9ADB9-45BF-470A-B819-D27B9873C4D2}"/>
                  </a:ext>
                </a:extLst>
              </p14:cNvPr>
              <p14:cNvContentPartPr/>
              <p14:nvPr/>
            </p14:nvContentPartPr>
            <p14:xfrm>
              <a:off x="10588568" y="423472"/>
              <a:ext cx="209520" cy="2322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8A9ADB9-45BF-470A-B819-D27B9873C4D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570568" y="405472"/>
                <a:ext cx="245160" cy="26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26D06ADC-251B-4079-9ED2-20E93B01A330}"/>
              </a:ext>
            </a:extLst>
          </p:cNvPr>
          <p:cNvGrpSpPr/>
          <p:nvPr/>
        </p:nvGrpSpPr>
        <p:grpSpPr>
          <a:xfrm>
            <a:off x="301928" y="1075792"/>
            <a:ext cx="2994840" cy="499320"/>
            <a:chOff x="301928" y="1075792"/>
            <a:chExt cx="2994840" cy="499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3840325-778A-4E93-8B17-3470628CC36C}"/>
                    </a:ext>
                  </a:extLst>
                </p14:cNvPr>
                <p14:cNvContentPartPr/>
                <p14:nvPr/>
              </p14:nvContentPartPr>
              <p14:xfrm>
                <a:off x="330728" y="1296112"/>
                <a:ext cx="317880" cy="67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3840325-778A-4E93-8B17-3470628CC36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12728" y="1278112"/>
                  <a:ext cx="3535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18F1F28-A33D-40FE-86C6-5A3C6C1AB030}"/>
                    </a:ext>
                  </a:extLst>
                </p14:cNvPr>
                <p14:cNvContentPartPr/>
                <p14:nvPr/>
              </p14:nvContentPartPr>
              <p14:xfrm>
                <a:off x="366728" y="1338952"/>
                <a:ext cx="286200" cy="54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18F1F28-A33D-40FE-86C6-5A3C6C1AB03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48728" y="1320952"/>
                  <a:ext cx="3218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C3FCAC0-8A2B-4EA6-825A-37D2CB409514}"/>
                    </a:ext>
                  </a:extLst>
                </p14:cNvPr>
                <p14:cNvContentPartPr/>
                <p14:nvPr/>
              </p14:nvContentPartPr>
              <p14:xfrm>
                <a:off x="543488" y="1123312"/>
                <a:ext cx="238680" cy="451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C3FCAC0-8A2B-4EA6-825A-37D2CB40951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25488" y="1105312"/>
                  <a:ext cx="27432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74CE7D5-26FD-4999-AB99-B3C0AA9081BD}"/>
                    </a:ext>
                  </a:extLst>
                </p14:cNvPr>
                <p14:cNvContentPartPr/>
                <p14:nvPr/>
              </p14:nvContentPartPr>
              <p14:xfrm>
                <a:off x="301928" y="1129072"/>
                <a:ext cx="520920" cy="413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74CE7D5-26FD-4999-AB99-B3C0AA9081B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83928" y="1111072"/>
                  <a:ext cx="5565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B6D362B-9487-41A6-B321-90B7778724C5}"/>
                    </a:ext>
                  </a:extLst>
                </p14:cNvPr>
                <p14:cNvContentPartPr/>
                <p14:nvPr/>
              </p14:nvContentPartPr>
              <p14:xfrm>
                <a:off x="962168" y="1124032"/>
                <a:ext cx="363960" cy="320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B6D362B-9487-41A6-B321-90B7778724C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44168" y="1106032"/>
                  <a:ext cx="3996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569ED04-FCFA-41F8-B141-080F5265CBB8}"/>
                    </a:ext>
                  </a:extLst>
                </p14:cNvPr>
                <p14:cNvContentPartPr/>
                <p14:nvPr/>
              </p14:nvContentPartPr>
              <p14:xfrm>
                <a:off x="1494248" y="1187752"/>
                <a:ext cx="862560" cy="371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569ED04-FCFA-41F8-B141-080F5265CBB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476248" y="1169752"/>
                  <a:ext cx="8982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E125D87-3460-4C01-B0FF-23DC1F610E5A}"/>
                    </a:ext>
                  </a:extLst>
                </p14:cNvPr>
                <p14:cNvContentPartPr/>
                <p14:nvPr/>
              </p14:nvContentPartPr>
              <p14:xfrm>
                <a:off x="2361488" y="1147072"/>
                <a:ext cx="360" cy="46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E125D87-3460-4C01-B0FF-23DC1F610E5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343488" y="1129072"/>
                  <a:ext cx="360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28EC506-5683-4EDB-942E-14DD8CB03A2A}"/>
                    </a:ext>
                  </a:extLst>
                </p14:cNvPr>
                <p14:cNvContentPartPr/>
                <p14:nvPr/>
              </p14:nvContentPartPr>
              <p14:xfrm>
                <a:off x="2519168" y="1075792"/>
                <a:ext cx="777600" cy="420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28EC506-5683-4EDB-942E-14DD8CB03A2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501160" y="1057792"/>
                  <a:ext cx="813257" cy="45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6C18105-96A0-467D-80C0-8B09A0FB4AD1}"/>
                  </a:ext>
                </a:extLst>
              </p14:cNvPr>
              <p14:cNvContentPartPr/>
              <p14:nvPr/>
            </p14:nvContentPartPr>
            <p14:xfrm>
              <a:off x="3858008" y="1199632"/>
              <a:ext cx="446760" cy="2293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6C18105-96A0-467D-80C0-8B09A0FB4AD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840008" y="1181632"/>
                <a:ext cx="48240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BB22111-06E2-46C7-8977-9DFA585CCB3F}"/>
                  </a:ext>
                </a:extLst>
              </p14:cNvPr>
              <p14:cNvContentPartPr/>
              <p14:nvPr/>
            </p14:nvContentPartPr>
            <p14:xfrm>
              <a:off x="4795448" y="1165072"/>
              <a:ext cx="909720" cy="518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BB22111-06E2-46C7-8977-9DFA585CCB3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777448" y="1147072"/>
                <a:ext cx="94536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F68FE09-84BD-4756-87D5-D74ED5220489}"/>
                  </a:ext>
                </a:extLst>
              </p14:cNvPr>
              <p14:cNvContentPartPr/>
              <p14:nvPr/>
            </p14:nvContentPartPr>
            <p14:xfrm>
              <a:off x="6025568" y="1072912"/>
              <a:ext cx="573480" cy="4341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F68FE09-84BD-4756-87D5-D74ED522048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007568" y="1054927"/>
                <a:ext cx="609120" cy="46977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0DB44B00-4CFB-47E1-9807-20FBAC31ECD5}"/>
              </a:ext>
            </a:extLst>
          </p:cNvPr>
          <p:cNvGrpSpPr/>
          <p:nvPr/>
        </p:nvGrpSpPr>
        <p:grpSpPr>
          <a:xfrm>
            <a:off x="6856448" y="1109272"/>
            <a:ext cx="1946160" cy="363240"/>
            <a:chOff x="6856448" y="1109272"/>
            <a:chExt cx="1946160" cy="363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AD3B4A3-4E54-43C6-A66F-0EEC9B071E7D}"/>
                    </a:ext>
                  </a:extLst>
                </p14:cNvPr>
                <p14:cNvContentPartPr/>
                <p14:nvPr/>
              </p14:nvContentPartPr>
              <p14:xfrm>
                <a:off x="6856448" y="1109272"/>
                <a:ext cx="438840" cy="363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AD3B4A3-4E54-43C6-A66F-0EEC9B071E7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838463" y="1091272"/>
                  <a:ext cx="474451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5B76277-EE6D-4C2C-8E24-E89B147F3EA6}"/>
                    </a:ext>
                  </a:extLst>
                </p14:cNvPr>
                <p14:cNvContentPartPr/>
                <p14:nvPr/>
              </p14:nvContentPartPr>
              <p14:xfrm>
                <a:off x="6920528" y="1160392"/>
                <a:ext cx="187560" cy="5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5B76277-EE6D-4C2C-8E24-E89B147F3EA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902493" y="1142392"/>
                  <a:ext cx="223269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5011BA0-1B86-44BA-8BF2-6597BE376CFC}"/>
                    </a:ext>
                  </a:extLst>
                </p14:cNvPr>
                <p14:cNvContentPartPr/>
                <p14:nvPr/>
              </p14:nvContentPartPr>
              <p14:xfrm>
                <a:off x="7409768" y="1228792"/>
                <a:ext cx="548280" cy="1627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5011BA0-1B86-44BA-8BF2-6597BE376CF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91768" y="1210792"/>
                  <a:ext cx="5839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8D13C1D-4301-41B3-BF24-F7549F62982C}"/>
                    </a:ext>
                  </a:extLst>
                </p14:cNvPr>
                <p14:cNvContentPartPr/>
                <p14:nvPr/>
              </p14:nvContentPartPr>
              <p14:xfrm>
                <a:off x="8170448" y="1150672"/>
                <a:ext cx="632160" cy="205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8D13C1D-4301-41B3-BF24-F7549F62982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52438" y="1132672"/>
                  <a:ext cx="66782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127F787-3C65-4A03-86A0-24263F22AC66}"/>
              </a:ext>
            </a:extLst>
          </p:cNvPr>
          <p:cNvGrpSpPr/>
          <p:nvPr/>
        </p:nvGrpSpPr>
        <p:grpSpPr>
          <a:xfrm>
            <a:off x="9094928" y="1087672"/>
            <a:ext cx="1685880" cy="408240"/>
            <a:chOff x="9094928" y="1087672"/>
            <a:chExt cx="1685880" cy="408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B3EF8E9-32C1-4CA8-8D57-2FD77635EC5E}"/>
                    </a:ext>
                  </a:extLst>
                </p14:cNvPr>
                <p14:cNvContentPartPr/>
                <p14:nvPr/>
              </p14:nvContentPartPr>
              <p14:xfrm>
                <a:off x="9094928" y="1109992"/>
                <a:ext cx="535680" cy="236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B3EF8E9-32C1-4CA8-8D57-2FD77635EC5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076928" y="1091992"/>
                  <a:ext cx="5713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F0B113B-0392-4722-A8DE-344D583F7169}"/>
                    </a:ext>
                  </a:extLst>
                </p14:cNvPr>
                <p14:cNvContentPartPr/>
                <p14:nvPr/>
              </p14:nvContentPartPr>
              <p14:xfrm>
                <a:off x="9808448" y="1196392"/>
                <a:ext cx="42480" cy="3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F0B113B-0392-4722-A8DE-344D583F716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790599" y="1178392"/>
                  <a:ext cx="77821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8F89A7D-00CD-4500-8241-21A502B913B9}"/>
                    </a:ext>
                  </a:extLst>
                </p14:cNvPr>
                <p14:cNvContentPartPr/>
                <p14:nvPr/>
              </p14:nvContentPartPr>
              <p14:xfrm>
                <a:off x="9898808" y="1087672"/>
                <a:ext cx="882000" cy="408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8F89A7D-00CD-4500-8241-21A502B913B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880815" y="1069672"/>
                  <a:ext cx="917625" cy="44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F8A664E-664A-4926-B88C-1BFD25DB6AEB}"/>
                  </a:ext>
                </a:extLst>
              </p14:cNvPr>
              <p14:cNvContentPartPr/>
              <p14:nvPr/>
            </p14:nvContentPartPr>
            <p14:xfrm>
              <a:off x="412088" y="1960672"/>
              <a:ext cx="422640" cy="2757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F8A664E-664A-4926-B88C-1BFD25DB6AE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94088" y="1942672"/>
                <a:ext cx="4582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EC6C638-D710-42D0-B0CF-F83B44FB0A25}"/>
                  </a:ext>
                </a:extLst>
              </p14:cNvPr>
              <p14:cNvContentPartPr/>
              <p14:nvPr/>
            </p14:nvContentPartPr>
            <p14:xfrm>
              <a:off x="569048" y="1793632"/>
              <a:ext cx="11160" cy="219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EC6C638-D710-42D0-B0CF-F83B44FB0A2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51048" y="1775632"/>
                <a:ext cx="46800" cy="5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DA255FA-1F96-47E9-8EE8-29A9D9AD0ED0}"/>
              </a:ext>
            </a:extLst>
          </p:cNvPr>
          <p:cNvGrpSpPr/>
          <p:nvPr/>
        </p:nvGrpSpPr>
        <p:grpSpPr>
          <a:xfrm>
            <a:off x="1100408" y="1628392"/>
            <a:ext cx="3986640" cy="917280"/>
            <a:chOff x="1100408" y="1628392"/>
            <a:chExt cx="3986640" cy="917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50968F3-1D4C-4EB9-8C3F-D1AA6D01E0C8}"/>
                    </a:ext>
                  </a:extLst>
                </p14:cNvPr>
                <p14:cNvContentPartPr/>
                <p14:nvPr/>
              </p14:nvContentPartPr>
              <p14:xfrm>
                <a:off x="1100408" y="1813792"/>
                <a:ext cx="387360" cy="487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50968F3-1D4C-4EB9-8C3F-D1AA6D01E0C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82408" y="1795792"/>
                  <a:ext cx="42300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04E844F-42C5-4C21-AAAC-6AE2832F9728}"/>
                    </a:ext>
                  </a:extLst>
                </p14:cNvPr>
                <p14:cNvContentPartPr/>
                <p14:nvPr/>
              </p14:nvContentPartPr>
              <p14:xfrm>
                <a:off x="1599008" y="2197912"/>
                <a:ext cx="41400" cy="2451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04E844F-42C5-4C21-AAAC-6AE2832F972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581008" y="2179912"/>
                  <a:ext cx="770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91D2B05-19F1-437C-9E99-E918745241B3}"/>
                    </a:ext>
                  </a:extLst>
                </p14:cNvPr>
                <p14:cNvContentPartPr/>
                <p14:nvPr/>
              </p14:nvContentPartPr>
              <p14:xfrm>
                <a:off x="1699448" y="1938712"/>
                <a:ext cx="231840" cy="369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91D2B05-19F1-437C-9E99-E918745241B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681448" y="1920730"/>
                  <a:ext cx="267480" cy="4053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ED6A73C-2033-47F6-934F-8BCEEB956020}"/>
                    </a:ext>
                  </a:extLst>
                </p14:cNvPr>
                <p14:cNvContentPartPr/>
                <p14:nvPr/>
              </p14:nvContentPartPr>
              <p14:xfrm>
                <a:off x="2089688" y="2214832"/>
                <a:ext cx="17280" cy="241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ED6A73C-2033-47F6-934F-8BCEEB95602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071688" y="2196832"/>
                  <a:ext cx="529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3204195-C11D-4955-B958-B3A015FB3E20}"/>
                    </a:ext>
                  </a:extLst>
                </p14:cNvPr>
                <p14:cNvContentPartPr/>
                <p14:nvPr/>
              </p14:nvContentPartPr>
              <p14:xfrm>
                <a:off x="1579208" y="1693912"/>
                <a:ext cx="310680" cy="28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3204195-C11D-4955-B958-B3A015FB3E2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61208" y="1675912"/>
                  <a:ext cx="3463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9655C9D-D6A6-40D1-83EC-34A68AE2DCE4}"/>
                    </a:ext>
                  </a:extLst>
                </p14:cNvPr>
                <p14:cNvContentPartPr/>
                <p14:nvPr/>
              </p14:nvContentPartPr>
              <p14:xfrm>
                <a:off x="2284448" y="1985872"/>
                <a:ext cx="338400" cy="60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9655C9D-D6A6-40D1-83EC-34A68AE2DCE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266429" y="1967872"/>
                  <a:ext cx="374078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3DEB8FE-F3B0-4356-BFFC-1DC131BEBF7C}"/>
                    </a:ext>
                  </a:extLst>
                </p14:cNvPr>
                <p14:cNvContentPartPr/>
                <p14:nvPr/>
              </p14:nvContentPartPr>
              <p14:xfrm>
                <a:off x="2473808" y="1862752"/>
                <a:ext cx="55440" cy="2732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3DEB8FE-F3B0-4356-BFFC-1DC131BEBF7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455808" y="1844752"/>
                  <a:ext cx="910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2E146F6-DDEF-4621-8EB6-2E35E3736D97}"/>
                    </a:ext>
                  </a:extLst>
                </p14:cNvPr>
                <p14:cNvContentPartPr/>
                <p14:nvPr/>
              </p14:nvContentPartPr>
              <p14:xfrm>
                <a:off x="2784128" y="1828552"/>
                <a:ext cx="233640" cy="2221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2E146F6-DDEF-4621-8EB6-2E35E3736D9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766128" y="1810552"/>
                  <a:ext cx="2692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1D3B5AA-0249-43E2-82E2-E0A9EB8F8164}"/>
                    </a:ext>
                  </a:extLst>
                </p14:cNvPr>
                <p14:cNvContentPartPr/>
                <p14:nvPr/>
              </p14:nvContentPartPr>
              <p14:xfrm>
                <a:off x="3130088" y="1941952"/>
                <a:ext cx="222840" cy="39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1D3B5AA-0249-43E2-82E2-E0A9EB8F816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112088" y="1924113"/>
                  <a:ext cx="258480" cy="75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A63434C-944F-4FBD-925D-A0780339971A}"/>
                    </a:ext>
                  </a:extLst>
                </p14:cNvPr>
                <p14:cNvContentPartPr/>
                <p14:nvPr/>
              </p14:nvContentPartPr>
              <p14:xfrm>
                <a:off x="3226208" y="1856632"/>
                <a:ext cx="21240" cy="2289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A63434C-944F-4FBD-925D-A0780339971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208208" y="1838632"/>
                  <a:ext cx="568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63C2888-13FC-46E9-B3C3-C287C196F900}"/>
                    </a:ext>
                  </a:extLst>
                </p14:cNvPr>
                <p14:cNvContentPartPr/>
                <p14:nvPr/>
              </p14:nvContentPartPr>
              <p14:xfrm>
                <a:off x="3597728" y="1741072"/>
                <a:ext cx="422280" cy="5644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63C2888-13FC-46E9-B3C3-C287C196F90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79728" y="1723072"/>
                  <a:ext cx="45792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453788F-373E-45E1-B08A-F0C8D5143911}"/>
                    </a:ext>
                  </a:extLst>
                </p14:cNvPr>
                <p14:cNvContentPartPr/>
                <p14:nvPr/>
              </p14:nvContentPartPr>
              <p14:xfrm>
                <a:off x="4059968" y="2248672"/>
                <a:ext cx="127440" cy="2970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453788F-373E-45E1-B08A-F0C8D514391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041968" y="2230672"/>
                  <a:ext cx="1630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3E18C03-92EC-4C4F-9490-ABD7C77AF5D2}"/>
                    </a:ext>
                  </a:extLst>
                </p14:cNvPr>
                <p14:cNvContentPartPr/>
                <p14:nvPr/>
              </p14:nvContentPartPr>
              <p14:xfrm>
                <a:off x="4283528" y="1889032"/>
                <a:ext cx="191520" cy="2908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3E18C03-92EC-4C4F-9490-ABD7C77AF5D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265528" y="1871032"/>
                  <a:ext cx="2271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1D82767-CCED-4098-8D71-8B8510E017F3}"/>
                    </a:ext>
                  </a:extLst>
                </p14:cNvPr>
                <p14:cNvContentPartPr/>
                <p14:nvPr/>
              </p14:nvContentPartPr>
              <p14:xfrm>
                <a:off x="4528328" y="2167312"/>
                <a:ext cx="205920" cy="225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1D82767-CCED-4098-8D71-8B8510E017F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510328" y="2149283"/>
                  <a:ext cx="241560" cy="2610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1D2F869-A86D-4F20-9B23-66FABA49D897}"/>
                    </a:ext>
                  </a:extLst>
                </p14:cNvPr>
                <p14:cNvContentPartPr/>
                <p14:nvPr/>
              </p14:nvContentPartPr>
              <p14:xfrm>
                <a:off x="4303688" y="1628392"/>
                <a:ext cx="209520" cy="604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1D2F869-A86D-4F20-9B23-66FABA49D89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285688" y="1610284"/>
                  <a:ext cx="245160" cy="963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E6880BB-9505-4CA5-AAF1-F719DFA5C9D0}"/>
                    </a:ext>
                  </a:extLst>
                </p14:cNvPr>
                <p14:cNvContentPartPr/>
                <p14:nvPr/>
              </p14:nvContentPartPr>
              <p14:xfrm>
                <a:off x="4858448" y="2015032"/>
                <a:ext cx="228600" cy="424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E6880BB-9505-4CA5-AAF1-F719DFA5C9D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840448" y="1997032"/>
                  <a:ext cx="2642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BC198A3-3D84-4FCF-94CB-9511C333DD8F}"/>
                    </a:ext>
                  </a:extLst>
                </p14:cNvPr>
                <p14:cNvContentPartPr/>
                <p14:nvPr/>
              </p14:nvContentPartPr>
              <p14:xfrm>
                <a:off x="4934408" y="1927912"/>
                <a:ext cx="49320" cy="219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BC198A3-3D84-4FCF-94CB-9511C333DD8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16408" y="1909912"/>
                  <a:ext cx="84960" cy="25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465CE6A6-3436-461C-B9FD-B1265D1D6880}"/>
                  </a:ext>
                </a:extLst>
              </p14:cNvPr>
              <p14:cNvContentPartPr/>
              <p14:nvPr/>
            </p14:nvContentPartPr>
            <p14:xfrm>
              <a:off x="5723168" y="1945912"/>
              <a:ext cx="52200" cy="43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465CE6A6-3436-461C-B9FD-B1265D1D688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705043" y="1927912"/>
                <a:ext cx="88088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D1DBF02-8E4D-411D-A952-0191CA50BFB3}"/>
                  </a:ext>
                </a:extLst>
              </p14:cNvPr>
              <p14:cNvContentPartPr/>
              <p14:nvPr/>
            </p14:nvContentPartPr>
            <p14:xfrm>
              <a:off x="6239768" y="1983712"/>
              <a:ext cx="118800" cy="151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D1DBF02-8E4D-411D-A952-0191CA50BFB3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221768" y="1966131"/>
                <a:ext cx="154440" cy="499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BBBDBBE-75A3-4D41-8534-F50F8A57B0C9}"/>
                  </a:ext>
                </a:extLst>
              </p14:cNvPr>
              <p14:cNvContentPartPr/>
              <p14:nvPr/>
            </p14:nvContentPartPr>
            <p14:xfrm>
              <a:off x="6947528" y="1924312"/>
              <a:ext cx="65520" cy="118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BBBDBBE-75A3-4D41-8534-F50F8A57B0C9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929626" y="1906312"/>
                <a:ext cx="100965" cy="4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4D752E8-7631-4BE7-9DBC-D2FA23C3E8BE}"/>
              </a:ext>
            </a:extLst>
          </p:cNvPr>
          <p:cNvGrpSpPr/>
          <p:nvPr/>
        </p:nvGrpSpPr>
        <p:grpSpPr>
          <a:xfrm>
            <a:off x="7417688" y="1728472"/>
            <a:ext cx="2735280" cy="687960"/>
            <a:chOff x="7417688" y="1728472"/>
            <a:chExt cx="2735280" cy="68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C40C8FC-81E7-4F90-8400-46CB3F08A43E}"/>
                    </a:ext>
                  </a:extLst>
                </p14:cNvPr>
                <p14:cNvContentPartPr/>
                <p14:nvPr/>
              </p14:nvContentPartPr>
              <p14:xfrm>
                <a:off x="7417688" y="1728472"/>
                <a:ext cx="455760" cy="545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C40C8FC-81E7-4F90-8400-46CB3F08A43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399688" y="1710472"/>
                  <a:ext cx="4914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57A9606-3855-41E7-8DFC-ADD04D6E2989}"/>
                    </a:ext>
                  </a:extLst>
                </p14:cNvPr>
                <p14:cNvContentPartPr/>
                <p14:nvPr/>
              </p14:nvContentPartPr>
              <p14:xfrm>
                <a:off x="7888568" y="2243272"/>
                <a:ext cx="176040" cy="1598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57A9606-3855-41E7-8DFC-ADD04D6E298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870531" y="2225272"/>
                  <a:ext cx="211753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0363053-5E38-4D58-9F85-E95A24479F54}"/>
                    </a:ext>
                  </a:extLst>
                </p14:cNvPr>
                <p14:cNvContentPartPr/>
                <p14:nvPr/>
              </p14:nvContentPartPr>
              <p14:xfrm>
                <a:off x="8139488" y="2300152"/>
                <a:ext cx="141480" cy="1141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0363053-5E38-4D58-9F85-E95A24479F5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121442" y="2282152"/>
                  <a:ext cx="177211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A59DAB6-F5C8-470E-AFA8-A1A30449CC8B}"/>
                    </a:ext>
                  </a:extLst>
                </p14:cNvPr>
                <p14:cNvContentPartPr/>
                <p14:nvPr/>
              </p14:nvContentPartPr>
              <p14:xfrm>
                <a:off x="8381408" y="2318152"/>
                <a:ext cx="66600" cy="32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A59DAB6-F5C8-470E-AFA8-A1A30449CC8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363310" y="2301952"/>
                  <a:ext cx="102434" cy="353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AADF7AB-44BA-40A8-A417-42DCA1B58E31}"/>
                    </a:ext>
                  </a:extLst>
                </p14:cNvPr>
                <p14:cNvContentPartPr/>
                <p14:nvPr/>
              </p14:nvContentPartPr>
              <p14:xfrm>
                <a:off x="8586968" y="2190712"/>
                <a:ext cx="7920" cy="165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AADF7AB-44BA-40A8-A417-42DCA1B58E3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569751" y="2172712"/>
                  <a:ext cx="4201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66112F9-0A2E-4E1B-AB6E-849165A1CAB7}"/>
                    </a:ext>
                  </a:extLst>
                </p14:cNvPr>
                <p14:cNvContentPartPr/>
                <p14:nvPr/>
              </p14:nvContentPartPr>
              <p14:xfrm>
                <a:off x="8630168" y="1958152"/>
                <a:ext cx="360" cy="46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66112F9-0A2E-4E1B-AB6E-849165A1CAB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612168" y="1940152"/>
                  <a:ext cx="36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E70A239-CB6D-4A99-B153-A91ED320F1F8}"/>
                    </a:ext>
                  </a:extLst>
                </p14:cNvPr>
                <p14:cNvContentPartPr/>
                <p14:nvPr/>
              </p14:nvContentPartPr>
              <p14:xfrm>
                <a:off x="8635928" y="1867072"/>
                <a:ext cx="252000" cy="470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E70A239-CB6D-4A99-B153-A91ED320F1F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617928" y="1849086"/>
                  <a:ext cx="287640" cy="5057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2DE8DAF-A9D0-4BA8-BB83-2EB61F8D69F7}"/>
                    </a:ext>
                  </a:extLst>
                </p14:cNvPr>
                <p14:cNvContentPartPr/>
                <p14:nvPr/>
              </p14:nvContentPartPr>
              <p14:xfrm>
                <a:off x="8971088" y="2288632"/>
                <a:ext cx="163440" cy="1278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2DE8DAF-A9D0-4BA8-BB83-2EB61F8D69F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953088" y="2270632"/>
                  <a:ext cx="1990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B474326-B4D4-4227-92EA-15F2931909AA}"/>
                    </a:ext>
                  </a:extLst>
                </p14:cNvPr>
                <p14:cNvContentPartPr/>
                <p14:nvPr/>
              </p14:nvContentPartPr>
              <p14:xfrm>
                <a:off x="9254768" y="2261272"/>
                <a:ext cx="145080" cy="1155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B474326-B4D4-4227-92EA-15F2931909A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236768" y="2243272"/>
                  <a:ext cx="1807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A8C8ED4-346B-4969-81A3-525CE02CADBB}"/>
                    </a:ext>
                  </a:extLst>
                </p14:cNvPr>
                <p14:cNvContentPartPr/>
                <p14:nvPr/>
              </p14:nvContentPartPr>
              <p14:xfrm>
                <a:off x="9502448" y="2245792"/>
                <a:ext cx="96480" cy="64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A8C8ED4-346B-4969-81A3-525CE02CADB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484448" y="2227792"/>
                  <a:ext cx="132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51117D0-5D81-4B92-AB31-514CE7DD9842}"/>
                    </a:ext>
                  </a:extLst>
                </p14:cNvPr>
                <p14:cNvContentPartPr/>
                <p14:nvPr/>
              </p14:nvContentPartPr>
              <p14:xfrm>
                <a:off x="9592448" y="2157232"/>
                <a:ext cx="18720" cy="197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51117D0-5D81-4B92-AB31-514CE7DD984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574095" y="2139232"/>
                  <a:ext cx="55059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55E57C6-4AE4-4C39-81E5-E99BBC5329F7}"/>
                    </a:ext>
                  </a:extLst>
                </p14:cNvPr>
                <p14:cNvContentPartPr/>
                <p14:nvPr/>
              </p14:nvContentPartPr>
              <p14:xfrm>
                <a:off x="9785408" y="2143552"/>
                <a:ext cx="13680" cy="2005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55E57C6-4AE4-4C39-81E5-E99BBC5329F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767408" y="2125552"/>
                  <a:ext cx="49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69B9C82-0DD2-40EB-A6CD-09DE78980E29}"/>
                    </a:ext>
                  </a:extLst>
                </p14:cNvPr>
                <p14:cNvContentPartPr/>
                <p14:nvPr/>
              </p14:nvContentPartPr>
              <p14:xfrm>
                <a:off x="8423528" y="1732072"/>
                <a:ext cx="334080" cy="165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69B9C82-0DD2-40EB-A6CD-09DE78980E2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405528" y="1714455"/>
                  <a:ext cx="369720" cy="51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F78BC2E-CA22-4F0F-BD2A-8ADCB6B7DA11}"/>
                    </a:ext>
                  </a:extLst>
                </p14:cNvPr>
                <p14:cNvContentPartPr/>
                <p14:nvPr/>
              </p14:nvContentPartPr>
              <p14:xfrm>
                <a:off x="9859928" y="1934392"/>
                <a:ext cx="293040" cy="486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F78BC2E-CA22-4F0F-BD2A-8ADCB6B7DA1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841928" y="1916392"/>
                  <a:ext cx="3286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765A847-13B7-4CEB-8742-498A3878D882}"/>
                    </a:ext>
                  </a:extLst>
                </p14:cNvPr>
                <p14:cNvContentPartPr/>
                <p14:nvPr/>
              </p14:nvContentPartPr>
              <p14:xfrm>
                <a:off x="9905288" y="2047792"/>
                <a:ext cx="244080" cy="190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765A847-13B7-4CEB-8742-498A3878D88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887288" y="2029792"/>
                  <a:ext cx="279720" cy="5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D889FB3F-6C99-4544-91FD-133280B8D843}"/>
                  </a:ext>
                </a:extLst>
              </p14:cNvPr>
              <p14:cNvContentPartPr/>
              <p14:nvPr/>
            </p14:nvContentPartPr>
            <p14:xfrm>
              <a:off x="10409288" y="1896592"/>
              <a:ext cx="257040" cy="243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D889FB3F-6C99-4544-91FD-133280B8D843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0391313" y="1878592"/>
                <a:ext cx="29263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E4853CB3-064C-4E76-8F88-601387D37BDC}"/>
                  </a:ext>
                </a:extLst>
              </p14:cNvPr>
              <p14:cNvContentPartPr/>
              <p14:nvPr/>
            </p14:nvContentPartPr>
            <p14:xfrm>
              <a:off x="545288" y="2780752"/>
              <a:ext cx="593640" cy="6858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E4853CB3-064C-4E76-8F88-601387D37BDC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27288" y="2762752"/>
                <a:ext cx="629280" cy="7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76AB479-C156-4FC3-8C09-CAEA8D0A739C}"/>
                  </a:ext>
                </a:extLst>
              </p14:cNvPr>
              <p14:cNvContentPartPr/>
              <p14:nvPr/>
            </p14:nvContentPartPr>
            <p14:xfrm>
              <a:off x="542408" y="2609032"/>
              <a:ext cx="27720" cy="104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76AB479-C156-4FC3-8C09-CAEA8D0A739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24408" y="2591032"/>
                <a:ext cx="63360" cy="4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170A274-5E87-4B48-809E-C15B0424EEF0}"/>
              </a:ext>
            </a:extLst>
          </p:cNvPr>
          <p:cNvGrpSpPr/>
          <p:nvPr/>
        </p:nvGrpSpPr>
        <p:grpSpPr>
          <a:xfrm>
            <a:off x="1532048" y="2777152"/>
            <a:ext cx="2228040" cy="899280"/>
            <a:chOff x="1532048" y="2777152"/>
            <a:chExt cx="2228040" cy="899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A0F747E-7E9C-4422-88B6-161C1135855A}"/>
                    </a:ext>
                  </a:extLst>
                </p14:cNvPr>
                <p14:cNvContentPartPr/>
                <p14:nvPr/>
              </p14:nvContentPartPr>
              <p14:xfrm>
                <a:off x="1734368" y="2777152"/>
                <a:ext cx="406440" cy="694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A0F747E-7E9C-4422-88B6-161C1135855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716368" y="2759152"/>
                  <a:ext cx="442080" cy="7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C4DCC3A-806F-45DE-BF50-B56D52A53F5D}"/>
                    </a:ext>
                  </a:extLst>
                </p14:cNvPr>
                <p14:cNvContentPartPr/>
                <p14:nvPr/>
              </p14:nvContentPartPr>
              <p14:xfrm>
                <a:off x="2135408" y="3399952"/>
                <a:ext cx="148320" cy="2271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C4DCC3A-806F-45DE-BF50-B56D52A53F5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117408" y="3381952"/>
                  <a:ext cx="1839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2CE8CB2-FACE-4924-8F6E-24288F0C7468}"/>
                    </a:ext>
                  </a:extLst>
                </p14:cNvPr>
                <p14:cNvContentPartPr/>
                <p14:nvPr/>
              </p14:nvContentPartPr>
              <p14:xfrm>
                <a:off x="2327648" y="3465472"/>
                <a:ext cx="180360" cy="1976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2CE8CB2-FACE-4924-8F6E-24288F0C746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309612" y="3447472"/>
                  <a:ext cx="216071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3972E94-6AB9-483B-88E5-156FCADE51A4}"/>
                    </a:ext>
                  </a:extLst>
                </p14:cNvPr>
                <p14:cNvContentPartPr/>
                <p14:nvPr/>
              </p14:nvContentPartPr>
              <p14:xfrm>
                <a:off x="2559128" y="3529552"/>
                <a:ext cx="205200" cy="40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3972E94-6AB9-483B-88E5-156FCADE51A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541128" y="3511552"/>
                  <a:ext cx="2408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52F4C9D-546A-460E-A830-B277790934A5}"/>
                    </a:ext>
                  </a:extLst>
                </p14:cNvPr>
                <p14:cNvContentPartPr/>
                <p14:nvPr/>
              </p14:nvContentPartPr>
              <p14:xfrm>
                <a:off x="2841728" y="3380512"/>
                <a:ext cx="23040" cy="2959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52F4C9D-546A-460E-A830-B277790934A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823728" y="3362534"/>
                  <a:ext cx="58680" cy="3315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21B91CA-2639-415C-BD48-154AC4117496}"/>
                    </a:ext>
                  </a:extLst>
                </p14:cNvPr>
                <p14:cNvContentPartPr/>
                <p14:nvPr/>
              </p14:nvContentPartPr>
              <p14:xfrm>
                <a:off x="1532048" y="2854912"/>
                <a:ext cx="214920" cy="627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21B91CA-2639-415C-BD48-154AC411749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514048" y="2836912"/>
                  <a:ext cx="25056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E584112-4F72-4523-9BE8-2BBD74FD692A}"/>
                    </a:ext>
                  </a:extLst>
                </p14:cNvPr>
                <p14:cNvContentPartPr/>
                <p14:nvPr/>
              </p14:nvContentPartPr>
              <p14:xfrm>
                <a:off x="2703848" y="2818192"/>
                <a:ext cx="248760" cy="4928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E584112-4F72-4523-9BE8-2BBD74FD692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685848" y="2800192"/>
                  <a:ext cx="28440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81EE356-BADE-4163-B832-48846D0B6450}"/>
                    </a:ext>
                  </a:extLst>
                </p14:cNvPr>
                <p14:cNvContentPartPr/>
                <p14:nvPr/>
              </p14:nvContentPartPr>
              <p14:xfrm>
                <a:off x="3135848" y="2968312"/>
                <a:ext cx="222840" cy="86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81EE356-BADE-4163-B832-48846D0B645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117877" y="2950312"/>
                  <a:ext cx="258423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1723AEB-8C6A-496C-8784-DEFCCBE1D9ED}"/>
                    </a:ext>
                  </a:extLst>
                </p14:cNvPr>
                <p14:cNvContentPartPr/>
                <p14:nvPr/>
              </p14:nvContentPartPr>
              <p14:xfrm>
                <a:off x="3105608" y="3018712"/>
                <a:ext cx="317160" cy="856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1723AEB-8C6A-496C-8784-DEFCCBE1D9E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087608" y="3000636"/>
                  <a:ext cx="352800" cy="1214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A378924-9DC1-4245-B6BE-C5B021E1098D}"/>
                    </a:ext>
                  </a:extLst>
                </p14:cNvPr>
                <p14:cNvContentPartPr/>
                <p14:nvPr/>
              </p14:nvContentPartPr>
              <p14:xfrm>
                <a:off x="3566768" y="2862112"/>
                <a:ext cx="193320" cy="2260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A378924-9DC1-4245-B6BE-C5B021E1098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548734" y="2844112"/>
                  <a:ext cx="229026" cy="26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D24358B-1380-475B-A83F-724B64825C91}"/>
              </a:ext>
            </a:extLst>
          </p:cNvPr>
          <p:cNvGrpSpPr/>
          <p:nvPr/>
        </p:nvGrpSpPr>
        <p:grpSpPr>
          <a:xfrm>
            <a:off x="4404488" y="2790832"/>
            <a:ext cx="560160" cy="299880"/>
            <a:chOff x="4404488" y="2790832"/>
            <a:chExt cx="560160" cy="299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E78E045-20B9-4EF1-92DF-226D4C5BFEE0}"/>
                    </a:ext>
                  </a:extLst>
                </p14:cNvPr>
                <p14:cNvContentPartPr/>
                <p14:nvPr/>
              </p14:nvContentPartPr>
              <p14:xfrm>
                <a:off x="4421408" y="2790832"/>
                <a:ext cx="281520" cy="299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E78E045-20B9-4EF1-92DF-226D4C5BFEE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403408" y="2772832"/>
                  <a:ext cx="3171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EF77683-DB09-4C27-AB9B-3BCE79BF5D8D}"/>
                    </a:ext>
                  </a:extLst>
                </p14:cNvPr>
                <p14:cNvContentPartPr/>
                <p14:nvPr/>
              </p14:nvContentPartPr>
              <p14:xfrm>
                <a:off x="4404488" y="2841592"/>
                <a:ext cx="560160" cy="85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EF77683-DB09-4C27-AB9B-3BCE79BF5D8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386488" y="2823516"/>
                  <a:ext cx="595800" cy="12111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262D72C7-B461-4DE8-9637-91AB10358414}"/>
                  </a:ext>
                </a:extLst>
              </p14:cNvPr>
              <p14:cNvContentPartPr/>
              <p14:nvPr/>
            </p14:nvContentPartPr>
            <p14:xfrm>
              <a:off x="5422208" y="2782552"/>
              <a:ext cx="277560" cy="2286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262D72C7-B461-4DE8-9637-91AB10358414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5404208" y="2764552"/>
                <a:ext cx="313200" cy="26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936442C-A106-4CB1-8AAF-2D8D6F3A03F9}"/>
              </a:ext>
            </a:extLst>
          </p:cNvPr>
          <p:cNvGrpSpPr/>
          <p:nvPr/>
        </p:nvGrpSpPr>
        <p:grpSpPr>
          <a:xfrm>
            <a:off x="2229728" y="3983512"/>
            <a:ext cx="1796760" cy="810000"/>
            <a:chOff x="2229728" y="3983512"/>
            <a:chExt cx="1796760" cy="810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6439FB2-DE9B-42A1-BDAC-BC3AAB18C626}"/>
                    </a:ext>
                  </a:extLst>
                </p14:cNvPr>
                <p14:cNvContentPartPr/>
                <p14:nvPr/>
              </p14:nvContentPartPr>
              <p14:xfrm>
                <a:off x="2472728" y="4004392"/>
                <a:ext cx="506880" cy="633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6439FB2-DE9B-42A1-BDAC-BC3AAB18C62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454728" y="3986382"/>
                  <a:ext cx="542520" cy="6689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32F1CC2-8EBF-47F2-A49B-38F5C375BFEA}"/>
                    </a:ext>
                  </a:extLst>
                </p14:cNvPr>
                <p14:cNvContentPartPr/>
                <p14:nvPr/>
              </p14:nvContentPartPr>
              <p14:xfrm>
                <a:off x="3144128" y="4523872"/>
                <a:ext cx="208800" cy="129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32F1CC2-8EBF-47F2-A49B-38F5C375BFE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126128" y="4505922"/>
                  <a:ext cx="244440" cy="1655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7B504A6-BDF8-4049-84B9-609E9908C317}"/>
                    </a:ext>
                  </a:extLst>
                </p14:cNvPr>
                <p14:cNvContentPartPr/>
                <p14:nvPr/>
              </p14:nvContentPartPr>
              <p14:xfrm>
                <a:off x="3510608" y="4519912"/>
                <a:ext cx="135000" cy="295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7B504A6-BDF8-4049-84B9-609E9908C31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492560" y="4501912"/>
                  <a:ext cx="170735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4FE0770-7572-4810-9FB8-2BF3227D1C36}"/>
                    </a:ext>
                  </a:extLst>
                </p14:cNvPr>
                <p14:cNvContentPartPr/>
                <p14:nvPr/>
              </p14:nvContentPartPr>
              <p14:xfrm>
                <a:off x="3737048" y="4414432"/>
                <a:ext cx="34200" cy="2012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4FE0770-7572-4810-9FB8-2BF3227D1C3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719048" y="4396432"/>
                  <a:ext cx="698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F6449E5-FA3C-4454-8358-0170088730A8}"/>
                    </a:ext>
                  </a:extLst>
                </p14:cNvPr>
                <p14:cNvContentPartPr/>
                <p14:nvPr/>
              </p14:nvContentPartPr>
              <p14:xfrm>
                <a:off x="2979968" y="4523872"/>
                <a:ext cx="182880" cy="2649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F6449E5-FA3C-4454-8358-0170088730A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961968" y="4505872"/>
                  <a:ext cx="2185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3A0B72D-2ABC-4068-9E87-442ED79FFE9C}"/>
                    </a:ext>
                  </a:extLst>
                </p14:cNvPr>
                <p14:cNvContentPartPr/>
                <p14:nvPr/>
              </p14:nvContentPartPr>
              <p14:xfrm>
                <a:off x="2229728" y="4085752"/>
                <a:ext cx="416880" cy="7077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3A0B72D-2ABC-4068-9E87-442ED79FFE9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211728" y="4067752"/>
                  <a:ext cx="452520" cy="7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5BD125C-1BBE-479B-9021-0A4D54A954FD}"/>
                    </a:ext>
                  </a:extLst>
                </p14:cNvPr>
                <p14:cNvContentPartPr/>
                <p14:nvPr/>
              </p14:nvContentPartPr>
              <p14:xfrm>
                <a:off x="3798968" y="3983512"/>
                <a:ext cx="227520" cy="543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5BD125C-1BBE-479B-9021-0A4D54A954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780968" y="3965512"/>
                  <a:ext cx="263160" cy="57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E3729245-56A5-4A7C-8B42-2D54EEF989BD}"/>
                  </a:ext>
                </a:extLst>
              </p14:cNvPr>
              <p14:cNvContentPartPr/>
              <p14:nvPr/>
            </p14:nvContentPartPr>
            <p14:xfrm>
              <a:off x="4563968" y="3944272"/>
              <a:ext cx="243360" cy="3171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E3729245-56A5-4A7C-8B42-2D54EEF989BD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4545968" y="3926272"/>
                <a:ext cx="279000" cy="35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8CE12BF-BA58-4FEC-9CDF-69D0F9516427}"/>
              </a:ext>
            </a:extLst>
          </p:cNvPr>
          <p:cNvGrpSpPr/>
          <p:nvPr/>
        </p:nvGrpSpPr>
        <p:grpSpPr>
          <a:xfrm>
            <a:off x="678488" y="4032472"/>
            <a:ext cx="1110960" cy="547200"/>
            <a:chOff x="678488" y="4032472"/>
            <a:chExt cx="1110960" cy="547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307FE79-5C4C-4898-8A30-275A0E960ECA}"/>
                    </a:ext>
                  </a:extLst>
                </p14:cNvPr>
                <p14:cNvContentPartPr/>
                <p14:nvPr/>
              </p14:nvContentPartPr>
              <p14:xfrm>
                <a:off x="1358888" y="4133272"/>
                <a:ext cx="399960" cy="3628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307FE79-5C4C-4898-8A30-275A0E960EC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340904" y="4115272"/>
                  <a:ext cx="435568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9F2C272-08FA-4CCB-8E49-55684EC60B46}"/>
                    </a:ext>
                  </a:extLst>
                </p14:cNvPr>
                <p14:cNvContentPartPr/>
                <p14:nvPr/>
              </p14:nvContentPartPr>
              <p14:xfrm>
                <a:off x="1496048" y="4032472"/>
                <a:ext cx="9000" cy="147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9F2C272-08FA-4CCB-8E49-55684EC60B4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478048" y="4014472"/>
                  <a:ext cx="446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490F421-58DA-4DE4-B5F1-4CDAE917C82B}"/>
                    </a:ext>
                  </a:extLst>
                </p14:cNvPr>
                <p14:cNvContentPartPr/>
                <p14:nvPr/>
              </p14:nvContentPartPr>
              <p14:xfrm>
                <a:off x="1245128" y="4198072"/>
                <a:ext cx="544320" cy="2156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490F421-58DA-4DE4-B5F1-4CDAE917C82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227128" y="4180072"/>
                  <a:ext cx="5799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651B5FE-ED2C-4907-B400-C83E9D95DC91}"/>
                    </a:ext>
                  </a:extLst>
                </p14:cNvPr>
                <p14:cNvContentPartPr/>
                <p14:nvPr/>
              </p14:nvContentPartPr>
              <p14:xfrm>
                <a:off x="678488" y="4112752"/>
                <a:ext cx="561600" cy="466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651B5FE-ED2C-4907-B400-C83E9D95DC9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60488" y="4094752"/>
                  <a:ext cx="597240" cy="50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33AA1D8D-4AF6-4711-80A0-A9CD85D17700}"/>
                  </a:ext>
                </a:extLst>
              </p14:cNvPr>
              <p14:cNvContentPartPr/>
              <p14:nvPr/>
            </p14:nvContentPartPr>
            <p14:xfrm>
              <a:off x="4575848" y="3998272"/>
              <a:ext cx="289440" cy="741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33AA1D8D-4AF6-4711-80A0-A9CD85D17700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4557848" y="3980272"/>
                <a:ext cx="3250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D666A512-8B71-455C-A84D-671BDCB13309}"/>
                  </a:ext>
                </a:extLst>
              </p14:cNvPr>
              <p14:cNvContentPartPr/>
              <p14:nvPr/>
            </p14:nvContentPartPr>
            <p14:xfrm>
              <a:off x="5521568" y="3622432"/>
              <a:ext cx="491760" cy="53460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D666A512-8B71-455C-A84D-671BDCB13309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5503581" y="3604432"/>
                <a:ext cx="527374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726DC608-6FE5-45A1-B038-168A5E263E0C}"/>
                  </a:ext>
                </a:extLst>
              </p14:cNvPr>
              <p14:cNvContentPartPr/>
              <p14:nvPr/>
            </p14:nvContentPartPr>
            <p14:xfrm>
              <a:off x="5346248" y="3734032"/>
              <a:ext cx="800640" cy="4287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726DC608-6FE5-45A1-B038-168A5E263E0C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5328248" y="3716032"/>
                <a:ext cx="83628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650AE3E4-2642-44AB-A73F-FE7D6B1D1D6E}"/>
                  </a:ext>
                </a:extLst>
              </p14:cNvPr>
              <p14:cNvContentPartPr/>
              <p14:nvPr/>
            </p14:nvContentPartPr>
            <p14:xfrm>
              <a:off x="6631808" y="3787312"/>
              <a:ext cx="469800" cy="3625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650AE3E4-2642-44AB-A73F-FE7D6B1D1D6E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6613794" y="3769312"/>
                <a:ext cx="505467" cy="39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Group 177">
            <a:extLst>
              <a:ext uri="{FF2B5EF4-FFF2-40B4-BE49-F238E27FC236}">
                <a16:creationId xmlns:a16="http://schemas.microsoft.com/office/drawing/2014/main" id="{10684465-3931-42C5-BC7C-F360E88A003F}"/>
              </a:ext>
            </a:extLst>
          </p:cNvPr>
          <p:cNvGrpSpPr/>
          <p:nvPr/>
        </p:nvGrpSpPr>
        <p:grpSpPr>
          <a:xfrm>
            <a:off x="740768" y="5000512"/>
            <a:ext cx="258840" cy="275040"/>
            <a:chOff x="740768" y="5000512"/>
            <a:chExt cx="258840" cy="275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ADA8A2B-7F45-4079-86D0-086B8445D5F2}"/>
                    </a:ext>
                  </a:extLst>
                </p14:cNvPr>
                <p14:cNvContentPartPr/>
                <p14:nvPr/>
              </p14:nvContentPartPr>
              <p14:xfrm>
                <a:off x="740768" y="5213632"/>
                <a:ext cx="5400" cy="619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ADA8A2B-7F45-4079-86D0-086B8445D5F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23893" y="5195632"/>
                  <a:ext cx="38813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CEF8699-FCBA-4A5A-BFDB-BD3B3A00E9BE}"/>
                    </a:ext>
                  </a:extLst>
                </p14:cNvPr>
                <p14:cNvContentPartPr/>
                <p14:nvPr/>
              </p14:nvContentPartPr>
              <p14:xfrm>
                <a:off x="838688" y="5000512"/>
                <a:ext cx="27360" cy="396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CEF8699-FCBA-4A5A-BFDB-BD3B3A00E9B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20448" y="4982512"/>
                  <a:ext cx="63475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53520A0-C55C-4FB4-AF4C-0326A59493A4}"/>
                    </a:ext>
                  </a:extLst>
                </p14:cNvPr>
                <p14:cNvContentPartPr/>
                <p14:nvPr/>
              </p14:nvContentPartPr>
              <p14:xfrm>
                <a:off x="995288" y="5184112"/>
                <a:ext cx="4320" cy="4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53520A0-C55C-4FB4-AF4C-0326A59493A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77288" y="5164476"/>
                  <a:ext cx="3996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B649083-1973-4274-8509-1063C7129998}"/>
              </a:ext>
            </a:extLst>
          </p:cNvPr>
          <p:cNvGrpSpPr/>
          <p:nvPr/>
        </p:nvGrpSpPr>
        <p:grpSpPr>
          <a:xfrm>
            <a:off x="1340888" y="4889992"/>
            <a:ext cx="1196280" cy="583920"/>
            <a:chOff x="1340888" y="4889992"/>
            <a:chExt cx="1196280" cy="583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FA3E24E-B251-41B7-81C3-96783D8946AE}"/>
                    </a:ext>
                  </a:extLst>
                </p14:cNvPr>
                <p14:cNvContentPartPr/>
                <p14:nvPr/>
              </p14:nvContentPartPr>
              <p14:xfrm>
                <a:off x="1340888" y="5006992"/>
                <a:ext cx="301320" cy="4669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FA3E24E-B251-41B7-81C3-96783D8946A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322888" y="4989006"/>
                  <a:ext cx="336960" cy="5025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30FF36F-189C-4154-912B-EF5DC402C896}"/>
                    </a:ext>
                  </a:extLst>
                </p14:cNvPr>
                <p14:cNvContentPartPr/>
                <p14:nvPr/>
              </p14:nvContentPartPr>
              <p14:xfrm>
                <a:off x="1890968" y="4889992"/>
                <a:ext cx="1440" cy="2304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30FF36F-189C-4154-912B-EF5DC402C89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876568" y="4871992"/>
                  <a:ext cx="29952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4B3CF60-4F16-4E8F-92AD-D617805F802C}"/>
                    </a:ext>
                  </a:extLst>
                </p14:cNvPr>
                <p14:cNvContentPartPr/>
                <p14:nvPr/>
              </p14:nvContentPartPr>
              <p14:xfrm>
                <a:off x="1829048" y="5027512"/>
                <a:ext cx="211680" cy="201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4B3CF60-4F16-4E8F-92AD-D617805F802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811048" y="5009512"/>
                  <a:ext cx="2473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DD9EF57-9E8E-4173-9560-1D57B3904BC1}"/>
                    </a:ext>
                  </a:extLst>
                </p14:cNvPr>
                <p14:cNvContentPartPr/>
                <p14:nvPr/>
              </p14:nvContentPartPr>
              <p14:xfrm>
                <a:off x="2135768" y="5134432"/>
                <a:ext cx="401400" cy="2520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DD9EF57-9E8E-4173-9560-1D57B3904BC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117768" y="5116406"/>
                  <a:ext cx="437040" cy="28769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054EC1B8-381E-4945-A9C0-F604AF0B87A9}"/>
                  </a:ext>
                </a:extLst>
              </p14:cNvPr>
              <p14:cNvContentPartPr/>
              <p14:nvPr/>
            </p14:nvContentPartPr>
            <p14:xfrm>
              <a:off x="2879168" y="4960912"/>
              <a:ext cx="378000" cy="4305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054EC1B8-381E-4945-A9C0-F604AF0B87A9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2861168" y="4942912"/>
                <a:ext cx="41364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5D783F6B-3350-4740-B16A-FF7A7B05C078}"/>
                  </a:ext>
                </a:extLst>
              </p14:cNvPr>
              <p14:cNvContentPartPr/>
              <p14:nvPr/>
            </p14:nvContentPartPr>
            <p14:xfrm>
              <a:off x="3753608" y="5265832"/>
              <a:ext cx="360" cy="3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5D783F6B-3350-4740-B16A-FF7A7B05C078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3735608" y="5247832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8666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12B8AD7-16D4-44EA-B96A-D5DA0C5B7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776287"/>
            <a:ext cx="11858625" cy="53054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9102138-FEA1-4707-A8DF-5A6C114EEEEC}"/>
                  </a:ext>
                </a:extLst>
              </p14:cNvPr>
              <p14:cNvContentPartPr/>
              <p14:nvPr/>
            </p14:nvContentPartPr>
            <p14:xfrm>
              <a:off x="8310600" y="4932095"/>
              <a:ext cx="92160" cy="7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9102138-FEA1-4707-A8DF-5A6C114EEE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01600" y="4923095"/>
                <a:ext cx="1098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7163E3E-CD78-4699-A0F8-A08B3A077E7C}"/>
                  </a:ext>
                </a:extLst>
              </p14:cNvPr>
              <p14:cNvContentPartPr/>
              <p14:nvPr/>
            </p14:nvContentPartPr>
            <p14:xfrm>
              <a:off x="8439120" y="5744615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7163E3E-CD78-4699-A0F8-A08B3A077E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30120" y="573561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079E11C-ACDA-40DB-BAF4-C9AEC112022F}"/>
                  </a:ext>
                </a:extLst>
              </p14:cNvPr>
              <p14:cNvContentPartPr/>
              <p14:nvPr/>
            </p14:nvContentPartPr>
            <p14:xfrm>
              <a:off x="8067600" y="5509535"/>
              <a:ext cx="77760" cy="71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079E11C-ACDA-40DB-BAF4-C9AEC112022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58600" y="5500535"/>
                <a:ext cx="9540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AD4F497-9559-4FEE-BDD0-FA52AAC4D4AE}"/>
                  </a:ext>
                </a:extLst>
              </p14:cNvPr>
              <p14:cNvContentPartPr/>
              <p14:nvPr/>
            </p14:nvContentPartPr>
            <p14:xfrm>
              <a:off x="5668920" y="5413415"/>
              <a:ext cx="714600" cy="318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AD4F497-9559-4FEE-BDD0-FA52AAC4D4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59925" y="5404415"/>
                <a:ext cx="732231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4498283-30A3-4B45-864D-E3B165A45281}"/>
                  </a:ext>
                </a:extLst>
              </p14:cNvPr>
              <p14:cNvContentPartPr/>
              <p14:nvPr/>
            </p14:nvContentPartPr>
            <p14:xfrm>
              <a:off x="9568440" y="2108975"/>
              <a:ext cx="360" cy="4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4498283-30A3-4B45-864D-E3B165A4528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59440" y="2100667"/>
                <a:ext cx="18000" cy="20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358F368-939D-4FB3-96E8-4EE84F1C1325}"/>
                  </a:ext>
                </a:extLst>
              </p14:cNvPr>
              <p14:cNvContentPartPr/>
              <p14:nvPr/>
            </p14:nvContentPartPr>
            <p14:xfrm>
              <a:off x="9504000" y="2044175"/>
              <a:ext cx="57600" cy="11746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358F368-939D-4FB3-96E8-4EE84F1C132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494943" y="2035178"/>
                <a:ext cx="75351" cy="1192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EA653C9-7B7B-421C-BD3E-9B04B4F4D47F}"/>
                  </a:ext>
                </a:extLst>
              </p14:cNvPr>
              <p14:cNvContentPartPr/>
              <p14:nvPr/>
            </p14:nvContentPartPr>
            <p14:xfrm>
              <a:off x="9534600" y="3203735"/>
              <a:ext cx="1251000" cy="140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EA653C9-7B7B-421C-BD3E-9B04B4F4D47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525600" y="3194735"/>
                <a:ext cx="12686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D992191-2687-45DD-BE82-EDF56F21F5AE}"/>
                  </a:ext>
                </a:extLst>
              </p14:cNvPr>
              <p14:cNvContentPartPr/>
              <p14:nvPr/>
            </p14:nvContentPartPr>
            <p14:xfrm>
              <a:off x="8903520" y="3291215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D992191-2687-45DD-BE82-EDF56F21F5A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94520" y="328221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86ECEB3D-620E-41EA-878A-64107776370D}"/>
              </a:ext>
            </a:extLst>
          </p:cNvPr>
          <p:cNvGrpSpPr/>
          <p:nvPr/>
        </p:nvGrpSpPr>
        <p:grpSpPr>
          <a:xfrm>
            <a:off x="10880280" y="3115895"/>
            <a:ext cx="176760" cy="276840"/>
            <a:chOff x="10880280" y="3115895"/>
            <a:chExt cx="176760" cy="276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F0918FF-5036-491C-B7AA-D4FCD6006BC1}"/>
                    </a:ext>
                  </a:extLst>
                </p14:cNvPr>
                <p14:cNvContentPartPr/>
                <p14:nvPr/>
              </p14:nvContentPartPr>
              <p14:xfrm>
                <a:off x="10932480" y="3115895"/>
                <a:ext cx="124560" cy="276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F0918FF-5036-491C-B7AA-D4FCD6006BC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923480" y="3106907"/>
                  <a:ext cx="142200" cy="2944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55D995F-B3FB-4D02-AEDA-A4016ED47EDE}"/>
                    </a:ext>
                  </a:extLst>
                </p14:cNvPr>
                <p14:cNvContentPartPr/>
                <p14:nvPr/>
              </p14:nvContentPartPr>
              <p14:xfrm>
                <a:off x="10880280" y="3175295"/>
                <a:ext cx="119160" cy="62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55D995F-B3FB-4D02-AEDA-A4016ED47ED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871280" y="3166295"/>
                  <a:ext cx="13680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3E88563-F0ED-4266-8ADE-D4BFE9CB565F}"/>
              </a:ext>
            </a:extLst>
          </p:cNvPr>
          <p:cNvGrpSpPr/>
          <p:nvPr/>
        </p:nvGrpSpPr>
        <p:grpSpPr>
          <a:xfrm>
            <a:off x="9561960" y="3081335"/>
            <a:ext cx="588960" cy="446040"/>
            <a:chOff x="9561960" y="3081335"/>
            <a:chExt cx="588960" cy="446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B20057B-334E-4761-89B7-4AA32CF75B69}"/>
                    </a:ext>
                  </a:extLst>
                </p14:cNvPr>
                <p14:cNvContentPartPr/>
                <p14:nvPr/>
              </p14:nvContentPartPr>
              <p14:xfrm>
                <a:off x="10021680" y="3129935"/>
                <a:ext cx="26640" cy="167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B20057B-334E-4761-89B7-4AA32CF75B6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012680" y="3120954"/>
                  <a:ext cx="44280" cy="1853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9046A78-8E66-471C-B5F7-1F2EBA366EE5}"/>
                    </a:ext>
                  </a:extLst>
                </p14:cNvPr>
                <p14:cNvContentPartPr/>
                <p14:nvPr/>
              </p14:nvContentPartPr>
              <p14:xfrm>
                <a:off x="10020600" y="3371855"/>
                <a:ext cx="130320" cy="155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9046A78-8E66-471C-B5F7-1F2EBA366EE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011600" y="3362855"/>
                  <a:ext cx="1479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A8348B0-7156-4AA1-B88C-9C5679B9E78D}"/>
                    </a:ext>
                  </a:extLst>
                </p14:cNvPr>
                <p14:cNvContentPartPr/>
                <p14:nvPr/>
              </p14:nvContentPartPr>
              <p14:xfrm>
                <a:off x="9561960" y="3081335"/>
                <a:ext cx="461520" cy="273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A8348B0-7156-4AA1-B88C-9C5679B9E78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552960" y="3072335"/>
                  <a:ext cx="479160" cy="29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C3E782B-7AAB-4BF5-A8AC-99CBE8E2AC3D}"/>
              </a:ext>
            </a:extLst>
          </p:cNvPr>
          <p:cNvGrpSpPr/>
          <p:nvPr/>
        </p:nvGrpSpPr>
        <p:grpSpPr>
          <a:xfrm>
            <a:off x="9186840" y="2655815"/>
            <a:ext cx="433080" cy="237600"/>
            <a:chOff x="9186840" y="2655815"/>
            <a:chExt cx="433080" cy="237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0C0DCB6-ACB4-428F-858D-74E7A75F85B5}"/>
                    </a:ext>
                  </a:extLst>
                </p14:cNvPr>
                <p14:cNvContentPartPr/>
                <p14:nvPr/>
              </p14:nvContentPartPr>
              <p14:xfrm>
                <a:off x="9407520" y="2655815"/>
                <a:ext cx="212400" cy="119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0C0DCB6-ACB4-428F-858D-74E7A75F85B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398520" y="2646815"/>
                  <a:ext cx="2300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BE602C7-3325-44C6-ABC2-07DB82F32459}"/>
                    </a:ext>
                  </a:extLst>
                </p14:cNvPr>
                <p14:cNvContentPartPr/>
                <p14:nvPr/>
              </p14:nvContentPartPr>
              <p14:xfrm>
                <a:off x="9186840" y="2688575"/>
                <a:ext cx="84960" cy="204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BE602C7-3325-44C6-ABC2-07DB82F3245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77802" y="2679575"/>
                  <a:ext cx="102675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BD6E811-B29F-4C18-B19D-BFD197EEF3CD}"/>
              </a:ext>
            </a:extLst>
          </p:cNvPr>
          <p:cNvGrpSpPr/>
          <p:nvPr/>
        </p:nvGrpSpPr>
        <p:grpSpPr>
          <a:xfrm>
            <a:off x="9218160" y="1409135"/>
            <a:ext cx="215640" cy="675360"/>
            <a:chOff x="9218160" y="1409135"/>
            <a:chExt cx="215640" cy="675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38C0AD6-5C5F-410A-AB9D-625C33603F82}"/>
                    </a:ext>
                  </a:extLst>
                </p14:cNvPr>
                <p14:cNvContentPartPr/>
                <p14:nvPr/>
              </p14:nvContentPartPr>
              <p14:xfrm>
                <a:off x="9305640" y="1739975"/>
                <a:ext cx="102240" cy="292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38C0AD6-5C5F-410A-AB9D-625C33603F8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296640" y="1730986"/>
                  <a:ext cx="119880" cy="3102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BA97081-EB22-4B76-9AF3-63ACA5D36233}"/>
                    </a:ext>
                  </a:extLst>
                </p14:cNvPr>
                <p14:cNvContentPartPr/>
                <p14:nvPr/>
              </p14:nvContentPartPr>
              <p14:xfrm>
                <a:off x="9218160" y="1886135"/>
                <a:ext cx="127080" cy="50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A97081-EB22-4B76-9AF3-63ACA5D3623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209160" y="1877198"/>
                  <a:ext cx="144720" cy="682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FB693D7-0E55-4775-813F-645BBC78CC5B}"/>
                    </a:ext>
                  </a:extLst>
                </p14:cNvPr>
                <p14:cNvContentPartPr/>
                <p14:nvPr/>
              </p14:nvContentPartPr>
              <p14:xfrm>
                <a:off x="9334080" y="1607495"/>
                <a:ext cx="99720" cy="21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FB693D7-0E55-4775-813F-645BBC78CC5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325112" y="1598495"/>
                  <a:ext cx="117297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9AE84BA-C13B-4707-9B40-BD90C394DB5F}"/>
                    </a:ext>
                  </a:extLst>
                </p14:cNvPr>
                <p14:cNvContentPartPr/>
                <p14:nvPr/>
              </p14:nvContentPartPr>
              <p14:xfrm>
                <a:off x="9378360" y="1409135"/>
                <a:ext cx="41760" cy="223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9AE84BA-C13B-4707-9B40-BD90C394DB5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69360" y="1400135"/>
                  <a:ext cx="594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3CECF51-A1AC-4BB9-9A83-2C15C14C9902}"/>
                    </a:ext>
                  </a:extLst>
                </p14:cNvPr>
                <p14:cNvContentPartPr/>
                <p14:nvPr/>
              </p14:nvContentPartPr>
              <p14:xfrm>
                <a:off x="9337680" y="2005295"/>
                <a:ext cx="37800" cy="79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3CECF51-A1AC-4BB9-9A83-2C15C14C990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328680" y="1996336"/>
                  <a:ext cx="55440" cy="9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6883F75-3CED-442A-A13C-6BC9E4E6D096}"/>
                  </a:ext>
                </a:extLst>
              </p14:cNvPr>
              <p14:cNvContentPartPr/>
              <p14:nvPr/>
            </p14:nvContentPartPr>
            <p14:xfrm>
              <a:off x="9273240" y="4744535"/>
              <a:ext cx="92160" cy="1394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6883F75-3CED-442A-A13C-6BC9E4E6D09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264240" y="4735535"/>
                <a:ext cx="109800" cy="14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50F5960-F201-412F-8E1D-8EDE0BA684B1}"/>
                  </a:ext>
                </a:extLst>
              </p14:cNvPr>
              <p14:cNvContentPartPr/>
              <p14:nvPr/>
            </p14:nvContentPartPr>
            <p14:xfrm>
              <a:off x="9012240" y="6296495"/>
              <a:ext cx="191880" cy="846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50F5960-F201-412F-8E1D-8EDE0BA684B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003240" y="6287495"/>
                <a:ext cx="209520" cy="10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0EEB62FB-68AF-4068-9DDF-F5F080C580B6}"/>
              </a:ext>
            </a:extLst>
          </p:cNvPr>
          <p:cNvGrpSpPr/>
          <p:nvPr/>
        </p:nvGrpSpPr>
        <p:grpSpPr>
          <a:xfrm>
            <a:off x="9153360" y="5895455"/>
            <a:ext cx="1699920" cy="253800"/>
            <a:chOff x="9153360" y="5895455"/>
            <a:chExt cx="1699920" cy="253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CB7016C-08A0-4598-8902-476743AEC50B}"/>
                    </a:ext>
                  </a:extLst>
                </p14:cNvPr>
                <p14:cNvContentPartPr/>
                <p14:nvPr/>
              </p14:nvContentPartPr>
              <p14:xfrm>
                <a:off x="9153360" y="5895455"/>
                <a:ext cx="27000" cy="20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CB7016C-08A0-4598-8902-476743AEC50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360" y="5886294"/>
                  <a:ext cx="44640" cy="38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3E5ED40-8ADA-4914-99D6-D9C58ECCCCFD}"/>
                    </a:ext>
                  </a:extLst>
                </p14:cNvPr>
                <p14:cNvContentPartPr/>
                <p14:nvPr/>
              </p14:nvContentPartPr>
              <p14:xfrm>
                <a:off x="9221400" y="5948375"/>
                <a:ext cx="106560" cy="171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3E5ED40-8ADA-4914-99D6-D9C58ECCCCF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12400" y="5939375"/>
                  <a:ext cx="1242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94E96D2-6CCB-41B6-B87D-E7ABAB0934E5}"/>
                    </a:ext>
                  </a:extLst>
                </p14:cNvPr>
                <p14:cNvContentPartPr/>
                <p14:nvPr/>
              </p14:nvContentPartPr>
              <p14:xfrm>
                <a:off x="9243000" y="5952335"/>
                <a:ext cx="1610280" cy="196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94E96D2-6CCB-41B6-B87D-E7ABAB0934E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234000" y="5943335"/>
                  <a:ext cx="1627920" cy="21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DF3ACD5-3594-495C-BAB5-AA71BBF81F6E}"/>
                  </a:ext>
                </a:extLst>
              </p14:cNvPr>
              <p14:cNvContentPartPr/>
              <p14:nvPr/>
            </p14:nvContentPartPr>
            <p14:xfrm>
              <a:off x="10990080" y="5828135"/>
              <a:ext cx="198000" cy="2473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DF3ACD5-3594-495C-BAB5-AA71BBF81F6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981080" y="5819135"/>
                <a:ext cx="2156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F2DFB98-D9C0-4460-AAA3-E1FA4EECC1F1}"/>
                  </a:ext>
                </a:extLst>
              </p14:cNvPr>
              <p14:cNvContentPartPr/>
              <p14:nvPr/>
            </p14:nvContentPartPr>
            <p14:xfrm>
              <a:off x="9044640" y="4464815"/>
              <a:ext cx="187920" cy="297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F2DFB98-D9C0-4460-AAA3-E1FA4EECC1F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035640" y="4455815"/>
                <a:ext cx="205560" cy="31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53E941A6-8F50-4217-9978-5E9A8646B267}"/>
              </a:ext>
            </a:extLst>
          </p:cNvPr>
          <p:cNvGrpSpPr/>
          <p:nvPr/>
        </p:nvGrpSpPr>
        <p:grpSpPr>
          <a:xfrm>
            <a:off x="9178920" y="4272215"/>
            <a:ext cx="166320" cy="180360"/>
            <a:chOff x="9178920" y="4272215"/>
            <a:chExt cx="166320" cy="180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37D4A1C-CB9D-4F73-8635-E8201DCE6523}"/>
                    </a:ext>
                  </a:extLst>
                </p14:cNvPr>
                <p14:cNvContentPartPr/>
                <p14:nvPr/>
              </p14:nvContentPartPr>
              <p14:xfrm>
                <a:off x="9266400" y="4272215"/>
                <a:ext cx="23760" cy="180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37D4A1C-CB9D-4F73-8635-E8201DCE652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257400" y="4263215"/>
                  <a:ext cx="414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279FDE5-854D-4639-80B4-3D9D7DC12A6A}"/>
                    </a:ext>
                  </a:extLst>
                </p14:cNvPr>
                <p14:cNvContentPartPr/>
                <p14:nvPr/>
              </p14:nvContentPartPr>
              <p14:xfrm>
                <a:off x="9178920" y="4378415"/>
                <a:ext cx="166320" cy="277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279FDE5-854D-4639-80B4-3D9D7DC12A6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169939" y="4369415"/>
                  <a:ext cx="183922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4C33DFB-A0A3-4257-B5C6-B18193193064}"/>
              </a:ext>
            </a:extLst>
          </p:cNvPr>
          <p:cNvGrpSpPr/>
          <p:nvPr/>
        </p:nvGrpSpPr>
        <p:grpSpPr>
          <a:xfrm>
            <a:off x="8937360" y="5280575"/>
            <a:ext cx="490320" cy="341640"/>
            <a:chOff x="8937360" y="5280575"/>
            <a:chExt cx="490320" cy="341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64A1D33-3C92-4B05-A398-F36C0ED1C43C}"/>
                    </a:ext>
                  </a:extLst>
                </p14:cNvPr>
                <p14:cNvContentPartPr/>
                <p14:nvPr/>
              </p14:nvContentPartPr>
              <p14:xfrm>
                <a:off x="9133920" y="5323775"/>
                <a:ext cx="212400" cy="89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64A1D33-3C92-4B05-A398-F36C0ED1C43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124920" y="5314739"/>
                  <a:ext cx="230040" cy="1069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C06A170-52B0-4C7C-B380-823BD2D66A8D}"/>
                    </a:ext>
                  </a:extLst>
                </p14:cNvPr>
                <p14:cNvContentPartPr/>
                <p14:nvPr/>
              </p14:nvContentPartPr>
              <p14:xfrm>
                <a:off x="9199080" y="5280575"/>
                <a:ext cx="228600" cy="195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C06A170-52B0-4C7C-B380-823BD2D66A8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190066" y="5271575"/>
                  <a:ext cx="246268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5012BC-12D4-4636-A7A7-25AD92E920EE}"/>
                    </a:ext>
                  </a:extLst>
                </p14:cNvPr>
                <p14:cNvContentPartPr/>
                <p14:nvPr/>
              </p14:nvContentPartPr>
              <p14:xfrm>
                <a:off x="8937360" y="5393255"/>
                <a:ext cx="160560" cy="228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5012BC-12D4-4636-A7A7-25AD92E920E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928360" y="5384269"/>
                  <a:ext cx="178200" cy="24657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E911FEB-9483-47C8-990F-9D74C3E3F0BE}"/>
              </a:ext>
            </a:extLst>
          </p:cNvPr>
          <p:cNvGrpSpPr/>
          <p:nvPr/>
        </p:nvGrpSpPr>
        <p:grpSpPr>
          <a:xfrm>
            <a:off x="10420200" y="5699615"/>
            <a:ext cx="392760" cy="660960"/>
            <a:chOff x="10420200" y="5699615"/>
            <a:chExt cx="392760" cy="660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764F3E8-9AEC-43B6-8992-C5D7DE1946AB}"/>
                    </a:ext>
                  </a:extLst>
                </p14:cNvPr>
                <p14:cNvContentPartPr/>
                <p14:nvPr/>
              </p14:nvContentPartPr>
              <p14:xfrm>
                <a:off x="10591920" y="6021455"/>
                <a:ext cx="221040" cy="339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764F3E8-9AEC-43B6-8992-C5D7DE1946A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582920" y="6012455"/>
                  <a:ext cx="2386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20AFBE1-3B22-4377-9287-6944B353FDB9}"/>
                    </a:ext>
                  </a:extLst>
                </p14:cNvPr>
                <p14:cNvContentPartPr/>
                <p14:nvPr/>
              </p14:nvContentPartPr>
              <p14:xfrm>
                <a:off x="10630800" y="5993375"/>
                <a:ext cx="151200" cy="310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20AFBE1-3B22-4377-9287-6944B353FDB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621800" y="5984385"/>
                  <a:ext cx="168840" cy="328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88F311C-CC4F-4C93-B87D-E14CD728E069}"/>
                    </a:ext>
                  </a:extLst>
                </p14:cNvPr>
                <p14:cNvContentPartPr/>
                <p14:nvPr/>
              </p14:nvContentPartPr>
              <p14:xfrm>
                <a:off x="10652040" y="6144575"/>
                <a:ext cx="110880" cy="327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88F311C-CC4F-4C93-B87D-E14CD728E06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643040" y="6135673"/>
                  <a:ext cx="128520" cy="502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7CD8530-86EE-4933-BCEC-AC8A66F097CA}"/>
                    </a:ext>
                  </a:extLst>
                </p14:cNvPr>
                <p14:cNvContentPartPr/>
                <p14:nvPr/>
              </p14:nvContentPartPr>
              <p14:xfrm>
                <a:off x="10426680" y="5699615"/>
                <a:ext cx="225000" cy="418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7CD8530-86EE-4933-BCEC-AC8A66F097C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417680" y="5690615"/>
                  <a:ext cx="24264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C9BFE21-4650-4DFE-9487-7B465DABC622}"/>
                    </a:ext>
                  </a:extLst>
                </p14:cNvPr>
                <p14:cNvContentPartPr/>
                <p14:nvPr/>
              </p14:nvContentPartPr>
              <p14:xfrm>
                <a:off x="10420200" y="5719055"/>
                <a:ext cx="196920" cy="397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C9BFE21-4650-4DFE-9487-7B465DABC62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411200" y="5710063"/>
                  <a:ext cx="214560" cy="41506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D70EE49-73EC-415A-8970-9C3101DB7338}"/>
                  </a:ext>
                </a:extLst>
              </p14:cNvPr>
              <p14:cNvContentPartPr/>
              <p14:nvPr/>
            </p14:nvContentPartPr>
            <p14:xfrm>
              <a:off x="10468080" y="5760815"/>
              <a:ext cx="226800" cy="3819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D70EE49-73EC-415A-8970-9C3101DB7338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459066" y="5751815"/>
                <a:ext cx="244468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9DD2A4B-53CA-4F9D-BC62-0D17EE0CF608}"/>
                  </a:ext>
                </a:extLst>
              </p14:cNvPr>
              <p14:cNvContentPartPr/>
              <p14:nvPr/>
            </p14:nvContentPartPr>
            <p14:xfrm>
              <a:off x="9230760" y="5726255"/>
              <a:ext cx="1334880" cy="2829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9DD2A4B-53CA-4F9D-BC62-0D17EE0CF60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221760" y="5717266"/>
                <a:ext cx="1352520" cy="300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1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0964FFB-6618-42E1-872F-128CD35ED729}"/>
                  </a:ext>
                </a:extLst>
              </p14:cNvPr>
              <p14:cNvContentPartPr/>
              <p14:nvPr/>
            </p14:nvContentPartPr>
            <p14:xfrm>
              <a:off x="11812320" y="6448055"/>
              <a:ext cx="2160" cy="3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0964FFB-6618-42E1-872F-128CD35ED729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1803320" y="6439055"/>
                <a:ext cx="198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D1071FE9-CA47-4684-A285-094219AE4851}"/>
              </a:ext>
            </a:extLst>
          </p:cNvPr>
          <p:cNvGrpSpPr/>
          <p:nvPr/>
        </p:nvGrpSpPr>
        <p:grpSpPr>
          <a:xfrm>
            <a:off x="9753120" y="5733815"/>
            <a:ext cx="1004040" cy="692640"/>
            <a:chOff x="9753120" y="5733815"/>
            <a:chExt cx="1004040" cy="692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2FFAD1C-7BC8-4306-9D5F-BFF29A3B6E85}"/>
                    </a:ext>
                  </a:extLst>
                </p14:cNvPr>
                <p14:cNvContentPartPr/>
                <p14:nvPr/>
              </p14:nvContentPartPr>
              <p14:xfrm>
                <a:off x="10029960" y="5810495"/>
                <a:ext cx="20520" cy="234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2FFAD1C-7BC8-4306-9D5F-BFF29A3B6E8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020960" y="5801495"/>
                  <a:ext cx="38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CEB6CE6-7994-4C8F-9C3D-8DFF5B05ABF6}"/>
                    </a:ext>
                  </a:extLst>
                </p14:cNvPr>
                <p14:cNvContentPartPr/>
                <p14:nvPr/>
              </p14:nvContentPartPr>
              <p14:xfrm>
                <a:off x="9928440" y="5849375"/>
                <a:ext cx="111960" cy="216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CEB6CE6-7994-4C8F-9C3D-8DFF5B05ABF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919469" y="5840360"/>
                  <a:ext cx="129543" cy="2336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339BAC6-1D5F-4155-81B3-58499CE59D2C}"/>
                    </a:ext>
                  </a:extLst>
                </p14:cNvPr>
                <p14:cNvContentPartPr/>
                <p14:nvPr/>
              </p14:nvContentPartPr>
              <p14:xfrm>
                <a:off x="9753120" y="6200375"/>
                <a:ext cx="125280" cy="226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339BAC6-1D5F-4155-81B3-58499CE59D2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744120" y="6191375"/>
                  <a:ext cx="1429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BFCB756-FFFC-4441-A7AC-79075913D457}"/>
                    </a:ext>
                  </a:extLst>
                </p14:cNvPr>
                <p14:cNvContentPartPr/>
                <p14:nvPr/>
              </p14:nvContentPartPr>
              <p14:xfrm>
                <a:off x="10419120" y="5733815"/>
                <a:ext cx="207360" cy="397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BFCB756-FFFC-4441-A7AC-79075913D45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410120" y="5724815"/>
                  <a:ext cx="22500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E39FBD7-88E5-474C-AEA3-A42DCD5479B5}"/>
                    </a:ext>
                  </a:extLst>
                </p14:cNvPr>
                <p14:cNvContentPartPr/>
                <p14:nvPr/>
              </p14:nvContentPartPr>
              <p14:xfrm>
                <a:off x="10608480" y="6155375"/>
                <a:ext cx="129600" cy="193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E39FBD7-88E5-474C-AEA3-A42DCD5479B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599480" y="6146375"/>
                  <a:ext cx="1472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2629B7D-DA29-4512-9C46-AEAB62DD6BBE}"/>
                    </a:ext>
                  </a:extLst>
                </p14:cNvPr>
                <p14:cNvContentPartPr/>
                <p14:nvPr/>
              </p14:nvContentPartPr>
              <p14:xfrm>
                <a:off x="10625400" y="6215495"/>
                <a:ext cx="131760" cy="59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2629B7D-DA29-4512-9C46-AEAB62DD6BB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616400" y="6206440"/>
                  <a:ext cx="149400" cy="76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9C9C1AC-FDA4-4381-8E31-FA20B0E020A7}"/>
                    </a:ext>
                  </a:extLst>
                </p14:cNvPr>
                <p14:cNvContentPartPr/>
                <p14:nvPr/>
              </p14:nvContentPartPr>
              <p14:xfrm>
                <a:off x="10174320" y="5848295"/>
                <a:ext cx="5760" cy="14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9C9C1AC-FDA4-4381-8E31-FA20B0E020A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164720" y="5839295"/>
                  <a:ext cx="24576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C3B400F-D8AA-4FA5-8D6D-373934A5A00F}"/>
                    </a:ext>
                  </a:extLst>
                </p14:cNvPr>
                <p14:cNvContentPartPr/>
                <p14:nvPr/>
              </p14:nvContentPartPr>
              <p14:xfrm>
                <a:off x="10117800" y="5870975"/>
                <a:ext cx="199440" cy="226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C3B400F-D8AA-4FA5-8D6D-373934A5A00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108800" y="5861961"/>
                  <a:ext cx="217080" cy="2441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9632B4C-4B5F-40C7-8F4D-D7984EB96249}"/>
                    </a:ext>
                  </a:extLst>
                </p14:cNvPr>
                <p14:cNvContentPartPr/>
                <p14:nvPr/>
              </p14:nvContentPartPr>
              <p14:xfrm>
                <a:off x="10298160" y="6168695"/>
                <a:ext cx="154080" cy="211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9632B4C-4B5F-40C7-8F4D-D7984EB9624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289160" y="6159680"/>
                  <a:ext cx="171720" cy="22935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E3A1847-7A8C-4733-B5B7-D9AEF108B974}"/>
                  </a:ext>
                </a:extLst>
              </p14:cNvPr>
              <p14:cNvContentPartPr/>
              <p14:nvPr/>
            </p14:nvContentPartPr>
            <p14:xfrm>
              <a:off x="3193560" y="2436935"/>
              <a:ext cx="360" cy="28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E3A1847-7A8C-4733-B5B7-D9AEF108B974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184560" y="2426649"/>
                <a:ext cx="18000" cy="2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EFEFDE6-7446-4CA1-BB1F-8BC76BF8CAC7}"/>
              </a:ext>
            </a:extLst>
          </p:cNvPr>
          <p:cNvGrpSpPr/>
          <p:nvPr/>
        </p:nvGrpSpPr>
        <p:grpSpPr>
          <a:xfrm>
            <a:off x="368091" y="41855"/>
            <a:ext cx="534240" cy="632160"/>
            <a:chOff x="368091" y="41855"/>
            <a:chExt cx="534240" cy="6321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3679DA8-B884-4001-82FD-A416CE7DC6C4}"/>
                    </a:ext>
                  </a:extLst>
                </p14:cNvPr>
                <p14:cNvContentPartPr/>
                <p14:nvPr/>
              </p14:nvContentPartPr>
              <p14:xfrm>
                <a:off x="454491" y="298895"/>
                <a:ext cx="231120" cy="306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3679DA8-B884-4001-82FD-A416CE7DC6C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45851" y="290255"/>
                  <a:ext cx="2487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5B2D36F-A56D-4024-9A4F-B089304D31FD}"/>
                    </a:ext>
                  </a:extLst>
                </p14:cNvPr>
                <p14:cNvContentPartPr/>
                <p14:nvPr/>
              </p14:nvContentPartPr>
              <p14:xfrm>
                <a:off x="368091" y="41855"/>
                <a:ext cx="534240" cy="632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5B2D36F-A56D-4024-9A4F-B089304D31F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59451" y="33215"/>
                  <a:ext cx="551880" cy="64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B8A425C-9886-43FF-9F9E-A324BC46B3F5}"/>
                  </a:ext>
                </a:extLst>
              </p14:cNvPr>
              <p14:cNvContentPartPr/>
              <p14:nvPr/>
            </p14:nvContentPartPr>
            <p14:xfrm>
              <a:off x="220131" y="833855"/>
              <a:ext cx="2568240" cy="378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B8A425C-9886-43FF-9F9E-A324BC46B3F5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57491" y="771215"/>
                <a:ext cx="2693880" cy="50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5827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E055D95-ED9D-4EA3-A8B3-6D255F3E0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95" y="838932"/>
            <a:ext cx="11228172" cy="122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47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37D521-347F-44E5-8300-E2063269A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9571"/>
            <a:ext cx="12192000" cy="391885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D553212-BF54-48DF-AC8B-B71D11772A51}"/>
              </a:ext>
            </a:extLst>
          </p:cNvPr>
          <p:cNvGrpSpPr/>
          <p:nvPr/>
        </p:nvGrpSpPr>
        <p:grpSpPr>
          <a:xfrm>
            <a:off x="1385451" y="1852295"/>
            <a:ext cx="1136520" cy="315720"/>
            <a:chOff x="1385451" y="1852295"/>
            <a:chExt cx="113652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38F8A60-8DC7-4B52-A5F0-79593CD14655}"/>
                    </a:ext>
                  </a:extLst>
                </p14:cNvPr>
                <p14:cNvContentPartPr/>
                <p14:nvPr/>
              </p14:nvContentPartPr>
              <p14:xfrm>
                <a:off x="1385451" y="1852295"/>
                <a:ext cx="872280" cy="236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38F8A60-8DC7-4B52-A5F0-79593CD1465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22451" y="1789295"/>
                  <a:ext cx="9979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D898794-5E2B-4393-ACF0-81F2C2AB8F81}"/>
                    </a:ext>
                  </a:extLst>
                </p14:cNvPr>
                <p14:cNvContentPartPr/>
                <p14:nvPr/>
              </p14:nvContentPartPr>
              <p14:xfrm>
                <a:off x="2317131" y="1858775"/>
                <a:ext cx="204840" cy="309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D898794-5E2B-4393-ACF0-81F2C2AB8F8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54131" y="1795702"/>
                  <a:ext cx="330480" cy="43502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DDDCC23-B7F7-4BFE-8373-E303AD84CF8F}"/>
                  </a:ext>
                </a:extLst>
              </p14:cNvPr>
              <p14:cNvContentPartPr/>
              <p14:nvPr/>
            </p14:nvContentPartPr>
            <p14:xfrm>
              <a:off x="1439451" y="1823495"/>
              <a:ext cx="114120" cy="254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DDDCC23-B7F7-4BFE-8373-E303AD84CF8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30451" y="1814495"/>
                <a:ext cx="131760" cy="27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198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C1C9051-20DB-4C1B-A3EA-6E67C42454C7}"/>
              </a:ext>
            </a:extLst>
          </p:cNvPr>
          <p:cNvGrpSpPr/>
          <p:nvPr/>
        </p:nvGrpSpPr>
        <p:grpSpPr>
          <a:xfrm>
            <a:off x="91013" y="55076"/>
            <a:ext cx="420480" cy="457200"/>
            <a:chOff x="91013" y="55076"/>
            <a:chExt cx="420480" cy="457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EC56AE0-F048-4D3C-A746-EC74FAD910F4}"/>
                    </a:ext>
                  </a:extLst>
                </p14:cNvPr>
                <p14:cNvContentPartPr/>
                <p14:nvPr/>
              </p14:nvContentPartPr>
              <p14:xfrm>
                <a:off x="208733" y="261356"/>
                <a:ext cx="253080" cy="158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EC56AE0-F048-4D3C-A746-EC74FAD910F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0733" y="243356"/>
                  <a:ext cx="2887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7FC0B4D-4FC4-46BE-8F5A-2CEDB6371457}"/>
                    </a:ext>
                  </a:extLst>
                </p14:cNvPr>
                <p14:cNvContentPartPr/>
                <p14:nvPr/>
              </p14:nvContentPartPr>
              <p14:xfrm>
                <a:off x="91013" y="55076"/>
                <a:ext cx="420480" cy="457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7FC0B4D-4FC4-46BE-8F5A-2CEDB637145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013" y="37076"/>
                  <a:ext cx="456120" cy="4928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F75E82B-9F11-4543-B5E8-65849BE89E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387" y="393996"/>
            <a:ext cx="8734425" cy="647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04B8D0-A7CB-4663-BDFA-E98EE351E1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387" y="1353608"/>
            <a:ext cx="90011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6D3BDA-3E3B-4FA4-B575-F87789D87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642937"/>
            <a:ext cx="89058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8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158F62F-798F-4E9A-BCD7-AB324EE6D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15" y="549804"/>
            <a:ext cx="86963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7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1B4ADEF-09C6-4798-8A11-6B53353F8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432859"/>
            <a:ext cx="9149469" cy="24379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1B1634F-ECE0-45B2-B703-89018B6D1FDA}"/>
                  </a:ext>
                </a:extLst>
              </p14:cNvPr>
              <p14:cNvContentPartPr/>
              <p14:nvPr/>
            </p14:nvContentPartPr>
            <p14:xfrm>
              <a:off x="-647707" y="3491276"/>
              <a:ext cx="19080" cy="39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1B1634F-ECE0-45B2-B703-89018B6D1F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5707" y="3473276"/>
                <a:ext cx="54720" cy="7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0785F67B-1978-4583-9456-07AB25035DE8}"/>
              </a:ext>
            </a:extLst>
          </p:cNvPr>
          <p:cNvGrpSpPr/>
          <p:nvPr/>
        </p:nvGrpSpPr>
        <p:grpSpPr>
          <a:xfrm>
            <a:off x="265253" y="269996"/>
            <a:ext cx="435240" cy="513720"/>
            <a:chOff x="265253" y="269996"/>
            <a:chExt cx="435240" cy="513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88956D4-32AD-41BB-A0E7-1FC05408B08C}"/>
                    </a:ext>
                  </a:extLst>
                </p14:cNvPr>
                <p14:cNvContentPartPr/>
                <p14:nvPr/>
              </p14:nvContentPartPr>
              <p14:xfrm>
                <a:off x="440573" y="494276"/>
                <a:ext cx="163440" cy="221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88956D4-32AD-41BB-A0E7-1FC05408B08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2573" y="476276"/>
                  <a:ext cx="1990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D559B21-B4C4-4954-ACA3-73C90C36BE21}"/>
                    </a:ext>
                  </a:extLst>
                </p14:cNvPr>
                <p14:cNvContentPartPr/>
                <p14:nvPr/>
              </p14:nvContentPartPr>
              <p14:xfrm>
                <a:off x="265253" y="269996"/>
                <a:ext cx="435240" cy="513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D559B21-B4C4-4954-ACA3-73C90C36BE2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7253" y="251996"/>
                  <a:ext cx="470880" cy="54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9A4C03-D6D7-4392-8B8A-B62C850D95A5}"/>
              </a:ext>
            </a:extLst>
          </p:cNvPr>
          <p:cNvGrpSpPr/>
          <p:nvPr/>
        </p:nvGrpSpPr>
        <p:grpSpPr>
          <a:xfrm>
            <a:off x="153522" y="2784235"/>
            <a:ext cx="405720" cy="498600"/>
            <a:chOff x="153522" y="2784235"/>
            <a:chExt cx="405720" cy="498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620864F-F17D-4D42-B67E-B41A1F4A445E}"/>
                    </a:ext>
                  </a:extLst>
                </p14:cNvPr>
                <p14:cNvContentPartPr/>
                <p14:nvPr/>
              </p14:nvContentPartPr>
              <p14:xfrm>
                <a:off x="291762" y="2988715"/>
                <a:ext cx="264240" cy="143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620864F-F17D-4D42-B67E-B41A1F4A44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3762" y="2970715"/>
                  <a:ext cx="299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9FD3141-BBC4-4438-9E98-DA27F388E76D}"/>
                    </a:ext>
                  </a:extLst>
                </p14:cNvPr>
                <p14:cNvContentPartPr/>
                <p14:nvPr/>
              </p14:nvContentPartPr>
              <p14:xfrm>
                <a:off x="153522" y="2784235"/>
                <a:ext cx="405720" cy="498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9FD3141-BBC4-4438-9E98-DA27F388E76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5522" y="2766235"/>
                  <a:ext cx="441360" cy="53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B025A03-80F1-430A-99BF-DFCD94B823E0}"/>
                  </a:ext>
                </a:extLst>
              </p14:cNvPr>
              <p14:cNvContentPartPr/>
              <p14:nvPr/>
            </p14:nvContentPartPr>
            <p14:xfrm>
              <a:off x="465642" y="1821955"/>
              <a:ext cx="17280" cy="1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B025A03-80F1-430A-99BF-DFCD94B823E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7642" y="1803955"/>
                <a:ext cx="5292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F2F24E0F-97EC-435A-8199-BC08A2609352}"/>
              </a:ext>
            </a:extLst>
          </p:cNvPr>
          <p:cNvGrpSpPr/>
          <p:nvPr/>
        </p:nvGrpSpPr>
        <p:grpSpPr>
          <a:xfrm>
            <a:off x="730602" y="2719435"/>
            <a:ext cx="7252200" cy="1505880"/>
            <a:chOff x="730602" y="2719435"/>
            <a:chExt cx="7252200" cy="1505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2032FF8-CDE9-40B7-8987-DC98D1FBCD2A}"/>
                    </a:ext>
                  </a:extLst>
                </p14:cNvPr>
                <p14:cNvContentPartPr/>
                <p14:nvPr/>
              </p14:nvContentPartPr>
              <p14:xfrm>
                <a:off x="730602" y="2861635"/>
                <a:ext cx="657000" cy="303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2032FF8-CDE9-40B7-8987-DC98D1FBCD2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2602" y="2843635"/>
                  <a:ext cx="6926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C2A1292-A387-481A-BB69-FC0B362CB7F5}"/>
                    </a:ext>
                  </a:extLst>
                </p14:cNvPr>
                <p14:cNvContentPartPr/>
                <p14:nvPr/>
              </p14:nvContentPartPr>
              <p14:xfrm>
                <a:off x="1591362" y="2999515"/>
                <a:ext cx="27360" cy="209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C2A1292-A387-481A-BB69-FC0B362CB7F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73596" y="2981515"/>
                  <a:ext cx="62537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9385DB1-79BB-480E-8A1F-43F7D3FBF9C0}"/>
                    </a:ext>
                  </a:extLst>
                </p14:cNvPr>
                <p14:cNvContentPartPr/>
                <p14:nvPr/>
              </p14:nvContentPartPr>
              <p14:xfrm>
                <a:off x="1636002" y="2976475"/>
                <a:ext cx="156960" cy="11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9385DB1-79BB-480E-8A1F-43F7D3FBF9C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618002" y="2958475"/>
                  <a:ext cx="192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774EE8B-4333-4A02-8EB1-73CBB51578CB}"/>
                    </a:ext>
                  </a:extLst>
                </p14:cNvPr>
                <p14:cNvContentPartPr/>
                <p14:nvPr/>
              </p14:nvContentPartPr>
              <p14:xfrm>
                <a:off x="1663722" y="3068635"/>
                <a:ext cx="122400" cy="5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774EE8B-4333-4A02-8EB1-73CBB51578C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45722" y="3050635"/>
                  <a:ext cx="1580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C6A4BA6-534E-428A-9CB3-35B6F6A2E6D2}"/>
                    </a:ext>
                  </a:extLst>
                </p14:cNvPr>
                <p14:cNvContentPartPr/>
                <p14:nvPr/>
              </p14:nvContentPartPr>
              <p14:xfrm>
                <a:off x="1618362" y="3187075"/>
                <a:ext cx="181440" cy="29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C6A4BA6-534E-428A-9CB3-35B6F6A2E6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00362" y="3169075"/>
                  <a:ext cx="2170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915BEBC-26D6-42C5-937E-469E64DFEBCB}"/>
                    </a:ext>
                  </a:extLst>
                </p14:cNvPr>
                <p14:cNvContentPartPr/>
                <p14:nvPr/>
              </p14:nvContentPartPr>
              <p14:xfrm>
                <a:off x="1933722" y="3047395"/>
                <a:ext cx="172800" cy="4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915BEBC-26D6-42C5-937E-469E64DFEBC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915722" y="3029395"/>
                  <a:ext cx="2084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707BAF2-0CD0-4975-83E4-2E7BA7C16569}"/>
                    </a:ext>
                  </a:extLst>
                </p14:cNvPr>
                <p14:cNvContentPartPr/>
                <p14:nvPr/>
              </p14:nvContentPartPr>
              <p14:xfrm>
                <a:off x="1969002" y="3125875"/>
                <a:ext cx="148680" cy="12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707BAF2-0CD0-4975-83E4-2E7BA7C1656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951045" y="3107875"/>
                  <a:ext cx="184234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68E1F1C-80B4-4141-81C3-683F602617AD}"/>
                    </a:ext>
                  </a:extLst>
                </p14:cNvPr>
                <p14:cNvContentPartPr/>
                <p14:nvPr/>
              </p14:nvContentPartPr>
              <p14:xfrm>
                <a:off x="2339442" y="2885395"/>
                <a:ext cx="201960" cy="498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68E1F1C-80B4-4141-81C3-683F602617A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21442" y="2867382"/>
                  <a:ext cx="237600" cy="5346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47EEB8A-D69C-4423-B7B8-CB0C0F8DCCC6}"/>
                    </a:ext>
                  </a:extLst>
                </p14:cNvPr>
                <p14:cNvContentPartPr/>
                <p14:nvPr/>
              </p14:nvContentPartPr>
              <p14:xfrm>
                <a:off x="2608002" y="2948035"/>
                <a:ext cx="186120" cy="286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47EEB8A-D69C-4423-B7B8-CB0C0F8DCCC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90002" y="2930035"/>
                  <a:ext cx="2217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0A3EB9B-E3F6-4A0A-8131-87F0719029BB}"/>
                    </a:ext>
                  </a:extLst>
                </p14:cNvPr>
                <p14:cNvContentPartPr/>
                <p14:nvPr/>
              </p14:nvContentPartPr>
              <p14:xfrm>
                <a:off x="2532402" y="3136675"/>
                <a:ext cx="244800" cy="6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0A3EB9B-E3F6-4A0A-8131-87F0719029B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514402" y="3118675"/>
                  <a:ext cx="2804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B3C758F-4984-4098-9865-778EB04EB143}"/>
                    </a:ext>
                  </a:extLst>
                </p14:cNvPr>
                <p14:cNvContentPartPr/>
                <p14:nvPr/>
              </p14:nvContentPartPr>
              <p14:xfrm>
                <a:off x="2949642" y="3022555"/>
                <a:ext cx="6840" cy="5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B3C758F-4984-4098-9865-778EB04EB14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932542" y="3005755"/>
                  <a:ext cx="40698" cy="383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677A393-328C-4BD8-B627-9ADD50900490}"/>
                    </a:ext>
                  </a:extLst>
                </p14:cNvPr>
                <p14:cNvContentPartPr/>
                <p14:nvPr/>
              </p14:nvContentPartPr>
              <p14:xfrm>
                <a:off x="2925882" y="3173755"/>
                <a:ext cx="5400" cy="1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677A393-328C-4BD8-B627-9ADD5090049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907882" y="3155755"/>
                  <a:ext cx="410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A87F4F4-BAF2-410F-8319-5DFFD5EEA0A1}"/>
                    </a:ext>
                  </a:extLst>
                </p14:cNvPr>
                <p14:cNvContentPartPr/>
                <p14:nvPr/>
              </p14:nvContentPartPr>
              <p14:xfrm>
                <a:off x="3086802" y="2845435"/>
                <a:ext cx="277200" cy="490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A87F4F4-BAF2-410F-8319-5DFFD5EEA0A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068802" y="2827435"/>
                  <a:ext cx="31284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123A033-5797-4C4D-8801-D75CACCB48BC}"/>
                    </a:ext>
                  </a:extLst>
                </p14:cNvPr>
                <p14:cNvContentPartPr/>
                <p14:nvPr/>
              </p14:nvContentPartPr>
              <p14:xfrm>
                <a:off x="3292002" y="3099595"/>
                <a:ext cx="105480" cy="16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123A033-5797-4C4D-8801-D75CACCB48B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274002" y="3081595"/>
                  <a:ext cx="1411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3F182AE-B799-4EBD-A119-35DC4A4B00BF}"/>
                    </a:ext>
                  </a:extLst>
                </p14:cNvPr>
                <p14:cNvContentPartPr/>
                <p14:nvPr/>
              </p14:nvContentPartPr>
              <p14:xfrm>
                <a:off x="3468402" y="2952715"/>
                <a:ext cx="52920" cy="218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3F182AE-B799-4EBD-A119-35DC4A4B00B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450402" y="2934715"/>
                  <a:ext cx="885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B45A715-6C8D-4556-B38C-736EBAF12B70}"/>
                    </a:ext>
                  </a:extLst>
                </p14:cNvPr>
                <p14:cNvContentPartPr/>
                <p14:nvPr/>
              </p14:nvContentPartPr>
              <p14:xfrm>
                <a:off x="3513762" y="3149995"/>
                <a:ext cx="72000" cy="136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B45A715-6C8D-4556-B38C-736EBAF12B7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495762" y="3131995"/>
                  <a:ext cx="1076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0CB46BC-A71A-4A8E-BC59-F1889FC69B45}"/>
                    </a:ext>
                  </a:extLst>
                </p14:cNvPr>
                <p14:cNvContentPartPr/>
                <p14:nvPr/>
              </p14:nvContentPartPr>
              <p14:xfrm>
                <a:off x="3731202" y="2934355"/>
                <a:ext cx="23400" cy="200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0CB46BC-A71A-4A8E-BC59-F1889FC69B4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13202" y="2916355"/>
                  <a:ext cx="590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3D36E96-8731-44C6-82EE-BE3354DF53AC}"/>
                    </a:ext>
                  </a:extLst>
                </p14:cNvPr>
                <p14:cNvContentPartPr/>
                <p14:nvPr/>
              </p14:nvContentPartPr>
              <p14:xfrm>
                <a:off x="3784842" y="2843995"/>
                <a:ext cx="156960" cy="389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3D36E96-8731-44C6-82EE-BE3354DF53A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766801" y="2825995"/>
                  <a:ext cx="192682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23D5A9E-B55F-447C-94BC-D64490FEFC1D}"/>
                    </a:ext>
                  </a:extLst>
                </p14:cNvPr>
                <p14:cNvContentPartPr/>
                <p14:nvPr/>
              </p14:nvContentPartPr>
              <p14:xfrm>
                <a:off x="4102002" y="2928595"/>
                <a:ext cx="528480" cy="170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23D5A9E-B55F-447C-94BC-D64490FEFC1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084014" y="2910595"/>
                  <a:ext cx="564096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2B97418-45A5-4999-BFD9-F586A63C09C3}"/>
                    </a:ext>
                  </a:extLst>
                </p14:cNvPr>
                <p14:cNvContentPartPr/>
                <p14:nvPr/>
              </p14:nvContentPartPr>
              <p14:xfrm>
                <a:off x="4739562" y="2866675"/>
                <a:ext cx="162720" cy="290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2B97418-45A5-4999-BFD9-F586A63C09C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721602" y="2848675"/>
                  <a:ext cx="198281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B3843B4-54F4-47DD-82A5-F72E0EB1DFD6}"/>
                    </a:ext>
                  </a:extLst>
                </p14:cNvPr>
                <p14:cNvContentPartPr/>
                <p14:nvPr/>
              </p14:nvContentPartPr>
              <p14:xfrm>
                <a:off x="4967082" y="2719435"/>
                <a:ext cx="28440" cy="434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B3843B4-54F4-47DD-82A5-F72E0EB1DFD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948851" y="2701420"/>
                  <a:ext cx="64537" cy="4705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CCAFF0D-1F01-4B15-BBCB-CCDBDF329B08}"/>
                    </a:ext>
                  </a:extLst>
                </p14:cNvPr>
                <p14:cNvContentPartPr/>
                <p14:nvPr/>
              </p14:nvContentPartPr>
              <p14:xfrm>
                <a:off x="5211882" y="2761915"/>
                <a:ext cx="148320" cy="366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CCAFF0D-1F01-4B15-BBCB-CCDBDF329B0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193882" y="2743897"/>
                  <a:ext cx="183960" cy="4021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BDF362C-4AD3-4EC7-BF45-6E835FA60DDE}"/>
                    </a:ext>
                  </a:extLst>
                </p14:cNvPr>
                <p14:cNvContentPartPr/>
                <p14:nvPr/>
              </p14:nvContentPartPr>
              <p14:xfrm>
                <a:off x="5187402" y="3005995"/>
                <a:ext cx="228600" cy="20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BDF362C-4AD3-4EC7-BF45-6E835FA60DD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169402" y="2987995"/>
                  <a:ext cx="2642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CC9D928-5886-48A3-A125-8B9019D55A5B}"/>
                    </a:ext>
                  </a:extLst>
                </p14:cNvPr>
                <p14:cNvContentPartPr/>
                <p14:nvPr/>
              </p14:nvContentPartPr>
              <p14:xfrm>
                <a:off x="5521482" y="2995915"/>
                <a:ext cx="182160" cy="159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CC9D928-5886-48A3-A125-8B9019D55A5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503482" y="2977915"/>
                  <a:ext cx="217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3ADDA98-8F0F-4E5F-A8BD-95A95040BF1B}"/>
                    </a:ext>
                  </a:extLst>
                </p14:cNvPr>
                <p14:cNvContentPartPr/>
                <p14:nvPr/>
              </p14:nvContentPartPr>
              <p14:xfrm>
                <a:off x="5621562" y="2850475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3ADDA98-8F0F-4E5F-A8BD-95A95040BF1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603562" y="283247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E1B876A-82EC-49E2-9D81-8F38143CFF82}"/>
                    </a:ext>
                  </a:extLst>
                </p14:cNvPr>
                <p14:cNvContentPartPr/>
                <p14:nvPr/>
              </p14:nvContentPartPr>
              <p14:xfrm>
                <a:off x="5857002" y="2904475"/>
                <a:ext cx="803520" cy="232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E1B876A-82EC-49E2-9D81-8F38143CFF8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39010" y="2886475"/>
                  <a:ext cx="839144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5C39090-FC0B-4866-B064-66DA032A0C73}"/>
                    </a:ext>
                  </a:extLst>
                </p14:cNvPr>
                <p14:cNvContentPartPr/>
                <p14:nvPr/>
              </p14:nvContentPartPr>
              <p14:xfrm>
                <a:off x="6690042" y="2771275"/>
                <a:ext cx="212400" cy="488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5C39090-FC0B-4866-B064-66DA032A0C7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672042" y="2753262"/>
                  <a:ext cx="248040" cy="5245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AF8F399-EE08-4591-AE6B-CEE9DE039B99}"/>
                    </a:ext>
                  </a:extLst>
                </p14:cNvPr>
                <p14:cNvContentPartPr/>
                <p14:nvPr/>
              </p14:nvContentPartPr>
              <p14:xfrm>
                <a:off x="7233642" y="2746795"/>
                <a:ext cx="749160" cy="356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AF8F399-EE08-4591-AE6B-CEE9DE039B9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215642" y="2728777"/>
                  <a:ext cx="784800" cy="3924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4827D38-7E8E-4386-B707-BC8E98240B03}"/>
                    </a:ext>
                  </a:extLst>
                </p14:cNvPr>
                <p14:cNvContentPartPr/>
                <p14:nvPr/>
              </p14:nvContentPartPr>
              <p14:xfrm>
                <a:off x="1652202" y="3542035"/>
                <a:ext cx="241920" cy="404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4827D38-7E8E-4386-B707-BC8E98240B0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634202" y="3524035"/>
                  <a:ext cx="2775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409EADA-88F8-4128-8F6E-B5A9F9C75EEB}"/>
                    </a:ext>
                  </a:extLst>
                </p14:cNvPr>
                <p14:cNvContentPartPr/>
                <p14:nvPr/>
              </p14:nvContentPartPr>
              <p14:xfrm>
                <a:off x="2001402" y="3796555"/>
                <a:ext cx="133920" cy="32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409EADA-88F8-4128-8F6E-B5A9F9C75EE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983402" y="3778755"/>
                  <a:ext cx="169560" cy="672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D8DC4CA-1087-4E09-8089-07AFCE52D71A}"/>
                    </a:ext>
                  </a:extLst>
                </p14:cNvPr>
                <p14:cNvContentPartPr/>
                <p14:nvPr/>
              </p14:nvContentPartPr>
              <p14:xfrm>
                <a:off x="1981602" y="3866035"/>
                <a:ext cx="203760" cy="27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D8DC4CA-1087-4E09-8089-07AFCE52D71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963570" y="3847792"/>
                  <a:ext cx="239463" cy="631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74868B6-C11E-41F9-9459-BC522E42C2A9}"/>
                    </a:ext>
                  </a:extLst>
                </p14:cNvPr>
                <p14:cNvContentPartPr/>
                <p14:nvPr/>
              </p14:nvContentPartPr>
              <p14:xfrm>
                <a:off x="2193282" y="3530155"/>
                <a:ext cx="240480" cy="647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74868B6-C11E-41F9-9459-BC522E42C2A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175282" y="3512155"/>
                  <a:ext cx="27612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2C4AB93-9AEE-4941-85AD-FBAE10566CD8}"/>
                    </a:ext>
                  </a:extLst>
                </p14:cNvPr>
                <p14:cNvContentPartPr/>
                <p14:nvPr/>
              </p14:nvContentPartPr>
              <p14:xfrm>
                <a:off x="2646522" y="3582715"/>
                <a:ext cx="113400" cy="334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2C4AB93-9AEE-4941-85AD-FBAE10566CD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628522" y="3564715"/>
                  <a:ext cx="14904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23B5F10-9CBA-4C6B-B2E9-18C9B8C92E55}"/>
                    </a:ext>
                  </a:extLst>
                </p14:cNvPr>
                <p14:cNvContentPartPr/>
                <p14:nvPr/>
              </p14:nvContentPartPr>
              <p14:xfrm>
                <a:off x="2591082" y="3773875"/>
                <a:ext cx="223920" cy="11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23B5F10-9CBA-4C6B-B2E9-18C9B8C92E5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573082" y="3755275"/>
                  <a:ext cx="259560" cy="47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36A2ABE-7839-4355-A633-53AD7C4C28AB}"/>
                    </a:ext>
                  </a:extLst>
                </p14:cNvPr>
                <p14:cNvContentPartPr/>
                <p14:nvPr/>
              </p14:nvContentPartPr>
              <p14:xfrm>
                <a:off x="2947482" y="3722755"/>
                <a:ext cx="1440" cy="8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36A2ABE-7839-4355-A633-53AD7C4C28A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923482" y="3704755"/>
                  <a:ext cx="489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9D703E0-71D7-483F-8DD4-9BA84478CDA4}"/>
                    </a:ext>
                  </a:extLst>
                </p14:cNvPr>
                <p14:cNvContentPartPr/>
                <p14:nvPr/>
              </p14:nvContentPartPr>
              <p14:xfrm>
                <a:off x="2919042" y="3913195"/>
                <a:ext cx="6120" cy="3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9D703E0-71D7-483F-8DD4-9BA84478CDA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901042" y="3895195"/>
                  <a:ext cx="417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6AF8FCC-447E-486F-90C8-46003B7586BE}"/>
                    </a:ext>
                  </a:extLst>
                </p14:cNvPr>
                <p14:cNvContentPartPr/>
                <p14:nvPr/>
              </p14:nvContentPartPr>
              <p14:xfrm>
                <a:off x="3171402" y="3548155"/>
                <a:ext cx="207000" cy="546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6AF8FCC-447E-486F-90C8-46003B7586B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153402" y="3530155"/>
                  <a:ext cx="24264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5CE8770-5D0A-4B35-B7D4-285E2879FB18}"/>
                    </a:ext>
                  </a:extLst>
                </p14:cNvPr>
                <p14:cNvContentPartPr/>
                <p14:nvPr/>
              </p14:nvContentPartPr>
              <p14:xfrm>
                <a:off x="3387402" y="3841555"/>
                <a:ext cx="104760" cy="2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5CE8770-5D0A-4B35-B7D4-285E2879FB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69402" y="3825805"/>
                  <a:ext cx="140400" cy="337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A0C2BA1-8DE1-4D39-B0D9-198B1F86B09A}"/>
                    </a:ext>
                  </a:extLst>
                </p14:cNvPr>
                <p14:cNvContentPartPr/>
                <p14:nvPr/>
              </p14:nvContentPartPr>
              <p14:xfrm>
                <a:off x="3561642" y="3702955"/>
                <a:ext cx="9360" cy="126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A0C2BA1-8DE1-4D39-B0D9-198B1F86B09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543642" y="3684955"/>
                  <a:ext cx="450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C1CFAC5-49E3-4A33-B260-71A802CD61CC}"/>
                    </a:ext>
                  </a:extLst>
                </p14:cNvPr>
                <p14:cNvContentPartPr/>
                <p14:nvPr/>
              </p14:nvContentPartPr>
              <p14:xfrm>
                <a:off x="3578202" y="3888355"/>
                <a:ext cx="93600" cy="174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C1CFAC5-49E3-4A33-B260-71A802CD61C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560202" y="3870355"/>
                  <a:ext cx="1292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89AB95A-3EDC-4426-B41F-E84A44362708}"/>
                    </a:ext>
                  </a:extLst>
                </p14:cNvPr>
                <p14:cNvContentPartPr/>
                <p14:nvPr/>
              </p14:nvContentPartPr>
              <p14:xfrm>
                <a:off x="3829842" y="3688555"/>
                <a:ext cx="3600" cy="179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89AB95A-3EDC-4426-B41F-E84A4436270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809842" y="3670555"/>
                  <a:ext cx="432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2ED3E24-43CB-4344-9E4F-8582EFD3ED44}"/>
                    </a:ext>
                  </a:extLst>
                </p14:cNvPr>
                <p14:cNvContentPartPr/>
                <p14:nvPr/>
              </p14:nvContentPartPr>
              <p14:xfrm>
                <a:off x="3850002" y="3481915"/>
                <a:ext cx="177480" cy="520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2ED3E24-43CB-4344-9E4F-8582EFD3ED4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832002" y="3463915"/>
                  <a:ext cx="21312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D5F55C4-57E9-4076-93ED-E64B5A34F58D}"/>
                    </a:ext>
                  </a:extLst>
                </p14:cNvPr>
                <p14:cNvContentPartPr/>
                <p14:nvPr/>
              </p14:nvContentPartPr>
              <p14:xfrm>
                <a:off x="4232322" y="3718435"/>
                <a:ext cx="425160" cy="257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D5F55C4-57E9-4076-93ED-E64B5A34F58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214307" y="3700435"/>
                  <a:ext cx="46083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7388C36-C808-4780-9950-684A8D1055DB}"/>
                    </a:ext>
                  </a:extLst>
                </p14:cNvPr>
                <p14:cNvContentPartPr/>
                <p14:nvPr/>
              </p14:nvContentPartPr>
              <p14:xfrm>
                <a:off x="4818402" y="3690715"/>
                <a:ext cx="184680" cy="274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7388C36-C808-4780-9950-684A8D1055D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800367" y="3672715"/>
                  <a:ext cx="22039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59021A3-C16F-442C-80A8-BC997A74F3A1}"/>
                    </a:ext>
                  </a:extLst>
                </p14:cNvPr>
                <p14:cNvContentPartPr/>
                <p14:nvPr/>
              </p14:nvContentPartPr>
              <p14:xfrm>
                <a:off x="5124762" y="3417475"/>
                <a:ext cx="104400" cy="807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59021A3-C16F-442C-80A8-BC997A74F3A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106700" y="3399483"/>
                  <a:ext cx="140163" cy="8434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F40DF0A-D1E9-4CCE-82B7-D1CF2E6F4430}"/>
                    </a:ext>
                  </a:extLst>
                </p14:cNvPr>
                <p14:cNvContentPartPr/>
                <p14:nvPr/>
              </p14:nvContentPartPr>
              <p14:xfrm>
                <a:off x="5446602" y="3561475"/>
                <a:ext cx="155160" cy="337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F40DF0A-D1E9-4CCE-82B7-D1CF2E6F443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428602" y="3543494"/>
                  <a:ext cx="190800" cy="373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6534797-4EF5-471F-9F7D-5BB0CBAAC2DC}"/>
                    </a:ext>
                  </a:extLst>
                </p14:cNvPr>
                <p14:cNvContentPartPr/>
                <p14:nvPr/>
              </p14:nvContentPartPr>
              <p14:xfrm>
                <a:off x="5418162" y="3777115"/>
                <a:ext cx="192240" cy="12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6534797-4EF5-471F-9F7D-5BB0CBAAC2D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400162" y="3759115"/>
                  <a:ext cx="2278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880C2C7-009E-4E13-9D6E-02039B07A54C}"/>
                    </a:ext>
                  </a:extLst>
                </p14:cNvPr>
                <p14:cNvContentPartPr/>
                <p14:nvPr/>
              </p14:nvContentPartPr>
              <p14:xfrm>
                <a:off x="5729562" y="3765595"/>
                <a:ext cx="173880" cy="111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880C2C7-009E-4E13-9D6E-02039B07A54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711599" y="3747595"/>
                  <a:ext cx="209446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B60EDEE-E800-4FE7-BD17-4ADA2C5C8BAD}"/>
                    </a:ext>
                  </a:extLst>
                </p14:cNvPr>
                <p14:cNvContentPartPr/>
                <p14:nvPr/>
              </p14:nvContentPartPr>
              <p14:xfrm>
                <a:off x="5777442" y="3604675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B60EDEE-E800-4FE7-BD17-4ADA2C5C8BA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759442" y="358667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31C4C9-B8B7-4B13-B108-871C7B5D1D44}"/>
                    </a:ext>
                  </a:extLst>
                </p14:cNvPr>
                <p14:cNvContentPartPr/>
                <p14:nvPr/>
              </p14:nvContentPartPr>
              <p14:xfrm>
                <a:off x="6047082" y="3512875"/>
                <a:ext cx="669960" cy="398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31C4C9-B8B7-4B13-B108-871C7B5D1D4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029082" y="3494875"/>
                  <a:ext cx="7056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FB0C214-3FEC-4C36-A3F3-A1D9E6721800}"/>
                    </a:ext>
                  </a:extLst>
                </p14:cNvPr>
                <p14:cNvContentPartPr/>
                <p14:nvPr/>
              </p14:nvContentPartPr>
              <p14:xfrm>
                <a:off x="6758802" y="3608275"/>
                <a:ext cx="233640" cy="516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FB0C214-3FEC-4C36-A3F3-A1D9E672180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740802" y="3590275"/>
                  <a:ext cx="269280" cy="55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2D2482E-5B2D-4E1B-88AD-2BF61B64E36D}"/>
              </a:ext>
            </a:extLst>
          </p:cNvPr>
          <p:cNvGrpSpPr/>
          <p:nvPr/>
        </p:nvGrpSpPr>
        <p:grpSpPr>
          <a:xfrm>
            <a:off x="7657362" y="3370315"/>
            <a:ext cx="2373480" cy="412920"/>
            <a:chOff x="7657362" y="3370315"/>
            <a:chExt cx="2373480" cy="412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4CE1D0F-0F63-4EFD-9E1A-3422B656ABE7}"/>
                    </a:ext>
                  </a:extLst>
                </p14:cNvPr>
                <p14:cNvContentPartPr/>
                <p14:nvPr/>
              </p14:nvContentPartPr>
              <p14:xfrm>
                <a:off x="7657362" y="3394435"/>
                <a:ext cx="305280" cy="388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4CE1D0F-0F63-4EFD-9E1A-3422B656ABE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39341" y="3376435"/>
                  <a:ext cx="340962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F0F46F2-CC2E-4AC8-8845-A54297A41CFA}"/>
                    </a:ext>
                  </a:extLst>
                </p14:cNvPr>
                <p14:cNvContentPartPr/>
                <p14:nvPr/>
              </p14:nvContentPartPr>
              <p14:xfrm>
                <a:off x="8224002" y="3626995"/>
                <a:ext cx="326160" cy="147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F0F46F2-CC2E-4AC8-8845-A54297A41CF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206002" y="3608995"/>
                  <a:ext cx="3618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7C27BC1-0C2C-4388-8D33-A69AB4163EBD}"/>
                    </a:ext>
                  </a:extLst>
                </p14:cNvPr>
                <p14:cNvContentPartPr/>
                <p14:nvPr/>
              </p14:nvContentPartPr>
              <p14:xfrm>
                <a:off x="8670402" y="3485155"/>
                <a:ext cx="618480" cy="255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7C27BC1-0C2C-4388-8D33-A69AB4163EB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652402" y="3467155"/>
                  <a:ext cx="6541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EBBE1F9-5668-4C9C-875A-8E75416CF445}"/>
                    </a:ext>
                  </a:extLst>
                </p14:cNvPr>
                <p14:cNvContentPartPr/>
                <p14:nvPr/>
              </p14:nvContentPartPr>
              <p14:xfrm>
                <a:off x="9563562" y="3370315"/>
                <a:ext cx="467280" cy="362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EBBE1F9-5668-4C9C-875A-8E75416CF44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545562" y="3352315"/>
                  <a:ext cx="5029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63E6300-CCBB-416E-A9AC-4B4ABCF648E3}"/>
                    </a:ext>
                  </a:extLst>
                </p14:cNvPr>
                <p14:cNvContentPartPr/>
                <p14:nvPr/>
              </p14:nvContentPartPr>
              <p14:xfrm>
                <a:off x="9799002" y="3396235"/>
                <a:ext cx="144720" cy="10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63E6300-CCBB-416E-A9AC-4B4ABCF648E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781002" y="3378235"/>
                  <a:ext cx="18036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4161867-9E8E-48CF-BFF7-22F8AC31235F}"/>
              </a:ext>
            </a:extLst>
          </p:cNvPr>
          <p:cNvGrpSpPr/>
          <p:nvPr/>
        </p:nvGrpSpPr>
        <p:grpSpPr>
          <a:xfrm>
            <a:off x="178002" y="4176355"/>
            <a:ext cx="1523880" cy="363240"/>
            <a:chOff x="178002" y="4176355"/>
            <a:chExt cx="1523880" cy="363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080F7A9-C85A-4DB8-9F2D-F946C5F70483}"/>
                    </a:ext>
                  </a:extLst>
                </p14:cNvPr>
                <p14:cNvContentPartPr/>
                <p14:nvPr/>
              </p14:nvContentPartPr>
              <p14:xfrm>
                <a:off x="178002" y="4176355"/>
                <a:ext cx="701280" cy="299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080F7A9-C85A-4DB8-9F2D-F946C5F7048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60002" y="4158377"/>
                  <a:ext cx="736920" cy="3347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36B2D8F-6338-4A0E-93AC-F41CF075B76C}"/>
                    </a:ext>
                  </a:extLst>
                </p14:cNvPr>
                <p14:cNvContentPartPr/>
                <p14:nvPr/>
              </p14:nvContentPartPr>
              <p14:xfrm>
                <a:off x="1024722" y="4274275"/>
                <a:ext cx="677160" cy="265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36B2D8F-6338-4A0E-93AC-F41CF075B76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06732" y="4256299"/>
                  <a:ext cx="712781" cy="3009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E5EDE89-6C96-4DEB-9941-7F9E62AF1252}"/>
                    </a:ext>
                  </a:extLst>
                </p14:cNvPr>
                <p14:cNvContentPartPr/>
                <p14:nvPr/>
              </p14:nvContentPartPr>
              <p14:xfrm>
                <a:off x="1015722" y="4206235"/>
                <a:ext cx="234720" cy="349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E5EDE89-6C96-4DEB-9941-7F9E62AF125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97722" y="4188235"/>
                  <a:ext cx="27036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FA2A8EE-4C75-46AF-99A5-DABD73764E55}"/>
              </a:ext>
            </a:extLst>
          </p:cNvPr>
          <p:cNvGrpSpPr/>
          <p:nvPr/>
        </p:nvGrpSpPr>
        <p:grpSpPr>
          <a:xfrm>
            <a:off x="1998162" y="4268155"/>
            <a:ext cx="1671120" cy="443520"/>
            <a:chOff x="1998162" y="4268155"/>
            <a:chExt cx="1671120" cy="443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51D833A-53FF-4331-B030-ED3BDE9E3E79}"/>
                    </a:ext>
                  </a:extLst>
                </p14:cNvPr>
                <p14:cNvContentPartPr/>
                <p14:nvPr/>
              </p14:nvContentPartPr>
              <p14:xfrm>
                <a:off x="2052162" y="4268155"/>
                <a:ext cx="108360" cy="279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51D833A-53FF-4331-B030-ED3BDE9E3E7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034162" y="4250155"/>
                  <a:ext cx="1440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74D2B12-B797-462D-875D-17D606275CBB}"/>
                    </a:ext>
                  </a:extLst>
                </p14:cNvPr>
                <p14:cNvContentPartPr/>
                <p14:nvPr/>
              </p14:nvContentPartPr>
              <p14:xfrm>
                <a:off x="1998162" y="4343035"/>
                <a:ext cx="161640" cy="223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74D2B12-B797-462D-875D-17D606275CB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980162" y="4325035"/>
                  <a:ext cx="1972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C8F68F7-4236-47B5-985C-41D71EC29AA7}"/>
                    </a:ext>
                  </a:extLst>
                </p14:cNvPr>
                <p14:cNvContentPartPr/>
                <p14:nvPr/>
              </p14:nvContentPartPr>
              <p14:xfrm>
                <a:off x="2326122" y="4452835"/>
                <a:ext cx="155520" cy="12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C8F68F7-4236-47B5-985C-41D71EC29AA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308122" y="4434835"/>
                  <a:ext cx="1911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092E8D2-0837-4BF2-9484-66E6C7D9E718}"/>
                    </a:ext>
                  </a:extLst>
                </p14:cNvPr>
                <p14:cNvContentPartPr/>
                <p14:nvPr/>
              </p14:nvContentPartPr>
              <p14:xfrm>
                <a:off x="2301642" y="4556155"/>
                <a:ext cx="112320" cy="25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092E8D2-0837-4BF2-9484-66E6C7D9E71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283642" y="4537894"/>
                  <a:ext cx="147960" cy="613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58ABF27-79FF-4054-A726-A12C087CF4AF}"/>
                    </a:ext>
                  </a:extLst>
                </p14:cNvPr>
                <p14:cNvContentPartPr/>
                <p14:nvPr/>
              </p14:nvContentPartPr>
              <p14:xfrm>
                <a:off x="2636802" y="4392715"/>
                <a:ext cx="31320" cy="185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58ABF27-79FF-4054-A726-A12C087CF4A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618802" y="4374680"/>
                  <a:ext cx="66960" cy="2207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455B5D1-131A-4CFD-91BC-92DC2694488E}"/>
                    </a:ext>
                  </a:extLst>
                </p14:cNvPr>
                <p14:cNvContentPartPr/>
                <p14:nvPr/>
              </p14:nvContentPartPr>
              <p14:xfrm>
                <a:off x="2640402" y="4397395"/>
                <a:ext cx="141840" cy="6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455B5D1-131A-4CFD-91BC-92DC2694488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622402" y="4379395"/>
                  <a:ext cx="1774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6CE486E-060D-4A27-A4BE-DC484537E3E9}"/>
                    </a:ext>
                  </a:extLst>
                </p14:cNvPr>
                <p14:cNvContentPartPr/>
                <p14:nvPr/>
              </p14:nvContentPartPr>
              <p14:xfrm>
                <a:off x="2634282" y="4497835"/>
                <a:ext cx="137520" cy="64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6CE486E-060D-4A27-A4BE-DC484537E3E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616282" y="4479835"/>
                  <a:ext cx="1731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36B9490-620F-41B3-94E2-282AF3DEE59A}"/>
                    </a:ext>
                  </a:extLst>
                </p14:cNvPr>
                <p14:cNvContentPartPr/>
                <p14:nvPr/>
              </p14:nvContentPartPr>
              <p14:xfrm>
                <a:off x="2619522" y="4587475"/>
                <a:ext cx="158040" cy="25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36B9490-620F-41B3-94E2-282AF3DEE59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601522" y="4569475"/>
                  <a:ext cx="1936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D1F0CC1-D632-4A2C-A1C0-A496724271A7}"/>
                    </a:ext>
                  </a:extLst>
                </p14:cNvPr>
                <p14:cNvContentPartPr/>
                <p14:nvPr/>
              </p14:nvContentPartPr>
              <p14:xfrm>
                <a:off x="2942802" y="4502155"/>
                <a:ext cx="227520" cy="26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D1F0CC1-D632-4A2C-A1C0-A496724271A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924802" y="4484155"/>
                  <a:ext cx="2631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C8F5768-BA32-4CEF-97F4-C66F92F2142C}"/>
                    </a:ext>
                  </a:extLst>
                </p14:cNvPr>
                <p14:cNvContentPartPr/>
                <p14:nvPr/>
              </p14:nvContentPartPr>
              <p14:xfrm>
                <a:off x="3099402" y="4425475"/>
                <a:ext cx="4320" cy="120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C8F5768-BA32-4CEF-97F4-C66F92F2142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081402" y="4407475"/>
                  <a:ext cx="399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B786AC2-648C-4098-A693-71325DE568F3}"/>
                    </a:ext>
                  </a:extLst>
                </p14:cNvPr>
                <p14:cNvContentPartPr/>
                <p14:nvPr/>
              </p14:nvContentPartPr>
              <p14:xfrm>
                <a:off x="2954682" y="4330795"/>
                <a:ext cx="295560" cy="3438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B786AC2-648C-4098-A693-71325DE568F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936682" y="4312795"/>
                  <a:ext cx="3312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207A46B-5E95-44D4-B873-EC2171C5204C}"/>
                    </a:ext>
                  </a:extLst>
                </p14:cNvPr>
                <p14:cNvContentPartPr/>
                <p14:nvPr/>
              </p14:nvContentPartPr>
              <p14:xfrm>
                <a:off x="3275442" y="4345195"/>
                <a:ext cx="195840" cy="236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207A46B-5E95-44D4-B873-EC2171C5204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257442" y="4327195"/>
                  <a:ext cx="2314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93DD56E-5A84-42DC-9CEF-B30B78AE6534}"/>
                    </a:ext>
                  </a:extLst>
                </p14:cNvPr>
                <p14:cNvContentPartPr/>
                <p14:nvPr/>
              </p14:nvContentPartPr>
              <p14:xfrm>
                <a:off x="3618162" y="4544995"/>
                <a:ext cx="51120" cy="166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93DD56E-5A84-42DC-9CEF-B30B78AE653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600162" y="4526956"/>
                  <a:ext cx="86760" cy="20239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A19E1C2-3333-478A-B09D-7C81157C6732}"/>
                  </a:ext>
                </a:extLst>
              </p14:cNvPr>
              <p14:cNvContentPartPr/>
              <p14:nvPr/>
            </p14:nvContentPartPr>
            <p14:xfrm>
              <a:off x="3926322" y="4443115"/>
              <a:ext cx="519480" cy="1328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A19E1C2-3333-478A-B09D-7C81157C6732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3908322" y="4425066"/>
                <a:ext cx="555120" cy="168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5F64317-810D-4D98-A42E-BE741DBF61A5}"/>
                  </a:ext>
                </a:extLst>
              </p14:cNvPr>
              <p14:cNvContentPartPr/>
              <p14:nvPr/>
            </p14:nvContentPartPr>
            <p14:xfrm>
              <a:off x="4783122" y="4258075"/>
              <a:ext cx="1125360" cy="3362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5F64317-810D-4D98-A42E-BE741DBF61A5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4765116" y="4240075"/>
                <a:ext cx="1161011" cy="37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0295EA8-17E0-4E64-BBA1-0A5D444BB390}"/>
              </a:ext>
            </a:extLst>
          </p:cNvPr>
          <p:cNvGrpSpPr/>
          <p:nvPr/>
        </p:nvGrpSpPr>
        <p:grpSpPr>
          <a:xfrm>
            <a:off x="6228162" y="4180675"/>
            <a:ext cx="272520" cy="346320"/>
            <a:chOff x="6228162" y="4180675"/>
            <a:chExt cx="272520" cy="346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E3FA1D8-8BFB-44D8-9634-5957F198F89A}"/>
                    </a:ext>
                  </a:extLst>
                </p14:cNvPr>
                <p14:cNvContentPartPr/>
                <p14:nvPr/>
              </p14:nvContentPartPr>
              <p14:xfrm>
                <a:off x="6228162" y="4180675"/>
                <a:ext cx="272520" cy="346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E3FA1D8-8BFB-44D8-9634-5957F198F89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210162" y="4162675"/>
                  <a:ext cx="3081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22D8202-C578-42C6-93C5-8372AC2FDA88}"/>
                    </a:ext>
                  </a:extLst>
                </p14:cNvPr>
                <p14:cNvContentPartPr/>
                <p14:nvPr/>
              </p14:nvContentPartPr>
              <p14:xfrm>
                <a:off x="6325362" y="4235395"/>
                <a:ext cx="164520" cy="23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22D8202-C578-42C6-93C5-8372AC2FDA8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307401" y="4217395"/>
                  <a:ext cx="200082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7ACEA41-96F4-41F1-A4C8-9862B5329C2A}"/>
              </a:ext>
            </a:extLst>
          </p:cNvPr>
          <p:cNvGrpSpPr/>
          <p:nvPr/>
        </p:nvGrpSpPr>
        <p:grpSpPr>
          <a:xfrm>
            <a:off x="7011162" y="4166635"/>
            <a:ext cx="596160" cy="263160"/>
            <a:chOff x="7011162" y="4166635"/>
            <a:chExt cx="596160" cy="263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40D0D9B-BF2E-4F92-BC1F-E0A8BBEA57DB}"/>
                    </a:ext>
                  </a:extLst>
                </p14:cNvPr>
                <p14:cNvContentPartPr/>
                <p14:nvPr/>
              </p14:nvContentPartPr>
              <p14:xfrm>
                <a:off x="7011162" y="4252675"/>
                <a:ext cx="149040" cy="1656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40D0D9B-BF2E-4F92-BC1F-E0A8BBEA57D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993162" y="4234675"/>
                  <a:ext cx="1846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98CC11B-66DB-4DBB-98CD-420147924E98}"/>
                    </a:ext>
                  </a:extLst>
                </p14:cNvPr>
                <p14:cNvContentPartPr/>
                <p14:nvPr/>
              </p14:nvContentPartPr>
              <p14:xfrm>
                <a:off x="7313562" y="4367155"/>
                <a:ext cx="432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98CC11B-66DB-4DBB-98CD-420147924E9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295562" y="4349155"/>
                  <a:ext cx="39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84A5D6E-2B44-402D-A767-3522BA035014}"/>
                    </a:ext>
                  </a:extLst>
                </p14:cNvPr>
                <p14:cNvContentPartPr/>
                <p14:nvPr/>
              </p14:nvContentPartPr>
              <p14:xfrm>
                <a:off x="7465842" y="4267435"/>
                <a:ext cx="36360" cy="162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84A5D6E-2B44-402D-A767-3522BA03501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447842" y="4249475"/>
                  <a:ext cx="72000" cy="1979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FC299A1-84A9-4FD9-94EE-CC9AB405D2E4}"/>
                    </a:ext>
                  </a:extLst>
                </p14:cNvPr>
                <p14:cNvContentPartPr/>
                <p14:nvPr/>
              </p14:nvContentPartPr>
              <p14:xfrm>
                <a:off x="7414722" y="4166635"/>
                <a:ext cx="192600" cy="100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FC299A1-84A9-4FD9-94EE-CC9AB405D2E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396722" y="4147968"/>
                  <a:ext cx="228240" cy="4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E7454E21-B17C-4711-BDCE-085A228DC79F}"/>
                  </a:ext>
                </a:extLst>
              </p14:cNvPr>
              <p14:cNvContentPartPr/>
              <p14:nvPr/>
            </p14:nvContentPartPr>
            <p14:xfrm>
              <a:off x="1138482" y="4884115"/>
              <a:ext cx="8280" cy="75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E7454E21-B17C-4711-BDCE-085A228DC79F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120482" y="4866115"/>
                <a:ext cx="4392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ED1CF651-F827-4770-8F74-69C28BE72FFF}"/>
                  </a:ext>
                </a:extLst>
              </p14:cNvPr>
              <p14:cNvContentPartPr/>
              <p14:nvPr/>
            </p14:nvContentPartPr>
            <p14:xfrm>
              <a:off x="1011762" y="4775035"/>
              <a:ext cx="3909960" cy="3319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ED1CF651-F827-4770-8F74-69C28BE72FFF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957762" y="4667035"/>
                <a:ext cx="4017600" cy="54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9" name="Group 188">
            <a:extLst>
              <a:ext uri="{FF2B5EF4-FFF2-40B4-BE49-F238E27FC236}">
                <a16:creationId xmlns:a16="http://schemas.microsoft.com/office/drawing/2014/main" id="{2C8872C6-19AF-4C60-B626-2DAF23E2C17A}"/>
              </a:ext>
            </a:extLst>
          </p:cNvPr>
          <p:cNvGrpSpPr/>
          <p:nvPr/>
        </p:nvGrpSpPr>
        <p:grpSpPr>
          <a:xfrm>
            <a:off x="299682" y="4790515"/>
            <a:ext cx="8336880" cy="1221480"/>
            <a:chOff x="299682" y="4790515"/>
            <a:chExt cx="8336880" cy="1221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180DB14-1A2D-4DB0-A9BD-F391016DFEDB}"/>
                    </a:ext>
                  </a:extLst>
                </p14:cNvPr>
                <p14:cNvContentPartPr/>
                <p14:nvPr/>
              </p14:nvContentPartPr>
              <p14:xfrm>
                <a:off x="1067922" y="4864675"/>
                <a:ext cx="124200" cy="1875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180DB14-1A2D-4DB0-A9BD-F391016DFED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49922" y="4846709"/>
                  <a:ext cx="159840" cy="2231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B1AD66F-E83E-4590-B9F9-65244BC48BB6}"/>
                    </a:ext>
                  </a:extLst>
                </p14:cNvPr>
                <p14:cNvContentPartPr/>
                <p14:nvPr/>
              </p14:nvContentPartPr>
              <p14:xfrm>
                <a:off x="1043442" y="4866475"/>
                <a:ext cx="161280" cy="2437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B1AD66F-E83E-4590-B9F9-65244BC48BB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25442" y="4848475"/>
                  <a:ext cx="1969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7BCC91D-793C-480B-A060-8137F407BBE9}"/>
                    </a:ext>
                  </a:extLst>
                </p14:cNvPr>
                <p14:cNvContentPartPr/>
                <p14:nvPr/>
              </p14:nvContentPartPr>
              <p14:xfrm>
                <a:off x="1336842" y="4926235"/>
                <a:ext cx="150120" cy="57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7BCC91D-793C-480B-A060-8137F407BBE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318842" y="4908235"/>
                  <a:ext cx="185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753B2D0-EAED-4091-B5CA-596AFAFEFB06}"/>
                    </a:ext>
                  </a:extLst>
                </p14:cNvPr>
                <p14:cNvContentPartPr/>
                <p14:nvPr/>
              </p14:nvContentPartPr>
              <p14:xfrm>
                <a:off x="1368162" y="4967995"/>
                <a:ext cx="155520" cy="42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753B2D0-EAED-4091-B5CA-596AFAFEFB0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350204" y="4949840"/>
                  <a:ext cx="191078" cy="780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C055E46-46D5-46A8-B698-7686C81B3CDC}"/>
                    </a:ext>
                  </a:extLst>
                </p14:cNvPr>
                <p14:cNvContentPartPr/>
                <p14:nvPr/>
              </p14:nvContentPartPr>
              <p14:xfrm>
                <a:off x="1708002" y="4827595"/>
                <a:ext cx="64800" cy="249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C055E46-46D5-46A8-B698-7686C81B3CD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690002" y="4809595"/>
                  <a:ext cx="1004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580B3BD-DF05-4AEB-9030-30A7AFCE731B}"/>
                    </a:ext>
                  </a:extLst>
                </p14:cNvPr>
                <p14:cNvContentPartPr/>
                <p14:nvPr/>
              </p14:nvContentPartPr>
              <p14:xfrm>
                <a:off x="1721682" y="4876555"/>
                <a:ext cx="112320" cy="111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580B3BD-DF05-4AEB-9030-30A7AFCE731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703682" y="4858555"/>
                  <a:ext cx="1479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CAD2642-65C0-4D8F-9033-5953014F6833}"/>
                    </a:ext>
                  </a:extLst>
                </p14:cNvPr>
                <p14:cNvContentPartPr/>
                <p14:nvPr/>
              </p14:nvContentPartPr>
              <p14:xfrm>
                <a:off x="1702242" y="4991755"/>
                <a:ext cx="105840" cy="108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CAD2642-65C0-4D8F-9033-5953014F683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684181" y="4973755"/>
                  <a:ext cx="141602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4B29515-A22E-4EDE-81B4-76345DE44EA1}"/>
                    </a:ext>
                  </a:extLst>
                </p14:cNvPr>
                <p14:cNvContentPartPr/>
                <p14:nvPr/>
              </p14:nvContentPartPr>
              <p14:xfrm>
                <a:off x="1702962" y="5045755"/>
                <a:ext cx="157320" cy="428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4B29515-A22E-4EDE-81B4-76345DE44EA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684962" y="5027755"/>
                  <a:ext cx="1929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FB4C49B-CCA9-4FEF-9374-E5DABB3C0C21}"/>
                    </a:ext>
                  </a:extLst>
                </p14:cNvPr>
                <p14:cNvContentPartPr/>
                <p14:nvPr/>
              </p14:nvContentPartPr>
              <p14:xfrm>
                <a:off x="1948122" y="4998955"/>
                <a:ext cx="139680" cy="46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FB4C49B-CCA9-4FEF-9374-E5DABB3C0C2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930122" y="4982241"/>
                  <a:ext cx="175320" cy="377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E1E298F-295E-49C2-B685-4454AB3A2041}"/>
                    </a:ext>
                  </a:extLst>
                </p14:cNvPr>
                <p14:cNvContentPartPr/>
                <p14:nvPr/>
              </p14:nvContentPartPr>
              <p14:xfrm>
                <a:off x="2033802" y="4920115"/>
                <a:ext cx="9360" cy="1807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E1E298F-295E-49C2-B685-4454AB3A204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015802" y="4902079"/>
                  <a:ext cx="45000" cy="2164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72E7732-E522-4244-BFF0-5E500A99054D}"/>
                    </a:ext>
                  </a:extLst>
                </p14:cNvPr>
                <p14:cNvContentPartPr/>
                <p14:nvPr/>
              </p14:nvContentPartPr>
              <p14:xfrm>
                <a:off x="2198322" y="4802395"/>
                <a:ext cx="228600" cy="324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72E7732-E522-4244-BFF0-5E500A99054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180350" y="4784395"/>
                  <a:ext cx="264184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64F6B4A-B9E1-4FD7-A0F4-B6D0D81D0FF6}"/>
                    </a:ext>
                  </a:extLst>
                </p14:cNvPr>
                <p14:cNvContentPartPr/>
                <p14:nvPr/>
              </p14:nvContentPartPr>
              <p14:xfrm>
                <a:off x="2686842" y="4858195"/>
                <a:ext cx="203760" cy="2772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64F6B4A-B9E1-4FD7-A0F4-B6D0D81D0FF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668842" y="4840195"/>
                  <a:ext cx="2394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674418C-4BC0-4663-A792-64042BB8139E}"/>
                    </a:ext>
                  </a:extLst>
                </p14:cNvPr>
                <p14:cNvContentPartPr/>
                <p14:nvPr/>
              </p14:nvContentPartPr>
              <p14:xfrm>
                <a:off x="3241602" y="4943515"/>
                <a:ext cx="21240" cy="1839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674418C-4BC0-4663-A792-64042BB8139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223602" y="4925515"/>
                  <a:ext cx="56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55DD82A-8599-4184-8D60-CCEBF2414489}"/>
                    </a:ext>
                  </a:extLst>
                </p14:cNvPr>
                <p14:cNvContentPartPr/>
                <p14:nvPr/>
              </p14:nvContentPartPr>
              <p14:xfrm>
                <a:off x="3271482" y="4901395"/>
                <a:ext cx="126360" cy="28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55DD82A-8599-4184-8D60-CCEBF241448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253533" y="4883395"/>
                  <a:ext cx="161899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364B731-8000-4B72-A275-377CF34454CA}"/>
                    </a:ext>
                  </a:extLst>
                </p14:cNvPr>
                <p14:cNvContentPartPr/>
                <p14:nvPr/>
              </p14:nvContentPartPr>
              <p14:xfrm>
                <a:off x="3261042" y="5024515"/>
                <a:ext cx="122400" cy="7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364B731-8000-4B72-A275-377CF34454C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242989" y="5006515"/>
                  <a:ext cx="158145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DF290C8-B40C-43B1-A88E-9BB903AB9350}"/>
                    </a:ext>
                  </a:extLst>
                </p14:cNvPr>
                <p14:cNvContentPartPr/>
                <p14:nvPr/>
              </p14:nvContentPartPr>
              <p14:xfrm>
                <a:off x="3277962" y="5089675"/>
                <a:ext cx="173880" cy="176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DF290C8-B40C-43B1-A88E-9BB903AB935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259962" y="5071300"/>
                  <a:ext cx="209520" cy="540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D032FC3-4BFC-4839-8852-E3D1E646C22B}"/>
                    </a:ext>
                  </a:extLst>
                </p14:cNvPr>
                <p14:cNvContentPartPr/>
                <p14:nvPr/>
              </p14:nvContentPartPr>
              <p14:xfrm>
                <a:off x="3550482" y="4912195"/>
                <a:ext cx="109440" cy="1958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D032FC3-4BFC-4839-8852-E3D1E646C22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532482" y="4894228"/>
                  <a:ext cx="145080" cy="2314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96D974C-E46A-4F0D-9C4E-BF046C72241F}"/>
                    </a:ext>
                  </a:extLst>
                </p14:cNvPr>
                <p14:cNvContentPartPr/>
                <p14:nvPr/>
              </p14:nvContentPartPr>
              <p14:xfrm>
                <a:off x="3823002" y="4834795"/>
                <a:ext cx="214920" cy="301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96D974C-E46A-4F0D-9C4E-BF046C72241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804972" y="4816795"/>
                  <a:ext cx="2506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DB4C765-D738-4162-ACF2-8104840A6F60}"/>
                    </a:ext>
                  </a:extLst>
                </p14:cNvPr>
                <p14:cNvContentPartPr/>
                <p14:nvPr/>
              </p14:nvContentPartPr>
              <p14:xfrm>
                <a:off x="4180482" y="4956835"/>
                <a:ext cx="126360" cy="72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DB4C765-D738-4162-ACF2-8104840A6F60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162482" y="4938835"/>
                  <a:ext cx="1620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BAFA100-2249-4C1B-8588-CFB9E4263E66}"/>
                    </a:ext>
                  </a:extLst>
                </p14:cNvPr>
                <p14:cNvContentPartPr/>
                <p14:nvPr/>
              </p14:nvContentPartPr>
              <p14:xfrm>
                <a:off x="4137282" y="5016955"/>
                <a:ext cx="206640" cy="115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BAFA100-2249-4C1B-8588-CFB9E4263E6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119282" y="4998374"/>
                  <a:ext cx="242280" cy="483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797EB13-47AA-4F34-941F-E546D2D41F91}"/>
                    </a:ext>
                  </a:extLst>
                </p14:cNvPr>
                <p14:cNvContentPartPr/>
                <p14:nvPr/>
              </p14:nvContentPartPr>
              <p14:xfrm>
                <a:off x="4486842" y="4790515"/>
                <a:ext cx="153360" cy="4208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797EB13-47AA-4F34-941F-E546D2D41F9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468842" y="4772515"/>
                  <a:ext cx="18900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1604970-21CB-4275-9D9F-F38CA47A28D2}"/>
                    </a:ext>
                  </a:extLst>
                </p14:cNvPr>
                <p14:cNvContentPartPr/>
                <p14:nvPr/>
              </p14:nvContentPartPr>
              <p14:xfrm>
                <a:off x="4764762" y="4865035"/>
                <a:ext cx="119160" cy="1962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1604970-21CB-4275-9D9F-F38CA47A28D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746762" y="4847035"/>
                  <a:ext cx="1548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EB80118-D44B-453F-8465-EC4984A1F452}"/>
                    </a:ext>
                  </a:extLst>
                </p14:cNvPr>
                <p14:cNvContentPartPr/>
                <p14:nvPr/>
              </p14:nvContentPartPr>
              <p14:xfrm>
                <a:off x="4816602" y="4852435"/>
                <a:ext cx="175320" cy="3970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EB80118-D44B-453F-8465-EC4984A1F45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798639" y="4834435"/>
                  <a:ext cx="210887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92D3F47-AB86-4211-9C2D-2A76806F40EC}"/>
                    </a:ext>
                  </a:extLst>
                </p14:cNvPr>
                <p14:cNvContentPartPr/>
                <p14:nvPr/>
              </p14:nvContentPartPr>
              <p14:xfrm>
                <a:off x="299682" y="5360755"/>
                <a:ext cx="111240" cy="159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92D3F47-AB86-4211-9C2D-2A76806F40EC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81682" y="5342714"/>
                  <a:ext cx="146880" cy="1948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87513CC-87FC-4EA6-8C70-F9E51E65CDC3}"/>
                    </a:ext>
                  </a:extLst>
                </p14:cNvPr>
                <p14:cNvContentPartPr/>
                <p14:nvPr/>
              </p14:nvContentPartPr>
              <p14:xfrm>
                <a:off x="311562" y="5388475"/>
                <a:ext cx="132480" cy="2217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87513CC-87FC-4EA6-8C70-F9E51E65CDC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93562" y="5370504"/>
                  <a:ext cx="168120" cy="2573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5D9581E-C920-4B3E-B20B-B74274434AEE}"/>
                    </a:ext>
                  </a:extLst>
                </p14:cNvPr>
                <p14:cNvContentPartPr/>
                <p14:nvPr/>
              </p14:nvContentPartPr>
              <p14:xfrm>
                <a:off x="485802" y="5521675"/>
                <a:ext cx="119160" cy="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5D9581E-C920-4B3E-B20B-B74274434AEE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67802" y="5503675"/>
                  <a:ext cx="1548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C5CFA42-1492-4732-8F13-7DAC9FF38456}"/>
                    </a:ext>
                  </a:extLst>
                </p14:cNvPr>
                <p14:cNvContentPartPr/>
                <p14:nvPr/>
              </p14:nvContentPartPr>
              <p14:xfrm>
                <a:off x="522162" y="5569915"/>
                <a:ext cx="90720" cy="313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C5CFA42-1492-4732-8F13-7DAC9FF3845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04162" y="5551915"/>
                  <a:ext cx="1263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AD01573-8EFF-4EBE-A876-B616AE502C70}"/>
                    </a:ext>
                  </a:extLst>
                </p14:cNvPr>
                <p14:cNvContentPartPr/>
                <p14:nvPr/>
              </p14:nvContentPartPr>
              <p14:xfrm>
                <a:off x="729522" y="5437795"/>
                <a:ext cx="34560" cy="1695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AD01573-8EFF-4EBE-A876-B616AE502C7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11522" y="5419757"/>
                  <a:ext cx="70200" cy="2052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A464AD1-F965-4674-B85A-6F5925B651E8}"/>
                    </a:ext>
                  </a:extLst>
                </p14:cNvPr>
                <p14:cNvContentPartPr/>
                <p14:nvPr/>
              </p14:nvContentPartPr>
              <p14:xfrm>
                <a:off x="742842" y="5421955"/>
                <a:ext cx="87840" cy="72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A464AD1-F965-4674-B85A-6F5925B651E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24842" y="5403955"/>
                  <a:ext cx="1234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51A853E-DFD6-433B-B1AB-D3038DAB9A9C}"/>
                    </a:ext>
                  </a:extLst>
                </p14:cNvPr>
                <p14:cNvContentPartPr/>
                <p14:nvPr/>
              </p14:nvContentPartPr>
              <p14:xfrm>
                <a:off x="726282" y="5534995"/>
                <a:ext cx="92160" cy="61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51A853E-DFD6-433B-B1AB-D3038DAB9A9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08282" y="5516995"/>
                  <a:ext cx="1278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31A8FC9-04D0-4C78-80F4-48DA1EC52F4E}"/>
                    </a:ext>
                  </a:extLst>
                </p14:cNvPr>
                <p14:cNvContentPartPr/>
                <p14:nvPr/>
              </p14:nvContentPartPr>
              <p14:xfrm>
                <a:off x="720882" y="5644435"/>
                <a:ext cx="135720" cy="262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31A8FC9-04D0-4C78-80F4-48DA1EC52F4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02930" y="5626435"/>
                  <a:ext cx="171266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3F25193-880D-4342-8F9B-02D97210C905}"/>
                    </a:ext>
                  </a:extLst>
                </p14:cNvPr>
                <p14:cNvContentPartPr/>
                <p14:nvPr/>
              </p14:nvContentPartPr>
              <p14:xfrm>
                <a:off x="944082" y="5536435"/>
                <a:ext cx="174960" cy="370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3F25193-880D-4342-8F9B-02D97210C905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26082" y="5518435"/>
                  <a:ext cx="2106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C1F47EE-5A35-479D-A4B9-B475DCEFA3C3}"/>
                    </a:ext>
                  </a:extLst>
                </p14:cNvPr>
                <p14:cNvContentPartPr/>
                <p14:nvPr/>
              </p14:nvContentPartPr>
              <p14:xfrm>
                <a:off x="1020042" y="5482075"/>
                <a:ext cx="39240" cy="223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C1F47EE-5A35-479D-A4B9-B475DCEFA3C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02042" y="5464104"/>
                  <a:ext cx="74880" cy="2587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83F773B-F1BD-411A-A196-F6E98948BBFA}"/>
                    </a:ext>
                  </a:extLst>
                </p14:cNvPr>
                <p14:cNvContentPartPr/>
                <p14:nvPr/>
              </p14:nvContentPartPr>
              <p14:xfrm>
                <a:off x="914922" y="5404315"/>
                <a:ext cx="326160" cy="4287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83F773B-F1BD-411A-A196-F6E98948BBF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96922" y="5386315"/>
                  <a:ext cx="3618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1178122-E536-4C39-B1FF-F0880333B810}"/>
                    </a:ext>
                  </a:extLst>
                </p14:cNvPr>
                <p14:cNvContentPartPr/>
                <p14:nvPr/>
              </p14:nvContentPartPr>
              <p14:xfrm>
                <a:off x="1361682" y="5399995"/>
                <a:ext cx="252720" cy="3092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1178122-E536-4C39-B1FF-F0880333B81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343682" y="5382016"/>
                  <a:ext cx="288360" cy="3448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15F517A-9306-4422-9EC8-8E839B523FCC}"/>
                    </a:ext>
                  </a:extLst>
                </p14:cNvPr>
                <p14:cNvContentPartPr/>
                <p14:nvPr/>
              </p14:nvContentPartPr>
              <p14:xfrm>
                <a:off x="1638522" y="5644435"/>
                <a:ext cx="80640" cy="207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15F517A-9306-4422-9EC8-8E839B523FCC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620522" y="5626435"/>
                  <a:ext cx="1162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D290823-455C-45B8-A451-37240251FE4A}"/>
                    </a:ext>
                  </a:extLst>
                </p14:cNvPr>
                <p14:cNvContentPartPr/>
                <p14:nvPr/>
              </p14:nvContentPartPr>
              <p14:xfrm>
                <a:off x="1870362" y="5439235"/>
                <a:ext cx="586440" cy="2674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D290823-455C-45B8-A451-37240251FE4A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852351" y="5421235"/>
                  <a:ext cx="622102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F0E9EE4-BA14-4DA2-8F5A-206C280CAFB6}"/>
                    </a:ext>
                  </a:extLst>
                </p14:cNvPr>
                <p14:cNvContentPartPr/>
                <p14:nvPr/>
              </p14:nvContentPartPr>
              <p14:xfrm>
                <a:off x="2728602" y="5399275"/>
                <a:ext cx="150480" cy="3124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F0E9EE4-BA14-4DA2-8F5A-206C280CAFB6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2710645" y="5381296"/>
                  <a:ext cx="186035" cy="348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061DB14-E58A-4D0D-9E23-88F9CA354EC2}"/>
                    </a:ext>
                  </a:extLst>
                </p14:cNvPr>
                <p14:cNvContentPartPr/>
                <p14:nvPr/>
              </p14:nvContentPartPr>
              <p14:xfrm>
                <a:off x="2659122" y="5616355"/>
                <a:ext cx="147240" cy="126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061DB14-E58A-4D0D-9E23-88F9CA354EC2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641122" y="5598855"/>
                  <a:ext cx="182880" cy="47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547B6A5-1043-4AF6-A5F8-83D78CD7FA40}"/>
                    </a:ext>
                  </a:extLst>
                </p14:cNvPr>
                <p14:cNvContentPartPr/>
                <p14:nvPr/>
              </p14:nvContentPartPr>
              <p14:xfrm>
                <a:off x="2997882" y="5470915"/>
                <a:ext cx="112680" cy="2430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547B6A5-1043-4AF6-A5F8-83D78CD7FA4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979882" y="5452915"/>
                  <a:ext cx="1483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70C1EAE-7892-4BBB-B4DB-E2A929B20CE3}"/>
                    </a:ext>
                  </a:extLst>
                </p14:cNvPr>
                <p14:cNvContentPartPr/>
                <p14:nvPr/>
              </p14:nvContentPartPr>
              <p14:xfrm>
                <a:off x="3054402" y="5558755"/>
                <a:ext cx="136800" cy="20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70C1EAE-7892-4BBB-B4DB-E2A929B20CE3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036402" y="5540755"/>
                  <a:ext cx="1724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E78E770-68A7-40CE-8DB4-808EA171F5E5}"/>
                    </a:ext>
                  </a:extLst>
                </p14:cNvPr>
                <p14:cNvContentPartPr/>
                <p14:nvPr/>
              </p14:nvContentPartPr>
              <p14:xfrm>
                <a:off x="3371562" y="5413315"/>
                <a:ext cx="157680" cy="2066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E78E770-68A7-40CE-8DB4-808EA171F5E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353562" y="5395315"/>
                  <a:ext cx="1933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EA5CBF1-A288-4B32-9043-6452199D613B}"/>
                    </a:ext>
                  </a:extLst>
                </p14:cNvPr>
                <p14:cNvContentPartPr/>
                <p14:nvPr/>
              </p14:nvContentPartPr>
              <p14:xfrm>
                <a:off x="3443562" y="5421235"/>
                <a:ext cx="52200" cy="2386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EA5CBF1-A288-4B32-9043-6452199D613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425562" y="5403235"/>
                  <a:ext cx="878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64DFC05-39DF-4EE8-9A2D-2074D51D2953}"/>
                    </a:ext>
                  </a:extLst>
                </p14:cNvPr>
                <p14:cNvContentPartPr/>
                <p14:nvPr/>
              </p14:nvContentPartPr>
              <p14:xfrm>
                <a:off x="3650922" y="5605555"/>
                <a:ext cx="82080" cy="2113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64DFC05-39DF-4EE8-9A2D-2074D51D2953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632922" y="5587555"/>
                  <a:ext cx="1177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99B4CB6-5573-4FBD-82CE-6BEAB09CF920}"/>
                    </a:ext>
                  </a:extLst>
                </p14:cNvPr>
                <p14:cNvContentPartPr/>
                <p14:nvPr/>
              </p14:nvContentPartPr>
              <p14:xfrm>
                <a:off x="4116762" y="5330515"/>
                <a:ext cx="670320" cy="3380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99B4CB6-5573-4FBD-82CE-6BEAB09CF92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098762" y="5312515"/>
                  <a:ext cx="7059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29D92CF-3425-4FF6-80AF-EB2449D14015}"/>
                    </a:ext>
                  </a:extLst>
                </p14:cNvPr>
                <p14:cNvContentPartPr/>
                <p14:nvPr/>
              </p14:nvContentPartPr>
              <p14:xfrm>
                <a:off x="4993722" y="5320075"/>
                <a:ext cx="127440" cy="3038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29D92CF-3425-4FF6-80AF-EB2449D14015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975773" y="5302054"/>
                  <a:ext cx="162980" cy="3395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33E010C-66E9-4F8F-90B8-28677BDC98AF}"/>
                    </a:ext>
                  </a:extLst>
                </p14:cNvPr>
                <p14:cNvContentPartPr/>
                <p14:nvPr/>
              </p14:nvContentPartPr>
              <p14:xfrm>
                <a:off x="4914522" y="5499715"/>
                <a:ext cx="181440" cy="320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33E010C-66E9-4F8F-90B8-28677BDC98AF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896522" y="5481510"/>
                  <a:ext cx="217080" cy="680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0B31960-E558-478A-9EBE-C8439E8B8E05}"/>
                    </a:ext>
                  </a:extLst>
                </p14:cNvPr>
                <p14:cNvContentPartPr/>
                <p14:nvPr/>
              </p14:nvContentPartPr>
              <p14:xfrm>
                <a:off x="5139882" y="5582875"/>
                <a:ext cx="38160" cy="1782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0B31960-E558-478A-9EBE-C8439E8B8E05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122050" y="5564875"/>
                  <a:ext cx="73467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35375CA-F526-4E71-917D-73A9C21F6064}"/>
                    </a:ext>
                  </a:extLst>
                </p14:cNvPr>
                <p14:cNvContentPartPr/>
                <p14:nvPr/>
              </p14:nvContentPartPr>
              <p14:xfrm>
                <a:off x="5281722" y="5392795"/>
                <a:ext cx="54360" cy="2044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35375CA-F526-4E71-917D-73A9C21F6064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263840" y="5374795"/>
                  <a:ext cx="89766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611D3A9-4435-4B01-AA20-FC4F86773075}"/>
                    </a:ext>
                  </a:extLst>
                </p14:cNvPr>
                <p14:cNvContentPartPr/>
                <p14:nvPr/>
              </p14:nvContentPartPr>
              <p14:xfrm>
                <a:off x="5418162" y="5396395"/>
                <a:ext cx="141840" cy="1980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611D3A9-4435-4B01-AA20-FC4F86773075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400116" y="5378362"/>
                  <a:ext cx="177571" cy="2337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021CE68-50CD-4ED7-955E-DA0178CA08F9}"/>
                    </a:ext>
                  </a:extLst>
                </p14:cNvPr>
                <p14:cNvContentPartPr/>
                <p14:nvPr/>
              </p14:nvContentPartPr>
              <p14:xfrm>
                <a:off x="5743242" y="5383075"/>
                <a:ext cx="48960" cy="2239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021CE68-50CD-4ED7-955E-DA0178CA08F9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725109" y="5365046"/>
                  <a:ext cx="84864" cy="2596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8A10788-49B6-4E63-95C7-5CD8287D003D}"/>
                    </a:ext>
                  </a:extLst>
                </p14:cNvPr>
                <p14:cNvContentPartPr/>
                <p14:nvPr/>
              </p14:nvContentPartPr>
              <p14:xfrm>
                <a:off x="5911002" y="5462635"/>
                <a:ext cx="131040" cy="10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8A10788-49B6-4E63-95C7-5CD8287D003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893002" y="5444635"/>
                  <a:ext cx="1666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EC46B13-8DCE-438C-A266-1C5E5F28F7BF}"/>
                    </a:ext>
                  </a:extLst>
                </p14:cNvPr>
                <p14:cNvContentPartPr/>
                <p14:nvPr/>
              </p14:nvContentPartPr>
              <p14:xfrm>
                <a:off x="5895162" y="5551915"/>
                <a:ext cx="198000" cy="108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EC46B13-8DCE-438C-A266-1C5E5F28F7BF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877162" y="5533915"/>
                  <a:ext cx="2336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79EF6F4-903D-41C4-818D-175D183D622B}"/>
                    </a:ext>
                  </a:extLst>
                </p14:cNvPr>
                <p14:cNvContentPartPr/>
                <p14:nvPr/>
              </p14:nvContentPartPr>
              <p14:xfrm>
                <a:off x="6467202" y="5208475"/>
                <a:ext cx="151560" cy="4132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79EF6F4-903D-41C4-818D-175D183D622B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449202" y="5190491"/>
                  <a:ext cx="187200" cy="448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14ED602-921B-4D29-BF47-B907112CC48E}"/>
                    </a:ext>
                  </a:extLst>
                </p14:cNvPr>
                <p14:cNvContentPartPr/>
                <p14:nvPr/>
              </p14:nvContentPartPr>
              <p14:xfrm>
                <a:off x="6363522" y="5464435"/>
                <a:ext cx="233640" cy="252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14ED602-921B-4D29-BF47-B907112CC48E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345522" y="5446435"/>
                  <a:ext cx="2692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81EF78A-65AB-4236-9B49-4599C4F720FB}"/>
                    </a:ext>
                  </a:extLst>
                </p14:cNvPr>
                <p14:cNvContentPartPr/>
                <p14:nvPr/>
              </p14:nvContentPartPr>
              <p14:xfrm>
                <a:off x="6642162" y="5366155"/>
                <a:ext cx="106200" cy="2304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81EF78A-65AB-4236-9B49-4599C4F720FB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624162" y="5348155"/>
                  <a:ext cx="1418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07EE2B0-BB13-4B13-995B-5BA0A2ACC10D}"/>
                    </a:ext>
                  </a:extLst>
                </p14:cNvPr>
                <p14:cNvContentPartPr/>
                <p14:nvPr/>
              </p14:nvContentPartPr>
              <p14:xfrm>
                <a:off x="6824682" y="5400715"/>
                <a:ext cx="126360" cy="1688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07EE2B0-BB13-4B13-995B-5BA0A2ACC10D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806682" y="5382715"/>
                  <a:ext cx="1620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101F77A-80E9-4D73-8954-69A68B19E3A8}"/>
                    </a:ext>
                  </a:extLst>
                </p14:cNvPr>
                <p14:cNvContentPartPr/>
                <p14:nvPr/>
              </p14:nvContentPartPr>
              <p14:xfrm>
                <a:off x="7034922" y="5318995"/>
                <a:ext cx="135000" cy="3387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101F77A-80E9-4D73-8954-69A68B19E3A8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016922" y="5301014"/>
                  <a:ext cx="170640" cy="3743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563E3F5-E8C6-44E6-A52E-8A10872D35CE}"/>
                    </a:ext>
                  </a:extLst>
                </p14:cNvPr>
                <p14:cNvContentPartPr/>
                <p14:nvPr/>
              </p14:nvContentPartPr>
              <p14:xfrm>
                <a:off x="7248762" y="5547235"/>
                <a:ext cx="187560" cy="129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563E3F5-E8C6-44E6-A52E-8A10872D35CE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230762" y="5529235"/>
                  <a:ext cx="2232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748B7A8-411B-4381-BAB8-03B96C94ECA3}"/>
                    </a:ext>
                  </a:extLst>
                </p14:cNvPr>
                <p14:cNvContentPartPr/>
                <p14:nvPr/>
              </p14:nvContentPartPr>
              <p14:xfrm>
                <a:off x="7638282" y="5311075"/>
                <a:ext cx="146520" cy="3175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748B7A8-411B-4381-BAB8-03B96C94ECA3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620282" y="5293075"/>
                  <a:ext cx="1821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AD4B95E-C818-40CD-B007-788150753245}"/>
                    </a:ext>
                  </a:extLst>
                </p14:cNvPr>
                <p14:cNvContentPartPr/>
                <p14:nvPr/>
              </p14:nvContentPartPr>
              <p14:xfrm>
                <a:off x="7595442" y="5489635"/>
                <a:ext cx="217800" cy="7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AD4B95E-C818-40CD-B007-788150753245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577472" y="5471635"/>
                  <a:ext cx="253381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0DF711A-9E03-4227-8142-E916ED0E39C6}"/>
                    </a:ext>
                  </a:extLst>
                </p14:cNvPr>
                <p14:cNvContentPartPr/>
                <p14:nvPr/>
              </p14:nvContentPartPr>
              <p14:xfrm>
                <a:off x="7824762" y="5388475"/>
                <a:ext cx="78480" cy="2296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0DF711A-9E03-4227-8142-E916ED0E39C6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806762" y="5370475"/>
                  <a:ext cx="1141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430DB4A-300C-44F0-B08A-60242D97C832}"/>
                    </a:ext>
                  </a:extLst>
                </p14:cNvPr>
                <p14:cNvContentPartPr/>
                <p14:nvPr/>
              </p14:nvContentPartPr>
              <p14:xfrm>
                <a:off x="7934202" y="5498275"/>
                <a:ext cx="124200" cy="54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430DB4A-300C-44F0-B08A-60242D97C832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916202" y="5480275"/>
                  <a:ext cx="1598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AE52673-E1E2-4185-8B02-4FEAEE756B6D}"/>
                    </a:ext>
                  </a:extLst>
                </p14:cNvPr>
                <p14:cNvContentPartPr/>
                <p14:nvPr/>
              </p14:nvContentPartPr>
              <p14:xfrm>
                <a:off x="8118522" y="5428435"/>
                <a:ext cx="64080" cy="1227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AE52673-E1E2-4185-8B02-4FEAEE756B6D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100522" y="5410382"/>
                  <a:ext cx="99720" cy="1585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9808EC8-8012-454D-AE3D-B357A6AC0729}"/>
                    </a:ext>
                  </a:extLst>
                </p14:cNvPr>
                <p14:cNvContentPartPr/>
                <p14:nvPr/>
              </p14:nvContentPartPr>
              <p14:xfrm>
                <a:off x="8217882" y="5428075"/>
                <a:ext cx="6120" cy="1512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9808EC8-8012-454D-AE3D-B357A6AC0729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200882" y="5410075"/>
                  <a:ext cx="397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A3AB2AD-0E69-409F-8584-A70DBEB7ACDC}"/>
                    </a:ext>
                  </a:extLst>
                </p14:cNvPr>
                <p14:cNvContentPartPr/>
                <p14:nvPr/>
              </p14:nvContentPartPr>
              <p14:xfrm>
                <a:off x="8318682" y="5341675"/>
                <a:ext cx="93960" cy="2253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A3AB2AD-0E69-409F-8584-A70DBEB7ACDC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300682" y="5323675"/>
                  <a:ext cx="1296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6AF701C-2591-464A-B055-13276BD161E9}"/>
                    </a:ext>
                  </a:extLst>
                </p14:cNvPr>
                <p14:cNvContentPartPr/>
                <p14:nvPr/>
              </p14:nvContentPartPr>
              <p14:xfrm>
                <a:off x="6404922" y="5685115"/>
                <a:ext cx="2002680" cy="802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6AF701C-2591-464A-B055-13276BD161E9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386922" y="5667034"/>
                  <a:ext cx="2038320" cy="116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C77D6E4-97D1-45D7-A215-5455ADB003E2}"/>
                    </a:ext>
                  </a:extLst>
                </p14:cNvPr>
                <p14:cNvContentPartPr/>
                <p14:nvPr/>
              </p14:nvContentPartPr>
              <p14:xfrm>
                <a:off x="7351362" y="5795635"/>
                <a:ext cx="270360" cy="2163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C77D6E4-97D1-45D7-A215-5455ADB003E2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333386" y="5777635"/>
                  <a:ext cx="305953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13D3B2F-7B1D-49A2-9075-1715A73589E2}"/>
                    </a:ext>
                  </a:extLst>
                </p14:cNvPr>
                <p14:cNvContentPartPr/>
                <p14:nvPr/>
              </p14:nvContentPartPr>
              <p14:xfrm>
                <a:off x="8625762" y="5392075"/>
                <a:ext cx="10800" cy="6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13D3B2F-7B1D-49A2-9075-1715A73589E2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607141" y="5373016"/>
                  <a:ext cx="47669" cy="442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EB87094-B9DB-438E-B48E-F6A73B3C0223}"/>
                    </a:ext>
                  </a:extLst>
                </p14:cNvPr>
                <p14:cNvContentPartPr/>
                <p14:nvPr/>
              </p14:nvContentPartPr>
              <p14:xfrm>
                <a:off x="8605242" y="5569555"/>
                <a:ext cx="17280" cy="1202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EB87094-B9DB-438E-B48E-F6A73B3C0223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587242" y="5551609"/>
                  <a:ext cx="52920" cy="15577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A7AE8DF-15DC-4EE9-8DB4-52FEB8F6D663}"/>
              </a:ext>
            </a:extLst>
          </p:cNvPr>
          <p:cNvGrpSpPr/>
          <p:nvPr/>
        </p:nvGrpSpPr>
        <p:grpSpPr>
          <a:xfrm>
            <a:off x="8886762" y="5216395"/>
            <a:ext cx="2795040" cy="781200"/>
            <a:chOff x="8886762" y="5216395"/>
            <a:chExt cx="2795040" cy="781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98FAE3C-0A1B-46BB-ACD4-8439AB86790F}"/>
                    </a:ext>
                  </a:extLst>
                </p14:cNvPr>
                <p14:cNvContentPartPr/>
                <p14:nvPr/>
              </p14:nvContentPartPr>
              <p14:xfrm>
                <a:off x="8900442" y="5286955"/>
                <a:ext cx="151920" cy="2757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98FAE3C-0A1B-46BB-ACD4-8439AB86790F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882442" y="5268931"/>
                  <a:ext cx="187560" cy="3114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A7C375A-EC93-4348-9EFA-6DAA945F743C}"/>
                    </a:ext>
                  </a:extLst>
                </p14:cNvPr>
                <p14:cNvContentPartPr/>
                <p14:nvPr/>
              </p14:nvContentPartPr>
              <p14:xfrm>
                <a:off x="8886762" y="5477755"/>
                <a:ext cx="122400" cy="241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A7C375A-EC93-4348-9EFA-6DAA945F743C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8868815" y="5459755"/>
                  <a:ext cx="157935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9F6907C-A494-4463-B428-44DEE13BC429}"/>
                    </a:ext>
                  </a:extLst>
                </p14:cNvPr>
                <p14:cNvContentPartPr/>
                <p14:nvPr/>
              </p14:nvContentPartPr>
              <p14:xfrm>
                <a:off x="8981802" y="5635795"/>
                <a:ext cx="132120" cy="903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9F6907C-A494-4463-B428-44DEE13BC429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8963802" y="5617866"/>
                  <a:ext cx="167760" cy="1258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19C42A6-2D14-4DB6-A8C1-A94746651EA1}"/>
                    </a:ext>
                  </a:extLst>
                </p14:cNvPr>
                <p14:cNvContentPartPr/>
                <p14:nvPr/>
              </p14:nvContentPartPr>
              <p14:xfrm>
                <a:off x="9154242" y="5376955"/>
                <a:ext cx="51840" cy="1908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19C42A6-2D14-4DB6-A8C1-A94746651EA1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9136242" y="5358989"/>
                  <a:ext cx="87480" cy="2263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A32E910-A6B1-4931-9B10-8B0BBB92A7A1}"/>
                    </a:ext>
                  </a:extLst>
                </p14:cNvPr>
                <p14:cNvContentPartPr/>
                <p14:nvPr/>
              </p14:nvContentPartPr>
              <p14:xfrm>
                <a:off x="9274482" y="5449315"/>
                <a:ext cx="91800" cy="1587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A32E910-A6B1-4931-9B10-8B0BBB92A7A1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9256482" y="5431274"/>
                  <a:ext cx="127440" cy="1944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9024EFA-5381-40A2-99FF-34B447A66508}"/>
                    </a:ext>
                  </a:extLst>
                </p14:cNvPr>
                <p14:cNvContentPartPr/>
                <p14:nvPr/>
              </p14:nvContentPartPr>
              <p14:xfrm>
                <a:off x="9427842" y="5409715"/>
                <a:ext cx="79200" cy="2120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9024EFA-5381-40A2-99FF-34B447A6650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409842" y="5391715"/>
                  <a:ext cx="1148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084238B-8672-4F55-8ABB-D8A7BCC8C10B}"/>
                    </a:ext>
                  </a:extLst>
                </p14:cNvPr>
                <p14:cNvContentPartPr/>
                <p14:nvPr/>
              </p14:nvContentPartPr>
              <p14:xfrm>
                <a:off x="9659322" y="5495395"/>
                <a:ext cx="147240" cy="180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084238B-8672-4F55-8ABB-D8A7BCC8C10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641322" y="5477028"/>
                  <a:ext cx="182880" cy="543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ED5200B-E866-481C-8258-65D37806DAE2}"/>
                    </a:ext>
                  </a:extLst>
                </p14:cNvPr>
                <p14:cNvContentPartPr/>
                <p14:nvPr/>
              </p14:nvContentPartPr>
              <p14:xfrm>
                <a:off x="9699642" y="5520595"/>
                <a:ext cx="132480" cy="280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ED5200B-E866-481C-8258-65D37806DAE2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681593" y="5502595"/>
                  <a:ext cx="168217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F0FB3FF-DD11-4F6F-A6D8-9425385C13F7}"/>
                    </a:ext>
                  </a:extLst>
                </p14:cNvPr>
                <p14:cNvContentPartPr/>
                <p14:nvPr/>
              </p14:nvContentPartPr>
              <p14:xfrm>
                <a:off x="10065042" y="5216395"/>
                <a:ext cx="107280" cy="3254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F0FB3FF-DD11-4F6F-A6D8-9425385C13F7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047102" y="5198395"/>
                  <a:ext cx="142801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DD9F518-2D3A-41B0-9431-7878B618E217}"/>
                    </a:ext>
                  </a:extLst>
                </p14:cNvPr>
                <p14:cNvContentPartPr/>
                <p14:nvPr/>
              </p14:nvContentPartPr>
              <p14:xfrm>
                <a:off x="9987282" y="5431675"/>
                <a:ext cx="263520" cy="259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DD9F518-2D3A-41B0-9431-7878B618E217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969282" y="5413922"/>
                  <a:ext cx="299160" cy="610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15415EB-3FD8-4709-B91E-E6903E8467D0}"/>
                    </a:ext>
                  </a:extLst>
                </p14:cNvPr>
                <p14:cNvContentPartPr/>
                <p14:nvPr/>
              </p14:nvContentPartPr>
              <p14:xfrm>
                <a:off x="10201122" y="5357515"/>
                <a:ext cx="75960" cy="2055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15415EB-3FD8-4709-B91E-E6903E8467D0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0183207" y="5339546"/>
                  <a:ext cx="111432" cy="2411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2621887-3CE5-4336-AD9B-225C2C51A105}"/>
                    </a:ext>
                  </a:extLst>
                </p14:cNvPr>
                <p14:cNvContentPartPr/>
                <p14:nvPr/>
              </p14:nvContentPartPr>
              <p14:xfrm>
                <a:off x="10310202" y="5403235"/>
                <a:ext cx="157320" cy="1443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2621887-3CE5-4336-AD9B-225C2C51A105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0292161" y="5385280"/>
                  <a:ext cx="193042" cy="1799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02BEB3F-3E21-4F75-9C15-81634B106BEF}"/>
                    </a:ext>
                  </a:extLst>
                </p14:cNvPr>
                <p14:cNvContentPartPr/>
                <p14:nvPr/>
              </p14:nvContentPartPr>
              <p14:xfrm>
                <a:off x="10508562" y="5357515"/>
                <a:ext cx="78480" cy="1918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02BEB3F-3E21-4F75-9C15-81634B106BEF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0490562" y="5339549"/>
                  <a:ext cx="114120" cy="2274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1080703-BAB8-4F07-B214-1FB2A3DBD72A}"/>
                    </a:ext>
                  </a:extLst>
                </p14:cNvPr>
                <p14:cNvContentPartPr/>
                <p14:nvPr/>
              </p14:nvContentPartPr>
              <p14:xfrm>
                <a:off x="10664442" y="5438875"/>
                <a:ext cx="172080" cy="115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1080703-BAB8-4F07-B214-1FB2A3DBD72A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646442" y="5420875"/>
                  <a:ext cx="2077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0EE21DA-14FF-437C-8F88-693583A946F9}"/>
                    </a:ext>
                  </a:extLst>
                </p14:cNvPr>
                <p14:cNvContentPartPr/>
                <p14:nvPr/>
              </p14:nvContentPartPr>
              <p14:xfrm>
                <a:off x="10747962" y="5395315"/>
                <a:ext cx="7200" cy="1702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0EE21DA-14FF-437C-8F88-693583A946F9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729962" y="5377315"/>
                  <a:ext cx="428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9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E81DDD6-BA7D-4515-92CD-332E946DEB35}"/>
                    </a:ext>
                  </a:extLst>
                </p14:cNvPr>
                <p14:cNvContentPartPr/>
                <p14:nvPr/>
              </p14:nvContentPartPr>
              <p14:xfrm>
                <a:off x="10939842" y="5225395"/>
                <a:ext cx="145080" cy="3171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E81DDD6-BA7D-4515-92CD-332E946DEB35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0921842" y="5207415"/>
                  <a:ext cx="180720" cy="3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FCBB584-B5C5-4651-B2F3-AA3C7DF409E6}"/>
                    </a:ext>
                  </a:extLst>
                </p14:cNvPr>
                <p14:cNvContentPartPr/>
                <p14:nvPr/>
              </p14:nvContentPartPr>
              <p14:xfrm>
                <a:off x="10878642" y="5438875"/>
                <a:ext cx="209520" cy="46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FCBB584-B5C5-4651-B2F3-AA3C7DF409E6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860642" y="5419375"/>
                  <a:ext cx="245160" cy="432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939BECB-4580-4E09-A5F5-337F3B5F6B55}"/>
                    </a:ext>
                  </a:extLst>
                </p14:cNvPr>
                <p14:cNvContentPartPr/>
                <p14:nvPr/>
              </p14:nvContentPartPr>
              <p14:xfrm>
                <a:off x="11088522" y="5335555"/>
                <a:ext cx="58320" cy="1965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939BECB-4580-4E09-A5F5-337F3B5F6B55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070522" y="5317555"/>
                  <a:ext cx="939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A00CE17-6F48-4FB0-8B1A-C3E0757DA459}"/>
                    </a:ext>
                  </a:extLst>
                </p14:cNvPr>
                <p14:cNvContentPartPr/>
                <p14:nvPr/>
              </p14:nvContentPartPr>
              <p14:xfrm>
                <a:off x="11216322" y="5427715"/>
                <a:ext cx="108360" cy="61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A00CE17-6F48-4FB0-8B1A-C3E0757DA459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198382" y="5408590"/>
                  <a:ext cx="143882" cy="4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A4114CA-1D95-4697-AD82-1A260FD4B651}"/>
                    </a:ext>
                  </a:extLst>
                </p14:cNvPr>
                <p14:cNvContentPartPr/>
                <p14:nvPr/>
              </p14:nvContentPartPr>
              <p14:xfrm>
                <a:off x="11408562" y="5323315"/>
                <a:ext cx="118800" cy="1652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A4114CA-1D95-4697-AD82-1A260FD4B651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1390507" y="5305276"/>
                  <a:ext cx="154548" cy="2009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1EE448C-81B4-4410-8FE1-9CADF579EB2A}"/>
                    </a:ext>
                  </a:extLst>
                </p14:cNvPr>
                <p14:cNvContentPartPr/>
                <p14:nvPr/>
              </p14:nvContentPartPr>
              <p14:xfrm>
                <a:off x="11595762" y="5298475"/>
                <a:ext cx="86040" cy="2185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1EE448C-81B4-4410-8FE1-9CADF579EB2A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1577837" y="5280475"/>
                  <a:ext cx="121532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A613486-F7DE-452D-9AE7-E6F8536AE50D}"/>
                    </a:ext>
                  </a:extLst>
                </p14:cNvPr>
                <p14:cNvContentPartPr/>
                <p14:nvPr/>
              </p14:nvContentPartPr>
              <p14:xfrm>
                <a:off x="10154322" y="5617075"/>
                <a:ext cx="1447200" cy="759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A613486-F7DE-452D-9AE7-E6F8536AE50D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136322" y="5599075"/>
                  <a:ext cx="14828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48355B8-B92D-4559-8BC3-1B226E6977DB}"/>
                    </a:ext>
                  </a:extLst>
                </p14:cNvPr>
                <p14:cNvContentPartPr/>
                <p14:nvPr/>
              </p14:nvContentPartPr>
              <p14:xfrm>
                <a:off x="10547802" y="5796355"/>
                <a:ext cx="269640" cy="2012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48355B8-B92D-4559-8BC3-1B226E6977D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529778" y="5778323"/>
                  <a:ext cx="305328" cy="236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B2D1DF1-280F-4894-98C8-C881007F7FF3}"/>
                    </a:ext>
                  </a:extLst>
                </p14:cNvPr>
                <p14:cNvContentPartPr/>
                <p14:nvPr/>
              </p14:nvContentPartPr>
              <p14:xfrm>
                <a:off x="8917362" y="5633995"/>
                <a:ext cx="232920" cy="1987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B2D1DF1-280F-4894-98C8-C881007F7FF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8899362" y="5615995"/>
                  <a:ext cx="268560" cy="23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5BDF08A-40E0-4104-9F03-D4EDFFA9C7B8}"/>
              </a:ext>
            </a:extLst>
          </p:cNvPr>
          <p:cNvGrpSpPr/>
          <p:nvPr/>
        </p:nvGrpSpPr>
        <p:grpSpPr>
          <a:xfrm>
            <a:off x="1130267" y="16295"/>
            <a:ext cx="3794760" cy="587880"/>
            <a:chOff x="1130267" y="16295"/>
            <a:chExt cx="3794760" cy="58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2B7F949-0DFB-4B85-ACC7-31C4D4C3C2C3}"/>
                    </a:ext>
                  </a:extLst>
                </p14:cNvPr>
                <p14:cNvContentPartPr/>
                <p14:nvPr/>
              </p14:nvContentPartPr>
              <p14:xfrm>
                <a:off x="1290467" y="219695"/>
                <a:ext cx="537120" cy="2775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2B7F949-0DFB-4B85-ACC7-31C4D4C3C2C3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281467" y="210695"/>
                  <a:ext cx="5547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C47178C-8B03-4D64-A7CC-C857CE425CF7}"/>
                    </a:ext>
                  </a:extLst>
                </p14:cNvPr>
                <p14:cNvContentPartPr/>
                <p14:nvPr/>
              </p14:nvContentPartPr>
              <p14:xfrm>
                <a:off x="1758467" y="107015"/>
                <a:ext cx="41400" cy="48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C47178C-8B03-4D64-A7CC-C857CE425CF7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749467" y="97948"/>
                  <a:ext cx="59040" cy="663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543F1F1-81FB-43BF-B50D-CFFA0A9BD2B5}"/>
                    </a:ext>
                  </a:extLst>
                </p14:cNvPr>
                <p14:cNvContentPartPr/>
                <p14:nvPr/>
              </p14:nvContentPartPr>
              <p14:xfrm>
                <a:off x="2044667" y="133295"/>
                <a:ext cx="543960" cy="360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543F1F1-81FB-43BF-B50D-CFFA0A9BD2B5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2035673" y="124304"/>
                  <a:ext cx="561588" cy="3783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BE4697D-0313-4B4B-8E2B-1C138DF55E41}"/>
                    </a:ext>
                  </a:extLst>
                </p14:cNvPr>
                <p14:cNvContentPartPr/>
                <p14:nvPr/>
              </p14:nvContentPartPr>
              <p14:xfrm>
                <a:off x="2245907" y="127895"/>
                <a:ext cx="7560" cy="1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BE4697D-0313-4B4B-8E2B-1C138DF55E41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2236907" y="118895"/>
                  <a:ext cx="252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AB3913C-A24F-4E32-A8A3-E853B5194A37}"/>
                    </a:ext>
                  </a:extLst>
                </p14:cNvPr>
                <p14:cNvContentPartPr/>
                <p14:nvPr/>
              </p14:nvContentPartPr>
              <p14:xfrm>
                <a:off x="1130267" y="16295"/>
                <a:ext cx="195480" cy="541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AB3913C-A24F-4E32-A8A3-E853B5194A37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121267" y="7295"/>
                  <a:ext cx="21312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FCEDA7A-FADF-46C3-BCDC-5B4920C3BE4B}"/>
                    </a:ext>
                  </a:extLst>
                </p14:cNvPr>
                <p14:cNvContentPartPr/>
                <p14:nvPr/>
              </p14:nvContentPartPr>
              <p14:xfrm>
                <a:off x="2661347" y="138335"/>
                <a:ext cx="400320" cy="389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FCEDA7A-FADF-46C3-BCDC-5B4920C3BE4B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2652347" y="129335"/>
                  <a:ext cx="4179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641523F-6E06-4CEA-AA6D-3FE2479C6B1E}"/>
                    </a:ext>
                  </a:extLst>
                </p14:cNvPr>
                <p14:cNvContentPartPr/>
                <p14:nvPr/>
              </p14:nvContentPartPr>
              <p14:xfrm>
                <a:off x="3323747" y="150575"/>
                <a:ext cx="98280" cy="232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641523F-6E06-4CEA-AA6D-3FE2479C6B1E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3314747" y="141561"/>
                  <a:ext cx="115920" cy="2505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3C6C46B-CC03-4255-81DF-FE54DA3A416D}"/>
                    </a:ext>
                  </a:extLst>
                </p14:cNvPr>
                <p14:cNvContentPartPr/>
                <p14:nvPr/>
              </p14:nvContentPartPr>
              <p14:xfrm>
                <a:off x="3328787" y="174695"/>
                <a:ext cx="492480" cy="210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3C6C46B-CC03-4255-81DF-FE54DA3A416D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3319787" y="165695"/>
                  <a:ext cx="5101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D3E3009-9D5D-435C-9F4A-8F6FB7D426DD}"/>
                    </a:ext>
                  </a:extLst>
                </p14:cNvPr>
                <p14:cNvContentPartPr/>
                <p14:nvPr/>
              </p14:nvContentPartPr>
              <p14:xfrm>
                <a:off x="3829547" y="212135"/>
                <a:ext cx="17280" cy="435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D3E3009-9D5D-435C-9F4A-8F6FB7D426DD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3820731" y="203135"/>
                  <a:ext cx="345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18ACA75-F951-4512-9085-122159B63454}"/>
                    </a:ext>
                  </a:extLst>
                </p14:cNvPr>
                <p14:cNvContentPartPr/>
                <p14:nvPr/>
              </p14:nvContentPartPr>
              <p14:xfrm>
                <a:off x="3806147" y="260375"/>
                <a:ext cx="243720" cy="1684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18ACA75-F951-4512-9085-122159B63454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3797147" y="251375"/>
                  <a:ext cx="2613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8218760-4870-40BC-9A4E-B005576D5AA7}"/>
                    </a:ext>
                  </a:extLst>
                </p14:cNvPr>
                <p14:cNvContentPartPr/>
                <p14:nvPr/>
              </p14:nvContentPartPr>
              <p14:xfrm>
                <a:off x="4105667" y="185855"/>
                <a:ext cx="569880" cy="207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8218760-4870-40BC-9A4E-B005576D5AA7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4096667" y="176855"/>
                  <a:ext cx="5875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02CDD7F-3FE2-4F80-A764-8227A7C3A2BE}"/>
                    </a:ext>
                  </a:extLst>
                </p14:cNvPr>
                <p14:cNvContentPartPr/>
                <p14:nvPr/>
              </p14:nvContentPartPr>
              <p14:xfrm>
                <a:off x="4808027" y="172895"/>
                <a:ext cx="117000" cy="233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02CDD7F-3FE2-4F80-A764-8227A7C3A2BE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4799027" y="163909"/>
                  <a:ext cx="134640" cy="2512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D7DF909-0268-47AD-8EEC-5524F8BD1050}"/>
                    </a:ext>
                  </a:extLst>
                </p14:cNvPr>
                <p14:cNvContentPartPr/>
                <p14:nvPr/>
              </p14:nvContentPartPr>
              <p14:xfrm>
                <a:off x="1402787" y="427055"/>
                <a:ext cx="289800" cy="177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D7DF909-0268-47AD-8EEC-5524F8BD1050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393787" y="418055"/>
                  <a:ext cx="30744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F1568EA-1946-4F60-B1CC-440C9C0B9521}"/>
              </a:ext>
            </a:extLst>
          </p:cNvPr>
          <p:cNvGrpSpPr/>
          <p:nvPr/>
        </p:nvGrpSpPr>
        <p:grpSpPr>
          <a:xfrm>
            <a:off x="340427" y="1674455"/>
            <a:ext cx="918000" cy="588240"/>
            <a:chOff x="340427" y="1674455"/>
            <a:chExt cx="918000" cy="58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57D95A9-B663-4DE2-9F2A-F2B7B03AD7BB}"/>
                    </a:ext>
                  </a:extLst>
                </p14:cNvPr>
                <p14:cNvContentPartPr/>
                <p14:nvPr/>
              </p14:nvContentPartPr>
              <p14:xfrm>
                <a:off x="966107" y="1674455"/>
                <a:ext cx="292320" cy="183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57D95A9-B663-4DE2-9F2A-F2B7B03AD7BB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57096" y="1665455"/>
                  <a:ext cx="309982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F05F0B3-2A91-408D-AD5E-CC674FB53EB4}"/>
                    </a:ext>
                  </a:extLst>
                </p14:cNvPr>
                <p14:cNvContentPartPr/>
                <p14:nvPr/>
              </p14:nvContentPartPr>
              <p14:xfrm>
                <a:off x="477947" y="1752215"/>
                <a:ext cx="18360" cy="2361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F05F0B3-2A91-408D-AD5E-CC674FB53EB4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468947" y="1743215"/>
                  <a:ext cx="360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F5CA28F-84DA-4DEF-9E29-6E2A719506AF}"/>
                    </a:ext>
                  </a:extLst>
                </p14:cNvPr>
                <p14:cNvContentPartPr/>
                <p14:nvPr/>
              </p14:nvContentPartPr>
              <p14:xfrm>
                <a:off x="426827" y="1696415"/>
                <a:ext cx="367920" cy="2124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F5CA28F-84DA-4DEF-9E29-6E2A719506AF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417827" y="1687415"/>
                  <a:ext cx="3855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48EE066-8FF0-448F-8100-88ABCBC4EAA7}"/>
                    </a:ext>
                  </a:extLst>
                </p14:cNvPr>
                <p14:cNvContentPartPr/>
                <p14:nvPr/>
              </p14:nvContentPartPr>
              <p14:xfrm>
                <a:off x="340427" y="2110775"/>
                <a:ext cx="27000" cy="1519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48EE066-8FF0-448F-8100-88ABCBC4EAA7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331427" y="2101775"/>
                  <a:ext cx="446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9939D14-46A9-4C37-BF1D-47F17B3C05FE}"/>
                    </a:ext>
                  </a:extLst>
                </p14:cNvPr>
                <p14:cNvContentPartPr/>
                <p14:nvPr/>
              </p14:nvContentPartPr>
              <p14:xfrm>
                <a:off x="366347" y="2007815"/>
                <a:ext cx="33480" cy="493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9939D14-46A9-4C37-BF1D-47F17B3C05FE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357249" y="1998815"/>
                  <a:ext cx="51312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799BE6C-4944-4F64-98A1-0B51526263C7}"/>
                    </a:ext>
                  </a:extLst>
                </p14:cNvPr>
                <p14:cNvContentPartPr/>
                <p14:nvPr/>
              </p14:nvContentPartPr>
              <p14:xfrm>
                <a:off x="480467" y="2117975"/>
                <a:ext cx="136800" cy="1162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799BE6C-4944-4F64-98A1-0B51526263C7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471467" y="2108975"/>
                  <a:ext cx="1544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5916BBB-A25F-42FD-867C-04FD1EB55ABA}"/>
                    </a:ext>
                  </a:extLst>
                </p14:cNvPr>
                <p14:cNvContentPartPr/>
                <p14:nvPr/>
              </p14:nvContentPartPr>
              <p14:xfrm>
                <a:off x="611507" y="1998455"/>
                <a:ext cx="424440" cy="2422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5916BBB-A25F-42FD-867C-04FD1EB55ABA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602507" y="1989455"/>
                  <a:ext cx="442080" cy="259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5154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5BFE45C-4845-49A7-A874-F915B2DBBF5E}"/>
              </a:ext>
            </a:extLst>
          </p:cNvPr>
          <p:cNvGrpSpPr/>
          <p:nvPr/>
        </p:nvGrpSpPr>
        <p:grpSpPr>
          <a:xfrm>
            <a:off x="323306" y="85857"/>
            <a:ext cx="1187640" cy="421920"/>
            <a:chOff x="323306" y="85857"/>
            <a:chExt cx="1187640" cy="421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39DC5B8-EA63-49DE-AA43-BD45CF2F475F}"/>
                    </a:ext>
                  </a:extLst>
                </p14:cNvPr>
                <p14:cNvContentPartPr/>
                <p14:nvPr/>
              </p14:nvContentPartPr>
              <p14:xfrm>
                <a:off x="351386" y="85857"/>
                <a:ext cx="117000" cy="307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39DC5B8-EA63-49DE-AA43-BD45CF2F475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3386" y="67857"/>
                  <a:ext cx="1526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56E8761-1691-4E47-A508-4C8293490E21}"/>
                    </a:ext>
                  </a:extLst>
                </p14:cNvPr>
                <p14:cNvContentPartPr/>
                <p14:nvPr/>
              </p14:nvContentPartPr>
              <p14:xfrm>
                <a:off x="323306" y="289257"/>
                <a:ext cx="127440" cy="1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56E8761-1691-4E47-A508-4C8293490E2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5306" y="265257"/>
                  <a:ext cx="1630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C08E3F8-6DD3-4476-920B-36C7B126CFD0}"/>
                    </a:ext>
                  </a:extLst>
                </p14:cNvPr>
                <p14:cNvContentPartPr/>
                <p14:nvPr/>
              </p14:nvContentPartPr>
              <p14:xfrm>
                <a:off x="497546" y="395457"/>
                <a:ext cx="18360" cy="112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C08E3F8-6DD3-4476-920B-36C7B126CFD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9546" y="377457"/>
                  <a:ext cx="540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26B854E-CB73-4C6F-A2BA-1B25281C1919}"/>
                    </a:ext>
                  </a:extLst>
                </p14:cNvPr>
                <p14:cNvContentPartPr/>
                <p14:nvPr/>
              </p14:nvContentPartPr>
              <p14:xfrm>
                <a:off x="600866" y="179817"/>
                <a:ext cx="126000" cy="276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26B854E-CB73-4C6F-A2BA-1B25281C191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2866" y="161817"/>
                  <a:ext cx="1616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B65972A-3212-4924-B971-FA4236E6CEAA}"/>
                    </a:ext>
                  </a:extLst>
                </p14:cNvPr>
                <p14:cNvContentPartPr/>
                <p14:nvPr/>
              </p14:nvContentPartPr>
              <p14:xfrm>
                <a:off x="773666" y="292137"/>
                <a:ext cx="110520" cy="23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B65972A-3212-4924-B971-FA4236E6CEA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5666" y="274137"/>
                  <a:ext cx="1461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61A283B-A69A-4092-96ED-F426A344D17C}"/>
                    </a:ext>
                  </a:extLst>
                </p14:cNvPr>
                <p14:cNvContentPartPr/>
                <p14:nvPr/>
              </p14:nvContentPartPr>
              <p14:xfrm>
                <a:off x="1003346" y="229137"/>
                <a:ext cx="119520" cy="142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61A283B-A69A-4092-96ED-F426A344D17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5346" y="211182"/>
                  <a:ext cx="155160" cy="177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46C2BC4-0EE4-477B-8E99-34478D07C0F9}"/>
                    </a:ext>
                  </a:extLst>
                </p14:cNvPr>
                <p14:cNvContentPartPr/>
                <p14:nvPr/>
              </p14:nvContentPartPr>
              <p14:xfrm>
                <a:off x="1166426" y="193497"/>
                <a:ext cx="115920" cy="226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46C2BC4-0EE4-477B-8E99-34478D07C0F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48426" y="175526"/>
                  <a:ext cx="151560" cy="2623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35A967A-9731-4A41-BEBD-EBE6FBE76D65}"/>
                    </a:ext>
                  </a:extLst>
                </p14:cNvPr>
                <p14:cNvContentPartPr/>
                <p14:nvPr/>
              </p14:nvContentPartPr>
              <p14:xfrm>
                <a:off x="1410866" y="296457"/>
                <a:ext cx="100080" cy="1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35A967A-9731-4A41-BEBD-EBE6FBE76D6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92801" y="278457"/>
                  <a:ext cx="135849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B7583F1-45A8-4CCC-9C0B-6560F0A573E1}"/>
                    </a:ext>
                  </a:extLst>
                </p14:cNvPr>
                <p14:cNvContentPartPr/>
                <p14:nvPr/>
              </p14:nvContentPartPr>
              <p14:xfrm>
                <a:off x="1354706" y="381417"/>
                <a:ext cx="138600" cy="25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B7583F1-45A8-4CCC-9C0B-6560F0A573E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36706" y="363417"/>
                  <a:ext cx="174240" cy="6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9F0CF6F-7663-4250-AE5C-0BF5129DD5B5}"/>
                  </a:ext>
                </a:extLst>
              </p14:cNvPr>
              <p14:cNvContentPartPr/>
              <p14:nvPr/>
            </p14:nvContentPartPr>
            <p14:xfrm>
              <a:off x="663866" y="1552497"/>
              <a:ext cx="4320" cy="13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9F0CF6F-7663-4250-AE5C-0BF5129DD5B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5866" y="1534497"/>
                <a:ext cx="39960" cy="4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16DEA2D2-CF47-47C3-BC8F-7A23E76D8BC8}"/>
              </a:ext>
            </a:extLst>
          </p:cNvPr>
          <p:cNvGrpSpPr/>
          <p:nvPr/>
        </p:nvGrpSpPr>
        <p:grpSpPr>
          <a:xfrm>
            <a:off x="1750346" y="20697"/>
            <a:ext cx="2481480" cy="692640"/>
            <a:chOff x="1750346" y="20697"/>
            <a:chExt cx="2481480" cy="692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9F7A602-6F92-4130-B075-BFD8B9C35290}"/>
                    </a:ext>
                  </a:extLst>
                </p14:cNvPr>
                <p14:cNvContentPartPr/>
                <p14:nvPr/>
              </p14:nvContentPartPr>
              <p14:xfrm>
                <a:off x="1813346" y="135177"/>
                <a:ext cx="101520" cy="285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9F7A602-6F92-4130-B075-BFD8B9C3529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95282" y="117200"/>
                  <a:ext cx="137287" cy="3207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7E2C89B-B888-4100-9F42-C3F3418AB894}"/>
                    </a:ext>
                  </a:extLst>
                </p14:cNvPr>
                <p14:cNvContentPartPr/>
                <p14:nvPr/>
              </p14:nvContentPartPr>
              <p14:xfrm>
                <a:off x="1750346" y="295017"/>
                <a:ext cx="163080" cy="13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7E2C89B-B888-4100-9F42-C3F3418AB89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32346" y="277017"/>
                  <a:ext cx="1987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A30C2F0-3694-40EC-BA51-E6C7CD72990B}"/>
                    </a:ext>
                  </a:extLst>
                </p14:cNvPr>
                <p14:cNvContentPartPr/>
                <p14:nvPr/>
              </p14:nvContentPartPr>
              <p14:xfrm>
                <a:off x="1954826" y="188817"/>
                <a:ext cx="104400" cy="243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A30C2F0-3694-40EC-BA51-E6C7CD72990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36826" y="170817"/>
                  <a:ext cx="1400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F6FF4B3-3596-4A0A-B8D8-6CEEF7F9A181}"/>
                    </a:ext>
                  </a:extLst>
                </p14:cNvPr>
                <p14:cNvContentPartPr/>
                <p14:nvPr/>
              </p14:nvContentPartPr>
              <p14:xfrm>
                <a:off x="2099546" y="300777"/>
                <a:ext cx="91440" cy="19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F6FF4B3-3596-4A0A-B8D8-6CEEF7F9A18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81546" y="282777"/>
                  <a:ext cx="127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4CD94D7-E3E8-4735-8781-758B61F4E252}"/>
                    </a:ext>
                  </a:extLst>
                </p14:cNvPr>
                <p14:cNvContentPartPr/>
                <p14:nvPr/>
              </p14:nvContentPartPr>
              <p14:xfrm>
                <a:off x="2266946" y="231297"/>
                <a:ext cx="122040" cy="159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4CD94D7-E3E8-4735-8781-758B61F4E25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48946" y="213338"/>
                  <a:ext cx="157680" cy="1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5F65A80-5AE6-4DD3-8CD3-3151BCFB7BD7}"/>
                    </a:ext>
                  </a:extLst>
                </p14:cNvPr>
                <p14:cNvContentPartPr/>
                <p14:nvPr/>
              </p14:nvContentPartPr>
              <p14:xfrm>
                <a:off x="2450186" y="167577"/>
                <a:ext cx="149760" cy="259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5F65A80-5AE6-4DD3-8CD3-3151BCFB7BD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32186" y="149577"/>
                  <a:ext cx="1854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1699396-177B-4AE7-AD17-18421AA3F612}"/>
                    </a:ext>
                  </a:extLst>
                </p14:cNvPr>
                <p14:cNvContentPartPr/>
                <p14:nvPr/>
              </p14:nvContentPartPr>
              <p14:xfrm>
                <a:off x="2694626" y="346857"/>
                <a:ext cx="146520" cy="21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1699396-177B-4AE7-AD17-18421AA3F61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76626" y="329152"/>
                  <a:ext cx="182160" cy="566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5EB5D23-353E-4A11-B4B2-97CD07F0E60D}"/>
                    </a:ext>
                  </a:extLst>
                </p14:cNvPr>
                <p14:cNvContentPartPr/>
                <p14:nvPr/>
              </p14:nvContentPartPr>
              <p14:xfrm>
                <a:off x="2955266" y="180537"/>
                <a:ext cx="124920" cy="261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5EB5D23-353E-4A11-B4B2-97CD07F0E60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37266" y="162537"/>
                  <a:ext cx="1605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7F2216C-E9A2-4867-BF5E-8114480A3176}"/>
                    </a:ext>
                  </a:extLst>
                </p14:cNvPr>
                <p14:cNvContentPartPr/>
                <p14:nvPr/>
              </p14:nvContentPartPr>
              <p14:xfrm>
                <a:off x="2922506" y="330657"/>
                <a:ext cx="195840" cy="9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7F2216C-E9A2-4867-BF5E-8114480A317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04506" y="312657"/>
                  <a:ext cx="2314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8F5961F-C780-4DB5-A0A1-929EAF98B86A}"/>
                    </a:ext>
                  </a:extLst>
                </p14:cNvPr>
                <p14:cNvContentPartPr/>
                <p14:nvPr/>
              </p14:nvContentPartPr>
              <p14:xfrm>
                <a:off x="3143186" y="202857"/>
                <a:ext cx="142560" cy="312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8F5961F-C780-4DB5-A0A1-929EAF98B86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25186" y="184857"/>
                  <a:ext cx="1782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CC2FB77-8D78-4A10-9C4D-6DCE7B9BDA98}"/>
                    </a:ext>
                  </a:extLst>
                </p14:cNvPr>
                <p14:cNvContentPartPr/>
                <p14:nvPr/>
              </p14:nvContentPartPr>
              <p14:xfrm>
                <a:off x="3325706" y="314097"/>
                <a:ext cx="8532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CC2FB77-8D78-4A10-9C4D-6DCE7B9BDA9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07706" y="296097"/>
                  <a:ext cx="120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050926B-989F-4A9C-9474-B57AC8B8E1E7}"/>
                    </a:ext>
                  </a:extLst>
                </p14:cNvPr>
                <p14:cNvContentPartPr/>
                <p14:nvPr/>
              </p14:nvContentPartPr>
              <p14:xfrm>
                <a:off x="3492746" y="227337"/>
                <a:ext cx="51480" cy="195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050926B-989F-4A9C-9474-B57AC8B8E1E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74619" y="209337"/>
                  <a:ext cx="87371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14B9AC0-03C3-4C8F-BAFF-49595A281DA6}"/>
                    </a:ext>
                  </a:extLst>
                </p14:cNvPr>
                <p14:cNvContentPartPr/>
                <p14:nvPr/>
              </p14:nvContentPartPr>
              <p14:xfrm>
                <a:off x="3570146" y="234537"/>
                <a:ext cx="59400" cy="156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14B9AC0-03C3-4C8F-BAFF-49595A281DA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52146" y="216496"/>
                  <a:ext cx="95040" cy="1923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7C020D1-A97E-453D-9C35-0DD7C7586FAC}"/>
                    </a:ext>
                  </a:extLst>
                </p14:cNvPr>
                <p14:cNvContentPartPr/>
                <p14:nvPr/>
              </p14:nvContentPartPr>
              <p14:xfrm>
                <a:off x="3678146" y="285657"/>
                <a:ext cx="82440" cy="5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7C020D1-A97E-453D-9C35-0DD7C7586FA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60146" y="267657"/>
                  <a:ext cx="1180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4DFAC0D-4160-491B-B06F-4D43F1FC1080}"/>
                    </a:ext>
                  </a:extLst>
                </p14:cNvPr>
                <p14:cNvContentPartPr/>
                <p14:nvPr/>
              </p14:nvContentPartPr>
              <p14:xfrm>
                <a:off x="3823226" y="228777"/>
                <a:ext cx="139680" cy="150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4DFAC0D-4160-491B-B06F-4D43F1FC108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05179" y="210777"/>
                  <a:ext cx="175412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4420415-EEF9-4980-8B68-B2A408EF25C8}"/>
                    </a:ext>
                  </a:extLst>
                </p14:cNvPr>
                <p14:cNvContentPartPr/>
                <p14:nvPr/>
              </p14:nvContentPartPr>
              <p14:xfrm>
                <a:off x="4074866" y="204657"/>
                <a:ext cx="30600" cy="151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4420415-EEF9-4980-8B68-B2A408EF25C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56866" y="186657"/>
                  <a:ext cx="662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297CD99-2D33-48C1-9669-5A108E55D01F}"/>
                    </a:ext>
                  </a:extLst>
                </p14:cNvPr>
                <p14:cNvContentPartPr/>
                <p14:nvPr/>
              </p14:nvContentPartPr>
              <p14:xfrm>
                <a:off x="3102866" y="101337"/>
                <a:ext cx="156960" cy="612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297CD99-2D33-48C1-9669-5A108E55D01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84866" y="83337"/>
                  <a:ext cx="19260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FF5322D-1295-4D95-9DF4-68B1E70840F7}"/>
                    </a:ext>
                  </a:extLst>
                </p14:cNvPr>
                <p14:cNvContentPartPr/>
                <p14:nvPr/>
              </p14:nvContentPartPr>
              <p14:xfrm>
                <a:off x="3659786" y="198177"/>
                <a:ext cx="107640" cy="222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FF5322D-1295-4D95-9DF4-68B1E70840F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41786" y="180177"/>
                  <a:ext cx="1432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5B8CB3C-5E45-484A-8D39-24992F9B23EE}"/>
                    </a:ext>
                  </a:extLst>
                </p14:cNvPr>
                <p14:cNvContentPartPr/>
                <p14:nvPr/>
              </p14:nvContentPartPr>
              <p14:xfrm>
                <a:off x="4079906" y="20697"/>
                <a:ext cx="151920" cy="646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5B8CB3C-5E45-484A-8D39-24992F9B23E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61949" y="2697"/>
                  <a:ext cx="187476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DFEFA38-59A3-4CA1-86BB-E1E42794B7B8}"/>
                    </a:ext>
                  </a:extLst>
                </p14:cNvPr>
                <p14:cNvContentPartPr/>
                <p14:nvPr/>
              </p14:nvContentPartPr>
              <p14:xfrm>
                <a:off x="1791746" y="538017"/>
                <a:ext cx="2396520" cy="130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DFEFA38-59A3-4CA1-86BB-E1E42794B7B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773749" y="520017"/>
                  <a:ext cx="2432155" cy="16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5767D4D-97AA-4B2A-873E-5E34A02B3CEB}"/>
                  </a:ext>
                </a:extLst>
              </p14:cNvPr>
              <p14:cNvContentPartPr/>
              <p14:nvPr/>
            </p14:nvContentPartPr>
            <p14:xfrm>
              <a:off x="2847626" y="828537"/>
              <a:ext cx="279360" cy="156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5767D4D-97AA-4B2A-873E-5E34A02B3CE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829603" y="810537"/>
                <a:ext cx="315046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682FB4C7-5138-4E70-A3A8-4A1D6D4146F4}"/>
              </a:ext>
            </a:extLst>
          </p:cNvPr>
          <p:cNvGrpSpPr/>
          <p:nvPr/>
        </p:nvGrpSpPr>
        <p:grpSpPr>
          <a:xfrm>
            <a:off x="4893506" y="415257"/>
            <a:ext cx="134640" cy="96120"/>
            <a:chOff x="4893506" y="415257"/>
            <a:chExt cx="134640" cy="96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91D1A72-DCEF-43F3-98D6-3933D47398B9}"/>
                    </a:ext>
                  </a:extLst>
                </p14:cNvPr>
                <p14:cNvContentPartPr/>
                <p14:nvPr/>
              </p14:nvContentPartPr>
              <p14:xfrm>
                <a:off x="4893506" y="415257"/>
                <a:ext cx="134640" cy="17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91D1A72-DCEF-43F3-98D6-3933D47398B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875506" y="396882"/>
                  <a:ext cx="170280" cy="540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F84100E-1828-44BD-A106-54378455696C}"/>
                    </a:ext>
                  </a:extLst>
                </p14:cNvPr>
                <p14:cNvContentPartPr/>
                <p14:nvPr/>
              </p14:nvContentPartPr>
              <p14:xfrm>
                <a:off x="4908266" y="489057"/>
                <a:ext cx="93600" cy="22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F84100E-1828-44BD-A106-54378455696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90266" y="471343"/>
                  <a:ext cx="129240" cy="5739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16269F7-0A45-429E-B40E-08899C4BCD2E}"/>
                  </a:ext>
                </a:extLst>
              </p14:cNvPr>
              <p14:cNvContentPartPr/>
              <p14:nvPr/>
            </p14:nvContentPartPr>
            <p14:xfrm>
              <a:off x="6224426" y="782457"/>
              <a:ext cx="353880" cy="1386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16269F7-0A45-429E-B40E-08899C4BCD2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06426" y="764457"/>
                <a:ext cx="389520" cy="17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F3909E02-AC08-4865-8303-70BB914E7478}"/>
              </a:ext>
            </a:extLst>
          </p:cNvPr>
          <p:cNvGrpSpPr/>
          <p:nvPr/>
        </p:nvGrpSpPr>
        <p:grpSpPr>
          <a:xfrm>
            <a:off x="5355026" y="151737"/>
            <a:ext cx="2378880" cy="512640"/>
            <a:chOff x="5355026" y="151737"/>
            <a:chExt cx="2378880" cy="512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6C31B64-2C95-44BB-817A-FBB37BD42398}"/>
                    </a:ext>
                  </a:extLst>
                </p14:cNvPr>
                <p14:cNvContentPartPr/>
                <p14:nvPr/>
              </p14:nvContentPartPr>
              <p14:xfrm>
                <a:off x="5441786" y="174057"/>
                <a:ext cx="118440" cy="318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6C31B64-2C95-44BB-817A-FBB37BD423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23786" y="156037"/>
                  <a:ext cx="154080" cy="35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2C605BC-D7FF-4551-A835-74EE094293DE}"/>
                    </a:ext>
                  </a:extLst>
                </p14:cNvPr>
                <p14:cNvContentPartPr/>
                <p14:nvPr/>
              </p14:nvContentPartPr>
              <p14:xfrm>
                <a:off x="5355026" y="381417"/>
                <a:ext cx="159480" cy="11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2C605BC-D7FF-4551-A835-74EE094293D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37026" y="363417"/>
                  <a:ext cx="1951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66C5FA9-928D-410B-83E2-2624EAFAE4DD}"/>
                    </a:ext>
                  </a:extLst>
                </p14:cNvPr>
                <p14:cNvContentPartPr/>
                <p14:nvPr/>
              </p14:nvContentPartPr>
              <p14:xfrm>
                <a:off x="5625746" y="290337"/>
                <a:ext cx="73800" cy="181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66C5FA9-928D-410B-83E2-2624EAFAE4D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07746" y="272337"/>
                  <a:ext cx="1094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6B50CD6-77B4-4915-84E9-A361EBF63238}"/>
                    </a:ext>
                  </a:extLst>
                </p14:cNvPr>
                <p14:cNvContentPartPr/>
                <p14:nvPr/>
              </p14:nvContentPartPr>
              <p14:xfrm>
                <a:off x="5700266" y="364497"/>
                <a:ext cx="169560" cy="13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6B50CD6-77B4-4915-84E9-A361EBF6323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82266" y="346959"/>
                  <a:ext cx="205200" cy="484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A21DE1E-EE27-4526-9E7A-8FBA1BDD82CC}"/>
                    </a:ext>
                  </a:extLst>
                </p14:cNvPr>
                <p14:cNvContentPartPr/>
                <p14:nvPr/>
              </p14:nvContentPartPr>
              <p14:xfrm>
                <a:off x="5919146" y="290697"/>
                <a:ext cx="122400" cy="146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A21DE1E-EE27-4526-9E7A-8FBA1BDD82C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901146" y="272697"/>
                  <a:ext cx="1580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851F028-9444-4601-BA13-E7EB00AD39C9}"/>
                    </a:ext>
                  </a:extLst>
                </p14:cNvPr>
                <p14:cNvContentPartPr/>
                <p14:nvPr/>
              </p14:nvContentPartPr>
              <p14:xfrm>
                <a:off x="6136946" y="269097"/>
                <a:ext cx="73800" cy="208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851F028-9444-4601-BA13-E7EB00AD39C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18946" y="251097"/>
                  <a:ext cx="1094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B95447-23E1-405A-9261-D35EBB7DB454}"/>
                    </a:ext>
                  </a:extLst>
                </p14:cNvPr>
                <p14:cNvContentPartPr/>
                <p14:nvPr/>
              </p14:nvContentPartPr>
              <p14:xfrm>
                <a:off x="6245306" y="359097"/>
                <a:ext cx="119880" cy="9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B95447-23E1-405A-9261-D35EBB7DB45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27306" y="341097"/>
                  <a:ext cx="1555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E70DA9C-1884-47B4-B3D8-C0368183BFB4}"/>
                    </a:ext>
                  </a:extLst>
                </p14:cNvPr>
                <p14:cNvContentPartPr/>
                <p14:nvPr/>
              </p14:nvContentPartPr>
              <p14:xfrm>
                <a:off x="6630146" y="151737"/>
                <a:ext cx="136800" cy="264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E70DA9C-1884-47B4-B3D8-C0368183BFB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612193" y="133713"/>
                  <a:ext cx="172346" cy="3006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BC57A28-1307-40DD-95C3-26C794F35ACC}"/>
                    </a:ext>
                  </a:extLst>
                </p14:cNvPr>
                <p14:cNvContentPartPr/>
                <p14:nvPr/>
              </p14:nvContentPartPr>
              <p14:xfrm>
                <a:off x="6605306" y="303297"/>
                <a:ext cx="204840" cy="1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BC57A28-1307-40DD-95C3-26C794F35AC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587306" y="289797"/>
                  <a:ext cx="240480" cy="278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D4AADEB-C6D9-494D-A070-9718B44F728C}"/>
                    </a:ext>
                  </a:extLst>
                </p14:cNvPr>
                <p14:cNvContentPartPr/>
                <p14:nvPr/>
              </p14:nvContentPartPr>
              <p14:xfrm>
                <a:off x="6835346" y="216897"/>
                <a:ext cx="80640" cy="182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D4AADEB-C6D9-494D-A070-9718B44F728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17346" y="198897"/>
                  <a:ext cx="1162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AAFFA96-8806-4534-914D-563CC07E2F47}"/>
                    </a:ext>
                  </a:extLst>
                </p14:cNvPr>
                <p14:cNvContentPartPr/>
                <p14:nvPr/>
              </p14:nvContentPartPr>
              <p14:xfrm>
                <a:off x="6932546" y="271257"/>
                <a:ext cx="91080" cy="129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AAFFA96-8806-4534-914D-563CC07E2F4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914546" y="253257"/>
                  <a:ext cx="1267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B18D427-0996-4BF1-83F3-BAAFDAAD85BB}"/>
                    </a:ext>
                  </a:extLst>
                </p14:cNvPr>
                <p14:cNvContentPartPr/>
                <p14:nvPr/>
              </p14:nvContentPartPr>
              <p14:xfrm>
                <a:off x="7094546" y="189537"/>
                <a:ext cx="149400" cy="278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B18D427-0996-4BF1-83F3-BAAFDAAD85B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76546" y="171560"/>
                  <a:ext cx="185040" cy="3142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52DA7F5-1C90-4669-8573-7038DBD6CBC9}"/>
                    </a:ext>
                  </a:extLst>
                </p14:cNvPr>
                <p14:cNvContentPartPr/>
                <p14:nvPr/>
              </p14:nvContentPartPr>
              <p14:xfrm>
                <a:off x="5502986" y="643137"/>
                <a:ext cx="1641960" cy="21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52DA7F5-1C90-4669-8573-7038DBD6CBC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484986" y="625437"/>
                  <a:ext cx="1677600" cy="562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05B38C3-40B1-4DE4-B960-E3700135FEEF}"/>
                    </a:ext>
                  </a:extLst>
                </p14:cNvPr>
                <p14:cNvContentPartPr/>
                <p14:nvPr/>
              </p14:nvContentPartPr>
              <p14:xfrm>
                <a:off x="7518986" y="466737"/>
                <a:ext cx="214920" cy="13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05B38C3-40B1-4DE4-B960-E3700135FEE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00986" y="448737"/>
                  <a:ext cx="2505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0A80691-DDB5-41E8-831C-32292DE542AB}"/>
                    </a:ext>
                  </a:extLst>
                </p14:cNvPr>
                <p14:cNvContentPartPr/>
                <p14:nvPr/>
              </p14:nvContentPartPr>
              <p14:xfrm>
                <a:off x="7451666" y="556017"/>
                <a:ext cx="17820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0A80691-DDB5-41E8-831C-32292DE542A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33666" y="538017"/>
                  <a:ext cx="2138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AC68E49-C857-4F8A-B63E-FAD079193C4C}"/>
              </a:ext>
            </a:extLst>
          </p:cNvPr>
          <p:cNvGrpSpPr/>
          <p:nvPr/>
        </p:nvGrpSpPr>
        <p:grpSpPr>
          <a:xfrm>
            <a:off x="7995626" y="221937"/>
            <a:ext cx="1050480" cy="476640"/>
            <a:chOff x="7995626" y="221937"/>
            <a:chExt cx="1050480" cy="476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EF7B3D6-2DC7-47A2-B470-EDB4E43C26E3}"/>
                    </a:ext>
                  </a:extLst>
                </p14:cNvPr>
                <p14:cNvContentPartPr/>
                <p14:nvPr/>
              </p14:nvContentPartPr>
              <p14:xfrm>
                <a:off x="7995626" y="520737"/>
                <a:ext cx="123840" cy="2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EF7B3D6-2DC7-47A2-B470-EDB4E43C26E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977574" y="505308"/>
                  <a:ext cx="159584" cy="327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518A937-8B3B-48CD-884B-311F0824D819}"/>
                    </a:ext>
                  </a:extLst>
                </p14:cNvPr>
                <p14:cNvContentPartPr/>
                <p14:nvPr/>
              </p14:nvContentPartPr>
              <p14:xfrm>
                <a:off x="8294786" y="221937"/>
                <a:ext cx="129240" cy="332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518A937-8B3B-48CD-884B-311F0824D81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76786" y="203937"/>
                  <a:ext cx="1648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9904333-0368-4636-BEE0-EEDD56F83C35}"/>
                    </a:ext>
                  </a:extLst>
                </p14:cNvPr>
                <p14:cNvContentPartPr/>
                <p14:nvPr/>
              </p14:nvContentPartPr>
              <p14:xfrm>
                <a:off x="8212346" y="442977"/>
                <a:ext cx="157320" cy="23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9904333-0368-4636-BEE0-EEDD56F83C3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194387" y="424977"/>
                  <a:ext cx="192879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3E96FA3-59C6-478D-BD99-2D5850F9684B}"/>
                    </a:ext>
                  </a:extLst>
                </p14:cNvPr>
                <p14:cNvContentPartPr/>
                <p14:nvPr/>
              </p14:nvContentPartPr>
              <p14:xfrm>
                <a:off x="8454986" y="559617"/>
                <a:ext cx="22680" cy="138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3E96FA3-59C6-478D-BD99-2D5850F9684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36986" y="541617"/>
                  <a:ext cx="583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5660291-66CA-4FA2-AD3E-41395B7AFC04}"/>
                    </a:ext>
                  </a:extLst>
                </p14:cNvPr>
                <p14:cNvContentPartPr/>
                <p14:nvPr/>
              </p14:nvContentPartPr>
              <p14:xfrm>
                <a:off x="8620586" y="370257"/>
                <a:ext cx="91440" cy="192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5660291-66CA-4FA2-AD3E-41395B7AFC0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602586" y="352257"/>
                  <a:ext cx="1270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8F08A35-B0E7-473E-A036-28CDF86BFA03}"/>
                    </a:ext>
                  </a:extLst>
                </p14:cNvPr>
                <p14:cNvContentPartPr/>
                <p14:nvPr/>
              </p14:nvContentPartPr>
              <p14:xfrm>
                <a:off x="8796266" y="400497"/>
                <a:ext cx="81000" cy="159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8F08A35-B0E7-473E-A036-28CDF86BFA0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778266" y="382537"/>
                  <a:ext cx="116640" cy="1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DA4AEF1-F8D6-4F5A-BFB1-AAF468223EDC}"/>
                    </a:ext>
                  </a:extLst>
                </p14:cNvPr>
                <p14:cNvContentPartPr/>
                <p14:nvPr/>
              </p14:nvContentPartPr>
              <p14:xfrm>
                <a:off x="8944586" y="377817"/>
                <a:ext cx="101520" cy="313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DA4AEF1-F8D6-4F5A-BFB1-AAF468223ED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26650" y="359817"/>
                  <a:ext cx="137034" cy="34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4031F5A-8354-435B-BF96-F13BF272B5A5}"/>
              </a:ext>
            </a:extLst>
          </p:cNvPr>
          <p:cNvGrpSpPr/>
          <p:nvPr/>
        </p:nvGrpSpPr>
        <p:grpSpPr>
          <a:xfrm>
            <a:off x="357506" y="817017"/>
            <a:ext cx="2123280" cy="597600"/>
            <a:chOff x="357506" y="817017"/>
            <a:chExt cx="2123280" cy="597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9C8000E-36E2-43FF-98E3-93C11C5613C7}"/>
                    </a:ext>
                  </a:extLst>
                </p14:cNvPr>
                <p14:cNvContentPartPr/>
                <p14:nvPr/>
              </p14:nvContentPartPr>
              <p14:xfrm>
                <a:off x="357506" y="1045977"/>
                <a:ext cx="281880" cy="34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9C8000E-36E2-43FF-98E3-93C11C5613C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39483" y="1027977"/>
                  <a:ext cx="317566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0E93D9B-0F7A-4DDF-A1FD-6B0EDC2DC505}"/>
                    </a:ext>
                  </a:extLst>
                </p14:cNvPr>
                <p14:cNvContentPartPr/>
                <p14:nvPr/>
              </p14:nvContentPartPr>
              <p14:xfrm>
                <a:off x="413666" y="1113657"/>
                <a:ext cx="228960" cy="65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0E93D9B-0F7A-4DDF-A1FD-6B0EDC2DC50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95666" y="1095657"/>
                  <a:ext cx="2646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E89D6B8-7801-4DB7-B7BE-F174344BD25A}"/>
                    </a:ext>
                  </a:extLst>
                </p14:cNvPr>
                <p14:cNvContentPartPr/>
                <p14:nvPr/>
              </p14:nvContentPartPr>
              <p14:xfrm>
                <a:off x="564146" y="921057"/>
                <a:ext cx="226080" cy="378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E89D6B8-7801-4DB7-B7BE-F174344BD25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46146" y="903074"/>
                  <a:ext cx="261720" cy="4139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E94C48D-EE7A-43C9-8C53-1420742702FD}"/>
                    </a:ext>
                  </a:extLst>
                </p14:cNvPr>
                <p14:cNvContentPartPr/>
                <p14:nvPr/>
              </p14:nvContentPartPr>
              <p14:xfrm>
                <a:off x="1113866" y="876057"/>
                <a:ext cx="125280" cy="282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E94C48D-EE7A-43C9-8C53-1420742702F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95866" y="858057"/>
                  <a:ext cx="1609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65E968F-3407-4749-985C-D306ACD04D3A}"/>
                    </a:ext>
                  </a:extLst>
                </p14:cNvPr>
                <p14:cNvContentPartPr/>
                <p14:nvPr/>
              </p14:nvContentPartPr>
              <p14:xfrm>
                <a:off x="1029986" y="1065777"/>
                <a:ext cx="23148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65E968F-3407-4749-985C-D306ACD04D3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12014" y="1047777"/>
                  <a:ext cx="267065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0A74C8A-2563-41E3-BD2F-42DB97260872}"/>
                    </a:ext>
                  </a:extLst>
                </p14:cNvPr>
                <p14:cNvContentPartPr/>
                <p14:nvPr/>
              </p14:nvContentPartPr>
              <p14:xfrm>
                <a:off x="1270826" y="1185297"/>
                <a:ext cx="47880" cy="229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0A74C8A-2563-41E3-BD2F-42DB9726087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252826" y="1167297"/>
                  <a:ext cx="835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C76FA73-39DE-4398-B06B-47EA1B32071E}"/>
                    </a:ext>
                  </a:extLst>
                </p14:cNvPr>
                <p14:cNvContentPartPr/>
                <p14:nvPr/>
              </p14:nvContentPartPr>
              <p14:xfrm>
                <a:off x="1566026" y="1052097"/>
                <a:ext cx="223200" cy="1371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C76FA73-39DE-4398-B06B-47EA1B32071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548055" y="1034097"/>
                  <a:ext cx="258783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71BA5C1-BF46-4D14-8C5E-43CC5DE852C2}"/>
                    </a:ext>
                  </a:extLst>
                </p14:cNvPr>
                <p14:cNvContentPartPr/>
                <p14:nvPr/>
              </p14:nvContentPartPr>
              <p14:xfrm>
                <a:off x="1616786" y="914937"/>
                <a:ext cx="47880" cy="21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71BA5C1-BF46-4D14-8C5E-43CC5DE852C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598786" y="897227"/>
                  <a:ext cx="83520" cy="570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72B1015-9ADD-4C55-BE80-4E71F0A21A71}"/>
                    </a:ext>
                  </a:extLst>
                </p14:cNvPr>
                <p14:cNvContentPartPr/>
                <p14:nvPr/>
              </p14:nvContentPartPr>
              <p14:xfrm>
                <a:off x="1920626" y="817017"/>
                <a:ext cx="560160" cy="375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72B1015-9ADD-4C55-BE80-4E71F0A21A7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902626" y="799017"/>
                  <a:ext cx="595800" cy="41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92C1B51-044A-497F-8C8F-DA8274E3E369}"/>
              </a:ext>
            </a:extLst>
          </p:cNvPr>
          <p:cNvGrpSpPr/>
          <p:nvPr/>
        </p:nvGrpSpPr>
        <p:grpSpPr>
          <a:xfrm>
            <a:off x="3315266" y="863817"/>
            <a:ext cx="1875960" cy="470520"/>
            <a:chOff x="3315266" y="863817"/>
            <a:chExt cx="1875960" cy="470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79FD459-5C6C-45BA-8E91-383ECFF27141}"/>
                    </a:ext>
                  </a:extLst>
                </p14:cNvPr>
                <p14:cNvContentPartPr/>
                <p14:nvPr/>
              </p14:nvContentPartPr>
              <p14:xfrm>
                <a:off x="3315266" y="957417"/>
                <a:ext cx="660240" cy="290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79FD459-5C6C-45BA-8E91-383ECFF2714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97266" y="939417"/>
                  <a:ext cx="6958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CE0CA7D-2ECF-476A-8849-B9B71CED80C2}"/>
                    </a:ext>
                  </a:extLst>
                </p14:cNvPr>
                <p14:cNvContentPartPr/>
                <p14:nvPr/>
              </p14:nvContentPartPr>
              <p14:xfrm>
                <a:off x="4290506" y="919977"/>
                <a:ext cx="107640" cy="288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CE0CA7D-2ECF-476A-8849-B9B71CED80C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272506" y="901977"/>
                  <a:ext cx="1432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99C825A-EE42-471C-AB76-F1928E2EB309}"/>
                    </a:ext>
                  </a:extLst>
                </p14:cNvPr>
                <p14:cNvContentPartPr/>
                <p14:nvPr/>
              </p14:nvContentPartPr>
              <p14:xfrm>
                <a:off x="4192586" y="1112577"/>
                <a:ext cx="198000" cy="50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99C825A-EE42-471C-AB76-F1928E2EB30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174553" y="1094577"/>
                  <a:ext cx="233705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4041548-34F0-4B22-81D8-E37911E17158}"/>
                    </a:ext>
                  </a:extLst>
                </p14:cNvPr>
                <p14:cNvContentPartPr/>
                <p14:nvPr/>
              </p14:nvContentPartPr>
              <p14:xfrm>
                <a:off x="4412186" y="1212657"/>
                <a:ext cx="6480" cy="1216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4041548-34F0-4B22-81D8-E37911E1715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394186" y="1194657"/>
                  <a:ext cx="421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6F34AD3-0A09-4E31-A6A6-0C2F902D7667}"/>
                    </a:ext>
                  </a:extLst>
                </p14:cNvPr>
                <p14:cNvContentPartPr/>
                <p14:nvPr/>
              </p14:nvContentPartPr>
              <p14:xfrm>
                <a:off x="4524866" y="968217"/>
                <a:ext cx="136440" cy="212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6F34AD3-0A09-4E31-A6A6-0C2F902D766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506818" y="950217"/>
                  <a:ext cx="172174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8B60F5F-A795-407F-85FF-7DC5F87CD4A2}"/>
                    </a:ext>
                  </a:extLst>
                </p14:cNvPr>
                <p14:cNvContentPartPr/>
                <p14:nvPr/>
              </p14:nvContentPartPr>
              <p14:xfrm>
                <a:off x="4582466" y="1043097"/>
                <a:ext cx="245520" cy="14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8B60F5F-A795-407F-85FF-7DC5F87CD4A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564466" y="1024635"/>
                  <a:ext cx="281160" cy="50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798FA26-2B30-4223-B54A-D75C262F8ED9}"/>
                    </a:ext>
                  </a:extLst>
                </p14:cNvPr>
                <p14:cNvContentPartPr/>
                <p14:nvPr/>
              </p14:nvContentPartPr>
              <p14:xfrm>
                <a:off x="4911506" y="863817"/>
                <a:ext cx="279720" cy="331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798FA26-2B30-4223-B54A-D75C262F8ED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893506" y="845817"/>
                  <a:ext cx="315360" cy="36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4530AE2F-BC8F-450B-856A-1641F3E366F9}"/>
              </a:ext>
            </a:extLst>
          </p:cNvPr>
          <p:cNvGrpSpPr/>
          <p:nvPr/>
        </p:nvGrpSpPr>
        <p:grpSpPr>
          <a:xfrm>
            <a:off x="429146" y="1453857"/>
            <a:ext cx="4824360" cy="860040"/>
            <a:chOff x="429146" y="1453857"/>
            <a:chExt cx="4824360" cy="860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C7011F7-17BD-40F7-82B6-8151F70379F1}"/>
                    </a:ext>
                  </a:extLst>
                </p14:cNvPr>
                <p14:cNvContentPartPr/>
                <p14:nvPr/>
              </p14:nvContentPartPr>
              <p14:xfrm>
                <a:off x="504386" y="1683897"/>
                <a:ext cx="97560" cy="298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C7011F7-17BD-40F7-82B6-8151F70379F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6452" y="1665897"/>
                  <a:ext cx="133069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A3F3700-8774-40C0-8ED2-44860514ECAF}"/>
                    </a:ext>
                  </a:extLst>
                </p14:cNvPr>
                <p14:cNvContentPartPr/>
                <p14:nvPr/>
              </p14:nvContentPartPr>
              <p14:xfrm>
                <a:off x="429146" y="1904937"/>
                <a:ext cx="200160" cy="32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A3F3700-8774-40C0-8ED2-44860514ECA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11114" y="1884687"/>
                  <a:ext cx="235864" cy="433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33B990E-9E55-47A9-98F2-348EC5D7879C}"/>
                    </a:ext>
                  </a:extLst>
                </p14:cNvPr>
                <p14:cNvContentPartPr/>
                <p14:nvPr/>
              </p14:nvContentPartPr>
              <p14:xfrm>
                <a:off x="651986" y="1966137"/>
                <a:ext cx="179640" cy="168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33B990E-9E55-47A9-98F2-348EC5D7879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33986" y="1948137"/>
                  <a:ext cx="2152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8864078-D592-49DE-A429-1A19A248A105}"/>
                    </a:ext>
                  </a:extLst>
                </p14:cNvPr>
                <p14:cNvContentPartPr/>
                <p14:nvPr/>
              </p14:nvContentPartPr>
              <p14:xfrm>
                <a:off x="876986" y="1754097"/>
                <a:ext cx="53280" cy="234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8864078-D592-49DE-A429-1A19A248A10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58986" y="1736125"/>
                  <a:ext cx="88920" cy="2695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C10DFAC-C7B4-4DA1-956C-9CF803D53EA8}"/>
                    </a:ext>
                  </a:extLst>
                </p14:cNvPr>
                <p14:cNvContentPartPr/>
                <p14:nvPr/>
              </p14:nvContentPartPr>
              <p14:xfrm>
                <a:off x="988586" y="1867497"/>
                <a:ext cx="117360" cy="13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C10DFAC-C7B4-4DA1-956C-9CF803D53EA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70531" y="1849497"/>
                  <a:ext cx="15311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CA1CC0C-C0D9-48DA-A662-D62985936138}"/>
                    </a:ext>
                  </a:extLst>
                </p14:cNvPr>
                <p14:cNvContentPartPr/>
                <p14:nvPr/>
              </p14:nvContentPartPr>
              <p14:xfrm>
                <a:off x="1152746" y="1769577"/>
                <a:ext cx="147960" cy="2080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CA1CC0C-C0D9-48DA-A662-D6298593613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34746" y="1751577"/>
                  <a:ext cx="1836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284B371-C0F4-4EEC-BB9D-DCA6B6255FBD}"/>
                    </a:ext>
                  </a:extLst>
                </p14:cNvPr>
                <p14:cNvContentPartPr/>
                <p14:nvPr/>
              </p14:nvContentPartPr>
              <p14:xfrm>
                <a:off x="1397186" y="1763817"/>
                <a:ext cx="91800" cy="236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284B371-C0F4-4EEC-BB9D-DCA6B6255FB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379186" y="1745817"/>
                  <a:ext cx="1274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5E7A725-97F0-49F9-8807-9D27EE26A72B}"/>
                    </a:ext>
                  </a:extLst>
                </p14:cNvPr>
                <p14:cNvContentPartPr/>
                <p14:nvPr/>
              </p14:nvContentPartPr>
              <p14:xfrm>
                <a:off x="1645586" y="1827537"/>
                <a:ext cx="221400" cy="5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5E7A725-97F0-49F9-8807-9D27EE26A72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27586" y="1809537"/>
                  <a:ext cx="2570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0AF76E4-06CE-4300-A9E8-BF90158B1306}"/>
                    </a:ext>
                  </a:extLst>
                </p14:cNvPr>
                <p14:cNvContentPartPr/>
                <p14:nvPr/>
              </p14:nvContentPartPr>
              <p14:xfrm>
                <a:off x="1711106" y="1873617"/>
                <a:ext cx="140760" cy="16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0AF76E4-06CE-4300-A9E8-BF90158B130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693060" y="1855617"/>
                  <a:ext cx="176491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4F0C2E1-92A5-4AC1-9245-F0D506BAB1E2}"/>
                    </a:ext>
                  </a:extLst>
                </p14:cNvPr>
                <p14:cNvContentPartPr/>
                <p14:nvPr/>
              </p14:nvContentPartPr>
              <p14:xfrm>
                <a:off x="2244626" y="1599297"/>
                <a:ext cx="122760" cy="3276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4F0C2E1-92A5-4AC1-9245-F0D506BAB1E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226573" y="1581297"/>
                  <a:ext cx="158505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CBFCFB4-9ACE-44F5-9072-7210961D42BC}"/>
                    </a:ext>
                  </a:extLst>
                </p14:cNvPr>
                <p14:cNvContentPartPr/>
                <p14:nvPr/>
              </p14:nvContentPartPr>
              <p14:xfrm>
                <a:off x="2118626" y="1769577"/>
                <a:ext cx="226440" cy="23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CBFCFB4-9ACE-44F5-9072-7210961D42B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100626" y="1751577"/>
                  <a:ext cx="2620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F6C6D9E-F8E9-4532-8B4D-F7CFFFA95AF9}"/>
                    </a:ext>
                  </a:extLst>
                </p14:cNvPr>
                <p14:cNvContentPartPr/>
                <p14:nvPr/>
              </p14:nvContentPartPr>
              <p14:xfrm>
                <a:off x="2473586" y="1547457"/>
                <a:ext cx="154800" cy="3477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F6C6D9E-F8E9-4532-8B4D-F7CFFFA95AF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455586" y="1529457"/>
                  <a:ext cx="1904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9C7662B-DF5E-46C2-A9F3-99F33D6235C0}"/>
                    </a:ext>
                  </a:extLst>
                </p14:cNvPr>
                <p14:cNvContentPartPr/>
                <p14:nvPr/>
              </p14:nvContentPartPr>
              <p14:xfrm>
                <a:off x="2668706" y="1725297"/>
                <a:ext cx="96120" cy="61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9C7662B-DF5E-46C2-A9F3-99F33D6235C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650706" y="1707297"/>
                  <a:ext cx="1317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B9A94BD-C1F9-429F-8D74-F6D00FE458D7}"/>
                    </a:ext>
                  </a:extLst>
                </p14:cNvPr>
                <p14:cNvContentPartPr/>
                <p14:nvPr/>
              </p14:nvContentPartPr>
              <p14:xfrm>
                <a:off x="2817386" y="1641417"/>
                <a:ext cx="126720" cy="206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B9A94BD-C1F9-429F-8D74-F6D00FE458D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799386" y="1623448"/>
                  <a:ext cx="162360" cy="2418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EBA8786-EF31-4EA9-A620-E847CD78C628}"/>
                    </a:ext>
                  </a:extLst>
                </p14:cNvPr>
                <p14:cNvContentPartPr/>
                <p14:nvPr/>
              </p14:nvContentPartPr>
              <p14:xfrm>
                <a:off x="3048866" y="1606497"/>
                <a:ext cx="73080" cy="2347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EBA8786-EF31-4EA9-A620-E847CD78C62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030866" y="1588469"/>
                  <a:ext cx="108720" cy="2704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901AFB0-9A6C-441D-989A-20E761C03495}"/>
                    </a:ext>
                  </a:extLst>
                </p14:cNvPr>
                <p14:cNvContentPartPr/>
                <p14:nvPr/>
              </p14:nvContentPartPr>
              <p14:xfrm>
                <a:off x="3227786" y="1725297"/>
                <a:ext cx="213120" cy="21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901AFB0-9A6C-441D-989A-20E761C0349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209816" y="1707587"/>
                  <a:ext cx="248700" cy="570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118414A-3A2B-446F-98E9-839A03A6F045}"/>
                    </a:ext>
                  </a:extLst>
                </p14:cNvPr>
                <p14:cNvContentPartPr/>
                <p14:nvPr/>
              </p14:nvContentPartPr>
              <p14:xfrm>
                <a:off x="3339026" y="1670217"/>
                <a:ext cx="14760" cy="975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118414A-3A2B-446F-98E9-839A03A6F04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320576" y="1652217"/>
                  <a:ext cx="51291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3F62636-A0A6-4CE1-9690-1BCA5F28E967}"/>
                    </a:ext>
                  </a:extLst>
                </p14:cNvPr>
                <p14:cNvContentPartPr/>
                <p14:nvPr/>
              </p14:nvContentPartPr>
              <p14:xfrm>
                <a:off x="3603626" y="1496337"/>
                <a:ext cx="105120" cy="280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3F62636-A0A6-4CE1-9690-1BCA5F28E96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585626" y="1478314"/>
                  <a:ext cx="140760" cy="3157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1D718E3-13F2-42A8-84CE-0C7FEE681FEA}"/>
                    </a:ext>
                  </a:extLst>
                </p14:cNvPr>
                <p14:cNvContentPartPr/>
                <p14:nvPr/>
              </p14:nvContentPartPr>
              <p14:xfrm>
                <a:off x="3560426" y="1692177"/>
                <a:ext cx="160920" cy="144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1D718E3-13F2-42A8-84CE-0C7FEE681FE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542426" y="1673715"/>
                  <a:ext cx="196560" cy="50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D66FE15-DAC0-4BFE-B32E-C81DDCC6BFDB}"/>
                    </a:ext>
                  </a:extLst>
                </p14:cNvPr>
                <p14:cNvContentPartPr/>
                <p14:nvPr/>
              </p14:nvContentPartPr>
              <p14:xfrm>
                <a:off x="3760586" y="1571937"/>
                <a:ext cx="121680" cy="309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D66FE15-DAC0-4BFE-B32E-C81DDCC6BFD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42586" y="1553937"/>
                  <a:ext cx="1573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0D29756-D703-4DC3-961C-97A2E29EFAE2}"/>
                    </a:ext>
                  </a:extLst>
                </p14:cNvPr>
                <p14:cNvContentPartPr/>
                <p14:nvPr/>
              </p14:nvContentPartPr>
              <p14:xfrm>
                <a:off x="3885506" y="1712697"/>
                <a:ext cx="133920" cy="284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0D29756-D703-4DC3-961C-97A2E29EFAE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67554" y="1694697"/>
                  <a:ext cx="169464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C062D59-3469-43A7-BB2D-04893CCA8CA4}"/>
                    </a:ext>
                  </a:extLst>
                </p14:cNvPr>
                <p14:cNvContentPartPr/>
                <p14:nvPr/>
              </p14:nvContentPartPr>
              <p14:xfrm>
                <a:off x="4116266" y="1521897"/>
                <a:ext cx="82080" cy="262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C062D59-3469-43A7-BB2D-04893CCA8CA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098266" y="1503897"/>
                  <a:ext cx="1177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53EF068-99C2-4EAC-9396-A44D81400C0F}"/>
                    </a:ext>
                  </a:extLst>
                </p14:cNvPr>
                <p14:cNvContentPartPr/>
                <p14:nvPr/>
              </p14:nvContentPartPr>
              <p14:xfrm>
                <a:off x="4250546" y="1661217"/>
                <a:ext cx="120600" cy="2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53EF068-99C2-4EAC-9396-A44D81400C0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232546" y="1643217"/>
                  <a:ext cx="1562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2FB7F5D-C855-4A92-A79C-157861078205}"/>
                    </a:ext>
                  </a:extLst>
                </p14:cNvPr>
                <p14:cNvContentPartPr/>
                <p14:nvPr/>
              </p14:nvContentPartPr>
              <p14:xfrm>
                <a:off x="4389506" y="1593897"/>
                <a:ext cx="104760" cy="160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2FB7F5D-C855-4A92-A79C-15786107820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371506" y="1575897"/>
                  <a:ext cx="1404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FAA6040-95B7-4037-9C42-5B2068235A65}"/>
                    </a:ext>
                  </a:extLst>
                </p14:cNvPr>
                <p14:cNvContentPartPr/>
                <p14:nvPr/>
              </p14:nvContentPartPr>
              <p14:xfrm>
                <a:off x="4533146" y="1589577"/>
                <a:ext cx="75960" cy="1774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FAA6040-95B7-4037-9C42-5B2068235A6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515146" y="1571577"/>
                  <a:ext cx="1116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71480D0-4EA4-4808-AEDF-A6177806A681}"/>
                    </a:ext>
                  </a:extLst>
                </p14:cNvPr>
                <p14:cNvContentPartPr/>
                <p14:nvPr/>
              </p14:nvContentPartPr>
              <p14:xfrm>
                <a:off x="4574546" y="1453857"/>
                <a:ext cx="192240" cy="462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71480D0-4EA4-4808-AEDF-A6177806A68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556546" y="1435857"/>
                  <a:ext cx="22788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224E200-FB99-40E1-A524-3E10E0BFB83D}"/>
                    </a:ext>
                  </a:extLst>
                </p14:cNvPr>
                <p14:cNvContentPartPr/>
                <p14:nvPr/>
              </p14:nvContentPartPr>
              <p14:xfrm>
                <a:off x="2079386" y="1945617"/>
                <a:ext cx="2584080" cy="475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224E200-FB99-40E1-A524-3E10E0BFB83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061386" y="1927617"/>
                  <a:ext cx="26197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6969538-94A1-4968-80E5-831175854B4F}"/>
                    </a:ext>
                  </a:extLst>
                </p14:cNvPr>
                <p14:cNvContentPartPr/>
                <p14:nvPr/>
              </p14:nvContentPartPr>
              <p14:xfrm>
                <a:off x="3303746" y="2127777"/>
                <a:ext cx="270000" cy="186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6969538-94A1-4968-80E5-831175854B4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285770" y="2109777"/>
                  <a:ext cx="305593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E0925BA-FE54-4B5D-8D42-D53AB97A66FE}"/>
                    </a:ext>
                  </a:extLst>
                </p14:cNvPr>
                <p14:cNvContentPartPr/>
                <p14:nvPr/>
              </p14:nvContentPartPr>
              <p14:xfrm>
                <a:off x="5004386" y="1813857"/>
                <a:ext cx="177120" cy="15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E0925BA-FE54-4B5D-8D42-D53AB97A66F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986386" y="1795857"/>
                  <a:ext cx="2127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6E573FC-886D-4A39-A283-31D97F1B8E52}"/>
                    </a:ext>
                  </a:extLst>
                </p14:cNvPr>
                <p14:cNvContentPartPr/>
                <p14:nvPr/>
              </p14:nvContentPartPr>
              <p14:xfrm>
                <a:off x="5032106" y="1876857"/>
                <a:ext cx="221400" cy="136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6E573FC-886D-4A39-A283-31D97F1B8E5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014106" y="1858857"/>
                  <a:ext cx="25704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BC6AAA3-F5F8-4397-86D5-1CDD60B8B92E}"/>
              </a:ext>
            </a:extLst>
          </p:cNvPr>
          <p:cNvGrpSpPr/>
          <p:nvPr/>
        </p:nvGrpSpPr>
        <p:grpSpPr>
          <a:xfrm>
            <a:off x="5558066" y="1474737"/>
            <a:ext cx="2336400" cy="687600"/>
            <a:chOff x="5558066" y="1474737"/>
            <a:chExt cx="2336400" cy="687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F675203-D4C1-45C5-917D-3D6482ABFF1F}"/>
                    </a:ext>
                  </a:extLst>
                </p14:cNvPr>
                <p14:cNvContentPartPr/>
                <p14:nvPr/>
              </p14:nvContentPartPr>
              <p14:xfrm>
                <a:off x="5638706" y="1591737"/>
                <a:ext cx="119880" cy="269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F675203-D4C1-45C5-917D-3D6482ABFF1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620760" y="1573737"/>
                  <a:ext cx="155413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6C26BBA-A434-4947-8B76-06CB717B243E}"/>
                    </a:ext>
                  </a:extLst>
                </p14:cNvPr>
                <p14:cNvContentPartPr/>
                <p14:nvPr/>
              </p14:nvContentPartPr>
              <p14:xfrm>
                <a:off x="5558066" y="1728897"/>
                <a:ext cx="293760" cy="316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6C26BBA-A434-4947-8B76-06CB717B243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540066" y="1711099"/>
                  <a:ext cx="329400" cy="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02C85F0-6E77-4477-A2F9-B0A396B5C063}"/>
                    </a:ext>
                  </a:extLst>
                </p14:cNvPr>
                <p14:cNvContentPartPr/>
                <p14:nvPr/>
              </p14:nvContentPartPr>
              <p14:xfrm>
                <a:off x="5838146" y="1637457"/>
                <a:ext cx="72720" cy="2250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02C85F0-6E77-4477-A2F9-B0A396B5C06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820146" y="1619486"/>
                  <a:ext cx="108360" cy="2605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F232C71-CA22-42B4-839F-E2F46B24022D}"/>
                    </a:ext>
                  </a:extLst>
                </p14:cNvPr>
                <p14:cNvContentPartPr/>
                <p14:nvPr/>
              </p14:nvContentPartPr>
              <p14:xfrm>
                <a:off x="5956586" y="1727097"/>
                <a:ext cx="164160" cy="9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F232C71-CA22-42B4-839F-E2F46B24022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938586" y="1709097"/>
                  <a:ext cx="1998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3AB4B06-F695-41FB-8440-C2D57332392E}"/>
                    </a:ext>
                  </a:extLst>
                </p14:cNvPr>
                <p14:cNvContentPartPr/>
                <p14:nvPr/>
              </p14:nvContentPartPr>
              <p14:xfrm>
                <a:off x="6165746" y="1647897"/>
                <a:ext cx="164160" cy="1425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3AB4B06-F695-41FB-8440-C2D57332392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147746" y="1629897"/>
                  <a:ext cx="199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7C8FB45-5ABA-40E9-A50E-8B62EBE35738}"/>
                    </a:ext>
                  </a:extLst>
                </p14:cNvPr>
                <p14:cNvContentPartPr/>
                <p14:nvPr/>
              </p14:nvContentPartPr>
              <p14:xfrm>
                <a:off x="6417026" y="1571217"/>
                <a:ext cx="142920" cy="1904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7C8FB45-5ABA-40E9-A50E-8B62EBE3573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399071" y="1553217"/>
                  <a:ext cx="17847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F166F51-53AB-4890-98BF-2E79CDDE0FA0}"/>
                    </a:ext>
                  </a:extLst>
                </p14:cNvPr>
                <p14:cNvContentPartPr/>
                <p14:nvPr/>
              </p14:nvContentPartPr>
              <p14:xfrm>
                <a:off x="6599546" y="1655817"/>
                <a:ext cx="205560" cy="201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F166F51-53AB-4890-98BF-2E79CDDE0FA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581514" y="1637817"/>
                  <a:ext cx="241263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279057D-1116-47CD-9C82-5412978F6C4C}"/>
                    </a:ext>
                  </a:extLst>
                </p14:cNvPr>
                <p14:cNvContentPartPr/>
                <p14:nvPr/>
              </p14:nvContentPartPr>
              <p14:xfrm>
                <a:off x="6710426" y="1610097"/>
                <a:ext cx="24120" cy="1638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279057D-1116-47CD-9C82-5412978F6C4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692426" y="1592136"/>
                  <a:ext cx="59760" cy="1993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250DA67-543C-4CAF-9649-FA4DE67D2A3B}"/>
                    </a:ext>
                  </a:extLst>
                </p14:cNvPr>
                <p14:cNvContentPartPr/>
                <p14:nvPr/>
              </p14:nvContentPartPr>
              <p14:xfrm>
                <a:off x="6945506" y="1474737"/>
                <a:ext cx="150120" cy="2674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250DA67-543C-4CAF-9649-FA4DE67D2A3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927506" y="1456737"/>
                  <a:ext cx="1857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298E156-62B8-45C9-8604-D75B64523B55}"/>
                    </a:ext>
                  </a:extLst>
                </p14:cNvPr>
                <p14:cNvContentPartPr/>
                <p14:nvPr/>
              </p14:nvContentPartPr>
              <p14:xfrm>
                <a:off x="6869546" y="1630257"/>
                <a:ext cx="315000" cy="180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298E156-62B8-45C9-8604-D75B64523B5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851546" y="1612257"/>
                  <a:ext cx="3506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46E668D-1359-436E-A869-8936F92F4692}"/>
                    </a:ext>
                  </a:extLst>
                </p14:cNvPr>
                <p14:cNvContentPartPr/>
                <p14:nvPr/>
              </p14:nvContentPartPr>
              <p14:xfrm>
                <a:off x="7139186" y="1588857"/>
                <a:ext cx="36000" cy="186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46E668D-1359-436E-A869-8936F92F469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121004" y="1570857"/>
                  <a:ext cx="720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4727058-A9BE-4AE0-B1B6-BA3A268636CF}"/>
                    </a:ext>
                  </a:extLst>
                </p14:cNvPr>
                <p14:cNvContentPartPr/>
                <p14:nvPr/>
              </p14:nvContentPartPr>
              <p14:xfrm>
                <a:off x="7293626" y="1625937"/>
                <a:ext cx="111240" cy="1328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4727058-A9BE-4AE0-B1B6-BA3A268636C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275626" y="1607888"/>
                  <a:ext cx="146880" cy="1685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1600324-AB9C-4945-854A-DB786D6D3179}"/>
                    </a:ext>
                  </a:extLst>
                </p14:cNvPr>
                <p14:cNvContentPartPr/>
                <p14:nvPr/>
              </p14:nvContentPartPr>
              <p14:xfrm>
                <a:off x="7527626" y="1567617"/>
                <a:ext cx="93600" cy="237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1600324-AB9C-4945-854A-DB786D6D317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509557" y="1549617"/>
                  <a:ext cx="129378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41A3E02-0B9E-4025-93DB-C16F1760C8C7}"/>
                    </a:ext>
                  </a:extLst>
                </p14:cNvPr>
                <p14:cNvContentPartPr/>
                <p14:nvPr/>
              </p14:nvContentPartPr>
              <p14:xfrm>
                <a:off x="5908346" y="1897737"/>
                <a:ext cx="1056240" cy="572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41A3E02-0B9E-4025-93DB-C16F1760C8C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890346" y="1879737"/>
                  <a:ext cx="10918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EF98C6B-8CFE-4FC1-9F59-B2AEA45C7F3B}"/>
                    </a:ext>
                  </a:extLst>
                </p14:cNvPr>
                <p14:cNvContentPartPr/>
                <p14:nvPr/>
              </p14:nvContentPartPr>
              <p14:xfrm>
                <a:off x="6269786" y="2048217"/>
                <a:ext cx="432360" cy="114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EF98C6B-8CFE-4FC1-9F59-B2AEA45C7F3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251786" y="2030217"/>
                  <a:ext cx="4680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5A44A26-97E6-484D-BA47-56B68E6B85D6}"/>
                    </a:ext>
                  </a:extLst>
                </p14:cNvPr>
                <p14:cNvContentPartPr/>
                <p14:nvPr/>
              </p14:nvContentPartPr>
              <p14:xfrm>
                <a:off x="7653626" y="1734657"/>
                <a:ext cx="240840" cy="122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5A44A26-97E6-484D-BA47-56B68E6B85D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635626" y="1716657"/>
                  <a:ext cx="2764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BC486EA-05AF-4202-B78F-87E44A6C324F}"/>
                    </a:ext>
                  </a:extLst>
                </p14:cNvPr>
                <p14:cNvContentPartPr/>
                <p14:nvPr/>
              </p14:nvContentPartPr>
              <p14:xfrm>
                <a:off x="7603586" y="1811697"/>
                <a:ext cx="133560" cy="8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BC486EA-05AF-4202-B78F-87E44A6C324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585586" y="1793697"/>
                  <a:ext cx="16920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9A847E6-A3B7-4C29-89C8-BCF22A9B9AB9}"/>
              </a:ext>
            </a:extLst>
          </p:cNvPr>
          <p:cNvGrpSpPr/>
          <p:nvPr/>
        </p:nvGrpSpPr>
        <p:grpSpPr>
          <a:xfrm>
            <a:off x="8168066" y="1443777"/>
            <a:ext cx="850320" cy="434160"/>
            <a:chOff x="8168066" y="1443777"/>
            <a:chExt cx="850320" cy="434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0A08C3C-40BD-473F-BCD7-F5FEF192DBE6}"/>
                    </a:ext>
                  </a:extLst>
                </p14:cNvPr>
                <p14:cNvContentPartPr/>
                <p14:nvPr/>
              </p14:nvContentPartPr>
              <p14:xfrm>
                <a:off x="8202266" y="1443777"/>
                <a:ext cx="158400" cy="311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0A08C3C-40BD-473F-BCD7-F5FEF192DBE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184307" y="1425777"/>
                  <a:ext cx="193959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9987DEE-1848-4E7F-81FE-A8DF605517A8}"/>
                    </a:ext>
                  </a:extLst>
                </p14:cNvPr>
                <p14:cNvContentPartPr/>
                <p14:nvPr/>
              </p14:nvContentPartPr>
              <p14:xfrm>
                <a:off x="8168066" y="1627737"/>
                <a:ext cx="159840" cy="21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9987DEE-1848-4E7F-81FE-A8DF605517A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150066" y="1610037"/>
                  <a:ext cx="195480" cy="562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874E0EF-C022-4793-ABD0-4FE19439BE70}"/>
                    </a:ext>
                  </a:extLst>
                </p14:cNvPr>
                <p14:cNvContentPartPr/>
                <p14:nvPr/>
              </p14:nvContentPartPr>
              <p14:xfrm>
                <a:off x="8397746" y="1765617"/>
                <a:ext cx="182880" cy="1123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874E0EF-C022-4793-ABD0-4FE19439BE7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379746" y="1747617"/>
                  <a:ext cx="2185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7815C48-ADAA-40EE-9C03-A40E2316853F}"/>
                    </a:ext>
                  </a:extLst>
                </p14:cNvPr>
                <p14:cNvContentPartPr/>
                <p14:nvPr/>
              </p14:nvContentPartPr>
              <p14:xfrm>
                <a:off x="8624186" y="1546377"/>
                <a:ext cx="71280" cy="209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7815C48-ADAA-40EE-9C03-A40E2316853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606186" y="1528377"/>
                  <a:ext cx="1069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34D90AD-41EF-4E65-801F-A53658629C66}"/>
                    </a:ext>
                  </a:extLst>
                </p14:cNvPr>
                <p14:cNvContentPartPr/>
                <p14:nvPr/>
              </p14:nvContentPartPr>
              <p14:xfrm>
                <a:off x="8776826" y="1639257"/>
                <a:ext cx="54720" cy="116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34D90AD-41EF-4E65-801F-A53658629C6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758826" y="1621257"/>
                  <a:ext cx="903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0269AF5-B2E7-40BE-804B-6D6B235966F2}"/>
                    </a:ext>
                  </a:extLst>
                </p14:cNvPr>
                <p14:cNvContentPartPr/>
                <p14:nvPr/>
              </p14:nvContentPartPr>
              <p14:xfrm>
                <a:off x="8922626" y="1557177"/>
                <a:ext cx="95760" cy="3189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0269AF5-B2E7-40BE-804B-6D6B235966F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904558" y="1539177"/>
                  <a:ext cx="131534" cy="35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116880C-DB35-4FD3-BC1A-262C0C222E48}"/>
              </a:ext>
            </a:extLst>
          </p:cNvPr>
          <p:cNvGrpSpPr/>
          <p:nvPr/>
        </p:nvGrpSpPr>
        <p:grpSpPr>
          <a:xfrm>
            <a:off x="632218" y="2242459"/>
            <a:ext cx="1137600" cy="405720"/>
            <a:chOff x="632218" y="2242459"/>
            <a:chExt cx="1137600" cy="405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01E923E-7E89-43AD-9FCF-86E47B2E43DC}"/>
                    </a:ext>
                  </a:extLst>
                </p14:cNvPr>
                <p14:cNvContentPartPr/>
                <p14:nvPr/>
              </p14:nvContentPartPr>
              <p14:xfrm>
                <a:off x="688018" y="2344339"/>
                <a:ext cx="223200" cy="536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01E923E-7E89-43AD-9FCF-86E47B2E43D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70047" y="2326339"/>
                  <a:ext cx="258783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807DC8F-CEDA-45BC-934B-D5D5A635830F}"/>
                    </a:ext>
                  </a:extLst>
                </p14:cNvPr>
                <p14:cNvContentPartPr/>
                <p14:nvPr/>
              </p14:nvContentPartPr>
              <p14:xfrm>
                <a:off x="632218" y="2422099"/>
                <a:ext cx="194760" cy="295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807DC8F-CEDA-45BC-934B-D5D5A635830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14185" y="2404099"/>
                  <a:ext cx="230466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36602B1-4568-4DCF-AD3C-0A25139D01DB}"/>
                    </a:ext>
                  </a:extLst>
                </p14:cNvPr>
                <p14:cNvContentPartPr/>
                <p14:nvPr/>
              </p14:nvContentPartPr>
              <p14:xfrm>
                <a:off x="816178" y="2242459"/>
                <a:ext cx="159480" cy="3096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36602B1-4568-4DCF-AD3C-0A25139D01D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98178" y="2224459"/>
                  <a:ext cx="1951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21AB3BC-127F-4B7F-A72D-D2800D561017}"/>
                    </a:ext>
                  </a:extLst>
                </p14:cNvPr>
                <p14:cNvContentPartPr/>
                <p14:nvPr/>
              </p14:nvContentPartPr>
              <p14:xfrm>
                <a:off x="1182658" y="2364859"/>
                <a:ext cx="88920" cy="2304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21AB3BC-127F-4B7F-A72D-D2800D56101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64658" y="2346859"/>
                  <a:ext cx="1245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4C31F06-9E7C-4600-8D95-B7143BFC80DD}"/>
                    </a:ext>
                  </a:extLst>
                </p14:cNvPr>
                <p14:cNvContentPartPr/>
                <p14:nvPr/>
              </p14:nvContentPartPr>
              <p14:xfrm>
                <a:off x="1130098" y="2484739"/>
                <a:ext cx="113400" cy="13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4C31F06-9E7C-4600-8D95-B7143BFC80D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12098" y="2466253"/>
                  <a:ext cx="149040" cy="502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29C410F-0E48-424C-BD8F-2E10052ABE6A}"/>
                    </a:ext>
                  </a:extLst>
                </p14:cNvPr>
                <p14:cNvContentPartPr/>
                <p14:nvPr/>
              </p14:nvContentPartPr>
              <p14:xfrm>
                <a:off x="1307578" y="2555659"/>
                <a:ext cx="121320" cy="92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29C410F-0E48-424C-BD8F-2E10052ABE6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289578" y="2537659"/>
                  <a:ext cx="1569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D565B4B-499B-4096-9D67-19BD2B41D6C3}"/>
                    </a:ext>
                  </a:extLst>
                </p14:cNvPr>
                <p14:cNvContentPartPr/>
                <p14:nvPr/>
              </p14:nvContentPartPr>
              <p14:xfrm>
                <a:off x="1598458" y="2478259"/>
                <a:ext cx="171360" cy="943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D565B4B-499B-4096-9D67-19BD2B41D6C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580420" y="2460327"/>
                  <a:ext cx="207075" cy="1298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C0946C7-B3CE-402D-83EA-5C2C7938A1B9}"/>
                    </a:ext>
                  </a:extLst>
                </p14:cNvPr>
                <p14:cNvContentPartPr/>
                <p14:nvPr/>
              </p14:nvContentPartPr>
              <p14:xfrm>
                <a:off x="1594138" y="2338219"/>
                <a:ext cx="9360" cy="140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C0946C7-B3CE-402D-83EA-5C2C7938A1B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575418" y="2320219"/>
                  <a:ext cx="46426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3743CE6-11C8-410C-8417-10AD565A54D6}"/>
              </a:ext>
            </a:extLst>
          </p:cNvPr>
          <p:cNvGrpSpPr/>
          <p:nvPr/>
        </p:nvGrpSpPr>
        <p:grpSpPr>
          <a:xfrm>
            <a:off x="2076538" y="2427139"/>
            <a:ext cx="900000" cy="336240"/>
            <a:chOff x="2076538" y="2427139"/>
            <a:chExt cx="900000" cy="336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7E1C22B-7295-486A-B207-11A209F339A5}"/>
                    </a:ext>
                  </a:extLst>
                </p14:cNvPr>
                <p14:cNvContentPartPr/>
                <p14:nvPr/>
              </p14:nvContentPartPr>
              <p14:xfrm>
                <a:off x="2076538" y="2427139"/>
                <a:ext cx="775800" cy="2001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7E1C22B-7295-486A-B207-11A209F339A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058538" y="2409139"/>
                  <a:ext cx="8114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3A3D518-3BF9-4373-A03A-004189675C2A}"/>
                    </a:ext>
                  </a:extLst>
                </p14:cNvPr>
                <p14:cNvContentPartPr/>
                <p14:nvPr/>
              </p14:nvContentPartPr>
              <p14:xfrm>
                <a:off x="2929018" y="2612539"/>
                <a:ext cx="47520" cy="1508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3A3D518-3BF9-4373-A03A-004189675C2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911018" y="2594539"/>
                  <a:ext cx="8316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4DB8219-5A4B-42D9-B50E-CC1FDA3CC341}"/>
              </a:ext>
            </a:extLst>
          </p:cNvPr>
          <p:cNvGrpSpPr/>
          <p:nvPr/>
        </p:nvGrpSpPr>
        <p:grpSpPr>
          <a:xfrm>
            <a:off x="3846658" y="2306539"/>
            <a:ext cx="1087200" cy="398520"/>
            <a:chOff x="3846658" y="2306539"/>
            <a:chExt cx="1087200" cy="398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66B85E4-C516-4FFC-9AF9-6E01A2978A17}"/>
                    </a:ext>
                  </a:extLst>
                </p14:cNvPr>
                <p14:cNvContentPartPr/>
                <p14:nvPr/>
              </p14:nvContentPartPr>
              <p14:xfrm>
                <a:off x="3942418" y="2306539"/>
                <a:ext cx="125280" cy="3013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66B85E4-C516-4FFC-9AF9-6E01A2978A1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924418" y="2288539"/>
                  <a:ext cx="1609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F79837D-B397-41F5-B9D0-D7F65948B026}"/>
                    </a:ext>
                  </a:extLst>
                </p14:cNvPr>
                <p14:cNvContentPartPr/>
                <p14:nvPr/>
              </p14:nvContentPartPr>
              <p14:xfrm>
                <a:off x="3846658" y="2511019"/>
                <a:ext cx="168120" cy="169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F79837D-B397-41F5-B9D0-D7F65948B02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828619" y="2492628"/>
                  <a:ext cx="203836" cy="533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DBA3EB3-8784-4894-8199-A02D0B04C5AA}"/>
                    </a:ext>
                  </a:extLst>
                </p14:cNvPr>
                <p14:cNvContentPartPr/>
                <p14:nvPr/>
              </p14:nvContentPartPr>
              <p14:xfrm>
                <a:off x="4045738" y="2585179"/>
                <a:ext cx="164160" cy="1198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DBA3EB3-8784-4894-8199-A02D0B04C5A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027777" y="2567179"/>
                  <a:ext cx="199722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4D2E1FE-C331-4A23-8B7B-7E7603F50CB4}"/>
                    </a:ext>
                  </a:extLst>
                </p14:cNvPr>
                <p14:cNvContentPartPr/>
                <p14:nvPr/>
              </p14:nvContentPartPr>
              <p14:xfrm>
                <a:off x="4329058" y="2413099"/>
                <a:ext cx="119160" cy="233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4D2E1FE-C331-4A23-8B7B-7E7603F50CB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311058" y="2395099"/>
                  <a:ext cx="1548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AD874CB-5ACF-49E6-8CDA-B54660C2760A}"/>
                    </a:ext>
                  </a:extLst>
                </p14:cNvPr>
                <p14:cNvContentPartPr/>
                <p14:nvPr/>
              </p14:nvContentPartPr>
              <p14:xfrm>
                <a:off x="4366498" y="2484019"/>
                <a:ext cx="190800" cy="169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AD874CB-5ACF-49E6-8CDA-B54660C2760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348498" y="2466019"/>
                  <a:ext cx="2264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7CB2587-3045-46E1-8059-8CB89CAAD990}"/>
                    </a:ext>
                  </a:extLst>
                </p14:cNvPr>
                <p14:cNvContentPartPr/>
                <p14:nvPr/>
              </p14:nvContentPartPr>
              <p14:xfrm>
                <a:off x="4777258" y="2350459"/>
                <a:ext cx="14400" cy="1879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7CB2587-3045-46E1-8059-8CB89CAAD99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759258" y="2332493"/>
                  <a:ext cx="50040" cy="2234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E043C62-FAFF-48D0-A529-9AFDB8F3B1C8}"/>
                    </a:ext>
                  </a:extLst>
                </p14:cNvPr>
                <p14:cNvContentPartPr/>
                <p14:nvPr/>
              </p14:nvContentPartPr>
              <p14:xfrm>
                <a:off x="4762138" y="2342539"/>
                <a:ext cx="171720" cy="115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E043C62-FAFF-48D0-A529-9AFDB8F3B1C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744138" y="2324539"/>
                  <a:ext cx="2073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87BD837-CE5C-4CA4-A9BC-D788A61A7A12}"/>
                    </a:ext>
                  </a:extLst>
                </p14:cNvPr>
                <p14:cNvContentPartPr/>
                <p14:nvPr/>
              </p14:nvContentPartPr>
              <p14:xfrm>
                <a:off x="4772218" y="2423899"/>
                <a:ext cx="135360" cy="68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87BD837-CE5C-4CA4-A9BC-D788A61A7A1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754218" y="2405899"/>
                  <a:ext cx="1710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EB7B4AE-46A0-4B54-A143-69B51769429A}"/>
                    </a:ext>
                  </a:extLst>
                </p14:cNvPr>
                <p14:cNvContentPartPr/>
                <p14:nvPr/>
              </p14:nvContentPartPr>
              <p14:xfrm>
                <a:off x="4710658" y="2595259"/>
                <a:ext cx="126720" cy="10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EB7B4AE-46A0-4B54-A143-69B51769429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692658" y="2577880"/>
                  <a:ext cx="162360" cy="4449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22459A2D-A2FC-41B5-B2C5-33CF0275D931}"/>
              </a:ext>
            </a:extLst>
          </p:cNvPr>
          <p:cNvGrpSpPr/>
          <p:nvPr/>
        </p:nvGrpSpPr>
        <p:grpSpPr>
          <a:xfrm>
            <a:off x="214618" y="2981539"/>
            <a:ext cx="9276120" cy="2526120"/>
            <a:chOff x="214618" y="2981539"/>
            <a:chExt cx="9276120" cy="2526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2FC1BAA-55F0-49E4-85B1-9952ACDDB54A}"/>
                    </a:ext>
                  </a:extLst>
                </p14:cNvPr>
                <p14:cNvContentPartPr/>
                <p14:nvPr/>
              </p14:nvContentPartPr>
              <p14:xfrm>
                <a:off x="402538" y="2986579"/>
                <a:ext cx="126720" cy="3326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2FC1BAA-55F0-49E4-85B1-9952ACDDB54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84538" y="2968579"/>
                  <a:ext cx="1623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E8112BA-EF3F-4627-BFD6-0E486AEF48BB}"/>
                    </a:ext>
                  </a:extLst>
                </p14:cNvPr>
                <p14:cNvContentPartPr/>
                <p14:nvPr/>
              </p14:nvContentPartPr>
              <p14:xfrm>
                <a:off x="333058" y="3215539"/>
                <a:ext cx="241200" cy="10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E8112BA-EF3F-4627-BFD6-0E486AEF48B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15058" y="3197539"/>
                  <a:ext cx="276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C201AEB-765B-497A-8E13-104D2C98143A}"/>
                    </a:ext>
                  </a:extLst>
                </p14:cNvPr>
                <p14:cNvContentPartPr/>
                <p14:nvPr/>
              </p14:nvContentPartPr>
              <p14:xfrm>
                <a:off x="581818" y="3291139"/>
                <a:ext cx="21600" cy="1929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C201AEB-765B-497A-8E13-104D2C98143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63818" y="3273139"/>
                  <a:ext cx="572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B4E5C59-856A-4638-8591-757BE2E94B19}"/>
                    </a:ext>
                  </a:extLst>
                </p14:cNvPr>
                <p14:cNvContentPartPr/>
                <p14:nvPr/>
              </p14:nvContentPartPr>
              <p14:xfrm>
                <a:off x="653458" y="3156139"/>
                <a:ext cx="46800" cy="1634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B4E5C59-856A-4638-8591-757BE2E94B1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35458" y="3138179"/>
                  <a:ext cx="82440" cy="1990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11CA5FF-4ED5-497A-8E15-8E1DCD963BEA}"/>
                    </a:ext>
                  </a:extLst>
                </p14:cNvPr>
                <p14:cNvContentPartPr/>
                <p14:nvPr/>
              </p14:nvContentPartPr>
              <p14:xfrm>
                <a:off x="769738" y="3193939"/>
                <a:ext cx="101160" cy="1252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11CA5FF-4ED5-497A-8E15-8E1DCD963BE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51738" y="3175939"/>
                  <a:ext cx="1368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66253C3-4412-43A9-A4AC-E1A92F85139D}"/>
                    </a:ext>
                  </a:extLst>
                </p14:cNvPr>
                <p14:cNvContentPartPr/>
                <p14:nvPr/>
              </p14:nvContentPartPr>
              <p14:xfrm>
                <a:off x="980698" y="3165859"/>
                <a:ext cx="75600" cy="2167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66253C3-4412-43A9-A4AC-E1A92F85139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62783" y="3147859"/>
                  <a:ext cx="111071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B983132-D3B1-4B81-B1C9-79A31512C7A2}"/>
                    </a:ext>
                  </a:extLst>
                </p14:cNvPr>
                <p14:cNvContentPartPr/>
                <p14:nvPr/>
              </p14:nvContentPartPr>
              <p14:xfrm>
                <a:off x="1040458" y="3260539"/>
                <a:ext cx="256320" cy="316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B983132-D3B1-4B81-B1C9-79A31512C7A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22433" y="3242539"/>
                  <a:ext cx="29201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656724E-06D5-45B7-8BAA-4ED4449D1881}"/>
                    </a:ext>
                  </a:extLst>
                </p14:cNvPr>
                <p14:cNvContentPartPr/>
                <p14:nvPr/>
              </p14:nvContentPartPr>
              <p14:xfrm>
                <a:off x="1222618" y="3223819"/>
                <a:ext cx="10800" cy="1245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656724E-06D5-45B7-8BAA-4ED4449D188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204618" y="3205819"/>
                  <a:ext cx="464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08BC437-9522-43A3-AA65-376EF4BBB8F7}"/>
                    </a:ext>
                  </a:extLst>
                </p14:cNvPr>
                <p14:cNvContentPartPr/>
                <p14:nvPr/>
              </p14:nvContentPartPr>
              <p14:xfrm>
                <a:off x="1469578" y="3038419"/>
                <a:ext cx="130320" cy="2682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08BC437-9522-43A3-AA65-376EF4BBB8F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451528" y="3020443"/>
                  <a:ext cx="166059" cy="3037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005599A-7DD1-40D9-90D8-0BD0A47ECB3E}"/>
                    </a:ext>
                  </a:extLst>
                </p14:cNvPr>
                <p14:cNvContentPartPr/>
                <p14:nvPr/>
              </p14:nvContentPartPr>
              <p14:xfrm>
                <a:off x="1443298" y="3214459"/>
                <a:ext cx="166680" cy="54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005599A-7DD1-40D9-90D8-0BD0A47ECB3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425298" y="3196459"/>
                  <a:ext cx="2023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13A92C2-FF17-4CC1-B3FB-90415B370474}"/>
                    </a:ext>
                  </a:extLst>
                </p14:cNvPr>
                <p14:cNvContentPartPr/>
                <p14:nvPr/>
              </p14:nvContentPartPr>
              <p14:xfrm>
                <a:off x="1568938" y="3273139"/>
                <a:ext cx="135360" cy="108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13A92C2-FF17-4CC1-B3FB-90415B37047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550938" y="3255199"/>
                  <a:ext cx="171000" cy="1438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BDB91D5-9996-418A-80C0-4CC5AE385D69}"/>
                    </a:ext>
                  </a:extLst>
                </p14:cNvPr>
                <p14:cNvContentPartPr/>
                <p14:nvPr/>
              </p14:nvContentPartPr>
              <p14:xfrm>
                <a:off x="1728058" y="3105019"/>
                <a:ext cx="31320" cy="1789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BDB91D5-9996-418A-80C0-4CC5AE385D6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710058" y="3087019"/>
                  <a:ext cx="669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9F72143-56C9-4E73-957F-810FB926B987}"/>
                    </a:ext>
                  </a:extLst>
                </p14:cNvPr>
                <p14:cNvContentPartPr/>
                <p14:nvPr/>
              </p14:nvContentPartPr>
              <p14:xfrm>
                <a:off x="1839658" y="3170899"/>
                <a:ext cx="108720" cy="1281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9F72143-56C9-4E73-957F-810FB926B98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821658" y="3152899"/>
                  <a:ext cx="1443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D2761DD-6333-413C-8E95-FD52AC6ACE0C}"/>
                    </a:ext>
                  </a:extLst>
                </p14:cNvPr>
                <p14:cNvContentPartPr/>
                <p14:nvPr/>
              </p14:nvContentPartPr>
              <p14:xfrm>
                <a:off x="2039098" y="3141379"/>
                <a:ext cx="122760" cy="2124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D2761DD-6333-413C-8E95-FD52AC6ACE0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021098" y="3123409"/>
                  <a:ext cx="158400" cy="2479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BFAC995-6999-4E43-ACAD-BCDE8FC7CCFE}"/>
                    </a:ext>
                  </a:extLst>
                </p14:cNvPr>
                <p14:cNvContentPartPr/>
                <p14:nvPr/>
              </p14:nvContentPartPr>
              <p14:xfrm>
                <a:off x="2255098" y="3223819"/>
                <a:ext cx="117360" cy="302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BFAC995-6999-4E43-ACAD-BCDE8FC7CCF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237098" y="3205819"/>
                  <a:ext cx="1530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05970C8-D9DC-49D2-9490-5E3401313243}"/>
                    </a:ext>
                  </a:extLst>
                </p14:cNvPr>
                <p14:cNvContentPartPr/>
                <p14:nvPr/>
              </p14:nvContentPartPr>
              <p14:xfrm>
                <a:off x="2205778" y="3296179"/>
                <a:ext cx="157320" cy="82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05970C8-D9DC-49D2-9490-5E340131324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187778" y="3278179"/>
                  <a:ext cx="1929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DD04E4F-EA06-402C-BD8A-0E02ECE62E89}"/>
                    </a:ext>
                  </a:extLst>
                </p14:cNvPr>
                <p14:cNvContentPartPr/>
                <p14:nvPr/>
              </p14:nvContentPartPr>
              <p14:xfrm>
                <a:off x="2812378" y="3031939"/>
                <a:ext cx="148680" cy="2962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DD04E4F-EA06-402C-BD8A-0E02ECE62E8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794334" y="3013939"/>
                  <a:ext cx="184407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5B26A7C-4E74-4877-A174-C6CD0196E5BE}"/>
                    </a:ext>
                  </a:extLst>
                </p14:cNvPr>
                <p14:cNvContentPartPr/>
                <p14:nvPr/>
              </p14:nvContentPartPr>
              <p14:xfrm>
                <a:off x="2773138" y="3217339"/>
                <a:ext cx="239760" cy="39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5B26A7C-4E74-4877-A174-C6CD0196E5B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755138" y="3199339"/>
                  <a:ext cx="275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B1827A7-72A0-43B9-BC66-22B35506ED45}"/>
                    </a:ext>
                  </a:extLst>
                </p14:cNvPr>
                <p14:cNvContentPartPr/>
                <p14:nvPr/>
              </p14:nvContentPartPr>
              <p14:xfrm>
                <a:off x="3048178" y="3131299"/>
                <a:ext cx="53640" cy="1764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B1827A7-72A0-43B9-BC66-22B35506ED4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030178" y="3113299"/>
                  <a:ext cx="892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AD3C494-8545-4E46-B767-D8FD8F2FC1E7}"/>
                    </a:ext>
                  </a:extLst>
                </p14:cNvPr>
                <p14:cNvContentPartPr/>
                <p14:nvPr/>
              </p14:nvContentPartPr>
              <p14:xfrm>
                <a:off x="3192178" y="3180979"/>
                <a:ext cx="93960" cy="1090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AD3C494-8545-4E46-B767-D8FD8F2FC1E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174178" y="3162979"/>
                  <a:ext cx="1296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CE87E0A-2DD0-46FD-83EC-F5A0DC205932}"/>
                    </a:ext>
                  </a:extLst>
                </p14:cNvPr>
                <p14:cNvContentPartPr/>
                <p14:nvPr/>
              </p14:nvContentPartPr>
              <p14:xfrm>
                <a:off x="3377218" y="3119779"/>
                <a:ext cx="88200" cy="2181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CE87E0A-2DD0-46FD-83EC-F5A0DC20593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359218" y="3101779"/>
                  <a:ext cx="1238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F142F0B-640F-4E5A-88DF-8728B055DA6A}"/>
                    </a:ext>
                  </a:extLst>
                </p14:cNvPr>
                <p14:cNvContentPartPr/>
                <p14:nvPr/>
              </p14:nvContentPartPr>
              <p14:xfrm>
                <a:off x="3551098" y="3226699"/>
                <a:ext cx="127440" cy="111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F142F0B-640F-4E5A-88DF-8728B055DA6A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533098" y="3208699"/>
                  <a:ext cx="1630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09275DE-5733-4B4E-A2A4-E9132BB7B3BF}"/>
                    </a:ext>
                  </a:extLst>
                </p14:cNvPr>
                <p14:cNvContentPartPr/>
                <p14:nvPr/>
              </p14:nvContentPartPr>
              <p14:xfrm>
                <a:off x="3876178" y="3036979"/>
                <a:ext cx="119520" cy="2203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09275DE-5733-4B4E-A2A4-E9132BB7B3B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858124" y="3018979"/>
                  <a:ext cx="155268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80D2BC8-C840-4D32-B701-281F468DFF1D}"/>
                    </a:ext>
                  </a:extLst>
                </p14:cNvPr>
                <p14:cNvContentPartPr/>
                <p14:nvPr/>
              </p14:nvContentPartPr>
              <p14:xfrm>
                <a:off x="3853138" y="3149659"/>
                <a:ext cx="168840" cy="68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80D2BC8-C840-4D32-B701-281F468DFF1D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35176" y="3131659"/>
                  <a:ext cx="204404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D78EEE2-63ED-4FD8-95AA-C5B00244364F}"/>
                    </a:ext>
                  </a:extLst>
                </p14:cNvPr>
                <p14:cNvContentPartPr/>
                <p14:nvPr/>
              </p14:nvContentPartPr>
              <p14:xfrm>
                <a:off x="4030978" y="3073699"/>
                <a:ext cx="51120" cy="160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D78EEE2-63ED-4FD8-95AA-C5B00244364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012978" y="3055699"/>
                  <a:ext cx="867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E931DC1-17D5-4B19-9C67-B4111D6CD05F}"/>
                    </a:ext>
                  </a:extLst>
                </p14:cNvPr>
                <p14:cNvContentPartPr/>
                <p14:nvPr/>
              </p14:nvContentPartPr>
              <p14:xfrm>
                <a:off x="4129618" y="3139579"/>
                <a:ext cx="98640" cy="104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E931DC1-17D5-4B19-9C67-B4111D6CD05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11618" y="3120936"/>
                  <a:ext cx="134280" cy="473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AFFDFE0-1EFA-4419-8342-13588AB5E370}"/>
                    </a:ext>
                  </a:extLst>
                </p14:cNvPr>
                <p14:cNvContentPartPr/>
                <p14:nvPr/>
              </p14:nvContentPartPr>
              <p14:xfrm>
                <a:off x="4267858" y="3087739"/>
                <a:ext cx="119520" cy="1393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AFFDFE0-1EFA-4419-8342-13588AB5E370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249858" y="3069739"/>
                  <a:ext cx="1551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9C63BA5-EC4D-4F7D-9140-6C9CB46125D0}"/>
                    </a:ext>
                  </a:extLst>
                </p14:cNvPr>
                <p14:cNvContentPartPr/>
                <p14:nvPr/>
              </p14:nvContentPartPr>
              <p14:xfrm>
                <a:off x="4523098" y="3058219"/>
                <a:ext cx="82440" cy="1879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9C63BA5-EC4D-4F7D-9140-6C9CB46125D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505098" y="3040219"/>
                  <a:ext cx="11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099A250-AF16-448F-9CC2-D958D957E5F7}"/>
                    </a:ext>
                  </a:extLst>
                </p14:cNvPr>
                <p14:cNvContentPartPr/>
                <p14:nvPr/>
              </p14:nvContentPartPr>
              <p14:xfrm>
                <a:off x="2644978" y="3379699"/>
                <a:ext cx="2048040" cy="1062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099A250-AF16-448F-9CC2-D958D957E5F7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626978" y="3361760"/>
                  <a:ext cx="2083680" cy="1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CE2A67D-AF1E-46C2-ACCC-4FD8AE5E3FE1}"/>
                    </a:ext>
                  </a:extLst>
                </p14:cNvPr>
                <p14:cNvContentPartPr/>
                <p14:nvPr/>
              </p14:nvContentPartPr>
              <p14:xfrm>
                <a:off x="3743338" y="3521539"/>
                <a:ext cx="266040" cy="1526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CE2A67D-AF1E-46C2-ACCC-4FD8AE5E3FE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725362" y="3503539"/>
                  <a:ext cx="301632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174BEFF-7FE7-4194-B171-4193EE8F6501}"/>
                    </a:ext>
                  </a:extLst>
                </p14:cNvPr>
                <p14:cNvContentPartPr/>
                <p14:nvPr/>
              </p14:nvContentPartPr>
              <p14:xfrm>
                <a:off x="5049778" y="3159019"/>
                <a:ext cx="299160" cy="122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174BEFF-7FE7-4194-B171-4193EE8F6501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031778" y="3141019"/>
                  <a:ext cx="3348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BA8815E-75F6-4B15-894E-55CF6CDAFC85}"/>
                    </a:ext>
                  </a:extLst>
                </p14:cNvPr>
                <p14:cNvContentPartPr/>
                <p14:nvPr/>
              </p14:nvContentPartPr>
              <p14:xfrm>
                <a:off x="5167498" y="3123019"/>
                <a:ext cx="5040" cy="1940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BA8815E-75F6-4B15-894E-55CF6CDAFC85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149498" y="3105019"/>
                  <a:ext cx="406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4ABF768-E876-45DE-B794-664F5A38A820}"/>
                    </a:ext>
                  </a:extLst>
                </p14:cNvPr>
                <p14:cNvContentPartPr/>
                <p14:nvPr/>
              </p14:nvContentPartPr>
              <p14:xfrm>
                <a:off x="5471338" y="2990179"/>
                <a:ext cx="89640" cy="2574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4ABF768-E876-45DE-B794-664F5A38A82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453338" y="2972179"/>
                  <a:ext cx="1252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5AC92E3-2D19-4B31-B2AC-A46702C8825D}"/>
                    </a:ext>
                  </a:extLst>
                </p14:cNvPr>
                <p14:cNvContentPartPr/>
                <p14:nvPr/>
              </p14:nvContentPartPr>
              <p14:xfrm>
                <a:off x="5451178" y="3141379"/>
                <a:ext cx="160200" cy="68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5AC92E3-2D19-4B31-B2AC-A46702C8825D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433137" y="3123379"/>
                  <a:ext cx="1959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404983C-78BF-4997-A33F-3AC8D0C958D8}"/>
                    </a:ext>
                  </a:extLst>
                </p14:cNvPr>
                <p14:cNvContentPartPr/>
                <p14:nvPr/>
              </p14:nvContentPartPr>
              <p14:xfrm>
                <a:off x="5644858" y="3087739"/>
                <a:ext cx="73080" cy="1227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404983C-78BF-4997-A33F-3AC8D0C958D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626858" y="3069739"/>
                  <a:ext cx="1087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F0526AC-C05F-4FF9-857C-432DC0AB9E66}"/>
                    </a:ext>
                  </a:extLst>
                </p14:cNvPr>
                <p14:cNvContentPartPr/>
                <p14:nvPr/>
              </p14:nvContentPartPr>
              <p14:xfrm>
                <a:off x="5749618" y="3137059"/>
                <a:ext cx="46800" cy="990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F0526AC-C05F-4FF9-857C-432DC0AB9E66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731755" y="3119059"/>
                  <a:ext cx="82168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E2BB436-DB25-4BFA-8079-691C201ED1AC}"/>
                    </a:ext>
                  </a:extLst>
                </p14:cNvPr>
                <p14:cNvContentPartPr/>
                <p14:nvPr/>
              </p14:nvContentPartPr>
              <p14:xfrm>
                <a:off x="5876338" y="3098539"/>
                <a:ext cx="60480" cy="1972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E2BB436-DB25-4BFA-8079-691C201ED1AC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858445" y="3080539"/>
                  <a:ext cx="95909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5D2974A-6E6E-468E-A579-31BDED8D5013}"/>
                    </a:ext>
                  </a:extLst>
                </p14:cNvPr>
                <p14:cNvContentPartPr/>
                <p14:nvPr/>
              </p14:nvContentPartPr>
              <p14:xfrm>
                <a:off x="6016018" y="3170899"/>
                <a:ext cx="157320" cy="111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5D2974A-6E6E-468E-A579-31BDED8D5013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998018" y="3152899"/>
                  <a:ext cx="1929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BCCDAE3-C63C-48F8-A0CC-25ECFE58CF5A}"/>
                    </a:ext>
                  </a:extLst>
                </p14:cNvPr>
                <p14:cNvContentPartPr/>
                <p14:nvPr/>
              </p14:nvContentPartPr>
              <p14:xfrm>
                <a:off x="6115018" y="3105739"/>
                <a:ext cx="18720" cy="1695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BCCDAE3-C63C-48F8-A0CC-25ECFE58CF5A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097018" y="3087701"/>
                  <a:ext cx="54360" cy="2052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2AE7248-9CA4-4A82-88D0-0289904AAA9B}"/>
                    </a:ext>
                  </a:extLst>
                </p14:cNvPr>
                <p14:cNvContentPartPr/>
                <p14:nvPr/>
              </p14:nvContentPartPr>
              <p14:xfrm>
                <a:off x="6327778" y="2991619"/>
                <a:ext cx="119520" cy="2415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2AE7248-9CA4-4A82-88D0-0289904AAA9B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309778" y="2973619"/>
                  <a:ext cx="1551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6351B11-18BC-4ADB-A3AF-480D17C8713F}"/>
                    </a:ext>
                  </a:extLst>
                </p14:cNvPr>
                <p14:cNvContentPartPr/>
                <p14:nvPr/>
              </p14:nvContentPartPr>
              <p14:xfrm>
                <a:off x="6307978" y="3110779"/>
                <a:ext cx="132840" cy="273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6351B11-18BC-4ADB-A3AF-480D17C8713F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289978" y="3092779"/>
                  <a:ext cx="1684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43EE2A8-3939-4DB6-B559-F3B3E19960ED}"/>
                    </a:ext>
                  </a:extLst>
                </p14:cNvPr>
                <p14:cNvContentPartPr/>
                <p14:nvPr/>
              </p14:nvContentPartPr>
              <p14:xfrm>
                <a:off x="6485458" y="3137419"/>
                <a:ext cx="67680" cy="75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43EE2A8-3939-4DB6-B559-F3B3E19960E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467553" y="3120237"/>
                  <a:ext cx="103131" cy="415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372679A-F8FF-4C6E-9288-A6A417B6C815}"/>
                    </a:ext>
                  </a:extLst>
                </p14:cNvPr>
                <p14:cNvContentPartPr/>
                <p14:nvPr/>
              </p14:nvContentPartPr>
              <p14:xfrm>
                <a:off x="6728818" y="3050659"/>
                <a:ext cx="46080" cy="738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372679A-F8FF-4C6E-9288-A6A417B6C815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710676" y="3032659"/>
                  <a:ext cx="82001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B8710F3-48E2-4A90-919C-B0C2C647C77D}"/>
                    </a:ext>
                  </a:extLst>
                </p14:cNvPr>
                <p14:cNvContentPartPr/>
                <p14:nvPr/>
              </p14:nvContentPartPr>
              <p14:xfrm>
                <a:off x="6485458" y="3132379"/>
                <a:ext cx="113400" cy="21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B8710F3-48E2-4A90-919C-B0C2C647C77D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467458" y="3114379"/>
                  <a:ext cx="1490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777FF0AF-9A02-4976-83DB-20E9E36290CA}"/>
                    </a:ext>
                  </a:extLst>
                </p14:cNvPr>
                <p14:cNvContentPartPr/>
                <p14:nvPr/>
              </p14:nvContentPartPr>
              <p14:xfrm>
                <a:off x="6418858" y="2981539"/>
                <a:ext cx="129960" cy="3060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777FF0AF-9A02-4976-83DB-20E9E36290C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400858" y="2963539"/>
                  <a:ext cx="1656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C277D330-0E08-410C-AB90-FE3C70B0286D}"/>
                    </a:ext>
                  </a:extLst>
                </p14:cNvPr>
                <p14:cNvContentPartPr/>
                <p14:nvPr/>
              </p14:nvContentPartPr>
              <p14:xfrm>
                <a:off x="6714418" y="3007819"/>
                <a:ext cx="140400" cy="1861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C277D330-0E08-410C-AB90-FE3C70B0286D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696418" y="2989784"/>
                  <a:ext cx="176040" cy="2218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1967E88-FC9D-4407-B12A-076D62D38F84}"/>
                    </a:ext>
                  </a:extLst>
                </p14:cNvPr>
                <p14:cNvContentPartPr/>
                <p14:nvPr/>
              </p14:nvContentPartPr>
              <p14:xfrm>
                <a:off x="6931498" y="3007099"/>
                <a:ext cx="71640" cy="1710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1967E88-FC9D-4407-B12A-076D62D38F84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913498" y="2989099"/>
                  <a:ext cx="1072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7FF2443-2F4B-404C-BA5E-1023B360E2DC}"/>
                    </a:ext>
                  </a:extLst>
                </p14:cNvPr>
                <p14:cNvContentPartPr/>
                <p14:nvPr/>
              </p14:nvContentPartPr>
              <p14:xfrm>
                <a:off x="5448298" y="3334339"/>
                <a:ext cx="1274400" cy="244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7FF2443-2F4B-404C-BA5E-1023B360E2DC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430298" y="3316600"/>
                  <a:ext cx="1310040" cy="596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656B2A1-EF89-41B3-BEFD-ED476282CAA1}"/>
                    </a:ext>
                  </a:extLst>
                </p14:cNvPr>
                <p14:cNvContentPartPr/>
                <p14:nvPr/>
              </p14:nvContentPartPr>
              <p14:xfrm>
                <a:off x="6064258" y="3445939"/>
                <a:ext cx="260640" cy="1278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656B2A1-EF89-41B3-BEFD-ED476282CAA1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046258" y="3427939"/>
                  <a:ext cx="2962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9FD450B-75FE-4AD4-80DB-FD9516F66A26}"/>
                    </a:ext>
                  </a:extLst>
                </p14:cNvPr>
                <p14:cNvContentPartPr/>
                <p14:nvPr/>
              </p14:nvContentPartPr>
              <p14:xfrm>
                <a:off x="7158298" y="3232819"/>
                <a:ext cx="181080" cy="61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9FD450B-75FE-4AD4-80DB-FD9516F66A26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140334" y="3214819"/>
                  <a:ext cx="216649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B47F0AD-335A-4B04-BCDE-6730320C1232}"/>
                    </a:ext>
                  </a:extLst>
                </p14:cNvPr>
                <p14:cNvContentPartPr/>
                <p14:nvPr/>
              </p14:nvContentPartPr>
              <p14:xfrm>
                <a:off x="7172698" y="3290419"/>
                <a:ext cx="170280" cy="100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B47F0AD-335A-4B04-BCDE-6730320C1232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7154698" y="3272419"/>
                  <a:ext cx="2059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00B7C01-E290-4A7D-B838-273D795C475F}"/>
                    </a:ext>
                  </a:extLst>
                </p14:cNvPr>
                <p14:cNvContentPartPr/>
                <p14:nvPr/>
              </p14:nvContentPartPr>
              <p14:xfrm>
                <a:off x="7684978" y="2986579"/>
                <a:ext cx="114840" cy="2523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00B7C01-E290-4A7D-B838-273D795C475F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666978" y="2968579"/>
                  <a:ext cx="1504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BE19CAD-06B0-437B-AA7A-6A114FEF23E4}"/>
                    </a:ext>
                  </a:extLst>
                </p14:cNvPr>
                <p14:cNvContentPartPr/>
                <p14:nvPr/>
              </p14:nvContentPartPr>
              <p14:xfrm>
                <a:off x="7647898" y="3156859"/>
                <a:ext cx="214560" cy="111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BE19CAD-06B0-437B-AA7A-6A114FEF23E4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629898" y="3138859"/>
                  <a:ext cx="2502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E6DF514-1A46-4DF6-B7D7-567F1D9A2380}"/>
                    </a:ext>
                  </a:extLst>
                </p14:cNvPr>
                <p14:cNvContentPartPr/>
                <p14:nvPr/>
              </p14:nvContentPartPr>
              <p14:xfrm>
                <a:off x="7839418" y="3140299"/>
                <a:ext cx="91800" cy="1540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E6DF514-1A46-4DF6-B7D7-567F1D9A2380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821418" y="3122299"/>
                  <a:ext cx="1274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E53C78E-9085-4AAC-BE4C-D8A683BAB16A}"/>
                    </a:ext>
                  </a:extLst>
                </p14:cNvPr>
                <p14:cNvContentPartPr/>
                <p14:nvPr/>
              </p14:nvContentPartPr>
              <p14:xfrm>
                <a:off x="8032738" y="3152179"/>
                <a:ext cx="154800" cy="1450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E53C78E-9085-4AAC-BE4C-D8A683BAB16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8014738" y="3134179"/>
                  <a:ext cx="1904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E03910F4-C69D-4741-9925-F150BA657745}"/>
                    </a:ext>
                  </a:extLst>
                </p14:cNvPr>
                <p14:cNvContentPartPr/>
                <p14:nvPr/>
              </p14:nvContentPartPr>
              <p14:xfrm>
                <a:off x="8277178" y="3143899"/>
                <a:ext cx="87120" cy="1789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E03910F4-C69D-4741-9925-F150BA657745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8259178" y="3125899"/>
                  <a:ext cx="1227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59E2376-4150-4D4B-A93A-40C02AEB1648}"/>
                    </a:ext>
                  </a:extLst>
                </p14:cNvPr>
                <p14:cNvContentPartPr/>
                <p14:nvPr/>
              </p14:nvContentPartPr>
              <p14:xfrm>
                <a:off x="476698" y="3988819"/>
                <a:ext cx="209520" cy="10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59E2376-4150-4D4B-A93A-40C02AEB164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58698" y="3970819"/>
                  <a:ext cx="2451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FDABCE7-539D-460A-A99C-97666510AF50}"/>
                    </a:ext>
                  </a:extLst>
                </p14:cNvPr>
                <p14:cNvContentPartPr/>
                <p14:nvPr/>
              </p14:nvContentPartPr>
              <p14:xfrm>
                <a:off x="499738" y="4011499"/>
                <a:ext cx="169560" cy="396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FDABCE7-539D-460A-A99C-97666510AF50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81738" y="3993499"/>
                  <a:ext cx="2052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BF89E33D-DC6F-48BE-8D36-7B4D56DE2E69}"/>
                    </a:ext>
                  </a:extLst>
                </p14:cNvPr>
                <p14:cNvContentPartPr/>
                <p14:nvPr/>
              </p14:nvContentPartPr>
              <p14:xfrm>
                <a:off x="670738" y="3857779"/>
                <a:ext cx="148320" cy="3268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BF89E33D-DC6F-48BE-8D36-7B4D56DE2E69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652738" y="3839779"/>
                  <a:ext cx="1839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550FD7C5-4CE4-4709-8AAB-6F21EA45E44A}"/>
                    </a:ext>
                  </a:extLst>
                </p14:cNvPr>
                <p14:cNvContentPartPr/>
                <p14:nvPr/>
              </p14:nvContentPartPr>
              <p14:xfrm>
                <a:off x="1019578" y="3850579"/>
                <a:ext cx="109800" cy="2595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550FD7C5-4CE4-4709-8AAB-6F21EA45E44A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01519" y="3832579"/>
                  <a:ext cx="145557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19C6AB7-519D-458A-9D23-E609E7E77BEE}"/>
                    </a:ext>
                  </a:extLst>
                </p14:cNvPr>
                <p14:cNvContentPartPr/>
                <p14:nvPr/>
              </p14:nvContentPartPr>
              <p14:xfrm>
                <a:off x="961618" y="3967579"/>
                <a:ext cx="173160" cy="10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19C6AB7-519D-458A-9D23-E609E7E77BEE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943618" y="3954079"/>
                  <a:ext cx="208800" cy="278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A4F5860-25C0-4C98-A380-8A0C2DE79A10}"/>
                    </a:ext>
                  </a:extLst>
                </p14:cNvPr>
                <p14:cNvContentPartPr/>
                <p14:nvPr/>
              </p14:nvContentPartPr>
              <p14:xfrm>
                <a:off x="1264738" y="3999979"/>
                <a:ext cx="90000" cy="230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A4F5860-25C0-4C98-A380-8A0C2DE79A10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246738" y="3981979"/>
                  <a:ext cx="125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30F5919C-8F3D-45A3-B1A3-F903C6061F9A}"/>
                    </a:ext>
                  </a:extLst>
                </p14:cNvPr>
                <p14:cNvContentPartPr/>
                <p14:nvPr/>
              </p14:nvContentPartPr>
              <p14:xfrm>
                <a:off x="1271938" y="4030939"/>
                <a:ext cx="159840" cy="284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30F5919C-8F3D-45A3-B1A3-F903C6061F9A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253897" y="4012939"/>
                  <a:ext cx="1955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F3F171B-B9E7-4AB8-BC2F-A05CCB22966E}"/>
                    </a:ext>
                  </a:extLst>
                </p14:cNvPr>
                <p14:cNvContentPartPr/>
                <p14:nvPr/>
              </p14:nvContentPartPr>
              <p14:xfrm>
                <a:off x="1545898" y="3848059"/>
                <a:ext cx="113400" cy="2347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F3F171B-B9E7-4AB8-BC2F-A05CCB22966E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527898" y="3830059"/>
                  <a:ext cx="1490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9A596232-1E03-41C0-A68D-4B72ECAB2D99}"/>
                    </a:ext>
                  </a:extLst>
                </p14:cNvPr>
                <p14:cNvContentPartPr/>
                <p14:nvPr/>
              </p14:nvContentPartPr>
              <p14:xfrm>
                <a:off x="1501618" y="4020859"/>
                <a:ext cx="126720" cy="3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9A596232-1E03-41C0-A68D-4B72ECAB2D9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483618" y="4002859"/>
                  <a:ext cx="162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8B7EBD6-2FE0-4FB0-B0C7-20A52D3F4C8F}"/>
                    </a:ext>
                  </a:extLst>
                </p14:cNvPr>
                <p14:cNvContentPartPr/>
                <p14:nvPr/>
              </p14:nvContentPartPr>
              <p14:xfrm>
                <a:off x="1665778" y="4078819"/>
                <a:ext cx="5040" cy="1054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8B7EBD6-2FE0-4FB0-B0C7-20A52D3F4C8F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647778" y="4060819"/>
                  <a:ext cx="406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C05A11B-EC44-4994-A0BB-5639CB1C3942}"/>
                    </a:ext>
                  </a:extLst>
                </p14:cNvPr>
                <p14:cNvContentPartPr/>
                <p14:nvPr/>
              </p14:nvContentPartPr>
              <p14:xfrm>
                <a:off x="1740658" y="3970099"/>
                <a:ext cx="58680" cy="316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C05A11B-EC44-4994-A0BB-5639CB1C3942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722547" y="3952099"/>
                  <a:ext cx="945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75CA4525-0CBC-4EA1-AF89-945C426EDD86}"/>
                    </a:ext>
                  </a:extLst>
                </p14:cNvPr>
                <p14:cNvContentPartPr/>
                <p14:nvPr/>
              </p14:nvContentPartPr>
              <p14:xfrm>
                <a:off x="1776298" y="3954259"/>
                <a:ext cx="132120" cy="118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75CA4525-0CBC-4EA1-AF89-945C426EDD86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758249" y="3936259"/>
                  <a:ext cx="167857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AAD352A2-79A8-41E4-B3A4-2C6F26C49542}"/>
                    </a:ext>
                  </a:extLst>
                </p14:cNvPr>
                <p14:cNvContentPartPr/>
                <p14:nvPr/>
              </p14:nvContentPartPr>
              <p14:xfrm>
                <a:off x="1829578" y="3891619"/>
                <a:ext cx="11520" cy="1965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AAD352A2-79A8-41E4-B3A4-2C6F26C49542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811578" y="3873619"/>
                  <a:ext cx="47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CC260DA2-7696-4FF5-ADBC-169E49D29100}"/>
                    </a:ext>
                  </a:extLst>
                </p14:cNvPr>
                <p14:cNvContentPartPr/>
                <p14:nvPr/>
              </p14:nvContentPartPr>
              <p14:xfrm>
                <a:off x="2074738" y="3819979"/>
                <a:ext cx="125280" cy="2444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CC260DA2-7696-4FF5-ADBC-169E49D29100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056738" y="3801979"/>
                  <a:ext cx="1609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BAEFDCE1-D16B-4507-AC40-CE975D9EF882}"/>
                    </a:ext>
                  </a:extLst>
                </p14:cNvPr>
                <p14:cNvContentPartPr/>
                <p14:nvPr/>
              </p14:nvContentPartPr>
              <p14:xfrm>
                <a:off x="2023618" y="3966499"/>
                <a:ext cx="144720" cy="21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BAEFDCE1-D16B-4507-AC40-CE975D9EF882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005618" y="3948499"/>
                  <a:ext cx="180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C6F645FA-017C-42E7-810D-41F7C022D700}"/>
                    </a:ext>
                  </a:extLst>
                </p14:cNvPr>
                <p14:cNvContentPartPr/>
                <p14:nvPr/>
              </p14:nvContentPartPr>
              <p14:xfrm>
                <a:off x="2140978" y="4067299"/>
                <a:ext cx="175320" cy="1375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C6F645FA-017C-42E7-810D-41F7C022D700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122941" y="4049299"/>
                  <a:ext cx="211033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B5046742-8D71-4423-8D7B-130724460876}"/>
                    </a:ext>
                  </a:extLst>
                </p14:cNvPr>
                <p14:cNvContentPartPr/>
                <p14:nvPr/>
              </p14:nvContentPartPr>
              <p14:xfrm>
                <a:off x="2588098" y="4043179"/>
                <a:ext cx="4320" cy="54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B5046742-8D71-4423-8D7B-130724460876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570098" y="4025179"/>
                  <a:ext cx="399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F3E01EB6-03FA-4A1B-84DA-D99EA40DFF92}"/>
                    </a:ext>
                  </a:extLst>
                </p14:cNvPr>
                <p14:cNvContentPartPr/>
                <p14:nvPr/>
              </p14:nvContentPartPr>
              <p14:xfrm>
                <a:off x="3011458" y="3837259"/>
                <a:ext cx="18000" cy="2167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F3E01EB6-03FA-4A1B-84DA-D99EA40DFF9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993458" y="3819259"/>
                  <a:ext cx="536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A3BC9FB2-8D13-48E3-B578-660FE0A60980}"/>
                    </a:ext>
                  </a:extLst>
                </p14:cNvPr>
                <p14:cNvContentPartPr/>
                <p14:nvPr/>
              </p14:nvContentPartPr>
              <p14:xfrm>
                <a:off x="3002818" y="3772459"/>
                <a:ext cx="130320" cy="1753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A3BC9FB2-8D13-48E3-B578-660FE0A60980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984818" y="3754459"/>
                  <a:ext cx="1659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CA242926-D174-4941-A1EE-D8912FE4ABDE}"/>
                    </a:ext>
                  </a:extLst>
                </p14:cNvPr>
                <p14:cNvContentPartPr/>
                <p14:nvPr/>
              </p14:nvContentPartPr>
              <p14:xfrm>
                <a:off x="3104338" y="3951739"/>
                <a:ext cx="263160" cy="1494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CA242926-D174-4941-A1EE-D8912FE4ABDE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3086313" y="3933696"/>
                  <a:ext cx="298849" cy="1851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3817D465-F025-4E7A-B9F1-713181C4F897}"/>
                    </a:ext>
                  </a:extLst>
                </p14:cNvPr>
                <p14:cNvContentPartPr/>
                <p14:nvPr/>
              </p14:nvContentPartPr>
              <p14:xfrm>
                <a:off x="3336538" y="3935179"/>
                <a:ext cx="1010520" cy="2779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3817D465-F025-4E7A-B9F1-713181C4F897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3318544" y="3917179"/>
                  <a:ext cx="1046147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2ABC70C6-5378-4B48-B375-483242C01024}"/>
                    </a:ext>
                  </a:extLst>
                </p14:cNvPr>
                <p14:cNvContentPartPr/>
                <p14:nvPr/>
              </p14:nvContentPartPr>
              <p14:xfrm>
                <a:off x="3971938" y="3762379"/>
                <a:ext cx="14400" cy="313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2ABC70C6-5378-4B48-B375-483242C01024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3953938" y="3744379"/>
                  <a:ext cx="500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E9E8796F-CD17-4032-8AD8-C40A73E4A869}"/>
                    </a:ext>
                  </a:extLst>
                </p14:cNvPr>
                <p14:cNvContentPartPr/>
                <p14:nvPr/>
              </p14:nvContentPartPr>
              <p14:xfrm>
                <a:off x="4572778" y="3772099"/>
                <a:ext cx="70560" cy="2800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E9E8796F-CD17-4032-8AD8-C40A73E4A869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4554869" y="3754099"/>
                  <a:ext cx="106019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786AAFB-CF05-4876-BBD0-99529137F342}"/>
                    </a:ext>
                  </a:extLst>
                </p14:cNvPr>
                <p14:cNvContentPartPr/>
                <p14:nvPr/>
              </p14:nvContentPartPr>
              <p14:xfrm>
                <a:off x="4696618" y="3791899"/>
                <a:ext cx="437400" cy="2980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786AAFB-CF05-4876-BBD0-99529137F342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4678633" y="3773899"/>
                  <a:ext cx="473011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6B9A4730-E0CD-40D2-82F5-131F1FBEFCDE}"/>
                    </a:ext>
                  </a:extLst>
                </p14:cNvPr>
                <p14:cNvContentPartPr/>
                <p14:nvPr/>
              </p14:nvContentPartPr>
              <p14:xfrm>
                <a:off x="4675018" y="3854539"/>
                <a:ext cx="242280" cy="43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6B9A4730-E0CD-40D2-82F5-131F1FBEFCDE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657018" y="3836539"/>
                  <a:ext cx="2779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A5B5E7B-8BA9-4587-A1BA-AE625133EAE2}"/>
                    </a:ext>
                  </a:extLst>
                </p14:cNvPr>
                <p14:cNvContentPartPr/>
                <p14:nvPr/>
              </p14:nvContentPartPr>
              <p14:xfrm>
                <a:off x="5439298" y="3837259"/>
                <a:ext cx="1094760" cy="3772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9A5B5E7B-8BA9-4587-A1BA-AE625133EAE2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421304" y="3819259"/>
                  <a:ext cx="1130388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3A27344F-8737-4E5A-A27C-FB47EF5EE888}"/>
                    </a:ext>
                  </a:extLst>
                </p14:cNvPr>
                <p14:cNvContentPartPr/>
                <p14:nvPr/>
              </p14:nvContentPartPr>
              <p14:xfrm>
                <a:off x="6914578" y="3656179"/>
                <a:ext cx="1486800" cy="3330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3A27344F-8737-4E5A-A27C-FB47EF5EE88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6896578" y="3638179"/>
                  <a:ext cx="15224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A5892C9-5AC7-44B5-8019-6930A386A006}"/>
                    </a:ext>
                  </a:extLst>
                </p14:cNvPr>
                <p14:cNvContentPartPr/>
                <p14:nvPr/>
              </p14:nvContentPartPr>
              <p14:xfrm>
                <a:off x="8514778" y="3644299"/>
                <a:ext cx="273600" cy="4557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A5892C9-5AC7-44B5-8019-6930A386A00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8496778" y="3626299"/>
                  <a:ext cx="30924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1AD8495-35E7-4D9B-A23E-EF74948DD221}"/>
                    </a:ext>
                  </a:extLst>
                </p14:cNvPr>
                <p14:cNvContentPartPr/>
                <p14:nvPr/>
              </p14:nvContentPartPr>
              <p14:xfrm>
                <a:off x="8958658" y="3573019"/>
                <a:ext cx="128520" cy="2836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1AD8495-35E7-4D9B-A23E-EF74948DD221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8940658" y="3555019"/>
                  <a:ext cx="1641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9CD7ECA9-0F60-4367-8C60-E1E2281332C2}"/>
                    </a:ext>
                  </a:extLst>
                </p14:cNvPr>
                <p14:cNvContentPartPr/>
                <p14:nvPr/>
              </p14:nvContentPartPr>
              <p14:xfrm>
                <a:off x="8897818" y="3656899"/>
                <a:ext cx="222120" cy="2185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9CD7ECA9-0F60-4367-8C60-E1E2281332C2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8879818" y="3638899"/>
                  <a:ext cx="2577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7325676-9BEC-4554-9A04-A06AFA2FB181}"/>
                    </a:ext>
                  </a:extLst>
                </p14:cNvPr>
                <p14:cNvContentPartPr/>
                <p14:nvPr/>
              </p14:nvContentPartPr>
              <p14:xfrm>
                <a:off x="547618" y="4327939"/>
                <a:ext cx="524520" cy="3304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7325676-9BEC-4554-9A04-A06AFA2FB181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29618" y="4309939"/>
                  <a:ext cx="5601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3B9AF1D6-B300-46E6-889D-C88AA3A51D21}"/>
                    </a:ext>
                  </a:extLst>
                </p14:cNvPr>
                <p14:cNvContentPartPr/>
                <p14:nvPr/>
              </p14:nvContentPartPr>
              <p14:xfrm>
                <a:off x="1211818" y="4405699"/>
                <a:ext cx="504000" cy="2786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3B9AF1D6-B300-46E6-889D-C88AA3A51D21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193818" y="4387699"/>
                  <a:ext cx="5396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D0C6A15-8680-4547-A917-4DAEA8B4A7E3}"/>
                    </a:ext>
                  </a:extLst>
                </p14:cNvPr>
                <p14:cNvContentPartPr/>
                <p14:nvPr/>
              </p14:nvContentPartPr>
              <p14:xfrm>
                <a:off x="2022538" y="4434139"/>
                <a:ext cx="524880" cy="2710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D0C6A15-8680-4547-A917-4DAEA8B4A7E3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2004538" y="4416139"/>
                  <a:ext cx="5605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7661252C-D062-44EB-A909-60C576463505}"/>
                    </a:ext>
                  </a:extLst>
                </p14:cNvPr>
                <p14:cNvContentPartPr/>
                <p14:nvPr/>
              </p14:nvContentPartPr>
              <p14:xfrm>
                <a:off x="2617618" y="4498939"/>
                <a:ext cx="531000" cy="3452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7661252C-D062-44EB-A909-60C576463505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2599618" y="4480939"/>
                  <a:ext cx="56664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EFDC1FE7-9CF2-42DA-A53A-D2B878306B0D}"/>
                    </a:ext>
                  </a:extLst>
                </p14:cNvPr>
                <p14:cNvContentPartPr/>
                <p14:nvPr/>
              </p14:nvContentPartPr>
              <p14:xfrm>
                <a:off x="3123778" y="4334419"/>
                <a:ext cx="990000" cy="3110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EFDC1FE7-9CF2-42DA-A53A-D2B878306B0D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3105778" y="4316398"/>
                  <a:ext cx="1025640" cy="3467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6FFD036C-F71B-48C1-A0D4-9543CF31B237}"/>
                    </a:ext>
                  </a:extLst>
                </p14:cNvPr>
                <p14:cNvContentPartPr/>
                <p14:nvPr/>
              </p14:nvContentPartPr>
              <p14:xfrm>
                <a:off x="4271098" y="4447459"/>
                <a:ext cx="385920" cy="1368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6FFD036C-F71B-48C1-A0D4-9543CF31B237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4253098" y="4429459"/>
                  <a:ext cx="4215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2E1BC216-518A-4F4E-83C8-5C52C0DE316D}"/>
                    </a:ext>
                  </a:extLst>
                </p14:cNvPr>
                <p14:cNvContentPartPr/>
                <p14:nvPr/>
              </p14:nvContentPartPr>
              <p14:xfrm>
                <a:off x="4941418" y="4461499"/>
                <a:ext cx="203400" cy="831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2E1BC216-518A-4F4E-83C8-5C52C0DE316D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4923418" y="4443421"/>
                  <a:ext cx="239040" cy="1189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161A2D0F-659B-417B-9499-22496E0917C1}"/>
                    </a:ext>
                  </a:extLst>
                </p14:cNvPr>
                <p14:cNvContentPartPr/>
                <p14:nvPr/>
              </p14:nvContentPartPr>
              <p14:xfrm>
                <a:off x="5290978" y="4332979"/>
                <a:ext cx="903600" cy="2696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161A2D0F-659B-417B-9499-22496E0917C1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5272978" y="4314979"/>
                  <a:ext cx="9392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5B565BAB-8375-4CDA-96A8-33FFFC715F7B}"/>
                    </a:ext>
                  </a:extLst>
                </p14:cNvPr>
                <p14:cNvContentPartPr/>
                <p14:nvPr/>
              </p14:nvContentPartPr>
              <p14:xfrm>
                <a:off x="6423538" y="4344139"/>
                <a:ext cx="371160" cy="4694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5B565BAB-8375-4CDA-96A8-33FFFC715F7B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6405538" y="4326139"/>
                  <a:ext cx="40680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6C0B62D8-53F0-4862-B237-C2F156BF6180}"/>
                    </a:ext>
                  </a:extLst>
                </p14:cNvPr>
                <p14:cNvContentPartPr/>
                <p14:nvPr/>
              </p14:nvContentPartPr>
              <p14:xfrm>
                <a:off x="6995938" y="4432339"/>
                <a:ext cx="532800" cy="1328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6C0B62D8-53F0-4862-B237-C2F156BF6180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6977950" y="4414339"/>
                  <a:ext cx="568416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74D81800-8F98-4C51-A574-E8076AE33F79}"/>
                    </a:ext>
                  </a:extLst>
                </p14:cNvPr>
                <p14:cNvContentPartPr/>
                <p14:nvPr/>
              </p14:nvContentPartPr>
              <p14:xfrm>
                <a:off x="7806298" y="4265299"/>
                <a:ext cx="545400" cy="2757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74D81800-8F98-4C51-A574-E8076AE33F79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788298" y="4247299"/>
                  <a:ext cx="5810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D7FDFFAF-D98B-43B8-82C5-A679A7BDEE57}"/>
                    </a:ext>
                  </a:extLst>
                </p14:cNvPr>
                <p14:cNvContentPartPr/>
                <p14:nvPr/>
              </p14:nvContentPartPr>
              <p14:xfrm>
                <a:off x="8405338" y="4278259"/>
                <a:ext cx="1085400" cy="34488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D7FDFFAF-D98B-43B8-82C5-A679A7BDEE57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387332" y="4260259"/>
                  <a:ext cx="1121052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7CE8A7A6-AFC4-4CD7-A502-D3101A8034DA}"/>
                    </a:ext>
                  </a:extLst>
                </p14:cNvPr>
                <p14:cNvContentPartPr/>
                <p14:nvPr/>
              </p14:nvContentPartPr>
              <p14:xfrm>
                <a:off x="214618" y="4801339"/>
                <a:ext cx="439920" cy="7063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7CE8A7A6-AFC4-4CD7-A502-D3101A8034DA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96618" y="4783339"/>
                  <a:ext cx="475560" cy="74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4D0F6946-6A76-463C-B5D8-E08F705D3211}"/>
                    </a:ext>
                  </a:extLst>
                </p14:cNvPr>
                <p14:cNvContentPartPr/>
                <p14:nvPr/>
              </p14:nvContentPartPr>
              <p14:xfrm>
                <a:off x="968458" y="4907179"/>
                <a:ext cx="148320" cy="3132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4D0F6946-6A76-463C-B5D8-E08F705D3211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950458" y="4889179"/>
                  <a:ext cx="1839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FB82BD03-1306-4910-BA2F-E49F0CE76A4C}"/>
                    </a:ext>
                  </a:extLst>
                </p14:cNvPr>
                <p14:cNvContentPartPr/>
                <p14:nvPr/>
              </p14:nvContentPartPr>
              <p14:xfrm>
                <a:off x="1288138" y="4924099"/>
                <a:ext cx="518040" cy="3650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FB82BD03-1306-4910-BA2F-E49F0CE76A4C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270138" y="4906117"/>
                  <a:ext cx="553680" cy="4006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C2B4C4C9-03CE-4071-8B95-6BE12B01A168}"/>
                    </a:ext>
                  </a:extLst>
                </p14:cNvPr>
                <p14:cNvContentPartPr/>
                <p14:nvPr/>
              </p14:nvContentPartPr>
              <p14:xfrm>
                <a:off x="1947658" y="4968019"/>
                <a:ext cx="858600" cy="3751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C2B4C4C9-03CE-4071-8B95-6BE12B01A168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929658" y="4950019"/>
                  <a:ext cx="89424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D05C2931-3022-4A70-A111-BA484AE61917}"/>
                    </a:ext>
                  </a:extLst>
                </p14:cNvPr>
                <p14:cNvContentPartPr/>
                <p14:nvPr/>
              </p14:nvContentPartPr>
              <p14:xfrm>
                <a:off x="3119098" y="4944259"/>
                <a:ext cx="552960" cy="3373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D05C2931-3022-4A70-A111-BA484AE61917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3101110" y="4926259"/>
                  <a:ext cx="588577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8871BE49-6213-4727-9A21-2373CC6AD890}"/>
                    </a:ext>
                  </a:extLst>
                </p14:cNvPr>
                <p14:cNvContentPartPr/>
                <p14:nvPr/>
              </p14:nvContentPartPr>
              <p14:xfrm>
                <a:off x="3710578" y="4902139"/>
                <a:ext cx="1058040" cy="3607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8871BE49-6213-4727-9A21-2373CC6AD890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3692578" y="4884139"/>
                  <a:ext cx="109368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E7A00816-450F-4C1D-A2D6-D98E8D0DE5F9}"/>
                    </a:ext>
                  </a:extLst>
                </p14:cNvPr>
                <p14:cNvContentPartPr/>
                <p14:nvPr/>
              </p14:nvContentPartPr>
              <p14:xfrm>
                <a:off x="4868698" y="4896739"/>
                <a:ext cx="292680" cy="4590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E7A00816-450F-4C1D-A2D6-D98E8D0DE5F9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4850698" y="4878739"/>
                  <a:ext cx="32832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0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F3E3F77F-A903-4E0D-8690-A836D2114661}"/>
                    </a:ext>
                  </a:extLst>
                </p14:cNvPr>
                <p14:cNvContentPartPr/>
                <p14:nvPr/>
              </p14:nvContentPartPr>
              <p14:xfrm>
                <a:off x="5360458" y="4951819"/>
                <a:ext cx="52560" cy="2476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F3E3F77F-A903-4E0D-8690-A836D2114661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5342458" y="4933819"/>
                  <a:ext cx="882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CB9AAC23-ED49-453F-9999-F30CF3C95ECC}"/>
                    </a:ext>
                  </a:extLst>
                </p14:cNvPr>
                <p14:cNvContentPartPr/>
                <p14:nvPr/>
              </p14:nvContentPartPr>
              <p14:xfrm>
                <a:off x="5410858" y="4942099"/>
                <a:ext cx="170640" cy="10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CB9AAC23-ED49-453F-9999-F30CF3C95ECC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5392858" y="4924099"/>
                  <a:ext cx="2062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26EB1AA-04C0-4C52-8EBB-3E42C3FE1A16}"/>
                    </a:ext>
                  </a:extLst>
                </p14:cNvPr>
                <p14:cNvContentPartPr/>
                <p14:nvPr/>
              </p14:nvContentPartPr>
              <p14:xfrm>
                <a:off x="5473138" y="5015899"/>
                <a:ext cx="98640" cy="54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26EB1AA-04C0-4C52-8EBB-3E42C3FE1A16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5455072" y="4997899"/>
                  <a:ext cx="134411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ACBA228D-5DD1-4F38-BD2F-EFB7F9ED6C18}"/>
                    </a:ext>
                  </a:extLst>
                </p14:cNvPr>
                <p14:cNvContentPartPr/>
                <p14:nvPr/>
              </p14:nvContentPartPr>
              <p14:xfrm>
                <a:off x="5366938" y="5137939"/>
                <a:ext cx="162000" cy="226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ACBA228D-5DD1-4F38-BD2F-EFB7F9ED6C18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5348898" y="5119649"/>
                  <a:ext cx="197719" cy="588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F60F8C3D-6520-42DF-9B76-CEBB24DE20D2}"/>
                    </a:ext>
                  </a:extLst>
                </p14:cNvPr>
                <p14:cNvContentPartPr/>
                <p14:nvPr/>
              </p14:nvContentPartPr>
              <p14:xfrm>
                <a:off x="5898658" y="4949299"/>
                <a:ext cx="350640" cy="3142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F60F8C3D-6520-42DF-9B76-CEBB24DE20D2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5880658" y="4931299"/>
                  <a:ext cx="3862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0815E101-51E8-4EBC-824B-7E5BE7C962A4}"/>
                    </a:ext>
                  </a:extLst>
                </p14:cNvPr>
                <p14:cNvContentPartPr/>
                <p14:nvPr/>
              </p14:nvContentPartPr>
              <p14:xfrm>
                <a:off x="6210058" y="4852819"/>
                <a:ext cx="37080" cy="428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0815E101-51E8-4EBC-824B-7E5BE7C962A4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6192231" y="4834819"/>
                  <a:ext cx="72377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2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4D1A83D2-488D-4885-902C-7FC5FBF05001}"/>
                    </a:ext>
                  </a:extLst>
                </p14:cNvPr>
                <p14:cNvContentPartPr/>
                <p14:nvPr/>
              </p14:nvContentPartPr>
              <p14:xfrm>
                <a:off x="6790378" y="4992139"/>
                <a:ext cx="138600" cy="1900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4D1A83D2-488D-4885-902C-7FC5FBF05001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6772378" y="4974105"/>
                  <a:ext cx="174240" cy="225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8212731F-0B21-41ED-AEAB-89C5A922C065}"/>
                    </a:ext>
                  </a:extLst>
                </p14:cNvPr>
                <p14:cNvContentPartPr/>
                <p14:nvPr/>
              </p14:nvContentPartPr>
              <p14:xfrm>
                <a:off x="6827818" y="4944259"/>
                <a:ext cx="134640" cy="2484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8212731F-0B21-41ED-AEAB-89C5A922C065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6809818" y="4926259"/>
                  <a:ext cx="1702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A802971F-1A9A-4698-9CF3-611344D100DB}"/>
                    </a:ext>
                  </a:extLst>
                </p14:cNvPr>
                <p14:cNvContentPartPr/>
                <p14:nvPr/>
              </p14:nvContentPartPr>
              <p14:xfrm>
                <a:off x="7160098" y="5039299"/>
                <a:ext cx="223560" cy="25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A802971F-1A9A-4698-9CF3-611344D100DB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7142127" y="5023549"/>
                  <a:ext cx="259143" cy="337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FDEAC6CF-3973-49A0-AF8E-ADE8384C2C96}"/>
                    </a:ext>
                  </a:extLst>
                </p14:cNvPr>
                <p14:cNvContentPartPr/>
                <p14:nvPr/>
              </p14:nvContentPartPr>
              <p14:xfrm>
                <a:off x="7188538" y="5110219"/>
                <a:ext cx="191520" cy="79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FDEAC6CF-3973-49A0-AF8E-ADE8384C2C96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7170538" y="5092219"/>
                  <a:ext cx="2271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13EB5EC7-C64C-4FC0-B6E0-D783F1107F93}"/>
                    </a:ext>
                  </a:extLst>
                </p14:cNvPr>
                <p14:cNvContentPartPr/>
                <p14:nvPr/>
              </p14:nvContentPartPr>
              <p14:xfrm>
                <a:off x="7527658" y="4951819"/>
                <a:ext cx="58320" cy="21708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13EB5EC7-C64C-4FC0-B6E0-D783F1107F93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7509546" y="4933789"/>
                  <a:ext cx="94181" cy="2527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4EE85515-8996-479E-A286-3E460323A7EA}"/>
                    </a:ext>
                  </a:extLst>
                </p14:cNvPr>
                <p14:cNvContentPartPr/>
                <p14:nvPr/>
              </p14:nvContentPartPr>
              <p14:xfrm>
                <a:off x="7586698" y="4930579"/>
                <a:ext cx="145800" cy="198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4EE85515-8996-479E-A286-3E460323A7EA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7568698" y="4912579"/>
                  <a:ext cx="1814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774F9F9F-29C4-4070-B8FA-4A3FBB8897AE}"/>
                    </a:ext>
                  </a:extLst>
                </p14:cNvPr>
                <p14:cNvContentPartPr/>
                <p14:nvPr/>
              </p14:nvContentPartPr>
              <p14:xfrm>
                <a:off x="7596418" y="5022019"/>
                <a:ext cx="106560" cy="302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774F9F9F-29C4-4070-B8FA-4A3FBB8897AE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7578418" y="5004019"/>
                  <a:ext cx="1422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E22E8551-E3FB-4170-828F-26A44F8D7578}"/>
                    </a:ext>
                  </a:extLst>
                </p14:cNvPr>
                <p14:cNvContentPartPr/>
                <p14:nvPr/>
              </p14:nvContentPartPr>
              <p14:xfrm>
                <a:off x="7528738" y="5144419"/>
                <a:ext cx="215640" cy="194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E22E8551-E3FB-4170-828F-26A44F8D7578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7510738" y="5126746"/>
                  <a:ext cx="251280" cy="544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ECB6DB51-469B-4975-BA66-F9ECE6A86C9B}"/>
                    </a:ext>
                  </a:extLst>
                </p14:cNvPr>
                <p14:cNvContentPartPr/>
                <p14:nvPr/>
              </p14:nvContentPartPr>
              <p14:xfrm>
                <a:off x="7805218" y="5064499"/>
                <a:ext cx="147600" cy="97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ECB6DB51-469B-4975-BA66-F9ECE6A86C9B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7787218" y="5046499"/>
                  <a:ext cx="183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3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83304D1C-DF1F-4007-9302-2324AD2C76B9}"/>
                    </a:ext>
                  </a:extLst>
                </p14:cNvPr>
                <p14:cNvContentPartPr/>
                <p14:nvPr/>
              </p14:nvContentPartPr>
              <p14:xfrm>
                <a:off x="7831858" y="4967659"/>
                <a:ext cx="60840" cy="1882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83304D1C-DF1F-4007-9302-2324AD2C76B9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7813858" y="4949659"/>
                  <a:ext cx="964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3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0C0D9CA3-8EA3-4625-8EBF-A2F53D671B94}"/>
                    </a:ext>
                  </a:extLst>
                </p14:cNvPr>
                <p14:cNvContentPartPr/>
                <p14:nvPr/>
              </p14:nvContentPartPr>
              <p14:xfrm>
                <a:off x="8065858" y="4928419"/>
                <a:ext cx="274320" cy="2790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0C0D9CA3-8EA3-4625-8EBF-A2F53D671B94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8047858" y="4910419"/>
                  <a:ext cx="309960" cy="314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4563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26BD3BA-9F5E-41F0-8B34-C04242297D6F}"/>
              </a:ext>
            </a:extLst>
          </p:cNvPr>
          <p:cNvGrpSpPr/>
          <p:nvPr/>
        </p:nvGrpSpPr>
        <p:grpSpPr>
          <a:xfrm>
            <a:off x="358618" y="195139"/>
            <a:ext cx="2171520" cy="542520"/>
            <a:chOff x="358618" y="195139"/>
            <a:chExt cx="2171520" cy="542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E1593BD-CFDF-4BA2-9829-0DFEE9F0AB4D}"/>
                    </a:ext>
                  </a:extLst>
                </p14:cNvPr>
                <p14:cNvContentPartPr/>
                <p14:nvPr/>
              </p14:nvContentPartPr>
              <p14:xfrm>
                <a:off x="361858" y="290539"/>
                <a:ext cx="36360" cy="220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E1593BD-CFDF-4BA2-9829-0DFEE9F0AB4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3858" y="272539"/>
                  <a:ext cx="720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A161B21-00FA-44DD-9255-3082DD9DA06B}"/>
                    </a:ext>
                  </a:extLst>
                </p14:cNvPr>
                <p14:cNvContentPartPr/>
                <p14:nvPr/>
              </p14:nvContentPartPr>
              <p14:xfrm>
                <a:off x="402538" y="246259"/>
                <a:ext cx="145800" cy="38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A161B21-00FA-44DD-9255-3082DD9DA06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4493" y="228259"/>
                  <a:ext cx="181528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ECF4E1A-D72D-4281-B999-220AB613EAAC}"/>
                    </a:ext>
                  </a:extLst>
                </p14:cNvPr>
                <p14:cNvContentPartPr/>
                <p14:nvPr/>
              </p14:nvContentPartPr>
              <p14:xfrm>
                <a:off x="411538" y="399979"/>
                <a:ext cx="138960" cy="15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ECF4E1A-D72D-4281-B999-220AB613EAA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3538" y="381979"/>
                  <a:ext cx="1746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D2E5392-50C4-40B2-BBCF-3545A8EBA7E9}"/>
                    </a:ext>
                  </a:extLst>
                </p14:cNvPr>
                <p14:cNvContentPartPr/>
                <p14:nvPr/>
              </p14:nvContentPartPr>
              <p14:xfrm>
                <a:off x="358618" y="484579"/>
                <a:ext cx="198360" cy="35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D2E5392-50C4-40B2-BBCF-3545A8EBA7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0651" y="466579"/>
                  <a:ext cx="233935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DEE6514-63A2-4486-AC39-6329073A9DA8}"/>
                    </a:ext>
                  </a:extLst>
                </p14:cNvPr>
                <p14:cNvContentPartPr/>
                <p14:nvPr/>
              </p14:nvContentPartPr>
              <p14:xfrm>
                <a:off x="654898" y="259579"/>
                <a:ext cx="138600" cy="276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DEE6514-63A2-4486-AC39-6329073A9DA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6851" y="241579"/>
                  <a:ext cx="174333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E70859C-77BB-4C48-A671-86B2DE6498FD}"/>
                    </a:ext>
                  </a:extLst>
                </p14:cNvPr>
                <p14:cNvContentPartPr/>
                <p14:nvPr/>
              </p14:nvContentPartPr>
              <p14:xfrm>
                <a:off x="949738" y="241939"/>
                <a:ext cx="255960" cy="315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E70859C-77BB-4C48-A671-86B2DE6498F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1738" y="223939"/>
                  <a:ext cx="2916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EACAE87-8E37-40C3-8324-E91CDC5CAC5D}"/>
                    </a:ext>
                  </a:extLst>
                </p14:cNvPr>
                <p14:cNvContentPartPr/>
                <p14:nvPr/>
              </p14:nvContentPartPr>
              <p14:xfrm>
                <a:off x="1402978" y="385939"/>
                <a:ext cx="205560" cy="33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EACAE87-8E37-40C3-8324-E91CDC5CAC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84978" y="367939"/>
                  <a:ext cx="2412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AF7A80F-4BB2-4F8D-9355-E864F10D8233}"/>
                    </a:ext>
                  </a:extLst>
                </p14:cNvPr>
                <p14:cNvContentPartPr/>
                <p14:nvPr/>
              </p14:nvContentPartPr>
              <p14:xfrm>
                <a:off x="1425658" y="441379"/>
                <a:ext cx="180360" cy="28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AF7A80F-4BB2-4F8D-9355-E864F10D823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07658" y="423379"/>
                  <a:ext cx="2160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C0BACC1-CEF6-48F0-9711-841FC5BC9B2C}"/>
                    </a:ext>
                  </a:extLst>
                </p14:cNvPr>
                <p14:cNvContentPartPr/>
                <p14:nvPr/>
              </p14:nvContentPartPr>
              <p14:xfrm>
                <a:off x="1801498" y="195139"/>
                <a:ext cx="210240" cy="431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C0BACC1-CEF6-48F0-9711-841FC5BC9B2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83498" y="177139"/>
                  <a:ext cx="24588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49D0DF2-2810-45EC-B808-959780E0ED31}"/>
                    </a:ext>
                  </a:extLst>
                </p14:cNvPr>
                <p14:cNvContentPartPr/>
                <p14:nvPr/>
              </p14:nvContentPartPr>
              <p14:xfrm>
                <a:off x="2067898" y="263539"/>
                <a:ext cx="143280" cy="205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49D0DF2-2810-45EC-B808-959780E0ED3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49898" y="245539"/>
                  <a:ext cx="1789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53B8B62-91B2-4FA6-BF15-3680BEA4586C}"/>
                    </a:ext>
                  </a:extLst>
                </p14:cNvPr>
                <p14:cNvContentPartPr/>
                <p14:nvPr/>
              </p14:nvContentPartPr>
              <p14:xfrm>
                <a:off x="2265538" y="232579"/>
                <a:ext cx="264600" cy="505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53B8B62-91B2-4FA6-BF15-3680BEA458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47538" y="214592"/>
                  <a:ext cx="300240" cy="54069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33BDCA9-EEA3-4F2D-8968-CDE9066E26CE}"/>
                  </a:ext>
                </a:extLst>
              </p14:cNvPr>
              <p14:cNvContentPartPr/>
              <p14:nvPr/>
            </p14:nvContentPartPr>
            <p14:xfrm>
              <a:off x="425578" y="897139"/>
              <a:ext cx="2270160" cy="57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33BDCA9-EEA3-4F2D-8968-CDE9066E26C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7578" y="879139"/>
                <a:ext cx="2305800" cy="9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F4C0B79F-40FD-4E89-8775-83482512A08A}"/>
              </a:ext>
            </a:extLst>
          </p:cNvPr>
          <p:cNvGrpSpPr/>
          <p:nvPr/>
        </p:nvGrpSpPr>
        <p:grpSpPr>
          <a:xfrm>
            <a:off x="3396658" y="178939"/>
            <a:ext cx="2450880" cy="318600"/>
            <a:chOff x="3396658" y="178939"/>
            <a:chExt cx="2450880" cy="318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A355CFD-1917-4950-9645-AC6CF16772C9}"/>
                    </a:ext>
                  </a:extLst>
                </p14:cNvPr>
                <p14:cNvContentPartPr/>
                <p14:nvPr/>
              </p14:nvContentPartPr>
              <p14:xfrm>
                <a:off x="3396658" y="197299"/>
                <a:ext cx="586440" cy="300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A355CFD-1917-4950-9645-AC6CF16772C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78658" y="179321"/>
                  <a:ext cx="622080" cy="3358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B078343-40C5-4FC6-A8A3-2BB22EE272C8}"/>
                    </a:ext>
                  </a:extLst>
                </p14:cNvPr>
                <p14:cNvContentPartPr/>
                <p14:nvPr/>
              </p14:nvContentPartPr>
              <p14:xfrm>
                <a:off x="4299898" y="181819"/>
                <a:ext cx="127080" cy="268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B078343-40C5-4FC6-A8A3-2BB22EE272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81898" y="163819"/>
                  <a:ext cx="1627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A3DF7D1-3943-4410-BD9A-72348CE9DFC6}"/>
                    </a:ext>
                  </a:extLst>
                </p14:cNvPr>
                <p14:cNvContentPartPr/>
                <p14:nvPr/>
              </p14:nvContentPartPr>
              <p14:xfrm>
                <a:off x="4273978" y="313579"/>
                <a:ext cx="200160" cy="7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A3DF7D1-3943-4410-BD9A-72348CE9DFC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55978" y="295579"/>
                  <a:ext cx="235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0EF6C8A-01B3-404F-97D7-AC4CA79A1A86}"/>
                    </a:ext>
                  </a:extLst>
                </p14:cNvPr>
                <p14:cNvContentPartPr/>
                <p14:nvPr/>
              </p14:nvContentPartPr>
              <p14:xfrm>
                <a:off x="4633258" y="249139"/>
                <a:ext cx="146520" cy="209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0EF6C8A-01B3-404F-97D7-AC4CA79A1A8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15214" y="231139"/>
                  <a:ext cx="182248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7055FFC-F821-42EE-825F-A44134C8FDF4}"/>
                    </a:ext>
                  </a:extLst>
                </p14:cNvPr>
                <p14:cNvContentPartPr/>
                <p14:nvPr/>
              </p14:nvContentPartPr>
              <p14:xfrm>
                <a:off x="4726138" y="331579"/>
                <a:ext cx="151200" cy="19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7055FFC-F821-42EE-825F-A44134C8FDF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08138" y="313579"/>
                  <a:ext cx="1868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E3B9432-5AB3-4C10-A718-D3613F16FD73}"/>
                    </a:ext>
                  </a:extLst>
                </p14:cNvPr>
                <p14:cNvContentPartPr/>
                <p14:nvPr/>
              </p14:nvContentPartPr>
              <p14:xfrm>
                <a:off x="4984978" y="238339"/>
                <a:ext cx="67320" cy="185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E3B9432-5AB3-4C10-A718-D3613F16FD7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66978" y="220339"/>
                  <a:ext cx="1029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BD78497-8D1D-4B3C-9822-B9C0FADC29D0}"/>
                    </a:ext>
                  </a:extLst>
                </p14:cNvPr>
                <p14:cNvContentPartPr/>
                <p14:nvPr/>
              </p14:nvContentPartPr>
              <p14:xfrm>
                <a:off x="5017378" y="214579"/>
                <a:ext cx="157680" cy="7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BD78497-8D1D-4B3C-9822-B9C0FADC29D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99378" y="196579"/>
                  <a:ext cx="1933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9F22B2F-1BCD-4B50-925E-8A9F70C7635B}"/>
                    </a:ext>
                  </a:extLst>
                </p14:cNvPr>
                <p14:cNvContentPartPr/>
                <p14:nvPr/>
              </p14:nvContentPartPr>
              <p14:xfrm>
                <a:off x="5008018" y="325819"/>
                <a:ext cx="209520" cy="5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9F22B2F-1BCD-4B50-925E-8A9F70C7635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90018" y="309019"/>
                  <a:ext cx="245160" cy="383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12E439B-B566-43B6-A95F-7D367CF5E1E8}"/>
                    </a:ext>
                  </a:extLst>
                </p14:cNvPr>
                <p14:cNvContentPartPr/>
                <p14:nvPr/>
              </p14:nvContentPartPr>
              <p14:xfrm>
                <a:off x="5059498" y="406459"/>
                <a:ext cx="178200" cy="23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12E439B-B566-43B6-A95F-7D367CF5E1E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41534" y="388459"/>
                  <a:ext cx="213768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3CFE66D-7044-4051-9743-CC15A5065A92}"/>
                    </a:ext>
                  </a:extLst>
                </p14:cNvPr>
                <p14:cNvContentPartPr/>
                <p14:nvPr/>
              </p14:nvContentPartPr>
              <p14:xfrm>
                <a:off x="5417338" y="213139"/>
                <a:ext cx="113040" cy="222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3CFE66D-7044-4051-9743-CC15A5065A9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99280" y="195139"/>
                  <a:ext cx="148794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7F8AA03-309C-4495-ABAF-8519B5B920B0}"/>
                    </a:ext>
                  </a:extLst>
                </p14:cNvPr>
                <p14:cNvContentPartPr/>
                <p14:nvPr/>
              </p14:nvContentPartPr>
              <p14:xfrm>
                <a:off x="5596978" y="178939"/>
                <a:ext cx="250560" cy="308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7F8AA03-309C-4495-ABAF-8519B5B920B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78952" y="160939"/>
                  <a:ext cx="286251" cy="34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0E56414-499B-4ECD-968F-CFFFE6E0B8BF}"/>
              </a:ext>
            </a:extLst>
          </p:cNvPr>
          <p:cNvGrpSpPr/>
          <p:nvPr/>
        </p:nvGrpSpPr>
        <p:grpSpPr>
          <a:xfrm>
            <a:off x="6846538" y="610219"/>
            <a:ext cx="93600" cy="160200"/>
            <a:chOff x="6846538" y="610219"/>
            <a:chExt cx="93600" cy="160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3BEA1D7-8667-4DB6-9FB1-15E137F932D2}"/>
                    </a:ext>
                  </a:extLst>
                </p14:cNvPr>
                <p14:cNvContentPartPr/>
                <p14:nvPr/>
              </p14:nvContentPartPr>
              <p14:xfrm>
                <a:off x="6930418" y="618859"/>
                <a:ext cx="2160" cy="3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3BEA1D7-8667-4DB6-9FB1-15E137F932D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14989" y="600859"/>
                  <a:ext cx="32709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5525939-1EEF-4380-A7B5-ACC5C35E407B}"/>
                    </a:ext>
                  </a:extLst>
                </p14:cNvPr>
                <p14:cNvContentPartPr/>
                <p14:nvPr/>
              </p14:nvContentPartPr>
              <p14:xfrm>
                <a:off x="6930418" y="622459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5525939-1EEF-4380-A7B5-ACC5C35E407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12418" y="60445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DFCB0D4-7D7A-4CD0-A170-42CB555E0E1E}"/>
                    </a:ext>
                  </a:extLst>
                </p14:cNvPr>
                <p14:cNvContentPartPr/>
                <p14:nvPr/>
              </p14:nvContentPartPr>
              <p14:xfrm>
                <a:off x="6846538" y="610219"/>
                <a:ext cx="93600" cy="160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DFCB0D4-7D7A-4CD0-A170-42CB555E0E1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828538" y="592219"/>
                  <a:ext cx="12924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71573DD-882A-41B6-B980-EC917FAA7DA6}"/>
              </a:ext>
            </a:extLst>
          </p:cNvPr>
          <p:cNvGrpSpPr/>
          <p:nvPr/>
        </p:nvGrpSpPr>
        <p:grpSpPr>
          <a:xfrm>
            <a:off x="7248658" y="364699"/>
            <a:ext cx="345240" cy="260640"/>
            <a:chOff x="7248658" y="364699"/>
            <a:chExt cx="345240" cy="260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EF88BCA-5F35-4820-AD9F-3199064B9CF4}"/>
                    </a:ext>
                  </a:extLst>
                </p14:cNvPr>
                <p14:cNvContentPartPr/>
                <p14:nvPr/>
              </p14:nvContentPartPr>
              <p14:xfrm>
                <a:off x="7367818" y="364699"/>
                <a:ext cx="156960" cy="260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EF88BCA-5F35-4820-AD9F-3199064B9CF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49818" y="346699"/>
                  <a:ext cx="1926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7343A05-6CE4-442F-8CFB-75684CC69D57}"/>
                    </a:ext>
                  </a:extLst>
                </p14:cNvPr>
                <p14:cNvContentPartPr/>
                <p14:nvPr/>
              </p14:nvContentPartPr>
              <p14:xfrm>
                <a:off x="7248658" y="465859"/>
                <a:ext cx="345240" cy="8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7343A05-6CE4-442F-8CFB-75684CC69D5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30658" y="448579"/>
                  <a:ext cx="380880" cy="4285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6336C3B-AE8B-4A56-BB44-94906E5048A8}"/>
              </a:ext>
            </a:extLst>
          </p:cNvPr>
          <p:cNvGrpSpPr/>
          <p:nvPr/>
        </p:nvGrpSpPr>
        <p:grpSpPr>
          <a:xfrm>
            <a:off x="7796218" y="204859"/>
            <a:ext cx="1348560" cy="431640"/>
            <a:chOff x="7796218" y="204859"/>
            <a:chExt cx="1348560" cy="431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8C069F9-96C7-438A-B319-FFC0A858FB54}"/>
                    </a:ext>
                  </a:extLst>
                </p14:cNvPr>
                <p14:cNvContentPartPr/>
                <p14:nvPr/>
              </p14:nvContentPartPr>
              <p14:xfrm>
                <a:off x="7796218" y="449659"/>
                <a:ext cx="178920" cy="157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8C069F9-96C7-438A-B319-FFC0A858FB5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78218" y="431618"/>
                  <a:ext cx="214560" cy="1934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54833CF-8F40-4CD1-B53C-57E799E8188B}"/>
                    </a:ext>
                  </a:extLst>
                </p14:cNvPr>
                <p14:cNvContentPartPr/>
                <p14:nvPr/>
              </p14:nvContentPartPr>
              <p14:xfrm>
                <a:off x="8094658" y="377659"/>
                <a:ext cx="69840" cy="201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54833CF-8F40-4CD1-B53C-57E799E8188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76658" y="359627"/>
                  <a:ext cx="105480" cy="2373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FAB1591-CF39-429B-B901-D28F80C8B8D7}"/>
                    </a:ext>
                  </a:extLst>
                </p14:cNvPr>
                <p14:cNvContentPartPr/>
                <p14:nvPr/>
              </p14:nvContentPartPr>
              <p14:xfrm>
                <a:off x="8129218" y="437059"/>
                <a:ext cx="113040" cy="7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FAB1591-CF39-429B-B901-D28F80C8B8D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11218" y="419877"/>
                  <a:ext cx="148680" cy="415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415E180-566A-42BD-B2B0-388C2EC34CBF}"/>
                    </a:ext>
                  </a:extLst>
                </p14:cNvPr>
                <p14:cNvContentPartPr/>
                <p14:nvPr/>
              </p14:nvContentPartPr>
              <p14:xfrm>
                <a:off x="8368618" y="246619"/>
                <a:ext cx="172800" cy="348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415E180-566A-42BD-B2B0-388C2EC34CB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50618" y="228619"/>
                  <a:ext cx="2084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8596898-E9CD-419D-A1D1-9B56A9EFC374}"/>
                    </a:ext>
                  </a:extLst>
                </p14:cNvPr>
                <p14:cNvContentPartPr/>
                <p14:nvPr/>
              </p14:nvContentPartPr>
              <p14:xfrm>
                <a:off x="8560138" y="434179"/>
                <a:ext cx="140760" cy="23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8596898-E9CD-419D-A1D1-9B56A9EFC37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42138" y="415893"/>
                  <a:ext cx="176400" cy="59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DFC48F6-111F-4228-BCB2-A83FB7F72C3E}"/>
                    </a:ext>
                  </a:extLst>
                </p14:cNvPr>
                <p14:cNvContentPartPr/>
                <p14:nvPr/>
              </p14:nvContentPartPr>
              <p14:xfrm>
                <a:off x="8727178" y="325819"/>
                <a:ext cx="39240" cy="176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DFC48F6-111F-4228-BCB2-A83FB7F72C3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09178" y="307856"/>
                  <a:ext cx="74880" cy="2116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3674A6D-D2D0-49DE-BA0B-EC1C69EA0C4A}"/>
                    </a:ext>
                  </a:extLst>
                </p14:cNvPr>
                <p14:cNvContentPartPr/>
                <p14:nvPr/>
              </p14:nvContentPartPr>
              <p14:xfrm>
                <a:off x="8787298" y="459379"/>
                <a:ext cx="63360" cy="149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3674A6D-D2D0-49DE-BA0B-EC1C69EA0C4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769400" y="441422"/>
                  <a:ext cx="98799" cy="184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E799096-CA4C-4F70-9E32-C973CFA032E2}"/>
                    </a:ext>
                  </a:extLst>
                </p14:cNvPr>
                <p14:cNvContentPartPr/>
                <p14:nvPr/>
              </p14:nvContentPartPr>
              <p14:xfrm>
                <a:off x="8972698" y="331219"/>
                <a:ext cx="17280" cy="176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E799096-CA4C-4F70-9E32-C973CFA032E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54698" y="313219"/>
                  <a:ext cx="529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FDB6442-DA4F-4B47-9DB1-887041F72B3D}"/>
                    </a:ext>
                  </a:extLst>
                </p14:cNvPr>
                <p14:cNvContentPartPr/>
                <p14:nvPr/>
              </p14:nvContentPartPr>
              <p14:xfrm>
                <a:off x="8985298" y="204859"/>
                <a:ext cx="159480" cy="431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FDB6442-DA4F-4B47-9DB1-887041F72B3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67298" y="186859"/>
                  <a:ext cx="195120" cy="46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4925C05-103F-401F-AE0D-A6930EA8B8C1}"/>
                  </a:ext>
                </a:extLst>
              </p14:cNvPr>
              <p14:cNvContentPartPr/>
              <p14:nvPr/>
            </p14:nvContentPartPr>
            <p14:xfrm>
              <a:off x="4526698" y="1162459"/>
              <a:ext cx="335880" cy="1317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4925C05-103F-401F-AE0D-A6930EA8B8C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508679" y="1144459"/>
                <a:ext cx="371558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24DF386-11A6-44B6-B944-0AB6BA18C218}"/>
                  </a:ext>
                </a:extLst>
              </p14:cNvPr>
              <p14:cNvContentPartPr/>
              <p14:nvPr/>
            </p14:nvContentPartPr>
            <p14:xfrm>
              <a:off x="5256778" y="943579"/>
              <a:ext cx="144720" cy="3160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24DF386-11A6-44B6-B944-0AB6BA18C21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238733" y="925579"/>
                <a:ext cx="180449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709740CA-FC7C-441B-843E-EF1C8D7C4EC4}"/>
                  </a:ext>
                </a:extLst>
              </p14:cNvPr>
              <p14:cNvContentPartPr/>
              <p14:nvPr/>
            </p14:nvContentPartPr>
            <p14:xfrm>
              <a:off x="5216818" y="1105219"/>
              <a:ext cx="122400" cy="442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709740CA-FC7C-441B-843E-EF1C8D7C4EC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198765" y="1087219"/>
                <a:ext cx="158145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9611A66-A8A5-415E-8E0E-3D549F5BE7CF}"/>
                  </a:ext>
                </a:extLst>
              </p14:cNvPr>
              <p14:cNvContentPartPr/>
              <p14:nvPr/>
            </p14:nvContentPartPr>
            <p14:xfrm>
              <a:off x="5519938" y="1101619"/>
              <a:ext cx="214560" cy="1551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9611A66-A8A5-415E-8E0E-3D549F5BE7C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501938" y="1083619"/>
                <a:ext cx="2502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436A17E-D06E-45EB-8E51-E90234544EA1}"/>
                  </a:ext>
                </a:extLst>
              </p14:cNvPr>
              <p14:cNvContentPartPr/>
              <p14:nvPr/>
            </p14:nvContentPartPr>
            <p14:xfrm>
              <a:off x="5600218" y="970939"/>
              <a:ext cx="8640" cy="367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436A17E-D06E-45EB-8E51-E90234544EA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582218" y="952939"/>
                <a:ext cx="4428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3CECF2C-EC36-4C26-A2C2-2CDD01F48EC7}"/>
                  </a:ext>
                </a:extLst>
              </p14:cNvPr>
              <p14:cNvContentPartPr/>
              <p14:nvPr/>
            </p14:nvContentPartPr>
            <p14:xfrm>
              <a:off x="5856898" y="902539"/>
              <a:ext cx="684360" cy="393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3CECF2C-EC36-4C26-A2C2-2CDD01F48EC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838889" y="884539"/>
                <a:ext cx="720019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91AC0CB-F346-4DF4-B0C2-89A58A724593}"/>
                  </a:ext>
                </a:extLst>
              </p14:cNvPr>
              <p14:cNvContentPartPr/>
              <p14:nvPr/>
            </p14:nvContentPartPr>
            <p14:xfrm>
              <a:off x="153418" y="1673659"/>
              <a:ext cx="10800" cy="2379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91AC0CB-F346-4DF4-B0C2-89A58A72459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35418" y="1655686"/>
                <a:ext cx="46440" cy="273546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C64AA56-B625-4BE7-9EE3-F9F651D18770}"/>
              </a:ext>
            </a:extLst>
          </p:cNvPr>
          <p:cNvGrpSpPr/>
          <p:nvPr/>
        </p:nvGrpSpPr>
        <p:grpSpPr>
          <a:xfrm>
            <a:off x="430978" y="1036099"/>
            <a:ext cx="3911040" cy="1080720"/>
            <a:chOff x="430978" y="1036099"/>
            <a:chExt cx="3911040" cy="1080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E87E10F-F39C-4310-96D7-A7C7FB076FD5}"/>
                    </a:ext>
                  </a:extLst>
                </p14:cNvPr>
                <p14:cNvContentPartPr/>
                <p14:nvPr/>
              </p14:nvContentPartPr>
              <p14:xfrm>
                <a:off x="502258" y="1077499"/>
                <a:ext cx="124920" cy="316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E87E10F-F39C-4310-96D7-A7C7FB076FD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4206" y="1059499"/>
                  <a:ext cx="160663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EEF9E7C-B8CF-48AB-9D2C-E6DA26A11F1A}"/>
                    </a:ext>
                  </a:extLst>
                </p14:cNvPr>
                <p14:cNvContentPartPr/>
                <p14:nvPr/>
              </p14:nvContentPartPr>
              <p14:xfrm>
                <a:off x="430978" y="1242379"/>
                <a:ext cx="282240" cy="43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EEF9E7C-B8CF-48AB-9D2C-E6DA26A11F1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13001" y="1224379"/>
                  <a:ext cx="317835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D7CF7D0-74B5-4275-979A-6F81CF0E88C2}"/>
                    </a:ext>
                  </a:extLst>
                </p14:cNvPr>
                <p14:cNvContentPartPr/>
                <p14:nvPr/>
              </p14:nvContentPartPr>
              <p14:xfrm>
                <a:off x="725098" y="1178299"/>
                <a:ext cx="100800" cy="164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D7CF7D0-74B5-4275-979A-6F81CF0E88C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07098" y="1160260"/>
                  <a:ext cx="136440" cy="2005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C25703B-3E58-495B-AB6C-8DC3BE5D8C98}"/>
                    </a:ext>
                  </a:extLst>
                </p14:cNvPr>
                <p14:cNvContentPartPr/>
                <p14:nvPr/>
              </p14:nvContentPartPr>
              <p14:xfrm>
                <a:off x="930658" y="1189099"/>
                <a:ext cx="118080" cy="147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C25703B-3E58-495B-AB6C-8DC3BE5D8C9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12713" y="1171143"/>
                  <a:ext cx="153612" cy="1827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07D54B1-38E7-4CFD-B30A-406CD073B6A3}"/>
                    </a:ext>
                  </a:extLst>
                </p14:cNvPr>
                <p14:cNvContentPartPr/>
                <p14:nvPr/>
              </p14:nvContentPartPr>
              <p14:xfrm>
                <a:off x="1155658" y="1148059"/>
                <a:ext cx="84960" cy="220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07D54B1-38E7-4CFD-B30A-406CD073B6A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37658" y="1130059"/>
                  <a:ext cx="1206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CF7AB9A-B1A7-4B4D-8FEB-9A3E263EA296}"/>
                    </a:ext>
                  </a:extLst>
                </p14:cNvPr>
                <p14:cNvContentPartPr/>
                <p14:nvPr/>
              </p14:nvContentPartPr>
              <p14:xfrm>
                <a:off x="1322338" y="1235179"/>
                <a:ext cx="17352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CF7AB9A-B1A7-4B4D-8FEB-9A3E263EA29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304301" y="1217179"/>
                  <a:ext cx="209234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B9434ED-FD5F-47DD-9EB0-151FA920059E}"/>
                    </a:ext>
                  </a:extLst>
                </p14:cNvPr>
                <p14:cNvContentPartPr/>
                <p14:nvPr/>
              </p14:nvContentPartPr>
              <p14:xfrm>
                <a:off x="1305058" y="1333459"/>
                <a:ext cx="170640" cy="16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B9434ED-FD5F-47DD-9EB0-151FA920059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87058" y="1315459"/>
                  <a:ext cx="2062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9355027-3C07-44F9-BE3B-333F93D3CE77}"/>
                    </a:ext>
                  </a:extLst>
                </p14:cNvPr>
                <p14:cNvContentPartPr/>
                <p14:nvPr/>
              </p14:nvContentPartPr>
              <p14:xfrm>
                <a:off x="1718698" y="1036099"/>
                <a:ext cx="175320" cy="325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9355027-3C07-44F9-BE3B-333F93D3CE7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700698" y="1018099"/>
                  <a:ext cx="2109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5F0D39F-9556-44A8-A6A6-973AB65E6C8F}"/>
                    </a:ext>
                  </a:extLst>
                </p14:cNvPr>
                <p14:cNvContentPartPr/>
                <p14:nvPr/>
              </p14:nvContentPartPr>
              <p14:xfrm>
                <a:off x="1661098" y="1208899"/>
                <a:ext cx="222120" cy="10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5F0D39F-9556-44A8-A6A6-973AB65E6C8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643098" y="1190899"/>
                  <a:ext cx="2577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5E546B9-B102-4A12-A1C6-CC6F98351C73}"/>
                    </a:ext>
                  </a:extLst>
                </p14:cNvPr>
                <p14:cNvContentPartPr/>
                <p14:nvPr/>
              </p14:nvContentPartPr>
              <p14:xfrm>
                <a:off x="1891138" y="1114939"/>
                <a:ext cx="105120" cy="218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5E546B9-B102-4A12-A1C6-CC6F98351C7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873138" y="1096939"/>
                  <a:ext cx="1407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AA4FE1E-FEA9-4447-969B-E3661AC4A5E7}"/>
                    </a:ext>
                  </a:extLst>
                </p14:cNvPr>
                <p14:cNvContentPartPr/>
                <p14:nvPr/>
              </p14:nvContentPartPr>
              <p14:xfrm>
                <a:off x="2039818" y="1219699"/>
                <a:ext cx="120960" cy="7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AA4FE1E-FEA9-4447-969B-E3661AC4A5E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21871" y="1201699"/>
                  <a:ext cx="156494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7809F46-A58E-4BCF-847F-A45260D8A210}"/>
                    </a:ext>
                  </a:extLst>
                </p14:cNvPr>
                <p14:cNvContentPartPr/>
                <p14:nvPr/>
              </p14:nvContentPartPr>
              <p14:xfrm>
                <a:off x="2188138" y="1142299"/>
                <a:ext cx="136080" cy="156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7809F46-A58E-4BCF-847F-A45260D8A21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170138" y="1124340"/>
                  <a:ext cx="171720" cy="192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B3458D5-854C-43AF-B7C7-101549B7B30E}"/>
                    </a:ext>
                  </a:extLst>
                </p14:cNvPr>
                <p14:cNvContentPartPr/>
                <p14:nvPr/>
              </p14:nvContentPartPr>
              <p14:xfrm>
                <a:off x="2427538" y="1114939"/>
                <a:ext cx="113400" cy="227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B3458D5-854C-43AF-B7C7-101549B7B30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409595" y="1096911"/>
                  <a:ext cx="148927" cy="263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33C1BD6-3322-4867-BE06-C0A35A2240F7}"/>
                    </a:ext>
                  </a:extLst>
                </p14:cNvPr>
                <p14:cNvContentPartPr/>
                <p14:nvPr/>
              </p14:nvContentPartPr>
              <p14:xfrm>
                <a:off x="2761978" y="1248139"/>
                <a:ext cx="190440" cy="7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33C1BD6-3322-4867-BE06-C0A35A2240F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743978" y="1230922"/>
                  <a:ext cx="226080" cy="42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2366823-8689-4F9E-9F83-C33BE536E54B}"/>
                    </a:ext>
                  </a:extLst>
                </p14:cNvPr>
                <p14:cNvContentPartPr/>
                <p14:nvPr/>
              </p14:nvContentPartPr>
              <p14:xfrm>
                <a:off x="2754778" y="1319059"/>
                <a:ext cx="129960" cy="9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2366823-8689-4F9E-9F83-C33BE536E54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736728" y="1301059"/>
                  <a:ext cx="165699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BA0EE96-63D0-47DC-86F3-1A904475776B}"/>
                    </a:ext>
                  </a:extLst>
                </p14:cNvPr>
                <p14:cNvContentPartPr/>
                <p14:nvPr/>
              </p14:nvContentPartPr>
              <p14:xfrm>
                <a:off x="3100018" y="1302859"/>
                <a:ext cx="233640" cy="2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BA0EE96-63D0-47DC-86F3-1A904475776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082018" y="1284859"/>
                  <a:ext cx="269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7C55892-040C-4B1B-A529-9BB244902369}"/>
                    </a:ext>
                  </a:extLst>
                </p14:cNvPr>
                <p14:cNvContentPartPr/>
                <p14:nvPr/>
              </p14:nvContentPartPr>
              <p14:xfrm>
                <a:off x="3573418" y="1077859"/>
                <a:ext cx="123480" cy="259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7C55892-040C-4B1B-A529-9BB24490236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55470" y="1059859"/>
                  <a:ext cx="159016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1740DD5-1D89-494F-A326-E66A574465E4}"/>
                    </a:ext>
                  </a:extLst>
                </p14:cNvPr>
                <p14:cNvContentPartPr/>
                <p14:nvPr/>
              </p14:nvContentPartPr>
              <p14:xfrm>
                <a:off x="3516178" y="1239499"/>
                <a:ext cx="227520" cy="3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1740DD5-1D89-494F-A326-E66A574465E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498178" y="1221499"/>
                  <a:ext cx="263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C8031CD-11CF-434D-9414-0D64E3332072}"/>
                    </a:ext>
                  </a:extLst>
                </p14:cNvPr>
                <p14:cNvContentPartPr/>
                <p14:nvPr/>
              </p14:nvContentPartPr>
              <p14:xfrm>
                <a:off x="3769618" y="1212859"/>
                <a:ext cx="50040" cy="123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C8031CD-11CF-434D-9414-0D64E333207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751618" y="1194859"/>
                  <a:ext cx="856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378AE1B-096C-43E7-AB02-A1F969C8BFA0}"/>
                    </a:ext>
                  </a:extLst>
                </p14:cNvPr>
                <p14:cNvContentPartPr/>
                <p14:nvPr/>
              </p14:nvContentPartPr>
              <p14:xfrm>
                <a:off x="3940978" y="1218979"/>
                <a:ext cx="131040" cy="121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378AE1B-096C-43E7-AB02-A1F969C8BFA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922978" y="1200979"/>
                  <a:ext cx="1666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D783674-6A94-4964-B242-B67179E888D0}"/>
                    </a:ext>
                  </a:extLst>
                </p14:cNvPr>
                <p14:cNvContentPartPr/>
                <p14:nvPr/>
              </p14:nvContentPartPr>
              <p14:xfrm>
                <a:off x="4258858" y="1174339"/>
                <a:ext cx="83160" cy="231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D783674-6A94-4964-B242-B67179E888D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240858" y="1156339"/>
                  <a:ext cx="1188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C51B6F0-BEB4-4AAB-9405-161DA2133C63}"/>
                    </a:ext>
                  </a:extLst>
                </p14:cNvPr>
                <p14:cNvContentPartPr/>
                <p14:nvPr/>
              </p14:nvContentPartPr>
              <p14:xfrm>
                <a:off x="668578" y="1413019"/>
                <a:ext cx="191880" cy="3956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C51B6F0-BEB4-4AAB-9405-161DA2133C6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50578" y="1395019"/>
                  <a:ext cx="22752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418EDB5-8773-4CEA-BD66-CC024024E4E6}"/>
                    </a:ext>
                  </a:extLst>
                </p14:cNvPr>
                <p14:cNvContentPartPr/>
                <p14:nvPr/>
              </p14:nvContentPartPr>
              <p14:xfrm>
                <a:off x="649138" y="1692379"/>
                <a:ext cx="291240" cy="1814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418EDB5-8773-4CEA-BD66-CC024024E4E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1138" y="1674379"/>
                  <a:ext cx="3268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0DD985E-2CB6-4650-B3F4-9DD2017C51AF}"/>
                    </a:ext>
                  </a:extLst>
                </p14:cNvPr>
                <p14:cNvContentPartPr/>
                <p14:nvPr/>
              </p14:nvContentPartPr>
              <p14:xfrm>
                <a:off x="703858" y="1976419"/>
                <a:ext cx="426960" cy="1404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0DD985E-2CB6-4650-B3F4-9DD2017C51A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85873" y="1958419"/>
                  <a:ext cx="46257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843EAF7-3D2E-4E73-8D75-A6B66D0C2AF5}"/>
                    </a:ext>
                  </a:extLst>
                </p14:cNvPr>
                <p14:cNvContentPartPr/>
                <p14:nvPr/>
              </p14:nvContentPartPr>
              <p14:xfrm>
                <a:off x="1265818" y="1757539"/>
                <a:ext cx="116640" cy="3103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843EAF7-3D2E-4E73-8D75-A6B66D0C2AF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247818" y="1739539"/>
                  <a:ext cx="1522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5EDED5E-AE4F-4D88-9A42-93210882B812}"/>
                    </a:ext>
                  </a:extLst>
                </p14:cNvPr>
                <p14:cNvContentPartPr/>
                <p14:nvPr/>
              </p14:nvContentPartPr>
              <p14:xfrm>
                <a:off x="1238098" y="1926379"/>
                <a:ext cx="178920" cy="115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5EDED5E-AE4F-4D88-9A42-93210882B81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220098" y="1908379"/>
                  <a:ext cx="2145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8E75BFA-788F-460F-A6CE-777D18A934A0}"/>
                    </a:ext>
                  </a:extLst>
                </p14:cNvPr>
                <p14:cNvContentPartPr/>
                <p14:nvPr/>
              </p14:nvContentPartPr>
              <p14:xfrm>
                <a:off x="1460578" y="1884979"/>
                <a:ext cx="36000" cy="1299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8E75BFA-788F-460F-A6CE-777D18A934A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42578" y="1866979"/>
                  <a:ext cx="716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F1B2DFF-BB88-4297-B37E-C8B97946AE89}"/>
                    </a:ext>
                  </a:extLst>
                </p14:cNvPr>
                <p14:cNvContentPartPr/>
                <p14:nvPr/>
              </p14:nvContentPartPr>
              <p14:xfrm>
                <a:off x="1589098" y="1899019"/>
                <a:ext cx="76680" cy="149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F1B2DFF-BB88-4297-B37E-C8B97946AE8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571098" y="1880975"/>
                  <a:ext cx="112320" cy="1847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774569E-1B67-4E72-8228-54F53E5F892F}"/>
                    </a:ext>
                  </a:extLst>
                </p14:cNvPr>
                <p14:cNvContentPartPr/>
                <p14:nvPr/>
              </p14:nvContentPartPr>
              <p14:xfrm>
                <a:off x="1769818" y="1860499"/>
                <a:ext cx="53640" cy="1890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774569E-1B67-4E72-8228-54F53E5F892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751818" y="1842533"/>
                  <a:ext cx="89280" cy="2245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DB04F73-C6DD-43DB-A0F0-0573ECAAE294}"/>
                    </a:ext>
                  </a:extLst>
                </p14:cNvPr>
                <p14:cNvContentPartPr/>
                <p14:nvPr/>
              </p14:nvContentPartPr>
              <p14:xfrm>
                <a:off x="1978258" y="1866979"/>
                <a:ext cx="172080" cy="142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DB04F73-C6DD-43DB-A0F0-0573ECAAE2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60258" y="1848979"/>
                  <a:ext cx="2077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FC98B04-56D4-4321-BE62-D25531C72DC2}"/>
                    </a:ext>
                  </a:extLst>
                </p14:cNvPr>
                <p14:cNvContentPartPr/>
                <p14:nvPr/>
              </p14:nvContentPartPr>
              <p14:xfrm>
                <a:off x="1981498" y="1750699"/>
                <a:ext cx="360" cy="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FC98B04-56D4-4321-BE62-D25531C72DC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63498" y="173269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733A2A6-6C92-4978-912F-DFA7CE9F3020}"/>
                    </a:ext>
                  </a:extLst>
                </p14:cNvPr>
                <p14:cNvContentPartPr/>
                <p14:nvPr/>
              </p14:nvContentPartPr>
              <p14:xfrm>
                <a:off x="2380378" y="1807939"/>
                <a:ext cx="828720" cy="1756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733A2A6-6C92-4978-912F-DFA7CE9F302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362378" y="1789939"/>
                  <a:ext cx="8643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A52D04D-2F61-45B1-BEC0-665426933C3E}"/>
                    </a:ext>
                  </a:extLst>
                </p14:cNvPr>
                <p14:cNvContentPartPr/>
                <p14:nvPr/>
              </p14:nvContentPartPr>
              <p14:xfrm>
                <a:off x="3812098" y="1888579"/>
                <a:ext cx="360" cy="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A52D04D-2F61-45B1-BEC0-665426933C3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794098" y="187057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2F27F1C-5C9E-42DB-AA0B-48B668826308}"/>
                  </a:ext>
                </a:extLst>
              </p14:cNvPr>
              <p14:cNvContentPartPr/>
              <p14:nvPr/>
            </p14:nvContentPartPr>
            <p14:xfrm>
              <a:off x="1449418" y="2879659"/>
              <a:ext cx="3240" cy="147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2F27F1C-5C9E-42DB-AA0B-48B66882630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431418" y="2861659"/>
                <a:ext cx="388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3421A70-DACD-4022-8452-29B8296239D3}"/>
                  </a:ext>
                </a:extLst>
              </p14:cNvPr>
              <p14:cNvContentPartPr/>
              <p14:nvPr/>
            </p14:nvContentPartPr>
            <p14:xfrm>
              <a:off x="1604218" y="2684899"/>
              <a:ext cx="15480" cy="97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3421A70-DACD-4022-8452-29B8296239D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586218" y="2666899"/>
                <a:ext cx="5112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E4B2824-30A3-44F9-9D77-9A0820CB167D}"/>
                  </a:ext>
                </a:extLst>
              </p14:cNvPr>
              <p14:cNvContentPartPr/>
              <p14:nvPr/>
            </p14:nvContentPartPr>
            <p14:xfrm>
              <a:off x="1717618" y="2904859"/>
              <a:ext cx="10440" cy="3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E4B2824-30A3-44F9-9D77-9A0820CB167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699618" y="2886859"/>
                <a:ext cx="4608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DCD4E3E-F67B-4704-AD6E-889C82D6C8D4}"/>
              </a:ext>
            </a:extLst>
          </p:cNvPr>
          <p:cNvGrpSpPr/>
          <p:nvPr/>
        </p:nvGrpSpPr>
        <p:grpSpPr>
          <a:xfrm>
            <a:off x="3663778" y="2429299"/>
            <a:ext cx="995760" cy="368280"/>
            <a:chOff x="3663778" y="2429299"/>
            <a:chExt cx="995760" cy="368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00B652F-E20D-4700-B5D3-2BA103E764F9}"/>
                    </a:ext>
                  </a:extLst>
                </p14:cNvPr>
                <p14:cNvContentPartPr/>
                <p14:nvPr/>
              </p14:nvContentPartPr>
              <p14:xfrm>
                <a:off x="3802378" y="2429299"/>
                <a:ext cx="153720" cy="3682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00B652F-E20D-4700-B5D3-2BA103E764F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784378" y="2411299"/>
                  <a:ext cx="1893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1E6EFDC-9339-448E-BE3E-AF4588B691EB}"/>
                    </a:ext>
                  </a:extLst>
                </p14:cNvPr>
                <p14:cNvContentPartPr/>
                <p14:nvPr/>
              </p14:nvContentPartPr>
              <p14:xfrm>
                <a:off x="3663778" y="2670859"/>
                <a:ext cx="217440" cy="144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1E6EFDC-9339-448E-BE3E-AF4588B691E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645778" y="2652859"/>
                  <a:ext cx="2530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E199DC0-A75A-4A75-9141-4B478C4BE3B4}"/>
                    </a:ext>
                  </a:extLst>
                </p14:cNvPr>
                <p14:cNvContentPartPr/>
                <p14:nvPr/>
              </p14:nvContentPartPr>
              <p14:xfrm>
                <a:off x="4023058" y="2583739"/>
                <a:ext cx="82080" cy="1951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E199DC0-A75A-4A75-9141-4B478C4BE3B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005137" y="2565739"/>
                  <a:ext cx="117564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E093F3B-7AEE-4D4A-9D5B-9C921FFC72B4}"/>
                    </a:ext>
                  </a:extLst>
                </p14:cNvPr>
                <p14:cNvContentPartPr/>
                <p14:nvPr/>
              </p14:nvContentPartPr>
              <p14:xfrm>
                <a:off x="4207378" y="2523259"/>
                <a:ext cx="200880" cy="2055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E093F3B-7AEE-4D4A-9D5B-9C921FFC72B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189378" y="2505227"/>
                  <a:ext cx="236520" cy="24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716EE58-3D63-4C03-9B20-CFA653D6985F}"/>
                    </a:ext>
                  </a:extLst>
                </p14:cNvPr>
                <p14:cNvContentPartPr/>
                <p14:nvPr/>
              </p14:nvContentPartPr>
              <p14:xfrm>
                <a:off x="4540378" y="2473939"/>
                <a:ext cx="119160" cy="2473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716EE58-3D63-4C03-9B20-CFA653D6985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522378" y="2455939"/>
                  <a:ext cx="154800" cy="28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DC7216EE-5BE8-4894-A13D-CE9E9D1435EB}"/>
              </a:ext>
            </a:extLst>
          </p:cNvPr>
          <p:cNvGrpSpPr/>
          <p:nvPr/>
        </p:nvGrpSpPr>
        <p:grpSpPr>
          <a:xfrm>
            <a:off x="4894618" y="2568619"/>
            <a:ext cx="541440" cy="96120"/>
            <a:chOff x="4894618" y="2568619"/>
            <a:chExt cx="541440" cy="96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2FF7CE8-CE73-4AE7-A69C-85F48CFE8CAF}"/>
                    </a:ext>
                  </a:extLst>
                </p14:cNvPr>
                <p14:cNvContentPartPr/>
                <p14:nvPr/>
              </p14:nvContentPartPr>
              <p14:xfrm>
                <a:off x="4894618" y="2568619"/>
                <a:ext cx="150120" cy="115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2FF7CE8-CE73-4AE7-A69C-85F48CFE8CA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876618" y="2550619"/>
                  <a:ext cx="1857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D314DD3-4803-4A0D-AAD1-4D85BC676DE8}"/>
                    </a:ext>
                  </a:extLst>
                </p14:cNvPr>
                <p14:cNvContentPartPr/>
                <p14:nvPr/>
              </p14:nvContentPartPr>
              <p14:xfrm>
                <a:off x="4908298" y="2646379"/>
                <a:ext cx="148680" cy="18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D314DD3-4803-4A0D-AAD1-4D85BC676DE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890254" y="2628379"/>
                  <a:ext cx="184407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C3F7238-D649-4183-88F7-12C832457B31}"/>
                    </a:ext>
                  </a:extLst>
                </p14:cNvPr>
                <p14:cNvContentPartPr/>
                <p14:nvPr/>
              </p14:nvContentPartPr>
              <p14:xfrm>
                <a:off x="5240578" y="2584819"/>
                <a:ext cx="195480" cy="226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C3F7238-D649-4183-88F7-12C832457B3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222545" y="2566819"/>
                  <a:ext cx="231186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8E33734-E0BB-4BAA-AF52-D61BE1A31BA9}"/>
              </a:ext>
            </a:extLst>
          </p:cNvPr>
          <p:cNvGrpSpPr/>
          <p:nvPr/>
        </p:nvGrpSpPr>
        <p:grpSpPr>
          <a:xfrm>
            <a:off x="5651698" y="2290339"/>
            <a:ext cx="700920" cy="342000"/>
            <a:chOff x="5651698" y="2290339"/>
            <a:chExt cx="700920" cy="342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1600849-032C-4903-80B1-A8A155BA8974}"/>
                    </a:ext>
                  </a:extLst>
                </p14:cNvPr>
                <p14:cNvContentPartPr/>
                <p14:nvPr/>
              </p14:nvContentPartPr>
              <p14:xfrm>
                <a:off x="5716858" y="2290339"/>
                <a:ext cx="146520" cy="3420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1600849-032C-4903-80B1-A8A155BA897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698858" y="2272339"/>
                  <a:ext cx="18216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9C9E36B-9C75-4392-9A64-B56CA7616D36}"/>
                    </a:ext>
                  </a:extLst>
                </p14:cNvPr>
                <p14:cNvContentPartPr/>
                <p14:nvPr/>
              </p14:nvContentPartPr>
              <p14:xfrm>
                <a:off x="5651698" y="2496979"/>
                <a:ext cx="261360" cy="255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9C9E36B-9C75-4392-9A64-B56CA7616D3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633698" y="2478979"/>
                  <a:ext cx="2970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5472CF7-F209-4FD2-A5CB-9327002168A3}"/>
                    </a:ext>
                  </a:extLst>
                </p14:cNvPr>
                <p14:cNvContentPartPr/>
                <p14:nvPr/>
              </p14:nvContentPartPr>
              <p14:xfrm>
                <a:off x="5919898" y="2443699"/>
                <a:ext cx="58680" cy="1580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5472CF7-F209-4FD2-A5CB-9327002168A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901898" y="2425699"/>
                  <a:ext cx="94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F0B3008-6519-428A-855C-1610B0ACC7A8}"/>
                    </a:ext>
                  </a:extLst>
                </p14:cNvPr>
                <p14:cNvContentPartPr/>
                <p14:nvPr/>
              </p14:nvContentPartPr>
              <p14:xfrm>
                <a:off x="6079018" y="2430379"/>
                <a:ext cx="101160" cy="151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F0B3008-6519-428A-855C-1610B0ACC7A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060954" y="2412379"/>
                  <a:ext cx="136927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243A3FA-9105-45A2-AB51-3D46AD2E63AD}"/>
                    </a:ext>
                  </a:extLst>
                </p14:cNvPr>
                <p14:cNvContentPartPr/>
                <p14:nvPr/>
              </p14:nvContentPartPr>
              <p14:xfrm>
                <a:off x="6271258" y="2378539"/>
                <a:ext cx="81360" cy="1962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243A3FA-9105-45A2-AB51-3D46AD2E63A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53178" y="2360539"/>
                  <a:ext cx="117158" cy="23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ABC95834-8A35-4987-A9B0-14333CFD1E28}"/>
                  </a:ext>
                </a:extLst>
              </p14:cNvPr>
              <p14:cNvContentPartPr/>
              <p14:nvPr/>
            </p14:nvContentPartPr>
            <p14:xfrm>
              <a:off x="6563218" y="2350459"/>
              <a:ext cx="346680" cy="1728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ABC95834-8A35-4987-A9B0-14333CFD1E28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545218" y="2332459"/>
                <a:ext cx="382320" cy="20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DDF201E-A8D8-49F1-89E3-6B50F7298013}"/>
              </a:ext>
            </a:extLst>
          </p:cNvPr>
          <p:cNvGrpSpPr/>
          <p:nvPr/>
        </p:nvGrpSpPr>
        <p:grpSpPr>
          <a:xfrm>
            <a:off x="7369978" y="2134459"/>
            <a:ext cx="1269360" cy="302760"/>
            <a:chOff x="7369978" y="2134459"/>
            <a:chExt cx="1269360" cy="302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EC05B9F-77A9-4AB8-8414-C38397D8ECBB}"/>
                    </a:ext>
                  </a:extLst>
                </p14:cNvPr>
                <p14:cNvContentPartPr/>
                <p14:nvPr/>
              </p14:nvContentPartPr>
              <p14:xfrm>
                <a:off x="7369978" y="2213299"/>
                <a:ext cx="202680" cy="199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EC05B9F-77A9-4AB8-8414-C38397D8ECB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351978" y="2195299"/>
                  <a:ext cx="2383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52B6171-0487-4360-BBB8-242463ACDB4A}"/>
                    </a:ext>
                  </a:extLst>
                </p14:cNvPr>
                <p14:cNvContentPartPr/>
                <p14:nvPr/>
              </p14:nvContentPartPr>
              <p14:xfrm>
                <a:off x="7768138" y="2134459"/>
                <a:ext cx="105840" cy="2800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52B6171-0487-4360-BBB8-242463ACDB4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750199" y="2116482"/>
                  <a:ext cx="141359" cy="3156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849403C-AEC2-4F73-82BD-928C80E7A0F1}"/>
                    </a:ext>
                  </a:extLst>
                </p14:cNvPr>
                <p14:cNvContentPartPr/>
                <p14:nvPr/>
              </p14:nvContentPartPr>
              <p14:xfrm>
                <a:off x="7717378" y="2283139"/>
                <a:ext cx="178560" cy="187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849403C-AEC2-4F73-82BD-928C80E7A0F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699342" y="2265139"/>
                  <a:ext cx="214272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C10E560-5FCB-4286-A3C2-AE5C32DA6B16}"/>
                    </a:ext>
                  </a:extLst>
                </p14:cNvPr>
                <p14:cNvContentPartPr/>
                <p14:nvPr/>
              </p14:nvContentPartPr>
              <p14:xfrm>
                <a:off x="7936978" y="2259739"/>
                <a:ext cx="46440" cy="1220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C10E560-5FCB-4286-A3C2-AE5C32DA6B1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918978" y="2241739"/>
                  <a:ext cx="820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7BDE565-BF05-4AFC-9788-EBA5B6C23FAD}"/>
                    </a:ext>
                  </a:extLst>
                </p14:cNvPr>
                <p14:cNvContentPartPr/>
                <p14:nvPr/>
              </p14:nvContentPartPr>
              <p14:xfrm>
                <a:off x="8113378" y="2288899"/>
                <a:ext cx="69840" cy="1242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7BDE565-BF05-4AFC-9788-EBA5B6C23FA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095378" y="2270899"/>
                  <a:ext cx="1054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04BF87D-AA84-4C6B-A0D3-F4C535AD657A}"/>
                    </a:ext>
                  </a:extLst>
                </p14:cNvPr>
                <p14:cNvContentPartPr/>
                <p14:nvPr/>
              </p14:nvContentPartPr>
              <p14:xfrm>
                <a:off x="8263138" y="2258299"/>
                <a:ext cx="60120" cy="1789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04BF87D-AA84-4C6B-A0D3-F4C535AD657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245030" y="2240299"/>
                  <a:ext cx="95975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6ACE62F-A412-48A8-8DEA-003677E710D8}"/>
                    </a:ext>
                  </a:extLst>
                </p14:cNvPr>
                <p14:cNvContentPartPr/>
                <p14:nvPr/>
              </p14:nvContentPartPr>
              <p14:xfrm>
                <a:off x="8503618" y="2290339"/>
                <a:ext cx="135720" cy="342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6ACE62F-A412-48A8-8DEA-003677E710D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485618" y="2272339"/>
                  <a:ext cx="1713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ABCDA4A-9B4E-47AC-9840-70E90266C7A4}"/>
                    </a:ext>
                  </a:extLst>
                </p14:cNvPr>
                <p14:cNvContentPartPr/>
                <p14:nvPr/>
              </p14:nvContentPartPr>
              <p14:xfrm>
                <a:off x="8451418" y="2376379"/>
                <a:ext cx="176400" cy="18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ABCDA4A-9B4E-47AC-9840-70E90266C7A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433381" y="2358379"/>
                  <a:ext cx="212113" cy="5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2F95D34-D9C2-44DB-95E5-000B3CDFB6BF}"/>
                  </a:ext>
                </a:extLst>
              </p14:cNvPr>
              <p14:cNvContentPartPr/>
              <p14:nvPr/>
            </p14:nvContentPartPr>
            <p14:xfrm>
              <a:off x="8833018" y="2253259"/>
              <a:ext cx="146880" cy="1699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2F95D34-D9C2-44DB-95E5-000B3CDFB6BF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815018" y="2235259"/>
                <a:ext cx="182520" cy="20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7A39EDD-CB91-448B-8DE9-313AD4B20275}"/>
              </a:ext>
            </a:extLst>
          </p:cNvPr>
          <p:cNvGrpSpPr/>
          <p:nvPr/>
        </p:nvGrpSpPr>
        <p:grpSpPr>
          <a:xfrm>
            <a:off x="7528738" y="2556739"/>
            <a:ext cx="1670760" cy="332280"/>
            <a:chOff x="7528738" y="2556739"/>
            <a:chExt cx="1670760" cy="332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01B6825-872A-46DB-BE28-30BAA427CBD8}"/>
                    </a:ext>
                  </a:extLst>
                </p14:cNvPr>
                <p14:cNvContentPartPr/>
                <p14:nvPr/>
              </p14:nvContentPartPr>
              <p14:xfrm>
                <a:off x="7528738" y="2663659"/>
                <a:ext cx="390600" cy="2253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01B6825-872A-46DB-BE28-30BAA427CBD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510738" y="2645659"/>
                  <a:ext cx="4262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0C23339-04C9-44C3-B66B-0F14C5A119A9}"/>
                    </a:ext>
                  </a:extLst>
                </p14:cNvPr>
                <p14:cNvContentPartPr/>
                <p14:nvPr/>
              </p14:nvContentPartPr>
              <p14:xfrm>
                <a:off x="8065138" y="2556739"/>
                <a:ext cx="157680" cy="290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0C23339-04C9-44C3-B66B-0F14C5A119A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047138" y="2538739"/>
                  <a:ext cx="1933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590B27F-6498-44FA-8F1B-97F4E22FCEA2}"/>
                    </a:ext>
                  </a:extLst>
                </p14:cNvPr>
                <p14:cNvContentPartPr/>
                <p14:nvPr/>
              </p14:nvContentPartPr>
              <p14:xfrm>
                <a:off x="8048578" y="2704699"/>
                <a:ext cx="209880" cy="90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590B27F-6498-44FA-8F1B-97F4E22FCEA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030578" y="2685949"/>
                  <a:ext cx="245520" cy="461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2129829-EAE0-40A5-A051-7C3A44635791}"/>
                    </a:ext>
                  </a:extLst>
                </p14:cNvPr>
                <p14:cNvContentPartPr/>
                <p14:nvPr/>
              </p14:nvContentPartPr>
              <p14:xfrm>
                <a:off x="8236498" y="2689939"/>
                <a:ext cx="42480" cy="1346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2129829-EAE0-40A5-A051-7C3A4463579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218498" y="2671939"/>
                  <a:ext cx="781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B288243-26FF-48A2-85C9-32AF87B50F5F}"/>
                    </a:ext>
                  </a:extLst>
                </p14:cNvPr>
                <p14:cNvContentPartPr/>
                <p14:nvPr/>
              </p14:nvContentPartPr>
              <p14:xfrm>
                <a:off x="8396338" y="2676619"/>
                <a:ext cx="66960" cy="1598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B288243-26FF-48A2-85C9-32AF87B50F5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378338" y="2658619"/>
                  <a:ext cx="1026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74D0F9F-2723-45C8-B80D-A7F60F4EDE82}"/>
                    </a:ext>
                  </a:extLst>
                </p14:cNvPr>
                <p14:cNvContentPartPr/>
                <p14:nvPr/>
              </p14:nvContentPartPr>
              <p14:xfrm>
                <a:off x="8551858" y="2670139"/>
                <a:ext cx="46080" cy="1573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74D0F9F-2723-45C8-B80D-A7F60F4EDE8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533998" y="2652180"/>
                  <a:ext cx="81444" cy="1928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8037BDA-8921-4DBE-AD32-17F8752E5E99}"/>
                    </a:ext>
                  </a:extLst>
                </p14:cNvPr>
                <p14:cNvContentPartPr/>
                <p14:nvPr/>
              </p14:nvContentPartPr>
              <p14:xfrm>
                <a:off x="8797378" y="2707219"/>
                <a:ext cx="129960" cy="61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8037BDA-8921-4DBE-AD32-17F8752E5E9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779378" y="2689219"/>
                  <a:ext cx="165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4633F71-C000-4023-9EB6-FFECA7190AC7}"/>
                    </a:ext>
                  </a:extLst>
                </p14:cNvPr>
                <p14:cNvContentPartPr/>
                <p14:nvPr/>
              </p14:nvContentPartPr>
              <p14:xfrm>
                <a:off x="8622778" y="2783179"/>
                <a:ext cx="257400" cy="230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4633F71-C000-4023-9EB6-FFECA7190AC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604778" y="2765179"/>
                  <a:ext cx="2930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36D1669-D365-4E2F-B084-EF8FF8EC0C58}"/>
                    </a:ext>
                  </a:extLst>
                </p14:cNvPr>
                <p14:cNvContentPartPr/>
                <p14:nvPr/>
              </p14:nvContentPartPr>
              <p14:xfrm>
                <a:off x="9022378" y="2586259"/>
                <a:ext cx="177120" cy="2548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36D1669-D365-4E2F-B084-EF8FF8EC0C5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004378" y="2568284"/>
                  <a:ext cx="212760" cy="29047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DCD40BFA-A98E-441F-9033-775156ECD287}"/>
                  </a:ext>
                </a:extLst>
              </p14:cNvPr>
              <p14:cNvContentPartPr/>
              <p14:nvPr/>
            </p14:nvContentPartPr>
            <p14:xfrm>
              <a:off x="402538" y="3445939"/>
              <a:ext cx="382680" cy="21924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DCD40BFA-A98E-441F-9033-775156ECD287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384538" y="3427939"/>
                <a:ext cx="418320" cy="25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DE1882A-B7F0-43D2-BEA5-4DFA393F6EDA}"/>
              </a:ext>
            </a:extLst>
          </p:cNvPr>
          <p:cNvGrpSpPr/>
          <p:nvPr/>
        </p:nvGrpSpPr>
        <p:grpSpPr>
          <a:xfrm>
            <a:off x="1092658" y="3263779"/>
            <a:ext cx="1179360" cy="397080"/>
            <a:chOff x="1092658" y="3263779"/>
            <a:chExt cx="1179360" cy="397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0BA6907-439E-4A87-81C4-8F7BF5FF495F}"/>
                    </a:ext>
                  </a:extLst>
                </p14:cNvPr>
                <p14:cNvContentPartPr/>
                <p14:nvPr/>
              </p14:nvContentPartPr>
              <p14:xfrm>
                <a:off x="1180498" y="3263779"/>
                <a:ext cx="113040" cy="3970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0BA6907-439E-4A87-81C4-8F7BF5FF495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62440" y="3245779"/>
                  <a:ext cx="148794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5175B5B-C666-4FF4-8D97-426B0187AE59}"/>
                    </a:ext>
                  </a:extLst>
                </p14:cNvPr>
                <p14:cNvContentPartPr/>
                <p14:nvPr/>
              </p14:nvContentPartPr>
              <p14:xfrm>
                <a:off x="1092658" y="3518299"/>
                <a:ext cx="248040" cy="111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5175B5B-C666-4FF4-8D97-426B0187AE5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74632" y="3500299"/>
                  <a:ext cx="283732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786C85A-24FA-431B-88C6-2F8ADDD936E5}"/>
                    </a:ext>
                  </a:extLst>
                </p14:cNvPr>
                <p14:cNvContentPartPr/>
                <p14:nvPr/>
              </p14:nvContentPartPr>
              <p14:xfrm>
                <a:off x="1497298" y="3509659"/>
                <a:ext cx="233640" cy="3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786C85A-24FA-431B-88C6-2F8ADDD936E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479298" y="3491659"/>
                  <a:ext cx="26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8D95E90-37F9-42C4-B8AE-66F1EB2AAB69}"/>
                    </a:ext>
                  </a:extLst>
                </p14:cNvPr>
                <p14:cNvContentPartPr/>
                <p14:nvPr/>
              </p14:nvContentPartPr>
              <p14:xfrm>
                <a:off x="1528258" y="3565459"/>
                <a:ext cx="250560" cy="241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8D95E90-37F9-42C4-B8AE-66F1EB2AAB6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510232" y="3547459"/>
                  <a:ext cx="286251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243D850-2933-4394-97FC-30FBDE6760F5}"/>
                    </a:ext>
                  </a:extLst>
                </p14:cNvPr>
                <p14:cNvContentPartPr/>
                <p14:nvPr/>
              </p14:nvContentPartPr>
              <p14:xfrm>
                <a:off x="1993738" y="3324979"/>
                <a:ext cx="278280" cy="2739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243D850-2933-4394-97FC-30FBDE6760F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975715" y="3306979"/>
                  <a:ext cx="313966" cy="30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3340D699-A81F-4AAE-9715-2C07DAE9EAA5}"/>
                  </a:ext>
                </a:extLst>
              </p14:cNvPr>
              <p14:cNvContentPartPr/>
              <p14:nvPr/>
            </p14:nvContentPartPr>
            <p14:xfrm>
              <a:off x="2706178" y="3924019"/>
              <a:ext cx="11880" cy="612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3340D699-A81F-4AAE-9715-2C07DAE9EAA5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2687615" y="3906019"/>
                <a:ext cx="48634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E1472F84-E586-4212-A29B-9682DE313FE8}"/>
                  </a:ext>
                </a:extLst>
              </p14:cNvPr>
              <p14:cNvContentPartPr/>
              <p14:nvPr/>
            </p14:nvContentPartPr>
            <p14:xfrm>
              <a:off x="2839738" y="3733579"/>
              <a:ext cx="12600" cy="468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E1472F84-E586-4212-A29B-9682DE313FE8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2821738" y="3715579"/>
                <a:ext cx="482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F623F4EE-48A8-4AF1-8A5A-742DE10B81BA}"/>
                  </a:ext>
                </a:extLst>
              </p14:cNvPr>
              <p14:cNvContentPartPr/>
              <p14:nvPr/>
            </p14:nvContentPartPr>
            <p14:xfrm>
              <a:off x="2945938" y="3907819"/>
              <a:ext cx="5760" cy="720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F623F4EE-48A8-4AF1-8A5A-742DE10B81BA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2927938" y="3890676"/>
                <a:ext cx="41400" cy="41143"/>
              </a:xfrm>
              <a:prstGeom prst="rect">
                <a:avLst/>
              </a:prstGeom>
            </p:spPr>
          </p:pic>
        </mc:Fallback>
      </mc:AlternateContent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5A922CC-ADA2-4F73-8AF1-CE6B108D28CB}"/>
              </a:ext>
            </a:extLst>
          </p:cNvPr>
          <p:cNvGrpSpPr/>
          <p:nvPr/>
        </p:nvGrpSpPr>
        <p:grpSpPr>
          <a:xfrm>
            <a:off x="3196858" y="3493459"/>
            <a:ext cx="1848960" cy="476640"/>
            <a:chOff x="3196858" y="3493459"/>
            <a:chExt cx="1848960" cy="476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168F81F-1EC4-480E-B780-6D94EF13E8B1}"/>
                    </a:ext>
                  </a:extLst>
                </p14:cNvPr>
                <p14:cNvContentPartPr/>
                <p14:nvPr/>
              </p14:nvContentPartPr>
              <p14:xfrm>
                <a:off x="3211618" y="3620539"/>
                <a:ext cx="64800" cy="2523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168F81F-1EC4-480E-B780-6D94EF13E8B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193618" y="3602539"/>
                  <a:ext cx="1004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A359D42-4E52-4BED-8FAE-E82DCF6C2417}"/>
                    </a:ext>
                  </a:extLst>
                </p14:cNvPr>
                <p14:cNvContentPartPr/>
                <p14:nvPr/>
              </p14:nvContentPartPr>
              <p14:xfrm>
                <a:off x="3229978" y="3630979"/>
                <a:ext cx="184320" cy="219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A359D42-4E52-4BED-8FAE-E82DCF6C241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211978" y="3612979"/>
                  <a:ext cx="2199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4F26B97-20DD-492E-BD09-08C8E03895F2}"/>
                    </a:ext>
                  </a:extLst>
                </p14:cNvPr>
                <p14:cNvContentPartPr/>
                <p14:nvPr/>
              </p14:nvContentPartPr>
              <p14:xfrm>
                <a:off x="3196858" y="3769939"/>
                <a:ext cx="190800" cy="54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4F26B97-20DD-492E-BD09-08C8E03895F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178858" y="3753064"/>
                  <a:ext cx="226440" cy="388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BFD801D-23F6-4632-9C26-2F1ADFAD4782}"/>
                    </a:ext>
                  </a:extLst>
                </p14:cNvPr>
                <p14:cNvContentPartPr/>
                <p14:nvPr/>
              </p14:nvContentPartPr>
              <p14:xfrm>
                <a:off x="3219898" y="3843379"/>
                <a:ext cx="191880" cy="266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BFD801D-23F6-4632-9C26-2F1ADFAD478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201932" y="3825379"/>
                  <a:ext cx="227453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2437479-F0FC-4FEE-96C5-22C01232BAC1}"/>
                    </a:ext>
                  </a:extLst>
                </p14:cNvPr>
                <p14:cNvContentPartPr/>
                <p14:nvPr/>
              </p14:nvContentPartPr>
              <p14:xfrm>
                <a:off x="3519778" y="3628459"/>
                <a:ext cx="102600" cy="2577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2437479-F0FC-4FEE-96C5-22C01232BAC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501715" y="3610459"/>
                  <a:ext cx="138365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84DF5D5-5D37-42C6-B7CB-83741C7BDA57}"/>
                    </a:ext>
                  </a:extLst>
                </p14:cNvPr>
                <p14:cNvContentPartPr/>
                <p14:nvPr/>
              </p14:nvContentPartPr>
              <p14:xfrm>
                <a:off x="3733618" y="3578059"/>
                <a:ext cx="243000" cy="3128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84DF5D5-5D37-42C6-B7CB-83741C7BDA5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715618" y="3560059"/>
                  <a:ext cx="2786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D799094-4A69-4477-BCBB-C39A7C21F2F9}"/>
                    </a:ext>
                  </a:extLst>
                </p14:cNvPr>
                <p14:cNvContentPartPr/>
                <p14:nvPr/>
              </p14:nvContentPartPr>
              <p14:xfrm>
                <a:off x="4176058" y="3668059"/>
                <a:ext cx="237600" cy="219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D799094-4A69-4477-BCBB-C39A7C21F2F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158058" y="3650059"/>
                  <a:ext cx="2732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84666F4-9852-4D05-8D3F-BC5D7E422931}"/>
                    </a:ext>
                  </a:extLst>
                </p14:cNvPr>
                <p14:cNvContentPartPr/>
                <p14:nvPr/>
              </p14:nvContentPartPr>
              <p14:xfrm>
                <a:off x="4190818" y="3766339"/>
                <a:ext cx="224640" cy="266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84666F4-9852-4D05-8D3F-BC5D7E42293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172847" y="3748339"/>
                  <a:ext cx="260223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0E6129E-46D5-4324-B73F-ED92639E25B9}"/>
                    </a:ext>
                  </a:extLst>
                </p14:cNvPr>
                <p14:cNvContentPartPr/>
                <p14:nvPr/>
              </p14:nvContentPartPr>
              <p14:xfrm>
                <a:off x="4478098" y="3493459"/>
                <a:ext cx="132480" cy="4766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0E6129E-46D5-4324-B73F-ED92639E25B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460098" y="3475459"/>
                  <a:ext cx="16812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101AED5-378E-40D0-A971-0D97B5CEABF2}"/>
                    </a:ext>
                  </a:extLst>
                </p14:cNvPr>
                <p14:cNvContentPartPr/>
                <p14:nvPr/>
              </p14:nvContentPartPr>
              <p14:xfrm>
                <a:off x="4752418" y="3597499"/>
                <a:ext cx="110520" cy="2149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101AED5-378E-40D0-A971-0D97B5CEABF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734418" y="3579469"/>
                  <a:ext cx="146160" cy="2506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0C8F092-9B50-4D0A-8126-35EC54DC6E2F}"/>
                    </a:ext>
                  </a:extLst>
                </p14:cNvPr>
                <p14:cNvContentPartPr/>
                <p14:nvPr/>
              </p14:nvContentPartPr>
              <p14:xfrm>
                <a:off x="4845658" y="3521899"/>
                <a:ext cx="200160" cy="3996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0C8F092-9B50-4D0A-8126-35EC54DC6E2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827658" y="3503915"/>
                  <a:ext cx="235800" cy="43520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4B7C95A1-F7B1-43AF-9188-7A30D46CA01D}"/>
                  </a:ext>
                </a:extLst>
              </p14:cNvPr>
              <p14:cNvContentPartPr/>
              <p14:nvPr/>
            </p14:nvContentPartPr>
            <p14:xfrm>
              <a:off x="1189498" y="4435579"/>
              <a:ext cx="6840" cy="3312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4B7C95A1-F7B1-43AF-9188-7A30D46CA01D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171498" y="4417381"/>
                <a:ext cx="42480" cy="691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350B43AA-0F6A-4B23-BA38-1AC30F43EB07}"/>
                  </a:ext>
                </a:extLst>
              </p14:cNvPr>
              <p14:cNvContentPartPr/>
              <p14:nvPr/>
            </p14:nvContentPartPr>
            <p14:xfrm>
              <a:off x="1331698" y="4265299"/>
              <a:ext cx="19800" cy="219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350B43AA-0F6A-4B23-BA38-1AC30F43EB07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313698" y="4247299"/>
                <a:ext cx="5544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CBDEFBF5-9342-4E6E-8B1A-E5E3BEF858D9}"/>
                  </a:ext>
                </a:extLst>
              </p14:cNvPr>
              <p14:cNvContentPartPr/>
              <p14:nvPr/>
            </p14:nvContentPartPr>
            <p14:xfrm>
              <a:off x="1423858" y="4471939"/>
              <a:ext cx="19800" cy="57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CBDEFBF5-9342-4E6E-8B1A-E5E3BEF858D9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405858" y="4454998"/>
                <a:ext cx="55440" cy="39304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459A04DA-AC6C-4206-B1AC-6B6228B2F587}"/>
              </a:ext>
            </a:extLst>
          </p:cNvPr>
          <p:cNvGrpSpPr/>
          <p:nvPr/>
        </p:nvGrpSpPr>
        <p:grpSpPr>
          <a:xfrm>
            <a:off x="1759738" y="4199779"/>
            <a:ext cx="1881720" cy="407160"/>
            <a:chOff x="1759738" y="4199779"/>
            <a:chExt cx="1881720" cy="407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F778EA2-56CD-43EF-9549-63BE4F637FC4}"/>
                    </a:ext>
                  </a:extLst>
                </p14:cNvPr>
                <p14:cNvContentPartPr/>
                <p14:nvPr/>
              </p14:nvContentPartPr>
              <p14:xfrm>
                <a:off x="1759738" y="4348819"/>
                <a:ext cx="172800" cy="258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F778EA2-56CD-43EF-9549-63BE4F637FC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741738" y="4330819"/>
                  <a:ext cx="2084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6D8A8E6-46C2-4D86-8243-5F78BEE9352D}"/>
                    </a:ext>
                  </a:extLst>
                </p14:cNvPr>
                <p14:cNvContentPartPr/>
                <p14:nvPr/>
              </p14:nvContentPartPr>
              <p14:xfrm>
                <a:off x="1867738" y="4399219"/>
                <a:ext cx="77400" cy="1922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6D8A8E6-46C2-4D86-8243-5F78BEE9352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849654" y="4381219"/>
                  <a:ext cx="113207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FFB881A-BE8F-499F-9E94-5CEF9607B298}"/>
                    </a:ext>
                  </a:extLst>
                </p14:cNvPr>
                <p14:cNvContentPartPr/>
                <p14:nvPr/>
              </p14:nvContentPartPr>
              <p14:xfrm>
                <a:off x="2123338" y="4440259"/>
                <a:ext cx="183960" cy="10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FFB881A-BE8F-499F-9E94-5CEF9607B29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105373" y="4422259"/>
                  <a:ext cx="21953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44365BE-FA01-4759-A4D6-5FF72038EE75}"/>
                    </a:ext>
                  </a:extLst>
                </p14:cNvPr>
                <p14:cNvContentPartPr/>
                <p14:nvPr/>
              </p14:nvContentPartPr>
              <p14:xfrm>
                <a:off x="2151778" y="4496779"/>
                <a:ext cx="180720" cy="457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44365BE-FA01-4759-A4D6-5FF72038EE7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133778" y="4478779"/>
                  <a:ext cx="2163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E8A68B4-2330-42B0-93F2-61D1F71FBE65}"/>
                    </a:ext>
                  </a:extLst>
                </p14:cNvPr>
                <p14:cNvContentPartPr/>
                <p14:nvPr/>
              </p14:nvContentPartPr>
              <p14:xfrm>
                <a:off x="2458138" y="4411459"/>
                <a:ext cx="35280" cy="1832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E8A68B4-2330-42B0-93F2-61D1F71FBE6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439952" y="4393459"/>
                  <a:ext cx="71287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0117007-E057-41E6-8E8C-9D4E9BEEB55B}"/>
                    </a:ext>
                  </a:extLst>
                </p14:cNvPr>
                <p14:cNvContentPartPr/>
                <p14:nvPr/>
              </p14:nvContentPartPr>
              <p14:xfrm>
                <a:off x="2467498" y="4366819"/>
                <a:ext cx="128520" cy="133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0117007-E057-41E6-8E8C-9D4E9BEEB55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449548" y="4348319"/>
                  <a:ext cx="164060" cy="49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11AECBA-D25E-4C43-BA16-4AB66A37B671}"/>
                    </a:ext>
                  </a:extLst>
                </p14:cNvPr>
                <p14:cNvContentPartPr/>
                <p14:nvPr/>
              </p14:nvContentPartPr>
              <p14:xfrm>
                <a:off x="2435458" y="4460779"/>
                <a:ext cx="255600" cy="360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11AECBA-D25E-4C43-BA16-4AB66A37B67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417458" y="4442779"/>
                  <a:ext cx="2912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0ABF71C-9B62-4406-9296-8AC749CEECBC}"/>
                    </a:ext>
                  </a:extLst>
                </p14:cNvPr>
                <p14:cNvContentPartPr/>
                <p14:nvPr/>
              </p14:nvContentPartPr>
              <p14:xfrm>
                <a:off x="2469298" y="4511539"/>
                <a:ext cx="230040" cy="759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40ABF71C-9B62-4406-9296-8AC749CEECB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451298" y="4493539"/>
                  <a:ext cx="265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478C141-0BAD-4118-9159-3FEFDF843637}"/>
                    </a:ext>
                  </a:extLst>
                </p14:cNvPr>
                <p14:cNvContentPartPr/>
                <p14:nvPr/>
              </p14:nvContentPartPr>
              <p14:xfrm>
                <a:off x="2839738" y="4442059"/>
                <a:ext cx="327960" cy="561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478C141-0BAD-4118-9159-3FEFDF84363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821738" y="4424059"/>
                  <a:ext cx="3636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C0AF12B-BBDB-4211-A8E4-3FFE8A3C0128}"/>
                    </a:ext>
                  </a:extLst>
                </p14:cNvPr>
                <p14:cNvContentPartPr/>
                <p14:nvPr/>
              </p14:nvContentPartPr>
              <p14:xfrm>
                <a:off x="3024058" y="4360699"/>
                <a:ext cx="9720" cy="1872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C0AF12B-BBDB-4211-A8E4-3FFE8A3C012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006058" y="4342734"/>
                  <a:ext cx="45360" cy="2227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3EC67AF-861F-49E8-A64B-EA096862F349}"/>
                    </a:ext>
                  </a:extLst>
                </p14:cNvPr>
                <p14:cNvContentPartPr/>
                <p14:nvPr/>
              </p14:nvContentPartPr>
              <p14:xfrm>
                <a:off x="2847658" y="4199779"/>
                <a:ext cx="474120" cy="3927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3EC67AF-861F-49E8-A64B-EA096862F34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829658" y="4181779"/>
                  <a:ext cx="50976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EFDDD06-9CD9-448A-9F7F-D04DDD54E816}"/>
                    </a:ext>
                  </a:extLst>
                </p14:cNvPr>
                <p14:cNvContentPartPr/>
                <p14:nvPr/>
              </p14:nvContentPartPr>
              <p14:xfrm>
                <a:off x="3413578" y="4211299"/>
                <a:ext cx="227880" cy="3168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EFDDD06-9CD9-448A-9F7F-D04DDD54E81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395606" y="4193299"/>
                  <a:ext cx="263464" cy="35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4BBB23CB-AC2D-4D58-91AE-0A0318C36387}"/>
                  </a:ext>
                </a:extLst>
              </p14:cNvPr>
              <p14:cNvContentPartPr/>
              <p14:nvPr/>
            </p14:nvContentPartPr>
            <p14:xfrm>
              <a:off x="4006858" y="4536379"/>
              <a:ext cx="7560" cy="144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4BBB23CB-AC2D-4D58-91AE-0A0318C36387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3987958" y="4518379"/>
                <a:ext cx="44982" cy="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9996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E9CCC9-3AF8-4015-9A90-72C077DF6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30" y="561223"/>
            <a:ext cx="9809431" cy="91866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4ADA31E-AE3B-4F36-9939-00EA10FD7879}"/>
              </a:ext>
            </a:extLst>
          </p:cNvPr>
          <p:cNvGrpSpPr/>
          <p:nvPr/>
        </p:nvGrpSpPr>
        <p:grpSpPr>
          <a:xfrm>
            <a:off x="237600" y="109175"/>
            <a:ext cx="387000" cy="509400"/>
            <a:chOff x="237600" y="109175"/>
            <a:chExt cx="387000" cy="509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E721C52-0DC5-45BF-8F19-E2516B1B0D1F}"/>
                    </a:ext>
                  </a:extLst>
                </p14:cNvPr>
                <p14:cNvContentPartPr/>
                <p14:nvPr/>
              </p14:nvContentPartPr>
              <p14:xfrm>
                <a:off x="321840" y="274415"/>
                <a:ext cx="116640" cy="209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E721C52-0DC5-45BF-8F19-E2516B1B0D1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2840" y="265415"/>
                  <a:ext cx="1342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AEAFB88-1904-43BC-ACCD-946F6D885F62}"/>
                    </a:ext>
                  </a:extLst>
                </p14:cNvPr>
                <p14:cNvContentPartPr/>
                <p14:nvPr/>
              </p14:nvContentPartPr>
              <p14:xfrm>
                <a:off x="401760" y="206735"/>
                <a:ext cx="128160" cy="35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AEAFB88-1904-43BC-ACCD-946F6D885F6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92760" y="197735"/>
                  <a:ext cx="1458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A8A3C33-3355-45DF-BEFF-064EB154E693}"/>
                    </a:ext>
                  </a:extLst>
                </p14:cNvPr>
                <p14:cNvContentPartPr/>
                <p14:nvPr/>
              </p14:nvContentPartPr>
              <p14:xfrm>
                <a:off x="237600" y="109175"/>
                <a:ext cx="387000" cy="509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A8A3C33-3355-45DF-BEFF-064EB154E69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8608" y="100169"/>
                  <a:ext cx="404624" cy="52705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C359D22-40C6-47C3-AF42-AFF26D55C025}"/>
              </a:ext>
            </a:extLst>
          </p:cNvPr>
          <p:cNvGrpSpPr/>
          <p:nvPr/>
        </p:nvGrpSpPr>
        <p:grpSpPr>
          <a:xfrm>
            <a:off x="8270640" y="1740695"/>
            <a:ext cx="1522800" cy="967320"/>
            <a:chOff x="8270640" y="1740695"/>
            <a:chExt cx="1522800" cy="967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DC1D21F-4B46-4323-BCC7-7B4D4C14CF1F}"/>
                    </a:ext>
                  </a:extLst>
                </p14:cNvPr>
                <p14:cNvContentPartPr/>
                <p14:nvPr/>
              </p14:nvContentPartPr>
              <p14:xfrm>
                <a:off x="8270640" y="2339375"/>
                <a:ext cx="15768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DC1D21F-4B46-4323-BCC7-7B4D4C14CF1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61640" y="2330375"/>
                  <a:ext cx="175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3A8738C-A2E7-43C1-A673-E8C4B66FA363}"/>
                    </a:ext>
                  </a:extLst>
                </p14:cNvPr>
                <p14:cNvContentPartPr/>
                <p14:nvPr/>
              </p14:nvContentPartPr>
              <p14:xfrm>
                <a:off x="8352000" y="2380055"/>
                <a:ext cx="165960" cy="27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3A8738C-A2E7-43C1-A673-E8C4B66FA36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43000" y="2371055"/>
                  <a:ext cx="1836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CDE8427-6C70-412A-8F3F-4209D252BA0B}"/>
                    </a:ext>
                  </a:extLst>
                </p14:cNvPr>
                <p14:cNvContentPartPr/>
                <p14:nvPr/>
              </p14:nvContentPartPr>
              <p14:xfrm>
                <a:off x="8702640" y="2003855"/>
                <a:ext cx="344520" cy="695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CDE8427-6C70-412A-8F3F-4209D252BA0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693640" y="1994855"/>
                  <a:ext cx="362160" cy="71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3F6C459-6CB5-4138-A037-894720A233E6}"/>
                    </a:ext>
                  </a:extLst>
                </p14:cNvPr>
                <p14:cNvContentPartPr/>
                <p14:nvPr/>
              </p14:nvContentPartPr>
              <p14:xfrm>
                <a:off x="9005040" y="2113295"/>
                <a:ext cx="167760" cy="7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3F6C459-6CB5-4138-A037-894720A233E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996021" y="2104295"/>
                  <a:ext cx="185438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0DE8C52-BD6E-4F2E-B38D-468147E864CD}"/>
                    </a:ext>
                  </a:extLst>
                </p14:cNvPr>
                <p14:cNvContentPartPr/>
                <p14:nvPr/>
              </p14:nvContentPartPr>
              <p14:xfrm>
                <a:off x="9221760" y="2036975"/>
                <a:ext cx="321840" cy="390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0DE8C52-BD6E-4F2E-B38D-468147E864C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212760" y="2027975"/>
                  <a:ext cx="33948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1FCCC6B-0F84-4FFA-BE5E-ABE7C2FCB577}"/>
                    </a:ext>
                  </a:extLst>
                </p14:cNvPr>
                <p14:cNvContentPartPr/>
                <p14:nvPr/>
              </p14:nvContentPartPr>
              <p14:xfrm>
                <a:off x="9137160" y="2301215"/>
                <a:ext cx="216360" cy="273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1FCCC6B-0F84-4FFA-BE5E-ABE7C2FCB57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128160" y="2292215"/>
                  <a:ext cx="2340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E750152-3F0B-4F82-9A1F-FD65AE400F4C}"/>
                    </a:ext>
                  </a:extLst>
                </p14:cNvPr>
                <p14:cNvContentPartPr/>
                <p14:nvPr/>
              </p14:nvContentPartPr>
              <p14:xfrm>
                <a:off x="9275760" y="1740695"/>
                <a:ext cx="517680" cy="967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E750152-3F0B-4F82-9A1F-FD65AE400F4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266766" y="1731695"/>
                  <a:ext cx="535308" cy="9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B9A851C-8622-4B31-9BBD-AB25823BAC55}"/>
              </a:ext>
            </a:extLst>
          </p:cNvPr>
          <p:cNvGrpSpPr/>
          <p:nvPr/>
        </p:nvGrpSpPr>
        <p:grpSpPr>
          <a:xfrm>
            <a:off x="597600" y="1484735"/>
            <a:ext cx="7364520" cy="2659680"/>
            <a:chOff x="597600" y="1484735"/>
            <a:chExt cx="7364520" cy="2659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6715A61-D70D-40F1-B34C-52C51ECC3B87}"/>
                    </a:ext>
                  </a:extLst>
                </p14:cNvPr>
                <p14:cNvContentPartPr/>
                <p14:nvPr/>
              </p14:nvContentPartPr>
              <p14:xfrm>
                <a:off x="884160" y="1612175"/>
                <a:ext cx="271800" cy="449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6715A61-D70D-40F1-B34C-52C51ECC3B8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75160" y="1603175"/>
                  <a:ext cx="2894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126F42E-9B27-494F-9EAD-4151BE86AD2B}"/>
                    </a:ext>
                  </a:extLst>
                </p14:cNvPr>
                <p14:cNvContentPartPr/>
                <p14:nvPr/>
              </p14:nvContentPartPr>
              <p14:xfrm>
                <a:off x="1391400" y="1577615"/>
                <a:ext cx="207000" cy="300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126F42E-9B27-494F-9EAD-4151BE86AD2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82384" y="1568615"/>
                  <a:ext cx="224671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71DCE6C-A81D-417C-ACA8-59D8C644B0CD}"/>
                    </a:ext>
                  </a:extLst>
                </p14:cNvPr>
                <p14:cNvContentPartPr/>
                <p14:nvPr/>
              </p14:nvContentPartPr>
              <p14:xfrm>
                <a:off x="1821240" y="1697135"/>
                <a:ext cx="137160" cy="24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71DCE6C-A81D-417C-ACA8-59D8C644B0C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12240" y="1688135"/>
                  <a:ext cx="1548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27D6715-F0DC-41CB-BC76-830B0B0959EA}"/>
                    </a:ext>
                  </a:extLst>
                </p14:cNvPr>
                <p14:cNvContentPartPr/>
                <p14:nvPr/>
              </p14:nvContentPartPr>
              <p14:xfrm>
                <a:off x="1820520" y="1768055"/>
                <a:ext cx="131040" cy="16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27D6715-F0DC-41CB-BC76-830B0B0959E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11520" y="1759055"/>
                  <a:ext cx="1486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5032EE8-68E5-4BB8-8799-C842E18819AC}"/>
                    </a:ext>
                  </a:extLst>
                </p14:cNvPr>
                <p14:cNvContentPartPr/>
                <p14:nvPr/>
              </p14:nvContentPartPr>
              <p14:xfrm>
                <a:off x="2263320" y="1579775"/>
                <a:ext cx="14760" cy="1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5032EE8-68E5-4BB8-8799-C842E18819A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54320" y="1570775"/>
                  <a:ext cx="324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A199C97-3A68-4EE1-A7A3-7396DD828FAF}"/>
                    </a:ext>
                  </a:extLst>
                </p14:cNvPr>
                <p14:cNvContentPartPr/>
                <p14:nvPr/>
              </p14:nvContentPartPr>
              <p14:xfrm>
                <a:off x="2006280" y="1517495"/>
                <a:ext cx="223560" cy="564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A199C97-3A68-4EE1-A7A3-7396DD828FA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997265" y="1508495"/>
                  <a:ext cx="241228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0AD3EA7-E305-4216-8502-23E9CBA0776B}"/>
                    </a:ext>
                  </a:extLst>
                </p14:cNvPr>
                <p14:cNvContentPartPr/>
                <p14:nvPr/>
              </p14:nvContentPartPr>
              <p14:xfrm>
                <a:off x="2427120" y="1653935"/>
                <a:ext cx="224640" cy="189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0AD3EA7-E305-4216-8502-23E9CBA0776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18134" y="1644935"/>
                  <a:ext cx="242252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64800B3-6F18-4238-91FD-8F20B844EAE0}"/>
                    </a:ext>
                  </a:extLst>
                </p14:cNvPr>
                <p14:cNvContentPartPr/>
                <p14:nvPr/>
              </p14:nvContentPartPr>
              <p14:xfrm>
                <a:off x="2766240" y="1561775"/>
                <a:ext cx="47520" cy="512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64800B3-6F18-4238-91FD-8F20B844EAE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57240" y="1552775"/>
                  <a:ext cx="6516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865AC2D-D59A-42B4-8BD9-A1E336996AFB}"/>
                    </a:ext>
                  </a:extLst>
                </p14:cNvPr>
                <p14:cNvContentPartPr/>
                <p14:nvPr/>
              </p14:nvContentPartPr>
              <p14:xfrm>
                <a:off x="3125880" y="1712975"/>
                <a:ext cx="206280" cy="191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865AC2D-D59A-42B4-8BD9-A1E336996AF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116880" y="1703958"/>
                  <a:ext cx="223920" cy="2091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E0BB313-3BDC-4253-B6BB-D21128DDF1CD}"/>
                    </a:ext>
                  </a:extLst>
                </p14:cNvPr>
                <p14:cNvContentPartPr/>
                <p14:nvPr/>
              </p14:nvContentPartPr>
              <p14:xfrm>
                <a:off x="3480480" y="1796135"/>
                <a:ext cx="149400" cy="3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E0BB313-3BDC-4253-B6BB-D21128DDF1C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471480" y="1787135"/>
                  <a:ext cx="1670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7873115-DEB5-4FDA-B1BF-76011BACCF60}"/>
                    </a:ext>
                  </a:extLst>
                </p14:cNvPr>
                <p14:cNvContentPartPr/>
                <p14:nvPr/>
              </p14:nvContentPartPr>
              <p14:xfrm>
                <a:off x="3485880" y="1828535"/>
                <a:ext cx="181800" cy="46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7873115-DEB5-4FDA-B1BF-76011BACCF6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476880" y="1819535"/>
                  <a:ext cx="199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36F521F-90BC-4364-9E77-0D5151F27309}"/>
                    </a:ext>
                  </a:extLst>
                </p14:cNvPr>
                <p14:cNvContentPartPr/>
                <p14:nvPr/>
              </p14:nvContentPartPr>
              <p14:xfrm>
                <a:off x="3805560" y="1572215"/>
                <a:ext cx="174240" cy="396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36F521F-90BC-4364-9E77-0D5151F2730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796541" y="1563215"/>
                  <a:ext cx="191917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FB24231-DFD2-4CFC-9E62-79D2E6DE49C4}"/>
                    </a:ext>
                  </a:extLst>
                </p14:cNvPr>
                <p14:cNvContentPartPr/>
                <p14:nvPr/>
              </p14:nvContentPartPr>
              <p14:xfrm>
                <a:off x="4037040" y="1961375"/>
                <a:ext cx="14400" cy="105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FB24231-DFD2-4CFC-9E62-79D2E6DE49C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27809" y="1952375"/>
                  <a:ext cx="32492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F17B820-EA7A-4E46-9E62-862970B27C2E}"/>
                    </a:ext>
                  </a:extLst>
                </p14:cNvPr>
                <p14:cNvContentPartPr/>
                <p14:nvPr/>
              </p14:nvContentPartPr>
              <p14:xfrm>
                <a:off x="4121640" y="1864535"/>
                <a:ext cx="59040" cy="162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F17B820-EA7A-4E46-9E62-862970B27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112640" y="1855535"/>
                  <a:ext cx="766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780EB7C-0B51-44AA-A497-C31B53F03EDF}"/>
                    </a:ext>
                  </a:extLst>
                </p14:cNvPr>
                <p14:cNvContentPartPr/>
                <p14:nvPr/>
              </p14:nvContentPartPr>
              <p14:xfrm>
                <a:off x="3696120" y="1546655"/>
                <a:ext cx="138600" cy="447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780EB7C-0B51-44AA-A497-C31B53F03ED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87143" y="1537655"/>
                  <a:ext cx="156194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288DF02-9D9A-4C90-8FEB-1D12EA86F8BC}"/>
                    </a:ext>
                  </a:extLst>
                </p14:cNvPr>
                <p14:cNvContentPartPr/>
                <p14:nvPr/>
              </p14:nvContentPartPr>
              <p14:xfrm>
                <a:off x="4372560" y="1596335"/>
                <a:ext cx="235800" cy="342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288DF02-9D9A-4C90-8FEB-1D12EA86F8B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363560" y="1587344"/>
                  <a:ext cx="253440" cy="3596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2DCA461-CBB2-46B7-A2D9-6F6389292FE5}"/>
                    </a:ext>
                  </a:extLst>
                </p14:cNvPr>
                <p14:cNvContentPartPr/>
                <p14:nvPr/>
              </p14:nvContentPartPr>
              <p14:xfrm>
                <a:off x="4633200" y="1869935"/>
                <a:ext cx="259200" cy="115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2DCA461-CBB2-46B7-A2D9-6F6389292FE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624212" y="1860935"/>
                  <a:ext cx="276816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6201711-4D1C-4C9F-A408-4670AC6794C2}"/>
                    </a:ext>
                  </a:extLst>
                </p14:cNvPr>
                <p14:cNvContentPartPr/>
                <p14:nvPr/>
              </p14:nvContentPartPr>
              <p14:xfrm>
                <a:off x="4737960" y="1615415"/>
                <a:ext cx="252720" cy="368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6201711-4D1C-4C9F-A408-4670AC6794C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728960" y="1606415"/>
                  <a:ext cx="27036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A4B2349-1E7B-42E8-A353-CC770BB0A381}"/>
                    </a:ext>
                  </a:extLst>
                </p14:cNvPr>
                <p14:cNvContentPartPr/>
                <p14:nvPr/>
              </p14:nvContentPartPr>
              <p14:xfrm>
                <a:off x="5082120" y="1721615"/>
                <a:ext cx="183960" cy="40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A4B2349-1E7B-42E8-A353-CC770BB0A38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073120" y="1712535"/>
                  <a:ext cx="201600" cy="584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81AC6A5-16F3-4DFD-B93F-F3D0CF13326E}"/>
                    </a:ext>
                  </a:extLst>
                </p14:cNvPr>
                <p14:cNvContentPartPr/>
                <p14:nvPr/>
              </p14:nvContentPartPr>
              <p14:xfrm>
                <a:off x="5022360" y="1805135"/>
                <a:ext cx="150840" cy="28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81AC6A5-16F3-4DFD-B93F-F3D0CF13326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013338" y="1796135"/>
                  <a:ext cx="168522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6C16EA6-3965-4F83-A93F-A12E240F8A3A}"/>
                    </a:ext>
                  </a:extLst>
                </p14:cNvPr>
                <p14:cNvContentPartPr/>
                <p14:nvPr/>
              </p14:nvContentPartPr>
              <p14:xfrm>
                <a:off x="5114520" y="1711895"/>
                <a:ext cx="56160" cy="182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6C16EA6-3965-4F83-A93F-A12E240F8A3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105520" y="1702895"/>
                  <a:ext cx="738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018B9B9-B814-4A9F-BE92-A9E81DF8E0A8}"/>
                    </a:ext>
                  </a:extLst>
                </p14:cNvPr>
                <p14:cNvContentPartPr/>
                <p14:nvPr/>
              </p14:nvContentPartPr>
              <p14:xfrm>
                <a:off x="5308200" y="1692095"/>
                <a:ext cx="84600" cy="16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018B9B9-B814-4A9F-BE92-A9E81DF8E0A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299162" y="1683114"/>
                  <a:ext cx="102315" cy="186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5E637AF-3E57-4740-A283-B17F5E552F02}"/>
                    </a:ext>
                  </a:extLst>
                </p14:cNvPr>
                <p14:cNvContentPartPr/>
                <p14:nvPr/>
              </p14:nvContentPartPr>
              <p14:xfrm>
                <a:off x="5292720" y="1608215"/>
                <a:ext cx="262800" cy="450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5E637AF-3E57-4740-A283-B17F5E552F0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283720" y="1599215"/>
                  <a:ext cx="28044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2B525FA-9E3E-47C0-AD9C-C493B3F91C4E}"/>
                    </a:ext>
                  </a:extLst>
                </p14:cNvPr>
                <p14:cNvContentPartPr/>
                <p14:nvPr/>
              </p14:nvContentPartPr>
              <p14:xfrm>
                <a:off x="6112440" y="1538375"/>
                <a:ext cx="45720" cy="21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2B525FA-9E3E-47C0-AD9C-C493B3F91C4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103440" y="1529390"/>
                  <a:ext cx="63360" cy="23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C43D91E-36F2-440F-A532-EBD1903BEFE8}"/>
                    </a:ext>
                  </a:extLst>
                </p14:cNvPr>
                <p14:cNvContentPartPr/>
                <p14:nvPr/>
              </p14:nvContentPartPr>
              <p14:xfrm>
                <a:off x="6086520" y="1484735"/>
                <a:ext cx="737640" cy="364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C43D91E-36F2-440F-A532-EBD1903BEFE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077520" y="1475735"/>
                  <a:ext cx="75528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35ACC7B-54AE-4B05-B32A-ECFF58C02367}"/>
                    </a:ext>
                  </a:extLst>
                </p14:cNvPr>
                <p14:cNvContentPartPr/>
                <p14:nvPr/>
              </p14:nvContentPartPr>
              <p14:xfrm>
                <a:off x="673200" y="2182055"/>
                <a:ext cx="1027800" cy="352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35ACC7B-54AE-4B05-B32A-ECFF58C0236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64197" y="2173055"/>
                  <a:ext cx="1045446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3D38825-F783-437D-A244-2EBA87F2C11D}"/>
                    </a:ext>
                  </a:extLst>
                </p14:cNvPr>
                <p14:cNvContentPartPr/>
                <p14:nvPr/>
              </p14:nvContentPartPr>
              <p14:xfrm>
                <a:off x="1378080" y="2157935"/>
                <a:ext cx="6840" cy="3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3D38825-F783-437D-A244-2EBA87F2C11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369530" y="2148935"/>
                  <a:ext cx="23598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4551770-32D4-4368-BFDD-56527EED4C89}"/>
                    </a:ext>
                  </a:extLst>
                </p14:cNvPr>
                <p14:cNvContentPartPr/>
                <p14:nvPr/>
              </p14:nvContentPartPr>
              <p14:xfrm>
                <a:off x="1869840" y="2459975"/>
                <a:ext cx="335880" cy="451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4551770-32D4-4368-BFDD-56527EED4C8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860850" y="2450982"/>
                  <a:ext cx="353501" cy="4690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3D7A04B-E484-48B5-A153-457414B294FB}"/>
                    </a:ext>
                  </a:extLst>
                </p14:cNvPr>
                <p14:cNvContentPartPr/>
                <p14:nvPr/>
              </p14:nvContentPartPr>
              <p14:xfrm>
                <a:off x="2237760" y="2535575"/>
                <a:ext cx="309960" cy="170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3D7A04B-E484-48B5-A153-457414B294F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228760" y="2526575"/>
                  <a:ext cx="3276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BE87CEE-9255-444A-B0E3-C4E4157BAE17}"/>
                    </a:ext>
                  </a:extLst>
                </p14:cNvPr>
                <p14:cNvContentPartPr/>
                <p14:nvPr/>
              </p14:nvContentPartPr>
              <p14:xfrm>
                <a:off x="2673720" y="2502095"/>
                <a:ext cx="6120" cy="116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BE87CEE-9255-444A-B0E3-C4E4157BAE1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664720" y="2493095"/>
                  <a:ext cx="237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A54558A-B39B-4553-B41B-FE823781DF4A}"/>
                    </a:ext>
                  </a:extLst>
                </p14:cNvPr>
                <p14:cNvContentPartPr/>
                <p14:nvPr/>
              </p14:nvContentPartPr>
              <p14:xfrm>
                <a:off x="2718000" y="2508575"/>
                <a:ext cx="11160" cy="117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A54558A-B39B-4553-B41B-FE823781DF4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709000" y="2499575"/>
                  <a:ext cx="288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4C74A7A-7B45-4821-97D3-BBC37254508A}"/>
                    </a:ext>
                  </a:extLst>
                </p14:cNvPr>
                <p14:cNvContentPartPr/>
                <p14:nvPr/>
              </p14:nvContentPartPr>
              <p14:xfrm>
                <a:off x="2591280" y="2498495"/>
                <a:ext cx="218520" cy="15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4C74A7A-7B45-4821-97D3-BBC37254508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582280" y="2489695"/>
                  <a:ext cx="236160" cy="33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ED5F4C0-BF1E-49A0-995F-6824BBCD5EC1}"/>
                    </a:ext>
                  </a:extLst>
                </p14:cNvPr>
                <p14:cNvContentPartPr/>
                <p14:nvPr/>
              </p14:nvContentPartPr>
              <p14:xfrm>
                <a:off x="2603880" y="2619095"/>
                <a:ext cx="182520" cy="31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ED5F4C0-BF1E-49A0-995F-6824BBCD5EC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594880" y="2610095"/>
                  <a:ext cx="200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2B3FA4C-5268-41D7-8411-5CE67F65F8ED}"/>
                    </a:ext>
                  </a:extLst>
                </p14:cNvPr>
                <p14:cNvContentPartPr/>
                <p14:nvPr/>
              </p14:nvContentPartPr>
              <p14:xfrm>
                <a:off x="2712600" y="2679935"/>
                <a:ext cx="153000" cy="81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2B3FA4C-5268-41D7-8411-5CE67F65F8E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703600" y="2670935"/>
                  <a:ext cx="1706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BDE1345-000D-4CD1-AE59-CEFF98417497}"/>
                    </a:ext>
                  </a:extLst>
                </p14:cNvPr>
                <p14:cNvContentPartPr/>
                <p14:nvPr/>
              </p14:nvContentPartPr>
              <p14:xfrm>
                <a:off x="2257920" y="2764175"/>
                <a:ext cx="335160" cy="220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BDE1345-000D-4CD1-AE59-CEFF9841749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248920" y="2755175"/>
                  <a:ext cx="3528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78F3EE0-97B4-47D5-9503-ABA278F11781}"/>
                    </a:ext>
                  </a:extLst>
                </p14:cNvPr>
                <p14:cNvContentPartPr/>
                <p14:nvPr/>
              </p14:nvContentPartPr>
              <p14:xfrm>
                <a:off x="2514600" y="2832935"/>
                <a:ext cx="68400" cy="10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78F3EE0-97B4-47D5-9503-ABA278F1178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505552" y="2823935"/>
                  <a:ext cx="86133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7575703-43EA-480A-A313-8C21E1441577}"/>
                    </a:ext>
                  </a:extLst>
                </p14:cNvPr>
                <p14:cNvContentPartPr/>
                <p14:nvPr/>
              </p14:nvContentPartPr>
              <p14:xfrm>
                <a:off x="2648160" y="2877215"/>
                <a:ext cx="31680" cy="78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7575703-43EA-480A-A313-8C21E144157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639160" y="2868215"/>
                  <a:ext cx="493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94EED3F-DF66-48D6-ACEA-990B3EB7402F}"/>
                    </a:ext>
                  </a:extLst>
                </p14:cNvPr>
                <p14:cNvContentPartPr/>
                <p14:nvPr/>
              </p14:nvContentPartPr>
              <p14:xfrm>
                <a:off x="2679480" y="2856335"/>
                <a:ext cx="39600" cy="111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94EED3F-DF66-48D6-ACEA-990B3EB7402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670480" y="2847306"/>
                  <a:ext cx="57240" cy="1289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2B4B8F5-A578-4238-B995-3937BF78992F}"/>
                    </a:ext>
                  </a:extLst>
                </p14:cNvPr>
                <p14:cNvContentPartPr/>
                <p14:nvPr/>
              </p14:nvContentPartPr>
              <p14:xfrm>
                <a:off x="2602800" y="2833295"/>
                <a:ext cx="157680" cy="30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2B4B8F5-A578-4238-B995-3937BF78992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593800" y="2824295"/>
                  <a:ext cx="1753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C15F50F-CD27-4247-AFC6-A4623829ABE7}"/>
                    </a:ext>
                  </a:extLst>
                </p14:cNvPr>
                <p14:cNvContentPartPr/>
                <p14:nvPr/>
              </p14:nvContentPartPr>
              <p14:xfrm>
                <a:off x="2570040" y="3000335"/>
                <a:ext cx="124560" cy="24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C15F50F-CD27-4247-AFC6-A4623829ABE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561040" y="2991335"/>
                  <a:ext cx="1422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4CFCC4F-68C6-48C6-9532-B9176EC863C3}"/>
                    </a:ext>
                  </a:extLst>
                </p14:cNvPr>
                <p14:cNvContentPartPr/>
                <p14:nvPr/>
              </p14:nvContentPartPr>
              <p14:xfrm>
                <a:off x="2663280" y="3025895"/>
                <a:ext cx="177480" cy="86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4CFCC4F-68C6-48C6-9532-B9176EC863C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654280" y="3016895"/>
                  <a:ext cx="1951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EB0FE95-C452-49EB-A635-7F446B16AAFF}"/>
                    </a:ext>
                  </a:extLst>
                </p14:cNvPr>
                <p14:cNvContentPartPr/>
                <p14:nvPr/>
              </p14:nvContentPartPr>
              <p14:xfrm>
                <a:off x="3194640" y="2523695"/>
                <a:ext cx="88200" cy="2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EB0FE95-C452-49EB-A635-7F446B16AAF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185677" y="2514695"/>
                  <a:ext cx="105768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23E612C-CD81-442A-8ECD-6C43048E70F5}"/>
                    </a:ext>
                  </a:extLst>
                </p14:cNvPr>
                <p14:cNvContentPartPr/>
                <p14:nvPr/>
              </p14:nvContentPartPr>
              <p14:xfrm>
                <a:off x="3411000" y="2432975"/>
                <a:ext cx="291240" cy="197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23E612C-CD81-442A-8ECD-6C43048E70F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402000" y="2423975"/>
                  <a:ext cx="3088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EEAEFEF-F3B5-4913-93B3-FDBA4A114E4C}"/>
                    </a:ext>
                  </a:extLst>
                </p14:cNvPr>
                <p14:cNvContentPartPr/>
                <p14:nvPr/>
              </p14:nvContentPartPr>
              <p14:xfrm>
                <a:off x="3650040" y="2444135"/>
                <a:ext cx="18360" cy="2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EEAEFEF-F3B5-4913-93B3-FDBA4A114E4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641040" y="2435135"/>
                  <a:ext cx="36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E30C2A8-0DCB-4CBA-B34F-13723B1C9205}"/>
                    </a:ext>
                  </a:extLst>
                </p14:cNvPr>
                <p14:cNvContentPartPr/>
                <p14:nvPr/>
              </p14:nvContentPartPr>
              <p14:xfrm>
                <a:off x="3794760" y="2490935"/>
                <a:ext cx="18720" cy="119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E30C2A8-0DCB-4CBA-B34F-13723B1C920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785760" y="2481935"/>
                  <a:ext cx="363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852299B-69D8-4321-9086-00A785D1DF5F}"/>
                    </a:ext>
                  </a:extLst>
                </p14:cNvPr>
                <p14:cNvContentPartPr/>
                <p14:nvPr/>
              </p14:nvContentPartPr>
              <p14:xfrm>
                <a:off x="3836520" y="2471495"/>
                <a:ext cx="22320" cy="117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852299B-69D8-4321-9086-00A785D1DF5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827663" y="2462495"/>
                  <a:ext cx="396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C6D08F8-DB99-4B14-8D9F-4832E933807F}"/>
                    </a:ext>
                  </a:extLst>
                </p14:cNvPr>
                <p14:cNvContentPartPr/>
                <p14:nvPr/>
              </p14:nvContentPartPr>
              <p14:xfrm>
                <a:off x="3727440" y="2463575"/>
                <a:ext cx="189360" cy="15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C6D08F8-DB99-4B14-8D9F-4832E933807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718440" y="2454784"/>
                  <a:ext cx="207000" cy="32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43564D2-E5BF-4B8B-ABE2-E8195AAB879C}"/>
                    </a:ext>
                  </a:extLst>
                </p14:cNvPr>
                <p14:cNvContentPartPr/>
                <p14:nvPr/>
              </p14:nvContentPartPr>
              <p14:xfrm>
                <a:off x="3714120" y="2596775"/>
                <a:ext cx="144720" cy="38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43564D2-E5BF-4B8B-ABE2-E8195AAB879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705098" y="2587775"/>
                  <a:ext cx="162404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55E348A-129D-4C9C-B249-752FCA0F3846}"/>
                    </a:ext>
                  </a:extLst>
                </p14:cNvPr>
                <p14:cNvContentPartPr/>
                <p14:nvPr/>
              </p14:nvContentPartPr>
              <p14:xfrm>
                <a:off x="3750840" y="2673815"/>
                <a:ext cx="15372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55E348A-129D-4C9C-B249-752FCA0F384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741840" y="2664815"/>
                  <a:ext cx="1713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E36F746-085C-4E40-BE3F-368F780E7637}"/>
                    </a:ext>
                  </a:extLst>
                </p14:cNvPr>
                <p14:cNvContentPartPr/>
                <p14:nvPr/>
              </p14:nvContentPartPr>
              <p14:xfrm>
                <a:off x="3396240" y="2801975"/>
                <a:ext cx="204120" cy="157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E36F746-085C-4E40-BE3F-368F780E763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387240" y="2792975"/>
                  <a:ext cx="2217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5C7F33E-8B2D-4245-B678-32C2EF179A50}"/>
                    </a:ext>
                  </a:extLst>
                </p14:cNvPr>
                <p14:cNvContentPartPr/>
                <p14:nvPr/>
              </p14:nvContentPartPr>
              <p14:xfrm>
                <a:off x="3698640" y="2862095"/>
                <a:ext cx="33840" cy="125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5C7F33E-8B2D-4245-B678-32C2EF179A5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689640" y="2853069"/>
                  <a:ext cx="51480" cy="1433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C797E97-172F-4F88-A8B0-46BF38B8DF85}"/>
                    </a:ext>
                  </a:extLst>
                </p14:cNvPr>
                <p14:cNvContentPartPr/>
                <p14:nvPr/>
              </p14:nvContentPartPr>
              <p14:xfrm>
                <a:off x="3781440" y="2836535"/>
                <a:ext cx="32760" cy="120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C797E97-172F-4F88-A8B0-46BF38B8DF8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72440" y="2827535"/>
                  <a:ext cx="504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32F4B49-06EF-4A8C-ADA0-0E6EDAEA4136}"/>
                    </a:ext>
                  </a:extLst>
                </p14:cNvPr>
                <p14:cNvContentPartPr/>
                <p14:nvPr/>
              </p14:nvContentPartPr>
              <p14:xfrm>
                <a:off x="3688200" y="2829335"/>
                <a:ext cx="169920" cy="27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32F4B49-06EF-4A8C-ADA0-0E6EDAEA413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79200" y="2820452"/>
                  <a:ext cx="187560" cy="44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CB329EC-E2A0-43AF-8989-369A66C6A564}"/>
                    </a:ext>
                  </a:extLst>
                </p14:cNvPr>
                <p14:cNvContentPartPr/>
                <p14:nvPr/>
              </p14:nvContentPartPr>
              <p14:xfrm>
                <a:off x="3618000" y="2999975"/>
                <a:ext cx="155880" cy="15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CB329EC-E2A0-43AF-8989-369A66C6A56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609000" y="2990975"/>
                  <a:ext cx="1735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D08AD0B-4686-4E77-B4FE-FC8096F2D914}"/>
                    </a:ext>
                  </a:extLst>
                </p14:cNvPr>
                <p14:cNvContentPartPr/>
                <p14:nvPr/>
              </p14:nvContentPartPr>
              <p14:xfrm>
                <a:off x="3725640" y="3019415"/>
                <a:ext cx="129600" cy="1332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D08AD0B-4686-4E77-B4FE-FC8096F2D91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716640" y="3010415"/>
                  <a:ext cx="1472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7E0EC7D-94D5-42A0-972C-05DE6EBE87C8}"/>
                    </a:ext>
                  </a:extLst>
                </p14:cNvPr>
                <p14:cNvContentPartPr/>
                <p14:nvPr/>
              </p14:nvContentPartPr>
              <p14:xfrm>
                <a:off x="3881520" y="2336135"/>
                <a:ext cx="185040" cy="732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7E0EC7D-94D5-42A0-972C-05DE6EBE87C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872520" y="2327139"/>
                  <a:ext cx="202680" cy="7498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E1436C8-7C16-4B95-8934-F0CC2FB2230E}"/>
                    </a:ext>
                  </a:extLst>
                </p14:cNvPr>
                <p14:cNvContentPartPr/>
                <p14:nvPr/>
              </p14:nvContentPartPr>
              <p14:xfrm>
                <a:off x="4158720" y="2379695"/>
                <a:ext cx="154800" cy="5540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E1436C8-7C16-4B95-8934-F0CC2FB2230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149720" y="2370689"/>
                  <a:ext cx="172440" cy="5716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6BE0A2F-5B0E-4F9C-A895-8F077A78BD1F}"/>
                    </a:ext>
                  </a:extLst>
                </p14:cNvPr>
                <p14:cNvContentPartPr/>
                <p14:nvPr/>
              </p14:nvContentPartPr>
              <p14:xfrm>
                <a:off x="4386960" y="2428655"/>
                <a:ext cx="148320" cy="235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6BE0A2F-5B0E-4F9C-A895-8F077A78BD1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377938" y="2419669"/>
                  <a:ext cx="166003" cy="2534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AB63FA5-B103-4676-9ED1-77E1BD8BEBC2}"/>
                    </a:ext>
                  </a:extLst>
                </p14:cNvPr>
                <p14:cNvContentPartPr/>
                <p14:nvPr/>
              </p14:nvContentPartPr>
              <p14:xfrm>
                <a:off x="4474800" y="2771375"/>
                <a:ext cx="129240" cy="293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AB63FA5-B103-4676-9ED1-77E1BD8BEBC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465775" y="2762386"/>
                  <a:ext cx="146929" cy="3106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CD613DE-76EB-4077-99BE-07B7EA2C87E2}"/>
                    </a:ext>
                  </a:extLst>
                </p14:cNvPr>
                <p14:cNvContentPartPr/>
                <p14:nvPr/>
              </p14:nvContentPartPr>
              <p14:xfrm>
                <a:off x="4673880" y="2346215"/>
                <a:ext cx="170280" cy="641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CD613DE-76EB-4077-99BE-07B7EA2C87E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664880" y="2337215"/>
                  <a:ext cx="187920" cy="65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B778FD7-036E-49C0-B9E9-1D537B2B36BA}"/>
                    </a:ext>
                  </a:extLst>
                </p14:cNvPr>
                <p14:cNvContentPartPr/>
                <p14:nvPr/>
              </p14:nvContentPartPr>
              <p14:xfrm>
                <a:off x="5016240" y="2687135"/>
                <a:ext cx="137160" cy="15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B778FD7-036E-49C0-B9E9-1D537B2B36B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007240" y="2678135"/>
                  <a:ext cx="1548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D0F21A5-CCB0-4F70-B647-BA88DD432B58}"/>
                    </a:ext>
                  </a:extLst>
                </p14:cNvPr>
                <p14:cNvContentPartPr/>
                <p14:nvPr/>
              </p14:nvContentPartPr>
              <p14:xfrm>
                <a:off x="4969080" y="2787935"/>
                <a:ext cx="159480" cy="21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D0F21A5-CCB0-4F70-B647-BA88DD432B5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960080" y="2778935"/>
                  <a:ext cx="1771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3FE1379-416A-44FF-96B8-7ACD50D91E94}"/>
                    </a:ext>
                  </a:extLst>
                </p14:cNvPr>
                <p14:cNvContentPartPr/>
                <p14:nvPr/>
              </p14:nvContentPartPr>
              <p14:xfrm>
                <a:off x="5712480" y="2206895"/>
                <a:ext cx="272520" cy="627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3FE1379-416A-44FF-96B8-7ACD50D91E9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703480" y="2197895"/>
                  <a:ext cx="29016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784AE06-2BED-4D9D-83D7-5D615D6A5229}"/>
                    </a:ext>
                  </a:extLst>
                </p14:cNvPr>
                <p14:cNvContentPartPr/>
                <p14:nvPr/>
              </p14:nvContentPartPr>
              <p14:xfrm>
                <a:off x="6113520" y="2281415"/>
                <a:ext cx="135720" cy="185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784AE06-2BED-4D9D-83D7-5D615D6A522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104520" y="2272397"/>
                  <a:ext cx="153360" cy="2027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5D9316E-1E76-4BD1-BBB7-E6C8CF96592C}"/>
                    </a:ext>
                  </a:extLst>
                </p14:cNvPr>
                <p14:cNvContentPartPr/>
                <p14:nvPr/>
              </p14:nvContentPartPr>
              <p14:xfrm>
                <a:off x="6078240" y="2693615"/>
                <a:ext cx="32760" cy="2120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5D9316E-1E76-4BD1-BBB7-E6C8CF96592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069240" y="2684615"/>
                  <a:ext cx="504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A71B56C-5948-4A7A-9FED-8538BC465CD1}"/>
                    </a:ext>
                  </a:extLst>
                </p14:cNvPr>
                <p14:cNvContentPartPr/>
                <p14:nvPr/>
              </p14:nvContentPartPr>
              <p14:xfrm>
                <a:off x="6523920" y="2373575"/>
                <a:ext cx="147600" cy="8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A71B56C-5948-4A7A-9FED-8538BC465CD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514920" y="2364575"/>
                  <a:ext cx="1652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3810ED4-0AD4-4302-93B8-D70CB6EA14B6}"/>
                    </a:ext>
                  </a:extLst>
                </p14:cNvPr>
                <p14:cNvContentPartPr/>
                <p14:nvPr/>
              </p14:nvContentPartPr>
              <p14:xfrm>
                <a:off x="6837120" y="2177735"/>
                <a:ext cx="3600" cy="229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3810ED4-0AD4-4302-93B8-D70CB6EA14B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828120" y="2168735"/>
                  <a:ext cx="212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328C5AE-3E5C-46F0-AE90-0F92E2154BB4}"/>
                    </a:ext>
                  </a:extLst>
                </p14:cNvPr>
                <p14:cNvContentPartPr/>
                <p14:nvPr/>
              </p14:nvContentPartPr>
              <p14:xfrm>
                <a:off x="6535440" y="2695055"/>
                <a:ext cx="171360" cy="188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328C5AE-3E5C-46F0-AE90-0F92E2154BB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526440" y="2686055"/>
                  <a:ext cx="1890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814412E-0262-4757-BE21-34EE5BD19456}"/>
                    </a:ext>
                  </a:extLst>
                </p14:cNvPr>
                <p14:cNvContentPartPr/>
                <p14:nvPr/>
              </p14:nvContentPartPr>
              <p14:xfrm>
                <a:off x="6976800" y="2123375"/>
                <a:ext cx="215640" cy="686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814412E-0262-4757-BE21-34EE5BD1945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967800" y="2114375"/>
                  <a:ext cx="233280" cy="70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51E9291-3B29-4B9D-AAAE-CCC98E5151B8}"/>
                    </a:ext>
                  </a:extLst>
                </p14:cNvPr>
                <p14:cNvContentPartPr/>
                <p14:nvPr/>
              </p14:nvContentPartPr>
              <p14:xfrm>
                <a:off x="7222680" y="2153615"/>
                <a:ext cx="246600" cy="563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51E9291-3B29-4B9D-AAAE-CCC98E5151B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213680" y="2144615"/>
                  <a:ext cx="26424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AE8DF20-FDE6-4851-9B43-33AB10C1B45E}"/>
                    </a:ext>
                  </a:extLst>
                </p14:cNvPr>
                <p14:cNvContentPartPr/>
                <p14:nvPr/>
              </p14:nvContentPartPr>
              <p14:xfrm>
                <a:off x="7541640" y="2234975"/>
                <a:ext cx="134640" cy="220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AE8DF20-FDE6-4851-9B43-33AB10C1B45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532640" y="2225960"/>
                  <a:ext cx="152280" cy="2379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0644F6F-223A-420A-919C-9F517757892E}"/>
                    </a:ext>
                  </a:extLst>
                </p14:cNvPr>
                <p14:cNvContentPartPr/>
                <p14:nvPr/>
              </p14:nvContentPartPr>
              <p14:xfrm>
                <a:off x="7558560" y="2495975"/>
                <a:ext cx="178560" cy="3567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0644F6F-223A-420A-919C-9F517757892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549560" y="2486975"/>
                  <a:ext cx="19620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40D3670-AB24-41EF-A848-4E5FF1A99216}"/>
                    </a:ext>
                  </a:extLst>
                </p14:cNvPr>
                <p14:cNvContentPartPr/>
                <p14:nvPr/>
              </p14:nvContentPartPr>
              <p14:xfrm>
                <a:off x="7775640" y="2042375"/>
                <a:ext cx="186480" cy="688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40D3670-AB24-41EF-A848-4E5FF1A9921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766640" y="2033375"/>
                  <a:ext cx="20412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F5A268B-FC42-4B1A-B622-BB9D76392D5B}"/>
                    </a:ext>
                  </a:extLst>
                </p14:cNvPr>
                <p14:cNvContentPartPr/>
                <p14:nvPr/>
              </p14:nvContentPartPr>
              <p14:xfrm>
                <a:off x="597600" y="3445295"/>
                <a:ext cx="2160" cy="39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F5A268B-FC42-4B1A-B622-BB9D76392D5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88600" y="3436295"/>
                  <a:ext cx="198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D0EC0FA-2ABA-4F6F-B3D8-749F860077F7}"/>
                    </a:ext>
                  </a:extLst>
                </p14:cNvPr>
                <p14:cNvContentPartPr/>
                <p14:nvPr/>
              </p14:nvContentPartPr>
              <p14:xfrm>
                <a:off x="677160" y="3256655"/>
                <a:ext cx="16560" cy="44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D0EC0FA-2ABA-4F6F-B3D8-749F860077F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68351" y="3247655"/>
                  <a:ext cx="33825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D32EFBE-B6E0-4AED-8AC1-8CB12BF9F7B1}"/>
                    </a:ext>
                  </a:extLst>
                </p14:cNvPr>
                <p14:cNvContentPartPr/>
                <p14:nvPr/>
              </p14:nvContentPartPr>
              <p14:xfrm>
                <a:off x="830160" y="3467615"/>
                <a:ext cx="360" cy="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D32EFBE-B6E0-4AED-8AC1-8CB12BF9F7B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21160" y="34586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030BBC5-4EE6-47D9-9FF7-C4ACD4B510DC}"/>
                    </a:ext>
                  </a:extLst>
                </p14:cNvPr>
                <p14:cNvContentPartPr/>
                <p14:nvPr/>
              </p14:nvContentPartPr>
              <p14:xfrm>
                <a:off x="1352520" y="3298775"/>
                <a:ext cx="178920" cy="279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030BBC5-4EE6-47D9-9FF7-C4ACD4B510D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343520" y="3289775"/>
                  <a:ext cx="1965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AC6BA81-C68C-454D-A9AB-DA000F753CCF}"/>
                    </a:ext>
                  </a:extLst>
                </p14:cNvPr>
                <p14:cNvContentPartPr/>
                <p14:nvPr/>
              </p14:nvContentPartPr>
              <p14:xfrm>
                <a:off x="1689480" y="3144335"/>
                <a:ext cx="41400" cy="246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AC6BA81-C68C-454D-A9AB-DA000F753CC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680480" y="3135322"/>
                  <a:ext cx="59040" cy="2639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F1776BD-B48E-43AC-8255-A7F5BB31F94F}"/>
                    </a:ext>
                  </a:extLst>
                </p14:cNvPr>
                <p14:cNvContentPartPr/>
                <p14:nvPr/>
              </p14:nvContentPartPr>
              <p14:xfrm>
                <a:off x="1618920" y="3337655"/>
                <a:ext cx="188640" cy="3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F1776BD-B48E-43AC-8255-A7F5BB31F94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609920" y="3328655"/>
                  <a:ext cx="2062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56A29BA-E126-49DD-B5DD-2E3A80ABB2D4}"/>
                    </a:ext>
                  </a:extLst>
                </p14:cNvPr>
                <p14:cNvContentPartPr/>
                <p14:nvPr/>
              </p14:nvContentPartPr>
              <p14:xfrm>
                <a:off x="1913040" y="3518375"/>
                <a:ext cx="165960" cy="3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56A29BA-E126-49DD-B5DD-2E3A80ABB2D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904040" y="3509375"/>
                  <a:ext cx="1836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837E9E1-7E96-44EA-97A8-1EDDD11B4E0D}"/>
                    </a:ext>
                  </a:extLst>
                </p14:cNvPr>
                <p14:cNvContentPartPr/>
                <p14:nvPr/>
              </p14:nvContentPartPr>
              <p14:xfrm>
                <a:off x="1908720" y="3591095"/>
                <a:ext cx="193680" cy="21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837E9E1-7E96-44EA-97A8-1EDDD11B4E0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899720" y="3581942"/>
                  <a:ext cx="211320" cy="395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D097771-0F9C-466A-AD8A-5BD918164C34}"/>
                    </a:ext>
                  </a:extLst>
                </p14:cNvPr>
                <p14:cNvContentPartPr/>
                <p14:nvPr/>
              </p14:nvContentPartPr>
              <p14:xfrm>
                <a:off x="2455200" y="3437375"/>
                <a:ext cx="236880" cy="239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D097771-0F9C-466A-AD8A-5BD918164C3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446200" y="3428375"/>
                  <a:ext cx="2545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D79C870-A62B-49DF-B0FA-0A9A1762E471}"/>
                    </a:ext>
                  </a:extLst>
                </p14:cNvPr>
                <p14:cNvContentPartPr/>
                <p14:nvPr/>
              </p14:nvContentPartPr>
              <p14:xfrm>
                <a:off x="2719080" y="3282575"/>
                <a:ext cx="285840" cy="703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D79C870-A62B-49DF-B0FA-0A9A1762E47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710080" y="3273570"/>
                  <a:ext cx="303480" cy="7210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DD9F357-E1EE-4E1A-8DCD-0A5B2FB60B13}"/>
                    </a:ext>
                  </a:extLst>
                </p14:cNvPr>
                <p14:cNvContentPartPr/>
                <p14:nvPr/>
              </p14:nvContentPartPr>
              <p14:xfrm>
                <a:off x="3031560" y="3410735"/>
                <a:ext cx="158760" cy="1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DD9F357-E1EE-4E1A-8DCD-0A5B2FB60B1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022560" y="3403985"/>
                  <a:ext cx="176400" cy="143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A239CA2-2BE6-4B71-ABEE-C99647B77930}"/>
                    </a:ext>
                  </a:extLst>
                </p14:cNvPr>
                <p14:cNvContentPartPr/>
                <p14:nvPr/>
              </p14:nvContentPartPr>
              <p14:xfrm>
                <a:off x="3251520" y="3219215"/>
                <a:ext cx="276120" cy="372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A239CA2-2BE6-4B71-ABEE-C99647B7793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242508" y="3210215"/>
                  <a:ext cx="293783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67EB144-A909-4C18-B97D-E2B8196D020B}"/>
                    </a:ext>
                  </a:extLst>
                </p14:cNvPr>
                <p14:cNvContentPartPr/>
                <p14:nvPr/>
              </p14:nvContentPartPr>
              <p14:xfrm>
                <a:off x="3287880" y="3487055"/>
                <a:ext cx="541080" cy="5572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67EB144-A909-4C18-B97D-E2B8196D020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278880" y="3478055"/>
                  <a:ext cx="55872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EC63075-6375-4CDC-ABDE-B8370A7202D9}"/>
                    </a:ext>
                  </a:extLst>
                </p14:cNvPr>
                <p14:cNvContentPartPr/>
                <p14:nvPr/>
              </p14:nvContentPartPr>
              <p14:xfrm>
                <a:off x="3521160" y="3265295"/>
                <a:ext cx="407880" cy="8791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EC63075-6375-4CDC-ABDE-B8370A7202D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512160" y="3256291"/>
                  <a:ext cx="425520" cy="8967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6A37DF0-78D9-4030-914D-B119F2D6CCCC}"/>
                    </a:ext>
                  </a:extLst>
                </p14:cNvPr>
                <p14:cNvContentPartPr/>
                <p14:nvPr/>
              </p14:nvContentPartPr>
              <p14:xfrm>
                <a:off x="2746080" y="3217415"/>
                <a:ext cx="365040" cy="8982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6A37DF0-78D9-4030-914D-B119F2D6CCC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737071" y="3208415"/>
                  <a:ext cx="382697" cy="91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9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A10C3BB-E9C5-45C6-8844-15FFAAE8E6BB}"/>
                  </a:ext>
                </a:extLst>
              </p14:cNvPr>
              <p14:cNvContentPartPr/>
              <p14:nvPr/>
            </p14:nvContentPartPr>
            <p14:xfrm>
              <a:off x="4392720" y="3548255"/>
              <a:ext cx="384840" cy="2199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A10C3BB-E9C5-45C6-8844-15FFAAE8E6BB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4383720" y="3539255"/>
                <a:ext cx="402480" cy="23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E91D820-67A4-4593-B8C0-18A2A0CE4E78}"/>
              </a:ext>
            </a:extLst>
          </p:cNvPr>
          <p:cNvGrpSpPr/>
          <p:nvPr/>
        </p:nvGrpSpPr>
        <p:grpSpPr>
          <a:xfrm>
            <a:off x="5321520" y="3233615"/>
            <a:ext cx="1360080" cy="495720"/>
            <a:chOff x="5321520" y="3233615"/>
            <a:chExt cx="1360080" cy="495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FF1810F-D5FB-40DB-9BA2-347FA64E2F8E}"/>
                    </a:ext>
                  </a:extLst>
                </p14:cNvPr>
                <p14:cNvContentPartPr/>
                <p14:nvPr/>
              </p14:nvContentPartPr>
              <p14:xfrm>
                <a:off x="5321520" y="3303095"/>
                <a:ext cx="283320" cy="232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FF1810F-D5FB-40DB-9BA2-347FA64E2F8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312520" y="3294095"/>
                  <a:ext cx="3009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79A6E08-D5E7-491E-8F43-0BDBC2637038}"/>
                    </a:ext>
                  </a:extLst>
                </p14:cNvPr>
                <p14:cNvContentPartPr/>
                <p14:nvPr/>
              </p14:nvContentPartPr>
              <p14:xfrm>
                <a:off x="5757120" y="3270335"/>
                <a:ext cx="114480" cy="3682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79A6E08-D5E7-491E-8F43-0BDBC263703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748120" y="3261335"/>
                  <a:ext cx="132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1EF9707-1E4F-4CB4-97C3-D4F258674AA8}"/>
                    </a:ext>
                  </a:extLst>
                </p14:cNvPr>
                <p14:cNvContentPartPr/>
                <p14:nvPr/>
              </p14:nvContentPartPr>
              <p14:xfrm>
                <a:off x="5951160" y="3441335"/>
                <a:ext cx="153360" cy="100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1EF9707-1E4F-4CB4-97C3-D4F258674AA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942181" y="3432645"/>
                  <a:ext cx="170959" cy="271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277A8B1-6793-4465-8F67-7C25FA7DFA73}"/>
                    </a:ext>
                  </a:extLst>
                </p14:cNvPr>
                <p14:cNvContentPartPr/>
                <p14:nvPr/>
              </p14:nvContentPartPr>
              <p14:xfrm>
                <a:off x="6238800" y="3233615"/>
                <a:ext cx="209880" cy="424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277A8B1-6793-4465-8F67-7C25FA7DFA7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229785" y="3224615"/>
                  <a:ext cx="22755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A10FF97-95EB-4AA5-82D8-6B9F7E44CB15}"/>
                    </a:ext>
                  </a:extLst>
                </p14:cNvPr>
                <p14:cNvContentPartPr/>
                <p14:nvPr/>
              </p14:nvContentPartPr>
              <p14:xfrm>
                <a:off x="6448680" y="3628895"/>
                <a:ext cx="164880" cy="100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A10FF97-95EB-4AA5-82D8-6B9F7E44CB1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439680" y="3619927"/>
                  <a:ext cx="182520" cy="1180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AC259A5-3E0B-4861-BD51-C5D7632C9C35}"/>
                    </a:ext>
                  </a:extLst>
                </p14:cNvPr>
                <p14:cNvContentPartPr/>
                <p14:nvPr/>
              </p14:nvContentPartPr>
              <p14:xfrm>
                <a:off x="6639480" y="3570215"/>
                <a:ext cx="42120" cy="147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AC259A5-3E0B-4861-BD51-C5D7632C9C3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630480" y="3561215"/>
                  <a:ext cx="5976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5CEC57B-786D-4165-8B66-8060D5995382}"/>
              </a:ext>
            </a:extLst>
          </p:cNvPr>
          <p:cNvGrpSpPr/>
          <p:nvPr/>
        </p:nvGrpSpPr>
        <p:grpSpPr>
          <a:xfrm>
            <a:off x="6884280" y="3294095"/>
            <a:ext cx="619200" cy="582480"/>
            <a:chOff x="6884280" y="3294095"/>
            <a:chExt cx="619200" cy="582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0F9D77E-84B0-4245-9454-E045B8784DD8}"/>
                    </a:ext>
                  </a:extLst>
                </p14:cNvPr>
                <p14:cNvContentPartPr/>
                <p14:nvPr/>
              </p14:nvContentPartPr>
              <p14:xfrm>
                <a:off x="6884280" y="3294095"/>
                <a:ext cx="160920" cy="3380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0F9D77E-84B0-4245-9454-E045B8784DD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875280" y="3285095"/>
                  <a:ext cx="17856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EB8AEFB-2F0D-418D-8F61-D9DAA1D751A3}"/>
                    </a:ext>
                  </a:extLst>
                </p14:cNvPr>
                <p14:cNvContentPartPr/>
                <p14:nvPr/>
              </p14:nvContentPartPr>
              <p14:xfrm>
                <a:off x="7112160" y="3579215"/>
                <a:ext cx="1440" cy="259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EB8AEFB-2F0D-418D-8F61-D9DAA1D751A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100160" y="3570215"/>
                  <a:ext cx="249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9731C7E-E859-49AA-81BB-EE420B899F4B}"/>
                    </a:ext>
                  </a:extLst>
                </p14:cNvPr>
                <p14:cNvContentPartPr/>
                <p14:nvPr/>
              </p14:nvContentPartPr>
              <p14:xfrm>
                <a:off x="7172640" y="3614495"/>
                <a:ext cx="9720" cy="208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9731C7E-E859-49AA-81BB-EE420B899F4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163640" y="3605511"/>
                  <a:ext cx="27360" cy="226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1B7253A-FFEE-4DDA-AB72-FDA489AF291D}"/>
                    </a:ext>
                  </a:extLst>
                </p14:cNvPr>
                <p14:cNvContentPartPr/>
                <p14:nvPr/>
              </p14:nvContentPartPr>
              <p14:xfrm>
                <a:off x="7268040" y="3326495"/>
                <a:ext cx="235440" cy="550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1B7253A-FFEE-4DDA-AB72-FDA489AF291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259040" y="3317495"/>
                  <a:ext cx="253080" cy="56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EFC279A-1AD4-40A3-B9F3-D49E4990964A}"/>
              </a:ext>
            </a:extLst>
          </p:cNvPr>
          <p:cNvGrpSpPr/>
          <p:nvPr/>
        </p:nvGrpSpPr>
        <p:grpSpPr>
          <a:xfrm>
            <a:off x="620280" y="4283375"/>
            <a:ext cx="381600" cy="565200"/>
            <a:chOff x="620280" y="4283375"/>
            <a:chExt cx="381600" cy="565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D3DAB46-A894-4886-A621-BC5DE408D743}"/>
                    </a:ext>
                  </a:extLst>
                </p14:cNvPr>
                <p14:cNvContentPartPr/>
                <p14:nvPr/>
              </p14:nvContentPartPr>
              <p14:xfrm>
                <a:off x="628560" y="4399295"/>
                <a:ext cx="164520" cy="2440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D3DAB46-A894-4886-A621-BC5DE408D74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19560" y="4390295"/>
                  <a:ext cx="1821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9E9341D-A744-481A-B48D-E0BC244899E6}"/>
                    </a:ext>
                  </a:extLst>
                </p14:cNvPr>
                <p14:cNvContentPartPr/>
                <p14:nvPr/>
              </p14:nvContentPartPr>
              <p14:xfrm>
                <a:off x="620280" y="4283375"/>
                <a:ext cx="381600" cy="5652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9E9341D-A744-481A-B48D-E0BC244899E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11280" y="4274369"/>
                  <a:ext cx="399240" cy="58285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4D01A52-D0DF-40DC-AA87-8E8F8815C968}"/>
              </a:ext>
            </a:extLst>
          </p:cNvPr>
          <p:cNvGrpSpPr/>
          <p:nvPr/>
        </p:nvGrpSpPr>
        <p:grpSpPr>
          <a:xfrm>
            <a:off x="1271160" y="4388135"/>
            <a:ext cx="2703600" cy="607320"/>
            <a:chOff x="1271160" y="4388135"/>
            <a:chExt cx="2703600" cy="607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CF195ED-1D25-4B9B-A76F-FFAA7A6A8C2F}"/>
                    </a:ext>
                  </a:extLst>
                </p14:cNvPr>
                <p14:cNvContentPartPr/>
                <p14:nvPr/>
              </p14:nvContentPartPr>
              <p14:xfrm>
                <a:off x="1271160" y="4405415"/>
                <a:ext cx="324720" cy="4428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CF195ED-1D25-4B9B-A76F-FFAA7A6A8C2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262160" y="4396408"/>
                  <a:ext cx="342360" cy="4604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E62FBBC-0BD0-4999-85DF-E2D02D8A0269}"/>
                    </a:ext>
                  </a:extLst>
                </p14:cNvPr>
                <p14:cNvContentPartPr/>
                <p14:nvPr/>
              </p14:nvContentPartPr>
              <p14:xfrm>
                <a:off x="1735920" y="4504415"/>
                <a:ext cx="251640" cy="2394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E62FBBC-0BD0-4999-85DF-E2D02D8A026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726920" y="4495429"/>
                  <a:ext cx="269280" cy="2570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D2443AE-7507-4F28-89A3-301337B3AE7C}"/>
                    </a:ext>
                  </a:extLst>
                </p14:cNvPr>
                <p14:cNvContentPartPr/>
                <p14:nvPr/>
              </p14:nvContentPartPr>
              <p14:xfrm>
                <a:off x="2171520" y="4559855"/>
                <a:ext cx="149760" cy="54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D2443AE-7507-4F28-89A3-301337B3AE7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162520" y="4550212"/>
                  <a:ext cx="167400" cy="24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81424E2-4451-4825-84E0-52B0100E2B4C}"/>
                    </a:ext>
                  </a:extLst>
                </p14:cNvPr>
                <p14:cNvContentPartPr/>
                <p14:nvPr/>
              </p14:nvContentPartPr>
              <p14:xfrm>
                <a:off x="2118960" y="4645175"/>
                <a:ext cx="177120" cy="309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81424E2-4451-4825-84E0-52B0100E2B4C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109960" y="4636175"/>
                  <a:ext cx="1947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9A7119E-232A-4C74-A781-E3B040C4DA4E}"/>
                    </a:ext>
                  </a:extLst>
                </p14:cNvPr>
                <p14:cNvContentPartPr/>
                <p14:nvPr/>
              </p14:nvContentPartPr>
              <p14:xfrm>
                <a:off x="2458080" y="4388135"/>
                <a:ext cx="173520" cy="5821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9A7119E-232A-4C74-A781-E3B040C4DA4E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449061" y="4379135"/>
                  <a:ext cx="191197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6699804-5668-4934-9CC7-428E815EC1BB}"/>
                    </a:ext>
                  </a:extLst>
                </p14:cNvPr>
                <p14:cNvContentPartPr/>
                <p14:nvPr/>
              </p14:nvContentPartPr>
              <p14:xfrm>
                <a:off x="2793960" y="4559495"/>
                <a:ext cx="170640" cy="1890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6699804-5668-4934-9CC7-428E815EC1BB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784960" y="4550512"/>
                  <a:ext cx="188280" cy="2066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138D605-6E80-4BAC-916B-8295E64771E5}"/>
                    </a:ext>
                  </a:extLst>
                </p14:cNvPr>
                <p14:cNvContentPartPr/>
                <p14:nvPr/>
              </p14:nvContentPartPr>
              <p14:xfrm>
                <a:off x="3061800" y="4728335"/>
                <a:ext cx="14760" cy="1180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138D605-6E80-4BAC-916B-8295E64771E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053014" y="4719335"/>
                  <a:ext cx="319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DADAFDD-8965-465F-8B11-26FB5EF1E15E}"/>
                    </a:ext>
                  </a:extLst>
                </p14:cNvPr>
                <p14:cNvContentPartPr/>
                <p14:nvPr/>
              </p14:nvContentPartPr>
              <p14:xfrm>
                <a:off x="3204360" y="4719695"/>
                <a:ext cx="45000" cy="1764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DADAFDD-8965-465F-8B11-26FB5EF1E15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195360" y="4710713"/>
                  <a:ext cx="62640" cy="1940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2B29EB4-387A-408B-B99B-64E2DACD136E}"/>
                    </a:ext>
                  </a:extLst>
                </p14:cNvPr>
                <p14:cNvContentPartPr/>
                <p14:nvPr/>
              </p14:nvContentPartPr>
              <p14:xfrm>
                <a:off x="3378960" y="4568855"/>
                <a:ext cx="93240" cy="195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2B29EB4-387A-408B-B99B-64E2DACD136E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369960" y="4559855"/>
                  <a:ext cx="1108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E272E66-1927-493F-B34B-DE793345EE66}"/>
                    </a:ext>
                  </a:extLst>
                </p14:cNvPr>
                <p14:cNvContentPartPr/>
                <p14:nvPr/>
              </p14:nvContentPartPr>
              <p14:xfrm>
                <a:off x="3533400" y="4703495"/>
                <a:ext cx="180720" cy="180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E272E66-1927-493F-B34B-DE793345EE6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524400" y="4694495"/>
                  <a:ext cx="1983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7F449F3-C30F-492E-AE3D-E0B5FEA3CD62}"/>
                    </a:ext>
                  </a:extLst>
                </p14:cNvPr>
                <p14:cNvContentPartPr/>
                <p14:nvPr/>
              </p14:nvContentPartPr>
              <p14:xfrm>
                <a:off x="3795480" y="4419455"/>
                <a:ext cx="179280" cy="5760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7F449F3-C30F-492E-AE3D-E0B5FEA3CD62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786480" y="4410455"/>
                  <a:ext cx="196920" cy="59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8DFCD38-F0E9-4DE3-84CE-BB2B55D87923}"/>
                  </a:ext>
                </a:extLst>
              </p14:cNvPr>
              <p14:cNvContentPartPr/>
              <p14:nvPr/>
            </p14:nvContentPartPr>
            <p14:xfrm>
              <a:off x="4204800" y="4568855"/>
              <a:ext cx="267120" cy="1965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8DFCD38-F0E9-4DE3-84CE-BB2B55D87923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4195800" y="4559855"/>
                <a:ext cx="284760" cy="21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3FDCCB2-2B4C-41D9-BE8E-0AE4E44E49FA}"/>
              </a:ext>
            </a:extLst>
          </p:cNvPr>
          <p:cNvGrpSpPr/>
          <p:nvPr/>
        </p:nvGrpSpPr>
        <p:grpSpPr>
          <a:xfrm>
            <a:off x="4719960" y="4437455"/>
            <a:ext cx="209160" cy="346320"/>
            <a:chOff x="4719960" y="4437455"/>
            <a:chExt cx="209160" cy="346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0575026-0663-4464-9DCF-6D7F3BF0A3C5}"/>
                    </a:ext>
                  </a:extLst>
                </p14:cNvPr>
                <p14:cNvContentPartPr/>
                <p14:nvPr/>
              </p14:nvContentPartPr>
              <p14:xfrm>
                <a:off x="4762080" y="4437455"/>
                <a:ext cx="146520" cy="3463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0575026-0663-4464-9DCF-6D7F3BF0A3C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753058" y="4428455"/>
                  <a:ext cx="164203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5741CD0-7C79-40C7-8918-BCC604EFA38A}"/>
                    </a:ext>
                  </a:extLst>
                </p14:cNvPr>
                <p14:cNvContentPartPr/>
                <p14:nvPr/>
              </p14:nvContentPartPr>
              <p14:xfrm>
                <a:off x="4719960" y="4502975"/>
                <a:ext cx="209160" cy="2268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5741CD0-7C79-40C7-8918-BCC604EFA38A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710960" y="4493975"/>
                  <a:ext cx="22680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32B2435F-B787-454B-AAAF-DB01B905E36D}"/>
              </a:ext>
            </a:extLst>
          </p:cNvPr>
          <p:cNvGrpSpPr/>
          <p:nvPr/>
        </p:nvGrpSpPr>
        <p:grpSpPr>
          <a:xfrm>
            <a:off x="5118480" y="4466975"/>
            <a:ext cx="829800" cy="357840"/>
            <a:chOff x="5118480" y="4466975"/>
            <a:chExt cx="829800" cy="357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E60C74C-9409-44A0-9EA7-9ED919F742E7}"/>
                    </a:ext>
                  </a:extLst>
                </p14:cNvPr>
                <p14:cNvContentPartPr/>
                <p14:nvPr/>
              </p14:nvContentPartPr>
              <p14:xfrm>
                <a:off x="5170320" y="4595495"/>
                <a:ext cx="137880" cy="140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E60C74C-9409-44A0-9EA7-9ED919F742E7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161296" y="4586495"/>
                  <a:ext cx="155566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1A7F86C-AEFD-4311-B813-FF5934A54D76}"/>
                    </a:ext>
                  </a:extLst>
                </p14:cNvPr>
                <p14:cNvContentPartPr/>
                <p14:nvPr/>
              </p14:nvContentPartPr>
              <p14:xfrm>
                <a:off x="5118480" y="4675415"/>
                <a:ext cx="240840" cy="46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1A7F86C-AEFD-4311-B813-FF5934A54D76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109480" y="4666415"/>
                  <a:ext cx="258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CD8C362-50F3-4CBD-967F-AC2600041176}"/>
                    </a:ext>
                  </a:extLst>
                </p14:cNvPr>
                <p14:cNvContentPartPr/>
                <p14:nvPr/>
              </p14:nvContentPartPr>
              <p14:xfrm>
                <a:off x="5469120" y="4514495"/>
                <a:ext cx="90000" cy="3103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CD8C362-50F3-4CBD-967F-AC260004117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460120" y="4505495"/>
                  <a:ext cx="1076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18CF3E3-D927-4CB1-A267-7ACAF7F9D042}"/>
                    </a:ext>
                  </a:extLst>
                </p14:cNvPr>
                <p14:cNvContentPartPr/>
                <p14:nvPr/>
              </p14:nvContentPartPr>
              <p14:xfrm>
                <a:off x="5534280" y="4570655"/>
                <a:ext cx="41040" cy="2368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18CF3E3-D927-4CB1-A267-7ACAF7F9D04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525200" y="4561655"/>
                  <a:ext cx="58836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719A96A-B4FC-4415-B4B0-69C909A7D2E1}"/>
                    </a:ext>
                  </a:extLst>
                </p14:cNvPr>
                <p14:cNvContentPartPr/>
                <p14:nvPr/>
              </p14:nvContentPartPr>
              <p14:xfrm>
                <a:off x="5555520" y="4542935"/>
                <a:ext cx="131760" cy="255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719A96A-B4FC-4415-B4B0-69C909A7D2E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546520" y="4533935"/>
                  <a:ext cx="1494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0119075-C839-4C1C-B7EC-EE731440113D}"/>
                    </a:ext>
                  </a:extLst>
                </p14:cNvPr>
                <p14:cNvContentPartPr/>
                <p14:nvPr/>
              </p14:nvContentPartPr>
              <p14:xfrm>
                <a:off x="5732640" y="4466975"/>
                <a:ext cx="215640" cy="972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0119075-C839-4C1C-B7EC-EE731440113D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723625" y="4457975"/>
                  <a:ext cx="233309" cy="11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5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AC4045F-43A1-4DC7-8B20-9C1FD6960FC3}"/>
                  </a:ext>
                </a:extLst>
              </p14:cNvPr>
              <p14:cNvContentPartPr/>
              <p14:nvPr/>
            </p14:nvContentPartPr>
            <p14:xfrm>
              <a:off x="6454800" y="4454735"/>
              <a:ext cx="665280" cy="3999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AC4045F-43A1-4DC7-8B20-9C1FD6960FC3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6445800" y="4445735"/>
                <a:ext cx="68292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7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45721CEE-8D7B-4789-9753-B218F4E5D4C9}"/>
                  </a:ext>
                </a:extLst>
              </p14:cNvPr>
              <p14:cNvContentPartPr/>
              <p14:nvPr/>
            </p14:nvContentPartPr>
            <p14:xfrm>
              <a:off x="7622280" y="4573535"/>
              <a:ext cx="876600" cy="2412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45721CEE-8D7B-4789-9753-B218F4E5D4C9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7613280" y="4564522"/>
                <a:ext cx="894240" cy="258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9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78A43469-C404-4441-88F0-0CBC2F7578A0}"/>
                  </a:ext>
                </a:extLst>
              </p14:cNvPr>
              <p14:cNvContentPartPr/>
              <p14:nvPr/>
            </p14:nvContentPartPr>
            <p14:xfrm>
              <a:off x="8233200" y="4383455"/>
              <a:ext cx="11520" cy="237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78A43469-C404-4441-88F0-0CBC2F7578A0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8224200" y="4374455"/>
                <a:ext cx="29160" cy="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36D8A62-A1DE-45FE-9DD8-2B39F100FF21}"/>
              </a:ext>
            </a:extLst>
          </p:cNvPr>
          <p:cNvGrpSpPr/>
          <p:nvPr/>
        </p:nvGrpSpPr>
        <p:grpSpPr>
          <a:xfrm>
            <a:off x="8883000" y="4184015"/>
            <a:ext cx="1892880" cy="435960"/>
            <a:chOff x="8883000" y="4184015"/>
            <a:chExt cx="1892880" cy="435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26F4116-E015-4177-9C16-2B1E487090D4}"/>
                    </a:ext>
                  </a:extLst>
                </p14:cNvPr>
                <p14:cNvContentPartPr/>
                <p14:nvPr/>
              </p14:nvContentPartPr>
              <p14:xfrm>
                <a:off x="8883000" y="4380215"/>
                <a:ext cx="43920" cy="222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26F4116-E015-4177-9C16-2B1E487090D4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874000" y="4371215"/>
                  <a:ext cx="615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3D67F69-EF16-49CE-8A41-1A802A647B63}"/>
                    </a:ext>
                  </a:extLst>
                </p14:cNvPr>
                <p14:cNvContentPartPr/>
                <p14:nvPr/>
              </p14:nvContentPartPr>
              <p14:xfrm>
                <a:off x="8945280" y="4409375"/>
                <a:ext cx="413280" cy="2106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3D67F69-EF16-49CE-8A41-1A802A647B6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936272" y="4400360"/>
                  <a:ext cx="430935" cy="2282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A912399-5E11-49A3-A308-818CEA05B45F}"/>
                    </a:ext>
                  </a:extLst>
                </p14:cNvPr>
                <p14:cNvContentPartPr/>
                <p14:nvPr/>
              </p14:nvContentPartPr>
              <p14:xfrm>
                <a:off x="9001440" y="4402895"/>
                <a:ext cx="217800" cy="205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A912399-5E11-49A3-A308-818CEA05B45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992440" y="4393895"/>
                  <a:ext cx="235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628CCC5-E7CD-4B58-B052-0C7021366011}"/>
                    </a:ext>
                  </a:extLst>
                </p14:cNvPr>
                <p14:cNvContentPartPr/>
                <p14:nvPr/>
              </p14:nvContentPartPr>
              <p14:xfrm>
                <a:off x="9578520" y="4326575"/>
                <a:ext cx="315720" cy="2865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628CCC5-E7CD-4B58-B052-0C702136601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569520" y="4317575"/>
                  <a:ext cx="3333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2D770B3-151B-41CA-9B44-98521FFFE9B7}"/>
                    </a:ext>
                  </a:extLst>
                </p14:cNvPr>
                <p14:cNvContentPartPr/>
                <p14:nvPr/>
              </p14:nvContentPartPr>
              <p14:xfrm>
                <a:off x="9621720" y="4295615"/>
                <a:ext cx="184320" cy="45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2D770B3-151B-41CA-9B44-98521FFFE9B7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612720" y="4286615"/>
                  <a:ext cx="2019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C576521-774D-4976-864D-B7D90FAD200E}"/>
                    </a:ext>
                  </a:extLst>
                </p14:cNvPr>
                <p14:cNvContentPartPr/>
                <p14:nvPr/>
              </p14:nvContentPartPr>
              <p14:xfrm>
                <a:off x="9552240" y="4184015"/>
                <a:ext cx="45360" cy="352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C576521-774D-4976-864D-B7D90FAD200E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543240" y="4175015"/>
                  <a:ext cx="630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76AD538-5EE7-4390-A5EB-95F90620F58E}"/>
                    </a:ext>
                  </a:extLst>
                </p14:cNvPr>
                <p14:cNvContentPartPr/>
                <p14:nvPr/>
              </p14:nvContentPartPr>
              <p14:xfrm>
                <a:off x="10072800" y="4351415"/>
                <a:ext cx="252720" cy="2350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76AD538-5EE7-4390-A5EB-95F90620F58E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063800" y="4342415"/>
                  <a:ext cx="2703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804F37D-987F-479B-ABE7-3F3B30288C22}"/>
                    </a:ext>
                  </a:extLst>
                </p14:cNvPr>
                <p14:cNvContentPartPr/>
                <p14:nvPr/>
              </p14:nvContentPartPr>
              <p14:xfrm>
                <a:off x="10411560" y="4444295"/>
                <a:ext cx="1800" cy="21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804F37D-987F-479B-ABE7-3F3B30288C2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402560" y="4435295"/>
                  <a:ext cx="19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065C5F5-017F-4822-BB4D-74DDF0397ABF}"/>
                    </a:ext>
                  </a:extLst>
                </p14:cNvPr>
                <p14:cNvContentPartPr/>
                <p14:nvPr/>
              </p14:nvContentPartPr>
              <p14:xfrm>
                <a:off x="10573200" y="4312175"/>
                <a:ext cx="65880" cy="2548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065C5F5-017F-4822-BB4D-74DDF0397ABF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564151" y="4303162"/>
                  <a:ext cx="83617" cy="2725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323C42A-A33C-4E9F-B153-B8F93851227C}"/>
                    </a:ext>
                  </a:extLst>
                </p14:cNvPr>
                <p14:cNvContentPartPr/>
                <p14:nvPr/>
              </p14:nvContentPartPr>
              <p14:xfrm>
                <a:off x="10496880" y="4264295"/>
                <a:ext cx="279000" cy="201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323C42A-A33C-4E9F-B153-B8F93851227C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487880" y="4255295"/>
                  <a:ext cx="2966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9517092-5058-49CB-AE0D-7E6BCF51ED49}"/>
                    </a:ext>
                  </a:extLst>
                </p14:cNvPr>
                <p14:cNvContentPartPr/>
                <p14:nvPr/>
              </p14:nvContentPartPr>
              <p14:xfrm>
                <a:off x="10511280" y="4518455"/>
                <a:ext cx="135360" cy="108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9517092-5058-49CB-AE0D-7E6BCF51ED49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502280" y="4509455"/>
                  <a:ext cx="153000" cy="2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3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D26DBD40-013D-4909-8A79-363429BA7695}"/>
                  </a:ext>
                </a:extLst>
              </p14:cNvPr>
              <p14:cNvContentPartPr/>
              <p14:nvPr/>
            </p14:nvContentPartPr>
            <p14:xfrm>
              <a:off x="11121480" y="4614215"/>
              <a:ext cx="17280" cy="46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D26DBD40-013D-4909-8A79-363429BA7695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11112480" y="4605215"/>
                <a:ext cx="34920" cy="2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4" name="Group 183">
            <a:extLst>
              <a:ext uri="{FF2B5EF4-FFF2-40B4-BE49-F238E27FC236}">
                <a16:creationId xmlns:a16="http://schemas.microsoft.com/office/drawing/2014/main" id="{489C2EA0-D5DE-4D90-88C4-80444AF9CF25}"/>
              </a:ext>
            </a:extLst>
          </p:cNvPr>
          <p:cNvGrpSpPr/>
          <p:nvPr/>
        </p:nvGrpSpPr>
        <p:grpSpPr>
          <a:xfrm>
            <a:off x="1587240" y="5080415"/>
            <a:ext cx="285480" cy="302760"/>
            <a:chOff x="1587240" y="5080415"/>
            <a:chExt cx="285480" cy="302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54FDC34-A605-4C4A-AFA2-0532EF33CB8F}"/>
                    </a:ext>
                  </a:extLst>
                </p14:cNvPr>
                <p14:cNvContentPartPr/>
                <p14:nvPr/>
              </p14:nvContentPartPr>
              <p14:xfrm>
                <a:off x="1587240" y="5144495"/>
                <a:ext cx="254160" cy="2386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54FDC34-A605-4C4A-AFA2-0532EF33CB8F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578240" y="5135509"/>
                  <a:ext cx="271800" cy="2562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9B2F7AF-A33F-4964-A647-219ACB61B64E}"/>
                    </a:ext>
                  </a:extLst>
                </p14:cNvPr>
                <p14:cNvContentPartPr/>
                <p14:nvPr/>
              </p14:nvContentPartPr>
              <p14:xfrm>
                <a:off x="1768680" y="5080415"/>
                <a:ext cx="104040" cy="63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9B2F7AF-A33F-4964-A647-219ACB61B64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759649" y="5071415"/>
                  <a:ext cx="121741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BBA41DE3-B54F-44D6-B09A-9CDBEEA2083F}"/>
              </a:ext>
            </a:extLst>
          </p:cNvPr>
          <p:cNvGrpSpPr/>
          <p:nvPr/>
        </p:nvGrpSpPr>
        <p:grpSpPr>
          <a:xfrm>
            <a:off x="2153520" y="5232695"/>
            <a:ext cx="1742040" cy="428040"/>
            <a:chOff x="2153520" y="5232695"/>
            <a:chExt cx="1742040" cy="428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F4AE449-2826-4B42-A3FE-64342B28910F}"/>
                    </a:ext>
                  </a:extLst>
                </p14:cNvPr>
                <p14:cNvContentPartPr/>
                <p14:nvPr/>
              </p14:nvContentPartPr>
              <p14:xfrm>
                <a:off x="2153520" y="5232695"/>
                <a:ext cx="270000" cy="2718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F4AE449-2826-4B42-A3FE-64342B28910F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2144520" y="5223695"/>
                  <a:ext cx="2876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F801B49-38FB-48BE-BBCF-0D553A61BCF5}"/>
                    </a:ext>
                  </a:extLst>
                </p14:cNvPr>
                <p14:cNvContentPartPr/>
                <p14:nvPr/>
              </p14:nvContentPartPr>
              <p14:xfrm>
                <a:off x="2529000" y="5398295"/>
                <a:ext cx="21600" cy="2404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F801B49-38FB-48BE-BBCF-0D553A61BCF5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2520000" y="5389308"/>
                  <a:ext cx="39240" cy="2580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2228E91-E5C3-461E-8488-B8941F63B936}"/>
                    </a:ext>
                  </a:extLst>
                </p14:cNvPr>
                <p14:cNvContentPartPr/>
                <p14:nvPr/>
              </p14:nvContentPartPr>
              <p14:xfrm>
                <a:off x="2707920" y="5371655"/>
                <a:ext cx="214920" cy="176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2228E91-E5C3-461E-8488-B8941F63B936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2698920" y="5362655"/>
                  <a:ext cx="2325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C7C6F27-DF33-4EC6-8321-2126FA355E3F}"/>
                    </a:ext>
                  </a:extLst>
                </p14:cNvPr>
                <p14:cNvContentPartPr/>
                <p14:nvPr/>
              </p14:nvContentPartPr>
              <p14:xfrm>
                <a:off x="2681280" y="5545175"/>
                <a:ext cx="190080" cy="453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C7C6F27-DF33-4EC6-8321-2126FA355E3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672297" y="5536103"/>
                  <a:ext cx="207687" cy="631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5870929-4629-4963-AD3B-CA15CA80F96B}"/>
                    </a:ext>
                  </a:extLst>
                </p14:cNvPr>
                <p14:cNvContentPartPr/>
                <p14:nvPr/>
              </p14:nvContentPartPr>
              <p14:xfrm>
                <a:off x="2760840" y="5401895"/>
                <a:ext cx="46440" cy="2588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5870929-4629-4963-AD3B-CA15CA80F96B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2751840" y="5392895"/>
                  <a:ext cx="640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2A0A36F-D808-43A5-B145-F04620E1DBB8}"/>
                    </a:ext>
                  </a:extLst>
                </p14:cNvPr>
                <p14:cNvContentPartPr/>
                <p14:nvPr/>
              </p14:nvContentPartPr>
              <p14:xfrm>
                <a:off x="3001320" y="5253935"/>
                <a:ext cx="203040" cy="3056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2A0A36F-D808-43A5-B145-F04620E1DBB8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992320" y="5244935"/>
                  <a:ext cx="2206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A60AE86-99EB-4748-9375-76C885D209D7}"/>
                    </a:ext>
                  </a:extLst>
                </p14:cNvPr>
                <p14:cNvContentPartPr/>
                <p14:nvPr/>
              </p14:nvContentPartPr>
              <p14:xfrm>
                <a:off x="3357720" y="5297495"/>
                <a:ext cx="212040" cy="260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A60AE86-99EB-4748-9375-76C885D209D7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3348720" y="5288495"/>
                  <a:ext cx="2296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90F5AD2-2554-497F-9083-CA60101ADF6F}"/>
                    </a:ext>
                  </a:extLst>
                </p14:cNvPr>
                <p14:cNvContentPartPr/>
                <p14:nvPr/>
              </p14:nvContentPartPr>
              <p14:xfrm>
                <a:off x="3635280" y="5402255"/>
                <a:ext cx="260280" cy="230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90F5AD2-2554-497F-9083-CA60101ADF6F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3626280" y="5393255"/>
                  <a:ext cx="277920" cy="247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35582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8CD6DF-45DE-4A9B-94F3-1F4A46BB58F2}"/>
                  </a:ext>
                </a:extLst>
              </p14:cNvPr>
              <p14:cNvContentPartPr/>
              <p14:nvPr/>
            </p14:nvContentPartPr>
            <p14:xfrm>
              <a:off x="495720" y="279455"/>
              <a:ext cx="240840" cy="540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8CD6DF-45DE-4A9B-94F3-1F4A46BB58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720" y="270461"/>
                <a:ext cx="258480" cy="557628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B956A06-ECDC-4B01-B2A4-0772D264787D}"/>
              </a:ext>
            </a:extLst>
          </p:cNvPr>
          <p:cNvGrpSpPr/>
          <p:nvPr/>
        </p:nvGrpSpPr>
        <p:grpSpPr>
          <a:xfrm>
            <a:off x="903240" y="253175"/>
            <a:ext cx="1297800" cy="656640"/>
            <a:chOff x="903240" y="253175"/>
            <a:chExt cx="1297800" cy="656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B971EDF-2F18-4310-9BBF-1ED22858E81A}"/>
                    </a:ext>
                  </a:extLst>
                </p14:cNvPr>
                <p14:cNvContentPartPr/>
                <p14:nvPr/>
              </p14:nvContentPartPr>
              <p14:xfrm>
                <a:off x="1122480" y="455495"/>
                <a:ext cx="149760" cy="198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B971EDF-2F18-4310-9BBF-1ED22858E81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13480" y="446495"/>
                  <a:ext cx="1674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B848161-AD28-4CD9-8A3C-FABB8061C699}"/>
                    </a:ext>
                  </a:extLst>
                </p14:cNvPr>
                <p14:cNvContentPartPr/>
                <p14:nvPr/>
              </p14:nvContentPartPr>
              <p14:xfrm>
                <a:off x="1320840" y="616415"/>
                <a:ext cx="41760" cy="227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B848161-AD28-4CD9-8A3C-FABB8061C6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11917" y="607415"/>
                  <a:ext cx="59249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D3E3BCA-20FA-4358-B220-C31C2A7F7F47}"/>
                    </a:ext>
                  </a:extLst>
                </p14:cNvPr>
                <p14:cNvContentPartPr/>
                <p14:nvPr/>
              </p14:nvContentPartPr>
              <p14:xfrm>
                <a:off x="1469880" y="669695"/>
                <a:ext cx="29880" cy="147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D3E3BCA-20FA-4358-B220-C31C2A7F7F4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60770" y="660695"/>
                  <a:ext cx="47735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3146A54-BCE1-4FF7-9D21-3CC09E64B0BD}"/>
                    </a:ext>
                  </a:extLst>
                </p14:cNvPr>
                <p14:cNvContentPartPr/>
                <p14:nvPr/>
              </p14:nvContentPartPr>
              <p14:xfrm>
                <a:off x="1650960" y="486095"/>
                <a:ext cx="122400" cy="154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3146A54-BCE1-4FF7-9D21-3CC09E64B0B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41933" y="477095"/>
                  <a:ext cx="140092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3B4B1FE-364E-400A-9808-38E00F033A94}"/>
                    </a:ext>
                  </a:extLst>
                </p14:cNvPr>
                <p14:cNvContentPartPr/>
                <p14:nvPr/>
              </p14:nvContentPartPr>
              <p14:xfrm>
                <a:off x="1819800" y="642695"/>
                <a:ext cx="147600" cy="134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3B4B1FE-364E-400A-9808-38E00F033A9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10822" y="633695"/>
                  <a:ext cx="165197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70AD1F7-E558-4CBC-B42D-EDC8385B20F0}"/>
                    </a:ext>
                  </a:extLst>
                </p14:cNvPr>
                <p14:cNvContentPartPr/>
                <p14:nvPr/>
              </p14:nvContentPartPr>
              <p14:xfrm>
                <a:off x="903240" y="253175"/>
                <a:ext cx="147960" cy="611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70AD1F7-E558-4CBC-B42D-EDC8385B20F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4240" y="244175"/>
                  <a:ext cx="16560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25900C3-7606-4F05-AE9D-F4CA62734151}"/>
                    </a:ext>
                  </a:extLst>
                </p14:cNvPr>
                <p14:cNvContentPartPr/>
                <p14:nvPr/>
              </p14:nvContentPartPr>
              <p14:xfrm>
                <a:off x="1975680" y="411215"/>
                <a:ext cx="225360" cy="498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25900C3-7606-4F05-AE9D-F4CA6273415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66666" y="402215"/>
                  <a:ext cx="243028" cy="51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B19C165-DAEC-41F7-B55C-56205517CB7E}"/>
                  </a:ext>
                </a:extLst>
              </p14:cNvPr>
              <p14:cNvContentPartPr/>
              <p14:nvPr/>
            </p14:nvContentPartPr>
            <p14:xfrm>
              <a:off x="2567880" y="553775"/>
              <a:ext cx="499320" cy="188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B19C165-DAEC-41F7-B55C-56205517CB7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58880" y="544758"/>
                <a:ext cx="516960" cy="205954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D94888C9-FB9D-44DF-BA1D-49A6D3E4A8C3}"/>
              </a:ext>
            </a:extLst>
          </p:cNvPr>
          <p:cNvGrpSpPr/>
          <p:nvPr/>
        </p:nvGrpSpPr>
        <p:grpSpPr>
          <a:xfrm>
            <a:off x="3381840" y="366935"/>
            <a:ext cx="283680" cy="269640"/>
            <a:chOff x="3381840" y="366935"/>
            <a:chExt cx="283680" cy="269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B83B73C-7914-44F5-B92C-3A54760AC889}"/>
                    </a:ext>
                  </a:extLst>
                </p14:cNvPr>
                <p14:cNvContentPartPr/>
                <p14:nvPr/>
              </p14:nvContentPartPr>
              <p14:xfrm>
                <a:off x="3381840" y="366935"/>
                <a:ext cx="221400" cy="269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B83B73C-7914-44F5-B92C-3A54760AC88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72825" y="357935"/>
                  <a:ext cx="239069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E7C8BB7-9B10-4100-A527-205C76C732C8}"/>
                    </a:ext>
                  </a:extLst>
                </p14:cNvPr>
                <p14:cNvContentPartPr/>
                <p14:nvPr/>
              </p14:nvContentPartPr>
              <p14:xfrm>
                <a:off x="3665160" y="566375"/>
                <a:ext cx="360" cy="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E7C8BB7-9B10-4100-A527-205C76C732C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56160" y="557375"/>
                  <a:ext cx="18000" cy="1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0F68618-BDF4-42CF-B76E-5E304F7EABBB}"/>
              </a:ext>
            </a:extLst>
          </p:cNvPr>
          <p:cNvGrpSpPr/>
          <p:nvPr/>
        </p:nvGrpSpPr>
        <p:grpSpPr>
          <a:xfrm>
            <a:off x="3854880" y="362975"/>
            <a:ext cx="262080" cy="273960"/>
            <a:chOff x="3854880" y="362975"/>
            <a:chExt cx="262080" cy="273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7D4BCF9-5FAD-4289-9CF1-97488EBEB33F}"/>
                    </a:ext>
                  </a:extLst>
                </p14:cNvPr>
                <p14:cNvContentPartPr/>
                <p14:nvPr/>
              </p14:nvContentPartPr>
              <p14:xfrm>
                <a:off x="3886200" y="419135"/>
                <a:ext cx="57240" cy="21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7D4BCF9-5FAD-4289-9CF1-97488EBEB3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77200" y="410135"/>
                  <a:ext cx="748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75D4F82-55CE-4705-899C-1703C35910B3}"/>
                    </a:ext>
                  </a:extLst>
                </p14:cNvPr>
                <p14:cNvContentPartPr/>
                <p14:nvPr/>
              </p14:nvContentPartPr>
              <p14:xfrm>
                <a:off x="3854880" y="362975"/>
                <a:ext cx="262080" cy="74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75D4F82-55CE-4705-899C-1703C35910B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45880" y="353975"/>
                  <a:ext cx="2797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0C29B76-77A1-4991-A398-351D4355F294}"/>
                    </a:ext>
                  </a:extLst>
                </p14:cNvPr>
                <p14:cNvContentPartPr/>
                <p14:nvPr/>
              </p14:nvContentPartPr>
              <p14:xfrm>
                <a:off x="3868200" y="599135"/>
                <a:ext cx="205200" cy="23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0C29B76-77A1-4991-A398-351D4355F29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59200" y="590135"/>
                  <a:ext cx="22284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7E1D723-B86A-4658-A290-21169881EA50}"/>
              </a:ext>
            </a:extLst>
          </p:cNvPr>
          <p:cNvGrpSpPr/>
          <p:nvPr/>
        </p:nvGrpSpPr>
        <p:grpSpPr>
          <a:xfrm>
            <a:off x="4534560" y="320495"/>
            <a:ext cx="227520" cy="283680"/>
            <a:chOff x="4534560" y="320495"/>
            <a:chExt cx="227520" cy="283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B3DB6A8-6D5D-4899-8B3D-989AF7AAFA5C}"/>
                    </a:ext>
                  </a:extLst>
                </p14:cNvPr>
                <p14:cNvContentPartPr/>
                <p14:nvPr/>
              </p14:nvContentPartPr>
              <p14:xfrm>
                <a:off x="4534560" y="320495"/>
                <a:ext cx="18000" cy="10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B3DB6A8-6D5D-4899-8B3D-989AF7AAFA5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25560" y="311495"/>
                  <a:ext cx="356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6DCA199-60C0-45A9-BCE1-F76ED5F58D91}"/>
                    </a:ext>
                  </a:extLst>
                </p14:cNvPr>
                <p14:cNvContentPartPr/>
                <p14:nvPr/>
              </p14:nvContentPartPr>
              <p14:xfrm>
                <a:off x="4560480" y="451175"/>
                <a:ext cx="29880" cy="153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6DCA199-60C0-45A9-BCE1-F76ED5F58D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51480" y="442175"/>
                  <a:ext cx="475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2555F1A-539F-4ADB-9958-825F64B40B70}"/>
                    </a:ext>
                  </a:extLst>
                </p14:cNvPr>
                <p14:cNvContentPartPr/>
                <p14:nvPr/>
              </p14:nvContentPartPr>
              <p14:xfrm>
                <a:off x="4638240" y="436055"/>
                <a:ext cx="123840" cy="122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2555F1A-539F-4ADB-9958-825F64B40B7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29266" y="427055"/>
                  <a:ext cx="141429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83B57C-E790-4D60-9433-2107AF239F0C}"/>
              </a:ext>
            </a:extLst>
          </p:cNvPr>
          <p:cNvGrpSpPr/>
          <p:nvPr/>
        </p:nvGrpSpPr>
        <p:grpSpPr>
          <a:xfrm>
            <a:off x="5099760" y="329855"/>
            <a:ext cx="435240" cy="320400"/>
            <a:chOff x="5099760" y="329855"/>
            <a:chExt cx="435240" cy="320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B2152CA-C427-48E4-BC79-8340F584FF42}"/>
                    </a:ext>
                  </a:extLst>
                </p14:cNvPr>
                <p14:cNvContentPartPr/>
                <p14:nvPr/>
              </p14:nvContentPartPr>
              <p14:xfrm>
                <a:off x="5099760" y="386375"/>
                <a:ext cx="58320" cy="263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B2152CA-C427-48E4-BC79-8340F584FF4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90760" y="377375"/>
                  <a:ext cx="759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EBBC0C4-FF4F-43DE-86CB-89871991EB59}"/>
                    </a:ext>
                  </a:extLst>
                </p14:cNvPr>
                <p14:cNvContentPartPr/>
                <p14:nvPr/>
              </p14:nvContentPartPr>
              <p14:xfrm>
                <a:off x="5131440" y="395015"/>
                <a:ext cx="85680" cy="253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EBBC0C4-FF4F-43DE-86CB-89871991EB5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22440" y="386002"/>
                  <a:ext cx="103320" cy="2707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C408119-EFE8-4E66-85B5-A760865FBFBC}"/>
                    </a:ext>
                  </a:extLst>
                </p14:cNvPr>
                <p14:cNvContentPartPr/>
                <p14:nvPr/>
              </p14:nvContentPartPr>
              <p14:xfrm>
                <a:off x="5146200" y="382775"/>
                <a:ext cx="180360" cy="261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C408119-EFE8-4E66-85B5-A760865FBFB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37182" y="373775"/>
                  <a:ext cx="198035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3DF2EB7-097D-4E2D-9493-27C6E7A3C390}"/>
                    </a:ext>
                  </a:extLst>
                </p14:cNvPr>
                <p14:cNvContentPartPr/>
                <p14:nvPr/>
              </p14:nvContentPartPr>
              <p14:xfrm>
                <a:off x="5357520" y="329855"/>
                <a:ext cx="177480" cy="43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3DF2EB7-097D-4E2D-9493-27C6E7A3C39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48538" y="320855"/>
                  <a:ext cx="195084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88F470C-50FF-43EC-BA21-A3A3FE65AA2D}"/>
              </a:ext>
            </a:extLst>
          </p:cNvPr>
          <p:cNvGrpSpPr/>
          <p:nvPr/>
        </p:nvGrpSpPr>
        <p:grpSpPr>
          <a:xfrm>
            <a:off x="5803200" y="357215"/>
            <a:ext cx="1346040" cy="429120"/>
            <a:chOff x="5803200" y="357215"/>
            <a:chExt cx="1346040" cy="429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DCE4345-4089-4D1B-A254-7115AEB23E42}"/>
                    </a:ext>
                  </a:extLst>
                </p14:cNvPr>
                <p14:cNvContentPartPr/>
                <p14:nvPr/>
              </p14:nvContentPartPr>
              <p14:xfrm>
                <a:off x="5809320" y="492575"/>
                <a:ext cx="236160" cy="20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DCE4345-4089-4D1B-A254-7115AEB23E4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00320" y="483733"/>
                  <a:ext cx="253800" cy="37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3E648B1-64B1-4151-9363-9C2265C78272}"/>
                    </a:ext>
                  </a:extLst>
                </p14:cNvPr>
                <p14:cNvContentPartPr/>
                <p14:nvPr/>
              </p14:nvContentPartPr>
              <p14:xfrm>
                <a:off x="5803200" y="568535"/>
                <a:ext cx="204840" cy="17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3E648B1-64B1-4151-9363-9C2265C7827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94200" y="559535"/>
                  <a:ext cx="2224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D28AFEE-F1CA-41D3-A19C-69B3DDA45D79}"/>
                    </a:ext>
                  </a:extLst>
                </p14:cNvPr>
                <p14:cNvContentPartPr/>
                <p14:nvPr/>
              </p14:nvContentPartPr>
              <p14:xfrm>
                <a:off x="5996520" y="406895"/>
                <a:ext cx="190080" cy="300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D28AFEE-F1CA-41D3-A19C-69B3DDA45D7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87537" y="397895"/>
                  <a:ext cx="207687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3257FA8-5BB8-43E4-B165-488CA4C37543}"/>
                    </a:ext>
                  </a:extLst>
                </p14:cNvPr>
                <p14:cNvContentPartPr/>
                <p14:nvPr/>
              </p14:nvContentPartPr>
              <p14:xfrm>
                <a:off x="6435360" y="383855"/>
                <a:ext cx="41040" cy="228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3257FA8-5BB8-43E4-B165-488CA4C3754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26360" y="374855"/>
                  <a:ext cx="586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6BA4A88-9762-4074-AF2D-898C636AEE4C}"/>
                    </a:ext>
                  </a:extLst>
                </p14:cNvPr>
                <p14:cNvContentPartPr/>
                <p14:nvPr/>
              </p14:nvContentPartPr>
              <p14:xfrm>
                <a:off x="6348600" y="357215"/>
                <a:ext cx="800640" cy="429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6BA4A88-9762-4074-AF2D-898C636AEE4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39600" y="348215"/>
                  <a:ext cx="818280" cy="44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11CC80-F7F7-4B12-A2D8-516D899E2C06}"/>
              </a:ext>
            </a:extLst>
          </p:cNvPr>
          <p:cNvGrpSpPr/>
          <p:nvPr/>
        </p:nvGrpSpPr>
        <p:grpSpPr>
          <a:xfrm>
            <a:off x="7425360" y="277295"/>
            <a:ext cx="1103760" cy="331920"/>
            <a:chOff x="7425360" y="277295"/>
            <a:chExt cx="1103760" cy="331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F63F596-784E-4865-BFE2-7A3E42DBC478}"/>
                    </a:ext>
                  </a:extLst>
                </p14:cNvPr>
                <p14:cNvContentPartPr/>
                <p14:nvPr/>
              </p14:nvContentPartPr>
              <p14:xfrm>
                <a:off x="7425360" y="419855"/>
                <a:ext cx="661320" cy="189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F63F596-784E-4865-BFE2-7A3E42DBC47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416365" y="410872"/>
                  <a:ext cx="678950" cy="2069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1255A4B-87C6-4BA3-855D-FDDE9BA6BBCD}"/>
                    </a:ext>
                  </a:extLst>
                </p14:cNvPr>
                <p14:cNvContentPartPr/>
                <p14:nvPr/>
              </p14:nvContentPartPr>
              <p14:xfrm>
                <a:off x="8347680" y="277295"/>
                <a:ext cx="181440" cy="254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1255A4B-87C6-4BA3-855D-FDDE9BA6BBC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38680" y="268282"/>
                  <a:ext cx="199080" cy="27182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72D8D47-CA28-4987-92C2-8D1502213295}"/>
              </a:ext>
            </a:extLst>
          </p:cNvPr>
          <p:cNvGrpSpPr/>
          <p:nvPr/>
        </p:nvGrpSpPr>
        <p:grpSpPr>
          <a:xfrm>
            <a:off x="8882640" y="292055"/>
            <a:ext cx="1096920" cy="248040"/>
            <a:chOff x="8882640" y="292055"/>
            <a:chExt cx="1096920" cy="248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F067DFE-B8CB-465B-9167-B52A3264C313}"/>
                    </a:ext>
                  </a:extLst>
                </p14:cNvPr>
                <p14:cNvContentPartPr/>
                <p14:nvPr/>
              </p14:nvContentPartPr>
              <p14:xfrm>
                <a:off x="8882640" y="340655"/>
                <a:ext cx="999720" cy="199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F067DFE-B8CB-465B-9167-B52A3264C31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873640" y="331655"/>
                  <a:ext cx="10173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CF3A077-1F26-43FA-8644-BD87ACD2FF82}"/>
                    </a:ext>
                  </a:extLst>
                </p14:cNvPr>
                <p14:cNvContentPartPr/>
                <p14:nvPr/>
              </p14:nvContentPartPr>
              <p14:xfrm>
                <a:off x="9853920" y="383135"/>
                <a:ext cx="125640" cy="140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CF3A077-1F26-43FA-8644-BD87ACD2FF8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844894" y="374135"/>
                  <a:ext cx="143331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48CF265-D558-41F1-9EDC-8FE888CB61E5}"/>
                    </a:ext>
                  </a:extLst>
                </p14:cNvPr>
                <p14:cNvContentPartPr/>
                <p14:nvPr/>
              </p14:nvContentPartPr>
              <p14:xfrm>
                <a:off x="9660240" y="292055"/>
                <a:ext cx="169200" cy="1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48CF265-D558-41F1-9EDC-8FE888CB61E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51259" y="283055"/>
                  <a:ext cx="186803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8CC9981-C6D5-40C7-B85C-CC0143E2E6A6}"/>
              </a:ext>
            </a:extLst>
          </p:cNvPr>
          <p:cNvGrpSpPr/>
          <p:nvPr/>
        </p:nvGrpSpPr>
        <p:grpSpPr>
          <a:xfrm>
            <a:off x="10453320" y="301055"/>
            <a:ext cx="952560" cy="423360"/>
            <a:chOff x="10453320" y="301055"/>
            <a:chExt cx="952560" cy="423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EF56726-DC3E-4F72-997C-812AA9748416}"/>
                    </a:ext>
                  </a:extLst>
                </p14:cNvPr>
                <p14:cNvContentPartPr/>
                <p14:nvPr/>
              </p14:nvContentPartPr>
              <p14:xfrm>
                <a:off x="10453320" y="303935"/>
                <a:ext cx="296280" cy="227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EF56726-DC3E-4F72-997C-812AA974841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444320" y="294949"/>
                  <a:ext cx="313920" cy="2451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5B7E659-FB33-4FF6-AAF6-E9040FA0F0E6}"/>
                    </a:ext>
                  </a:extLst>
                </p14:cNvPr>
                <p14:cNvContentPartPr/>
                <p14:nvPr/>
              </p14:nvContentPartPr>
              <p14:xfrm>
                <a:off x="10668240" y="447935"/>
                <a:ext cx="737640" cy="276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5B7E659-FB33-4FF6-AAF6-E9040FA0F0E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659240" y="438947"/>
                  <a:ext cx="755280" cy="2940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130FCBA-99E5-47BE-96B5-16FA244209A8}"/>
                    </a:ext>
                  </a:extLst>
                </p14:cNvPr>
                <p14:cNvContentPartPr/>
                <p14:nvPr/>
              </p14:nvContentPartPr>
              <p14:xfrm>
                <a:off x="11327760" y="301055"/>
                <a:ext cx="5400" cy="5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130FCBA-99E5-47BE-96B5-16FA244209A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319322" y="292055"/>
                  <a:ext cx="21938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6D6E12C-E6FF-42B5-99A9-9B4AAAD4068E}"/>
                  </a:ext>
                </a:extLst>
              </p14:cNvPr>
              <p14:cNvContentPartPr/>
              <p14:nvPr/>
            </p14:nvContentPartPr>
            <p14:xfrm>
              <a:off x="244800" y="1173335"/>
              <a:ext cx="367200" cy="1252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6D6E12C-E6FF-42B5-99A9-9B4AAAD4068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35800" y="1164335"/>
                <a:ext cx="38484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F5C9E53-8EC0-4F34-A15D-6AB516B0BA87}"/>
                  </a:ext>
                </a:extLst>
              </p14:cNvPr>
              <p14:cNvContentPartPr/>
              <p14:nvPr/>
            </p14:nvContentPartPr>
            <p14:xfrm>
              <a:off x="511200" y="1003055"/>
              <a:ext cx="79560" cy="36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F5C9E53-8EC0-4F34-A15D-6AB516B0BA8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02200" y="994055"/>
                <a:ext cx="97200" cy="5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C8E36D17-3F2B-4731-9449-3124F457105E}"/>
              </a:ext>
            </a:extLst>
          </p:cNvPr>
          <p:cNvGrpSpPr/>
          <p:nvPr/>
        </p:nvGrpSpPr>
        <p:grpSpPr>
          <a:xfrm>
            <a:off x="1044000" y="977135"/>
            <a:ext cx="2197800" cy="378000"/>
            <a:chOff x="1044000" y="977135"/>
            <a:chExt cx="2197800" cy="378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349CF6B-E87D-4A5F-8115-55BE8AC8DB63}"/>
                    </a:ext>
                  </a:extLst>
                </p14:cNvPr>
                <p14:cNvContentPartPr/>
                <p14:nvPr/>
              </p14:nvContentPartPr>
              <p14:xfrm>
                <a:off x="1044000" y="977135"/>
                <a:ext cx="134280" cy="301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349CF6B-E87D-4A5F-8115-55BE8AC8DB6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35000" y="968135"/>
                  <a:ext cx="151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ECF53B3-F329-47CF-9A53-FFC781CF78DA}"/>
                    </a:ext>
                  </a:extLst>
                </p14:cNvPr>
                <p14:cNvContentPartPr/>
                <p14:nvPr/>
              </p14:nvContentPartPr>
              <p14:xfrm>
                <a:off x="1204920" y="1027175"/>
                <a:ext cx="226800" cy="234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ECF53B3-F329-47CF-9A53-FFC781CF78D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95906" y="1018189"/>
                  <a:ext cx="244468" cy="2523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9E7EA3C-AB0D-4402-8D0A-6153DC0F98A9}"/>
                    </a:ext>
                  </a:extLst>
                </p14:cNvPr>
                <p14:cNvContentPartPr/>
                <p14:nvPr/>
              </p14:nvContentPartPr>
              <p14:xfrm>
                <a:off x="1112760" y="1008455"/>
                <a:ext cx="207000" cy="23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9E7EA3C-AB0D-4402-8D0A-6153DC0F98A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03760" y="999455"/>
                  <a:ext cx="2246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DF82971-7444-4756-9501-BC9D7D269E23}"/>
                    </a:ext>
                  </a:extLst>
                </p14:cNvPr>
                <p14:cNvContentPartPr/>
                <p14:nvPr/>
              </p14:nvContentPartPr>
              <p14:xfrm>
                <a:off x="1628640" y="1099175"/>
                <a:ext cx="56520" cy="183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DF82971-7444-4756-9501-BC9D7D269E2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619640" y="1090175"/>
                  <a:ext cx="741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6D06DC1-18C3-4A72-880E-08AA679DAC1E}"/>
                    </a:ext>
                  </a:extLst>
                </p14:cNvPr>
                <p14:cNvContentPartPr/>
                <p14:nvPr/>
              </p14:nvContentPartPr>
              <p14:xfrm>
                <a:off x="1648800" y="1013135"/>
                <a:ext cx="139320" cy="95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6D06DC1-18C3-4A72-880E-08AA679DAC1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639800" y="1004135"/>
                  <a:ext cx="1569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ABD1A50-5C70-4850-9E3F-BDCBF48FCB9C}"/>
                    </a:ext>
                  </a:extLst>
                </p14:cNvPr>
                <p14:cNvContentPartPr/>
                <p14:nvPr/>
              </p14:nvContentPartPr>
              <p14:xfrm>
                <a:off x="1757160" y="1054535"/>
                <a:ext cx="889560" cy="258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ABD1A50-5C70-4850-9E3F-BDCBF48FCB9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48160" y="1045535"/>
                  <a:ext cx="9072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229AEF0-6B74-4E7C-83A8-611A91FC48BC}"/>
                    </a:ext>
                  </a:extLst>
                </p14:cNvPr>
                <p14:cNvContentPartPr/>
                <p14:nvPr/>
              </p14:nvContentPartPr>
              <p14:xfrm>
                <a:off x="2800800" y="1088015"/>
                <a:ext cx="121680" cy="267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229AEF0-6B74-4E7C-83A8-611A91FC48B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91800" y="1079015"/>
                  <a:ext cx="1393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910337B-76F6-465D-95E2-93F4A3D56EAD}"/>
                    </a:ext>
                  </a:extLst>
                </p14:cNvPr>
                <p14:cNvContentPartPr/>
                <p14:nvPr/>
              </p14:nvContentPartPr>
              <p14:xfrm>
                <a:off x="2901240" y="1067855"/>
                <a:ext cx="126000" cy="234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910337B-76F6-465D-95E2-93F4A3D56EA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892240" y="1058855"/>
                  <a:ext cx="1436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908B894-9516-4DEB-A43F-3AE3F6B5E4A1}"/>
                    </a:ext>
                  </a:extLst>
                </p14:cNvPr>
                <p14:cNvContentPartPr/>
                <p14:nvPr/>
              </p14:nvContentPartPr>
              <p14:xfrm>
                <a:off x="3043080" y="980735"/>
                <a:ext cx="198720" cy="77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908B894-9516-4DEB-A43F-3AE3F6B5E4A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034064" y="971735"/>
                  <a:ext cx="216392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6A878CB-CF15-4CD8-8879-383AD04A5CC8}"/>
              </a:ext>
            </a:extLst>
          </p:cNvPr>
          <p:cNvGrpSpPr/>
          <p:nvPr/>
        </p:nvGrpSpPr>
        <p:grpSpPr>
          <a:xfrm>
            <a:off x="3509280" y="935735"/>
            <a:ext cx="2144520" cy="442080"/>
            <a:chOff x="3509280" y="935735"/>
            <a:chExt cx="2144520" cy="442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E7C889F-DEFE-4E4A-941D-1B5FBCBE5D04}"/>
                    </a:ext>
                  </a:extLst>
                </p14:cNvPr>
                <p14:cNvContentPartPr/>
                <p14:nvPr/>
              </p14:nvContentPartPr>
              <p14:xfrm>
                <a:off x="3509280" y="935735"/>
                <a:ext cx="118080" cy="433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E7C889F-DEFE-4E4A-941D-1B5FBCBE5D0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00280" y="926728"/>
                  <a:ext cx="135720" cy="451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4E753D7-572E-4983-AD96-496128608B49}"/>
                    </a:ext>
                  </a:extLst>
                </p14:cNvPr>
                <p14:cNvContentPartPr/>
                <p14:nvPr/>
              </p14:nvContentPartPr>
              <p14:xfrm>
                <a:off x="3751560" y="1025735"/>
                <a:ext cx="807480" cy="296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4E753D7-572E-4983-AD96-496128608B4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42556" y="1016724"/>
                  <a:ext cx="825128" cy="313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18697FD-C319-4D48-9332-FD1703C768FC}"/>
                    </a:ext>
                  </a:extLst>
                </p14:cNvPr>
                <p14:cNvContentPartPr/>
                <p14:nvPr/>
              </p14:nvContentPartPr>
              <p14:xfrm>
                <a:off x="4539240" y="1098095"/>
                <a:ext cx="779760" cy="264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18697FD-C319-4D48-9332-FD1703C768F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530240" y="1089095"/>
                  <a:ext cx="7974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5C7EAD-DE11-49CB-BC5F-AF2CEF5E2B70}"/>
                    </a:ext>
                  </a:extLst>
                </p14:cNvPr>
                <p14:cNvContentPartPr/>
                <p14:nvPr/>
              </p14:nvContentPartPr>
              <p14:xfrm>
                <a:off x="5500440" y="1061375"/>
                <a:ext cx="153360" cy="316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5C7EAD-DE11-49CB-BC5F-AF2CEF5E2B7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491440" y="1052375"/>
                  <a:ext cx="171000" cy="33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2434211-3A08-46FC-B194-80C79F83626C}"/>
                  </a:ext>
                </a:extLst>
              </p14:cNvPr>
              <p14:cNvContentPartPr/>
              <p14:nvPr/>
            </p14:nvContentPartPr>
            <p14:xfrm>
              <a:off x="6114960" y="1335695"/>
              <a:ext cx="180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2434211-3A08-46FC-B194-80C79F83626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105960" y="1326695"/>
                <a:ext cx="194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D035CA7-A358-434D-A89A-52AEC4FDA9A6}"/>
              </a:ext>
            </a:extLst>
          </p:cNvPr>
          <p:cNvGrpSpPr/>
          <p:nvPr/>
        </p:nvGrpSpPr>
        <p:grpSpPr>
          <a:xfrm>
            <a:off x="6099480" y="1000175"/>
            <a:ext cx="408960" cy="295200"/>
            <a:chOff x="6099480" y="1000175"/>
            <a:chExt cx="408960" cy="295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56DFF41-46CA-4558-AC5B-CDC6022D7261}"/>
                    </a:ext>
                  </a:extLst>
                </p14:cNvPr>
                <p14:cNvContentPartPr/>
                <p14:nvPr/>
              </p14:nvContentPartPr>
              <p14:xfrm>
                <a:off x="6167520" y="1019255"/>
                <a:ext cx="58320" cy="276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56DFF41-46CA-4558-AC5B-CDC6022D726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158520" y="1010255"/>
                  <a:ext cx="759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9C7274B-3B80-451A-80E8-B5483506AA2B}"/>
                    </a:ext>
                  </a:extLst>
                </p14:cNvPr>
                <p14:cNvContentPartPr/>
                <p14:nvPr/>
              </p14:nvContentPartPr>
              <p14:xfrm>
                <a:off x="6099480" y="1000175"/>
                <a:ext cx="408960" cy="280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9C7274B-3B80-451A-80E8-B5483506AA2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090480" y="991175"/>
                  <a:ext cx="42660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B4AA50A-B189-4BEC-8D79-D7C6F2F3D513}"/>
              </a:ext>
            </a:extLst>
          </p:cNvPr>
          <p:cNvGrpSpPr/>
          <p:nvPr/>
        </p:nvGrpSpPr>
        <p:grpSpPr>
          <a:xfrm>
            <a:off x="6814800" y="973175"/>
            <a:ext cx="968760" cy="324000"/>
            <a:chOff x="6814800" y="973175"/>
            <a:chExt cx="968760" cy="324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DBB044F-03A8-4891-B198-31B9506944E0}"/>
                    </a:ext>
                  </a:extLst>
                </p14:cNvPr>
                <p14:cNvContentPartPr/>
                <p14:nvPr/>
              </p14:nvContentPartPr>
              <p14:xfrm>
                <a:off x="6814800" y="1011335"/>
                <a:ext cx="250920" cy="209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DBB044F-03A8-4891-B198-31B9506944E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05800" y="1002350"/>
                  <a:ext cx="268560" cy="2274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D4AD260-AAFD-46B6-B6C9-4247690F679D}"/>
                    </a:ext>
                  </a:extLst>
                </p14:cNvPr>
                <p14:cNvContentPartPr/>
                <p14:nvPr/>
              </p14:nvContentPartPr>
              <p14:xfrm>
                <a:off x="7151040" y="1052015"/>
                <a:ext cx="632520" cy="245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D4AD260-AAFD-46B6-B6C9-4247690F679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142040" y="1043015"/>
                  <a:ext cx="6501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D2C7A68-3FBB-4DF3-B5E3-EDD8946BF3EE}"/>
                    </a:ext>
                  </a:extLst>
                </p14:cNvPr>
                <p14:cNvContentPartPr/>
                <p14:nvPr/>
              </p14:nvContentPartPr>
              <p14:xfrm>
                <a:off x="7434720" y="973175"/>
                <a:ext cx="165240" cy="20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D2C7A68-3FBB-4DF3-B5E3-EDD8946BF3E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425700" y="964175"/>
                  <a:ext cx="182919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7AC0699-6BDF-40DF-AA3C-FCEF63A5BC38}"/>
              </a:ext>
            </a:extLst>
          </p:cNvPr>
          <p:cNvGrpSpPr/>
          <p:nvPr/>
        </p:nvGrpSpPr>
        <p:grpSpPr>
          <a:xfrm>
            <a:off x="8247240" y="926015"/>
            <a:ext cx="1179720" cy="348120"/>
            <a:chOff x="8247240" y="926015"/>
            <a:chExt cx="1179720" cy="348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9877522-FF6F-4196-AAE3-C58C4BD08FC9}"/>
                    </a:ext>
                  </a:extLst>
                </p14:cNvPr>
                <p14:cNvContentPartPr/>
                <p14:nvPr/>
              </p14:nvContentPartPr>
              <p14:xfrm>
                <a:off x="8247240" y="926015"/>
                <a:ext cx="414720" cy="231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9877522-FF6F-4196-AAE3-C58C4BD08FC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238240" y="917015"/>
                  <a:ext cx="4323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5A51220-0EBA-492E-B28B-6E7631CEF7EF}"/>
                    </a:ext>
                  </a:extLst>
                </p14:cNvPr>
                <p14:cNvContentPartPr/>
                <p14:nvPr/>
              </p14:nvContentPartPr>
              <p14:xfrm>
                <a:off x="8725680" y="986495"/>
                <a:ext cx="222120" cy="287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5A51220-0EBA-492E-B28B-6E7631CEF7E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716680" y="977506"/>
                  <a:ext cx="239760" cy="3052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F03384A-BBA6-4159-A18F-55F946A957A2}"/>
                    </a:ext>
                  </a:extLst>
                </p14:cNvPr>
                <p14:cNvContentPartPr/>
                <p14:nvPr/>
              </p14:nvContentPartPr>
              <p14:xfrm>
                <a:off x="8934840" y="1022135"/>
                <a:ext cx="279720" cy="133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F03384A-BBA6-4159-A18F-55F946A957A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925840" y="1013135"/>
                  <a:ext cx="29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FA7DF04-547E-4766-AADE-3185F5885386}"/>
                    </a:ext>
                  </a:extLst>
                </p14:cNvPr>
                <p14:cNvContentPartPr/>
                <p14:nvPr/>
              </p14:nvContentPartPr>
              <p14:xfrm>
                <a:off x="9290520" y="967775"/>
                <a:ext cx="136440" cy="211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FA7DF04-547E-4766-AADE-3185F588538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281496" y="958775"/>
                  <a:ext cx="154127" cy="2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8F09997-61F7-4A4B-9373-1A978D9E654D}"/>
              </a:ext>
            </a:extLst>
          </p:cNvPr>
          <p:cNvGrpSpPr/>
          <p:nvPr/>
        </p:nvGrpSpPr>
        <p:grpSpPr>
          <a:xfrm>
            <a:off x="9898920" y="752855"/>
            <a:ext cx="896760" cy="375480"/>
            <a:chOff x="9898920" y="752855"/>
            <a:chExt cx="896760" cy="375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B9D2520-EB4F-40D8-A665-05E6CE05D34C}"/>
                    </a:ext>
                  </a:extLst>
                </p14:cNvPr>
                <p14:cNvContentPartPr/>
                <p14:nvPr/>
              </p14:nvContentPartPr>
              <p14:xfrm>
                <a:off x="10002600" y="752855"/>
                <a:ext cx="53640" cy="245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B9D2520-EB4F-40D8-A665-05E6CE05D34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993539" y="743855"/>
                  <a:ext cx="7139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AB365EC-97A7-40C0-985A-DD8A3026F555}"/>
                    </a:ext>
                  </a:extLst>
                </p14:cNvPr>
                <p14:cNvContentPartPr/>
                <p14:nvPr/>
              </p14:nvContentPartPr>
              <p14:xfrm>
                <a:off x="9898920" y="985415"/>
                <a:ext cx="285120" cy="17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AB365EC-97A7-40C0-985A-DD8A3026F55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889909" y="976595"/>
                  <a:ext cx="302782" cy="349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4C3ACED-D261-4BFF-9DAA-5DD45195E3D7}"/>
                    </a:ext>
                  </a:extLst>
                </p14:cNvPr>
                <p14:cNvContentPartPr/>
                <p14:nvPr/>
              </p14:nvContentPartPr>
              <p14:xfrm>
                <a:off x="10532520" y="852935"/>
                <a:ext cx="263160" cy="275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4C3ACED-D261-4BFF-9DAA-5DD45195E3D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523508" y="843923"/>
                  <a:ext cx="280824" cy="2930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426E927-32C6-44BE-A44E-973440906586}"/>
                    </a:ext>
                  </a:extLst>
                </p14:cNvPr>
                <p14:cNvContentPartPr/>
                <p14:nvPr/>
              </p14:nvContentPartPr>
              <p14:xfrm>
                <a:off x="10521000" y="873815"/>
                <a:ext cx="225720" cy="39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426E927-32C6-44BE-A44E-97344090658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511986" y="864815"/>
                  <a:ext cx="243388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2829901-971C-4496-8281-B36CB47CE654}"/>
              </a:ext>
            </a:extLst>
          </p:cNvPr>
          <p:cNvGrpSpPr/>
          <p:nvPr/>
        </p:nvGrpSpPr>
        <p:grpSpPr>
          <a:xfrm>
            <a:off x="312480" y="1477895"/>
            <a:ext cx="680760" cy="551160"/>
            <a:chOff x="312480" y="1477895"/>
            <a:chExt cx="680760" cy="551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A09999C-B966-49EA-A97D-2B3514E714C2}"/>
                    </a:ext>
                  </a:extLst>
                </p14:cNvPr>
                <p14:cNvContentPartPr/>
                <p14:nvPr/>
              </p14:nvContentPartPr>
              <p14:xfrm>
                <a:off x="312480" y="1477895"/>
                <a:ext cx="680760" cy="551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A09999C-B966-49EA-A97D-2B3514E714C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03475" y="1468895"/>
                  <a:ext cx="698409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0A639A0-EB8A-44D6-A88C-05397CB50B81}"/>
                    </a:ext>
                  </a:extLst>
                </p14:cNvPr>
                <p14:cNvContentPartPr/>
                <p14:nvPr/>
              </p14:nvContentPartPr>
              <p14:xfrm>
                <a:off x="692280" y="1557455"/>
                <a:ext cx="228600" cy="33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0A639A0-EB8A-44D6-A88C-05397CB50B8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83280" y="1548358"/>
                  <a:ext cx="246240" cy="5167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B128F78-E186-428F-996C-084436B67145}"/>
              </a:ext>
            </a:extLst>
          </p:cNvPr>
          <p:cNvGrpSpPr/>
          <p:nvPr/>
        </p:nvGrpSpPr>
        <p:grpSpPr>
          <a:xfrm>
            <a:off x="1524600" y="1622975"/>
            <a:ext cx="303840" cy="319680"/>
            <a:chOff x="1524600" y="1622975"/>
            <a:chExt cx="303840" cy="319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BA7DC31-6DCB-44EA-AC39-4A11115FC015}"/>
                    </a:ext>
                  </a:extLst>
                </p14:cNvPr>
                <p14:cNvContentPartPr/>
                <p14:nvPr/>
              </p14:nvContentPartPr>
              <p14:xfrm>
                <a:off x="1524600" y="1622975"/>
                <a:ext cx="216360" cy="212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BA7DC31-6DCB-44EA-AC39-4A11115FC01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515600" y="1613975"/>
                  <a:ext cx="2340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6C7AED2-0F02-4997-88CD-1DDC9EDC354E}"/>
                    </a:ext>
                  </a:extLst>
                </p14:cNvPr>
                <p14:cNvContentPartPr/>
                <p14:nvPr/>
              </p14:nvContentPartPr>
              <p14:xfrm>
                <a:off x="1818360" y="1766615"/>
                <a:ext cx="10080" cy="176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6C7AED2-0F02-4997-88CD-1DDC9EDC354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09360" y="1757615"/>
                  <a:ext cx="2772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43A87FD-38F1-48BE-9AD1-D36DA445E4C4}"/>
                  </a:ext>
                </a:extLst>
              </p14:cNvPr>
              <p14:cNvContentPartPr/>
              <p14:nvPr/>
            </p14:nvContentPartPr>
            <p14:xfrm>
              <a:off x="2161080" y="1532975"/>
              <a:ext cx="662760" cy="3376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43A87FD-38F1-48BE-9AD1-D36DA445E4C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152075" y="1523975"/>
                <a:ext cx="680410" cy="35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073F8085-8897-4DE8-A538-87D26276E362}"/>
              </a:ext>
            </a:extLst>
          </p:cNvPr>
          <p:cNvGrpSpPr/>
          <p:nvPr/>
        </p:nvGrpSpPr>
        <p:grpSpPr>
          <a:xfrm>
            <a:off x="3124080" y="1660775"/>
            <a:ext cx="313200" cy="309600"/>
            <a:chOff x="3124080" y="1660775"/>
            <a:chExt cx="313200" cy="309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12650C3-A435-4083-A506-C3E09C75C791}"/>
                    </a:ext>
                  </a:extLst>
                </p14:cNvPr>
                <p14:cNvContentPartPr/>
                <p14:nvPr/>
              </p14:nvContentPartPr>
              <p14:xfrm>
                <a:off x="3124080" y="1660775"/>
                <a:ext cx="90000" cy="1886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12650C3-A435-4083-A506-C3E09C75C79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115044" y="1651775"/>
                  <a:ext cx="107711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637F2CC-91F6-40C0-8BB8-B1A5D357C094}"/>
                    </a:ext>
                  </a:extLst>
                </p14:cNvPr>
                <p14:cNvContentPartPr/>
                <p14:nvPr/>
              </p14:nvContentPartPr>
              <p14:xfrm>
                <a:off x="3209400" y="1826015"/>
                <a:ext cx="227880" cy="144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637F2CC-91F6-40C0-8BB8-B1A5D357C09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00400" y="1817015"/>
                  <a:ext cx="245520" cy="16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EC15E57-7846-41CC-991F-37B073A4BE1B}"/>
                  </a:ext>
                </a:extLst>
              </p14:cNvPr>
              <p14:cNvContentPartPr/>
              <p14:nvPr/>
            </p14:nvContentPartPr>
            <p14:xfrm>
              <a:off x="3929040" y="1623695"/>
              <a:ext cx="193680" cy="1663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EC15E57-7846-41CC-991F-37B073A4BE1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920040" y="1614695"/>
                <a:ext cx="2113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FDF6ECD-7FAD-4A54-93D3-2D97058786CE}"/>
                  </a:ext>
                </a:extLst>
              </p14:cNvPr>
              <p14:cNvContentPartPr/>
              <p14:nvPr/>
            </p14:nvContentPartPr>
            <p14:xfrm>
              <a:off x="3845520" y="1471055"/>
              <a:ext cx="14400" cy="230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FDF6ECD-7FAD-4A54-93D3-2D97058786C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836520" y="1462055"/>
                <a:ext cx="32040" cy="4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8F22B087-0CE1-4012-848D-E664ABCD2E54}"/>
              </a:ext>
            </a:extLst>
          </p:cNvPr>
          <p:cNvGrpSpPr/>
          <p:nvPr/>
        </p:nvGrpSpPr>
        <p:grpSpPr>
          <a:xfrm>
            <a:off x="4525560" y="1602815"/>
            <a:ext cx="1303920" cy="316440"/>
            <a:chOff x="4525560" y="1602815"/>
            <a:chExt cx="1303920" cy="316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D38F75F-C687-4B29-B305-FF76BDECF8C8}"/>
                    </a:ext>
                  </a:extLst>
                </p14:cNvPr>
                <p14:cNvContentPartPr/>
                <p14:nvPr/>
              </p14:nvContentPartPr>
              <p14:xfrm>
                <a:off x="4525560" y="1646015"/>
                <a:ext cx="210240" cy="207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D38F75F-C687-4B29-B305-FF76BDECF8C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516560" y="1637015"/>
                  <a:ext cx="2278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0081D8C-2512-44C8-BF85-52EAD266BBC2}"/>
                    </a:ext>
                  </a:extLst>
                </p14:cNvPr>
                <p14:cNvContentPartPr/>
                <p14:nvPr/>
              </p14:nvContentPartPr>
              <p14:xfrm>
                <a:off x="4833360" y="1799375"/>
                <a:ext cx="106920" cy="1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0081D8C-2512-44C8-BF85-52EAD266BBC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824360" y="1790375"/>
                  <a:ext cx="1245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0AE2189-9CFF-48C7-ABCF-8C383BD8700D}"/>
                    </a:ext>
                  </a:extLst>
                </p14:cNvPr>
                <p14:cNvContentPartPr/>
                <p14:nvPr/>
              </p14:nvContentPartPr>
              <p14:xfrm>
                <a:off x="5011200" y="1757615"/>
                <a:ext cx="194400" cy="87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0AE2189-9CFF-48C7-ABCF-8C383BD8700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002200" y="1748615"/>
                  <a:ext cx="2120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8CA95A8-30ED-4E04-B105-D749B390915C}"/>
                    </a:ext>
                  </a:extLst>
                </p14:cNvPr>
                <p14:cNvContentPartPr/>
                <p14:nvPr/>
              </p14:nvContentPartPr>
              <p14:xfrm>
                <a:off x="5275440" y="1737815"/>
                <a:ext cx="72720" cy="1368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8CA95A8-30ED-4E04-B105-D749B390915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266395" y="1728815"/>
                  <a:ext cx="90448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F7CEF13-6B8F-4BBD-A1B5-3E2F7F0DB10C}"/>
                    </a:ext>
                  </a:extLst>
                </p14:cNvPr>
                <p14:cNvContentPartPr/>
                <p14:nvPr/>
              </p14:nvContentPartPr>
              <p14:xfrm>
                <a:off x="5297760" y="1719095"/>
                <a:ext cx="42120" cy="200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F7CEF13-6B8F-4BBD-A1B5-3E2F7F0DB10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88760" y="1710095"/>
                  <a:ext cx="597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16E3CC7-ED04-46B0-ABF2-C7884898C349}"/>
                    </a:ext>
                  </a:extLst>
                </p14:cNvPr>
                <p14:cNvContentPartPr/>
                <p14:nvPr/>
              </p14:nvContentPartPr>
              <p14:xfrm>
                <a:off x="5477400" y="1707935"/>
                <a:ext cx="12960" cy="192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16E3CC7-ED04-46B0-ABF2-C7884898C34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468643" y="1698935"/>
                  <a:ext cx="30123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FAF51AF-C1F1-45F2-BFE4-5C617EBF3D02}"/>
                    </a:ext>
                  </a:extLst>
                </p14:cNvPr>
                <p14:cNvContentPartPr/>
                <p14:nvPr/>
              </p14:nvContentPartPr>
              <p14:xfrm>
                <a:off x="5481360" y="1672295"/>
                <a:ext cx="25920" cy="399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FAF51AF-C1F1-45F2-BFE4-5C617EBF3D0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472233" y="1663295"/>
                  <a:ext cx="43808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0DBEE3B-8626-4515-985F-6FF884AEA2A7}"/>
                    </a:ext>
                  </a:extLst>
                </p14:cNvPr>
                <p14:cNvContentPartPr/>
                <p14:nvPr/>
              </p14:nvContentPartPr>
              <p14:xfrm>
                <a:off x="5676120" y="1602815"/>
                <a:ext cx="153360" cy="202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0DBEE3B-8626-4515-985F-6FF884AEA2A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67120" y="1593815"/>
                  <a:ext cx="17100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B1CA535-E335-445F-97FC-61706B00E3C6}"/>
              </a:ext>
            </a:extLst>
          </p:cNvPr>
          <p:cNvGrpSpPr/>
          <p:nvPr/>
        </p:nvGrpSpPr>
        <p:grpSpPr>
          <a:xfrm>
            <a:off x="6393240" y="1581575"/>
            <a:ext cx="1072080" cy="255600"/>
            <a:chOff x="6393240" y="1581575"/>
            <a:chExt cx="1072080" cy="255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7A817D2-A3D4-4804-AA44-4A70C0C9485A}"/>
                    </a:ext>
                  </a:extLst>
                </p14:cNvPr>
                <p14:cNvContentPartPr/>
                <p14:nvPr/>
              </p14:nvContentPartPr>
              <p14:xfrm>
                <a:off x="6393240" y="1581575"/>
                <a:ext cx="665280" cy="2361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7A817D2-A3D4-4804-AA44-4A70C0C9485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384240" y="1572575"/>
                  <a:ext cx="6829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1D418A1-42BD-435E-9889-7667A31921F4}"/>
                    </a:ext>
                  </a:extLst>
                </p14:cNvPr>
                <p14:cNvContentPartPr/>
                <p14:nvPr/>
              </p14:nvContentPartPr>
              <p14:xfrm>
                <a:off x="7055280" y="1627655"/>
                <a:ext cx="3240" cy="10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1D418A1-42BD-435E-9889-7667A31921F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046280" y="1618655"/>
                  <a:ext cx="208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95E7622-6206-46F0-8C37-9E38320A17BD}"/>
                    </a:ext>
                  </a:extLst>
                </p14:cNvPr>
                <p14:cNvContentPartPr/>
                <p14:nvPr/>
              </p14:nvContentPartPr>
              <p14:xfrm>
                <a:off x="7129440" y="1632335"/>
                <a:ext cx="335880" cy="204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95E7622-6206-46F0-8C37-9E38320A17B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120440" y="1623335"/>
                  <a:ext cx="35352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09EA7E3-C191-4E31-8358-72E15597D8BB}"/>
              </a:ext>
            </a:extLst>
          </p:cNvPr>
          <p:cNvGrpSpPr/>
          <p:nvPr/>
        </p:nvGrpSpPr>
        <p:grpSpPr>
          <a:xfrm>
            <a:off x="7825320" y="1545215"/>
            <a:ext cx="278640" cy="260640"/>
            <a:chOff x="7825320" y="1545215"/>
            <a:chExt cx="278640" cy="260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FA3F629-A520-46FB-BB93-3336DCEF7D39}"/>
                    </a:ext>
                  </a:extLst>
                </p14:cNvPr>
                <p14:cNvContentPartPr/>
                <p14:nvPr/>
              </p14:nvContentPartPr>
              <p14:xfrm>
                <a:off x="7914600" y="1647095"/>
                <a:ext cx="189360" cy="1587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FA3F629-A520-46FB-BB93-3336DCEF7D3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05600" y="1638095"/>
                  <a:ext cx="2070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86CD2AA-44A3-4A7A-A445-75E1498FC817}"/>
                    </a:ext>
                  </a:extLst>
                </p14:cNvPr>
                <p14:cNvContentPartPr/>
                <p14:nvPr/>
              </p14:nvContentPartPr>
              <p14:xfrm>
                <a:off x="7825320" y="1545215"/>
                <a:ext cx="36000" cy="284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86CD2AA-44A3-4A7A-A445-75E1498FC8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816320" y="1536327"/>
                  <a:ext cx="53640" cy="458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3BB28CB-D497-4762-A61E-C12F55168A90}"/>
              </a:ext>
            </a:extLst>
          </p:cNvPr>
          <p:cNvGrpSpPr/>
          <p:nvPr/>
        </p:nvGrpSpPr>
        <p:grpSpPr>
          <a:xfrm>
            <a:off x="8399880" y="1332455"/>
            <a:ext cx="1895040" cy="563760"/>
            <a:chOff x="8399880" y="1332455"/>
            <a:chExt cx="1895040" cy="563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2BC3EEA-C344-471C-8A83-85D525C79431}"/>
                    </a:ext>
                  </a:extLst>
                </p14:cNvPr>
                <p14:cNvContentPartPr/>
                <p14:nvPr/>
              </p14:nvContentPartPr>
              <p14:xfrm>
                <a:off x="8399880" y="1579775"/>
                <a:ext cx="769680" cy="316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2BC3EEA-C344-471C-8A83-85D525C7943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390880" y="1570775"/>
                  <a:ext cx="7873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CAC2CBA-C135-4B34-BE65-1B7A855967FE}"/>
                    </a:ext>
                  </a:extLst>
                </p14:cNvPr>
                <p14:cNvContentPartPr/>
                <p14:nvPr/>
              </p14:nvContentPartPr>
              <p14:xfrm>
                <a:off x="9398160" y="1638815"/>
                <a:ext cx="73080" cy="1861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CAC2CBA-C135-4B34-BE65-1B7A855967F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389204" y="1629815"/>
                  <a:ext cx="90634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A321B4E-EF2C-4FA3-ABDB-65D66D865F8E}"/>
                    </a:ext>
                  </a:extLst>
                </p14:cNvPr>
                <p14:cNvContentPartPr/>
                <p14:nvPr/>
              </p14:nvContentPartPr>
              <p14:xfrm>
                <a:off x="9477360" y="1578695"/>
                <a:ext cx="11880" cy="126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A321B4E-EF2C-4FA3-ABDB-65D66D865F8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468360" y="1569695"/>
                  <a:ext cx="295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306E7EA-806E-4746-B209-A0B817074574}"/>
                    </a:ext>
                  </a:extLst>
                </p14:cNvPr>
                <p14:cNvContentPartPr/>
                <p14:nvPr/>
              </p14:nvContentPartPr>
              <p14:xfrm>
                <a:off x="9564120" y="1645295"/>
                <a:ext cx="127800" cy="1681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306E7EA-806E-4746-B209-A0B81707457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555120" y="1636295"/>
                  <a:ext cx="1454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B49F6C9-D47F-4D12-A8FA-88AA696278E3}"/>
                    </a:ext>
                  </a:extLst>
                </p14:cNvPr>
                <p14:cNvContentPartPr/>
                <p14:nvPr/>
              </p14:nvContentPartPr>
              <p14:xfrm>
                <a:off x="9879120" y="1549895"/>
                <a:ext cx="31680" cy="246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B49F6C9-D47F-4D12-A8FA-88AA696278E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870120" y="1540895"/>
                  <a:ext cx="493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91311CE-8837-4BE9-9021-B45C74EDB7A6}"/>
                    </a:ext>
                  </a:extLst>
                </p14:cNvPr>
                <p14:cNvContentPartPr/>
                <p14:nvPr/>
              </p14:nvContentPartPr>
              <p14:xfrm>
                <a:off x="9960480" y="1569335"/>
                <a:ext cx="6840" cy="231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91311CE-8837-4BE9-9021-B45C74EDB7A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951480" y="1560335"/>
                  <a:ext cx="244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D6BDB57-8FF8-45FE-BEBB-11A7F6A8FE4A}"/>
                    </a:ext>
                  </a:extLst>
                </p14:cNvPr>
                <p14:cNvContentPartPr/>
                <p14:nvPr/>
              </p14:nvContentPartPr>
              <p14:xfrm>
                <a:off x="9928440" y="1509215"/>
                <a:ext cx="153000" cy="258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D6BDB57-8FF8-45FE-BEBB-11A7F6A8FE4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919440" y="1500215"/>
                  <a:ext cx="1706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A2D3EDD-F6F7-4EEE-B4A3-F59774A228E3}"/>
                    </a:ext>
                  </a:extLst>
                </p14:cNvPr>
                <p14:cNvContentPartPr/>
                <p14:nvPr/>
              </p14:nvContentPartPr>
              <p14:xfrm>
                <a:off x="10087200" y="1332455"/>
                <a:ext cx="207720" cy="1472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A2D3EDD-F6F7-4EEE-B4A3-F59774A228E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078200" y="1323455"/>
                  <a:ext cx="225360" cy="16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238BEA03-7533-48EC-B3F3-7F40974B4BDA}"/>
                  </a:ext>
                </a:extLst>
              </p14:cNvPr>
              <p14:cNvContentPartPr/>
              <p14:nvPr/>
            </p14:nvContentPartPr>
            <p14:xfrm>
              <a:off x="10790280" y="1844375"/>
              <a:ext cx="2160" cy="190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238BEA03-7533-48EC-B3F3-7F40974B4BDA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0781280" y="1835375"/>
                <a:ext cx="19800" cy="3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B6AA00F-93C7-4D43-BD5C-374DEBF2B4FF}"/>
              </a:ext>
            </a:extLst>
          </p:cNvPr>
          <p:cNvGrpSpPr/>
          <p:nvPr/>
        </p:nvGrpSpPr>
        <p:grpSpPr>
          <a:xfrm>
            <a:off x="607320" y="2316335"/>
            <a:ext cx="3278160" cy="454680"/>
            <a:chOff x="607320" y="2316335"/>
            <a:chExt cx="3278160" cy="454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21B5019-FAA6-4C93-99DB-3E6478F741F1}"/>
                    </a:ext>
                  </a:extLst>
                </p14:cNvPr>
                <p14:cNvContentPartPr/>
                <p14:nvPr/>
              </p14:nvContentPartPr>
              <p14:xfrm>
                <a:off x="607320" y="2489855"/>
                <a:ext cx="360" cy="21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21B5019-FAA6-4C93-99DB-3E6478F741F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98320" y="2479055"/>
                  <a:ext cx="18000" cy="233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06AF650-D4FA-476B-BCEF-57CD018BA1B9}"/>
                    </a:ext>
                  </a:extLst>
                </p14:cNvPr>
                <p14:cNvContentPartPr/>
                <p14:nvPr/>
              </p14:nvContentPartPr>
              <p14:xfrm>
                <a:off x="696600" y="2316335"/>
                <a:ext cx="3240" cy="20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06AF650-D4FA-476B-BCEF-57CD018BA1B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87600" y="2307335"/>
                  <a:ext cx="208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429CCDB-7423-4B45-9381-3560E3262D5C}"/>
                    </a:ext>
                  </a:extLst>
                </p14:cNvPr>
                <p14:cNvContentPartPr/>
                <p14:nvPr/>
              </p14:nvContentPartPr>
              <p14:xfrm>
                <a:off x="756000" y="2525135"/>
                <a:ext cx="1440" cy="1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429CCDB-7423-4B45-9381-3560E3262D5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47000" y="2516135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A5568CE-B68A-4EF4-B336-A5C667205961}"/>
                    </a:ext>
                  </a:extLst>
                </p14:cNvPr>
                <p14:cNvContentPartPr/>
                <p14:nvPr/>
              </p14:nvContentPartPr>
              <p14:xfrm>
                <a:off x="962640" y="2418575"/>
                <a:ext cx="43560" cy="2264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A5568CE-B68A-4EF4-B336-A5C66720596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53640" y="2409561"/>
                  <a:ext cx="61200" cy="2441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B937262-C695-45B9-8B0D-540EBBB2E8F7}"/>
                    </a:ext>
                  </a:extLst>
                </p14:cNvPr>
                <p14:cNvContentPartPr/>
                <p14:nvPr/>
              </p14:nvContentPartPr>
              <p14:xfrm>
                <a:off x="885600" y="2387975"/>
                <a:ext cx="393480" cy="222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B937262-C695-45B9-8B0D-540EBBB2E8F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76592" y="2378975"/>
                  <a:ext cx="411136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C272C87-FE3F-47BB-9F6F-CA67F771AE6D}"/>
                    </a:ext>
                  </a:extLst>
                </p14:cNvPr>
                <p14:cNvContentPartPr/>
                <p14:nvPr/>
              </p14:nvContentPartPr>
              <p14:xfrm>
                <a:off x="1397520" y="2393375"/>
                <a:ext cx="604800" cy="377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C272C87-FE3F-47BB-9F6F-CA67F771AE6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388520" y="2384375"/>
                  <a:ext cx="62244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6B39687-0080-4D56-99DA-31A999A2F49E}"/>
                    </a:ext>
                  </a:extLst>
                </p14:cNvPr>
                <p14:cNvContentPartPr/>
                <p14:nvPr/>
              </p14:nvContentPartPr>
              <p14:xfrm>
                <a:off x="2217960" y="2379335"/>
                <a:ext cx="128880" cy="3024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6B39687-0080-4D56-99DA-31A999A2F49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208935" y="2370335"/>
                  <a:ext cx="146569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DE1F411-9C70-4B85-856D-6099AECA874B}"/>
                    </a:ext>
                  </a:extLst>
                </p14:cNvPr>
                <p14:cNvContentPartPr/>
                <p14:nvPr/>
              </p14:nvContentPartPr>
              <p14:xfrm>
                <a:off x="2369880" y="2429015"/>
                <a:ext cx="470160" cy="219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DE1F411-9C70-4B85-856D-6099AECA874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360880" y="2420030"/>
                  <a:ext cx="487800" cy="236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3A27BD0-6543-40CB-BFCB-2753A36DE3DF}"/>
                    </a:ext>
                  </a:extLst>
                </p14:cNvPr>
                <p14:cNvContentPartPr/>
                <p14:nvPr/>
              </p14:nvContentPartPr>
              <p14:xfrm>
                <a:off x="2885400" y="2396975"/>
                <a:ext cx="2880" cy="18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3A27BD0-6543-40CB-BFCB-2753A36DE3D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877400" y="2389475"/>
                  <a:ext cx="18560" cy="165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0A0AFFB-11F0-424D-80B2-38E34871B578}"/>
                    </a:ext>
                  </a:extLst>
                </p14:cNvPr>
                <p14:cNvContentPartPr/>
                <p14:nvPr/>
              </p14:nvContentPartPr>
              <p14:xfrm>
                <a:off x="2989440" y="2355215"/>
                <a:ext cx="896040" cy="2995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0A0AFFB-11F0-424D-80B2-38E34871B57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980440" y="2346215"/>
                  <a:ext cx="9136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D4A5C38-BC0B-4CC6-A2FF-5156C1D89775}"/>
                    </a:ext>
                  </a:extLst>
                </p14:cNvPr>
                <p14:cNvContentPartPr/>
                <p14:nvPr/>
              </p14:nvContentPartPr>
              <p14:xfrm>
                <a:off x="3603600" y="2332895"/>
                <a:ext cx="143640" cy="140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D4A5C38-BC0B-4CC6-A2FF-5156C1D8977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594600" y="2324120"/>
                  <a:ext cx="161280" cy="3123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06E87F0F-A40B-4FEB-A08F-3F7B600FBE56}"/>
                  </a:ext>
                </a:extLst>
              </p14:cNvPr>
              <p14:cNvContentPartPr/>
              <p14:nvPr/>
            </p14:nvContentPartPr>
            <p14:xfrm>
              <a:off x="3458880" y="2099615"/>
              <a:ext cx="9720" cy="442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06E87F0F-A40B-4FEB-A08F-3F7B600FBE56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449534" y="2090615"/>
                <a:ext cx="28038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A128DDF2-2F67-48F6-AF10-42682CDC2100}"/>
                  </a:ext>
                </a:extLst>
              </p14:cNvPr>
              <p14:cNvContentPartPr/>
              <p14:nvPr/>
            </p14:nvContentPartPr>
            <p14:xfrm>
              <a:off x="4380120" y="2092055"/>
              <a:ext cx="527400" cy="4838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A128DDF2-2F67-48F6-AF10-42682CDC210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4371120" y="2083048"/>
                <a:ext cx="545040" cy="501493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C2ADD5BC-C3DA-44E5-B63C-D6A568A934CB}"/>
              </a:ext>
            </a:extLst>
          </p:cNvPr>
          <p:cNvGrpSpPr/>
          <p:nvPr/>
        </p:nvGrpSpPr>
        <p:grpSpPr>
          <a:xfrm>
            <a:off x="5180040" y="2010335"/>
            <a:ext cx="921960" cy="462600"/>
            <a:chOff x="5180040" y="2010335"/>
            <a:chExt cx="921960" cy="462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F926212-A241-48DD-8C17-C514AFD5CF8C}"/>
                    </a:ext>
                  </a:extLst>
                </p14:cNvPr>
                <p14:cNvContentPartPr/>
                <p14:nvPr/>
              </p14:nvContentPartPr>
              <p14:xfrm>
                <a:off x="5180040" y="2191415"/>
                <a:ext cx="259200" cy="281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F926212-A241-48DD-8C17-C514AFD5CF8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171052" y="2182415"/>
                  <a:ext cx="276816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3A0ED68-DC98-4451-A8AD-84A57802249A}"/>
                    </a:ext>
                  </a:extLst>
                </p14:cNvPr>
                <p14:cNvContentPartPr/>
                <p14:nvPr/>
              </p14:nvContentPartPr>
              <p14:xfrm>
                <a:off x="5544720" y="2010335"/>
                <a:ext cx="40680" cy="2257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3A0ED68-DC98-4451-A8AD-84A57802249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535720" y="2001335"/>
                  <a:ext cx="583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11A7F46-5E34-48FC-9967-80B2D10975D3}"/>
                    </a:ext>
                  </a:extLst>
                </p14:cNvPr>
                <p14:cNvContentPartPr/>
                <p14:nvPr/>
              </p14:nvContentPartPr>
              <p14:xfrm>
                <a:off x="5442120" y="2144975"/>
                <a:ext cx="214560" cy="270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11A7F46-5E34-48FC-9967-80B2D10975D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433105" y="2135975"/>
                  <a:ext cx="23223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DF54D8C-D338-472D-98C4-17DB73DC26ED}"/>
                    </a:ext>
                  </a:extLst>
                </p14:cNvPr>
                <p14:cNvContentPartPr/>
                <p14:nvPr/>
              </p14:nvContentPartPr>
              <p14:xfrm>
                <a:off x="5828040" y="2215535"/>
                <a:ext cx="196200" cy="1735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DF54D8C-D338-472D-98C4-17DB73DC26E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819040" y="2206535"/>
                  <a:ext cx="2138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6341AFE-90A0-4AF1-A37F-7ABCA18A28E5}"/>
                    </a:ext>
                  </a:extLst>
                </p14:cNvPr>
                <p14:cNvContentPartPr/>
                <p14:nvPr/>
              </p14:nvContentPartPr>
              <p14:xfrm>
                <a:off x="5808960" y="2045975"/>
                <a:ext cx="6840" cy="14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6341AFE-90A0-4AF1-A37F-7ABCA18A28E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799960" y="2036975"/>
                  <a:ext cx="244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B57D4C3-963C-4EBB-885B-8A06ECFD6853}"/>
                    </a:ext>
                  </a:extLst>
                </p14:cNvPr>
                <p14:cNvContentPartPr/>
                <p14:nvPr/>
              </p14:nvContentPartPr>
              <p14:xfrm>
                <a:off x="5801400" y="2212655"/>
                <a:ext cx="300600" cy="132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B57D4C3-963C-4EBB-885B-8A06ECFD685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792400" y="2203655"/>
                  <a:ext cx="31824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68887C5-176E-4CF1-AF49-8D4DA2F1E182}"/>
              </a:ext>
            </a:extLst>
          </p:cNvPr>
          <p:cNvGrpSpPr/>
          <p:nvPr/>
        </p:nvGrpSpPr>
        <p:grpSpPr>
          <a:xfrm>
            <a:off x="6440760" y="2163695"/>
            <a:ext cx="740160" cy="321840"/>
            <a:chOff x="6440760" y="2163695"/>
            <a:chExt cx="740160" cy="321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2C0A860-847E-49B4-AABE-802DE2B631FC}"/>
                    </a:ext>
                  </a:extLst>
                </p14:cNvPr>
                <p14:cNvContentPartPr/>
                <p14:nvPr/>
              </p14:nvContentPartPr>
              <p14:xfrm>
                <a:off x="6440760" y="2181695"/>
                <a:ext cx="402480" cy="2916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2C0A860-847E-49B4-AABE-802DE2B631F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431768" y="2172695"/>
                  <a:ext cx="420104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E2512BE-3A9D-4AAE-AFEA-23AFE1F613C3}"/>
                    </a:ext>
                  </a:extLst>
                </p14:cNvPr>
                <p14:cNvContentPartPr/>
                <p14:nvPr/>
              </p14:nvContentPartPr>
              <p14:xfrm>
                <a:off x="6812640" y="2163695"/>
                <a:ext cx="43920" cy="291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E2512BE-3A9D-4AAE-AFEA-23AFE1F613C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803640" y="2154695"/>
                  <a:ext cx="615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2624D8C-8626-4034-9A63-1B406483E91A}"/>
                    </a:ext>
                  </a:extLst>
                </p14:cNvPr>
                <p14:cNvContentPartPr/>
                <p14:nvPr/>
              </p14:nvContentPartPr>
              <p14:xfrm>
                <a:off x="6943680" y="2233895"/>
                <a:ext cx="237240" cy="2516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2624D8C-8626-4034-9A63-1B406483E91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934680" y="2224895"/>
                  <a:ext cx="254880" cy="26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3D1D80BE-5168-49C3-AAEC-D5D598D1A840}"/>
              </a:ext>
            </a:extLst>
          </p:cNvPr>
          <p:cNvGrpSpPr/>
          <p:nvPr/>
        </p:nvGrpSpPr>
        <p:grpSpPr>
          <a:xfrm>
            <a:off x="7598520" y="2122655"/>
            <a:ext cx="1656360" cy="430920"/>
            <a:chOff x="7598520" y="2122655"/>
            <a:chExt cx="1656360" cy="430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4DE5BB7-8F0F-439B-A34E-5413F5765988}"/>
                    </a:ext>
                  </a:extLst>
                </p14:cNvPr>
                <p14:cNvContentPartPr/>
                <p14:nvPr/>
              </p14:nvContentPartPr>
              <p14:xfrm>
                <a:off x="7598520" y="2122655"/>
                <a:ext cx="228960" cy="3250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4DE5BB7-8F0F-439B-A34E-5413F576598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589520" y="2113655"/>
                  <a:ext cx="2466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BCE167C-07A6-4FBF-B5DD-33F007DB264F}"/>
                    </a:ext>
                  </a:extLst>
                </p14:cNvPr>
                <p14:cNvContentPartPr/>
                <p14:nvPr/>
              </p14:nvContentPartPr>
              <p14:xfrm>
                <a:off x="7960680" y="2153255"/>
                <a:ext cx="186120" cy="2624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BCE167C-07A6-4FBF-B5DD-33F007DB264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951697" y="2144255"/>
                  <a:ext cx="203726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A3FBCA5-E664-4B49-AFEB-87FF8E6C885E}"/>
                    </a:ext>
                  </a:extLst>
                </p14:cNvPr>
                <p14:cNvContentPartPr/>
                <p14:nvPr/>
              </p14:nvContentPartPr>
              <p14:xfrm>
                <a:off x="8190720" y="2400215"/>
                <a:ext cx="19800" cy="1328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A3FBCA5-E664-4B49-AFEB-87FF8E6C885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181720" y="2391215"/>
                  <a:ext cx="374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D1434D5-AE1E-4F3F-AD75-C062DE02B522}"/>
                    </a:ext>
                  </a:extLst>
                </p14:cNvPr>
                <p14:cNvContentPartPr/>
                <p14:nvPr/>
              </p14:nvContentPartPr>
              <p14:xfrm>
                <a:off x="8256600" y="2416055"/>
                <a:ext cx="95760" cy="1375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D1434D5-AE1E-4F3F-AD75-C062DE02B52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247600" y="2407055"/>
                  <a:ext cx="113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72E4F20-4AAA-401F-B9A1-7647009DE5A4}"/>
                    </a:ext>
                  </a:extLst>
                </p14:cNvPr>
                <p14:cNvContentPartPr/>
                <p14:nvPr/>
              </p14:nvContentPartPr>
              <p14:xfrm>
                <a:off x="8480160" y="2221655"/>
                <a:ext cx="82800" cy="2048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72E4F20-4AAA-401F-B9A1-7647009DE5A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471160" y="2212655"/>
                  <a:ext cx="1004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C693041-FFAD-46A8-9180-6B4B15A3A8DF}"/>
                    </a:ext>
                  </a:extLst>
                </p14:cNvPr>
                <p14:cNvContentPartPr/>
                <p14:nvPr/>
              </p14:nvContentPartPr>
              <p14:xfrm>
                <a:off x="8587080" y="2199695"/>
                <a:ext cx="190080" cy="3135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C693041-FFAD-46A8-9180-6B4B15A3A8D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578080" y="2190695"/>
                  <a:ext cx="2077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2C49BB1-0776-4E80-AC3C-76DE80C1989E}"/>
                    </a:ext>
                  </a:extLst>
                </p14:cNvPr>
                <p14:cNvContentPartPr/>
                <p14:nvPr/>
              </p14:nvContentPartPr>
              <p14:xfrm>
                <a:off x="8899200" y="2301575"/>
                <a:ext cx="201960" cy="673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2C49BB1-0776-4E80-AC3C-76DE80C1989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890200" y="2292575"/>
                  <a:ext cx="2196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15441AE-BA89-491E-A891-E30616DF9D9C}"/>
                    </a:ext>
                  </a:extLst>
                </p14:cNvPr>
                <p14:cNvContentPartPr/>
                <p14:nvPr/>
              </p14:nvContentPartPr>
              <p14:xfrm>
                <a:off x="8802000" y="2396615"/>
                <a:ext cx="281160" cy="230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15441AE-BA89-491E-A891-E30616DF9D9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793000" y="2387615"/>
                  <a:ext cx="2988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7C6529C-FCA5-49AF-98FE-13898AD40A15}"/>
                    </a:ext>
                  </a:extLst>
                </p14:cNvPr>
                <p14:cNvContentPartPr/>
                <p14:nvPr/>
              </p14:nvContentPartPr>
              <p14:xfrm>
                <a:off x="9118080" y="2290055"/>
                <a:ext cx="136800" cy="1508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7C6529C-FCA5-49AF-98FE-13898AD40A1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109080" y="2281055"/>
                  <a:ext cx="15444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18EB1207-C1D2-4199-97DB-E9DBE61455C4}"/>
              </a:ext>
            </a:extLst>
          </p:cNvPr>
          <p:cNvGrpSpPr/>
          <p:nvPr/>
        </p:nvGrpSpPr>
        <p:grpSpPr>
          <a:xfrm>
            <a:off x="9736920" y="2082695"/>
            <a:ext cx="2115720" cy="457200"/>
            <a:chOff x="9736920" y="2082695"/>
            <a:chExt cx="2115720" cy="457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0822ABF-07E5-405E-AA1D-E9D94881B4B7}"/>
                    </a:ext>
                  </a:extLst>
                </p14:cNvPr>
                <p14:cNvContentPartPr/>
                <p14:nvPr/>
              </p14:nvContentPartPr>
              <p14:xfrm>
                <a:off x="9736920" y="2082695"/>
                <a:ext cx="813960" cy="3517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0822ABF-07E5-405E-AA1D-E9D94881B4B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727916" y="2073686"/>
                  <a:ext cx="831608" cy="3693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9C305FF-0947-4A31-9607-958DEBCE1429}"/>
                    </a:ext>
                  </a:extLst>
                </p14:cNvPr>
                <p14:cNvContentPartPr/>
                <p14:nvPr/>
              </p14:nvContentPartPr>
              <p14:xfrm>
                <a:off x="10630800" y="2168375"/>
                <a:ext cx="190080" cy="243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9C305FF-0947-4A31-9607-958DEBCE142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621800" y="2159388"/>
                  <a:ext cx="207720" cy="2606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5A1F37C-AA91-4328-A99D-3D8A4917AA4F}"/>
                    </a:ext>
                  </a:extLst>
                </p14:cNvPr>
                <p14:cNvContentPartPr/>
                <p14:nvPr/>
              </p14:nvContentPartPr>
              <p14:xfrm>
                <a:off x="10830240" y="2222735"/>
                <a:ext cx="101520" cy="1620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5A1F37C-AA91-4328-A99D-3D8A4917AA4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821240" y="2213735"/>
                  <a:ext cx="1191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72703FA-A99F-4FA1-B674-2A0C5B4E3D68}"/>
                    </a:ext>
                  </a:extLst>
                </p14:cNvPr>
                <p14:cNvContentPartPr/>
                <p14:nvPr/>
              </p14:nvContentPartPr>
              <p14:xfrm>
                <a:off x="10960920" y="2385095"/>
                <a:ext cx="95040" cy="99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72703FA-A99F-4FA1-B674-2A0C5B4E3D6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951920" y="2376095"/>
                  <a:ext cx="1126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A02931A-663C-40DE-B7A6-09DD53B34988}"/>
                    </a:ext>
                  </a:extLst>
                </p14:cNvPr>
                <p14:cNvContentPartPr/>
                <p14:nvPr/>
              </p14:nvContentPartPr>
              <p14:xfrm>
                <a:off x="11073240" y="2389055"/>
                <a:ext cx="73080" cy="1508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A02931A-663C-40DE-B7A6-09DD53B3498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064240" y="2380055"/>
                  <a:ext cx="907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4D97D77-27E2-4997-AC45-98E0662C2683}"/>
                    </a:ext>
                  </a:extLst>
                </p14:cNvPr>
                <p14:cNvContentPartPr/>
                <p14:nvPr/>
              </p14:nvContentPartPr>
              <p14:xfrm>
                <a:off x="11228760" y="2232815"/>
                <a:ext cx="72000" cy="1900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4D97D77-27E2-4997-AC45-98E0662C268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219760" y="2223815"/>
                  <a:ext cx="89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DF7F0F8-1B64-47A5-ACA6-1884DA63E403}"/>
                    </a:ext>
                  </a:extLst>
                </p14:cNvPr>
                <p14:cNvContentPartPr/>
                <p14:nvPr/>
              </p14:nvContentPartPr>
              <p14:xfrm>
                <a:off x="11289600" y="2168375"/>
                <a:ext cx="132480" cy="2937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DF7F0F8-1B64-47A5-ACA6-1884DA63E40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280600" y="2159375"/>
                  <a:ext cx="1501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9045893-F788-4F4B-A9D7-6830FD78E79F}"/>
                    </a:ext>
                  </a:extLst>
                </p14:cNvPr>
                <p14:cNvContentPartPr/>
                <p14:nvPr/>
              </p14:nvContentPartPr>
              <p14:xfrm>
                <a:off x="11529000" y="2231015"/>
                <a:ext cx="140040" cy="914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9045893-F788-4F4B-A9D7-6830FD78E79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520000" y="2222015"/>
                  <a:ext cx="1576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8220591-01B6-45E1-8839-74EA843439F2}"/>
                    </a:ext>
                  </a:extLst>
                </p14:cNvPr>
                <p14:cNvContentPartPr/>
                <p14:nvPr/>
              </p14:nvContentPartPr>
              <p14:xfrm>
                <a:off x="11436120" y="2376095"/>
                <a:ext cx="151200" cy="111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8220591-01B6-45E1-8839-74EA843439F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427120" y="2367376"/>
                  <a:ext cx="168840" cy="282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95F1E5A-52D0-4DA1-BFD3-BA5FB28ACDDB}"/>
                    </a:ext>
                  </a:extLst>
                </p14:cNvPr>
                <p14:cNvContentPartPr/>
                <p14:nvPr/>
              </p14:nvContentPartPr>
              <p14:xfrm>
                <a:off x="11641680" y="2157215"/>
                <a:ext cx="210960" cy="2840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95F1E5A-52D0-4DA1-BFD3-BA5FB28ACDD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632665" y="2148226"/>
                  <a:ext cx="228630" cy="30165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4DE6FCAF-970B-46BB-901E-96682703A504}"/>
              </a:ext>
            </a:extLst>
          </p:cNvPr>
          <p:cNvGrpSpPr/>
          <p:nvPr/>
        </p:nvGrpSpPr>
        <p:grpSpPr>
          <a:xfrm>
            <a:off x="464040" y="2885495"/>
            <a:ext cx="1370880" cy="510120"/>
            <a:chOff x="464040" y="2885495"/>
            <a:chExt cx="1370880" cy="510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8CA69A1-FCDF-463E-8158-04DE190FCAEC}"/>
                    </a:ext>
                  </a:extLst>
                </p14:cNvPr>
                <p14:cNvContentPartPr/>
                <p14:nvPr/>
              </p14:nvContentPartPr>
              <p14:xfrm>
                <a:off x="464040" y="3222815"/>
                <a:ext cx="303120" cy="154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8CA69A1-FCDF-463E-8158-04DE190FCAE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55051" y="3213815"/>
                  <a:ext cx="320739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B0C2BB4-D776-424C-9F18-8AEA64625FF5}"/>
                    </a:ext>
                  </a:extLst>
                </p14:cNvPr>
                <p14:cNvContentPartPr/>
                <p14:nvPr/>
              </p14:nvContentPartPr>
              <p14:xfrm>
                <a:off x="528120" y="3297335"/>
                <a:ext cx="255960" cy="367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B0C2BB4-D776-424C-9F18-8AEA64625FF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19120" y="3288422"/>
                  <a:ext cx="273600" cy="541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26AEBC0-2C0B-440C-A65E-FB798A41E315}"/>
                    </a:ext>
                  </a:extLst>
                </p14:cNvPr>
                <p14:cNvContentPartPr/>
                <p14:nvPr/>
              </p14:nvContentPartPr>
              <p14:xfrm>
                <a:off x="732600" y="3092495"/>
                <a:ext cx="180720" cy="3031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26AEBC0-2C0B-440C-A65E-FB798A41E31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23600" y="3083495"/>
                  <a:ext cx="1983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7337A37-523A-42F1-B7E7-E1F2D73B299C}"/>
                    </a:ext>
                  </a:extLst>
                </p14:cNvPr>
                <p14:cNvContentPartPr/>
                <p14:nvPr/>
              </p14:nvContentPartPr>
              <p14:xfrm>
                <a:off x="1095480" y="3057215"/>
                <a:ext cx="182520" cy="2102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7337A37-523A-42F1-B7E7-E1F2D73B299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86480" y="3048230"/>
                  <a:ext cx="200160" cy="2278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A326C7E-1071-4DCD-865E-83CC63149D9F}"/>
                    </a:ext>
                  </a:extLst>
                </p14:cNvPr>
                <p14:cNvContentPartPr/>
                <p14:nvPr/>
              </p14:nvContentPartPr>
              <p14:xfrm>
                <a:off x="1446840" y="2885495"/>
                <a:ext cx="5760" cy="2192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A326C7E-1071-4DCD-865E-83CC63149D9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437840" y="2876495"/>
                  <a:ext cx="234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4D96BB7-3466-42F9-974C-F41D55C9C9D4}"/>
                    </a:ext>
                  </a:extLst>
                </p14:cNvPr>
                <p14:cNvContentPartPr/>
                <p14:nvPr/>
              </p14:nvContentPartPr>
              <p14:xfrm>
                <a:off x="1348200" y="3042455"/>
                <a:ext cx="211680" cy="68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4D96BB7-3466-42F9-974C-F41D55C9C9D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339200" y="3033455"/>
                  <a:ext cx="2293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45F2E08-393B-45DF-89CB-9C14C0FEC6B5}"/>
                    </a:ext>
                  </a:extLst>
                </p14:cNvPr>
                <p14:cNvContentPartPr/>
                <p14:nvPr/>
              </p14:nvContentPartPr>
              <p14:xfrm>
                <a:off x="1622520" y="3166655"/>
                <a:ext cx="212400" cy="111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45F2E08-393B-45DF-89CB-9C14C0FEC6B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613520" y="3157655"/>
                  <a:ext cx="2300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EFCAD37-396B-4593-875E-E732A001363E}"/>
                    </a:ext>
                  </a:extLst>
                </p14:cNvPr>
                <p14:cNvContentPartPr/>
                <p14:nvPr/>
              </p14:nvContentPartPr>
              <p14:xfrm>
                <a:off x="1587600" y="3193655"/>
                <a:ext cx="217080" cy="241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EFCAD37-396B-4593-875E-E732A001363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578600" y="3184655"/>
                  <a:ext cx="23472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02603087-F4EC-4D23-B969-01C6A82110B8}"/>
              </a:ext>
            </a:extLst>
          </p:cNvPr>
          <p:cNvGrpSpPr/>
          <p:nvPr/>
        </p:nvGrpSpPr>
        <p:grpSpPr>
          <a:xfrm>
            <a:off x="2133000" y="2882255"/>
            <a:ext cx="763560" cy="546120"/>
            <a:chOff x="2133000" y="2882255"/>
            <a:chExt cx="763560" cy="546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3455783-6AEB-4A1C-B66C-A45CDB47879D}"/>
                    </a:ext>
                  </a:extLst>
                </p14:cNvPr>
                <p14:cNvContentPartPr/>
                <p14:nvPr/>
              </p14:nvContentPartPr>
              <p14:xfrm>
                <a:off x="2133000" y="2882255"/>
                <a:ext cx="138600" cy="5130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3455783-6AEB-4A1C-B66C-A45CDB47879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124000" y="2873255"/>
                  <a:ext cx="15624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455B86D-5950-48FD-9D36-CD95E8029B55}"/>
                    </a:ext>
                  </a:extLst>
                </p14:cNvPr>
                <p14:cNvContentPartPr/>
                <p14:nvPr/>
              </p14:nvContentPartPr>
              <p14:xfrm>
                <a:off x="2398680" y="2977655"/>
                <a:ext cx="157320" cy="2480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455B86D-5950-48FD-9D36-CD95E8029B5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389680" y="2968655"/>
                  <a:ext cx="1749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0729FE7-259F-4B31-A490-E12640016A43}"/>
                    </a:ext>
                  </a:extLst>
                </p14:cNvPr>
                <p14:cNvContentPartPr/>
                <p14:nvPr/>
              </p14:nvContentPartPr>
              <p14:xfrm>
                <a:off x="2639880" y="2972975"/>
                <a:ext cx="256680" cy="4554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0729FE7-259F-4B31-A490-E12640016A43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630867" y="2963975"/>
                  <a:ext cx="274345" cy="47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EF5A830-93B7-4A6E-8C46-57FDCF0CE23C}"/>
              </a:ext>
            </a:extLst>
          </p:cNvPr>
          <p:cNvGrpSpPr/>
          <p:nvPr/>
        </p:nvGrpSpPr>
        <p:grpSpPr>
          <a:xfrm>
            <a:off x="3329280" y="2773895"/>
            <a:ext cx="1969560" cy="460080"/>
            <a:chOff x="3329280" y="2773895"/>
            <a:chExt cx="1969560" cy="460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785E735-AB77-41B0-B026-584C68AC1562}"/>
                    </a:ext>
                  </a:extLst>
                </p14:cNvPr>
                <p14:cNvContentPartPr/>
                <p14:nvPr/>
              </p14:nvContentPartPr>
              <p14:xfrm>
                <a:off x="3329280" y="3230735"/>
                <a:ext cx="10080" cy="7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785E735-AB77-41B0-B026-584C68AC156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320280" y="3212735"/>
                  <a:ext cx="27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6A98D5D-FA11-490E-9F49-6860FA2DCC0C}"/>
                    </a:ext>
                  </a:extLst>
                </p14:cNvPr>
                <p14:cNvContentPartPr/>
                <p14:nvPr/>
              </p14:nvContentPartPr>
              <p14:xfrm>
                <a:off x="3618000" y="2977655"/>
                <a:ext cx="360" cy="3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6A98D5D-FA11-490E-9F49-6860FA2DCC0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609000" y="29686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BA51262-62D8-404F-ADA5-E65BE49D5BA0}"/>
                    </a:ext>
                  </a:extLst>
                </p14:cNvPr>
                <p14:cNvContentPartPr/>
                <p14:nvPr/>
              </p14:nvContentPartPr>
              <p14:xfrm>
                <a:off x="3564720" y="2817095"/>
                <a:ext cx="156600" cy="4168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BA51262-62D8-404F-ADA5-E65BE49D5BA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555720" y="2808095"/>
                  <a:ext cx="17424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3A47604-5E6A-4CC1-9FAA-D158373A67F2}"/>
                    </a:ext>
                  </a:extLst>
                </p14:cNvPr>
                <p14:cNvContentPartPr/>
                <p14:nvPr/>
              </p14:nvContentPartPr>
              <p14:xfrm>
                <a:off x="3850200" y="2827175"/>
                <a:ext cx="151560" cy="2811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3A47604-5E6A-4CC1-9FAA-D158373A67F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841200" y="2818175"/>
                  <a:ext cx="1692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FFBFA2C-D05A-46FF-B7AA-097E09C1A07B}"/>
                    </a:ext>
                  </a:extLst>
                </p14:cNvPr>
                <p14:cNvContentPartPr/>
                <p14:nvPr/>
              </p14:nvContentPartPr>
              <p14:xfrm>
                <a:off x="4199040" y="2870015"/>
                <a:ext cx="1099800" cy="2451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FFBFA2C-D05A-46FF-B7AA-097E09C1A07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190040" y="2861015"/>
                  <a:ext cx="11174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523E497-D36F-42BC-86E8-7CD7FE2BB194}"/>
                    </a:ext>
                  </a:extLst>
                </p14:cNvPr>
                <p14:cNvContentPartPr/>
                <p14:nvPr/>
              </p14:nvContentPartPr>
              <p14:xfrm>
                <a:off x="5057280" y="2773895"/>
                <a:ext cx="231120" cy="46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523E497-D36F-42BC-86E8-7CD7FE2BB19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048294" y="2764895"/>
                  <a:ext cx="248733" cy="2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86E4251C-0B02-4393-BB01-B6B2B77EF1BC}"/>
                  </a:ext>
                </a:extLst>
              </p14:cNvPr>
              <p14:cNvContentPartPr/>
              <p14:nvPr/>
            </p14:nvContentPartPr>
            <p14:xfrm>
              <a:off x="5719320" y="2865335"/>
              <a:ext cx="73800" cy="3009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86E4251C-0B02-4393-BB01-B6B2B77EF1BC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5710320" y="2856324"/>
                <a:ext cx="91440" cy="318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D34E2772-6ABA-425E-91E4-864D1FEFA15F}"/>
                  </a:ext>
                </a:extLst>
              </p14:cNvPr>
              <p14:cNvContentPartPr/>
              <p14:nvPr/>
            </p14:nvContentPartPr>
            <p14:xfrm>
              <a:off x="6649560" y="2838695"/>
              <a:ext cx="360" cy="3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D34E2772-6ABA-425E-91E4-864D1FEFA15F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6640560" y="282969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22659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8&quot; unique_id=&quot;131741&quot;&gt;&lt;/object&gt;&lt;object type=&quot;2&quot; unique_id=&quot;131742&quot;&gt;&lt;object type=&quot;3&quot; unique_id=&quot;131743&quot;&gt;&lt;property id=&quot;20148&quot; value=&quot;5&quot;/&gt;&lt;property id=&quot;20300&quot; value=&quot;Slide 1&quot;/&gt;&lt;property id=&quot;20307&quot; value=&quot;256&quot;/&gt;&lt;/object&gt;&lt;object type=&quot;3&quot; unique_id=&quot;131744&quot;&gt;&lt;property id=&quot;20148&quot; value=&quot;5&quot;/&gt;&lt;property id=&quot;20300&quot; value=&quot;Slide 2&quot;/&gt;&lt;property id=&quot;20307&quot; value=&quot;271&quot;/&gt;&lt;/object&gt;&lt;object type=&quot;3&quot; unique_id=&quot;131745&quot;&gt;&lt;property id=&quot;20148&quot; value=&quot;5&quot;/&gt;&lt;property id=&quot;20300&quot; value=&quot;Slide 3&quot;/&gt;&lt;property id=&quot;20307&quot; value=&quot;272&quot;/&gt;&lt;/object&gt;&lt;object type=&quot;3&quot; unique_id=&quot;131746&quot;&gt;&lt;property id=&quot;20148&quot; value=&quot;5&quot;/&gt;&lt;property id=&quot;20300&quot; value=&quot;Slide 4&quot;/&gt;&lt;property id=&quot;20307&quot; value=&quot;273&quot;/&gt;&lt;/object&gt;&lt;object type=&quot;3&quot; unique_id=&quot;131747&quot;&gt;&lt;property id=&quot;20148&quot; value=&quot;5&quot;/&gt;&lt;property id=&quot;20300&quot; value=&quot;Slide 5&quot;/&gt;&lt;property id=&quot;20307&quot; value=&quot;274&quot;/&gt;&lt;/object&gt;&lt;object type=&quot;3&quot; unique_id=&quot;131748&quot;&gt;&lt;property id=&quot;20148&quot; value=&quot;5&quot;/&gt;&lt;property id=&quot;20300&quot; value=&quot;Slide 6&quot;/&gt;&lt;property id=&quot;20307&quot; value=&quot;275&quot;/&gt;&lt;/object&gt;&lt;object type=&quot;3&quot; unique_id=&quot;131749&quot;&gt;&lt;property id=&quot;20148&quot; value=&quot;5&quot;/&gt;&lt;property id=&quot;20300&quot; value=&quot;Slide 7&quot;/&gt;&lt;property id=&quot;20307&quot; value=&quot;276&quot;/&gt;&lt;/object&gt;&lt;object type=&quot;3&quot; unique_id=&quot;131750&quot;&gt;&lt;property id=&quot;20148&quot; value=&quot;5&quot;/&gt;&lt;property id=&quot;20300&quot; value=&quot;Slide 8&quot;/&gt;&lt;property id=&quot;20307&quot; value=&quot;25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7362769242D4AA7D82352F096229C" ma:contentTypeVersion="11" ma:contentTypeDescription="Create a new document." ma:contentTypeScope="" ma:versionID="b0af6778b343183b6d016eba15a82794">
  <xsd:schema xmlns:xsd="http://www.w3.org/2001/XMLSchema" xmlns:xs="http://www.w3.org/2001/XMLSchema" xmlns:p="http://schemas.microsoft.com/office/2006/metadata/properties" xmlns:ns3="f1ae8803-a312-42b7-8d5b-dd217dd3e37a" xmlns:ns4="94caed64-6ed2-4e9c-b555-d57783ec2fbc" targetNamespace="http://schemas.microsoft.com/office/2006/metadata/properties" ma:root="true" ma:fieldsID="a6c9276c4956b6eac0baa12f1bba7b0d" ns3:_="" ns4:_="">
    <xsd:import namespace="f1ae8803-a312-42b7-8d5b-dd217dd3e37a"/>
    <xsd:import namespace="94caed64-6ed2-4e9c-b555-d57783ec2fb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ae8803-a312-42b7-8d5b-dd217dd3e3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caed64-6ed2-4e9c-b555-d57783ec2fb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8B2513-2010-410B-B18B-E7F5FF1AC5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ae8803-a312-42b7-8d5b-dd217dd3e37a"/>
    <ds:schemaRef ds:uri="94caed64-6ed2-4e9c-b555-d57783ec2f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463445-9CE1-466D-BC2D-F95603727C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40EE58-710A-48D0-8C55-7855A781E7C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f1ae8803-a312-42b7-8d5b-dd217dd3e37a"/>
    <ds:schemaRef ds:uri="http://purl.org/dc/elements/1.1/"/>
    <ds:schemaRef ds:uri="http://schemas.microsoft.com/office/2006/metadata/properties"/>
    <ds:schemaRef ds:uri="94caed64-6ed2-4e9c-b555-d57783ec2fb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Lakshmi Burra</dc:creator>
  <cp:lastModifiedBy>Lakshmi Burra</cp:lastModifiedBy>
  <cp:revision>1</cp:revision>
  <dcterms:created xsi:type="dcterms:W3CDTF">2020-10-18T06:47:43Z</dcterms:created>
  <dcterms:modified xsi:type="dcterms:W3CDTF">2020-10-18T06:49:15Z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0x0101001F47362769242D4AA7D82352F096229C</vt:lpwstr>
  </property>
</Properties>
</file>