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86" r:id="rId5"/>
    <p:sldId id="310" r:id="rId6"/>
    <p:sldId id="309" r:id="rId7"/>
    <p:sldId id="287" r:id="rId8"/>
    <p:sldId id="311" r:id="rId9"/>
    <p:sldId id="288" r:id="rId10"/>
    <p:sldId id="289" r:id="rId11"/>
    <p:sldId id="312" r:id="rId12"/>
    <p:sldId id="290" r:id="rId13"/>
    <p:sldId id="291" r:id="rId14"/>
    <p:sldId id="292" r:id="rId15"/>
    <p:sldId id="293" r:id="rId16"/>
    <p:sldId id="294" r:id="rId17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0:27.976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186 34 12287,'0'-10'0,"0"1"0,0 4 0,0 3 0,0-6 0,0 8 0,0 2 0,0 4 0,0 3 0,0 8 0,0 2 0,0 3 0,0 2 0,0 6 0,-2-2 0,-4 2 0,2 2 0,-5 2 0,0-1 0,-1 1 0,5 2 0,-5 1 0,1 4 0,0 2 0,-1 2 0,-1 4 0,4-2 0,-1-3 0,1 0 0,-6 2 0,3-3 0,3-2 0,-4-7 0,5-8 0,0-1 0,-1-5 0,5-1 0,-4-2 0,4-8 0,2-3 0,0-12 0,0-5 0,0-4 0,0-4 0,0-1 0,2-5 0,4-1 0,-4-2 0,5-6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0:39.852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119 0 12287,'-17'0'0,"0"0"0,0 0 0,0 0 0,0 0 0,1 0 0,6 8 0,3-5 0,9 7 0,3-3 0,6-3 0,4 5 0,2 3 0,8 3 0,1 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6:17.700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49 17 12287,'-9'-7'0,"2"5"0,7-5 0,0 7 0,0 1 0,0 5 0,-2 3 0,-2 7 0,-1 0 0,1 1 0,2 1 0,2 1 0,-1 5 0,-5 1 0,4-3 0,-3 3 0,3 0 0,2 0 0,0-3 0,0 3 0,0-1 0,0-4 0,0-1 0,0 1 0,0 2 0,0-2 0,0-8 0,0-1 0,0 2 0,0 1 0,2 1 0,3-5 0,-3-2 0,13-1 0,-6 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6:19.275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65 0 12287,'9'0'0,"-1"0"0,-8 0 0,-2 0 0,-4 0 0,5 0 0,-9 0 0,5 0 0,3 2 0,-3 3 0,-2-1 0,1 7 0,3 1 0,1 3 0,-4 1 0,1 0 0,1 0 0,3 1 0,1 4 0,0 1 0,0-2 0,0-2 0,0-2 0,0 0 0,0 1 0,0-1 0,0 0 0,0 0 0,0 0 0,0 1 0,0-1 0,0 0 0,0-5 0,0 0 0,-8 0 0,-1 5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6:19.533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17 33 12287,'-7'9'0,"5"-2"0,-5-5 0,8 2 0,5 1 0,3 1 0,7-6 0,2 0 0,4 0 0,-2 0 0,7 0 0,1 0 0,3 0 0,2-2 0,-1-2 0,0-1 0,1 1 0,3-3 0,-2 0 0,-3 0 0,-1-1 0,-6 3 0,7-2 0,-6-2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6:20.109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16 16 12287,'-9'0'0,"2"0"0,9-5 0,3 0 0,6 1 0,3 2 0,3 2 0,-1 0 0,0 0 0,0 0 0,1 0 0,-1 0 0,0 0 0,0 2 0,1 3 0,-3 4 0,-3 8 0,-4-1 0,-7 0 0,0 0 0,0 1 0,0-1 0,-2 0 0,-1 0 0,-3 0 0,-6 3 0,1 0 0,-4 3 0,-1-2 0,2-2 0,1-2 0,2 0 0,-1 1 0,-3-1 0,-1 0 0,0-2 0,1-1 0,4-2 0,4-8 0,7 5 0,0-7 0,2 3 0,3 1 0,4 1 0,8-6 0,-1 0 0,0 0 0,0 0 0,1 0 0,-1 0 0,2 0 0,2 0 0,1 0 0,-1 0 0,4-6 0,-3-1 0,-1 0 0,-2 0 0,-2-4 0,1 4 0,-1-2 0,7-2 0,2-5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6:20.717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 33 12287,'0'-9'0,"0"0"0,1 5 0,5-1 0,-3-1 0,8 6 0,0 0 0,5 0 0,1 0 0,-1 0 0,-2 2 0,-1 2 0,-4 3 0,-2 2 0,-2-4 0,-5 6 0,0 0 0,0 5 0,-1-5 0,-5 0 0,3-8 0,-8 5 0,-2-1 0,4-5 0,-2 3 0,2-1 0,-1 1 0,2-3 0,8 7 0,0-4 0,2-3 0,4 4 0,3-5 0,7-1 0,0 0 0,-5 6 0,0-1 0,1-1 0,3-1 0,1 3 0,-2-3 0,-1 6 0,-2-1 0,-8 4 0,3-1 0,-4 3 0,-4 3 0,-4-1 0,-4 0 0,-5 0 0,-1 1 0,0-1 0,-1 0 0,1 0 0,0 0 0,0 1 0,0-3 0,1-1 0,2-4 0,3-2 0,6-2 0,-3-5 0,7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6:22.747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33 33 12287,'-7'-9'0,"4"-4"0,-8 8 0,7 0 0,-3 5 0,7 0 0,0 0 0,0 7 0,0 4 0,0 3 0,0 2 0,0 8 0,0 3 0,0 3 0,0 3 0,0 7 0,0 3 0,0 4 0,0 1 0,0-4 0,0-3 0,2-1 0,3-4 0,-3 3 0,3 1 0,-3 0 0,-2-1 0,2 5 0,2-5 0,1 1 0,-1 0 0,-3 3 0,-1-5 0,0-2 0,0-2 0,6-1 0,-1-1 0,-1 0 0,-2 1 0,-1-8 0,3-3 0,1-4 0,-1-2 0,0 0 0,1 0 0,-3-5 0,3 0 0,-3-7 0,-2 1 0,0-10 0,0-6 0,0-11 0,0-3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6:23.958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98 0 12287,'-9'0'0,"2"0"0,7 0 0,2 0 0,3 0 0,4 0 0,6 2 0,-3 2 0,-1 1 0,0 6 0,5-6 0,0 1 0,1 1 0,-1-5 0,0 5 0,0-1 0,1-1 0,-7 0 0,1-5 0,2 0 0,-4 0 0,2 0 0,-8 0 0,-3 0 0,-11 0 0,-3 0 0,-2 0 0,0 6 0,-1 1 0,-1 0 0,-3 0 0,3 1 0,-4-5 0,4 4 0,2 2 0,0 0 0,-1 4 0,1-2 0,0 1 0,5-2 0,0 0 0,0 3 0,2 1 0,-3 3 0,6-1 0,3 0 0,1 0 0,2 0 0,0 1 0,0-1 0,0 0 0,0 0 0,2 1 0,3-3 0,6-3 0,5 1 0,2-4 0,-2 1 0,4-6 0,-9 3 0,4-5 0,1-1 0,0 0 0,0 0 0,0 0 0,1 0 0,-1-1 0,0-3 0,0-1 0,-5-1 0,0 6 0,-7-2 0,1-3 0,-3 3 0,-9-5 0,-4 7 0,-4 0 0,4 0 0,1 0 0,-3 0 0,0 2 0,1 1 0,1 3 0,2 6 0,-4-3 0,4 2 0,2 0 0,-4 0 0,6 5 0,0 0 0,-3 1 0,6-1 0,-3 0 0,3 0 0,2 1 0,0-1 0,2 0 0,2 0 0,1 0 0,8-5 0,-2-2 0,3-2 0,2-1 0,0-6 0,1 0 0,-1 0 0,0 0 0,0 0 0,1 0 0,-1 0 0,5-6 0,1 1 0,-2 0 0,-2-3 0,-2 7 0,0-5 0,1 4 0,-1 2 0,0-5 0,0 0 0,0 1 0,-5 2 0,0 2 0,-2 7 0,2 4 0,-4 2 0,0-2 0,-5 5 0,4-2 0,-5 6 0,-1 0 0,0-2 0,-1-2 0,-3 0 0,-1 1 0,-8-1 0,2 0 0,-2 0 0,3 1 0,-5-1 0,3 0 0,-6 0 0,-4 0 0,-1-1 0,3-3 0,-2-1 0,2 2 0,-3-4 0,1 0 0,1 0 0,-3 0 0,6-5 0,-4 1 0,4-3 0,2-2 0,0 0 0,0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6:25.304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63 33 12287,'-7'-9'0,"-4"4"0,-3 3 0,5 2 0,2-2 0,8-2 0,5-1 0,3 0 0,7 5 0,0 0 0,1 0 0,4 0 0,3 0 0,-1 0 0,0 0 0,-1 0 0,-6 0 0,1 0 0,-1 0 0,-5 1 0,-1 5 0,-1 3 0,2 7 0,-11-2 0,-9-1 0,-2-4 0,1-2 0,-1 4 0,-5-4 0,-1 0 0,1 1 0,0-1 0,0-3 0,-1 1 0,1 0 0,2-3 0,3 4 0,2-5 0,4 5 0,3-4 0,2-2 0,11 0 0,3 0 0,2 0 0,0 0 0,1 0 0,-1 0 0,6-2 0,-1-2 0,-1-1 0,-2-1 0,-2 6 0,0 0 0,-5 0 0,0 0 0,-7 8 0,1 2 0,-3 5 0,-4-4 0,-2-1 0,-3 1 0,-2-2 0,0 6 0,-3-6 0,1 1 0,-2 1 0,-1-5 0,-2 3 0,-1 0 0,1 0 0,0-6 0,0 5 0,-2-3 0,-4 0 0,4 1 0,-4-4 0,4 3 0,2-3 0,0 3 0,1-5 0,5-5 0,4-6 0,6-5 0,6-6 0,10-3 0,9-8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6:25.583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49 82 12287,'-16'0'0,"0"0"0,7 0 0,2 0 0,19 0 0,5 0 0,1 0 0,7-6 0,0 1 0,2 1 0,0 3 0,0-5 0,4 1 0,-2-1 0,-2-1 0,-2 5 0,4-5 0,-4 2 0,-1-1 0,4 1 0,-2-2 0,6-2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6:26.266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114 32 12287,'0'-10'0,"0"-1"0,0 7 0,0-3 0,0 9 0,0 3 0,0 4 0,-2 9 0,-1 2 0,-3 2 0,-1 1 0,4-1 0,-3 3 0,3 0 0,-5 4 0,1-5 0,0-1 0,0 0 0,-4 1 0,4-4 0,-1 1 0,1-1 0,-4-2 0,6-2 0,0-7 0,6-3 0,5-12 0,5-4 0,3-5 0,2-1 0,-1 0 0,-4 0 0,3-3 0,-3 0 0,1-3 0,-1 2 0,2 2 0,-6 2 0,0 0 0,0-1 0,1 3 0,-5 1 0,3 3 0,5 4 0,-6-5 0,8 8 0,-3-3 0,-1 5 0,2 1 0,-5 1 0,3 5 0,-2 5 0,0-2 0,-3 1 0,1 3 0,0 1 0,-5 3 0,0-1 0,0 0 0,0 0 0,0 1 0,0-1 0,0 2 0,0 2 0,0 1 0,0-1 0,0 0 0,0 0 0,0 3 0,0 2 0,0 1 0,0 3 0,0-2 0,0 1 0,0-2 0,0-1 0,0 0 0,0 0 0,0-3 0,0 3 0,2 0 0,4 1 0,-5-6 0,5 1 0,-3-3 0,3-2 0,-4 1 0,5-3 0,0-3 0,-3 2 0,7-8 0,1-1 0,-3-3 0,4-2 0,3-5 0,4-5 0,3-5 0,-3-4 0,2-1 0,7-8 0,-4 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0:41.076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35 386 12287,'-17'0'0,"7"-2"0,5-3 0,3-5 0,4-6 0,3-1 0,5 5 0,7 3 0,-1 2 0,1-5 0,0 7 0,0-1 0,0-1 0,0 5 0,0-4 0,-1 4 0,-1 4 0,-2 4 0,-1 5 0,1 4 0,-6 4 0,1 3 0,-3 4 0,1 1 0,0 4 0,-6-3 0,0 4 0,0 2 0,-6 0 0,-2-1 0,1-1 0,-1-4 0,-3-4 0,6-7 0,-1-2 0,-1-3 0,5-5 0,-4-9 0,12-5 0,5-8 0,4-6 0,2-9 0,0 2 0,1-2 0,5 2 0,-3-4 0,6 6 0,-1 0 0,-5 3 0,5 5 0,-3 1 0,-1 2 0,-3 4 0,-1-2 0,0 7 0,-2 2 0,-4 10 0,-5 5 0,-4 4 0,-2 4 0,0 1 0,0 3 0,5 5 0,1-6 0,-2 1 0,-2 1 0,5-5 0,4 5 0,4-1 0,2-1 0,0-5 0,2-8 0,1-1 0,3-5 0,1-1 0,-3-2 0,3-2 0,2-3 0,0-12 0,4-9 0,-2-2 0,2 0 0,8-6 0,1-5 0,-2-1 0,-1-1 0,-2 6 0,-1-5 0,-1 5 0,-4 1 0,-2 0 0,-5 1 0,1 1 0,-1 4 0,-8-2 0,-4 8 0,-1-1 0,-4-1 0,3 11 0,-1-4 0,-2 2 0,-4 7 0,-6 3 0,-3 10 0,-8 7 0,0 3 0,0 1 0,2 1 0,2 0 0,2 0 0,1 5 0,-1 3 0,4-1 0,-1 0 0,6 6 0,-3 0 0,3 6 0,2 3 0,0 0 0,0-5 0,2 0 0,3-1 0,5 1 0,7-2 0,-1-4 0,1-6 0,6-5 0,-1-6 0,-1-5 0,-3-4 0,5-2 0,1 0 0,1-2 0,-1-4 0,4-3 0,-4-8 0,1 0 0,-1 1 0,-2-7 0,-5 1 0,0 1 0,0 2 0,0 1 0,-2-3 0,-4-1 0,-4-1 0,-7 6 0,-2 2 0,-3 4 0,-4 4 0,-8 7 0,0 2 0,0 3 0,6-1 0,0 7 0,-3 2 0,-1 2 0,-1 4 0,1 1 0,2 3 0,1-2 0,9 3 0,-5 0 0,3 1 0,-1-1 0,0-2 0,6-3 0,0 2 0,0 1 0,0 0 0,0-5 0,0 0 0,8-7 0,3-5 0,4-3 0,-4-4 0,0-3 0,3-9 0,0-6 0,3 1 0,0-5 0,-2 1 0,-4 1 0,4-6 0,-5 4 0,-1-1 0,-3 1 0,-4-6 0,-2 2 0,0-2 0,0 2 0,0-4 0,0 6 0,-2 0 0,-4 3 0,2 4 0,-7 3 0,5 6 0,-5 5 0,7 5 0,-3 3 0,1 5 0,1 1 0,-1 2 0,6 6 0,0 0 0,0 0 0,0 0 0,0 0 0,0 0 0,8-1 0,3 1 0,2 0 0,-2 0 0,6-6 0,-2-2 0,6-1 0,-1-4 0,-1 3 0,-2-1 0,0-2 0,-1-3 0,3-2 0,2-5 0,1-5 0,8-12 0,-4-3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6:26.868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66 17 12287,'11'-5'0,"-1"-1"0,-4 1 0,5 5 0,1 0 0,3 0 0,1 0 0,2 0 0,4 0 0,-4 2 0,3 1 0,-5 4 0,-5 2 0,2-3 0,-6 3 0,0 0 0,1 0 0,-3 2 0,-5 5 0,0 0 0,-7-5 0,-4 0 0,-3 0 0,-3-2 0,-4 5 0,-3-5 0,1 2 0,-1 0 0,3-8 0,4 4 0,1-1 0,0-1 0,0 1 0,0-6 0,7 0 0,3 0 0,12 0 0,4 0 0,10 0 0,2 0 0,-1 0 0,3 0 0,-1-2 0,6-2 0,-4-1 0,-1 1 0,3 2 0,-5 2 0,-3-1 0,-1-5 0,-1 4 0,-1-3 0,0 3 0,-7 4 0,-4 3 0,-3 6 0,-2-2 0,-2 2 0,-3 0 0,-6-2 0,-5 5 0,-4-5 0,-3 2 0,-2 0 0,3-2 0,-3 4 0,-1-4 0,1-2 0,5-2 0,-3-3 0,1 2 0,1 1 0,-1 0 0,6-5 0,0 0 0,5-5 0,2-2 0,2-2 0,3-4 0,2-1 0,-5-10 0,-2-1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6:27.171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82 0 12287,'-9'2'0,"3"3"0,4 4 0,2 8 0,0 1 0,0 3 0,0 5 0,0 6 0,0 0 0,0 1 0,0 5 0,0 0 0,0-1 0,0 3 0,0-6 0,0 6 0,0-2 0,0 0 0,-1 9 0,-3 0 0,-3 5 0,-2 0 0,0-3 0,-2-4 0,4-4 0,-1-1 0,7-2 0,-5-8 0,4-3 0,2-5 0,0-4 0,0-2 0,0 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6:28.250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0 130 12287,'11'0'0,"0"0"0,1 0 0,3 0 0,1 0 0,2-2 0,2-1 0,2-3 0,8 1 0,1 5 0,7 0 0,3 0 0,-3 0 0,7 0 0,4 0 0,3 0 0,7-2 0,-3-1 0,2-3 0,3 3 0,2 1 0,2 0 0,0-2 0,0-1 0,5 0 0,3 5 0,-1-2 0,0-4 0,5 5 0,-3-5 0,0 3 0,-4-3 0,2 4 0,-1-3 0,-1 3 0,2 2 0,-3-2 0,6-1 0,-1-3 0,-5 3 0,1 1 0,-10 2 0,1 0 0,-2 0 0,4 0 0,-3 0 0,3 0 0,2 0 0,-7-2 0,-2-1 0,-4-3 0,-4 3 0,5 1 0,-10 2 0,2 0 0,-2 0 0,-3-2 0,-9-2 0,-3-1 0,0 1 0,-7 2 0,4 2 0,-1 0 0,-4 0 0,-8 0 0,-1 0 0,2 0 0,-6 0 0,-7 0 0,-9 0 0,-7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6:29.209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33 33 12287,'7'-9'0,"-5"0"0,3 3 0,-3 5 0,-2-7 0,0 10 0,0 4 0,0 3 0,0 7 0,0 0 0,0 0 0,0 2 0,0 2 0,0 4 0,0 1 0,-5 2 0,-1 7 0,3 2 0,1 2 0,-3 0 0,-1-6 0,3-1 0,1-4 0,0 2 0,-2-6 0,-1 3 0,-1-7 0,6 3 0,0-4 0,2-9 0,2-5 0,1-8 0,6 0 0,-4-6 0,2-3 0,9-9 0,8-3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6:29.473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 98 12287,'0'-9'0,"7"2"0,4 7 0,3 0 0,3 0 0,-1-2 0,0-1 0,0-3 0,0 1 0,2 3 0,4-2 0,5-1 0,-2 0 0,1 5 0,-1-2 0,0-4 0,-3 5 0,3-5 0,-2 3 0,-3-3 0,4 4 0,-3-3 0,-1 3 0,-2 0 0,-2-3 0,-7 3 0,-1-5 0,-8 7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6:29.785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65 16 12287,'-16'-5'0,"0"0"0,7-1 0,1 6 0,8 2 0,-1 3 0,-5 6 0,4 4 0,-3 1 0,3 0 0,2 0 0,0 1 0,0 1 0,0 1 0,0 3 0,0 7 0,0-2 0,0 2 0,0-2 0,0 3 0,0-4 0,0 1 0,0 0 0,0-7 0,0 1 0,0-3 0,0-2 0,2 1 0,3-1 0,-1-7 0,7-4 0,1-3 0,3-2 0,1 0 0,0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6:30.321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81 50 12287,'0'-17'0,"0"8"0,0-5 0,0 12 0,0-5 0,-2 9 0,-3 3 0,3 4 0,-3 7 0,1 1 0,-1-1 0,3 5 0,-5 1 0,1 0 0,1 1 0,-1 4 0,5 9 0,-3 4 0,-1 1 0,-3-3 0,5 4 0,-3-3 0,3-3 0,1-3 0,2-4 0,0-4 0,0-2 0,0-7 0,0-5 0,2-7 0,3 1 0,6-3 0,-2-4 0,2-3 0,7-11 0,7-10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6:31.392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162 17 12287,'-9'-8'0,"2"7"0,7-7 0,0 8 0,0 0 0,7 8 0,2 1 0,8 5 0,-1-3 0,-5 1 0,-1-4 0,3 1 0,2 0 0,1 2 0,-2-4 0,-3 0 0,3-5 0,-3 3 0,2-1 0,-2 1 0,-4-3 0,-9 5 0,-3-7 0,-4 0 0,-8 0 0,-1 0 0,-3 0 0,3 0 0,-4 0 0,2 0 0,-1 0 0,3 6 0,-4-1 0,4 0 0,2 3 0,0-5 0,-1 6 0,3 0 0,3 0 0,-2-3 0,6 4 0,-2 3 0,4 2 0,-4 1 0,2 0 0,1 0 0,8 0 0,3 1 0,-1-7 0,7-1 0,1 0 0,3 1 0,1-7 0,0 3 0,2-5 0,4-1 0,-4 6 0,4-1 0,-4-1 0,-2-2 0,6-2 0,-1 0 0,-1 0 0,-2 0 0,-2 0 0,-7-2 0,-3-4 0,-5 5 0,-8-7 0,-4 8 0,-3 0 0,-2 0 0,0 0 0,-1 0 0,1 0 0,0 2 0,0 2 0,-1 1 0,7 2 0,-1-1 0,-2 5 0,6-2 0,0 1 0,0 3 0,3 1 0,-5 3 0,2-1 0,3 0 0,2 6 0,2-1 0,0-1 0,0-2 0,0 0 0,0 2 0,2 0 0,4-6 0,-3 3 0,8-8 0,0 1 0,-2 1 0,5-7 0,-3 1 0,3-3 0,3-2 0,-1 0 0,0 0 0,0 0 0,1 0 0,-1 0 0,0-2 0,0-3 0,0 1 0,1-5 0,-1 0 0,0 0 0,-1 4 0,-3-4 0,-1 2 0,2 3 0,1-3 0,2 0 0,0-3 0,1 7 0,-1-3 0,0 5 0,0 1 0,-5 0 0,0 0 0,2 0 0,-1 7 0,1 2 0,-2 0 0,-8 5 0,3-3 0,-5 4 0,-1 1 0,-1 0 0,-5-2 0,-5-1 0,-3-2 0,-4 0 0,-2 5 0,-3 0 0,-3 0 0,-1 1 0,-5-3 0,0-1 0,-1-3 0,6-6 0,2 1 0,1-1 0,5 1 0,1-3 0,1 4 0,8-12 0,2-3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6:32.439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114 32 12287,'0'-9'0,"0"0"0,0 4 0,7 3 0,4-3 0,3 3 0,-3 2 0,0 0 0,2 0 0,1 0 0,2 0 0,0 0 0,1 0 0,-7 5 0,-1 3 0,-1 1 0,2 1 0,-4 7 0,-3-1 0,-8 0 0,-6-1 0,-3-3 0,-2-1 0,-1 0 0,-1 5 0,-1-2 0,-3-3 0,0 2 0,6-8 0,0 1 0,0 1 0,5-5 0,0 3 0,-2-3 0,6-2 0,0 0 0,9 0 0,3 0 0,6 0 0,3 0 0,3 0 0,-1 0 0,0 0 0,0 0 0,0-2 0,1-3 0,-1 3 0,0-3 0,0 3 0,1 4 0,-1 3 0,-2-1 0,-3 6 0,-6 3 0,-3-4 0,-2 2 0,0 1 0,0 3 0,-7-1 0,-4-1 0,-3-2 0,-2 1 0,-1 1 0,1 0 0,0-4 0,0-2 0,-6 4 0,-1-6 0,-1-1 0,1-3 0,1-1 0,6 0 0,0 0 0,1-1 0,4-5 0,6-5 0,3-5 0,2-5 0,7-5 0,2-6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6:32.696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0 130 12287,'0'-9'0,"8"0"0,3 6 0,3-3 0,4 1 0,2 5 0,1 0 0,-1 0 0,5-2 0,3-2 0,2-1 0,3 1 0,-1-3 0,1 0 0,-3 0 0,-3 0 0,2-1 0,-7 5 0,-2-4 0,-2-2 0,-2-2 0,0-5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0:41.348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31 169 12287,'-17'0'0,"7"-2"0,7-2 0,6-3 0,9-3 0,5 1 0,5-4 0,6 1 0,4-1 0,7-2 0,2-1 0,2 1 0,4 3 0,-6-1 0,-1 6 0,-5-1 0,-1 1 0,-6 1 0,-2 6 0,-2 0 0,-3 0 0,-2 0 0,-3 0 0,1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6:33.288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80 16 12287,'-16'-9'0,"7"2"0,2 14 0,7 4 0,0 4 0,0 1 0,0 0 0,0 0 0,0 0 0,-2 2 0,-2 2 0,-3 2 0,-2-2 0,5-8 0,-1-1 0,1 0 0,-1-2 0,3 5 0,-3-14 0,10 0 0,-1-1 0,7-10 0,1-2 0,3-1 0,-5-2 0,1-1 0,2 1 0,1 0 0,1 0 0,-3-1 0,-1 1 0,2 0 0,-4 2 0,0 1 0,0 4 0,0 2 0,-4 0 0,6 3 0,2-2 0,-4 1 0,2 5 0,-6 0 0,4 2 0,-2 3 0,-1 4 0,-6 8 0,0-1 0,0 0 0,0 0 0,0 0 0,0 1 0,0-1 0,0 0 0,0 0 0,0 1 0,0 4 0,0 1 0,0-1 0,0 3 0,0-6 0,0 5 0,0-1 0,0 0 0,0 5 0,0-4 0,0 1 0,0-1 0,0-1 0,0-4 0,0 1 0,0 3 0,0 0 0,0-4 0,0 2 0,0 1 0,0 1 0,0-6 0,0 0 0,0 0 0,0-5 0,1 0 0,5 2 0,3-4 0,7 0 0,0-2 0,0-2 0,1-5 0,-1-1 0,0-5 0,2-3 0,2-7 0,3 2 0,3 3 0,-7-4 0,12-1 0,-6-9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6:34.064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65 16 12287,'-7'0'0,"7"-1"0,9-5 0,5 4 0,3-3 0,-1 3 0,-5 2 0,-1 0 0,3 0 0,1 6 0,3-1 0,-3 8 0,-3-3 0,-4-1 0,-7 2 0,-2 0 0,-3 3 0,-6-3 0,2 4 0,-2-6 0,-1 2 0,-3-1 0,1-4 0,1 5 0,2-1 0,-1-1 0,3 4 0,-2-8 0,0 1 0,2 1 0,2-5 0,7 5 0,2-7 0,3 0 0,6 0 0,3 0 0,4 0 0,4 0 0,1-5 0,4-1 0,-5 3 0,-4 1 0,-7 2 0,0 0 0,1 0 0,3 0 0,-4 0 0,-1 0 0,-1 2 0,2 3 0,-4-1 0,-7 6 0,0 3 0,-7 2 0,-4 1 0,-3 0 0,-4-5 0,-2 0 0,-1-1 0,1-1 0,-4 4 0,1-8 0,-1-1 0,1-2 0,1 3 0,6 1 0,0-3 0,0-1 0,1-4 0,4-3 0,6-6 0,3-3 0,2-10 0,0-1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6:34.241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82 0 12287,'-16'0'0,"0"0"0,7 8 0,3 2 0,4 5 0,2 1 0,0 0 0,0 0 0,0 1 0,0 6 0,0 4 0,0 4 0,0 1 0,0 8 0,0 3 0,0 2 0,0-2 0,0-5 0,0-3 0,0 1 0,0-4 0,-1 4 0,-3-11 0,-1 1 0,1-5 0,-5 4 0,0 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6:34.947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17 81 12287,'-7'-9'0,"5"2"0,-5 7 0,14 0 0,4 0 0,3-2 0,2-3 0,6 3 0,0-5 0,-1 2 0,3-1 0,-4-1 0,5 3 0,0-1 0,0 1 0,2-5 0,6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6:35.184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8 16 12287,'-7'6'0,"7"-1"0,7 1 0,9-6 0,0 0 0,1 0 0,1 0 0,3 0 0,-3 0 0,6 0 0,-3-2 0,1-4 0,7 5 0,-4-14 0,8 6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6:35.389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15 0 12287,'-9'7'0,"4"-5"0,8 5 0,3 1 0,1-7 0,-1 5 0,4-4 0,7-2 0,2 0 0,5 0 0,1 0 0,2 0 0,6 0 0,-1-8 0,0-1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6:35.589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 1 12287,'16'0'0,"0"0"0,0 0 0,2 0 0,4 0 0,3 0 0,8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6:35.801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49 15 12287,'-16'-9'0,"1"4"0,4 10 0,4-3 0,14 5 0,-5-7 0,5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6:54.959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651 880 12287,'-7'-21'0,"-2"3"0,-1 1 0,-1 3 0,-1-2 0,-2 4 0,-5-2 0,5-2 0,-4 4 0,4 1 0,-5 1 0,-2 6 0,0-6 0,0 3 0,-2 3 0,-5 1 0,4 6 0,-4 1 0,5 6 0,2 1 0,-7 10 0,0 10 0,0 1 0,-2 6 0,6 4 0,-4 4 0,5 3 0,2-2 0,0 4 0,0 1 0,2-1 0,5 0 0,5-4 0,9-10 0,0-2 0,0 3 0,0-8 0,0-2 0,2-5 0,5-2 0,-2 0 0,9-2 0,2-5 0,3-5 0,2-9 0,0 0 0,0 0 0,0-11 0,2-10 0,3-12 0,2-7 0,7-11 0,-5-5 0,1-7 0,-1-7 0,-2-5 0,-7-9 0,0-2 0,0-5 0,-2 7 0,-3-2 0,-4 9 0,-3 4 0,-2 3 0,-7 7 0,0 3 0,0 4 0,0-3 0,0 10 0,0 5 0,0 7 0,0 6 0,0 10 0,0 0 0,0 0 0,0 10 0,-2 4 0,-5 14 0,4 4 0,-4 10 0,5 3 0,2 4 0,-7 4 0,0 8 0,2-3 0,3-2 0,2 7 0,0 7 0,0-2 0,0-3 0,0-2 0,0 3 0,0 4 0,0 7 0,0 4 0,0 6 0,0 1 0,0 3 0,0 7 0,0-7 0,0-2 0,0-3 0,7-9 0,2-4 0,1-6 0,-1-6 0,7-12 0,-2 0 0,3-5 0,-3-2 0,4-7 0,-4-2 0,5-3 0,2-2 0,0-7 0,0-2 0,0-5 0,-7-5 0,0-11 0,2-3 0,3-2 0,0-2 0,-3 4 0,-2-4 0,2-3 0,-4 5 0,2-7 0,0 0 0,7-7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6:55.348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210 63 12287,'0'-21'0,"0"7"0,0 0 0,0 10 0,0-6 0,-9 17 0,-3 3 0,-2 1 0,0 6 0,7 1 0,-7 6 0,0 1 0,2 3 0,-4 10 0,7-1 0,-3 10 0,-4 9 0,-1 7 0,1 4 0,4 3 0,3-2 0,2-3 0,7-2 0,0-4 0,0-10 0,0 4 0,0-18 0,2-4 0,5-6 0,-2-4 0,9-2 0,2-3 0,3-2 0,2-9 0,0 2 0,0-5 0,0-2 0,9-9 0,8-5 0,6-7 0,5-7 0,9-5 0,-4-9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0:43.239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354 119 12287,'0'-17'0,"0"0"0,0 0 0,0 6 0,0 0 0,0-2 0,0 3 0,0-1 0,-2 7 0,-4-1 0,-5 3 0,-4 4 0,-2 2 0,1 3 0,-1 2 0,5-3 0,1 5 0,-2 0 0,-2-1 0,-2 8 0,0-3 0,1 2 0,-1 4 0,-6 1 0,1 1 0,1 3 0,3 0 0,3 12 0,2-5 0,3 3 0,3-1 0,-5-3 0,7-4 0,1-5 0,2-5 0,4-3 0,4-3 0,5-7 0,4-5 0,2-5 0,1-8 0,5-8 0,3-7 0,8-10 0,-1-1 0,1 2 0,-2 1 0,-2 2 0,-4 3 0,-2 3 0,4-2 0,-5 7 0,-2 3 0,-3 3 0,-3 4 0,-4 1 0,-3 11 0,-8 1 0,0 7 0,0 10 0,0 2 0,0 3 0,-2 4 0,-2 8 0,-1 0 0,1-1 0,2-5 0,2-1 0,0-1 0,0 0 0,8-5 0,3-1 0,4-7 0,2-7 0,1-4 0,5-2 0,5 0 0,11-15 0,4-4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6:55.941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63 84 12287,'-21'0'0,"2"-2"0,5-5 0,5 5 0,9-17 0,9 17 0,3-15 0,9 8 0,0-3 0,0 8 0,0-3 0,0 4 0,0 3 0,0 10 0,2 1 0,3 3 0,2 0 0,0 0 0,-7 7 0,0 3 0,0 4 0,0-5 0,-2 7 0,-5-2 0,-7 0 0,2 10 0,-2-3 0,-2 4 0,-3 3 0,-9 0 0,-2-2 0,-3-3 0,-4-2 0,-3-2 0,-2 2 0,0-7 0,0-5 0,0-9 0,0-2 0,0-3 0,0-2 0,2-9 0,5-5 0,5-5 0,9-9 0,0 0 0,0 0 0,9 0 0,5-2 0,5-3 0,2-2 0,0-7 0,2 5 0,3-3 0,2-4 0,0 0 0,-7-1 0,0 6 0,0 1 0,7 3 0,0 7 0,-2 0 0,-3 0 0,-2 0 0,0 0 0,0 0 0,-7 10 0,0 4 0,-9 4 0,4 3 0,-9 10 0,-2 1 0,-3 3 0,-2 0 0,0 7 0,5 10 0,-3-1 0,-2 0 0,-2 8 0,4-3 0,-2 4 0,2 3 0,3 0 0,2-2 0,0-3 0,0-2 0,0-9 0,0 4 0,2-4 0,5-5 0,-4 5 0,6-12 0,0 4 0,3 1 0,9-5 0,0-7 0,2-5 0,5-2 0,-4 0 0,6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6:56.169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106 0 12287,'2'12'0,"3"-3"0,2 1 0,9 1 0,-4 10 0,0 0 0,4-7 0,-7 0 0,1 3 0,-1 1 0,5 3 0,-7 0 0,-2 0 0,-3 0 0,7 0 0,-6 3 0,1 1 0,-8 3 0,-8 10 0,-9-6 0,0 1 0,0-5 0,0-5 0,-2-2 0,-5 0 0,4-9 0,-4-5 0,14-14 0,-4-23 0,6-15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6:57.081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64 40 12287,'0'-11'0,"-2"1"0,-3 8 0,-2-5 0,0 5 0,5-5 0,-3 14 0,-2 7 0,-7 4 0,7 3 0,2 3 0,3 4 0,2-3 0,0 10 0,0 0 0,0-2 0,0 7 0,0-5 0,0 2 0,0-2 0,7 2 0,2-9 0,3-2 0,4-3 0,3-4 0,2-5 0,0-7 0,0-5 0,0-2 0,2-2 0,5-5 0,-4-5 0,4-9 0,-5 0 0,-2 0 0,7-7 0,-2-2 0,-5 0 0,-5-1 0,-2-4 0,5 7 0,-3 3 0,-2 1 0,-9 3 0,2 0 0,-5 10 0,-2 4 0,0 14 0,0 7 0,0 11 0,0 6 0,0 1 0,0 6 0,0 8 0,0 3 0,2 0 0,5 3 0,-4-6 0,4 10 0,-5 0 0,-2-2 0,0 7 0,0-5 0,0 2 0,0-2 0,0 12 0,-2-5 0,-5 0 0,-7-5 0,-3 3 0,-1-8 0,-1 1 0,-4-5 0,-3-7 0,5-7 0,0-7 0,0-5 0,0-11 0,-2-5 0,-5-5 0,4-2 0,-6-2 0,9-5 0,0-7 0,0-5 0,0-11 0,2-7 0,5-10 0,7-9 0,-2-5 0,2-4 0,5-3 0,6-2 0,1 0 0,11 7 0,5 3 0,5 4 0,11-3 0,-4 10 0,2 5 0,0 7 0,0-3 0,7 7 0,-2-2 0,-5 0 0,4 3 0,-4-6 0,5 6 0,2 1 0,0-6 0,0 4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6:57.460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22 0 12287,'9'19'0,"5"-3"0,5-2 0,0-4 0,-3 8 0,-2 6 0,2-1 0,3 7 0,2 1 0,0 1 0,0 6 0,0 1 0,0 3 0,0 0 0,0 0 0,0 3 0,0 1 0,0 3 0,-9 19 0,4-12 0,-9 14 0,0-2 0,2 2 0,-6-12 0,1 5 0,-8-2 0,-10-1 0,-14 1 0,-7-3 0,-5-4 0,-2-3 0,0 8 0,-2-6 0,-5 1 0,-5 16 0,-9-5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7:15.566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85 21 12287,'-21'-11'0,"0"4"0,9 4 0,-7 3 0,17 0 0,-7 0 0,9 0 0,2 0 0,5 0 0,7 0 0,5 3 0,2 1 0,0 3 0,2 10 0,3-6 0,2 3 0,-3 0 0,6-7 0,-3 7 0,0 0 0,2-2 0,0 4 0,8-6 0,-3 1 0,2 6 0,0-8 0,1 0 0,-6-2 0,-1 0 0,4 3 0,-5-6 0,0 3 0,1-2 0,-3-3 0,-7-2 0,0 0 0,-7 7 0,0 0 0,-10 0 0,3-4 0,-14 4 0,-4-3 0,-10 8 0,0 0 0,0-1 0,0 1 0,0 4 0,0-2 0,0 3 0,-7 1 0,-3 3 0,1 3 0,0 4 0,-5-5 0,7 7 0,0-2 0,-3 0 0,8 0 0,-5-7 0,5 3 0,2 4 0,0-7 0,2 4 0,3-6 0,2-3 0,2 8 0,-4-10 0,2 4 0,9-4 0,-4 0 0,-1 3 0,8-8 0,-5 0 0,14-9 0,7 0 0,14-18 0,5-6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7:15.958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516 0 12287,'-12'3'0,"5"4"0,-2 4 0,-1 8 0,1-3 0,0-2 0,-1 0 0,3 7 0,-4 0 0,-1 0 0,-7 0 0,5 0 0,-4 0 0,-3 0 0,0 7 0,0 0 0,0 0 0,0 3 0,-3-6 0,-1 8 0,-3 0 0,2-1 0,3-4 0,2 5 0,0-3 0,0-4 0,2-3 0,3-2 0,2 0 0,7-2 0,-7-5 0,9-5 0,5-25 0,14-5 0,14-23 0,5-1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7:16.424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64 84 12287,'-19'3'0,"5"4"0,2 2 0,8 10 0,-3-1 0,2 6 0,3 8 0,2-1 0,0 1 0,0 6 0,0 1 0,0 3 0,0-2 0,0-5 0,9 2 0,5-9 0,2-2 0,-2-3 0,5-2 0,-5 0 0,5 0 0,2 0 0,7-9 0,0-3 0,-3-2 0,-1 0 0,-3 0 0,0-7 0,0 0 0,0 0 0,0-7 0,0-2 0,0-3 0,0-4 0,-3-3 0,-1-4 0,-6-3 0,-1-2 0,4-7 0,-7 7 0,-3 0 0,-1-2 0,-3 0 0,0-5 0,0 4 0,0 1 0,-7 7 0,-3-8 0,-1 3 0,-6 0 0,-1 0 0,-3 7 0,0 0 0,0 0 0,0 7 0,0 0 0,0 0 0,0 3 0,-7 1 0,0 8 0,2-3 0,3-2 0,2 0 0,0 7 0,0 0 0,0 0 0,0 0 0,0-9 0,0-3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7:19.423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503 21 12287,'0'-11'0,"0"1"0,0 10 0,0 0 0,-10 0 0,1 3 0,-7 1 0,2 6 0,-3 1 0,-1-4 0,-6 7 0,-1 3 0,-3 1 0,-3 6 0,6 1 0,-6 6 0,-1 1 0,4-4 0,-5 7 0,3 0 0,4-2 0,3 0 0,2-8 0,2 3 0,5-2 0,2-3 0,8-2 0,-3 0 0,2 0 0,5-2 0,5-3 0,4-2 0,3 3 0,4-6 0,10 1 0,2 0 0,-3-1 0,6-6 0,-1 2 0,0-2 0,1 2 0,4-5 0,-5 7 0,0-2 0,1 0 0,-3 0 0,-10-4 0,-1 1 0,-3 3 0,-3 3 0,3-3 0,-4-3 0,-10 10 0,-3 0 0,-4 5 0,-7-5 0,-4 5 0,-3-5 0,0 4 0,0 3 0,0 0 0,0 0 0,0 0 0,0 0 0,2 0 0,3 3 0,2 1 0,-3 3 0,6 3 0,-3-6 0,0 3 0,2-2 0,3 4 0,9-2 0,0-2 0,0-3 0,0-2 0,0 0 0,0 0 0,2 0 0,5-2 0,7-3 0,5-2 0,-5-7 0,0 5 0,2-3 0,3-4 0,2 4 0,-3 1 0,-4 1 0,5-6 0,-5 2 0,-5-2 0,-2 2 0,-4 4 0,-3 10 0,0 0 0,-3 0 0,-1 0 0,-6 3 0,-1 4 0,-3-3 0,-7 13 0,0 6 0,0 10 0,2 6 0,3 1 0,4 0 0,3 2 0,-5-14 0,7 7 0,2-12 0,3-9 0,2 5 0,2-8 0,5-1 0,7-10 0,-2 0 0,2-10 0,2 1 0,3-5 0,9-5 0,2-2 0,0-2 0,1-5 0,8-14 0,1-14 0,7-5 0,-1-2 0,-1-9 0,6-12 0,3-12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7:22.144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21 777 12287,'0'21'0,"-2"-9"0,-5-5 0,5 5 0,-8-12 0,10 0 0,0-3 0,3-11 0,1-2 0,3-3 0,3-4 0,-3-3 0,4-4 0,1-3 0,7 5 0,-5-7 0,2 0 0,-2 3 0,5-8 0,-5 5 0,4-2 0,3 2 0,0-5 0,0 5 0,0-5 0,0-2 0,-2 7 0,-3 3 0,-2-1 0,3 0 0,-6 8 0,1-3 0,-3 4 0,-2 13 0,-7 1 0,-2 13 0,-3 4 0,-4 4 0,-3 1 0,1 7 0,-6-5 0,6 7 0,1 7 0,1-5 0,4 7 0,-2-2 0,3 0 0,1 0 0,3-4 0,0 1 0,0 3 0,10 0 0,4-7 0,4 3 0,3 4 0,0-5 0,0 5 0,0-5 0,0-2 0,0 0 0,-2 0 0,-3-2 0,-2-5 0,-9 5 0,4-5 0,1 4 0,-8 3 0,3-2 0,-10-3 0,-9-2 0,-7-7 0,-5 5 0,-2 0 0,3-1 0,-6-6 0,1 4 0,0-2 0,-1 0 0,1 0 0,4-4 0,-2 4 0,0-5 0,7 5 0,0-5 0,12-2 0,9 0 0,12 0 0,6 0 0,6 0 0,4 0 0,4-2 0,1-5 0,7 5 0,-5-8 0,4 3 0,3 0 0,0-9 0,0 4 0,0-2 0,0 0 0,-2 0 0,-3-7 0,-2 0 0,3 0 0,-8 0 0,-2 0 0,-5 0 0,-2 0 0,-7 7 0,-2 0 0,-3-2 0,5-3 0,-7-2 0,0 7 0,-7 0 0,0 10 0,-2-6 0,-3 13 0,-2 4 0,0-3 0,7 10 0,0 3 0,0 1 0,0 3 0,0 0 0,0 0 0,0 0 0,0 0 0,0 3 0,0 1 0,0 3 0,7 0 0,3-7 0,1 0 0,3 0 0,7-2 0,0-5 0,0-5 0,0-11 0,0-5 0,0-5 0,3-9 0,1 0 0,3 0 0,0 0 0,-7 0 0,0-2 0,0-5 0,-7 5 0,0-5 0,3 4 0,-1 3 0,-2 0 0,-7 0 0,-2 7 0,2 0 0,-5 10 0,7-3 0,-9 14 0,0 4 0,0 10 0,0 0 0,0 0 0,0 0 0,0 0 0,0 0 0,7 0 0,0 0 0,0-2 0,3-5 0,-6 2 0,8-6 0,0-1 0,-1 0 0,-4-2 0,7-7 0,3 0 0,1-2 0,3-5 0,0-7 0,0-5 0,0-2 0,0 0 0,0 0 0,-2 0 0,-3 3 0,-4 1 0,-3 3 0,5 7 0,-4-7 0,1-2 0,-6 4 0,4 1 0,1 1 0,-8 3 0,10 7 0,-5 0 0,-5 3 0,7 4 0,1 7 0,-1 4 0,7 3 0,-4 0 0,-3 0 0,1 0 0,-6 0 0,6 0 0,1 0 0,-6-7 0,2 0 0,-5 3 0,-2 1 0,3-4 0,4 0 0,-5-9 0,14 2 0,-6-14 0,1-7 0,1-5 0,4-4 0,-2-3 0,3-2 0,1 0 0,3 5 0,0 0 0,0 2 0,-2-5 0,-3 12 0,-2-2 0,3 2 0,1-3 0,3 10 0,0 3 0,-7 1 0,0 3 0,0 0 0,5 3 0,-5 4 0,2 4 0,-9 10 0,-2 0 0,4 0 0,-2 0 0,-2 0 0,-3 0 0,-2 0 0,0 0 0,0 0 0,0 0 0,0 0 0,0-9 0,0-5 0,0-14 0,3-7 0,4-14 0,4 5 0,10-8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7:22.729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105 126 12287,'-21'0'0,"0"0"0,0 0 0,7 0 0,0 0 0,10 0 0,-6-9 0,10-5 0,0 2 0,3 1 0,4 1 0,4-6 0,10 4 0,0 1 0,0-1 0,0 7 0,0-2 0,0 3 0,-7 1 0,0 3 0,3 0 0,1 0 0,-4 0 0,0 3 0,3 4 0,-8-3 0,0 10 0,-2 3 0,0 1 0,0 3 0,-7 3 0,0 1 0,0 3 0,0 3 0,0-6 0,-2 3 0,-5-2 0,5-3 0,-5-2 0,4 0 0,3 0 0,19-9 0,4-3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0:51.974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102 603 12287,'-11'0'0,"-1"0"0,-1 0 0,-2 0 0,-2 0 0,1 0 0,6 0 0,3 0 0,7-2 0,2-2 0,1-3 0,3-3 0,7 7 0,-2-5 0,4 3 0,2-1 0,0-5 0,0 3 0,0 1 0,-1-1 0,1 3 0,0 5 0,0 0 0,0 2 0,0 3 0,-2 5 0,-4 6 0,-6 1 0,-3 0 0,-2 0 0,0 0 0,-2 0 0,-3-1 0,3 7 0,-6-1 0,3-1 0,-1-2 0,-7-3 0,2 1 0,3 0 0,1-7 0,7-5 0,0-10 0,6-5 0,1-7 0,2 0 0,5 1 0,0-1 0,3 2 0,0 2 0,0 2 0,-2 5 0,-2-3 0,-2 1 0,2 4 0,-3 2 0,1 2 0,2 0 0,-4 0 0,3 0 0,-7 6 0,5 2 0,-1 1 0,0 4 0,-5 2 0,4 2 0,-1 0 0,4-1 0,-1 1 0,1 0 0,2 0 0,2-2 0,0-2 0,-2-4 0,-2-1 0,0-2 0,6-6 0,0 0 0,0-8 0,0-3 0,2-4 0,3-2 0,-3 0 0,3 0 0,-3 0 0,-2 1 0,0-1 0,-1 0 0,1 0 0,0 0 0,-2 6 0,-2 2 0,-2 1 0,1-5 0,-3 11 0,0-5 0,-5 9 0,2 3 0,1 5 0,-3 6 0,1 1 0,-1 0 0,6 0 0,-1 0 0,2 0 0,0-1 0,1 1 0,4 0 0,1 0 0,0 0 0,0-6 0,0-2 0,1-1 0,5-4 0,-4-2 0,3-2 0,-1 0 0,1 0 0,-3-2 0,5-4 0,-1-5 0,-1-4 0,2-2 0,-3-2 0,1-1 0,-1-3 0,-2 1 0,-2 5 0,-1 0 0,1 0 0,0 0 0,-2 1 0,-2-1 0,-2 0 0,-7 0 0,2 0 0,-4 0 0,3 1 0,1-1 0,-1 7 0,-10 5 0,-3 10 0,-1 7 0,3 3 0,-3 1 0,2 1 0,3 0 0,-4 0 0,3 0 0,1 1 0,2 5 0,2-4 0,0 5 0,0-2 0,0 1 0,2 1 0,2-3 0,3 1 0,3-1 0,1-4 0,6-4 0,-1-4 0,1-1 0,0-3 0,2-5 0,1-2 0,3-3 0,1-7 0,-1-10 0,5-4 0,4 0 0,-1-4 0,-1 5 0,-2-1 0,2-4 0,0 0 0,0 0 0,-4 2 0,-1-2 0,3-1 0,-6-5 0,-1-3 0,-3-6 0,-1-4 0,-2-1 0,-2 1 0,-1 4 0,-7 4 0,5 7 0,-3 2 0,-3 4 0,3-2 0,-1 8 0,-1 0 0,-6 12 0,-3 6 0,-2 8 0,-5 0 0,4 7 0,-1 2 0,1 2 0,-1 2 0,4 2 0,-1 1 0,1 3 0,-3 7 0,1-4 0,2 2 0,2 0 0,2 6 0,0 5 0,0-2 0,0-1 0,0-2 0,0-1 0,2 1 0,4 0 0,-2-6 0,5-2 0,0-2 0,1-3 0,-5-2 0,6-3 0,1 1 0,-3 0 0,6 0 0,-4 0 0,4-2 0,2-4 0,0 2 0,0-7 0,0-3 0,-1-1 0,3-2 0,2 0 0,1 0 0,-1 0 0,-1-2 0,1-3 0,1-6 0,-1-4 0,3-2 0,-1 0 0,-3 2 0,-1 4 0,-2-4 0,0 4 0,-1-4 0,1-2 0,-2 0 0,-2 2 0,-3 2 0,-3 2 0,1-1 0,-3-4 0,-3 4 0,4 1 0,-12 7 0,-3-3 0,-8 7 0,8 0 0,3 6 0,12-1 0,3 1 0,8-6 0,0 0 0,0 0 0,-1 0 0,3 0 0,2 0 0,1 0 0,6 0 0,-5 0 0,-1-2 0,2-4 0,-5 4 0,4-5 0,-5 1 0,-1 1 0,0-7 0,0 7 0,0 1 0,-2 0 0,-2 1 0,-2-3 0,-7 0 0,3 8 0,-9 2 0,-3 2 0,1 7 0,-5-2 0,1 4 0,2 2 0,5 0 0,-5-1 0,4 1 0,-4 0 0,5 0 0,1 0 0,0 0 0,0-1 0,0 1 0,0 0 0,1-6 0,3 1 0,4-1 0,1-2 0,2 4 0,6-7 0,0-2 0,0-3 0,0-1 0,-1 0 0,1 0 0,0-1 0,2-3 0,1-4 0,3-1 0,-1-2 0,-3-6 0,2 0 0,1 0 0,1 0 0,-5 2 0,3 2 0,1 2 0,1 0 0,-6-8 0,-1 1 0,1 1 0,-6-10 0,-1 11 0,-1-1 0,1 4 0,-7-2 0,3 4 0,-4-4 0,-2 5 0,-2 3 0,-4 7 0,-1 7 0,-6 3 0,3 1 0,3 0 0,-4 0 0,5 6 0,0 0 0,-1 0 0,5 0 0,-4 1 0,5 3 0,1 1 0,0 1 0,0-6 0,1-1 0,5 1 0,3 0 0,8-2 0,0-4 0,-6-3 0,1-8 0,1 0 0,2 0 0,1 0 0,1-2 0,0-4 0,0-1 0,0-6 0,0 2 0,-1-3 0,1-1 0,0-1 0,0-1 0,0 0 0,-2 0 0,-2 2 0,-4 2 0,-1 2 0,3 5 0,-5-5 0,-3-2 0,-1 5 0,-2 1 0,0 9 0,-2 3 0,-3 7 0,3-3 0,-4 2 0,4 2 0,2 2 0,0 2 0,0 0 0,0 0 0,0 0 0,2-2 0,2-2 0,2-2 0,5-5 0,-4 3 0,3 0 0,3 1 0,-4-7 0,2 3 0,2-4 0,2-2 0,-3-2 0,-1-2 0,2-3 0,2-3 0,2-1 0,0-6 0,-1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7:23.617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126 397 12287,'-21'0'0,"3"3"0,4 4 0,-5-3 0,7 10 0,1 3 0,-1 1 0,7 3 0,-2 0 0,3 0 0,1 0 0,3 0 0,0 0 0,0 0 0,0 0 0,0 0 0,3 0 0,4 0 0,-3-7 0,10-2 0,3-3 0,1-2 0,3-7 0,0 0 0,0 0 0,0-9 0,0-5 0,0-5 0,0-2 0,-9-7 0,-3 0 0,-2 3 0,0 1 0,0 3 0,-7 0 0,-2 0 0,-5 0 0,2-7 0,-9 0 0,-2 5 0,-3 7 0,-2-3 0,0 5 0,0-2 0,0 2 0,7 2 0,0 7 0,-2-2 0,4 0 0,-2 7 0,10 3 0,-1 4 0,10 7 0,6-3 0,13 1 0,1 0 0,3-1 0,17-6 0,-3 2 0,2-5 0,0-2 0,5 0 0,3 0 0,-1 0 0,0 0 0,1-9 0,-6-5 0,1-2 0,-7 2 0,-1-5 0,-8 5 0,-1-5 0,0-2 0,-2 0 0,-9 0 0,-5 0 0,2 0 0,-9 0 0,-2 0 0,-3 0 0,-2 0 0,0 0 0,-7 0 0,0 0 0,0 10 0,7 4 0,0 14 0,0 7 0,0 4 0,7 3 0,0 3 0,0 1 0,3 3 0,-8 10 0,5-3 0,-5 4 0,-2 3 0,7 0 0,0 5 0,-2 4 0,-3 5 0,1 17 0,1-8 0,3 5 0,-2 2 0,4 8 0,-2-6 0,0 1 0,3-5 0,-8-2 0,5-1 0,-5 1 0,-2-7 0,0 4 0,0-4 0,0 4 0,0-4 0,0-1 0,-2-11 0,-5-2 0,-7-3 0,-2-9 0,-1-2 0,3-3 0,-2-4 0,-3-5 0,-2-5 0,0-4 0,0-3 0,-7-2 0,0-7 0,3-2 0,1-5 0,3-5 0,0-11 0,0-3 0,0-2 0,3-9 0,1 0 0,6-10 0,1-9 0,3-5 0,10-2 0,1 0 0,3 0 0,12 3 0,0 1 0,9 6 0,4 1 0,3 3 0,7 7 0,0 3 0,0 4 0,3-5 0,1 7 0,3-2 0,-2 0 0,4 10 0,1-6 0,-1 3 0,0 0 0,8 0 0,-6 7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7:24.391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0 21 12287,'0'-11'0,"0"1"0,0 10 0,3 0 0,4 0 0,-3 3 0,10 4 0,0-3 0,7 10 0,0-9 0,0 2 0,0 5 0,0-1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7:24.754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84 126 12287,'-21'0'0,"0"0"0,7 0 0,0 0 0,9 0 0,-4 0 0,11 0 0,5 0 0,7 0 0,12 0 0,4 0 0,3 0 0,2 0 0,5 0 0,-5 0 0,4-9 0,1 7 0,9-5 0,-2 2 0,-3-2 0,-9 5 0,0-8 0,0 3 0,-2 0 0,-3 0 0,-9 5 0,0-5 0,0 5 0,0-5 0,-9-5 0,-12 10 0,-14-5 0,-5 4 0,-2 3 0,0 0 0,-9-9 0,-3-3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7:24.993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21 105 12287,'-9'-11'0,"6"-8"0,-4 5 0,5 2 0,2-2 0,0 7 0,0-7 0,9 10 0,-4-6 0,7 13 0,-3 4 0,0-3 0,-4 10 0,2 3 0,-2 1 0,-3 3 0,-2 3 0,0 1 0,0 3 0,0 10 0,0-3 0,-2 2 0,-5-2 0,2 12 0,-7-5 0,3 2 0,4 0 0,3-4 0,2-5 0,0-7 0,0-5 0,9-2 0,5 0 0,5 0 0,2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7:25.690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42 42 12287,'0'-21'0,"0"10"0,-2 1 0,-5 10 0,2 10 0,-7 4 0,3 4 0,2 6 0,7 1 0,0 3 0,0-2 0,0 4 0,2 1 0,3-1 0,2 0 0,7-2 0,-5-7 0,3 0 0,4 0 0,3-2 0,2-5 0,0-7 0,2-5 0,3-2 0,2 0 0,-2 0 0,-3-7 0,-2-2 0,0-3 0,0-4 0,-7-3 0,-2-2 0,-1 0 0,1 0 0,-7 7 0,2 0 0,-5-2 0,-2-3 0,0-2 0,0 0 0,0 0 0,0 0 0,0 10 0,0 4 0,0 14 0,0-3 0,0 10 0,0 3 0,0 1 0,7 3 0,2-2 0,3-3 0,4-2 0,3 0 0,4 5 0,3-3 0,2-2 0,7-2 0,-5 2 0,3-5 0,4 1 0,-4-8 0,0 5 0,-3-5 0,-4-2 0,-3 0 0,-2-2 0,0-3 0,0-2 0,0-9 0,0 2 0,-2-5 0,-5-2 0,2 7 0,-9 0 0,0-2 0,2-3 0,-6-2 0,4 0 0,-5 0 0,-2 0 0,-2 0 0,-5 0 0,2 3 0,-7 1 0,1 6 0,-1 1 0,7 1 0,-4 4 0,0-2 0,4 0 0,-9 7 0,9 10 0,-2 4 0,3 4 0,-3 3 0,4 0 0,-6 3 0,2 4 0,0 7 0,0 2 0,7 0 0,0-4 0,0-3 0,2 5 0,5-7 0,5-2 0,0-3 0,9-4 0,-3-3 0,8-4 0,0-3 0,6-2 0,1-9 0,2-3 0,0-2 0,0-18 0,16 1 0,3-18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7:26.966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43 294 12287,'-12'10'0,"1"-8"0,4 5 0,4 5 0,-6-8 0,9 10 0,0-9 0,2 4 0,5-9 0,7 0 0,-2 0 0,2-2 0,2-3 0,3-2 0,2-9 0,0 2 0,0-5 0,0-2 0,0 0 0,0 0 0,0 3 0,0 4 0,0-5 0,0 5 0,0-5 0,0-2 0,-9 0 0,-5 0 0,-5 0 0,-2 0 0,-2 10 0,-3 1 0,-4 3 0,-3 0 0,5 0 0,-7 7 0,-2 0 0,4 3 0,-2 1 0,0 6 0,2 1 0,-6 3 0,6 7 0,0 0 0,1 3 0,6 1 0,-2 3 0,2-2 0,3 7 0,2 2 0,2 2 0,5-2 0,-2 5 0,9-8 0,2 3 0,3 0 0,2-16 0,0 2 0,0-2 0,0-1 0,0-6 0,0-5 0,2-5 0,5-2 0,-4-2 0,4-5 0,-3-7 0,3-5 0,-4-11 0,6-3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7:27.771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22 271 12287,'-12'10'0,"5"4"0,5-3 0,2 3 0,0 3 0,0 1 0,0 6 0,0 1 0,0 3 0,0-2 0,0 4 0,0-2 0,0 0 0,0 3 0,0-8 0,0 5 0,0-5 0,0-2 0,0-7 0,0 0 0,9-9 0,3 0 0,0-10 0,6-7 0,-4-11 0,5-3 0,2-2 0,0-7 0,-2 7 0,-3 0 0,-2-2 0,-2 7 0,4-5 0,-2 4 0,-7 6 0,5 1 0,-3 3 0,0 10 0,-2-3 0,-4 7 0,4 7 0,-5 7 0,-2 4 0,0 3 0,2 0 0,3 0 0,2 0 0,2 0 0,-2 0 0,7 0 0,5-2 0,2-3 0,0-4 0,0-3 0,0-2 0,0-7 0,2-2 0,5-5 0,-2-5 0,7-9 0,-3 0 0,-4 0 0,-1-7 0,1-2 0,2 0 0,-2-1 0,-5 1 0,-5 4 0,-4-2 0,-3 3 0,5-6 0,-7 3 0,-2 0 0,-3-2 0,-2 7 0,0-8 0,0 3 0,0 0 0,0 7 0,-2 10 0,-3-1 0,-2 0 0,-2 8 0,2-3 0,-5 7 0,-7 7 0,5 7 0,3 4 0,6 3 0,-2 0 0,2 0 0,3 7 0,0 3 0,-3-1 0,-2 0 0,0 8 0,7-6 0,2 1 0,5-5 0,-2 2 0,7 1 0,-1-1 0,1 0 0,0-2 0,4-9 0,-2-3 0,2-2 0,3-9 0,2 2 0,0-5 0,0-2 0,0-2 0,0-5 0,0-7 0,0-5 0,0-2 0,0 0 0,0 0 0,-7 0 0,0 0 0,0 0 0,-2 0 0,6 0 0,-4 0 0,-2 0 0,2 0 0,-9 10 0,6 4 0,-6 14 0,2 7 0,0-3 0,-7 3 0,0 3 0,0 1 0,7 10 0,0 0 0,0-4 0,2-8 0,-4 3 0,9-5 0,-7 2 0,7-2 0,0-14 0,7-21 0,0-12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7:27.949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169 84 12287,'-21'-18'0,"2"1"0,3 6 0,2 1 0,7 1 0,-7 2 0,7 5 0,-7-5 0,9 4 0,-4 6 0,9 4 0,-19 14 0,-4 11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7:28.142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 84 12287,'21'0'0,"0"0"0,0-7 0,2 0 0,5 3 0,7 1 0,5-4 0,4 0 0,3 0 0,2-2 0,7 7 0,-7-5 0,9-5 0,-4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7:29.200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22 586 12287,'-12'-9'0,"5"-5"0,5-5 0,2-2 0,9 0 0,3-2 0,2-3 0,0-2 0,0-2 0,5 4 0,-3-2 0,-2 3 0,-9-6 0,4 1 0,-2 0 0,0-1 0,0-4 0,-7 7 0,0 3 0,0 1 0,0 3 0,0 0 0,0 0 0,0 10 0,0 4 0,0 14 0,0 7 0,-7 4 0,0 3 0,2 0 0,3 0 0,0 0 0,-3 3 0,-2 1 0,2 3 0,3 3 0,2-6 0,2 3 0,5-2 0,-2 4 0,6-2 0,1-2 0,0-3 0,2 5 0,4 0 0,-4-2 0,5-5 0,-5-7 0,5-7 0,2-5 0,0-2 0,0 0 0,0 0 0,0-9 0,0-3 0,0-2 0,0 0 0,0 0 0,0-7 0,0 0 0,0 0 0,-3 0 0,-1 3 0,-6 1 0,-1 3 0,4 7 0,-7-7 0,0 0 0,-7 3 0,-3 4 0,-1 14 0,-3 7 0,-3 2 0,6 0 0,-3-2 0,2 3 0,3 1 0,2 3 0,0 0 0,0 0 0,2 0 0,3 0 0,4-2 0,3-5 0,2 2 0,7-6 0,0 1 0,7-6 0,0 2 0,-3-5 0,-1-2 0,4-2 0,0-3 0,0-4 0,2-3 0,-4-2 0,6-7 0,-1 0 0,-6 0 0,-1 0 0,-3 0 0,0 0 0,0 0 0,-7 0 0,-3 0 0,-1 0 0,-6 0 0,-1 0 0,-3 0 0,0 0 0,-3 3 0,-4 4 0,-7 7 0,-4-3 0,-3 3 0,0 3 0,0 11 0,2 4 0,5 10 0,7 0 0,5 0 0,-5 0 0,0 0 0,2 3 0,3 4 0,2-3 0,0 8 0,0-3 0,0-4 0,2 4 0,3-2 0,4-2 0,3-3 0,2-2 0,7-2 0,0-5 0,0-5 0,0-9 0,0 0 0,0-2 0,0-5 0,0-7 0,0-5 0,0-2 0,0 0 0,0-2 0,0-5 0,0 5 0,0-8 0,-3 3 0,-4 0 0,5 3 0,-5 8 0,5 3 0,2-2 0,0 0 0,0 2 0,0 4 0,0 1 0,0 7 0,0-5 0,0 2 0,0-2 0,7 5 0,0-5 0,-3 4 0,-1 3 0,-3 7 0,0 3 0,0-1 0,0 0 0,0 8 0,0-3 0,0 4 0,-3 3 0,-4 0 0,-7 0 0,-4 0 0,-3 0 0,0 0 0,0 0 0,-3-2 0,-4-3 0,-7-4 0,-4-3 0,-10-2 0,-3-7 0,-1 0 0,-6 0 0,-1-18 0,-3-6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0:52.199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68 51 12287,'-17'-7'0,"0"-3"0,8-1 0,3 0 0,4 7 0,2-3 0,-7 7 0,-2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7:29.391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22 21 12287,'-10'-11'0,"8"1"0,-7 10 0,11 0 0,5 0 0,-5 3 0,5 4 0,-4 4 0,-3 10 0,-10 0 0,-1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7:29.597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 84 12287,'21'0'0,"7"0"0,0 0 0,-3-2 0,-1-5 0,8 5 0,8-5 0,9 2 0,5-2 0,2 2 0,7-6 0,0 1 0,0-6 0,0 4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7:30.412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505 0 12287,'-14'0'0,"0"0"0,9 0 0,-4 0 0,9 3 0,0 4 0,7-3 0,2 8 0,0 0 0,1-1 0,6 1 0,-2 4 0,2-2 0,-2 3 0,5 1 0,-5 3 0,5 0 0,2 0 0,-7 0 0,-3 0 0,1 0 0,0 0 0,-5 0 0,4 0 0,-1 0 0,-6 0 0,-1 0 0,-3 0 0,0 0 0,0-7 0,0 0 0,0 3 0,-3-6 0,-4 3 0,-4 0 0,-10 7 0,0 0 0,0 0 0,7 0 0,0 0 0,9-7 0,-2 0 0,5 0 0,4 5 0,5-5 0,-2 2 0,6-6 0,-1 1 0,6-4 0,-2 7 0,5 3 0,-8-6 0,-1 1 0,-3 0 0,0-1 0,0-4 0,-5 5 0,5-3 0,-5 8 0,5-3 0,-4 4 0,-3-4 0,0 0 0,0 3 0,0 1 0,0 3 0,-3 0 0,-4 0 0,3 0 0,-8 0 0,0 0 0,1 0 0,4 0 0,-5 0 0,0 0 0,1 0 0,4 0 0,-5 0 0,3 0 0,4 0 0,3 3 0,2 1 0,0 3 0,0 0 0,2-7 0,3 0 0,2 0 0,9 0 0,0 0 0,8-2 0,4-5 0,0 5 0,-5-5 0,3 4 0,2 3 0,0 0 0,-7 0 0,0 0 0,-3 0 0,-4 0 0,-7 0 0,-4 0 0,-6 0 0,-6 0 0,-12 0 0,-12 0 0,-11 0 0,-12 0 0,-14 0 0,-9 0 0,-17 0 0,43-10 0,-1-1 0,-7 1 0,-2-1 0,-4 1 0,-1-1 0,-6 1 0,1-1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7:44.689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777 682 12287,'-21'0'0,"0"0"0,10-9 0,-1 7 0,5-5 0,-7 4 0,-5 3 0,-2 0 0,0 0 0,0 0 0,-2 0 0,-3 0 0,-2 0 0,3 0 0,-8 3 0,-2 4 0,-2 4 0,2 1 0,-5 9 0,5-2 0,-2 9 0,2 4 0,-3 3 0,8 7 0,0 0 0,-1 0 0,3 7 0,7 0 0,3-2 0,4-3 0,4-4 0,10-3 0,0-4 0,0-3 0,0-2 0,3-9 0,4-3 0,7-2 0,4-9 0,3 2 0,0-7 0,0-7 0,10-7 0,1-16 0,3-12 0,0-12 0,0-9 0,7-5 0,-2-2 0,-5 3 0,2-6 0,-9 3 0,-2 5 0,-3 7 0,-4-3 0,-3 5 0,-2-5 0,3-2 0,-8-7 0,-2 0 0,-5 5 0,-2 7 0,0 6 0,0 13 0,0 4 0,0 7 0,0 4 0,-9 15 0,-3 9 0,1 12 0,-1 9 0,5 7 0,-5 7 0,1 4 0,-1 6 0,7 1 0,-2 6 0,3 1 0,1-4 0,3 5 0,0 0 0,0-1 0,3-6 0,1 2 0,6-2 0,1 2 0,1-5 0,4 7 0,-2-2 0,3 0 0,1 0 0,3-7 0,-2 0 0,-5 0 0,5-2 0,-5-5 0,4-7 0,3-5 0,0-2 0,0-2 0,0-5 0,-7-5 0,0-11 0,3-5 0,1-12 0,3-11 0,0-3 0,0-4 0,0-10 0,0-2 0,3 0 0,4-2 0,-5 7 0,17-17 0,-8 7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7:45.089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210 21 12287,'-9'-11'0,"6"1"0,-6 10 0,2 3 0,-2 4 0,-3 7 0,5 4 0,-7 6 0,0 1 0,2 3 0,-6 10 0,4-3 0,-3 4 0,3 3 0,-2 0 0,7 3 0,-1 1 0,1 3 0,2 10 0,7-6 0,0 3 0,0 0 0,0-16 0,2 2 0,3-5 0,2-4 0,9-3 0,-2-11 0,5-3 0,2-2 0,0-9 0,2 0 0,3-10 0,2-9 0,9-14 0,-13-5 0,6-9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7:45.658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42 61 12287,'-21'0'0,"9"0"0,3 0 0,25 0 0,5 0 0,3 0 0,-1 0 0,0 3 0,3 1 0,2 3 0,2 7 0,-4-4 0,2-1 0,-2 0 0,4 8 0,-4-3 0,-5 2 0,-5-2 0,-4 5 0,2-5 0,-7 4 0,-5 3 0,-2 0 0,0 3 0,0 4 0,-9 2 0,-5 5 0,-5-9 0,-2-10 0,7 3 0,0-5 0,-2 4 0,4-6 0,-2-5 0,9-5 0,-4-4 0,11-5 0,5-7 0,7-5 0,-2-2 0,2 0 0,2 0 0,3 0 0,9-7 0,0-2 0,-2 0 0,-3-1 0,-2-4 0,0 7 0,2 0 0,5-2 0,-11 7 0,4-5 0,-3 4 0,-1 3 0,-3 0 0,-5 10 0,-9 4 0,-2 11 0,-3 6 0,-2 1 0,-2 3 0,4 7 0,-2 0 0,2 0 0,1 0 0,-1 3 0,-2 1 0,2 3 0,3 7 0,2-4 0,0-1 0,0 0 0,2 5 0,3-7 0,4-2 0,3-3 0,-5-2 0,7-2 0,2-3 0,3-2 0,-3-9 0,3 2 0,4-7 0,1-7 0,-1-5 0,-2-18 0,0-3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7:45.900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147 0 12287,'0'21'0,"0"0"0,0 0 0,0 0 0,0 0 0,2-2 0,5-5 0,-2 5 0,7-3 0,-1 7 0,1 5 0,-7 0 0,4-4 0,-2 1 0,0 3 0,0 3 0,-7-6 0,0 3 0,0-2 0,0 4 0,0-2 0,-2-2 0,-5-3 0,-5-2 0,-9 0 0,0 0 0,0 0 0,0-7 0,0 0 0,0 0 0,0-2 0,7-3 0,0-9 0,-2 0 0,6 0 0,1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7:46.518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126 0 12287,'-33'0'0,"3"3"0,9 4 0,9-3 0,3 8 0,2 0 0,0-1 0,0 3 0,7 7 0,0 0 0,0 0 0,0 7 0,0 0 0,0-2 0,0-3 0,2-2 0,3 0 0,4 0 0,3 0 0,2-2 0,7-5 0,0-5 0,0-9 0,0 0 0,0 0 0,0-9 0,0-5 0,0-5 0,0-2 0,0-4 0,0-1 0,0 3 0,0-3 0,0 0 0,0 5 0,0 3 0,0 4 0,-7-3 0,0 8 0,2-3 0,-4 8 0,2-3 0,-9 7 0,2 7 0,-5 14 0,-2 14 0,2 4 0,5 3 0,-4 10 0,6 4 0,-2 4 0,0 3 0,0 7 0,-5 0 0,3-2 0,2-3 0,0-2 0,-7-2 0,0-5 0,0-7 0,-2-5 0,-3-4 0,-4-5 0,-3-7 0,-2 2 0,-7-2 0,0-2 0,0-12 0,0-7 0,0-5 0,0-2 0,0-2 0,0-5 0,0-7 0,7-5 0,2-4 0,3-3 0,4-2 0,3-9 0,2 2 0,0-2 0,0 2 0,2-12 0,3 5 0,7-2 0,6-1 0,-1-4 0,13-2 0,-2 0 0,0-1 0,9-6 0,-2 2 0,3-2 0,-3 2 0,14-5 0,-5 7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7:46.817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 0 12287,'2'19'0,"5"0"0,7 2 0,-2-3 0,2 15 0,0 0 0,-2-1 0,6 3 0,-4 7 0,3 0 0,-3 0 0,4 0 0,-4 0 0,3 0 0,-3 0 0,2 7 0,-7 0 0,1 0 0,-1 3 0,-2-1 0,-7 5 0,0-5 0,0 1 0,-9-8 0,-8 5 0,-6-7 0,-5-7 0,0 2 0,5-9 0,-3-2 0,-2-3 0,-9-2 0,4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7:47.565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64 126 12287,'-21'0'0,"9"0"0,1-7 0,4 0 0,4 0 0,-6 7 0,11 0 0,5 0 0,5 0 0,9 0 0,2 0 0,5 0 0,5-7 0,9-2 0,0 0 0,2-3 0,3 3 0,2-3 0,-2 0 0,-3 8 0,-2-8 0,-2 7 0,-3-2 0,-2 3 0,-9 1 0,2 3 0,-5 0 0,-2 0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0:52.536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34 118 12287,'-11'-5'0,"0"-1"0,7 0 0,-4 6 0,10 0 0,4 0 0,5 0 0,4 0 0,4 0 0,3 0 0,4 0 0,1 0 0,4 0 0,-1-1 0,6-3 0,3-2 0,6-5 0,-2 3 0,2 1 0,2 0 0,7-7 0,-3 3 0,-1-4 0,8-2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7:47.778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145 0 12287,'-21'19'0,"0"-3"0,0-2 0,0-2 0,2 4 0,5-2 0,-2 0 0,9 7 0,2-9 0,12-3 0,7-2 0,5 0 0,2 0 0,2-7 0,3 0 0,2 0 0,7 0 0,-5 0 0,3 0 0,4 0 0,-4 0 0,0 0 0,-1 0 0,1 0 0,-5-7 0,7 0 0,0-18 0,7 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7:48.341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274 84 12287,'-21'-7'0,"0"0"0,0 3 0,0 1 0,0 3 0,0 0 0,0 0 0,0 0 0,0 7 0,2 3 0,5 1 0,7 6 0,-2 4 0,-1 4 0,1 6 0,0 1 0,2-4 0,7 7 0,0 3 0,0 1 0,2 3 0,3-2 0,4-3 0,3-2 0,2 0 0,7 5 0,2-3 0,5-2 0,-5-9 0,8 0 0,-3-8 0,0-4 0,7-9 0,-5 2 0,0-5 0,1-2 0,4-9 0,-7-5 0,0-5 0,2-2 0,-7-9 0,8-5 0,-3-2 0,0 2 0,-7-5 0,-7 5 0,0-2 0,-3 2 0,1-3 0,-7 8 0,2 0 0,-3-1 0,-1 1 0,-6 4 0,-1-2 0,-3 3 0,-10 1 0,6 3 0,-3 0 0,0 0 0,0 0 0,-7 3 0,0 4 0,7-3 0,0 10 0,-3 3 0,-1 1 0,-10 3 0,0 0 0,2 0 0,3 0 0,2 7 0,0 3 0,0-1 0,0 0 0,7-2 0,2-4 0,3 4 0,2-5 0,16-2 0,3-21 0,9-12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7:52.193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1 292 12287,'0'-11'0,"0"1"0,0 27 0,0 4 0,0 4 0,0-4 0,0 0 0,0 0 0,0 3 0,0 1 0,2 3 0,5-2 0,-2-3 0,9-2 0,2 0 0,-4-2 0,2-5 0,2-7 0,3-5 0,2-2 0,0 0 0,0 0 0,7-9 0,2-5 0,0-5 0,1-2 0,-1-7 0,-4 0 0,2 3 0,-3 1 0,6-4 0,-3-2 0,-3 0 0,-1-1 0,-3-4 0,-3 5 0,-1 0 0,-3-1 0,-7-4 0,4 7 0,-1 3 0,-6 1 0,-1 3 0,-3 0 0,0 0 0,0 10 0,-7 4 0,0 14 0,0-3 0,7 10 0,-3 0 0,-4-2 0,5 7 0,-5-5 0,5 4 0,2 3 0,0 7 0,0 3 0,0-1 0,0 0 0,-7 5 0,0-4 0,2 1 0,3 6 0,2-1 0,0 0 0,0-2 0,0 3 0,-7 1 0,0 6 0,2 1 0,3 3 0,2 7 0,0-4 0,0 1 0,0 6 0,0-8 0,0 0 0,0-2 0,0 0 0,0 0 0,0-7 0,0-2 0,0-5 0,0 2 0,0-9 0,0-2 0,0-3 0,-3-2 0,-1 0 0,-3 0 0,-3-2 0,6-3 0,-3-2 0,-10-9 0,3 2 0,3-5 0,-1-4 0,0-3 0,1-2 0,4-9 0,-7 4 0,0-2 0,2 0 0,-4-2 0,9-10 0,0-2 0,-3 3 0,8-6 0,-5 1 0,5-3 0,2-4 0,0-3 0,2-2 0,5 0 0,7 0 0,7 0 0,5-2 0,4-3 0,3-2 0,-5 0 0,7 7 0,0 0 0,-3 0 0,6 3 0,-8 1 0,3 3 0,4-2 0,-4 0 0,-1-1 0,1 6 0,0 1 0,-8-4 0,3 5 0,-4 0 0,-3-1 0,0 1 0,-3 4 0,-1 1 0,-3 6 0,-10-2 0,3 7 0,-2-2 0,2 2 0,-5 2 0,5 5 0,-4 5 0,-3 2 0,0 14 0,0 4 0,0 6 0,0 4 0,0 7 0,0 4 0,0 3 0,0 0 0,0 3 0,0 4 0,0 4 0,0 10 0,0 3 0,0 4 0,0 2 0,0 7 0,0-4 0,0-3 0,0-2 0,0-9 0,0-5 0,0-7 0,0-7 0,0-7 0,0-7 0,0-5 0,0-9 0,-3-2 0,-4-3 0,-4-2 0,-10-7 0,2-9 0,5-5 0,5-5 0,-1-2 0,8-2 0,-5-5 0,5-5 0,2 1 0,0-15 0,0 3 0,0-5 0,0-3 0,2-4 0,3 7 0,4 0 0,3-2 0,2 7 0,7-3 0,-3 7 0,-4 5 0,5 10 0,-5-3 0,5 4 0,2 3 0,0 3 0,2 1 0,3 6 0,2 1 0,0-4 0,-7 5 0,0 0 0,0-1 0,0 1 0,0 2 0,0-7 0,-10-5 0,8-2 0,-7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7:52.423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187 21 12287,'-52'-11'0,"10"4"0,12 4 0,7 3 0,2 0 0,9 0 0,5 0 0,14 0 0,7 0 0,-2 0 0,2 0 0,2 0 0,3 0 0,2 0 0,0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7:53.627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42 105 12287,'-11'-9'0,"-1"7"0,5-5 0,5 4 0,-8 1 0,10-5 0,0 5 0,3-8 0,4 10 0,-5-2 0,5-5 0,-5 5 0,8-8 0,-8 1 0,7 7 0,-9-8 0,0 10 0,0 0 0,10-9 0,1-3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7:55.118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114 84 12287,'-21'-9'0,"7"7"0,0-5 0,-2 4 0,4 3 0,-2 0 0,7 0 0,-7 0 0,12 0 0,2 0 0,9 0 0,12-2 0,0-5 0,7 5 0,3-8 0,1 3 0,6 0 0,1-2 0,3 4 0,-2-2 0,-5 3 0,2 1 0,-6 3 0,-1 0 0,0 0 0,5 7 0,-7 3 0,-4 1 0,-8 6 0,3 1 0,-8 3 0,1 3 0,-5 4 0,2-5 0,-2 7 0,-2-2 0,-3 0 0,-2 3 0,0-6 0,-2 3 0,-5-2 0,2-3 0,-9-2 0,-2 0 0,-3 0 0,-2 0 0,0 0 0,0 0 0,0 0 0,3 0 0,1-2 0,3-3 0,-2-2 0,7-7 0,-1 5 0,1-3 0,7-2 0,-1-9 0,13-3 0,1-4 0,6-3 0,8-2 0,6-7 0,-1-2 0,0-5 0,5 5 0,-4-8 0,-1 3 0,0 0 0,8-9 0,-6 4 0,1-2 0,-5 0 0,2 3 0,-2-6 0,-4 6 0,-8 1 0,0 3 0,-6 10 0,1 4 0,-6-5 0,2 17 0,-14-5 0,2 11 0,-6 6 0,-1 1 0,0 6 0,5 1 0,-4 3 0,-1 0 0,0 0 0,5 7 0,-4 3 0,-1-1 0,0 0 0,5 5 0,-4-4 0,1-1 0,6 0 0,1 5 0,3-7 0,0-2 0,0-3 0,10-2 0,1 0 0,3 0 0,0 0 0,0-9 0,7-5 0,0-5 0,0-2 0,7 0 0,3-2 0,-1-5 0,0-7 0,17-14 0,-3-5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7:55.376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42 21 12287,'-21'0'0,"10"0"0,1 0 0,13 0 0,4 0 0,7 0 0,4 0 0,3-2 0,0-3 0,3-2 0,4 3 0,-5 1 0,7 3 0,1 0 0,-8 0 0,5 0 0,-5 0 0,-9 0 0,0 0 0,-9 0 0,-5 10 0,-12 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7:55.578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147 21 12287,'-23'14'0,"0"0"0,-1 0 0,6-2 0,4 0 0,-3-8 0,6 6 0,1 1 0,3-6 0,10 4 0,4-9 0,7 0 0,4 0 0,6 0 0,1 0 0,6 0 0,1 0 0,3-9 0,7-3 0,-2 1 0,-5 4 0,12-5 0,-5 0 0,0 1 0,-5 4 0,3-3 0,-5 3 0,4-9 0,3 4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7:56.293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210 82 12287,'-21'-11'0,"0"4"0,3 2 0,4-2 0,-5 5 0,5-5 0,-5 4 0,-2 3 0,0 0 0,7 10 0,0 4 0,10 4 0,-3 3 0,4 0 0,3 0 0,0 0 0,0 0 0,0 3 0,0 4 0,7-5 0,3 5 0,1-5 0,6-2 0,1 0 0,3 0 0,3-2 0,4-5 0,2-2 0,7-8 0,-2 3 0,3-2 0,1-3 0,3-4 0,0-5 0,0-7 0,0-2 0,0-1 0,0 3 0,0-2 0,0-3 0,-2-2 0,-5-2 0,-7-5 0,-5 5 0,-2-5 0,0 4 0,0 3 0,-9 0 0,-5 0 0,-5 0 0,-2 0 0,0 0 0,0 0 0,-2 3 0,-5 4 0,2 7 0,-9 14 0,10-3 0,-3 10 0,2 3 0,-2 1 0,5 3 0,-5 0 0,4 3 0,3 4 0,0 4 0,0 10 0,-2-2 0,-5-5 0,5 12 0,-5-3 0,4 7 0,3 8 0,0 8 0,-2 6 0,-3-1 0,-2 0 0,0 5 0,7-4 0,0-3 0,0-5 0,-7 0 0,0-16 0,3-2 0,1-3 0,1-2 0,-3 0 0,-2-2 0,3-5 0,-6-5 0,1-9 0,-3 0 0,-4 0 0,4-7 0,-2-2 0,-2-3 0,-3-4 0,-2-3 0,0-2 0,-2 0 0,-5 0 0,5-7 0,-5-4 0,4-6 0,3-6 0,3-3 0,1 3 0,6-5 0,1-7 0,-4 2 0,7-2 0,3-2 0,1-3 0,6-11 0,4-5 0,7-2 0,4 2 0,10-3 0,3 10 0,-1 3 0,0 1 0,8 3 0,-1 0 0,7 3 0,5 4 0,0-3 0,-7 10 0,19-18 0,4 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8:00.306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924 63 12287,'-12'0'0,"1"0"0,4 0 0,4-2 0,-4-5 0,3 5 0,-3-5 0,2-3 0,-9 3 0,7-7 0,-7 7 0,7 0 0,-7 7 0,0 0 0,-7 0 0,0 3 0,0 4 0,0 2 0,-2 7 0,-3-2 0,-2 3 0,-9 8 0,2 3 0,-5-2 0,-2-3 0,0 5 0,2 0 0,3 0 0,2 3 0,2-8 0,-2 5 0,7-5 0,5-2 0,4 0 0,5 0 0,5 0 0,0 0 0,6-7 0,-4 0 0,7 0 0,7-2 0,5 4 0,9-6 0,0 1 0,0 6 0,0-6 0,0 1 0,0 0 0,0-1 0,0 3 0,0 7 0,0 0 0,-9 0 0,-5 0 0,-3-2 0,3-5 0,-4 12 0,4-5 0,-5 2 0,-2 0 0,-7 1 0,-2 1 0,-3 3 0,-4-2 0,4 4 0,-2-2 0,-2-2 0,-3-3 0,-2-2 0,0 0 0,0 0 0,0 0 0,0 0 0,0 3 0,0 1 0,0 3 0,0 0 0,0-4 0,0 1 0,0 3 0,3 0 0,1-9 0,6-3 0,1-2 0,3 0 0,7 7 0,10-2 0,6-5 0,10-7 0,-3-5 0,7-2 0,0 0 0,5 0 0,5 0 0,0 0 0,-3 0 0,-2 0 0,-7 3 0,2 4 0,-4 4 0,-7 1 0,-5 9 0,0-2 0,-7 9 0,-5 4 0,-11 3 0,-5 10 0,-7 4 0,-7 7 0,-3 2 0,-6 0 0,2-2 0,-2 3 0,-1 1 0,1 3 0,4 0 0,3 0 0,-2 5 0,8-3 0,8-6 0,4-6 0,5-11 0,10-9 0,4-3 0,7-4 0,4-5 0,6-7 0,3-7 0,8-5 0,7-11 0,7-7 0,7-10 0,5-9 0,11-14 0,5-7 0,0-2 0,-7 2 0,10-5 0,-15 7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0:54.028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119 875 12287,'-17'5'0,"0"1"0,0 1 0,0-1 0,6-4 0,0 3 0,5-3 0,-5-2 0,7 0 0,-3-7 0,7-4 0,2-4 0,3-2 0,5-8 0,7-3 0,-1-5 0,1-7 0,6 3 0,1-6 0,2 0 0,4 0 0,2 4 0,0-6 0,-2 0 0,-2 2 0,-6-6 0,3 6 0,-5-2 0,-5 0 0,-4 8 0,2-3 0,-3 7 0,-3 5 0,-1 3 0,-6 9 0,0-1 0,-2 7 0,-4 5 0,-3 10 0,-8 7 0,2 3 0,4 1 0,-4 9 0,6 3 0,-3 2 0,1-2 0,8 4 0,-3-4 0,4 2 0,2-2 0,0 3 0,0-2 0,2 0 0,4 0 0,3 0 0,8-4 0,-2 1 0,-4 4 0,8-4 0,-6 0 0,0 1 0,2-1 0,-6-6 0,0 3 0,-1-5 0,-4-1 0,-2 0 0,-4 0 0,-4 0 0,-5 0 0,-4-2 0,-2-2 0,-2-4 0,-3-1 0,1 3 0,-5-6 0,2-1 0,3-2 0,-3-2 0,1 0 0,3 0 0,1-2 0,2-3 0,8 3 0,3-6 0,12 8 0,5 0 0,4 0 0,2 0 0,2 0 0,1 0 0,3 0 0,7 6 0,-2-1 0,4-1 0,1-2 0,1-2 0,0-2 0,1-2 0,4-1 0,-1-10 0,5 0 0,-2-6 0,-4 1 0,6-7 0,1 1 0,-1-2 0,-4 0 0,-4 6 0,-3-4 0,-2 1 0,-2 5 0,-7 1 0,1 2 0,-5 0 0,-6 0 0,2 6 0,-7 0 0,-2-2 0,0 5 0,1 3 0,-3 3 0,5 2 0,-8 7 0,-3 5 0,-2 3 0,3 1 0,-5 3 0,2 2 0,3 3 0,1 2 0,-4 8 0,1 7 0,1 2 0,2 4 0,-4 3 0,1 6 0,1 4 0,2 0 0,-3 9 0,-1-3 0,0 1 0,-1 4 0,5-1 0,-4-9 0,4-4 0,2-5 0,0-15 0,0-5 0,0-6 0,0-5 0,0-10 0,2-13 0,2-15 0,4-9 0,1-6 0,-5-9 0,3-2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8:00.935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336 21 12287,'-12'-9'0,"3"7"0,9-8 0,-2 10 0,-5 0 0,2 0 0,-7 3 0,1 4 0,-1 7 0,5 7 0,-7 7 0,-2 7 0,-3 4 0,5 6 0,0 4 0,-2 4 0,-3 1 0,-2 7 0,2-8 0,3 1 0,2-5 0,2 0 0,-4-5 0,4-4 0,3-3 0,2-4 0,0-5 0,0-5 0,2-2 0,3-9 0,11-12 0,3-12 0,9-9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8:01.357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42 143 12287,'-7'-21'0,"0"0"0,-7 0 0,7 0 0,0 0 0,16 7 0,5 0 0,5 10 0,2-1 0,0 10 0,-2 6 0,-3 13 0,-2 1 0,2 3 0,-4 12 0,2 0 0,2 9 0,3 4 0,-5 1 0,0 2 0,2-7 0,3-5 0,2 5 0,0 0 0,-2-4 0,-5-8 0,4 0 0,-4-9 0,5-2 0,2-3 0,0-2 0,0 0 0,0 0 0,0-9 0,0-5 0,0-7 0,0-7 0,-7-5 0,-2-9 0,-3 0 0,-4 0 0,4-2 0,-2-5 0,0-5 0,2 1 0,-6-10 0,6 2 0,-2-9 0,0-5 0,9 1 0,-4-6 0,2 6 0,0 1 0,-7 6 0,5 11 0,-3 7 0,-4 4 0,-1 6 0,1 1 0,2 3 0,0 10 0,-5 4 0,3 14 0,2 4 0,-2 3 0,-3 10 0,-2 1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8:02.707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84 229 12287,'-21'0'0,"0"0"0,7 0 0,0 0 0,9 0 0,-4 0 0,18-2 0,5-3 0,5-2 0,2-7 0,0 7 0,0 0 0,0-2 0,0 0 0,0-8 0,0 3 0,0-2 0,0 4 0,0-2 0,0-2 0,0 0 0,0 2 0,-9 2 0,-5 5 0,-7 5 0,-5-3 0,-2 10 0,-9-1 0,4 10 0,0 3 0,1-6 0,6 3 0,-2 3 0,0 1 0,7 3 0,0 0 0,0 0 0,2-2 0,3-3 0,2-2 0,9-7 0,-2 5 0,5-3 0,2-2 0,2-7 0,3-2 0,2-5 0,2-2 0,-4-8 0,4 3 0,3-2 0,0-3 0,4-2 0,-4 0 0,-3 0 0,5 0 0,-7 3 0,-2 1 0,-3 3 0,-2 3 0,0-3 0,-9-5 0,-5 17 0,-14-5 0,4 7 0,-6 4 0,2 6 0,0 1 0,0 3 0,7 7 0,0 0 0,0 0 0,0 0 0,0 0 0,2 0 0,5 0 0,3-7 0,6-2 0,-2-3 0,2-4 0,3-3 0,2-2 0,0 0 0,0-9 0,0-3 0,0-2 0,0 0 0,-7 7 0,0-7 0,2-2 0,3-3 0,2-2 0,-9 0 0,-3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8:05.227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43 630 12287,'0'-11'0,"0"1"0,-2 10 0,-3 3 0,-2 4 0,0 4 0,7 10 0,0 0 0,-7 0 0,0 0 0,2 0 0,3 0 0,2 0 0,0 0 0,0 0 0,2-9 0,5-5 0,-2-5 0,7-4 0,-1-5 0,1-7 0,0 2 0,4-2 0,-2-2 0,2-3 0,-4-2 0,2 0 0,2 0 0,-4 0 0,2 0 0,0 0 0,-2 10 0,-3 11 0,-9 14 0,0 4 0,-2-4 0,-3 0 0,-2 3 0,2 1 0,3-4 0,2 0 0,0 3 0,0-6 0,2 1 0,5-3 0,-2-2 0,7-4 0,-1 1 0,1 3 0,-5 0 0,7-7 0,0-2 0,-2-5 0,6 2 0,-4-6 0,5-1 0,2 0 0,0 5 0,0-7 0,0-2 0,0 0 0,-2-1 0,-3 6 0,-2 1 0,-7-4 0,7 7 0,-9 0 0,4 7 0,-9 3 0,0 4 0,0 7 0,0-3 0,0 3 0,0 3 0,0 1 0,0 3 0,9 0 0,5 0 0,5-9 0,2-5 0,0-5 0,0-2 0,7 0 0,0 0 0,-2-2 0,-3-5 0,5-2 0,0-8 0,0 6 0,2 1 0,-6-6 0,4 2 0,-5-2 0,-2 2 0,-7-5 0,0 5 0,2-5 0,1-2 0,-3 0 0,4 0 0,-15 10 0,-1 4 0,-9 14 0,2 7 0,-4 4 0,2 3 0,2 0 0,3 0 0,2 0 0,0 0 0,2-7 0,5 0 0,7 3 0,5-8 0,2-2 0,0-5 0,7-2 0,0 0 0,-2 0 0,-3 0 0,5-2 0,0-3 0,0-4 0,2-3 0,-6 5 0,6-7 0,0-2 0,-2-3 0,3-2 0,-10 0 0,-3 0 0,-6 7 0,0 0 0,-3-2 0,5-3 0,-7-2 0,0 0 0,-16 10 0,6 1 0,-15 1 0,15 7 0,-6-8 0,0 10 0,6 0 0,-6 0 0,9 0 0,0 0 0,0 10 0,0-8 0,9 10 0,5-8 0,5 3 0,2-2 0,0-3 0,2-2 0,3 0 0,2 0 0,0 0 0,-7 0 0,0 0 0,0 0 0,0 7 0,0 0 0,0-2 0,-7 0 0,0 2 0,-9 4 0,2 10 0,-5 0 0,-11 0 0,6-9 0,-15 7 0,15-8 0,-6 1 0,9 7 0,0-8 0,0 1 0,0 7 0,0-8 0,0 1 0,0 7 0,9-17 0,3 17 0,9-17 0,0 5 0,9-5 0,5-2 0,5 0 0,2 0 0,0 0 0,0 0 0,-2 0 0,-5 0 0,4-7 0,-6-2 0,2 0 0,0-1 0,-9-6 0,2 4 0,-5-2 0,-2 0 0,-10 7 0,-1-4 0,-3-1 0,0 0 0,0 5 0,-10-4 0,-4 1 0,-4 3 0,-12 7 0,-3 0 0,-2 0 0,0 0 0,7 0 0,0 3 0,0 4 0,0 2 0,2 7 0,3-2 0,2 3 0,2 1 0,-4 3 0,2 0 0,9-7 0,-2 0 0,5 3 0,9-6 0,2 1 0,3-3 0,4-4 0,3-3 0,2-2 0,2 0 0,5 0 0,-2-9 0,7-5 0,-1-2 0,1 2 0,-8-5 0,6 5 0,-3-2 0,0 2 0,0-5 0,-7 5 0,0-2 0,0 2 0,-7 2 0,0 5 0,-10 5 0,6-8 0,-10 20 0,0 4 0,2 2 0,5 0 0,7-2 0,12-2 0,2 2 0,0-7 0,2-5 0,-4-2 0,9 0 0,2-2 0,3-5 0,9-5 0,0-9 0,-3 0 0,-1 0 0,-3-7 0,0-2 0,0 0 0,0-1 0,0-6 0,-3 2 0,-1-5 0,-3-2 0,-10 0 0,3 0 0,-4 0 0,-3 0 0,-3 0 0,-1 3 0,-6 4 0,-1 7 0,-3 4 0,-10 3 0,-4 0 0,3 10 0,-10 4 0,-3 4 0,-1 3 0,-3 3 0,0 4 0,0 7 0,2 4 0,3 3 0,2 0 0,-3 0 0,1 10 0,0 4 0,4 4 0,3 3 0,-1 0 0,6 0 0,-3 0 0,2 0 0,3 7 0,2-2 0,2-5 0,5-5 0,5-11 0,9 2 0,0-5 0,0-2 0,0-2 0,2-3 0,3-4 0,2-3 0,7-2 0,-5-7 0,3 0 0,4 0 0,-4-2 0,2-5 0,2-5 0,3 1 0,-5-8 0,-3 5 0,-1-5 0,-6-2 0,-1 0 0,-3 0 0,0 3 0,0 4 0,-10-5 0,-1 5 0,-1-5 0,-7 5 0,3 3 0,-10 1 0,1 3 0,-10 7 0,0 10 0,-5 4 0,5 4 0,2 3 0,8 0 0,-3 0 0,2 0 0,3 0 0,2 0 0,0 0 0,0 0 0,9 0 0,5 0 0,5-7 0,2-2 0,0-3 0,0-2 0,0-7 0,0 0 0,-3-2 0,-1-3 0,-3-4 0,2-3 0,-4 5 0,-1-7 0,-1-2 0,-3-3 0,0-2 0,0 0 0,-3 0 0,-1 0 0,-3 0 0,0 0 0,0 0 0,0 0 0,0 0 0,0 7 0,0 0 0,2 10 0,5-3 0,5 2 0,-1-2 0,8 5 0,-5-5 0,5 4 0,2 3 0,0 0 0,2 0 0,3 0 0,2 0 0,0 10 0,-7-8 0,0 17 0,0-17 0,0 17 0,0-8 0,-10 10 0,8-9 0,-14 7 0,6-5 0,-1 4 0,-3 13 0,-7-8 0,0 7 0,0-9 0,0 0 0,0 0 0,0 0 0,0 0 0,-10 0 0,6-7 0,-10-2 0,-3-3 0,-1 5 0,-3-7 0,7 0 0,2-9 0,3-5 0,2 2 0,7-9 0,0-2 0,0-3 0,0-2 0,2 0 0,3-2 0,2-5 0,9-2 0,-2-10 0,5 0 0,2-4 0,0-3 0,0 8 0,0 1 0,0 3 0,0 10 0,2-3 0,3 4 0,2 3 0,-3 7 0,-8 3 0,-3 1 0,-3 1 0,3 2 0,-4 5 0,-10-8 0,0 10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8:05.461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45 21 12287,'-21'-11'0,"0"4"0,18 4 0,10 3 0,10 0 0,4 0 0,7 0 0,2 0 0,3 0 0,4 0 0,5 3 0,7 1 0,5 3 0,-1-2 0,6-3 0,-8-2 0,0 0 0,1 0 0,1 0 0,-11 0 0,5 0 0,-14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8:06.344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379 63 12287,'-12'-2'0,"5"-5"0,5 5 0,2-17 0,0 14 0,0-9 0,-3 10 0,-4-3 0,-7 4 0,-4 3 0,-6 3 0,-1 4 0,-3 7 0,-7-3 0,7 3 0,2 3 0,3 1 0,2 3 0,0 0 0,0 0 0,0 0 0,9 0 0,3 0 0,2 0 0,0 0 0,0 7 0,9 0 0,5 0 0,7 3 0,5-8 0,4 5 0,3-5 0,2-2 0,0 0 0,-5 0 0,3 0 0,2 0 0,2 0 0,-4 0 0,2-2 0,-3-5 0,-8 2 0,-6-6 0,-1 1 0,-3-4 0,-7 7 0,-10-9 0,-4 2 0,-4-5 0,-10-2 0,0 0 0,2-2 0,3-5 0,-5 5 0,-3-5 0,-1 4 0,6-4 0,-2 0 0,5 0 0,2-2 0,7 7 0,0-5 0,11-3 0,3 1 0,14 0 0,10-3 0,4 0 0,11 5 0,3-7 0,0 0 0,10-7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8:07.348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526 796 12287,'-33'-11'0,"0"-1"0,8 7 0,-3-2 0,2 3 0,3-1 0,-1 0 0,-1-2 0,-3 3 0,-3 1 0,6 3 0,-3 0 0,0 0 0,7 0 0,0 0 0,0 0 0,9 10 0,-7-6 0,8 10 0,-3 0 0,0-2 0,9 7 0,-11-8 0,9 10 0,0 0 0,7 0 0,2-2 0,5-5 0,5-5 0,9-9 0,0 0 0,9 0 0,3-9 0,9-3 0,0 1 0,-10-8 0,8 7 0,-5-9 0,2-2 0,-2-5 0,-4 5 0,-1-8 0,-7 10 0,5 0 0,-4-7 0,-6 0 0,-1 3 0,-3 1 0,-10-4 0,3 0 0,-4 3 0,-6 11 0,-4 7 0,3 4 0,-10 3 0,0 3 0,2 4 0,-4 4 0,6 10 0,1 0 0,0 0 0,2 0 0,7 3 0,0 1 0,0 3 0,0 3 0,0-6 0,0 3 0,0-2 0,2-3 0,5-2 0,7 0 0,5 0 0,4-7 0,3-2 0,2-3 0,9-2 0,-4-7 0,9 0 0,0 0 0,0-9 0,0-3 0,2-9 0,5 0 0,-14 0 0,14-2 0,-14-3 0,5-4 0,2-3 0,-10 5 0,-4-7 0,-4-2 0,-3-3 0,-3-4 0,-2-3 0,-4-2 0,-3 3 0,-2 4 0,-7 4 0,0 6 0,0 1 0,-7 3 0,-2 7 0,-3 0 0,-2 10 0,-6 4 0,-1 4 0,0 3 0,2 3 0,3 4 0,2 7 0,0 4 0,-7 6 0,0 1 0,0 3 0,2 17 0,3-3 0,4 2 0,3 0 0,-5 5 0,7 0 0,2-4 0,3-8 0,11 3 0,5-8 0,5 1 0,2-5 0,0-5 0,2-4 0,3-3 0,2-2 0,9-9 0,-4 2 0,1-7 0,1-7 0,0-5 0,7-9 0,0-2 0,0-5 0,-2 2 0,-3-9 0,-2-2 0,3-3 0,-6-2 0,1 0 0,-3 0 0,-4 0 0,-3-7 0,-4 0 0,-3 3 0,-2 1 0,-9 3 0,4 3 0,-2 4 0,0 7 0,0 4 0,-7 3 0,0 0 0,0 7 0,-2 3 0,-5 1 0,-2 6 0,-8 11 0,3 7 0,0 11 0,-7 3 0,0 0 0,0 3 0,7 4 0,0 11 0,-2 6 0,-3 1 0,5 3 0,3 7 0,1-2 0,6-5 0,1 2 0,3-9 0,0-2 0,0-3 0,10-11 0,4-5 0,4-5 0,3-2 0,3-9 0,4-5 0,7-5 0,4-2 0,15-16 0,9-7 0,12-8 0,-3-4 0,0-7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8:08.737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21 903 12287,'-9'-11'0,"6"-1"0,-4 5 0,5-7 0,9-5 0,2-2 0,3-2 0,4-5 0,3 2 0,2-9 0,-2-2 0,-5-3 0,4-2 0,-4 0 0,5-2 0,2-5 0,-2 5 0,-3-5 0,-2 4 0,2 3 0,1-4 0,-3 1 0,-5 8 0,0 4 0,-4 5 0,7 7 0,-3 0 0,-4 0 0,-3 10 0,-4 1 0,-5 10 0,2 3 0,-7 4 0,1 7 0,-1 4 0,0 6 0,-4 1 0,2 6 0,-2 1 0,6 3 0,1 10 0,2 1 0,0 3 0,0 10 0,5-6 0,-3 3 0,-2 0 0,0-9 0,9 2 0,3-5 0,2-2 0,7-9 0,-5-5 0,3-5 0,4-2 0,-4-9 0,2-5 0,2-5 0,3-2 0,2 0 0,0-2 0,2-5 0,5-7 0,-4-5 0,6-4 0,-2-3 0,0-2 0,0 0 0,-7 5 0,0-3 0,0-2 0,-7-2 0,-2 4 0,-1 1 0,1 6 0,-7-2 0,2 7 0,-5 2 0,-2-2 0,-2 10 0,-3-1 0,-2 10 0,-2 6 0,4 10 0,-2 0 0,2 0 0,3 3 0,2 1 0,0 3 0,0-2 0,7-3 0,2-2 0,3-2 0,4-5 0,10 2 0,4-6 0,3-1 0,4 0 0,1-2 0,1-7 0,-1 0 0,-1 0 0,7-7 0,-9-2 0,3-3 0,-3-4 0,2-3 0,-9-2 0,-2 0 0,-3 0 0,-2 0 0,0 0 0,-2 0 0,-5 0 0,-5 0 0,-9 0 0,0 0 0,0 0 0,-2 3 0,-5 1 0,-7 3 0,-5 10 0,-2-3 0,0 4 0,0 3 0,0 3 0,0 4 0,0 7 0,7 4 0,2 3 0,1 0 0,1 0 0,1 3 0,4 1 0,3 3 0,2 0 0,0 3 0,2-8 0,5 5 0,7-5 0,7-4 0,5-3 0,4-4 0,3-3 0,2-2 0,7-7 0,2 0 0,5 0 0,-4 0 0,25-18 0,-5-6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8:10.057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232 126 12287,'-7'-14'0,"-2"3"0,-3 1 0,5 3 0,-7 5 0,-2-5 0,4 5 0,-2-5 0,-2 4 0,-3 6 0,-2 4 0,0 7 0,7 4 0,2 3 0,1 0 0,-1 0 0,7 0 0,-2 3 0,5 1 0,2 3 0,0 7 0,0-4 0,0-1 0,0 0 0,9 5 0,5-7 0,5-2 0,2-3 0,2-9 0,5-2 0,5-3 0,0-4 0,6-3 0,-4-2 0,5 0 0,2 0 0,0-2 0,0-5 0,0-7 0,0-5 0,0-2 0,-2 0 0,-5 3 0,-7 4 0,-5-5 0,-4 5 0,-3-5 0,-2-2 0,-9 0 0,2 0 0,-5 0 0,-4 7 0,-5 3 0,-7 1 0,-5 3 0,-2 7 0,-2 0 0,-5 0 0,4 0 0,-6 3 0,0 4 0,-5 7 0,4 4 0,3 3 0,7 0 0,7 0 0,-2 0 0,9 0 0,2 0 0,3 0 0,2 0 0,2-2 0,3-3 0,2-2 0,9-2 0,-2 4 0,5-4 0,2-3 0,7-2 0,2-7 0,1 0 0,-1 0 0,5 0 0,-5 0 0,1-2 0,-1-5 0,-2-5 0,-7-6 0,0 1 0,0 3 0,-9-2 0,-5-10 0,-5-2 0,-2 3 0,0-1 0,0 0 0,0-4 0,0-3 0,-9 8 0,-3-6 0,-7 10 0,3-2 0,2 0 0,-2-1 0,-1 6 0,3-1 0,3 3 0,6-1 0,-2 3 0,0 10 0,9-8 0,5 7 0,7-2 0,5 3 0,11-6 0,5 3 0,5 3 0,2 1 0,7 3 0,0 0 0,-2 0 0,-3 10 0,-4-6 0,-3 10 0,-4 3 0,-3 1 0,-2 3 0,-9 0 0,-5 0 0,4 10 0,-15-1 0,4 7 0,-5-2 0,-2-9 0,0 14 0,0-17 0,-9 14 0,-5-9 0,-5 0 0,-2-7 0,2 0 0,5 0 0,-4 0 0,6-9 0,-2-3 0,0-9 0,9 0 0,-4 0 0,9 0 0,2 0 0,8-2 0,11-5 0,2-5 0,12-9 0,2 0 0,3 0 0,2-2 0,2-3 0,3-2 0,2 3 0,2-6 0,-6 1 0,-1 2 0,-4 5 0,-10-3 0,3 14 0,-5-2 0,-10 0 0,3 10 0,-7-3 0,-4 4 0,-1 6 0,-9 4 0,-2 7 0,-5 4 0,4-4 0,-4 0 0,5 3 0,2 1 0,0 3 0,2 0 0,5 0 0,-2 0 0,9-2 0,2-3 0,3-2 0,9-9 0,0 2 0,-3-5 0,-1-2 0,-1 0 0,3 0 0,2 0 0,-3 0 0,6 0 0,-1-2 0,0-3 0,1-2 0,-1-9 0,-4 2 0,4-5 0,3-2 0,-8 0 0,3-2 0,-4-3 0,-3-2 0,0-7 0,0 7 0,-3 3 0,-4 1 0,-4 3 0,-10 0 0,0 0 0,-3 3 0,-4 4 0,3 7 0,-10 14 0,9-3 0,-2 10 0,5 3 0,2 1 0,0 3 0,2 3 0,3 1 0,2 3 0,9 7 0,-2-7 0,5 0 0,2 3 0,0-8 0,2 5 0,3-5 0,2-2 0,7-9 0,-5-5 0,0-5 0,1-2 0,4 0 0,-5 0 0,0 0 0,1 0 0,4-9 0,-7-3 0,-3-2 0,-1 0 0,-3 0 0,0-9 0,-3-3 0,-4-2 0,-2 0 0,-7 7 0,2 0 0,-3 0 0,-1-2 0,-6-3 0,-4-2 0,3 0 0,-10 7 0,0 10 0,-7 4 0,7 14 0,2 7 0,3 4 0,4 3 0,-4 7 0,-1 3 0,1-1 0,0 0 0,2 5 0,7-4 0,0-1 0,0 0 0,2 5 0,5-7 0,7-4 0,5-8 0,2 0 0,2-9 0,5-2 0,7-3 0,14-2 0,5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8:10.473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190 42 12287,'-21'0'0,"7"0"0,0 0 0,0 0 0,-5 3 0,5 4 0,-5 4 0,5 10 0,-2 0 0,2 0 0,2 3 0,8 1 0,-3 6 0,2 1 0,3 1 0,2 4 0,0-4 0,0-3 0,0 5 0,0-4 0,2-1 0,5 0 0,5-4 0,9-10 0,0-4 0,0-3 0,2 5 0,3-7 0,4-2 0,3-3 0,-1-4 0,6-5 0,-6-7 0,-1-5 0,4-4 0,-7-3 0,-3-4 0,-1-3 0,-3 5 0,-3-7 0,-4 0 0,-7 3 0,-4-8 0,-3 5 0,-3-2 0,-4 2 0,-11-3 0,-13 10 0,-1 3 0,-6 1 0,-1 10 0,-3 3 0,2 1 0,5 6 0,-2 1 0,6 6 0,1 4 0,0 7 0,2 4 0,9 3 0,3 0 0,2 0 0,9 0 0,-2 0 0,5 0 0,2 0 0,18-9 0,6-3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0:55.423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51 280 12287,'-7'-10'0,"-5"5"0,5-5 0,-1 7 0,10-7 0,4 3 0,5 3 0,6 2 0,4 2 0,1 0 0,-1 0 0,3 0 0,0 0 0,2 2 0,4 4 0,-5-3 0,-1 9 0,-2-1 0,1-2 0,-1 6 0,-5-4 0,0 4 0,-8-3 0,-3-1 0,-6-2 0,-6 4 0,-5-3 0,-4-3 0,-2 1 0,-1-5 0,-3 5 0,-1 1 0,-8-5 0,2 3 0,-2-1 0,2 0 0,-2 5 0,5-4 0,1 1 0,0-1 0,1 5 0,8-5 0,4 2 0,4-3 0,7 5 0,1 0 0,5 4 0,5-3 0,4 1 0,4-8 0,2 1 0,1 1 0,8-5 0,-2 4 0,4-4 0,2-2 0,-1 0 0,1-2 0,0-4 0,-1-5 0,3-4 0,1-2 0,2 0 0,-1 1 0,3-7 0,-2 1 0,1-1 0,1-1 0,-8 3 0,3-5 0,-8 2 0,-4 3 0,4 3 0,-5 1 0,-4 0 0,-6 0 0,0 0 0,-8 0 0,-1 1 0,-9-1 0,-5 7 0,-7 5 0,1 3 0,-1 2 0,0 0 0,-2 2 0,0 3 0,3 7 0,-11-3 0,11 2 0,-3 2 0,0 2 0,4 2 0,2 0 0,2 0 0,-2 0 0,0-1 0,1 3 0,5 2 0,-1 1 0,7 1 0,-5-5 0,4 3 0,2 1 0,0 6 0,2-5 0,4-3 0,3-3 0,8-6 0,0-5 0,-1-4 0,1-2 0,0-2 0,0-4 0,0-5 0,2-6 0,1-3 0,3-3 0,-3 3 0,-1-5 0,-2 3 0,0 0 0,-1-3 0,1 7 0,-2-5 0,-2 4 0,-1 3 0,-7 4 0,4 1 0,-1-2 0,-2 6 0,-6-1 0,0 16 0,0 3 0,0 4 0,0 2 0,0-1 0,0 3 0,0 4 0,0-5 0,0 5 0,0-5 0,0-1 0,1 0 0,5 0 0,5 0 0,-1-8 0,1-3 0,2-4 0,2-4 0,2-4 0,0-5 0,1-10 0,3-3 0,1-2 0,-1-4 0,3 4 0,1-2 0,1 0 0,4 1 0,2-4 0,-1 4 0,-1-1 0,-2 0 0,-1 2 0,2-2 0,-2 6 0,-3 3 0,-3 2 0,-8 2 0,-2 4 0,-7-4 0,1 15 0,-10-2 0,-7 6 0,-3 9 0,-3-2 0,-3 4 0,-1 2 0,-6 0 0,3 1 0,-1 3 0,-4 1 0,0 1 0,0-4 0,4 1 0,2 3 0,1 5 0,7-6 0,-1 1 0,0 1 0,2-5 0,4 5 0,5-2 0,4 1 0,2-1 0,0-5 0,2 0 0,4 0 0,3-2 0,8-2 0,0-4 0,0-1 0,7-3 0,4-5 0,4 0 0,1 0 0,1-2 0,0-3 0,-1-5 0,1 1 0,0-11 0,1 3 0,3-4 0,1-3 0,-2 5 0,-7-5 0,-2 1 0,2 1 0,-5-1 0,-1 7 0,-2-1 0,1 0 0,-1 0 0,-7 0 0,-2 2 0,-1 4 0,-9-4 0,3 4 0,-4-4 0,-2 4 0,0-1 0,-2 3 0,-4-2 0,-5 5 0,2 6 0,-2 4 0,-1 3 0,3 3 0,-6 1 0,6 6 0,-3 0 0,1 0 0,2-1 0,-4 1 0,3 2 0,3 3 0,-4-1 0,5 5 0,2 0 0,3 1 0,1 1 0,0 3 0,0-1 0,0-2 0,1-7 0,3 1 0,4-3 0,1-2 0,2-8 0,6-3 0,0-4 0,0-2 0,7-10 0,4-6 0,4-9 0,2-1 0,5-11 0,0 3 0,8-11 0,-4 2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8:11.452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568 42 12287,'-21'-11'0,"9"-1"0,5 5 0,5 5 0,2-8 0,0 10 0,2 0 0,5 0 0,-2 0 0,9 3 0,2 1 0,3 3 0,-1 3 0,-1-6 0,-3 3 0,0 10 0,0-15 0,-3 7 0,1-2 0,0 0 0,-8 10 0,6-6 0,-3 3 0,0 0 0,0-7 0,-7 7 0,0 3 0,-3-1 0,-1 0 0,-6-2 0,-1 3 0,-3-6 0,-7 1 0,2 0 0,5-1 0,-5 1 0,5 4 0,-4-4 0,-3-3 0,2 8 0,3-6 0,2 1 0,9-3 0,-14 1 0,17-8 0,-7 17 0,9-15 0,0 10 0,0-7 0,2 5 0,5-3 0,5 8 0,-1-15 0,8 7 0,-7-2 0,9 0 0,-10 10 0,6-13 0,-10 10 0,0 0 0,-7-2 0,0 7 0,0-17 0,0 17 0,-10-17 0,8 17 0,-17-8 0,8 1 0,-10 7 0,0-8 0,0 10 0,0 0 0,0 0 0,0 0 0,-3 0 0,1 0 0,0 0 0,4 0 0,3-7 0,-3 0 0,3 3 0,2 1 0,9 3 0,-4-2 0,2-3 0,0-2 0,0 0 0,9 7 0,5 0 0,-2-2 0,6-3 0,1-4 0,0-3 0,-5 5 0,7-7 0,0 0 0,-3 3 0,1-6 0,-5 8 0,7-3 0,-2 7 0,2-2 0,2 5 0,0 2 0,1 0 0,-6 0 0,-1 0 0,4 0 0,-7 0 0,-3 0 0,-1 0 0,-3 0 0,0 2 0,0 3 0,0 2 0,-3 0 0,-4-7 0,-7 0 0,-4-7 0,-3-2 0,-3-3 0,-4-4 0,-11-3 0,-15-4 0,-4-5 0,-8-7 0,-20-24 0,0-6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8:29.966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42 168 12287,'0'-11'0,"-9"1"0,7 8 0,-5-5 0,4 5 0,1-10 0,-5 5 0,5 5 0,-8-10 0,10 5 0,10-2 0,4-8 0,4 3 0,3 7 0,0-4 0,3 1 0,4 6 0,-5 1 0,7 1 0,-2-3 0,0-2 0,0 0 0,-7 10 0,0 4 0,-2 4 0,-5 10 0,-5 0 0,1 0 0,-10 10 0,2 4 0,-9 4 0,-5 3 0,-9 0 0,-7 0 0,0 0 0,-2 0 0,7-2 0,-5-3 0,4-4 0,3-3 0,0 5 0,0-7 0,3-2 0,4-3 0,-3-2 0,10 0 0,3-7 0,11 0 0,4-9 0,10 2 0,0-5 0,0-2 0,10-9 0,4-3 0,4 1 0,-6-8 0,11 7 0,-4-11 0,4-5 0,-4 5 0,11-8 0,-18 1 0,16 7 0,-5-8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8:30.518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555 168 12287,'-21'-32'0,"0"4"0,10 14 0,1 2 0,13 7 0,4-4 0,7-3 0,4 5 0,3-4 0,0 1 0,10-6 0,-8 14 0,7-5 0,-2 4 0,0 3 0,10 0 0,-6 3 0,3 1 0,0 3 0,0 17 0,7-3 0,0 4 0,0 6 0,-2-6 0,-3 10 0,-2 3 0,3 1 0,-8 3-570,10 0 570,-17 10 0,7 1 0,-9 10-1116,0 10 1116,-9 1 0,-3 20 0,-9-8 0,0-35 0,0 1 0,0 34 0,0 7 0,-9-18 0,-3 7 0,-9-17 0,0 7 0,-7-16 0,0-2 0,3-3 0,1-4 0,3-3 0,-2-4 0,-3-5 0,-2-7 0,-2-5 0,2-2 0,-5-2 0,1-5 0,-15 2 0,5-9 0,-5-2 0,-4-3 0,-3-4 0,-9-5 0,0-7 126,0-5 0,0-4 0,0-5 0,3-7-126,4-5 0,-3-2 0,10-2 0,3-5 295,1-7 1,13-5-1,6-4 1,7-3-296,5-2 0,12-9 0,2 0 0,12-5 0,6 0 0,-1 36 0,4 2 0,21-31 0,4 5 0,6 4 0,4 8 0,14 1-318,7 3 1,4 10-1,3-6 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8:31.685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63 61 12287,'-21'-9'0,"10"6"0,-1-6 0,5 9 0,5 0 0,-8 0 0,20 0 0,4-2 0,7-3 0,7-2 0,2 0 0,7 7 0,-2-2 0,3-5 0,-6 4 0,1-4 0,0 7 0,-1 7 0,-6-2 0,2 9 0,-5 0 0,-2-2 0,-7 6 0,-2-4 0,-3 5 0,-4 2 0,-3 0 0,-2 0 0,-2 0 0,-5 0 0,-5-2 0,-9-3 0,0-2 0,0 2 0,0 1 0,0-1 0,0-4 0,0-3 0,0 5 0,0-7 0,10 9 0,4-13 0,16 4 0,12-5 0,2-2 0,12 0 0,3 0 0,1 0 0,10 0 0,3 0 0,-1 2 0,0 5 0,-2-4 0,-7 6 0,0 0 0,0 5 0,-9 5 0,-5 2 0,-5 0 0,-2 0 0,-9 7 0,-5 2 0,-5 3 0,-2 4 0,-9 1 0,-7-1 0,-10-2 0,-9 2 0,-5-4 0,-4 0 0,-3-3 0,-2-4 0,-2-3 0,4-4 0,-4-5 0,-3-7 0,8 2 0,-1-2 0,7-2 0,5-3 0,10-11 0,-1-5 0,10-7 0,9-7 0,4-5 0,3-18 0,0-3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8:32.149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544 316 12287,'-18'-40'0,"4"5"0,5 5 0,9 9 0,0 0 0,2 0 0,5 0 0,7 2 0,4 5 0,13-4 0,4 6 0,4-2 0,3 0 0,3 9 0,4-4 0,7 2 0,4 0 0,3 0 0,3 9 0,1 5 0,3 7 0,0 7 0,-7 7 0,0 7 0,0 5 0,0 11 0,-2 8 0,-3 6 0,-2 5 0,-9 16 0,2-2 0,-25-40 0,-1 1 0,2 1 0,-1 1 0,-6 1 0,-1 0 0,2 5 0,-1 1 0,-3 2 0,-2 0-34,-2 3 0,-1 1 1,0 2-1,-4 0 1,-5 0-1,-2 0 1,1-4-1,0 0 34,1-5 0,-2-1 0,0 1 0,-2-1 0,-9 42 0,-11-3 0,-8-7 0,-4-17 0,-7-1 0,-2-10 0,-5-5 0,-7-9 0,-14-9 0,-5-3 0,1-4 0,-17-12 0,0-7 0,40-6 0,-1 0 0,-4 0 0,0-2 0,3-4 0,1-2 0,-2-2 0,1-3 0,2-4 0,1-3 0,0-3 0,0-2 0,3-2 0,1-2 0,0-4 0,1-1 0,2-1 0,2 0 0,2 0 0,1-2 0,1-6 0,2-2 0,3 1 0,3-1 0,0-2 0,2-1 0,1-3 0,3 0 0,4-3 0,3-2 0,2-4 0,2-1 0,3-3 0,2 0-31,2 3 1,3-1 0,5-3-1,3 2 1,3 12 0,3 2-1,26-43 31,15 9 0,6 3 0,-21 43 0,3 2 0,2 0 0,0 0 0,1 0 0,1 1 0,6-1 0,3 2 0,2 0 0,2 1 0,3 2 0,-1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8:41.175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441 964 12287,'-14'-21'0,"0"0"0,10 7 0,-6 2 0,1 3 0,7-7 0,-15 11 0,8-7 0,-3 3 0,5 0 0,-7 4 0,-2-2 0,4 0 0,-2 9 0,-2 5 0,-3 7 0,-2 12 0,-2 4 0,-3 3 0,-2 4 0,0 3 0,5 2 0,0 0 0,2 0 0,-5-2 0,14-3 0,1-4 0,4-3 0,4-2 0,3-7 0,0 0 0,0-7 0,3-2 0,4-3 0,7-4 0,-3-3 0,3-2 0,3 0 0,1 0 0,3-9 0,0-5 0,0-5 0,0-2 0,3-9 0,1-8 0,3-6 0,-2-5 0,4-12 0,-2 1 0,-2-8 0,-3 0 0,-2 3 0,3 2 0,-1 2 0,-2 5 0,5-2 0,-15 7 0,3-3 0,0-4 0,-7-1 0,5 1 0,-3 4 0,-4 3 0,-3 4 0,-2 10 0,0 4 0,0 3 0,0 9 0,0 7 0,0-2 0,0 6 0,0 3 0,0 14 0,0 7 0,-2 7 0,-3 7 0,-2 7 0,3 5 0,-6 9 0,3 2 0,3 3 0,1 4 0,3-4 0,0 2 0,0 2 0,0 3 0,0 9 0,0 0 0,0-2 0,0-3 0,3 3 0,1-3 0,6-7 0,1-4 0,-4-7 0,7-10 0,3-4 0,1-3 0,3-4 0,-2-10 0,-3-4 0,-2-3 0,0-2 0,7-7 0,0 0 0,0 0 0,0-2 0,0-5 0,-2-7 0,-5-5 0,5-4 0,-5-3 0,4-4 0,3-3 0,0-2 0,10-16 0,1-3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8:41.542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252 43 12287,'-9'-12'0,"7"-6"0,-10 15 0,5-4 0,2 5 0,-9 2 0,10 2 0,-6 5 0,3 7 0,0 5 0,-7 9 0,5 2 0,0 3 0,-1 4 0,-6 3 0,2 4 0,-2 3 0,2 2 0,-3 16 0,8 1 0,0 4 0,-1 2 0,-4 3 0,7-10 0,3-4 0,1-1 0,3-15 0,3-6 0,1-6 0,3-7 0,14-3 0,-2-4 0,2-5 0,5-7 0,6-5 0,-1-4 0,1-5 0,6-7 0,1-5 0,3-21 0,0-4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8:42.063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61 1 12287,'-32'0'0,"11"0"0,14 0 0,14 0 0,7 0 0,4 2 0,6 5 0,4 7 0,-5 3 0,5-1 0,-5-2 0,-2 2 0,0 3 0,-2 4 0,-3 3 0,-2 2 0,-7 2 0,5-2 0,-3 5 0,-4 0 0,-3 4 0,-2-7 0,0 3 0,0 4 0,-2-4 0,-5 0 0,-5-3 0,1-4 0,-6-3 0,8-4 0,-3-5 0,5-5 0,-7-9 0,10-2 0,-3-5 0,11-5 0,6-11 0,1-5 0,6-7 0,8 2 0,3-2 0,0-2 0,2-3 0,-6-2 0,6 0 0,-2 2 0,0 5 0,0-2 0,-7 9 0,0 2 0,0 3 0,-7 4 0,0 5 0,-9-4 0,4 18 0,-9 0 0,-2 11 0,-5 8 0,2 2 0,-7 0 0,1 2 0,-1 5 0,7 5 0,-2 9 0,5 0 0,2 0 0,0 0 0,0 0 0,0-2 0,0-5 0,0 2 0,2-9 0,5-2 0,7-3 0,5-2 0,2-2 0,2-5 0,5-7 0,-4-5 0,15 7 0,-6 3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8:42.317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96 1 12287,'-12'9'0,"5"5"0,5-2 0,2 2 0,0 2 0,0 3 0,7 4 0,0 5 0,7-4 0,-7 6 0,-2 0 0,-3 1 0,-2 4 0,0-7 0,0-5 0,-2-2 0,-3 2 0,-4 3 0,-3 2 0,0 0 0,-4-7 0,2-2 0,-2-5 0,4 2 0,-2-9 0,9 0 0,5-26 0,12-4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8:42.878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231 1 12287,'-21'0'0,"2"2"0,3 3 0,2 2 0,0 9 0,-7-2 0,0 5 0,0 2 0,2 7 0,3 2 0,4 3 0,3 4 0,-5 3 0,7 2 0,2 0 0,3 0 0,2-7 0,2 0 0,5 0 0,7-2 0,5-3 0,2-9 0,0 0 0,0 0 0,0-9 0,2-5 0,5-5 0,7-2 0,-2 0 0,2-2 0,2-5 0,3-7 0,-5-12 0,-2-2 0,-1 2 0,1 3 0,-7 2 0,4 0 0,-4 0 0,-5 0 0,4 0 0,-11 0 0,5 0 0,-7 7 0,-3 2 0,0 3 0,-6 4 0,4 12 0,-5 7 0,5 5 0,0 4 0,-2 5 0,-3 7 0,0 5 0,3 2 0,2 0 0,-2 0 0,-1 2 0,1 5 0,2 7 0,-2 5 0,-1 2 0,1 2 0,2 1 0,-2-3 0,-3 9 0,-2-14 0,0-2 0,0-2 0,0-7 0,-2-10 0,-3-4 0,-2-3 0,-2-9 0,2-9 0,-7-3 0,-5-2 0,-2-7 0,0 0 0,2-9 0,3-5 0,4-7 0,3-7 0,-5-5 0,7-11 0,2-5 0,3-7 0,4-12 0,3-4 0,7-1 0,6 1 0,1-5 0,16 9 0,2 5 0,3 5 0,2 9 0,2-5 0,3 1 0,2-1 0,9-2 0,-4-7 0,9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0:57.116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15 599 12287,'-9'-17'0,"3"0"0,12-2 0,5-3 0,4 1 0,2-7 0,1 0 0,5 2 0,-2-6 0,5 4 0,0-2 0,0 2 0,-3-2 0,3 6 0,-2 0 0,-3-1 0,-3-3 0,-1 6 0,-2-1 0,-4-1 0,2 5 0,-7-3 0,-2 3 0,-2 2 0,-2 0 0,0 10 0,-2 5 0,-4 6 0,-1 9 0,-6-2 0,1 4 0,-1 2 0,0 5 0,0 1 0,2-1 0,-2 3 0,0-5 0,0 6 0,3-1 0,3-5 0,1 5 0,6-1 0,0 0 0,0 1 0,0-3 0,0-5 0,2 0 0,4 0 0,-3-6 0,9-2 0,1-1 0,2-5 0,2-1 0,-1-4 0,1-3 0,0-6 0,5-10 0,3-1 0,-1 1 0,0 2 0,5-3 0,-7-1 0,0 3 0,3 1 0,-7-3 0,5-1 0,-4 3 0,-3 1 0,-1 2 0,-1 2 0,-5 2 0,-2 2 0,-1 5 0,-6-5 0,0 7 0,0 4 0,0 11 0,0 4 0,-6 2 0,1 0 0,1 0 0,2 0 0,2 0 0,0-1 0,0 3 0,0 4 0,2-5 0,2 7 0,3-3 0,3 0 0,-5 1 0,6-6 0,3 0 0,1-2 0,1-4 0,1-4 0,0-9 0,0-3 0,0-6 0,-4-4 0,2-4 0,3-2 0,1-1 0,6-8 0,-3 4 0,0-2 0,3 0 0,-7 5 0,5-3 0,-3 0 0,3 0 0,-4 5 0,3-1 0,-3 3 0,-2 2 0,-1 2 0,1 4 0,0 3 0,0 1 0,0 7 0,0-2 0,0 6 0,-6 9 0,-2-2 0,0 4 0,1 2 0,-6 0 0,1-1 0,-3 1 0,-2 0 0,0 0 0,0 0 0,0 2 0,0 3 0,-2-3 0,-3 3 0,-7-3 0,-3-2 0,-1-2 0,-1-2 0,0-2 0,0 2 0,-2-4 0,-1 1 0,-3-3 0,3-3 0,1 0 0,2 0 0,0 1 0,0 1 0,1-6 0,6-2 0,5-4 0,10 3 0,6-7 0,4 3 0,2 3 0,0-4 0,0 3 0,2-1 0,3-1 0,-1 5 0,7-4 0,2 3 0,2-3 0,1 2 0,1-5 0,0 1 0,-1 5 0,1-7 0,1 1 0,3-2 0,1-1 0,-1 1 0,-8-6 0,-4 1 0,-2-1 0,4 5 0,-5 1 0,-3-2 0,-1-2 0,-8-2 0,-2 0 0,-1 1 0,-1 1 0,-3 2 0,2 1 0,-2 1 0,-10-6 0,2 8 0,-7 3 0,5 4 0,-3 4 0,1 4 0,-3 3 0,6 8 0,-1 0 0,-1 0 0,5 0 0,-4-1 0,4 1 0,2 0 0,0 0 0,0 0 0,0 0 0,0 0 0,6-1 0,1-1 0,3-3 0,1 1 0,6-8 0,0-1 0,-1-10 0,1-3 0,0-8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8:43.209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 1 12287,'21'0'0,"0"2"0,0 3 0,0 4 0,0 3 0,-5 0 0,3 4 0,4-2 0,1 2 0,6 10 0,-2 4 0,-2 1 0,-3-1 0,3 7 0,-3-2 0,-4 5 0,-1 2 0,-6 7 0,0 2 0,-3 1 0,-4-1 0,-3 5 0,-4-7 0,-5-2 0,-7-3 0,-5 5 0,-2 0 0,0-5 0,0-6 0,-7 1 0,-2-4 0,-1 3 0,1-3 0,-5 2 0,5-9 0,-1 0 0,1 2 0,2-6 0,7 6 0,0-9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8:43.928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106 85 12287,'-33'0'0,"5"0"0,5 0 0,11 0 0,3 2 0,9 5 0,9-4 0,5 4 0,7-5 0,7-2 0,-2 0 0,9 0 0,2 0 0,3 0 0,2 0 0,0 0 0,0 0 0,0 0 0,7 0 0,0 0 0,-2-2 0,-3-5 0,-2 2 0,0-9 0,0 0 0,0 2 0,-9 1 0,-5 6 0,-5-2 0,-2 2 0,0-6 0,0-1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8:44.159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232 1 12287,'-47'9'0,"8"5"0,6 5 0,5-5 0,7 0 0,0 0 0,2 0 0,5 0 0,5 0 0,9 7 0,0-7 0,2-2 0,5-3 0,5-2 0,11-7 0,5 0 0,7 0 0,7 0 0,5 0 0,4-2 0,3-5 0,-5-3 0,5-6 0,-1 2 0,1-2 0,-7-3 0,2-2 0,-5 2 0,-2 5 0,0-2 0,-2 9 0,-5 0 0,-7-2 0,-5 6 0,-2 3 0,0 12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8:44.954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505 1230 12287,'0'-21'0,"0"0"0,0 0 0,0 0 0,2 0 0,5 0 0,-5 0 0,5 0 0,-4 0 0,-3 0 0,0 0 0,0 0 0,0 0 0,-7 0 0,-3 0 0,-1 0 0,-3 2 0,-7 3 0,0 2 0,0 9 0,0-2 0,0 5 0,0 2 0,0 2 0,-3 5 0,-1 7 0,-3 5 0,0 4 0,4 5 0,-1 5 0,-3 0 0,-3 6 0,8-6 0,-3 2 0,1 0 0,13-7 0,-7 5 0,8-3 0,4-2 0,7-7 0,2-9 0,5-5 0,7-5 0,5-2 0,9-9 0,4-8 0,3-8 0,3-10 0,13-14 0,-7-7 0,5-5 0,3-2 0,1-5 0,-6 3 0,-5 4 0,-2 1 0,4-1 0,-11 0 0,2 5 0,0 7 0,-10-4 0,3-3 0,-7-3 0,-7 3 0,3-2 0,-10 9 0,-3 5 0,-1 6 0,-3 8 0,0 9 0,0 0 0,0 9 0,-7 19 0,-3 17 0,1 8 0,0 13 0,-5 1 0,7 15 0,2 4 0,3 1 0,2 6 0,0 0 0,0 3 0,0 4 0,0 3 0,0 2 0,2-2 0,5-5 0,-2-5 0,9-9 0,2-2 0,3-5 0,2-12 0,0-11 0,0-5 0,0-10 0,7 1 0,2-12 0,0-2 0,1-3 0,15-21 0,-1-4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8:45.246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421 22 12287,'-21'-12'0,"0"5"0,0 5 0,7 2 0,0 0 0,-3 0 0,-1 2 0,-3 5 0,0 7 0,0 5 0,0 9 0,0 2 0,0 3 0,0 4 0,7 12 0,0 7 0,-3 5 0,-1 2 0,-1 16 0,3 8 0,4 4 0,3 2 0,-5-7 0,7-13 0,2-10 0,3-3 0,11-15 0,5-6 0,5-6 0,2-7 0,7-5 0,2-7 0,0-7 0,1-5 0,8-2 0,3 0 0,0-19 0,10-4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8:46.009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211 43 12287,'-14'-2'0,"0"-5"0,7 4 0,-7-4 0,0-2 0,-7 2 0,7 0 0,2 9 0,0 3 0,1 2 0,4 9 0,-5-2 0,0 7 0,1 7 0,4 3 0,-5 8 0,3 1 0,4 4 0,3 3 0,2-5 0,0 0 0,0 0 0,2-2 0,5-5 0,7-5 0,5 0 0,2-13 0,2 1 0,3-6 0,2-7 0,9-3 0,-4-4 0,2-5 0,0-7 0,-3-5 0,6-4 0,-3-5 0,2-7 0,-4 2 0,-1 0 0,-1 1 0,-6-1 0,-1 7 0,-6-4 0,-1 4 0,-3 5 0,-7-4 0,7 11 0,-7 4 0,7 3 0,-10 21 0,6 10 0,-3 6 0,0 7 0,0 10 0,-5 7 0,3 2 0,2 2 0,0 7 0,-7-9 0,0 3 0,0-3 0,0 2 0,0-7 0,0 1 0,0-1 0,0-4 0,-3-3 0,-4-2 0,-7 0 0,-7 0 0,-4-2 0,-3-5 0,2-7 0,3-7 0,2-7 0,0-7 0,0-5 0,0-2 0,0-2 0,2-8 0,5-11 0,-2-9 0,9-12 0,2 0 0,3 0 0,4-7 0,5-2 0,7-3 0,5-4 0,11-3 0,5-2 0,5 0 0,2 0 0,0 2 0,2 5 0,0 7 0,-2 5 0,12 9 0,-12 2 0,2 5 0,1 10 0,-3-3 0,0 9 0,0-9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8:46.220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211 1 12287,'0'21'0,"0"0"0,2-2 0,3-3 0,2-2 0,-3 2 0,-1 3 0,-6 2 0,-1 0 0,-3 0 0,-7 0 0,4 0 0,-1 0 0,-6 0 0,-1 0 0,-3 0 0,0 0 0,0-2 0,0-5 0,0-7 0,0-5 0,0-2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8:46.776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0 40 12287,'21'0'0,"0"0"0,0 2 0,0 5 0,0-2 0,3 9 0,1 2 0,3 3 0,7 2 0,-7 0 0,-2 0 0,-3 0 0,-2 7 0,-2 2 0,-3 1 0,-2-1 0,-9 7 0,2-4 0,-5 2 0,-2 0 0,-9-2 0,-5 4 0,-5-4 0,-2-3 0,0 5 0,-2-7 0,-3-5 0,-2-6 0,7-1 0,7-9 0,-2-2 0,7-5 0,2-7 0,11-7 0,6-12 0,1-4 0,6-3 0,8-2 0,6-7 0,-1 0 0,0 0 0,5-7 0,-4 0 0,-1 2 0,0 3 0,1 9 0,-6 0 0,3 0 0,-2 2 0,-5 3 0,-5 9 0,-2 0 0,-7 7 0,7 0 0,-11 9 0,-3-2 0,-10 12 0,-8 4 0,1 5 0,3 10 0,7-1 0,-4 10 0,-1-1 0,0 1 0,8 4 0,-3 10 0,4 4 0,3 3 0,0-5 0,0 5 0,0-5 0,0-10 0,3 8 0,4-12 0,7-5 0,4-4 0,3-7 0,3-5 0,1-7 0,3-5 0,0-2 0,3 0 0,1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8:47.071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273 1 12287,'21'9'0,"-7"-4"0,0 9 0,3 2 0,1 3 0,1 9 0,-3 5 0,-2 4 0,3 7 0,-6 3 0,3-3 0,0 3 0,-2 2 0,0 2 0,-8-4 0,3 4 0,-2 3 0,4 9 0,-2 7 0,-2 0 0,-3 2 0,-11-4 0,-7 7 0,-8-3 0,-4-4 0,-9-5 0,2-7 0,-5-7 0,-2-5 0,0-9 0,-2-2 0,-5-3 0,5-2 0,-17-7 0,7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8:48.879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63 883 12287,'-21'0'0,"7"0"0,0 0 0,10 0 0,-6-2 0,13-3 0,1-4 0,3-3 0,10-2 0,-1-9 0,10-3 0,9-2 0,-3-9 0,3 2 0,3-5 0,1-2 0,3 0 0,0 0 0,0 0 0,0 0 0,0 0 0,-2 0 0,-5 0 0,-7 0 0,-5 2 0,-4 3 0,-3 4 0,-2 3 0,-9 2 0,2 7 0,-5 0 0,-2 0 0,-7 7 0,-2 2 0,-3 3 0,-4 4 0,-3 3 0,-2 2 0,-2 0 0,-5 0 0,5 0 0,-5 2 0,4 3 0,3 2 0,0 9 0,0-2 0,10 5 0,4 2 0,4 0 0,13-7 0,4-2 0,4-1 0,3 1 0,10-5 0,4 5 0,4-3 0,3-4 0,0 4 0,3-2 0,-1-2 0,-2-3 0,2 5 0,-13 2 0,-3 3 0,-5 4 0,3-4 0,-15 2 0,1 2 0,-5 3 0,-5 2 0,-2 0 0,0 0 0,0 0 0,0 0 0,0 0 0,0 0 0,0 0 0,-7 0 0,0 0 0,3 0 0,1 0 0,3 0 0,0 0 0,0 0 0,10-9 0,4-3 0,4-2 0,3 0 0,3 0 0,4-7 0,7-2 0,4-5 0,3-5 0,3-9 0,1 0 0,3 0 0,7 0 0,-7 0 0,-2 0 0,-3 0 0,-4 2 0,-3 3 0,-4 2 0,-3-2 0,-9 4 0,-7-2 0,2-2 0,-6 4 0,-3-2 0,-7 9 0,-7-2 0,-5 5 0,-7 4 0,3 3 0,4 4 0,3 3 0,-5 2 0,7 7 0,2 0 0,3 7 0,2 0 0,0 0 0,0 2 0,2-6 0,5 4 0,7-5 0,5-2 0,2-7 0,2-2 0,3-3 0,2-4 0,7-3 0,-5-4 0,1-8 0,-1-11 0,5-2 0,-7-12 0,0 0 0,-7-7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0:29.842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51 84 12287,'-15'-11'0,"2"2"0,2 1 0,7 1 0,-1 1 0,3-3 0,8-2 0,1 1 0,2 3 0,4 3 0,2 2 0,2 2 0,0 0 0,0 0 0,0 0 0,1 0 0,3 0 0,2 0 0,5 0 0,-4 0 0,0 0 0,1 0 0,4 0 0,0 0 0,2 0 0,3 0 0,0 0 0,-2 0 0,-3 0 0,0 0 0,-7 0 0,6 0 0,0 0 0,-2 0 0,-1 6 0,-9 1 0,1 3 0,0 3 0,0 4 0,-2 3 0,-4 3 0,-1-1 0,-7-3 0,3 1 0,-2 3 0,-2 7 0,-4-4 0,-2 2 0,-2 0 0,-5 0 0,4 4 0,-1-2 0,1-2 0,-5 0 0,5 6 0,-2-1 0,-5 1 0,5 5 0,0 2 0,-1 1 0,1-1 0,3-2 0,-3-5 0,2-2 0,3-4 0,-4-4 0,3-7 0,1 0 0,2-8 0,10-9 0,3-11 0,4-4 0,2-2 0,-1-6 0,1-1 0,2-2 0,3-4 0,-3 4 0,4 0 0,-3 1 0,3 5 0,-5 1 0,5 2 0,-6 0 0,-6 1 0,4 4 0,-4 3 0,4 1 0,-4 3 0,1 5 0,-9 7 0,3 5 0,-4 3 0,-2 1 0,0 1 0,0 0 0,0 0 0,0 2 0,0 1 0,0 3 0,0-3 0,0-1 0,0-2 0,0 0 0,0-1 0,0-4 0,2-3 0,3-2 0,-1 5 0,7-7 0,0-1 0,6-8 0,0-1 0,0-8 0,-2 1 0,-2-1 0,-2 2 0,0-8 0,6 4 0,0-1 0,0-5 0,0 0 0,0 5 0,-1 1 0,1 3 0,-2-3 0,-2 4 0,-1-2 0,1 2 0,-4-4 0,2 4 0,-5-2 0,5 1 0,-7 3 0,1 3 0,-3 4 0,-2-3 0,0 10 0,0 5 0,0 7 0,0 0 0,0-1 0,0 1 0,0 0 0,0 0 0,0 0 0,0 0 0,0-1 0,0 1 0,2 0 0,4 0 0,-2 0 0,5 0 0,-2-1 0,1 1 0,-2 0 0,3-2 0,6-2 0,-4-2 0,4-7 0,-4 2 0,4-6 0,2-4 0,0-2 0,0-5 0,-2 4 0,-2-3 0,-2-3 0,-2 4 0,5-2 0,-3-1 0,2 3 0,2-6 0,0 4 0,-2-4 0,-2-2 0,-2 0 0,5 0 0,-3 1 0,2-1 0,-4 2 0,2 2 0,1 1 0,-3-1 0,4-2 0,-5 0 0,-1 2 0,1 2 0,-1 0 0,-1-6 0,-4 8 0,5 1 0,-7 8 0,0 0 0,-2 6 0,-3-1 0,3 3 0,-4-3 0,4-1 0,2 7 0,0 1 0,0 5 0,0-1 0,0 1 0,0 0 0,0 0 0,0 0 0,0 0 0,0-1 0,0 1 0,0 0 0,0 0 0,0 0 0,0 0 0,0-6 0,2-2 0,2 1 0,1-1 0,7-4 0,-5 5 0,2-3 0,3-1 0,5-6 0,-1 0 0,1 0 0,0-2 0,0-4 0,0-5 0,1-4 0,3-2 0,1 1 0,-1-1 0,-2 0 0,-2-2 0,1-1 0,5-3 0,-5-1 0,5 3 0,-4-1 0,-3 1 0,1-3 0,0 1 0,0 1 0,0-2 0,0 5 0,-2-3 0,-2 3 0,-2 2 0,-2 0 0,4 0 0,-3 0 0,-3 1 0,6-1 0,-1 0 0,-3 2 0,2 4 0,-7-4 0,3 15 0,-7 0 0,0 2 0,0 9 0,0 2 0,0 2 0,0 2 0,0 0 0,0-1 0,0-4 0,0-1 0,2 2 0,2 2 0,2 2 0,-1 0 0,-5-1 0,0 1 0,2 0 0,2 0 0,1 0 0,-1 0 0,4 0 0,-1-1 0,3 1 0,-5 0 0,6 0 0,-7 0 0,2 0 0,-4-6 0,-2 0 0,0 2 0,-8 2 0,-3 0 0,-2-2 0,2-2 0,-4 1 0,3 3 0,-4-2 0,-7-2 0,4-2 0,-3 4 0,3-3 0,2-3 0,-1 4 0,-3-5 0,-1-2 0,1-2 0,8-2 0,2 0 0,-2 0 0,5-8 0,1-1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0:57.290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94 49 12287,'-16'-11'0,"-1"-1"0,0 9 0,0-3 0,0-3 0,8 7 0,9-4 0,11 12 0,4 3 0,2 8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8:49.347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315 147 12287,'10'-21'0,"-6"0"0,8 0 0,-3 0 0,5 7 0,-4 2 0,1 3 0,-4-5 0,7 7 0,-9 0 0,4 9 0,-11 5 0,-5 7 0,-5 7 0,-9 7 0,0 7 0,0 5 0,0 11 0,0 10 0,-2 11 0,-5 12 0,16-32 0,1 1 0,-4 0 0,-1-1 0,1 3 0,0 0 0,-3 2 0,1 0 0,1-2 0,2 0 0,-1 5 0,2 1 0,1 1 0,0 0 0,1 0 0,1 0 0,4 1 0,1 0 0,1-10 0,1-1 0,0 41 0,3-11 0,10-5 0,6-14 0,10-12 0,9-11 0,4-10 0,8-9 0,7-2 0,9-5 0,14-7 0,0-14 0,14-14 0,-44 4 0,1 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8:51.504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462 796 12287,'-14'-7'0,"0"0"0,7-7 0,-7 7 0,7 0 0,-7 7 0,7 0 0,-7 0 0,-2 0 0,-3 0 0,-2 2 0,0 5 0,0 5 0,0 0 0,0 6 0,0-4 0,0 5 0,0 2 0,0 2 0,0 3 0,0 4 0,0 3 0,0-5 0,0 5 0,2-3 0,5-4 0,5-3 0,9-2 0,0 0 0,2-2 0,5-5 0,7-7 0,5-5 0,11-14 0,5-6 0,5-10 0,2-5 0,7-2 0,0-7 0,-2 2 0,-3 5 0,-4-2 0,-3 9 0,-4 5 0,-3 6 0,-4-1 0,-10 6 0,-2 0 0,-9 3 0,4 11 0,-9 5 0,0 7 0,0 5 0,0 4 0,2 3 0,5 2 0,-2 0 0,9-5 0,2 3 0,3 2 0,4 0 0,3-7 0,4 0 0,3 0 0,2-7 0,7-2 0,0-3 0,0-4 0,2-5 0,5-7 0,5-7 0,0-5 0,4-2 0,-9 0 0,-2 0 0,-3 0 0,-4-2 0,-3-1 0,-7 1 0,-6 4 0,1 3 0,-13-5 0,0 0 0,-3 0 0,-9 0 0,-2 2 0,-5 5 0,-5-2 0,-9 9 0,-2 2 0,-5 3 0,4-5 0,-6 0 0,2 2 0,0 3 0,-7 4 0,7 3 0,0 4 0,-2 3 0,6 0 0,-4 4 0,7-2 0,7 2 0,-2 3 0,7 2 0,-1 0 0,1 0 0,2 7 0,9 0 0,3-2 0,2-3 0,16-9 0,1-2 0,4-3 0,2-4 0,7-3 0,-2-4 0,5-5 0,2-7 0,7-12 0,0-4 0,-2-3 0,-3-4 0,5 4 0,2-4 0,-2-3 0,-4 0 0,8-13 0,-11 8 0,3-4 0,-1-2 0,-9-7 0,-2 4 0,-3-2 0,-4 0 0,-5 12 0,-5-1 0,-4 10 0,-3 5 0,-2 2 0,-9 9 0,-5 5 0,2 5 0,-9 11 0,-2 5 0,-3 7 0,-2 12 0,0 4 0,0 3 0,0 4 0,9 5 0,3 5 0,2 4 0,0 3 0,0 0 0,7 2 0,2-7 0,5-5 0,-2 5 0,9-2 0,2-5 0,3-5 0,9-11 0,2 4 0,1-4 0,-1-5 0,7 2 0,-2-16 0,5-2 0,2-3 0,0-2 0,-2 0 0,-3-2 0,-2-5 0,0-7 0,7-12 0,-2 0 0,-5 8 0,-3-10 0,-8 7 0,-1-3 0,-4 1 0,-3 2 0,3 0 0,-5 0 0,-5 7 0,-9 0 0,0-2 0,-2 6 0,-5 3 0,-7 5 0,4 4 0,1 5 0,0 7 0,-1 5 0,-4 4 0,7 3 0,5 2 0,2 0 0,0-5 0,0 3 0,0 2 0,2 0 0,5-7 0,7 0 0,5 0 0,9-2 0,2-5 0,3-7 0,4-5 0,5-2 0,5 0 0,4-5 0,3-9 0,-5-2 0,7-17 0,0 3 0,-2 4 0,4-6 0,-7-3 0,-2-5 0,-4-2 0,8-2 0,-13-3 0,0-4 0,-3-3 0,-11-2 0,2-9 0,-5-1 0,-2 3 0,0-2 0,-2 16 0,-5 5 0,-7 6 0,-5 1 0,-4 11 0,-5 8 0,-5-1 0,-9 12 0,0 2 0,-7 12 0,0 10 0,2 6 0,3 5 0,4 9 0,3-2 0,4 7 0,3 7 0,-5-2 0,7 9 0,2 0 0,3-2 0,2 4 0,2-7 0,3 1 0,2-1 0,16-4 0,-2-12 0,5-5 0,4 0 0,3-9 0,9 3 0,0-10 0,0-5 0,7-2 0,2-7 0,1 0 0,-1 0 0,0-2 0,-4-5 0,2-7 0,-2-5 0,-3-2 0,-4 2 0,-5 3 0,-7 2 0,-5 0 0,-2-7 0,0 0 0,-7 0 0,-2 0 0,-3 0 0,-4 9 0,-10 3 0,-2 0 0,-9 6 0,4-1 0,-2 8 0,0 10 0,7-2 0,-5 4 0,1 5 0,-1 5 0,7 4 0,-2-4 0,5 4 0,2 3 0,0 2 0,0 7 0,0-2 0,0-5 0,9-5 0,5-9 0,5 0 0,2 0 0,7-2 0,2-5 0,1-7 0,-1-5 0,7-2 0,-2-2 0,5-5 0,2-7 0,7-5 0,0-2 0,-3-2 0,-1-5 0,-6 4 0,-1-4 0,-6 5 0,-1 2 0,-3 0 0,-7 2 0,0 3 0,0 2 0,-7 9 0,0-2 0,2 5 0,-4 4 0,2 5 0,-10 14 0,6 14 0,-3 7 0,0 7 0,0 14 0,-7 14 0,0 10 0,0 11 0,0-3 0,0-41 0,0 0 0,0 44 0,0-5 0,0 0 0,-3-2 0,-1 3 0,-3-6 0,-3 10 0,6-16 0,-6-3 0,-1-6 0,-3-17 0,-10-7 0,-1-7 0,-3-7 0,-3-7 0,6-12 0,-3-5 0,2-1 0,-7-3 0,-2-10 0,-2-6 0,2-12 0,-2-9 0,6-12 0,1-2 0,0-5 0,2-7 0,9-14 0,3-7 0,2-5 0,9-9 0,-2 0 0,5 5 0,2 6 0,2 8 0,5 9 0,7 2 0,5 5 0,9 5 0,2 9 0,0 0 0,1 0 0,4 0 0,-5 2 0,0 3 0,1 2 0,4 2 0,-10-2 0,-4 5 0,-4 0 0,-6 4 0,3-9 0,-4 0 0,-10-7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8:51.709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355 21 12287,'-84'-12'0,"16"5"0,22 5 0,6 2 0,12 0 0,2 0 0,3 0 0,2 0 0,9 2 0,5 5 0,14 5 0,14 9 0,12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8:55.705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626 22 12287,'-10'-12'0,"8"3"0,-17 9 0,10 2 0,-7 3 0,4 4 0,3 3 0,-8 4 0,3 10 0,-2 4 0,2 3 0,2-5 0,8 7 0,-3 2 0,2 3 0,3 2 0,2 0 0,0 0 0,0 0 0,9-2 0,3-3 0,2-2 0,0 2 0,-7-6 0,4-3 0,-1-5 0,-6-2 0,6 0 0,-3 0 0,-3 0 0,-4-9 0,-7-5 0,-7-3 0,-4 3 0,-3-4 0,-3 4 0,-1-5 0,-3-2 0,-10-2 0,3-3 0,-4-2 0,-3 2 0,7-4 0,0 0 0,0-1 0,2 1 0,0-5 0,10 5 0,0-1 0,4 1 0,5 0 0,0 2 0,9 4 0,19-4 0,3 5 0,18 2 0,2 0 0,3 0 0,9 0 0,2 0 0,3 0 0,4 0 0,-4 0 0,2-2 0,2-3 0,3-2 0,-1-7 0,-1 5 0,-6-1 0,-1 1 0,-3-5 0,-7 5 0,-3-3 0,-4-4 0,0 4 0,-11 0 0,-8 1 0,-4-1 0,2 5 0,-7-7 0,-3-2 0,-1 4 0,-6 0 0,-4 3 0,-4-5 0,-10 7 0,0 2 0,0 3 0,0 2 0,0 0 0,7 7 0,2 2 0,3 3 0,4 4 0,3 3 0,2 2 0,0 0 0,0 0 0,0 0 0,2 0 0,5 0 0,7 0 0,5 0 0,4-2 0,3-3 0,2-2 0,9-9 0,-2 2 0,2-5 0,-2-2 0,5 0 0,-5-2 0,5-3 0,2-2 0,-3-7 0,-1 5 0,-6-1 0,-1 1 0,-3-5 0,-7 5 0,0-1 0,0 1 0,-7-7 0,-3 2 0,-1-5 0,-3-2 0,-7 0 0,0 0 0,0 0 0,-10 2 0,-4 3 0,-4 2 0,-3-2 0,7 4 0,0 0 0,-3 3 0,-1 4 0,-3 3 0,0 2 0,0 0 0,0 0 0,0 7 0,0 2 0,0 3 0,0 4 0,7 5 0,2 5 0,3 2 0,4-2 0,-4 4 0,2 0 0,2 1 0,3-1 0,9-2 0,2-5 0,3 3 0,4 2 0,5 0 0,5-9 0,2-5 0,2-5 0,-4-9 0,4 0 0,3 0 0,2 0 0,7-2 0,-3-3 0,-4-2 0,14-19 0,-4 3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8:56.105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22 40 12287,'0'-21'0,"0"9"0,0 5 0,0 14 0,0 5 0,0 9 0,0 0 0,0 0 0,0 0 0,-3 2 0,-1 3 0,-3 2 0,0 0 0,7-5 0,0 3 0,0 2 0,0 0 0,0-7 0,0 0 0,2-2 0,5-5 0,5-5 0,9-9 0,0 0 0,0 0 0,0-7 0,2-2 0,3-3 0,2-4 0,2-10 0,-4-2 0,2 2 0,-3 3 0,-1 2 0,-3 0 0,-3 0 0,-4 0 0,5 0 0,-5 0 0,-5 9 0,1 5 0,-10 14 0,0 7 0,0 5 0,0 2 0,0 0 0,0 0 0,0 7 0,0 0 0,0-2 0,0-3 0,2 5 0,3 0 0,4-2 0,3-3 0,-5-9 0,7-2 0,2-1 0,3 1 0,2-7 0,0 2 0,0-5 0,9-2 0,3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8:56.600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169 63 12287,'0'-14'0,"0"0"0,-7 7 0,0-7 0,0 9 0,9-4 0,5 9 0,7 0 0,5 0 0,4 2 0,3 5 0,2 7 0,9 5 0,0 2 0,8 0 0,4 0 0,0 9 0,-7 5 0,0 5 0,0 2 0,0 9 0,-3 5 0,-4 7 0,-7 7 0,-7-2 0,-4 7 0,-6-3 0,-1-4 0,-3 4 0,-10 3 0,-6 4 0,-12 7 0,-2 10 0,-12-5 0,-3-2 0,-1-3 0,-13-4 0,-4-8 0,-4-8 0,-3-8 0,-17-11 0,-4 2-450,-2-5 1,0-2 0,2 0-1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9:27.476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63 799 12287,'-14'7'0,"3"2"0,1 3 0,1-5 0,4 7 0,-2 2 0,0-7 0,7 1 0,0-13 0,0-4 0,7-4 0,3-10 0,1 0 0,6 0 0,-6-10 0,3-4 0,3-2 0,1 2 0,3-5 0,0 5 0,0-4 0,0-3 0,7 0 0,0 0 0,-2-3 0,-3-4 0,-2 5 0,-2-3 0,-3 8 0,-2 4 0,-2 9 0,4-2 0,-4 5 0,-3 2 0,-2 0 0,-7 0 0,0 9 0,0 3 0,-2 11 0,-5 5 0,-2 5 0,-8 11 0,3 3 0,-2 2 0,4 2 0,1-4 0,1 2 0,6-3 0,-6 6 0,3-3 0,3-3 0,1-1 0,3 4 0,0 0 0,0-3 0,0-1 0,7-3 0,3 0 0,-1 0 0,0 0 0,8 0 0,-3 0 0,4 0 0,-4 0 0,0 0 0,3 0 0,-8-7 0,0-3 0,-2 1 0,0 0 0,0-5 0,-7 7 0,0 2 0,-9-4 0,-5 2 0,-5 2 0,-4-4 0,-3-1 0,-2 1 0,3 0 0,1-5 0,3 4 0,0-1 0,0-6 0,0 6 0,0-3 0,0-3 0,0-1 0,0-3 0,12 0 0,9 0 0,12 0 0,6 0 0,6-3 0,1-1 0,3-3 0,7-7 0,-4 4 0,1-1 0,6-6 0,-6 1 0,3 0 0,3 2 0,1-3 0,1-1 0,-3-1 0,-4 3 0,-3 2 0,5 0 0,-4-5 0,-1 3 0,0 2 0,-2 7 0,-7-7 0,0-3 0,-7 8 0,-2 0 0,-3-1 0,-2 8 0,-7-7 0,0 11 0,0 5 0,-2-2 0,-3 9 0,-2 2 0,-2 3 0,4 2 0,-2 0 0,3 0 0,1 2 0,3 3 0,0 2 0,0-3 0,0 1 0,0 0 0,0 2 0,0-3 0,7-1 0,3-3 0,-1 0 0,0 0 0,5-7 0,-5-3 0,3-1 0,2-3 0,7-10 0,0-6 0,0-12 0,0-9 0,0-12 0,-2 0 0,-5 0 0,4-10 0,-6-1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9:27.647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40 64 12287,'-7'-14'0,"0"0"0,0 7 0,7-7 0,-2 9 0,-5-2 0,4 5 0,-4 2 0,14 0 0,-2 7 0,7 2 0,-3 3 0,-4 4 0,6 12 0,1 5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9:28.075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103 1 12287,'-21'0'0,"7"7"0,2 2 0,3 3 0,4 4 0,1-4 0,-1 2 0,-2 2 0,2 3 0,3-5 0,2 0 0,0 2 0,0 3 0,0 2 0,0 0 0,0 0 0,0 0 0,0-7 0,-2-3 0,-5-1 0,4 6 0,-4-16 0,14 0 0,5-12 0,0-6 0,6-3 0,-4 0 0,5 0 0,2 0 0,0 0 0,0 2 0,0 3 0,0 2 0,0 7 0,0-5 0,0 3 0,-7 2 0,0 7 0,0 2 0,7 5 0,-9 5 0,-5 9 0,-5 0 0,5 0 0,0 2 0,-2 3 0,-3 2 0,-2 0 0,0-7 0,0 0 0,0 0 0,2 0 0,3 0 0,2 0 0,2-10 0,-2-4 0,7-4 0,14-22 0,5-4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9:28.918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42 106 12287,'-14'0'0,"2"2"0,3 5 0,2-5 0,7 8 0,2-10 0,5 0 0,5 0 0,9 0 0,0 0 0,0 0 0,7 0 0,2 0 0,3-3 0,4-4 0,1 5 0,-1-7 0,-4 2 0,-3 0 0,5-7 0,-7 7 0,-2 0 0,-3-3 0,-2 8 0,0-5 0,-9-5 0,-5 10 0,-14-7 0,-7 2 0,-5 0 0,-2 0 0,0 7 0,-2 2 0,-5 5 0,4-2 0,-6 6 0,2 1 0,0 0 0,0 2 0,7 7 0,0-3 0,0-4 0,2 12 0,3-5 0,4 2 0,3 1 0,2-3 0,7 0 0,0 0 0,0 0 0,9 0 0,3 0 0,4-3 0,5-4 0,-2 5 0,14-7 0,-1 2 0,1 0 0,2-10 0,9 3 0,3-4 0,2-3 0,0-3 0,-7-4 0,0-7 0,0-4 0,0-3 0,-2 0 0,-3 0 0,-2 0 0,-9 0 0,2 0 0,-5 2 0,-2 5 0,0-5 0,0 5 0,-2-4 0,-5-3 0,-3 2 0,-6 3 0,2 2 0,-2-3 0,-3-1 0,-2-3 0,0 9 0,-2-4 0,-5 9 0,-7 2 0,-5 3 0,-2 2 0,0 2 0,0 5 0,0 7 0,7 5 0,0 2 0,0 0 0,2 0 0,-4 0 0,7 0 0,-1 0 0,1 0 0,-5 7 0,7 0 0,2-3 0,3-1 0,2-1 0,0 3 0,0 2 0,0-3 0,0-1 0,2-6 0,5-1 0,7-3 0,5-3 0,2 3 0,0-7 0,0-4 0,7-3 0,2 0 0,3 0 0,4 0 0,-4-3 0,2-4 0,2-7 0,3-4 0,-5-10 0,0 0 0,-9-10 0,4 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0:58.417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50 202 12287,'-12'-15'0,"3"2"0,1 2 0,5-2 0,-5-2 0,3-2 0,1 0 0,8 0 0,3 2 0,2 4 0,3-2 0,5 7 0,-1 3 0,1 1 0,0 2 0,0 0 0,-2 7 0,-2 4 0,-2 6 0,2 6 0,-5 3 0,-1 8 0,-1-3 0,-1-3 0,1 4 0,-6-4 0,0 4 0,0 2 0,-2-2 0,-3-2 0,-5-2 0,1 2 0,-6-4 0,4-2 0,-4-3 0,-2-6 0,6-10 0,-1 1 0,-1-4 0,6-6 0,1-5 0,4-8 0,2-2 0,2-7 0,4 0 0,5 0 0,4 3 0,2-1 0,0-1 0,0 1 0,-1 0 0,1 1 0,0 6 0,0 3 0,0 2 0,0-1 0,-1 8 0,1-1 0,-2 8 0,-4 3 0,-1 5 0,-5 5 0,5-2 0,-1-2 0,6 0 0,-6 6 0,3-2 0,-1-4 0,6 2 0,5-5 0,-1-1 0,-3 1 0,5-1 0,1-3 0,1 2 0,-1-3 0,0-3 0,-1-3 0,5-5 0,4-1 0,-4-2 0,0-6 0,0 0 0,-2 0 0,6-5 0,-6-1 0,0 1 0,-3-3 0,-5 7 0,-1-7 0,-2 3 0,-4 0 0,2-1 0,-7 6 0,-2 0 0,-4 1 0,-6 1 0,-5 3 0,-4-1 0,-2 8 0,0 1 0,0 2 0,-5 8 0,0 1 0,1 3 0,2 3 0,2 2 0,1 3 0,-1 3 0,0 1 0,0 1 0,0-5 0,2 3 0,4 2 0,-2-1 0,7-5 0,3 0 0,1-1 0,2 1 0,0 0 0,2-2 0,3-4 0,-1-3 0,7-8 0,4 0 0,6 0 0,-3 0 0,7-2 0,-3-4 0,1-5 0,5 2 0,-4-2 0,0-1 0,1 3 0,3-4 0,-6 7 0,-1 3 0,-2 1 0,-3 2 0,1 0 0,0 0 0,0 0 0,-6 7 0,-2 4 0,-1 4 0,-4 2 0,3 7 0,-1 5 0,-2 0 0,-3 0 0,-1 8 0,0-1 0,0 3 0,0 2 0,-5 11 0,-3-1 0,1-1 0,-1-3 0,-3 6 0,4-7 0,-3-1 0,-3-2 0,-2-5 0,-2-8 0,1-4 0,-1-2 0,0-1 0,0-8 0,0-4 0,0-6 0,-5-3 0,-1-2 0,1 0 0,-2 0 0,5-2 0,-4-3 0,5-6 0,1-4 0,0-10 0,0-3 0,0-4 0,1-1 0,6-1 0,5-1 0,3-3 0,2-1 0,2-1 0,3 7 0,8-1 0,8 0 0,5 6 0,8 2 0,-1 0 0,1 0 0,0 5 0,-1-1 0,1 3 0,0 2 0,5 0 0,2 2 0,0 2 0,1 2 0,4 0 0,-3-6 0,8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9:35.935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43 985 12287,'-19'-3'0,"5"-4"0,5-4 0,9-10 0,2 0 0,5 0 0,-2 0 0,7 0 0,-1 0 0,1 0 0,0 0 0,4 0 0,-4 0 0,-3 0 0,7 0 0,-4 0 0,2 0 0,0 0 0,-9 7 0,2 0 0,-3 0 0,3 2 0,-4 0 0,4 5 0,-5 5 0,-4-7 0,-3 11 0,-2 5 0,-7 5 0,5 9 0,-1 0 0,1 0 0,0 7 0,4 2 0,-2 0 0,2 1 0,3 4 0,2-5 0,0 0 0,0 1 0,2-3 0,5-7 0,5 0 0,0 0 0,6-10 0,-1-4 0,6-4 0,5-3 0,7-17 0,-2-6 0,4-7 0,7-8 0,5-8 0,-2-6 0,4-1 0,3-6 0,-14 6 0,2-3 0,-3-3 0,1-1 0,-7-1 0,-5 3 0,-5 4 0,-2 3 0,-2 2 0,-3 9 0,-4 3 0,-3 2 0,5 16 0,-7-2 0,-2 2 0,-3 10 0,-2 2 0,-2 14 0,-3 7 0,-2 5 0,-7 4 0,5 5 0,-1 7 0,1 5 0,-5 2 0,5 2 0,-1 3 0,1 2 0,0 7 0,4-5 0,-2 0 0,2 1 0,1-3 0,-1-7 0,-2-3 0,2-4 0,1 3 0,-1-10 0,-2-3 0,2-1 0,3-3 0,2 0 0,0 0 0,0-12 0,0-9 0,0-19 0,2-13 0,5-1 0,3 3 0,6 9 0,-2-3 0,2-4 0,1 5 0,-1-5 0,-2 2 0,2-2 0,3 5 0,2-5 0,0 7 0,0 7 0,0-2 0,0 9 0,0 0 0,0-3 0,-7 8 0,0-5 0,2 5 0,3 2 0,2 0 0,0 0 0,-7 0 0,0 0 0,0 2 0,-2 5 0,-1-5 0,-4 5 0,-4-4 0,6 6 0,-9 3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9:36.119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292 127 12287,'-47'-19'0,"5"5"0,-2-2 0,16 9 0,2 0 0,3-3 0,2 8 0,2-7 0,3 2 0,2 0 0,9 0 0,-2 4 0,14-1 0,7-3 0,5 2 0,4 3 0,5 2 0,5 0 0,9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9:36.749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 22 12287,'0'-12'0,"0"3"0,0 9 0,0 9 0,0 5 0,0 5 0,0-5 0,0 2 0,0 5 0,0 5 0,0 2 0,0-7 0,0 2 0,0 5 0,0-5 0,0 5 0,0-4 0,0-3 0,0 0 0,0 0 0,0 0 0,9-10 0,5-4 0,5-4 0,-1-6 0,-1-4 0,-3-7 0,7-4 0,7-3 0,-3 0 0,-1 0 0,4-7 0,2 0 0,0 0 0,1-3 0,-3 8 0,-5-5 0,3 5 0,2 2 0,-7 7 0,-7 2 0,2 3 0,3 4 0,-5 0 0,0 1 0,2-3 0,-4 2 0,-1 12 0,-1 7 0,4 5 0,-5 2 0,0 0 0,1 0 0,-1-3 0,-4-1 0,2-3 0,-3 2 0,-1 3 0,-3 2 0,0 0 0,0 0 0,-3-3 0,-1-1 0,-3-3 0,-7-7 0,4 4 0,-1-1 0,-6-6 0,6 6 0,-3-3 0,-3-3 0,-1-1 0,-3-3 0,0-3 0,0-4 0,0-7 0,0-4 0,0-3 0,0 0 0,0 0 0,0-10 0,-10-1 0,-1-10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9:36.918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106 22 12287,'-21'-7'0,"0"0"0,0 0 0,0 7 0,9 0 0,3 2 0,9 5 0,2 2 0,5 5 0,5 5 0,9-7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9:38.705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61 1060 12287,'-19'-3'0,"5"-4"0,-2 3 0,9-10 0,2-3 0,5 6 0,5-3 0,4-3 0,3-1 0,-5-3 0,7-3 0,2-1 0,3-3 0,2-10 0,2 3 0,3-7 0,2-7 0,0-4 0,-7-10 0,-3 0 0,-4 0 0,5 7 0,-7 2 0,2 5 0,0 9 0,-10-2 0,3 10 0,-4-1 0,-3 5 0,0 5 0,0 2 0,0 0 0,0 0 0,0 0 0,-3 11 0,-1 10 0,-3 12 0,-3 7 0,6 4 0,-6 3 0,-1 2 0,4 9 0,-5-2 0,0 7 0,1 7 0,6-2 0,-4 6 0,2-1 0,0-6 0,0 6 0,4-3 0,-1-3 0,-3-1 0,0-6 0,7-1 0,-3-6 0,-4-1 0,5 4 0,-5-7 0,5-3 0,2-1 0,0-10 0,0 0 0,0 2 0,2 0 0,5-2 0,7-7 0,-2-4 0,2-3 0,2 0 0,3-3 0,2-1 0,0-6 0,0-1 0,0-3 0,0-7 0,0 0 0,0 0 0,0 2 0,0 3 0,0 2 0,0-3 0,-7-1 0,-3-3 0,-1 0 0,4 0 0,-7 0 0,-3 0 0,-1 0 0,-3 0 0,-3 0 0,-4 2 0,-7 5 0,3 5 0,-3 9 0,-3 0 0,8-3 0,0-1 0,-1-3 0,8 0 0,-7 9 0,9 5 0,2-5 0,3 8 0,4-3 0,3 0 0,2 2 0,9-4 0,3 2 0,2-3 0,9-1 0,-4-3 0,2 0 0,0 0 0,0 0 0,7 0 0,-3 0 0,-4 0 0,3 7 0,-10 0 0,-3-3 0,-1 8 0,-13 0 0,-4 9 0,-11-7 0,-6-3 0,-1-1 0,-6-6 0,-1 8 0,-3 0 0,0-1 0,7 8 0,0-5 0,9 5 0,-2 2 0,14-3 0,7-4 0,5-7 0,2-4 0,9 4 0,3 0 0,2-3 0,0-1 0,0-3 0,7-3 0,0-1 0,0-3 0,0-7 0,-3 4 0,-1 1 0,-3 0 0,-10-5 0,3 4 0,-4-1 0,-6-3 0,-4-7 0,-4 7 0,-10 0 0,-10 9 0,-4-2 0,-4 5 0,-3 2 0,0 0 0,2 9 0,5 5 0,5 5 0,9 2 0,0 0 0,9 0 0,5-3 0,5-4 0,2 3 0,0-10 0,0 0 0,0 2 0,2-7 0,3 5 0,2-4 0,-3-3 0,8-3 0,0-1 0,-1-6 0,-4-1 0,3 4 0,-3-7 0,-3 0 0,-1 2 0,-6-7 0,-1 8 0,-6-3 0,-1 0 0,-3 7 0,-7-7 0,0-3 0,0 6 0,-3-1 0,-4 3 0,3 2 0,-8 4 0,3-4 0,-5 7 0,7 0 0,-7 10 0,7 11 0,2 0 0,3 0 0,2 2 0,2 0 0,5-2 0,2 5 0,8-12 0,-3 2 0,2-2 0,3 5 0,2-7 0,0-1 0,0-4 0,0-4 0,0-3 0,0 0 0,0 0 0,7 0 0,0-3 0,-3-4 0,-1-7 0,-3-2 0,0 0 0,0 2 0,0-3 0,-7-1 0,-3-3 0,1 0 0,0 0 0,-8 0 0,3 0 0,-2 0 0,2 0 0,-5 0 0,5 0 0,-4 0 0,-3 0 0,0 7 0,-3 2 0,-1 0 0,-3 1 0,-3 6 0,3-2 0,-4 14 0,-8 7 0,5 5 0,-2 4 0,9 3 0,2 2 0,3-3 0,-5 6 0,0-1 0,2 0 0,3 1 0,-5 4 0,0-7 0,2-3 0,3-1 0,2-3 0,0 0 0,0 0 0,2-10 0,5-4 0,7-4 0,-2-3 0,-1-3 0,-1-4 0,4 3 0,-7-10 0,0-10 0,-7-8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9:38.951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234 85 12287,'-42'-7'0,"0"0"0,2 2 0,5 3 0,5 2 0,9 0 0,0 0 0,18 0 0,10 0 0,12 2 0,9 5 0,5-5 0,9 5 0,2-4 0,5-3 0,-5 0 0,8 0 0,-1 0 0,5 0 0,2-3 0,1-1 0,-6-6 0,-1-1 0,4 4 0,-7-7 0,9 0 0,-4-7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9:39.876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252 64 12287,'0'-14'0,"0"0"0,0 7 0,0-7 0,0 9 0,0-4 0,0 9 0,0 9 0,-2 7 0,-5 10 0,2 4 0,-9 10 0,-2 0 0,-3 4 0,-2 10 0,0-3 0,0 0 0,0 1 0,3-3 0,1-7 0,3 0 0,-2 0 0,4-10 0,1-4 0,1-4 0,6-3 0,1-7 0,3 0 0,10-12 0,6-2 0,7-12 0,5-6 0,10-13 0,-6-1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9:41.044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189 1 12287,'-11'2'0,"1"3"0,3 4 0,0 3 0,-7 4 0,7 10 0,0 4 0,-2 3 0,4-1 0,-6 6 0,1-3 0,6 2 0,-6 3 0,1-1 0,0-1 0,-1-3 0,-4-10 0,7 6 0,0-3 0,-2 0 0,7-7 0,-5-7 0,4-10 0,13 3 0,4-14 0,4-7 0,3-4 0,0-3 0,0 0 0,0 0 0,0 0 0,0 0 0,0 2 0,0 5 0,-7-2 0,0 9 0,3 2 0,-6 3 0,3 2 0,-2 2 0,2 5 0,-7 7 0,2 5 0,1 2 0,1 0 0,6 0 0,1-7 0,6-3 0,1 1 0,3 0 0,7-8 0,-4 3 0,-1-2 0,0 2 0,5-5 0,-7 5 0,-2-4 0,-3-3 0,-2-7 0,0 0 0,-2 0 0,-5-3 0,-2 6 0,-8-10 0,3-3 0,0 6 0,-7-3 0,0-3 0,-9-1 0,-5-1 0,-5 5 0,-2 5 0,0 9 0,0 0 0,0 2 0,0 3 0,0 4 0,0 3 0,7 2 0,0 9 0,0 3 0,3 2 0,-1 0 0,7-7 0,-2 0 0,3 0 0,1 0 0,3 0 0,3 0 0,4 0 0,-3-10 0,10-1 0,3-3 0,1 0 0,3 0 0,3-10 0,4-1 0,7-3 0,-3-10 0,3 3 0,3-4 0,1-3 0,-6 0 0,-3 0 0,-2 0 0,0 0 0,0 0 0,-7 0 0,0 0 0,-7 2 0,-2 3 0,-3 2 0,-2 9 0,-7-2 0,-2 12 0,-5 2 0,5 9 0,-5-2 0,4 5 0,3 2 0,3 0 0,4 0 0,4-3 0,8-1 0,-3-6 0,-2-1 0,0-3 0,7-7 0,0 0 0,0 0 0,0 0 0,0-3 0,0-1 0,0-3 0,0-10 0,0 1 0,0-7 0,0-5 0,0 0 0,0 4 0,0-1 0,0-3 0,0-3 0,0 3 0,-2-7 0,-5-4 0,2 4 0,-6 0 0,-1 0 0,0 2 0,-2 3 0,-4 11 0,1 3 0,3 2 0,0 7 0,-7-7 0,0 9 0,0 5 0,0 14 0,0 5 0,0 4 0,0 3 0,0 4 0,0 3 0,0 2 0,0 7 0,0 0 0,0 0 0,0 0 0,-2 0 0,-3 0 0,-2 0 0,0 4 0,5-1 0,-3-8 0,-2-4 0,0 2 0,7-5 0,-2 0 0,-5 1 0,5-3 0,-5-7 0,4 0 0,3-10 0,0-4 0,0-14 0,0-4 0,0-10 0,0 0 0,0 0 0,7 0 0,0 0 0,0-3 0,3-4 0,-1 3 0,7-8 0,-2 0 0,3 1 0,1-1 0,3-2 0,0 5 0,0-1 0,0 10 0,0-2 0,0 7 0,0-1 0,7 1 0,0 0 0,-2 4 0,-3 3 0,5-1 0,0 6 0,-2-3 0,-3 0 0,-2 7 0,-9 0 0,-21 9 0,-15 3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9:41.289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12 43 12287,'-9'-12'0,"7"3"0,9 9 0,16 0 0,5 0 0,2 0 0,10 0 0,2 0 0,14 0 0,12 0 0,-1 0 0,13 0 0,1 0 0,1 0 0,7 0 0,-12 0 0,4 0 0,-6-10 0,-3-1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30:38.228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259 13 12287,'-7'0'0,"2"-2"0,5-2 0,0 3 0,0-4 0,0 5 0,0 0 0,-5 0 0,-2 0 0,0 0 0,-1 1 0,-1 3 0,-2 1 0,0 5 0,-1-3 0,0 2 0,1 2 0,-1 1 0,0-1 0,0 1 0,1 0 0,-1 0 0,1-1 0,3 1 0,-2 4 0,3-1 0,-3-1 0,2 0 0,-1-1 0,4 1 0,0 2 0,0-2 0,0-1 0,2-1 0,-1 0 0,1-1 0,2 1 0,1 0 0,0-1 0,0 1 0,0 0 0,1-2 0,2-1 0,1-1 0,1-2 0,-2 4 0,2-4 0,1 0 0,2 2 0,4-5 0,0 0 0,-5 2 0,1-1 0,1-2 0,2 0 0,-3-2 0,-1 1 0,2 3 0,2-3 0,1 3 0,-4-1 0,-1 1 0,-4-1 0,1 4 0,-3-3 0,-1 4 0,0 1 0,0-2 0,0 1 0,0 1 0,-4 1 0,-1 0 0,0 0 0,0-2 0,-3-5 0,3 5 0,-2 1 0,0-2 0,-2-1 0,2 0 0,4-1 0,-1-1 0,3-3 0,1 4 0,1-5 0,3 0 0,3 0 0,4 0 0,1 0 0,-4 0 0,0 0 0,1 0 0,-3 0 0,1 1 0,-2 3 0,0-3 0,-2 5 0,1-1 0,0-2 0,-4 5 0,0-1 0,-1 4 0,-2-2 0,-1-1 0,-4 0 0,3 3 0,-2-1 0,-2-2 0,3 3 0,-2-3 0,0 2 0,1 2 0,-3 0 0,4 1 0,-2 1 0,0 2 0,4-1 0,-3-3 0,2 0 0,3 0 0,-1-5 0,0 1 0,0 1 0,0 2 0,2 1 0,1-1 0,0 1 0,0 0 0,0-1 0,0 2 0,0 3 0,1 1 0,2 2 0,2-3 0,1-3 0,1 0 0,2 2 0,-1 0 0,1-1 0,-3 0 0,2-3 0,0 1 0,-1 0 0,2 0 0,-4-1 0,1 1 0,2 0 0,4 0 0,0-6 0,-2-2 0,-1-8 0,-1-4 0,-5-2 0,2-2 0,-1 0 0,0 1 0,1-1 0,-2-1 0,0-3 0,6 3 0,-2-4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0:59.861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14 895 12287,'-9'-2'0,"5"-4"0,8-5 0,5-4 0,8-4 0,2-3 0,3-6 0,2-4 0,6-2 0,-2 1 0,2-1 0,0-1 0,0-3 0,-4-3 0,-1-2 0,3 6 0,-6-5 0,-3 3 0,-6 0 0,0 1 0,-5 8 0,-1 4 0,1 2 0,-3 1 0,-5 7 0,0-1 0,0 0 0,-7 8 0,-3 5 0,-1 6 0,0 3 0,0 8 0,-6-1 0,0 3 0,0 1 0,2 3 0,2 4 0,2 3 0,-2 0 0,0 11 0,1-3 0,5 4 0,-1 3 0,7 0 0,-5 6 0,4-4 0,2-2 0,8-4 0,3-9 0,4-3 0,2-1 0,-1-11 0,1 2 0,2-6 0,3-5 0,-3-2 0,6-4 0,-3-3 0,0-7 0,8-5 0,-3-5 0,1-6 0,0-4 0,0-3 0,5-3 0,1-1 0,0 1 0,-6-3 0,-2 0 0,-2 0 0,-3 0 0,-2-4 0,-3 6 0,1-1 0,0-1 0,0 7 0,-2-1 0,-4 7 0,-5 4 0,1 1 0,-1 6 0,0 0 0,-12 16 0,-2 6 0,-1 6 0,-4 1 0,4 3 0,-3-4 0,1 4 0,2 2 0,-4 5 0,5 0 0,1-1 0,-1-2 0,3 5 0,3 4 0,-2 4 0,-2 2 0,1 1 0,5 3 0,0 3 0,0 2 0,0-4 0,0 2 0,2-3 0,3-6 0,-1-4 0,7 0 0,0-6 0,-1-3 0,5-10 0,-4-1 0,4-3 0,2 1 0,0-1 0,0-6 0,-1-5 0,1-5 0,0 1 0,0-1 0,0-2 0,0-2 0,-1-2 0,-1 0 0,-2 1 0,-1-1 0,-3 0 0,4 0 0,-3 0 0,-3 0 0,-1 6 0,-5 2 0,5 1 0,-4 1 0,4 1 0,-5 6 0,-1 0 0,-1 8 0,-3 9 0,-2-1 0,1 1 0,5 2 0,0 3 0,-2 3 0,-2 3 0,-2-6 0,3-3 0,1-2 0,2 0 0,0-1 0,2-1 0,1-1 0,3-3 0,7-7 0,-2 1 0,4-3 0,2-4 0,0-3 0,0-7 0,0 3 0,-1-2 0,-1-2 0,-3-2 0,3-2 0,-6 0 0,2 0 0,0 0 0,-7 0 0,4 2 0,-3 2 0,1 2 0,0 0 0,-6-6 0,0 8 0,0 1 0,0 21 0,0 4 0,0 2 0,0 0 0,0-3 0,0 1 0,0 0 0,0 0 0,1 0 0,3 0 0,2-1 0,1 1 0,-3 0 0,3 0 0,3 0 0,-5-6 0,7-2 0,1-1 0,-4-2 0,2-6 0,2 0 0,2-2 0,2-4 0,0-5 0,0-4 0,0-2 0,0 0 0,-1 0 0,1 0 0,4-5 0,-1 0 0,-1 1 0,2 2 0,-3 2 0,-4 1 0,-3-1 0,2 0 0,2 2 0,2 2 0,-1 4 0,1 1 0,-5-3 0,-1 5 0,2 2 0,2 3 0,-4 1 0,0 0 0,2 0 0,2 0 0,2 0 0,-2 1 0,-4 5 0,4 2 0,-5 5 0,1-2 0,0 2 0,-5-4 0,3 3 0,-1 1 0,-5 2 0,-1 1 0,-2 1 0,0 0 0,-2-6 0,-3-1 0,-5-1 0,1 0 0,-8-3 0,2 3 0,-5-1 0,-1-4 0,-13-3 0,-1-1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30:40.242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36 528 12287,'-12'0'0,"5"4"0,-1 0 0,5 0 0,-2-4 0,5-2 0,0-2 0,4-2 0,1-6 0,1 0 0,-1 1 0,3-1 0,-1-2 0,1-1 0,0-5 0,0 2 0,2-1 0,-1-2 0,-1-1 0,0-6 0,4-1 0,-2 1 0,-2-1 0,1 0 0,-4 4 0,1-3 0,-1 2 0,-1 3 0,-4 2 0,0 2 0,0 3 0,0 0 0,0 4 0,-2 2 0,-2 2 0,2 4 0,-6 7 0,-1 1 0,2 5 0,-1-2 0,-1 5 0,-1 4 0,-1-2 0,2 4 0,1 1 0,0-1 0,-2 2 0,1 3 0,2-1 0,2-3 0,-2 0 0,3-5 0,1 2 0,2-2 0,1-1 0,0-1 0,1-2 0,3-2 0,2 2 0,6-7 0,0 0 0,0-2 0,1-1 0,1 0 0,3 0 0,1 0 0,-3 0 0,2-1 0,-2-2 0,1 0 0,-1-1 0,-3 4 0,0 0 0,-4 1 0,-2 3 0,-1 3 0,-1 4 0,-4 1 0,0 0 0,0-1 0,0 2 0,0 2 0,0 0 0,0-1 0,-4 4 0,1-3 0,0-1 0,2 0 0,-3-2 0,0 3 0,1 1 0,2-2 0,1-1 0,0-1 0,0-1 0,4-3 0,1-2 0,2 0 0,1-4 0,3 0 0,1-2 0,1-2 0,2-2 0,-1-1 0,2-5 0,0 0 0,0-4 0,1 0 0,-3 3 0,2-1 0,-2 0 0,3-4 0,-1 1 0,-2 0 0,-1 2 0,-1 0 0,-2-1 0,-1-2 0,-1 2 0,-6 1 0,4 1 0,-2 1 0,0-1 0,0 0 0,-4 0 0,-6 2 0,-2 2 0,2 3 0,-2 6 0,-1 3 0,4-1 0,0 5 0,1 0 0,0 3 0,-2 1 0,4 0 0,-2-1 0,1 1 0,2 0 0,1-1 0,0 1 0,0 0 0,0 0 0,0-1 0,1 1 0,3 0 0,1 0 0,5-2 0,-2-1 0,1-1 0,2-6 0,4 2 0,0-2 0,-1-2 0,1 0 0,-1-2 0,2-2 0,-2-4 0,-1-2 0,0-1 0,2-1 0,1 0 0,-1-1 0,-3-1 0,0-2 0,-1 2 0,-3-3 0,0 0 0,0 0 0,-2 0 0,3 1 0,-5 5 0,-1-1 0,-2 0 0,-1 5 0,0 4 0,0 6 0,0 5 0,0-1 0,0 1 0,-1 1 0,-3 1 0,3 3 0,-3 2 0,1 1 0,-1 3 0,2-3 0,-5 3 0,2 2 0,2 1 0,-2 3 0,1 3 0,0 6 0,-1 4 0,4 5 0,-3-2 0,3-1 0,1 1 0,0-8 0,0-6 0,0-1 0,0-3 0,0-5 0,0-2 0,1-9 0,3-3 0,3-2 0,0-12 0,1-1 0,0-14 0,4 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30:42.109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53 408 12287,'-7'5'0,"-4"-3"0,10 3 0,-4-5 0,6 0 0,3 0 0,-1 0 0,5 0 0,1 0 0,1 0 0,2 0 0,0 0 0,-1 0 0,1 0 0,0 0 0,0 0 0,-1 1 0,1 3 0,0 4 0,-2-1 0,-2 0 0,-3 1 0,0-2 0,-4 5 0,3-3 0,-2 2 0,-2 2 0,-2 0 0,-2-2 0,-3-2 0,-3 2 0,-2-2 0,0 1 0,0-1 0,1 2 0,-3-5 0,0 0 0,-1 0 0,-1 0 0,4-2 0,1 1 0,-1-2 0,0 0 0,0-2 0,1 0 0,5 0 0,6 0 0,6 0 0,5-2 0,1 0 0,0-2 0,1 0 0,2 2 0,4 0 0,-1-2 0,4-4 0,-1 3 0,4-1 0,2-4 0,0 0 0,-2-2 0,1-1 0,2-3 0,3-2 0,-3-5 0,1-2 0,0-2 0,2 1 0,-2-5 0,-1-1 0,1 2 0,0-4 0,-5 4 0,2 0 0,-5 3 0,-1 3 0,1 4 0,-3 1 0,-1 3 0,-5-4 0,-4 4 0,0 2 0,-2 1 0,-1 5 0,-3 1 0,1 2 0,-1 0 0,1 1 0,-3 3 0,-2-2 0,-2 6 0,2 5 0,-5 1 0,1 0 0,-2-1 0,0 1 0,4 5 0,-4 2 0,0-2 0,2-1 0,-5 4 0,5 2 0,-2 0 0,0 1 0,4-1 0,-2 5 0,-1-1 0,1 1 0,3 3 0,-2 0 0,1-1 0,0-1 0,0-3 0,4-1 0,0-3 0,0-1 0,1 1 0,2-4 0,2-4 0,2 0 0,1-1 0,4-1 0,-1-4 0,1-2 0,0-2 0,-1 0 0,1 0 0,0 0 0,0-4 0,-1-2 0,1 0 0,0-3 0,0-2 0,-1-2 0,1-1 0,0-2 0,-2-1 0,-1 3 0,-3-1 0,0 0 0,-2-2 0,-4 2 0,0 0 0,0 2 0,0 2 0,0-1 0,-6 5 0,-1 3 0,0 4 0,0 4 0,-1 4 0,1 3 0,-2 1 0,4 3 0,-2 2 0,-2 1 0,3-2 0,-1 2 0,2 0 0,2 0 0,-2-4 0,1 4 0,2-3 0,0 1 0,2 0 0,0-5 0,0 1 0,0 0 0,2 0 0,1-1 0,0-5 0,5-2 0,0-2 0,2-4 0,-2-2 0,-2 2 0,-3-6 0,2-1 0,2-1 0,-5 2 0,4 0 0,-2-1 0,0-1 0,0 2 0,-4 0 0,1 0 0,3 2 0,-3-1 0,3 3 0,-3 3 0,4-4 0,-4 6 0,3 3 0,-2 4 0,-1-2 0,2 2 0,1 1 0,4 2 0,-3-1 0,1-2 0,-2 1 0,2-4 0,0 2 0,3-5 0,-1 2 0,-2-2 0,2-2 0,-2-2 0,4-2 0,-2-4 0,1-2 0,1-2 0,2 1 0,0-1 0,-1 0 0,1-3 0,0-1 0,0 1 0,-1 3 0,5-2 0,1 0 0,0-1 0,0 0 0,0 6 0,-3 1 0,2 0 0,-2 2 0,-3-1 0,-1 5 0,-2-2 0,1 1 0,-4 2 0,4 2 0,-5 3 0,0-1 0,-6 3 0,-1 0 0,0 1 0,-5-2 0,-1 2 0,-1 1 0,-2 2 0,0-1 0,1-1 0,3-2 0,0 4 0,-1-2 0,-1 1 0,-1-3 0,2 2 0,1 1 0,0 2 0,-3 0 0,4 1 0,3 0 0,3 0 0,2-2 0,3-2 0,3-2 0,4-3 0,1 1 0,0-2 0,0 0 0,-1-2 0,2 0 0,3 0 0,-3 0 0,4 0 0,-1 0 0,-1 0 0,2 0 0,-3-2 0,2 0 0,-2-2 0,3-5 0,-1 1 0,-2-2 0,-1-2 0,0-4 0,2-1 0,-1 0 0,-4 0 0,2-2 0,-4 2 0,3 0 0,0 0 0,-3-2 0,-2 3 0,1 1 0,0 3 0,-5-4 0,2 0 0,-3 2 0,-1 1 0,0 1 0,0 5 0,0 4 0,0 6 0,0 4 0,0 5 0,0 0 0,-3-1 0,-1 1 0,1 0 0,2 0 0,-3-1 0,0 2 0,1 2 0,2 0 0,1 5 0,0-3 0,0-1 0,0 2 0,0 1 0,0-3 0,0-2 0,0-1 0,5-5 0,3-2 0,2 0 0,3-2 0,2-4 0,0 0 0,-1 0 0,0-6 0,-1-2 0,1-3 0,2-5 0,3-2 0,-3-5 0,10-6 0,-1-1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30:43.652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1 582 12287,'6'-6'0,"5"-2"0,-3-6 0,2-1 0,3-5 0,2 3 0,0-1 0,1-3 0,1-1 0,-5-2 0,6 1 0,-3-1 0,1 1 0,1-3 0,-3 1 0,0 3 0,-3-1 0,1-2 0,-6-3 0,2 2 0,0 1 0,-6 2 0,2 0 0,-1-1 0,1 1 0,-3 4 0,3 4 0,-4 3 0,-4 4 0,2 8 0,-5 8 0,0 4 0,1 3 0,-2 4 0,-2 4 0,1 1 0,1-1 0,0 6 0,-4 2 0,1 4 0,-1 4 0,1 0 0,2 7 0,3 2 0,1 0 0,1-1 0,2-4 0,0-5 0,-2-6 0,0-3 0,4-7 0,1-2 0,3-5 0,-1-3 0,5-4 0,0-4 0,2-8 0,-1-5 0,-1-5 0,4-6 0,3-6 0,-1-3 0,0 0 0,-2-7 0,3-3 0,-1 2 0,-3 5 0,0-2 0,-3 4 0,3 0 0,0 3 0,-3 3 0,0 4 0,0 1 0,-2 3 0,4 0 0,-5 5 0,1 3 0,-3-2 0,2 10 0,-5 0 0,0 7 0,0 3 0,0 2 0,0 0 0,0-1 0,0 1 0,0 4 0,0 0 0,-2 1 0,-1 1 0,1 2 0,-1-1 0,1 0 0,2 1 0,0-5 0,0 3 0,0 1 0,0-1 0,0-4 0,0 2 0,0-3 0,0-1 0,0 0 0,2-6 0,1-2 0,4-3 0,5-1 0,0-1 0,-1-3 0,1 3 0,-2-4 0,-2-1 0,3 5 0,-4-3 0,0 3 0,1 1 0,1 0 0,-2 1 0,0 2 0,2 1 0,-2 4 0,1-5 0,1 0 0,0-1 0,0 1 0,-1 1 0,1-2 0,-2 0 0,0-2 0,2 0 0,2 0 0,-3-4 0,0-1 0,1 0 0,1 0 0,-2-5 0,0 2 0,0-2 0,-2-2 0,4 1 0,-3-1 0,1 0 0,0 0 0,-4-1 0,2-1 0,1-2 0,-1 2 0,-4 1 0,2 0 0,-1 0 0,1 1 0,-3-2 0,3 6 0,-2-2 0,-2 2 0,0 0 0,-2 5 0,0 0 0,-2 6 0,-4 0 0,3 3 0,0 1 0,0 0 0,-5 0 0,4 5 0,-1 0 0,3 0 0,-1-1 0,0 1 0,0 0 0,0 0 0,1 3 0,4 1 0,0-1 0,0 2 0,0-4 0,1 3 0,2-3 0,1-1 0,3 0 0,-2-2 0,2-3 0,2-3 0,2-2 0,0-2 0,1 0 0,0-2 0,-1-2 0,1-3 0,-1-3 0,1-8 0,-1-1 0,-2-3 0,-1-2 0,-1 1 0,0 0 0,-2-1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30:43.913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1 142 12287,'5'6'0,"2"0"0,4-6 0,2 0 0,3 0 0,0 0 0,6-2 0,3 0 0,-1-2 0,6-6 0,2 2 0,2-3 0,1-5 0,-4 3 0,0-2 0,1 0 0,-3-1 0,5-2 0,-3-5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30:45.227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224 381 12287,'-8'0'0,"0"0"0,4 0 0,-3 0 0,4-2 0,-1-2 0,-2 3 0,-2-3 0,1 3 0,-1 1 0,-1 0 0,-1 1 0,-2 2 0,1 2 0,4 2 0,-3 1 0,2 3 0,-3 1 0,-1 0 0,2 4 0,1-1 0,1-1 0,-1 0 0,2-2 0,1 3 0,1 1 0,2-2 0,-2-1 0,1-1 0,0-1 0,4 1 0,5-6 0,3-2 0,2-3 0,2-2 0,0-3 0,0-4 0,-1-2 0,1-7 0,0-2 0,1-3 0,2-2 0,0-1 0,3-2 0,0-4 0,1-3 0,-4 3 0,4-1 0,-1 1 0,0 1 0,0-2 0,1 3 0,-3 0 0,-3 1 0,-1 1 0,0 7 0,0 1 0,-1 2 0,-3 2 0,-2 3 0,0 0 0,-2 1 0,-6 5 0,0 6 0,-2 7 0,-4 4 0,3 4 0,-2 1 0,-2-2 0,0 3 0,0 0 0,1-1 0,-1 2 0,0 2 0,0 0 0,2 1 0,2-2 0,0 4 0,2-4 0,-1 2 0,2-2 0,1 4 0,2-5 0,3 2 0,3-1 0,0-5 0,1 2 0,1-3 0,1-1 0,6-2 0,0-1 0,-1-2 0,2-2 0,-4-1 0,3-4 0,-3 0 0,-1 0 0,3-4 0,1-1 0,-2-2 0,-1-2 0,3-3 0,0-2 0,-1-1 0,2 0 0,-4 1 0,4 0 0,-1-2 0,0 1 0,-1 1 0,-3 0 0,0-2 0,-1 2 0,-3 1 0,-2 1 0,1 0 0,0 1 0,-5-1 0,2 0 0,-4 2 0,-4 2 0,-4 4 0,2-1 0,-2 1 0,-1 1 0,-1 2 0,-1 2 0,3 3 0,-2-1 0,2 5 0,-1 0 0,1 3 0,4 1 0,3 0 0,1-1 0,0 2 0,0 3 0,0-3 0,1 2 0,2-1 0,1-2 0,5 0 0,-1 3 0,2-1 0,2-3 0,0 0 0,-1-3 0,1 1 0,0-1 0,0-3 0,-1-5 0,1 0 0,0 0 0,0 0 0,-1-1 0,1-3 0,0-8 0,-1-6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30:46.908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60 1 12287,'-7'5'0,"3"3"0,3 2 0,1 2 0,0 0 0,0 0 0,0 1 0,-2 1 0,-2 2 0,3-1 0,-3-2 0,2 2 0,-2 0 0,1 1 0,-3-4 0,1-1 0,2 1 0,0-2 0,1 0 0,-2-2 0,0-7 0,4-1 0,0-1 0,0-9 0,1-2 0,3-2 0,-1-3 0,5 3 0,-1-2 0,0 2 0,3 1 0,-2 1 0,3 1 0,0-1 0,-1 0 0,0 2 0,-2 1 0,1 1 0,1 5 0,2-1 0,-2 4 0,0 3 0,-3 1 0,-4 5 0,1 0 0,-3 4 0,-1 3 0,4 0 0,0-1 0,0 2 0,1 1 0,-4-4 0,5 3 0,-2-1 0,0 0 0,3-1 0,-2-3 0,2 0 0,-3-6 0,4-2 0,1-2 0,-3-2 0,2-2 0,0-2 0,-2-4 0,5-6 0,-4-3 0,0 0 0,1 0 0,0-2 0,4 3 0,-2 2 0,-2 1 0,2-3 0,-2 0 0,3 2 0,-5 5 0,-1 2 0,0 2 0,-2-3 0,5 5 0,-6-1 0,8 9 0,-6 3 0,-2 2 0,4 2 0,-3 0 0,0-1 0,-2 1 0,3 0 0,0 1 0,0 1 0,1 2 0,-2 1 0,3-3 0,1 2 0,-1-2 0,-2-1 0,4-1 0,1 0 0,-4-5 0,1 0 0,-1-2 0,-2-1 0,3-6 0,-1-2 0,-1-2 0,-3-5 0,3-1 0,-3-4 0,5 1 0,-2 0 0,0 2 0,0-2 0,-4-1 0,-2 0 0,-2-1 0,2 4 0,-6-3 0,-2 4 0,0 0 0,-1 0 0,-1 0 0,0 1 0,1 3 0,-1 1 0,0 2 0,0 0 0,1 1 0,3 2 0,0-1 0,5 1 0,-1 2 0,8 0 0,4 0 0,3 0 0,0-1 0,1-1 0,0-2 0,0 0 0,0 4 0,3 0 0,1 0 0,0 0 0,-1 0 0,0 0 0,-1 0 0,4 1 0,-3 2 0,-1 2 0,0 1 0,-3 2 0,0 4 0,-4 0 0,3-1 0,-6 1 0,-2 0 0,0 0 0,-2-1 0,0 1 0,0 0 0,0 0 0,0-1 0,-2-1 0,-2-2 0,2 3 0,-6-3 0,5-3 0,-2-2 0,5-6 0,0-4 0,1-4 0,3-1 0,4 0 0,-1 4 0,1 1 0,1-3 0,1 0 0,2-1 0,0 2 0,-1 2 0,1-3 0,-4 5 0,0 0 0,1 0 0,1 3 0,2-1 0,-2 3 0,-2 3 0,-4 5 0,-1 1 0,-1 1 0,2-3 0,-1 2 0,-2 2 0,-1 1 0,0 0 0,0-1 0,0 1 0,0 0 0,0-1 0,0 1 0,0-4 0,0 0 0,0 1 0,0-4 0,5 0 0,3-5 0,-1-5 0,-1-3 0,1-2 0,-1-2 0,2 0 0,2 1 0,0-1 0,-3 0 0,1 1 0,4-1 0,0 0 0,-1 0 0,-3 2 0,-2 1 0,1 2 0,0 2 0,-5-1 0,2 3 0,3 1 0,-6-1 0,3 6 0,-3 5 0,-2 3 0,-1 1 0,-2-1 0,0 1 0,4 0 0,0 0 0,0-1 0,0 1 0,0 0 0,1-1 0,3 1 0,-1 0 0,3 0 0,-1-1 0,0-5 0,-1-2 0,3-2 0,5-2 0,-5-6 0,0-1 0,-1-3 0,1-2 0,-3-4 0,2 1 0,1 0 0,-1 2 0,1 2 0,2-1 0,-3 0 0,0 0 0,2 1 0,-3 0 0,0 2 0,0 1 0,3 4 0,-3-2 0,2 1 0,-3 1 0,4 4 0,-6 1 0,2 3 0,1 2 0,-1 6 0,-2 0 0,0 0 0,-2-1 0,4 1 0,0 0 0,1-2 0,-1-2 0,3-8 0,-1-6 0,-1-6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30:47.085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13 13 12287,'-7'0'0,"2"-6"0,6 5 0,3-3 0,-3 3 0,10 6 0,-5 2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30:48.873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24 287 12287,'-6'-5'0,"1"3"0,5-3 0,0 7 0,0 1 0,0 0 0,0 5 0,0 1 0,0 2 0,0 4 0,0 1 0,0-2 0,0-1 0,0 0 0,-2 2 0,0 0 0,-2-1 0,0 0 0,4-3 0,0-4 0,0-4 0,0-6 0,0-5 0,0-2 0,1-2 0,2-1 0,1-3 0,4 3 0,-3-2 0,1 5 0,3 3 0,-2 0 0,1-2 0,1 1 0,1 5 0,2-1 0,-4 3 0,0 1 0,1 0 0,-3 4 0,1 1 0,-1 2 0,1 2 0,-3-2 0,2 0 0,1 2 0,-1 2 0,-2-3 0,4 0 0,1 1 0,2-4 0,0-1 0,1-3 0,-4-1 0,0 0 0,1 0 0,1-5 0,2-3 0,0-1 0,0 1 0,-2-3 0,-1 2 0,-1-3 0,1-4 0,1 0 0,1 5 0,-4-1 0,-3 0 0,2 0 0,-2 1 0,-2-1 0,0 4 0,-2 0 0,-2 6 0,-2-2 0,-2 4 0,-5 4 0,4 3 0,-4 5 0,5 3 0,-1 0 0,-4 1 0,5-4 0,0 0 0,2 4 0,-1-1 0,-1 2 0,1 1 0,0-4 0,1-1 0,4-1 0,0 0 0,0-1 0,0-4 0,5-4 0,2-6 0,1-5 0,-1-2 0,1-6 0,4 0 0,0 1 0,-1-3 0,1 6 0,0-4 0,0 3 0,-1 1 0,-3 2 0,0 1 0,1 1 0,2 1 0,0-1 0,-3 3 0,-2 7 0,0 1 0,-1 0 0,-2 5 0,1 1 0,3 2 0,-2 0 0,2 1 0,-3-2 0,2 0 0,1-4 0,0-1 0,-3 3 0,3-4 0,2-2 0,2 0 0,1-4 0,-1-2 0,-1-2 0,0-5 0,-2-1 0,1 0 0,1-4 0,0 1 0,0-1 0,-2-1 0,-2 3 0,3-5 0,-1 1 0,1 0 0,-4-1 0,1-5 0,-2 2 0,-1 2 0,1-2 0,-2 4 0,0 0 0,2 2 0,0 3 0,-4 1 0,0 1 0,0 5 0,0 6 0,0 6 0,0 5 0,0 1 0,0 0 0,-2 3 0,0 2 0,-2 2 0,2 1 0,-4 1 0,1 0 0,0-1 0,0 0 0,-1 3 0,4 0 0,-2-1 0,1-2 0,2 2 0,1-3 0,0 2 0,0-1 0,0 1 0,0-5 0,1-2 0,3-1 0,-1-5 0,5-2 0,1-1 0,1-1 0,2-5 0,0-3 0,0-2 0,-2-6 0,-1 0 0,-1 0 0,0 1 0,4-1 0,-1 0 0,1 1 0,0-1 0,-2 0 0,-1 0 0,-1 1 0,-4 3 0,2 0 0,0-2 0,3 5 0,-8 0 0,4 7 0,-5 1 0,0 5 0,1 3 0,2 1 0,1-1 0,1 1 0,-2 0 0,1 0 0,-2-1 0,1 1 0,0 0 0,1-1 0,0-3 0,-4 0 0,0-6 0,0-2 0,0-7 0,0-4 0,-2-2 0,0-1 0,-2-2 0,1 2 0,-2-3 0,1 2 0,1 0 0,2 2 0,1 1 0,1 1 0,3-1 0,-1 1 0,5 4 0,0 1 0,-2 1 0,4 4 0,-2-3 0,3 3 0,0 1 0,-3-4 0,0 0 0,1 1 0,2 2 0,0 2 0,1 3 0,0 4 0,-2-1 0,-1 0 0,-1 2 0,1 2 0,-3-3 0,1 0 0,0 1 0,-1 1 0,-2 2 0,3 0 0,-2-1 0,2 1 0,-3 0 0,0-6 0,-5 0 0,-3-6 0,-4 0 0,2-4 0,-1-2 0,1 0 0,-1-4 0,3 0 0,-2-1 0,0-1 0,4 0 0,1 0 0,1 1 0,0-1 0,0 0 0,0 0 0,0 1 0,5 3 0,1 0 0,2 0 0,0 2 0,0-3 0,3 5 0,1 0 0,0-2 0,0 5 0,-1-4 0,1 0 0,0 3 0,0-2 0,-1 3 0,-3 1 0,0 0 0,1 0 0,-4 0 0,0 0 0,-5 0 0,0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30:49.089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 1 12287,'5'6'0,"3"-2"0,2 2 0,2-2 0,0-2 0,1 3 0,1-1 0,2-1 0,-2-2 0,4-1 0,2 0 0,2 0 0,2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30:51.071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59 358 12287,'-12'-7'0,"4"2"0,0 5 0,6 1 0,-4 3 0,3 4 0,-1 2 0,0-2 0,4 0 0,-1 0 0,-2 3 0,-1 1 0,2 0 0,0 0 0,2-1 0,0 1 0,0 0 0,0 0 0,2-2 0,2-3 0,-3 4 0,4-4 0,-1 1 0,0-1 0,5-4 0,-1 1 0,2-3 0,1-2 0,-3-2 0,0-1 0,0-5 0,4 1 0,-2-2 0,-2-2 0,3 2 0,-5 1 0,2 2 0,0 2 0,-4-4 0,3 1 0,-4 3 0,2 0 0,-5 6 0,0 3 0,0 2 0,0 6 0,0 0 0,0-4 0,0-1 0,0 2 0,4 2 0,0 1 0,0-1 0,2 1 0,-4-4 0,6 0 0,1 1 0,-3-4 0,2-1 0,2-3 0,0-2 0,1-1 0,1-2 0,-4-6 0,0 2 0,1-2 0,1-2 0,2 1 0,0-1 0,-1 0 0,-3 4 0,0 1 0,-5-1 0,2 1 0,-5 2 0,0 10 0,0 3 0,0 3 0,0 0 0,0 1 0,4-4 0,0 0 0,0-1 0,1 0 0,-3 3 0,6-2 0,2 3 0,-4-3 0,2-2 0,1-1 0,-3-1 0,2-4 0,2 0 0,0-5 0,2-3 0,-1-2 0,1-2 0,0-1 0,-1-1 0,0-2 0,-3 1 0,2 3 0,-3 0 0,0 1 0,1 3 0,-1-2 0,1 2 0,2 3 0,-8 0 0,3 6 0,-5 3 0,3-1 0,1 5 0,0 0 0,2 3 0,-5-3 0,4 0 0,-1 1 0,0 1 0,4-2 0,-3 0 0,1 1 0,2 0 0,3 0 0,-3-1 0,2-6 0,-2 1 0,2-6 0,-2 1 0,0-6 0,1-1 0,1-1 0,2-2 0,0-1 0,0-1 0,-1-2 0,5-5 0,0 1 0,-2-2 0,-1-1 0,-2 0 0,-3-1 0,0 1 0,2-1 0,-4-3 0,1-1 0,-1 3 0,0 5 0,-3-1 0,1 5 0,-1 2 0,1 1 0,-3 1 0,3 0 0,-3 6 0,-5 2 0,0 8 0,0 4 0,-1 2 0,0 6 0,-4 1 0,3 1 0,0 3 0,-2 1 0,4 3 0,0 1 0,-1 1 0,4 2 0,-3-3 0,3 1 0,1-1 0,1-5 0,2-3 0,2-1 0,1-3 0,2 0 0,4-2 0,0-2 0,-1-3 0,1 3 0,0-6 0,-1-2 0,1 0 0,0-4 0,1-2 0,1-4 0,2-2 0,0-3 0,-3-1 0,1-3 0,2-1 0,-1-2 0,-3-5 0,0-1 0,-1-1 0,0-4 0,-2 2 0,-1-1 0,1-3 0,-3 3 0,1 0 0,-2 0 0,-2 1 0,2 6 0,-1 1 0,-1 4 0,2 2 0,-1 5 0,0 5 0,-4 6 0,0 6 0,0 5 0,-2 2 0,-1 3 0,1 1 0,-1 5 0,1 0 0,2 3 0,-1 6 0,-2 0 0,-1 5 0,2 3 0,-1-3 0,0 2 0,-1-4 0,2-3 0,-4-1 0,3 1 0,-1-4 0,-1-7 0,4 1 0,-3-5 0,2-2 0,2-1 0,-5-1 0,4-7 0,-3-5 0,6-7 0,2-6 0,0-3 0,2 1 0,-4 1 0,4 0 0,-1-2 0,-2 2 0,4 1 0,-1 1 0,2 0 0,0 1 0,-4 3 0,3 0 0,3-1 0,0 3 0,2 3 0,0 1 0,-1 4 0,1 1 0,0 3 0,-1 3 0,1-1 0,0 1 0,1 0 0,0 0 0,0-3 0,-2 0 0,-2 2 0,2-4 0,1-2 0,-5 0 0,-2-4 0,-5-2 0,-1-4 0,-3-2 0,-3 3 0,-10-8 0,-1 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1:00.057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49 49 12287,'-15'-8'0,"4"-3"0,-4 4 0,13-3 0,-3 5 0,10 3 0,7-4 0,-5 6 0,-1 6 0,3 11 0,0 9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30:51.307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0 95 12287,'16'0'0,"-1"0"0,7 0 0,-3-2 0,3 0 0,1-2 0,1-2 0,-1 4 0,1-3 0,-1-2 0,1 4 0,-1-4 0,1 2 0,-1 2 0,-1-2 0,-1 1 0,-3 0 0,-1-1 0,-1 2 0,-4-4 0,-1-1 0,1-4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30:52.326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177 47 12287,'0'-12'0,"0"4"0,-2 2 0,0 0 0,-2-1 0,0 5 0,-1-4 0,-1 6 0,-6 0 0,0 6 0,1 1 0,4 3 0,-4-2 0,5 0 0,-2 2 0,0 0 0,2 1 0,-3 1 0,1 2 0,-2 1 0,1-2 0,0 3 0,3-3 0,1-2 0,-3 1 0,4 0 0,1-1 0,2 1 0,1 0 0,0 0 0,0-5 0,0 1 0,5-5 0,2 0 0,-1-6 0,4-4 0,-3-4 0,1-1 0,0 0 0,0-1 0,3-1 0,-1-2 0,-2 2 0,3-3 0,-3 1 0,1 2 0,-2 1 0,3 5 0,-6 0 0,0 0 0,1 2 0,-4 1 0,6 5 0,-3 0 0,-3 5 0,3 3 0,-3 2 0,3 6 0,1-1 0,0 1 0,1 1 0,3 0 0,-1 4 0,2-3 0,2-1 0,0 3 0,-1-5 0,1-1 0,0-5 0,0-1 0,-1-4 0,2-1 0,3-2 0,-3-2 0,2-3 0,0-4 0,0-2 0,0-7 0,3-4 0,-1-5 0,9-9 0,-1-7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30:55.209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36 352 12287,'-10'8'0,"2"0"0,-3-5 0,10 2 0,-4-5 0,5-5 0,0-3 0,0-3 0,0 0 0,1-1 0,2-1 0,2-1 0,2-2 0,-1-4 0,3 4 0,-1-1 0,1 0 0,0-3 0,0 3 0,-1 0 0,1 0 0,-2 1 0,-1 5 0,1 0 0,-1-1 0,-3 4 0,2 1 0,0 2 0,-4 1 0,3 6 0,-8 1 0,-3 5 0,2-1 0,0 1 0,1 1 0,0 1 0,-4-2 0,2-1 0,1 3 0,0 0 0,1 2 0,4-1 0,0 1 0,0 0 0,2 0 0,1-1 0,4 1 0,5 0 0,0 0 0,-1-5 0,1 0 0,0 0 0,0-1 0,-1 1 0,-1 2 0,0-3 0,-2-1 0,-4 3 0,2-2 0,-1 0 0,-1-2 0,-4 4 0,-2-1 0,-1 5 0,-4-4 0,-4-1 0,-1-2 0,0-1 0,1-4 0,-1 0 0,0 0 0,0 0 0,1 0 0,0-2 0,3-1 0,3 0 0,5-5 0,0-1 0,4 2 0,1 1 0,2-1 0,2 1 0,1 0 0,2-4 0,0 4 0,0 0 0,0-3 0,3 3 0,1-2 0,-3 0 0,2 6 0,0-2 0,0 2 0,-1 2 0,0 0 0,-3 0 0,1 2 0,0 2 0,-1-2 0,1 6 0,-2 1 0,-2 1 0,2 2 0,-5 0 0,0 0 0,0-1 0,-1 1 0,-3 0 0,2 0 0,1-1 0,0 1 0,-4 0 0,0-1 0,0 1 0,0 0 0,-2-1 0,-2-4 0,3-2 0,-6-5 0,5-1 0,-2-3 0,0-2 0,4-6 0,0 0 0,0 0 0,4 1 0,1-1 0,2 0 0,2 1 0,0-1 0,0 0 0,-1 0 0,1 1 0,2 3 0,1 2 0,-1-1 0,1 0 0,-4 5 0,0-2 0,1 2 0,1 4 0,2 2 0,-6 2 0,0 8 0,-2 0 0,-1 1 0,1 1 0,-4-4 0,0-1 0,0 1 0,0 4 0,0-1 0,0 0 0,0-2 0,0-2 0,0 1 0,0 0 0,0-4 0,0 0 0,0-7 0,0-1 0,0-5 0,0-7 0,0 0 0,0 0 0,4 0 0,1-3 0,0-1 0,1 2 0,3-3 0,-1 1 0,2 3 0,2-1 0,0 2 0,-1 2 0,1 3 0,-4 0 0,0 4 0,1-1 0,-2 0 0,0 4 0,1 6 0,2 2 0,-2 2 0,2-3 0,-5 1 0,0 2 0,0 0 0,0 0 0,-1-1 0,4-1 0,-1-1 0,0 2 0,2-1 0,2-6 0,1 2 0,-1-8 0,1-2 0,0 0 0,-4-5 0,-2 3 0,1-2 0,-1-2 0,-2 4 0,2 0 0,0-1 0,-4-1 0,4-2 0,-2 0 0,-2 0 0,0 1 0,-2-1 0,0 0 0,-2 6 0,-2 2 0,-2 3 0,-6 1 0,5 5 0,2 3 0,1 2 0,1 2 0,-5-4 0,4 1 0,1 3 0,2 2 0,-3 1 0,0-3 0,1 0 0,2 0 0,1 3 0,0 1 0,0-2 0,1-2 0,3-4 0,-1-3 0,5-6 0,1-3 0,-3-4 0,2-6 0,1-2 0,2 2 0,-1 1 0,-1 1 0,-1 0 0,1 0 0,2 1 0,0 1 0,1 2 0,-4 1 0,0 3 0,-4 3 0,2-2 0,0 6 0,-3 3 0,-3 6 0,0 0 0,0-1 0,0 1 0,0 0 0,0 0 0,0-1 0,4 1 0,1 1 0,2 0 0,2-1 0,-2 3 0,1-9 0,0 2 0,3-1 0,1-4 0,0 1 0,-1-3 0,1-6 0,0-3 0,-1-2 0,1-2 0,-4-1 0,0-3 0,1-2 0,1 0 0,2-4 0,0 2 0,0-2 0,-1-2 0,1 5 0,0-1 0,0 0 0,-1-3 0,-3 0 0,-2-1 0,1 1 0,0-1 0,-5 5 0,3 0 0,-1-1 0,0 2 0,0 1 0,-3 7 0,2 1 0,1 1 0,0 5 0,-4-2 0,-2 6 0,0 3 0,-4 3 0,0-1 0,3 4 0,-2-2 0,2 3 0,-1 1 0,-4 3 0,4 2 0,1 0 0,2 0 0,-3 2 0,0-2 0,1 1 0,2 4 0,1-1 0,0 4 0,0 0 0,0-1 0,0 6 0,0-9 0,0 2 0,0-3 0,4-5 0,1 1 0,2-4 0,2 0 0,-2-4 0,0-1 0,2-2 0,2-2 0,-3-3 0,0-4 0,0-4 0,3-3 0,-1-4 0,0-1 0,-3 0 0,2 0 0,2-3 0,1-3 0,-1 1 0,1 2 0,0 3 0,0-2 0,-2 1 0,-2 3 0,1 0 0,-4 3 0,0-1 0,1 0 0,-1 2 0,-1 2 0,-3 3 0,4 6 0,-5 3 0,0 2 0,0 6 0,-1-1 0,-3-3 0,3 6 0,-3-2 0,1 1 0,-1 0 0,3 4 0,-4 1 0,1 1 0,0 1 0,0-2 0,4 2 0,0-5 0,0-2 0,0-1 0,0 0 0,1-2 0,3-2 0,-1 1 0,5-5 0,1-1 0,1-2 0,2-1 0,0 0 0,0-1 0,-2-3 0,-1-4 0,-1-3 0,0 0 0,3-1 0,1 0 0,0 1 0,0-2 0,-2-2 0,-1 0 0,-1 1 0,-4 0 0,2 2 0,1 1 0,-1-1 0,-3 0 0,1 1 0,2 4 0,-5 2 0,5 6 0,-6 3 0,0 4 0,0 2 0,0 2 0,0 0 0,0-1 0,0 1 0,0 0 0,0 0 0,0-1 0,0 1 0,1 0 0,2 0 0,1-1 0,5-4 0,-1-3 0,2-3 0,2-1 0,0-5 0,-2-3 0,-2-2 0,1-2 0,-4 0 0,0 0 0,1 1 0,-2-1 0,-3 0 0,2 0 0,0 1 0,1-1 0,-4 0 0,0 1 0,0-1 0,-1 6 0,-3 2 0,-1 4 0,-4 2 0,1 2 0,5 1 0,-2-2 0,0 1 0,3 0 0,-3-3 0,5 3 0,5-3 0,3 3 0,3-3 0,1-1 0,-1 0 0,1 0 0,0 0 0,0 0 0,-5 0 0,1 0 0,1 0 0,2 0 0,-1 2 0,-2 2 0,1 2 0,-4 6 0,2-1 0,-3 1 0,2 0 0,-1 0 0,-1-5 0,-4 1 0,0 2 0,4 0 0,0 2 0,0-6 0,-4-1 0,5-6 0,3-3 0,3 1 0,0-5 0,-1-4 0,-2-3 0,7-1 0,-4 0 0,9-3 0,-2-4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30:59.570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176 275 12287,'0'-8'0,"0"0"0,0 4 0,0-4 0,0 5 0,0-5 0,-5 6 0,-3-2 0,1 2 0,0 2 0,-2 0 0,-2 2 0,1 2 0,0 2 0,3 0 0,-1 5 0,-4-3 0,0 2 0,1 2 0,1 3 0,0 1 0,2-2 0,-1-1 0,3 3 0,-1 0 0,2-2 0,3-1 0,0-5 0,2 0 0,2-6 0,2 2 0,2-8 0,5-3 0,0-4 0,-3-1 0,3 0 0,-4 1 0,3 1 0,2 2 0,-4-3 0,0 3 0,1-2 0,-4 4 0,0 0 0,-5 8 0,0 2 0,0 3 0,0 4 0,0 0 0,2 3 0,2 1 0,-3-1 0,3 6 0,-3-1 0,-1 0 0,2 3 0,0-2 0,2 0 0,-1 0 0,-2-2 0,0-4 0,3 2 0,-3 0 0,6-10 0,-5-5 0,4-6 0,0-6 0,-2-8 0,4 2 0,0-2 0,-2-6 0,5 2 0,-3-5 0,2 3 0,2 2 0,-5-1 0,1 3 0,0-1 0,-1 3 0,3 3 0,-3-2 0,0 1 0,1 3 0,-4 5 0,4 1 0,-5 6 0,2-2 0,-5 8 0,0 3 0,0 3 0,0 2 0,0 0 0,0 0 0,0 1 0,0 1 0,0 2 0,0-2 0,0 3 0,0-1 0,0-2 0,0-1 0,4-1 0,0-1 0,1 0 0,-1-3 0,-2-4 0,5-8 0,-2-4 0,-2-3 0,2 0 0,0-1 0,0 0 0,0 0 0,1 1 0,-2-1 0,2 0 0,1 1 0,2-1 0,-4 0 0,2 0 0,-4 4 0,5 1 0,-4 6 0,4 1 0,-5 5 0,2 6 0,0 1 0,-2-4 0,4 0 0,1 1 0,-1 1 0,4-2 0,-2-1 0,3-2 0,4-2 0,0-2 0,-5-1 0,1 0 0,0 0 0,0 0 0,-1 0 0,1-1 0,0-3 0,-1-3 0,1-5 0,0 1 0,0-1 0,-1 0 0,1 0 0,0 1 0,0-1 0,-5 4 0,0 0 0,-2-1 0,-2-1 0,-2 2 0,-1 0 0,0-1 0,-1 2 0,-3 0 0,-3 4 0,-4-1 0,-1 8 0,0 4 0,0 2 0,1 2 0,1 0 0,2-1 0,-2 1 0,6 0 0,0-2 0,-1-2 0,4 3 0,-3-3 0,3 2 0,1 2 0,0-5 0,0 1 0,0 0 0,1-2 0,3-5 0,2-5 0,1-3 0,4 3 0,-3-4 0,1-1 0,-2-1 0,6-2 0,-3 2 0,-1 0 0,1 3 0,0 1 0,1-4 0,-3 2 0,1 4 0,-4-2 0,1 1 0,-2 1 0,4 4 0,-4 5 0,4 3 0,-4 1 0,3 0 0,-2-1 0,-3 1 0,-1-3 0,-1 2 0,2 0 0,2-1 0,-3 3 0,3-2 0,-3 2 0,-1 2 0,6-5 0,-4-2 0,6-5 0,-4-4 0,2-1 0,1-2 0,-1-2 0,-3 2 0,2 1 0,-1 0 0,0-1 0,4 3 0,-3-2 0,1 0 0,-3 2 0,8 4 0,-10 2 0,3 2 0,1-2 0,-1 6 0,-1 1 0,2 2 0,-1 0 0,-1 0 0,3-3 0,-5 2 0,4-4 0,1 1 0,-5 4 0,4-10 0,-3 4 0,0-6 0,2-3 0,0-3 0,-3-3 0,2 1 0,1 1 0,3 0 0,-1-4 0,0 1 0,2 0 0,2 2 0,-2 1 0,-1 6 0,-3-2 0,-2 2 0,6 2 0,0 0 0,4 0 0,-1 0 0,1 0 0,0 0 0,-1 0 0,1 0 0,2 0 0,0-1 0,1-3 0,1 1 0,-4-4 0,-1-1 0,1 2 0,0-5 0,0 3 0,-1-2 0,1-2 0,-4 0 0,-2 0 0,1 1 0,-1-1 0,-2-3 0,3-1 0,-2 2 0,-2 1 0,0-3 0,-1 1 0,2 0 0,-1 2 0,-2 2 0,-1-1 0,-1 5 0,-3 3 0,1 8 0,-3 4 0,-1 3 0,0 0 0,3 2 0,-2 2 0,1 0 0,2-1 0,-2 4 0,1-3 0,2-1 0,0-1 0,2 3 0,0-1 0,0 0 0,0-2 0,6-2 0,1 1 0,3 0 0,2-2 0,0-2 0,0-4 0,-5-3 0,1-1 0,2 0 0,0 0 0,2 0 0,-1 0 0,1-5 0,0-1 0,-1-1 0,-3-3 0,0 3 0,0-1 0,-1 0 0,2 1 0,-4-3 0,1 2 0,-3 1 0,1 3 0,3 3 0,-6-5 0,4 8 0,-5 2 0,0 4 0,2-2 0,0 2 0,2 1 0,0-3 0,-3 2 0,3 2 0,-2-1 0,5 0 0,-2-2 0,5-4 0,-3 1 0,0-3 0,0-1 0,3 0 0,-1-5 0,0-3 0,-1-2 0,1-2 0,1-1 0,2-1 0,-1-2 0,-4 2 0,4-3 0,-3 1 0,1 1 0,-1-2 0,0 3 0,-2-5 0,-1 3 0,0 1 0,3-2 0,-4 2 0,-1 0 0,-2 2 0,-1 2 0,0 5 0,0 6 0,-1 6 0,-3 0 0,1 4 0,-3-2 0,0 3 0,4 1 0,-1-1 0,0 1 0,-1 0 0,2-1 0,1 5 0,1 0 0,0-2 0,0-1 0,1 3 0,1-1 0,4-1 0,0-1 0,-2-2 0,3-2 0,0-1 0,-1 1 0,1 1 0,5 1 0,0-3 0,-4-3 0,0-5 0,1 0 0,1 0 0,2-2 0,0-1 0,-1 0 0,1-5 0,0-1 0,0-2 0,-1 0 0,-3 3 0,0 0 0,-5 4 0,1-4 0,2 6 0,-5-2 0,3 8 0,-3-2 0,1 6 0,2 2 0,-3-4 0,3 2 0,-3 1 0,1 1 0,2 2 0,-2-2 0,5-1 0,-2-1 0,0-5 0,-1 1 0,-2-7 0,5-2 0,0-2 0,-1-2 0,1 3 0,2-2 0,-3-1 0,-1-2 0,5-4 0,-4-1 0,2 2 0,0 1 0,-2-3 0,3 1 0,-2 0 0,-2 3 0,1 1 0,-4 2 0,2 1 0,0 5 0,-4 3 0,0 8 0,0 3 0,0 1 0,0 3 0,-1 1 0,-2-1 0,-1 2 0,-1-3 0,2 6 0,-1 1 0,2 1 0,-4 1 0,2 1 0,2-2 0,1-2 0,1 6 0,0-3 0,0 2 0,0 0 0,-2-2 0,0-1 0,-2-2 0,1-4 0,2-4 0,1 0 0,0-5 0,0-7 0,0-8 0,0-3 0,0 0 0,-5-6 0,-2-2 0,-5-4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30:59.881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0 142 12287,'0'-12'0,"0"0"0,2 1 0,2 0 0,3 2 0,3 1 0,2 4 0,0-4 0,1 1 0,3 0 0,-2-2 0,4 3 0,-1 1 0,-2 0 0,1 1 0,0 4 0,0-1 0,1-3 0,-4 3 0,3-3 0,-4 3 0,0 1 0,0 0 0,0-6 0,-1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31:00.160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0 71 12287,'12'0'0,"-4"0"0,-1-1 0,4-2 0,4 0 0,-2-7 0,7 2 0,1-2 0,1-7 0,2-1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31:01.281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153 1 12287,'11'0'0,"1"0"0,0 0 0,-1 0 0,1 0 0,0 0 0,-1 1 0,-4 3 0,4-3 0,-3 3 0,2-1 0,2 1 0,-1-1 0,1 3 0,-1 0 0,-4 1 0,4-3 0,-5 4 0,2 1 0,0 1 0,-5 2 0,1 0 0,-3 0 0,-1-1 0,0 2 0,-1 2 0,-3 0 0,-1 2 0,-5-2 0,2 0 0,-1-1 0,-1 4 0,-2-2 0,0 1 0,1 0 0,0 0 0,2-2 0,1 0 0,-1-1 0,3 4 0,-1-3 0,2-1 0,3 0 0,-4-3 0,2 1 0,2 0 0,0 0 0,2-1 0,0 0 0,0 1 0,2-4 0,2-1 0,4-2 0,-2 3 0,2-5 0,1 0 0,1 2 0,2-1 0,0-1 0,-5 0 0,1-1 0,2 2 0,-1 1 0,0-2 0,-2 2 0,3 1 0,-5-2 0,0 4 0,1 2 0,-5 4 0,3 1 0,-4 0 0,-4-2 0,-1-2 0,-5 3 0,2 0 0,-1 1 0,-1 5 0,-2-3 0,0 0 0,1 0 0,3 2 0,2-1 0,0-2 0,4 1 0,-4-1 0,2-4 0,2-1 0,2 1 0,4 0 0,2-2 0,6-2 0,-2-3 0,-2 1 0,3-5 0,-5 4 0,2-1 0,0 0 0,-6 1 0,2-1 0,-3 4 0,3 2 0,0 2 0,-1 0 0,-6-1 0,-2 1 0,-1 0 0,-3 0 0,-6-1 0,-2 3 0,1 0 0,-2 1 0,-1 3 0,2-4 0,-1 3 0,-3 1 0,-1-4 0,-3 3 0,-1-1 0,-2-1 0,-9 1 0,0-4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39.1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190 19 12287,'-12'-9'0,"3"7"0,2-5 0,0 14 0,0 7 0,-3 4 0,6 3 0,-8 0 0,0 3 0,1 4 0,4 4 0,-7 10 0,0 0 0,2 0 0,-4 3 0,9 1 0,2 3 0,3-2 0,-5 4 0,0-2 0,2-2 0,3-3 0,4-9 0,3-2 0,4-3 0,3-4 0,-5-10 0,7-2 0,2 3 0,3-8 0,2-2 0,0-5 0,0-4 0,0-5 0,0-5 0,0 1 0,-10-8 0,17 7 0,-4-9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39.3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1 273 12287,'2'-14'0,"5"3"0,7 1 0,7-6 0,7 4 0,9-2 0,10 0 0,0 0 0,9-7 0,0 0 0,-3 0 0,13 0 0,-10 0 0,9-9 0,-12-3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39.6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357 0 12287,'-21'0'0,"0"0"0,0 0 0,-7 7 0,0 0 0,3 0 0,1 3 0,3-6 0,0 10 0,0 0 0,0-2 0,0 7 0,0-5 0,3 4 0,4 3 0,2 7 0,7 0 0,-2-2 0,3-3 0,1 5 0,3 0 0,3-2 0,4-3 0,-3-2 0,10-2 0,3-3 0,1-2 0,3-2 0,0 2 0,0-5 0,0 1 0,0-8 0,3 5 0,1-5 0,3-2 0,0 0 0,-4 0 0,1 0 0,3 0 0,0 0 0,3-9 0,1-3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1:00.332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16 34 12287,'-10'2'0,"5"4"0,10-4 0,6 3 0,6-3 0,6-2 0,3 0 0,8 0 0,1 0 0,4 0 0,-1 0 0,7 0 0,0 0 0,-2 0 0,5-5 0,-3-1 0,2 2 0,-2 2 0,4-5 0,-14-2 0,6-8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39.8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9 126 12287,'-9'0'0,"9"-2"0,12-5 0,13 2 0,6-6 0,-1-1 0,0 0 0,15 5 0,-3-7 0,2-2 0,0-3 0,-2-2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40.2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84 567 12287,'-14'7'0,"0"0"0,0 0 0,-7-7 0,10-2 0,4-5 0,4-7 0,10-5 0,3-2 0,-1 0 0,0 0 0,-2-7 0,-4 0 0,1 0 0,3-2 0,0 4 0,-7-9 0,0 0 0,0 3 0,7-6 0,0 8 0,-2 0 0,-3-1 0,-2 3 0,0 7 0,0 0 0,0 7 0,0 0 0,3 10 0,4-3 0,-5 4 0,7 13 0,-9 4 0,0 4 0,0 3 0,0 3 0,0 1 0,3 6 0,4 1 0,-5 3 0,7 7 0,-2-2 0,0-5 0,7 5 0,-4-5 0,-1 2 0,0-2 0,5 2 0,-7-9 0,0-2 0,3-3 0,-8-2 0,17 0 0,-8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40.5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2 210 12287,'-2'-14'0,"9"3"0,12-1 0,9 0 0,7-2 0,14-7 0,9 0 0,10 0 0,-3 0 0,7-9 0,-9-3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6:56.4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336 22 12287,'-11'0'0,"1"-3"0,10-4 0,-9 5 0,7-7 0,-15 11 0,10 5 0,-7-2 0,7 9 0,0 0 0,-2-3 0,7 8 0,-8-5 0,3 5 0,0 2 0,-7 7 0,5 2 0,0 3 0,-1 4 0,-4 3 0,5 4 0,0 3 0,-1 2 0,-4 2 0,5-4 0,0 2 0,-1-3 0,1-1 0,2-3 0,-5 0 0,1 0 0,-1-3 0,7-4 0,-2-7 0,3-4 0,-6-3 0,3 0 0,3 0 0,1-10 0,3-1 0,0-13 0,0-4 0,0-4 0,0-10 0,3 0 0,4 0 0,-3-3 0,8-1 0,-3-3 0,-4 2 0,7-7 0,-1 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6:56.8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84 169 12287,'-9'-12'0,"-5"5"0,-5 2 0,-2-2 0,10 5 0,1-7 0,10 11 0,0 5 0,3-5 0,4 5 0,7-4 0,4-3 0,6 0 0,1 2 0,3 5 0,10-5 0,-6 5 0,3-4 0,0-3 0,3 0 0,8-3 0,3-1 0,-2-3 0,0-3 0,-1 6 0,3-3 0,-2 2 0,4-4 0,-2-1 0,-2 1 0,-3 0 0,-2-8 0,0 6 0,-2-3 0,-5 0 0,2 7 0,-9-5 0,-2 3 0,-3 4 0,-9 3 0,0 2 0,-9 0 0,4 2 0,-9 5 0,-9 5 0,-3 9 0,-9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6:59.6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399 820 12287,'0'-14'0,"0"0"0,-2-3 0,-5-1 0,4 4 0,-4 0 0,5 0 0,0-7 0,-5 0 0,4 7 0,-6 2 0,0 3 0,-3-5 0,-9 7 0,0 0 0,0 7 0,0 0 0,7 2 0,0 3 0,-2 4 0,-3 3 0,5 2 0,0 7 0,0 0 0,2 0 0,-4 0 0,7 2 0,-3 3 0,-4 2 0,4 0 0,1-5 0,-1 3 0,0 2 0,5 0 0,-4-7 0,1 0 0,3 0 0,7 0 0,0-10 0,3-1 0,1-13 0,3-4 0,7-4 0,-4-10 0,1 0 0,6 0 0,-1 0 0,0-3 0,-2-1 0,2-3 0,-4 0 0,2 7 0,2 0 0,-4 2 0,2 5 0,2 7 0,-4-2 0,2 2 0,-7 2 0,7 12 0,-7 5 0,5 9 0,-1-3 0,1-4 0,0 5 0,4-5 0,-2 5 0,2 2 0,3 0 0,2-3 0,0-4 0,0-2 0,0-7 0,0 2 0,-7 0 0,0-7 0,2-3 0,3-4 0,2-4 0,0-10 0,0-3 0,0-4 0,0 3 0,0-10 0,0-3 0,0-1 0,0-3 0,0 0 0,0 0 0,0 0 0,0-7 0,0 0 0,0 2 0,0 3 0,-2 2 0,-3 2 0,-2 3 0,2 2 0,1 9 0,-1-4 0,-2 2 0,2 0 0,-4 0 0,0 7 0,-3 0 0,-2 7 0,-5 2 0,5 3 0,-4 2 0,4 7 0,-14 0 0,-5 9 0,-9 5 0,0 5 0,0 2 0,0 0 0,2 0 0,3 0 0,2 0 0,2 7 0,-4 0 0,4-3 0,3-1 0,0-1 0,4 3 0,-2 2 0,2-3 0,1 8 0,-1 0 0,-2 2 0,2 0 0,3-3 0,2 6 0,-2-6 0,-5-1 0,4 4 0,-4-7 0,5-3 0,2-1 0,0-3 0,0 0 0,0 0 0,2 0 0,5 0 0,-4-10 0,6-1 0,0-10 0,-4 0 0,9 0 0,-2-3 0,4-4 0,-2-7 0,-7 3 0,7-3 0,-7 2 0,5-4 0,-3 2 0,0 7 0,-2-7 0,-4 7 0,4-7 0,-5-3 0,5 6 0,0-3 0,9 2 0,-4-4 0,0 2 0,6 0 0,-4-7 0,5 0 0,0 7 0,-3 0 0,-2 0 0,2 2 0,3-4 0,2 6 0,0-1 0,-7 6 0,0-2 0,0 5 0,-2 2 0,-3 2 0,-9 5 0,0 7 0,-7-2 0,-2 2 0,-3 2 0,-4 3 0,4-1 0,-2-1 0,-2-3 0,-3 2 0,0 3 0,3-1 0,2-1 0,-2-3 0,-3 0 0,-2 7 0,0 0 0,0 0 0,2 0 0,5 0 0,-4 0 0,4 0 0,4 0 0,3 0 0,5 0 0,2 0 0,2-10 0,5-4 0,7-4 0,5-3 0,2 0 0,0 0 0,0 0 0,0-3 0,0-1 0,0-3 0,0-7 0,-2 4 0,-3-1 0,-2-6 0,0 6 0,7-3 0,0-3 0,0-1 0,-2-3 0,-3 0 0,-2 2 0,2 5 0,-4-5 0,0 5 0,-1-4 0,1-3 0,-5 7 0,5 0 0,-3-3 0,7 8 0,-11-7 0,9 9 0,-9 2 0,2 12 0,-5 7 0,-2 5 0,0 2 0,0 0 0,2 0 0,3 0 0,2 0 0,0 0 0,-7 0 0,9 0 0,-4-10 0,9-4 0,2-4 0,-4-6 0,2-4 0,2-7 0,3-4 0,-5-3 0,0 0 0,2 0 0,3 0 0,2 0 0,0 0 0,0 0 0,0 0 0,-7 7 0,0 0 0,2 0 0,3 2 0,-5 0 0,0 8 0,2-3 0,3 0 0,2 7 0,-7 9 0,-2 5 0,-3 5 0,-2 2 0,-7 0 0,2-3 0,5-4 0,-4 5 0,4-5 0,-5 5 0,-2 2 0,0-7 0,0 0 0,0 2 0,0-4 0,0 2 0,0-10 0,0 6 0,0-13 0,0-4 0,0-4 0,0-10 0,2 2 0,5 5 0,-4-5 0,6 5 0,0-4 0,3-3 0,9 0 0,-7 9 0,0 5 0,-7 5 0,7 4 0,2 5 0,-6-2 0,-1 6 0,-2 1 0,0 0 0,9-5 0,-4 7 0,2 0 0,0-3 0,0 8 0,7-7 0,0-1 0,0 6 0,0-10 0,0-3 0,0-1 0,0-3 0,0-3 0,0-4 0,2-2 0,3-10 0,2 1 0,-2-6 0,-1-1 0,1 1 0,2-1 0,-2-3 0,4-7 0,-2 7 0,-5 2 0,-6 3 0,1 2 0,-6 0 0,2 2 0,0 5 0,-9-5 0,2 5 0,-5 5 0,-11 2 0,-5 14 0,-5 7 0,-2 5 0,0 4 0,0 3 0,0 2 0,0 7 0,0-5 0,0 0 0,0 1 0,0 6 0,0-4 0,2 2 0,5 0 0,-4-7 0,4 4 0,-3-1 0,3-6 0,-2-1 0,9-3 0,0 0 0,9-10 0,3-6 0,4-10 0,3-9 0,2 3 0,7-3 0,0-3 0,0-1 0,0-3 0,0 0 0,0 2 0,0 5 0,0 2 0,0 8 0,0-3 0,0 0 0,0 7 0,-2 2 0,-5 5 0,-7 7 0,2 7 0,-2 5 0,-2 2 0,-3-3 0,-2 6 0,0-1 0,0 3 0,0 4 0,0 3 0,0 4 0,0 3 0,0 2 0,-2 9 0,-3-2 0,-2 2 0,2-2 0,-4 3 0,2-10 0,0-3 0,-2-1 0,4-6 0,-7-4 0,1-7 0,-1-4 0,5-6 0,-7-4 0,-2-7 0,-1-7 0,1-7 0,4-7 0,3-4 0,-7-10 0,4-3 0,-2-1 0,0-6 0,7-1 0,-5-3 0,3 0 0,4 0 0,1 0 0,-1 2 0,-2 3 0,2 2 0,3 9 0,2-2 0,0 5 0,0 2 0,9 0 0,5 0 0,5 0 0,-5 7 0,0 0 0,2 0 0,3 2 0,2-4 0,2 6 0,3 1 0,2 0 0,0 2 0,-5 4 0,3-1 0,2-3 0,0 0 0,-7 7 0,0 0 0,0 0 0,0 0 0,0 0 0,0 0 0,-9 0 0,-3-10 0,-9-1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6:59.9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 76 12287,'-12'-21'0,"5"0"0,5 9 0,2-7 0,0 19 0,2-2 0,5 7 0,-4 11 0,6-4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01.8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22 967 12287,'-9'-12'0,"6"0"0,-4 5 0,5-4 0,2-10 0,0 0 0,0 0 0,2 0 0,3 0 0,2 0 0,7 0 0,-5-3 0,3-4 0,4-7 0,3-2 0,2-3 0,0 3 0,0 0 0,0-15 0,0 10 0,-2 0 0,-5 5 0,4-3 0,-4 5 0,3-2 0,-3 2 0,4-2 0,-6 6 0,2 1 0,0 0 0,-7 2 0,5 7 0,-3 0 0,-2 9 0,-7 3 0,0 11 0,0 5 0,0 7 0,0 5 0,-7 2 0,0 0 0,2 0 0,3 0 0,-5 0 0,0 0 0,2 0 0,3 0 0,2 0 0,0 0 0,0 0 0,0 0 0,7 2 0,2 0 0,1 1 0,-1-6 0,7-1 0,-4 4 0,2 0 0,0 0 0,-2-7 0,4 0 0,-4 2 0,-3 3 0,0-5 0,-4 0 0,2 2 0,0 3 0,-7 2 0,0 0 0,-9-3 0,-5-1 0,-5-3 0,-2 2 0,0-4 0,0 2 0,0 0 0,0-3 0,0 6 0,0-10 0,0 0 0,0 2 0,0-7 0,0 5 0,0-4 0,0-3 0,2-3 0,5-4 0,5 3 0,9-10 0,0-3 0,0 6 0,2-3 0,5-3 0,3 6 0,6-3 0,-2 0 0,2 2 0,3-7 0,2 8 0,0-1 0,0-4 0,0 9 0,0 0 0,0-3 0,0 8 0,2-7 0,3 2 0,2 0 0,2 0 0,-4 4 0,2-1 0,-2-3 0,-3 0 0,-2 7 0,0-3 0,0-4 0,0 5 0,0-5 0,-7 5 0,0 2 0,-9 0 0,4 0 0,-9 0 0,0 2 0,0 5 0,0 7 0,0 7 0,0 5 0,0 4 0,0 3 0,0-5 0,0 4 0,0-1 0,0-6 0,7 6 0,2-6 0,1-4 0,-1-4 0,7-6 0,-2 3 0,5-7 0,2-4 0,0-3 0,0-3 0,0-4 0,7-4 0,0-13 0,0-4 0,2-7 0,1-4 0,4-6 0,-7-1 0,-5-3 0,-2 0 0,0 9 0,0 3 0,0 2 0,-7 9 0,0-2 0,0 5 0,-2 2 0,-3 7 0,-7 2 0,5 3 0,-4 2 0,6 9 0,-9 5 0,0 7 0,0 12 0,0 4 0,0 3 0,0-5 0,0 4 0,0 1 0,0 0 0,7-5 0,2 4 0,1-1 0,-1-6 0,7-1 0,-2-6 0,3-1 0,-3-3 0,4-10 0,-4 3 0,5-4 0,2-3 0,0 0 0,0-5 0,0-7 0,0-9 0,0-7 0,2 0 0,3-4 0,2-1 0,0-7 0,-7 8 0,0-3 0,0 0 0,0 7 0,0-5 0,0 3 0,0 4 0,0-2 0,0 5 0,-3 4 0,-4 0 0,5 1 0,-5-1 0,2 3 0,-2 2 0,3 7 0,-8-5 0,3 3 0,2 2 0,7 7 0,-7 0 0,-3 2 0,-1 5 0,-3 5 0,-7 9 0,0 0 0,0 0 0,0 7 0,0 2 0,-3 3 0,-4 4 0,3 5 0,-10 7 0,-3 5 0,-1-1 0,4 15 0,0-3 0,-3 5 0,-1 3 0,-3 4 0,0-7 0,0 0 0,0 2 0,7-4 0,0 11 0,0 3 0,2-1 0,-4 6 0,6-17 0,1-5 0,0-7 0,2-6 0,7-13 0,0-4 0,0-7 0,0-12 0,0-2 0,0-11 0,0-3 0,0-12 0,0-16 0,2-9 0,3-10 0,2-9 0,0-4 0,2-13 0,3-1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02.2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64 148 12287,'0'-21'0,"-3"0"0,-4 0 0,3 7 0,-10 0 0,9 7 0,-4-5 0,-1 3 0,8 2 0,-7 7 0,18-7 0,5 0 0,5 2 0,2 3 0,2 2 0,5 0 0,-5 0 0,5 0 0,-4 2 0,-3 5 0,2 2 0,3 8 0,2-3 0,-3 2 0,-1 3 0,-3 2 0,0 0 0,0 0 0,-7-3 0,0-1 0,0-3 0,-3 2 0,-1 3 0,-10 2 0,0 0 0,0 0 0,-3 0 0,-4 0 0,-7 0 0,-4 0 0,-6-3 0,-1-1 0,-3-3 0,0-3 0,4 6 0,-1-6 0,-3-1 0,-7 4 0,7-7 0,2-3 0,3-1 0,2-3 0,0 0 0,2 2 0,5 5 0,5-5 0,-1 8 0,-1-10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03.4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358 85 12287,'0'-14'0,"0"0"0,0 9 0,0-4 0,-3 2 0,-4 0 0,-7 2 0,3 5 0,-1 7 0,0 7 0,1 5 0,-3-5 0,-7 0 0,0 2 0,0 3 0,0 9 0,0 0 0,0 0 0,0 2 0,0-4 0,0 9 0,0 0 0,0-3 0,7 6 0,2-8 0,3 0 0,4 1 0,3-3 0,2-7 0,0 0 0,9-10 0,5-4 0,5-4 0,2-3 0,0-3 0,0-4 0,0-7 0,-7-11 0,0-3 0,2 2 0,3 3 0,-1-5 0,-1 0 0,-6 2 0,-1 3 0,4 2 0,-7 0 0,-3 0 0,-1 0 0,-3 0 0,0 0 0,0 0 0,-3 2 0,-1 3 0,-6 4 0,-1 3 0,4-5 0,-5 4 0,3-1 0,-1 6 0,3-2 0,5 5 0,-7-1 0,9-4 0,9 3 0,5-8 0,5 0 0,2 1 0,0 6 0,0-4 0,0 2 0,0 0 0,7-7 0,2 7 0,0 2 0,1 3 0,4 2 0,-5 0 0,0 0 0,1 0 0,-3 2 0,-7 3 0,0 4 0,0 3 0,-3-5 0,-1 7 0,-6 2 0,-1 3 0,-3 2 0,-7 0 0,0 0 0,0 0 0,0 0 0,0 2 0,0 3 0,0 2 0,-7 0 0,-3-7 0,1 0 0,0 0 0,-1 0 0,6 0 0,-3 0 0,-10-10 0,15-4 0,-5-14 0,14-4 0,7-10 0,5 0 0,2 0 0,0-7 0,0 0 0,0 2 0,0 3 0,4 2 0,-1 2 0,-6 3 0,1 2 0,0 9 0,-1-4 0,-4-1 0,-2 8 0,-5-5 0,-5 14 0,5 7 0,-4 5 0,-3 9 0,0 0 0,0-3 0,0-1 0,-3 4 0,-1 2 0,-3 0 0,2 1 0,3-1 0,2-4 0,0 2 0,0-3 0,0-8 0,2-3 0,5 2 0,-2 0 0,6 1 0,1-6 0,0-1 0,-5-3 0,7-7 0,2 0 0,3-10 0,-1-4 0,-1-4 0,-3-3 0,0-7 0,7 0 0,0 0 0,0-3 0,-3 8 0,-1-5 0,-6 5 0,-1 2 0,4 0 0,-7 0 0,0-10 0,-7-1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1:04.234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1 277 12287,'17'-9'0,"0"-4"0,-1 5 0,1 1 0,0-1 0,0-5 0,5 9 0,1-5 0,-3 1 0,5 3 0,-1 5 0,0 0 0,1 0 0,-3 0 0,-5 0 0,0 0 0,0 0 0,-6 7 0,0 5 0,0 3 0,-1 1 0,3 9 0,-8 3 0,-1 2 0,-2-2 0,-2 9 0,0-1 0,0 3 0,0 2 0,-2-1 0,-4-5 0,-3 1 0,0-3 0,-4 5 0,5-12 0,-1 0 0,-4-3 0,3-5 0,-1-3 0,-2-4 0,6 4 0,-1-15 0,8 0 0,0-7 0,0-10 0,2-2 0,4-3 0,1 3 0,6-3 0,-2 3 0,2 2 0,1 0 0,-1 2 0,-2 2 0,2 2 0,0 5 0,0-3 0,-2 2 0,1 1 0,4 6 0,1 0 0,-5 2 0,-1 4 0,2 5 0,-4 6 0,1 3 0,-1 3 0,0-3 0,-3 5 0,5-1 0,0 0 0,-1 0 0,3 5 0,-6-5 0,1 0 0,-1 1 0,5-3 0,-7-5 0,-1 0 0,0-2 0,1-4 0,-1-6 0,7-10 0,-7-5 0,3-6 0,-1-1 0,0 0 0,7-5 0,-4-1 0,2 2 0,1 3 0,-3 1 0,4 0 0,-2 0 0,2 0 0,0 6 0,1 2 0,-3 1 0,2 5 0,2 1 0,2 2 0,-1 0 0,-1 2 0,-1 1 0,-3 5 0,2 1 0,-4 2 0,2 6 0,3-2 0,1-4 0,1 4 0,1-3 0,0 3 0,0 1 0,0-1 0,0-1 0,-1-5 0,1-2 0,0 5 0,0-7 0,0-1 0,0-2 0,-1-2 0,1 0 0,2 0 0,3 0 0,-3-8 0,5-3 0,-1-4 0,-1-2 0,6-1 0,-3-3 0,-1-3 0,0-3 0,-1 5 0,-4-6 0,-1 0 0,-1 2 0,4-4 0,-12 5 0,2 1 0,0 0 0,-7 1 0,2 7 0,-4-1 0,-2 0 0,-8 7 0,-3 5 0,-4 10 0,0 7 0,2 3 0,2 2 0,5-1 0,-3 3 0,-1 2 0,1 1 0,5 2 0,-1-3 0,3 1 0,2-1 0,0-2 0,2-2 0,1-1 0,3 1 0,7 0 0,-2-2 0,4-2 0,2-2 0,0-7 0,0 2 0,2-4 0,3-2 0,-1-2 0,5-4 0,0-5 0,0-4 0,0-9 0,4-4 0,-2-4 0,2-2 0,2-5 0,0-2 0,-2-2 0,-2-4 0,0-2 0,6-1 0,-2-1 0,-4 1 0,2 7 0,-8 1 0,-1 3 0,-3 0 0,-3 5 0,-2 8 0,-3 2 0,-3 3 0,-1 2 0,-6 2 0,0 6 0,0 0 0,-6 9 0,-1 2 0,-3 10 0,5 4 0,-5 3 0,1 0 0,0 0 0,5 0 0,-2 0 0,3 0 0,-3-1 0,4 9 0,-4 3 0,5 4 0,1 1 0,0 1 0,0 0 0,0-1 0,0 1 0,5 0 0,3 1 0,-1 3 0,1 1 0,3-2 0,-4-7 0,3-4 0,3-1 0,-4-3 0,1-5 0,-1-2 0,0-4 0,2 2 0,6-7 0,0 0 0,0-8 0,0-4 0,0-3 0,1-8 0,3-2 0,1-3 0,1-3 0,-4-5 0,1 4 0,3 2 0,-1-6 0,-5 4 0,0-2 0,0 0 0,-6 7 0,-2-1 0,-1 3 0,-5 2 0,-1 0 0,-2 0 0,0 6 0,-2 2 0,-3 1 0,-5 3 0,-6 5 0,-1 0 0,0 0 0,6 5 0,-1 1 0,9 7 0,-3-2 0,10-1 0,3-1 0,3-1 0,1-3 0,6-3 0,0 2 0,-1 1 0,7 1 0,1-6 0,0 0 0,1 0 0,5-2 0,-2-2 0,4-3 0,1-2 0,1 3 0,-2-5 0,-2-2 0,-2-2 0,-2 3 0,2 3 0,-5 0 0,-5-1 0,-3 5 0,-2-5 0,-1 3 0,-9 1 0,3 6 0,-12 0 0,-5 0 0,-4 8 0,-2 3 0,0 4 0,1 2 0,1 0 0,1-1 0,3 1 0,2 0 0,-2 0 0,3 0 0,1 0 0,5 5 0,-4 1 0,4-3 0,2-1 0,0-2 0,2 0 0,2-1 0,2 1 0,7 0 0,-2-2 0,4-4 0,2-3 0,1-8 0,3 0 0,1 0 0,1-2 0,-4-4 0,1-5 0,3-4 0,7-2 0,-4-2 0,2-1 0,0-3 0,-2-1 0,2 4 0,-5-3 0,-5 3 0,-1 1 0,0 2 0,0 2 0,0 4 0,-8-4 0,-1 5 0,-1 1 0,-5-6 0,3 4 0,-10 3 0,-6 3 0,1 3 0,1 4 0,0 3 0,-1 7 0,6 3 0,-3 1 0,1 1 0,1 0 0,-1 2 0,6 1 0,0 3 0,0-3 0,0 7 0,0-1 0,2 0 0,4-4 0,-3 3 0,9-5 0,1-3 0,2-4 0,-4-9 0,0 2 0,2-4 0,2-2 0,4-2 0,1-4 0,5-7 0,1-8 0,-4-5 0,5-9 0,-1-3 0,0-1 0,-5-8 0,10-3 0,-4-10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05.6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1249 12287,'0'-35'0,"0"0"0,2 0 0,3 0 0,2 0 0,9 0 0,-2-7 0,5 2 0,2 5 0,0-5 0,2 5 0,3-4 0,2-3 0,0 0 0,-7-3 0,0-4 0,0-7 0,0-4 0,0-3 0,0 2 0,0 5 0,-7-9 0,-3 9 0,-1 4 0,-6 6 0,6 13 0,-3 5 0,-3 5 0,-1 2 0,-6 11 0,-4 10 0,-2 3 0,-7 11 0,2 2 0,-3 3 0,6 4 0,-3 3 0,0 4 0,2 3 0,-4 4 0,6 10 0,1 4 0,0 3 0,-5-1 0,7 8 0,0-3 0,-3 1 0,8-1 0,-5-11 0,5-1 0,2-6 0,0 0 0,0-12 0,0-3 0,0-1 0,9-6 0,5-1 0,5-6 0,2-1 0,0-3 0,0-7 0,0-3 0,0-4 0,0-2 0,2-10 0,3 1 0,2-6 0,7-1 0,-5 4 0,0 0 0,1 0 0,4 0 0,-5 0 0,0 0 0,1 0 0,-3 0 0,-7 2 0,0 5 0,-7-2 0,0 9 0,-10 0 0,6 9 0,-10 5 0,0 7 0,0 5 0,0 2 0,0 0 0,2 0 0,5 0 0,-5 0 0,8 2 0,-3 3 0,0 2 0,9 0 0,-2-5 0,2 3 0,-2 2 0,5-3 0,-5-8 0,5-6 0,2-1 0,0-3 0,0-7 0,0 0 0,0 0 0,7-12 0,2-7 0,0-6 0,1-1 0,4-4 0,-5-1 0,0 1 0,0 0 0,5-1 0,-7 6 0,-2-3 0,-3 2 0,-9 3 0,-2 2 0,0 0 0,-1 0 0,-6 7 0,2 0 0,-5 9 0,-2 5 0,0 14 0,-2 5 0,-5 2 0,2 7 0,-6 0 0,-1 0 0,0 2 0,8-7 0,-6 8 0,3-3 0,0 0 0,0 7 0,7-7 0,0 0 0,0 2 0,3-9 0,1 2 0,6-6 0,1-1 0,3-7 0,7-2 0,0-4 0,0-3 0,0-3 0,0-4 0,-2-4 0,-3-10 0,-2-3 0,3-4 0,-6 5 0,1-5 0,-3 5 0,-4 2 0,-3-7 0,-2 0 0,0 2 0,0 3 0,-7 2 0,-2-3 0,-3-1 0,-4-3 0,-3 2 0,-2 10 0,0 4 0,0 3 0,0-5 0,0 7 0,0 2 0,7 3 0,3 4 0,-1 5 0,0 7 0,8-2 0,-3 2 0,4 2 0,3 3 0,0 2 0,0 0 0,10-3 0,6-1 0,7-6 0,5-1 0,10 4 0,-3-7 0,4-3 0,3-1 0,7-3 0,3-3 0,1-1 0,6-3 0,-1-10 0,0 3 0,-2-7 0,3-7 0,-6 3 0,3-8 0,0 0 0,-2 1 0,4-1 0,-6-4 0,-1 4 0,0 3 0,-9 2 0,-9 4 0,-3-1 0,-4-3 0,-5 0 0,-7 7 0,-7 0 0,2 0 0,-2 0 0,0 9 0,-16 5 0,-3 14 0,1 7 0,-8 7 0,5 5 0,-5 2 0,-2-3 0,0 8 0,0 2 0,0 5 0,0 2 0,3 7 0,1 0 0,6-3 0,1-1 0,-4 4 0,7 0 0,3-3 0,1-1 0,3-3 0,0-3 0,3-4 0,4-7 0,-3 0 0,10-4 0,3-8 0,1-4 0,3-5 0,0-7 0,3-3 0,4-4 0,-3-7 0,10-11 0,3-8 0,1-7 0,3 10 0,3-14 0,1 2 0,3 2 0,0-14 0,-9 12 0,-5-2 0,-7 0 0,2-8 0,-2-4 0,-2-4 0,-3-3 0,-2 0 0,0 2 0,-2 7 0,-5 12 0,2 10 0,-9 11 0,0 2 0,3 5 0,-8 7 0,5 14 0,-12 7 0,-4 14 0,-3 7 0,-4 5 0,-3 4 0,1 3 0,1 4 0,3 3 0,0-1 0,-4 6 0,1-3 0,3 2 0,3-4 0,-6-1 0,3-1 0,-2-6 0,7 6 0,2-3 0,2-3 0,-2-1 0,5-13 0,-5-1 0,4-3 0,3 0 0,3-7 0,4-7 0,4-10 0,8 1 0,-5-10 0,5-6 0,-5-13 0,4-1 0,3-3 0,7-7 0,0 4 0,-2 1 0,-3 0 0,5-5 0,0 7 0,-2 2 0,-3 3 0,1 2 0,1 2 0,1 3 0,-7 2 0,2 9 0,-7-2 0,4 5 0,-4 2 0,0 0 0,-9 9 0,4 5 0,-2 5 0,0 2 0,0 0 0,-4 0 0,1 0 0,3 0 0,3 0 0,-6 0 0,6 0 0,1 0 0,1-7 0,4-3 0,-2-1 0,3-6 0,-6-1 0,3-3 0,3 0 0,1 0 0,1-10 0,-3-4 0,-2-4 0,3-3 0,1-7 0,3-3 0,0-1 0,0-3 0,0-7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05.8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72 1 12287,'-21'0'0,"0"0"0,7 0 0,0 0 0,12 2 0,2 3 0,12 2 0,9 0 0,7-7 0,7 0 0,4 0 0,13 0 0,4 0 0,4 0 0,3 0 0,10 0 0,-8 0 0,7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08.1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588 232 12287,'0'-21'0,"0"0"0,0 0 0,0 0 0,0 7 0,0 0 0,0-3 0,0 6 0,0-3 0,0 7 0,0-7 0,0 9 0,-9-4 0,-5 9 0,-5 0 0,-2 0 0,0 9 0,-2 5 0,-3 5 0,-2 2 0,-9 0 0,2 2 0,-2 3 0,2 2 0,-3 7 0,8-7 0,0 0 0,-1 2 0,-4-7 0,7 8 0,3-3 0,1 0 0,10-3 0,3-8 0,1-3 0,6 2 0,1 3 0,3 2 0,0 0 0,10 0 0,4 0 0,7 0 0,7 0 0,-3 0 0,8 0 0,-3 0 0,-4 0 0,4 0 0,-2 0 0,-2 0 0,-3 0 0,-4 0 0,-5 0 0,-7 0 0,-5 0 0,-2 0 0,-2-10 0,-5-1 0,-7-3 0,-5 0 0,-2 0 0,-2-10 0,-3-1 0,-2-3 0,0-3 0,7 6 0,0-6 0,0-1 0,0-1 0,0-4 0,0 2 0,7 2 0,0-2 0,10-5 0,4 17 0,14-5 0,4 5 0,3 2 0,0 7 0,0 0 0,3 0 0,4 2 0,-3-7 0,10 8 0,3-3 0,1 0 0,6 0 0,1-7 0,6 0 0,1 0 0,1-3 0,4-1 0,-4-6 0,-3-1 0,-4 4 0,-10-7 0,-4 0 0,-3 2 0,-2-7 0,-7 5 0,0-2 0,0 2 0,0-5 0,0 5 0,-9-4 0,-5-3 0,-5 9 0,1 3 0,4 9 0,-5 9 0,5 5 0,-2 5 0,-1 2 0,3 0 0,10 0 0,-6 0 0,3 0 0,0 0 0,0 2 0,10 3 0,1-1 0,3-6 0,7 2 0,-4-7 0,-1 2 0,0-2 0,8-4 0,-3-10 0,2 0 0,-2 0 0,2 0 0,-6-3 0,1-4 0,6-7 0,-6-4 0,3-1 0,0 0 0,-2-2 0,4 5 0,-9-12 0,-2 7 0,-3 7 0,3-5 0,-3 5 0,-7-4 0,-4-3 0,2 0 0,-7 0 0,-2 0 0,-3 7 0,-2 0 0,-2 2 0,-5-2 0,-7 7 0,2 5 0,-2 4 0,0 5 0,2 7 0,-6-2 0,4 2 0,-5 2 0,-2 3 0,0 2 0,0 0 0,0-3 0,0-4 0,0 10 0,0-6 0,0 6 0,7-6 0,3 10 0,1-4 0,3-10 0,7 0 0,3-10 0,1 1 0,3-10 0,10-4 0,-3-7 0,4 2 0,3-3 0,7-1 0,0-3 0,-2 0 0,-3 0 0,5-7 0,2 0 0,1 2 0,-1 3 0,5-5 0,-7-3 0,0 1 0,2 0 0,-6-8 0,4 3 0,-3-4 0,3-3 0,-4-7 0,4 0 0,-5 2 0,-2 3 0,-7 9 0,0 0 0,0 0 0,-2 2 0,4 3 0,-9 9 0,0 0 0,-9 9 0,-5 5 0,2 5 0,-7 4 0,1 3 0,-1 2 0,5 7 0,-7-5 0,0 3 0,2 4 0,-4 3 0,7 4 0,-1 3 0,1 2 0,-5 2 0,7-2 0,0 7 0,-2 5 0,6 2 0,-4 0 0,5 0 0,2 0 0,0 0 0,0 0 0,0-3 0,0-4 0,7 5 0,2-7 0,1-1 0,-1-4 0,7 3 0,-2-3 0,3-3 0,-3-1 0,4-3 0,-4 0 0,3 0 0,-3 0 0,4-7 0,-4-3 0,5 1 0,2 0 0,0-8 0,0 3 0,0-4 0,0-3 0,2 0 0,3-3 0,2-1 0,-2-3 0,4-10 0,0 3 0,1-4 0,-1-3 0,5 0 0,-7 0 0,0-3 0,2-4 0,-6 5 0,4-5 0,-5 5 0,-2 2 0,0-7 0,-2 0 0,-3 0 0,-2-3 0,-2 8 0,2-5 0,-5 5 0,0 2 0,-6 0 0,4 0 0,-5 0 0,-2 7 0,0 0 0,0 9 0,-9-2 0,-5 14 0,-3 5 0,3 9 0,5 0 0,0 0 0,4 0 0,-7 2 0,1 3 0,-1 2 0,7 7 0,-4-5 0,2 0 0,0 1 0,0 4 0,7-5 0,0 0 0,0 1 0,0 4 0,0-7 0,2-3 0,5-1 0,-2-10 0,9-3 0,2-1 0,-4-3 0,2-7 0,2 0 0,3 0 0,2-3 0,0-4 0,2-7 0,5-4 0,-2-3 0,7-3 0,-1-1 0,1-3 0,0 0 0,4 4 0,-4-1 0,-3-3 0,7 0 0,-4 7 0,2 0 0,0 0 0,-7 2 0,5 3 0,-3 4 0,-4 3 0,-3 2 0,-2 7 0,0 0 0,0 0 0,0 0 0,0 0 0,-2 2 0,-5 5 0,4-2 0,-6 9 0,2 2 0,0 3 0,0 2 0,5 0 0,-5 0 0,-5 0 0,-9 0 0,0 0 0,0 0 0,-2-3 0,-5-1 0,-7-3 0,-5 0 0,-2 4 0,0-1 0,0-3 0,-9-7 0,-5 4 0,-7-1 0,-7-6 0,4-1 0,-6-3 0,0 0 0,-12-10 0,-12-1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08.4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42 106 12287,'-11'-10'0,"-6"6"0,10-10 0,3-3 0,1 6 0,3-3 0,3 9 0,1-4 0,3-1 0,3 8 0,-3-5 0,7 5 0,-5 2 0,10 9 0,-8 3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12.6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105 1059 12287,'-21'19'0,"3"-3"0,1-2 0,3 3 0,10 1 0,-13-4 0,10 0 0,0-9 0,7 4 0,0-9 0,0-2 0,3-5 0,4-7 0,4-5 0,10-4 0,0-3 0,0-2 0,2-9 0,3 0 0,4-8 0,3-4 0,2-7 0,7 5 0,-2 0 0,-5-1 0,4 3 0,-6 7 0,0 0 0,-5 0 0,2 0 0,-2 0 0,0-2 0,2-5 0,-9 5 0,3-5 0,-8 5 0,0 2 0,-4 2 0,0 5 0,-3 7 0,-4 5 0,-1 9 0,3 0 0,-4 11 0,4 3 0,-7 3 0,-5 11 0,-4 4 0,-3 8 0,0 0 0,-4 6 0,2 1 0,-2 0 0,-3 2 0,-2 7 0,2 0 0,5-1 0,-4 1 0,4 0 0,-5 3 0,-2 4 0,7-5 0,2 7 0,3-2 0,4 0 0,3 3 0,2-6 0,0 1 0,0-7 0,0 2 0,2-10 0,5 1 0,7-5 0,-2 2 0,2-2 0,0-2 0,-2-3 0,-1-2 0,-6 0 0,2 0 0,0-7 0,-9 0 0,-5 3 0,-5-6 0,-9 1 0,0 0 0,0-1 0,0-6 0,0 2 0,0-5 0,0-2 0,-7 0 0,0 0 0,2 0 0,3 0 0,2-2 0,0-5 0,2 2 0,5-9 0,7 0 0,14-7 0,7 0 0,-2 7 0,4 0 0,5 0 0,5 3 0,2-8 0,-5 7 0,3-2 0,2 0 0,2 3 0,-2-6 0,5 6 0,0 1 0,4-6 0,-7 4 0,3-2 0,4 0 0,-6 0 0,-1-4 0,-2 1 0,0 3 0,7 3 0,-7-6 0,-2 6 0,-3 1 0,-9-4 0,0 7 0,2 3 0,-6-8 0,-1 10 0,-11-8 0,-3 13 0,-2 4 0,-9 4 0,4 10 0,0 0 0,1-2 0,6-3 0,-2-2 0,2 3 0,3 4 0,2 4 0,0 6 0,0 1 0,0-6 0,0 4 0,2-2 0,5 0 0,-2 0 0,9-9 0,2-3 0,3-2 0,2-9 0,0 2 0,0-5 0,0-2 0,7-2 0,2-5 0,1-7 0,-1-5 0,0-4 0,-4-3 0,4-4 0,3-3 0,-7 1 0,4-6 0,-2 3 0,0-2 0,0 4 0,-7 1 0,0 1 0,0 6 0,-7-3 0,-2 4 0,-3 6 0,-2 1 0,-7 6 0,-2 1 0,-3 13 0,-2 4 0,0 4 0,7 10 0,0 0 0,0 0 0,0 3 0,0 1 0,0 3 0,0-2 0,0-3 0,2-2 0,5 0 0,7 0 0,-2-2 0,2-5 0,2-5 0,3 1 0,2-8 0,0 5 0,0-7 0,0-7 0,0-5 0,-2-9 0,-3 0 0,-2 0 0,0-7 0,7-2 0,0-3 0,0-4 0,-2 4 0,-3 1 0,-2-1 0,2 0 0,-4 8 0,0-3 0,-1 7 0,1 7 0,-5-3 0,5 8 0,-3-3 0,-2 8 0,-5 1 0,3 13 0,2 1 0,-2 6 0,-3 1 0,-2 3 0,0 0 0,0 0 0,0 0 0,2 3 0,3 1 0,2 3 0,0 10 0,-7-3 0,0 4 0,0 3 0,0 7 0,0 0 0,0 0 0,0 3 0,0 1 0,0 10 0,-2 0 0,-5 0 0,2 7 0,-7 5 0,1 2 0,-1 2 0,5 5 0,-5-14 0,1-2 0,-1-3 0,7-11 0,-4-5 0,2-7 0,0-7 0,0-5 0,5-11 0,-3-3 0,-2-2 0,0-9 0,7 2 0,0-16 0,0-10 0,0-7 0,0-4 0,0 2 0,0-7 0,0-5 0,0-9 0,0-2 0,0-5 0,0-9 0,-2-5 0,-3-10 0,-2 3 0,2-2 0,-4 4 0,2 3 0,2 4 0,3 8 0,2 11 0,0 0 0,0 7 0,0 7 0,7-3 0,2 8 0,1 0 0,-1-1 0,7 1 0,-2 4 0,5-2 0,2 3 0,0 1 0,0 6 0,0 4 0,0 4 0,0 3 0,0 0 0,0 3 0,2 1 0,5 3 0,-4 0 0,6 0 0,0 0 0,-4 10 0,7 1 0,-1 3 0,1 0 0,-7 0 0,2 7 0,-5 0 0,-2 0 0,-2 0 0,-3 0 0,-4 0 0,-3 0 0,-2 0 0,-7 0 0,0 0 0,0 0 0,-9 0 0,-5 0 0,-7-2 0,-7-5 0,2 5 0,-9-5 0,-2 2 0,-3-2 0,-4 5 0,-3-8 0,-4 3 0,-3 0 0,7-7 0,-2 5 0,7-3 0,7-4 0,5-3 0,9-2 0,0 0 0,0 0 0,9 0 0,12-9 0,12-3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13.3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316 64 12287,'-7'-14'0,"0"0"0,0 7 0,7-7 0,-9 9 0,6-4 0,-6 11 0,9 5 0,-7 5 0,0 11 0,2 5 0,1-5 0,-1 8 0,-4-3 0,-3 0 0,7 13 0,-4-1 0,2 2 0,0 5 0,-7 9 0,7 2 0,2 7 0,3 5 0,-5 19 0,-2 0 0,-1 4 0,1-2 0,-5-7 0,5-7 0,-1-7 0,1-5 0,-5-4 0,5-3 0,-1-4 0,1-3 0,-5-4 0,5-10 0,-1-4 0,1-3 0,2-9 0,7-7 0,0-11 0,0-6 0,0-15 0,9-13 0,3-20 0,9-3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14.0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 63 12287,'-21'0'0,"0"0"0,9 0 0,3 0 0,9 0 0,9 0 0,5 0 0,5 0 0,4 0 0,3 0 0,2 0 0,-2 0 0,-3 0 0,0 3 0,3 1 0,2 3 0,0 7 0,-7-4 0,-2 1 0,-5 6 0,4-1 0,-6 0 0,2-2 0,0 3 0,-9 1 0,4 6 0,-2 1 0,0 3 0,0 0 0,-7-4 0,-2 1 0,-5 3 0,2 7 0,-9-4 0,-2-1 0,-3 0 0,-9 5 0,0-7 0,2 0 0,3 3 0,2-15 0,0 5 0,0-2 0,0-3 0,0-2 0,7-5 0,0-9 0,9-2 0,1-3 0,8-2 0,1-11 0,9-1 0,2-9 0,3-5 0,9-2 0,0-7 0,0 0 0,2 0 0,1-7 0,6 0 0,-4 3 0,-3 1 0,5 3 0,-7 3 0,-2 4 0,-3 7 0,-2 4 0,0 3 0,-2 0 0,-5 0 0,2 7 0,-9 0 0,0 10 0,-9-6 0,-3 13 0,-4 4 0,-3 7 0,0 4 0,-4 3 0,2 0 0,-2 0 0,4 3 0,-2 4 0,0 4 0,2 1 0,-4 14 0,7-5 0,-1 2 0,1 0 0,2 5 0,7 0 0,0-2 0,0-3 0,0-9 0,2-2 0,5-5 0,7-9 0,5-1 0,4-11 0,3-2 0,2-3 0,9-11 0,-2-7 0,5-10 0,2-16 0,0-12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14.3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274 0 12287,'-21'0'0,"7"0"0,0 0 0,7 0 0,-7 0 0,0 0 0,-5 3 0,5 4 0,-4 2 0,6 7 0,-2-2 0,0 3 0,2 8 0,-4 3 0,2 0 0,-2 3 0,4-1 0,0 7 0,3-2 0,4 3 0,3 1 0,2 3 0,0-2 0,0-5 0,2 5 0,3-8 0,4 1 0,3-5 0,2-12 0,7-4 0,2-3 0,5-4 0,-4-3 0,15-11 0,-6-3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14.6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211 0 12287,'-14'3'0,"0"4"0,-3 7 0,8 4 0,0 3 0,-1 0 0,-4 0 0,-2 3 0,0 1 0,2 6 0,-3 1 0,6 3 0,-1 7 0,0 0 0,1 0 0,6 0 0,-2 0 0,5 0 0,2 0 0,0 0 0,2-2 0,5-5 0,7-7 0,-2-5 0,2-4 0,2-5 0,3-7 0,-5-5 0,0-2 0,2-2 0,3-5 0,-1-12 0,-1-9 0,-3 3 0,0-8 0,7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14.8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42 12287,'-12'10'0,"3"-6"0,9 10 0,0-7 0,2 5 0,5-3 0,7 5 0,12-4 0,2 1 0,2-6 0,-2 2 0,7-5 0,5-2 0,2-2 0,0-5 0,0-5 0,0 1 0,0-10 0,0 0 0,0-10 0,0-11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1:04.676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85 34 12287,'-17'0'0,"0"0"0,8 0 0,0-5 0,3-1 0,4 0 0,-5-1 0,7 5 0,0-6 0,-8 8 0,-1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15.2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22 12287,'9'-12'0,"5"5"0,-2 5 0,2 2 0,2 0 0,3 7 0,2 2 0,0 5 0,0 9 0,-7-2 0,0 7 0,2-5 0,3-2 0,-1 3 0,-1 1 0,-6 3 0,-1-2 0,4 7 0,-7-1 0,-3 3 0,-1 0 0,-3 0 0,0 7 0,0 0 0,0 0 0,-10-2 0,-4-3 0,-4-4 0,-3-3 0,2 5 0,3-7 0,2 0 0,-3 3 0,1-15 0,0 5 0,2-2 0,0-3 0,-7-2 0,0-5 0,0-9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15.4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84 12287,'21'0'0,"0"-2"0,0-3 0,2-2 0,5 3 0,-5-1 0,5 0 0,-2-2 0,2 3 0,-2 1 0,6 3 0,1-2 0,0-5 0,-8 5 0,6-5 0,-3 4 0,0 3 0,0 0 0,-7 0 0,0 0 0,0 0 0,-7 0 0,0 0 0,0-9 0,7-3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16.3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211 145 12287,'0'-21'0,"-3"0"0,-4 0 0,5 1 0,-7 6 0,9 0 0,0 7 0,-3-5 0,-4 3 0,3 4 0,-8 12 0,0 7 0,1 5 0,4 2 0,-5 2 0,0 2 0,1 3 0,-1 7 0,-4-4 0,4 1 0,3 6 0,-5 1 0,7 3 0,2 0 0,3 0 0,-5 7 0,0 0 0,2-4 0,3-8 0,2 0 0,0-9 0,0-2 0,9-12 0,5-9 0,5-10 0,2-7 0,0-11 0,0-3 0,0-2 0,7-9 0,0 2 0,-3-2 0,-1 2 0,4-3 0,0 8 0,-3 0 0,-1-1 0,-3 3 0,0 7 0,0 3 0,0 4 0,0-3 0,0 10 0,0 0 0,0 7 0,-7 10 0,-3 6 0,1 10 0,0 9 0,-1 4 0,6 3 0,-6 0 0,-1 0 0,-1 10 0,-4 4 0,2 4 0,-3 3 0,-1-2 0,-3-3 0,0-4 0,0-3 0,-3 3 0,-4-10 0,-7-4 0,-4 0 0,-3-8 0,0 1 0,0-3 0,0-6 0,0-8 0,0 0 0,0-9 0,0-2 0,0-5 0,0-7 0,0-7 0,0-5 0,0-2 0,0-2 0,0-3 0,0-2 0,2-7 0,5 5 0,5-3 0,-1-4 0,8-3 0,-5-4 0,5-3 0,2-2 0,9 0 0,5 10 0,5 1 0,2 3 0,2 3 0,3-3 0,4 4 0,3 1 0,2 7 0,7-8 0,0 3 0,0 0 0,0 0 0,0-2 0,0-3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16.6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358 22 12287,'-14'-7'0,"0"0"0,0 0 0,-7 7 0,0 2 0,2 5 0,3 5 0,2-1 0,0 15 0,-10-5 0,-1 5 0,-3 4 0,0 0 0,9 7 0,3-2 0,2 3 0,2 1 0,-4 3 0,4 0 0,3 0 0,2 0 0,7 0 0,2 0 0,5 0 0,-2-9 0,11-5 0,5-5 0,5-2 0,4-9 0,-2-5 0,5-5 0,-1-2 0,8-2 0,-5-5 0,2-9 0,-2-10 0,14-7 0,-4-9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16.9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211 22 12287,'-3'-12'0,"-4"5"0,-4 5 0,-10 4 0,0 5 0,7-2 0,0 9 0,0 2 0,2 2 0,-7 3 0,5 0 0,-2 0 0,2 0 0,2 7 0,8 3 0,-3-1 0,2 0 0,3 5 0,4-4 0,3-1 0,2 0 0,9-2 0,-4-4 0,2-1 0,0-2 0,0 2 0,7-16 0,0 0 0,0 3 0,0-8 0,0 5 0,0-7 0,0-7 0,0 2 0,-3-9 0,-4-2 0,5-3 0,-7-2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17.1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0 12287,'-12'0'0,"3"0"0,11 0 0,5 0 0,5 7 0,9 0 0,0-2 0,0-3 0,2-2 0,3 0 0,2 0 0,0 0 0,-5 0 0,5 0 0,-5 0 0,8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17.4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148 1 12287,'21'0'0,"0"2"0,0 5 0,0 7 0,0-2 0,-3 2 0,-1 2 0,-3 3 0,-3 1 0,6 4 0,-6 1 0,-1 3 0,-1 3 0,-4-6 0,2 6 0,-3 1 0,-1-4 0,-3 7 0,0 3 0,0 1 0,-10 1 0,-4-3 0,-4-2 0,-3 3 0,-7-1 0,0 0 0,0-4 0,-3-3 0,8-2 0,-5-7 0,2-2 0,-2-5 0,12 2 0,-5-9 0,2-2 0,1-3 0,-3-2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17.9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378 43 12287,'-7'-14'0,"0"0"0,0 9 0,7-4 0,0 11 0,0 5 0,-2 7 0,-5 5 0,5 11 0,-5 5 0,4 5 0,3 2 0,-2 2 0,-3 5 0,-2 5 0,3-1 0,-1 15 0,0-5 0,-2 2 0,3 0 0,1 5 0,1 3 0,-5 4 0,-7 9 0,2 7 0,6-39 0,-2 0 0,1 0 0,-2-1 0,0 0 0,-1-1 0,0-1 0,-1-2 0,-10 35 0,3-2 0,4-5 0,-5-7 0,7-12 0,-2-4 0,0-3 0,10-4 0,-6-10 0,3-4 0,0-3 0,0-9 0,7-7 0,-7-11 0,0-6 0,3-15 0,-8-22 0,0-14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18.9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1029 1 12287,'-21'0'0,"7"0"0,3 2 0,1 5 0,-6-2 0,2 9 0,-5-3 0,-2 6 0,0-6 0,0-1 0,-7 6 0,-2-2 0,-3 5 0,-4 2 0,-3 0 0,-4 2 0,-3 3 0,-2 1 0,-9 4 0,4-6 0,-2 3 0,0-2 0,10 4 0,-3 1 0,4-1 0,3 0 0,3 5 0,4-7 0,7-2 0,4-3 0,13-2 0,4 0 0,4 0 0,6-9 0,4-3 0,7-2 0,4 0 0,13 3 0,4-6 0,4 6 0,3 1 0,0 3 0,3 7 0,1 0 0,3 0 0,7 0 0,-4 0 0,-1 0 0,0 0 0,5 7 0,-7 0 0,-2-2 0,-3-3 0,-2 5 0,-2 0 0,-5-2 0,-7-3 0,-5-2 0,-2-2 0,-2-3 0,-5-2 0,2-7 0,-6 5 0,1-3 0,-6-2 0,4 3 0,-9 1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19.2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12287,'21'3'0,"0"4"0,3-3 0,4 10 0,7 0 0,4-2 0,3 4 0,3-6 0,1 1 0,3 6 0,10 1 0,-3 3 0,4-2 0,3-5 0,-2 9 0,-5-6 0,-5-1 0,1 3 0,-8-10 0,17 10 0,-8-8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1:04.937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 68 12287,'7'-11'0,"4"-1"0,6 7 0,4-5 0,1 1 0,-1 0 0,5 5 0,2-2 0,2 4 0,-2 2 0,9 0 0,-1 0 0,3 0 0,2 0 0,8 0 0,2 0 0,-1 0 0,8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21.5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563 164 12287,'0'-21'0,"0"0"0,0 0 0,0 0 0,0 0 0,0 0 0,-2 9 0,-5 3 0,-7-1 0,-5 8 0,-2-3 0,0 10 0,0 0 0,0 9 0,0 2 0,0 3 0,-7 2 0,-2 0 0,0 0 0,-1 0 0,-4 7 0,5-1 0,0-1 0,-1-3 0,1-2 0,4 0 0,-2 0 0,3 0 0,11 0 0,7 3 0,4 4 0,3-5 0,0 5 0,3-2 0,4 2 0,7-5 0,11 7 0,3 1 0,-2 4 0,4-3 0,1 1 0,-1 0 0,0-1 0,-4-4 0,-10 5 0,-4-3 0,-3-4 0,-2-3 0,-7 1 0,0 4 0,-9-5 0,-5 3 0,-5-10 0,-2-9 0,-2 2 0,-3-2 0,-2-2 0,3-3 0,1-2 0,3-2 0,0-3 0,0-2 0,3-9 0,1 2 0,3-5 0,10-2 0,-1 0 0,10 0 0,6 0 0,13 0 0,4 0 0,7 0 0,-3 0 0,3 0 0,3 0 0,1 0 0,3 3 0,-2 1 0,-3 3 0,-2-2 0,0 4 0,5 1 0,-3 1 0,-2 6 0,-9 1 0,2 3 0,-5 0 0,-2 0 0,0 3 0,-2 4 0,-3 7 0,-2 4 0,-9 3 0,2 3 0,-5 1 0,-2 3 0,0 7 0,0-4 0,0-1 0,0 0 0,0 5 0,0-7 0,0-2 0,0-3 0,0-9 0,3 0 0,4 3 0,-3-1 0,10-2 0,-7-5 0,7-9 0,3 0 0,1 0 0,3-2 0,0-5 0,0-7 0,7-5 0,3-2 0,-1-2 0,0-5 0,8 5 0,-6-8 0,3 3 0,0 0 0,-9-2 0,4 4 0,-2-2 0,0 3 0,0 1 0,-9 3 0,-3 3 0,-2 4 0,-7-5 0,7 5 0,-9 5 0,2 2 0,-14 14 0,4 4 0,-4 10 0,5 0 0,2 0 0,-7 0 0,0 3 0,2 1 0,3 3 0,4 7 0,3-7 0,4-2 0,3-3 0,-5-2 0,7 0 0,2 0 0,3 0 0,2-7 0,0-2 0,2-3 0,5-4 0,-4-3 0,6-4 0,0-5 0,5-7 0,-2-7 0,2-5 0,2-4 0,3-3 0,0-2 0,-3-7 0,-4 3 0,-3 4 0,0-3 0,-4 8 0,2 0 0,-2-1 0,-10 3 0,-4 7 0,-1 3 0,1 4 0,-5-3 0,7 10 0,-9 0 0,4 10 0,-9 4 0,0 7 0,0-3 0,0 3 0,0 3 0,0 1 0,0 3 0,0 0 0,2 3 0,5 4 0,-4-5 0,6 5 0,-2-5 0,0-2 0,0-7 0,-5 0 0,5 3 0,-4-6 0,6 1 0,0-3 0,-6-2 0,6-7 0,-9-2 0,0-5 0,0-5 0,0-2 0,0 0 0,0 10 0,9-15 0,-6 14 0,6-6 0,0 1 0,-6 1 0,4 2 0,-5 5 0,-2-10 0,0 5 0,0 5 0,0-8 0,0 8 0,-2-3 0,-5-2 0,4 0 0,-6 7 0,9 0 0,-2-7 0,-5 0 0,4-2 0,-4 2 0,5-7 0,2 2 0,0-2 0,0-2 0,-2 0 0,-3-1 0,-2 3 0,-2 7 0,2-7 0,4 7 0,-6-4 0,0 1 0,6 6 0,-4 11 0,-2 4 0,2 10 0,2 0 0,-4 10 0,0 4 0,-3 4 0,-4 3 0,4 10 0,-2 4 0,-2 2 0,-3-2 0,-2 12 0,0-5 0,0 4 0,0 6 0,0 1 0,0 13 0,2-1 0,5-2 0,3 2 0,6-16 0,-2-4 0,2-8 0,3-9 0,2-14 0,2-7 0,5-5 0,-4-2 0,8-9 0,-6-7 0,2-12 0,-2-14 0,-1-3 0,1-13 0,2-5 0,-2-5 0,-3-11 0,-2 2 0,0-5 0,0-2 0,0-2 0,2-3 0,3-2 0,2 3 0,0-8 0,-5 0 0,3 1 0,2 4 0,7 4 0,-5 6 0,1 4 0,-1 7 0,7 4 0,-4 3 0,2 3 0,0 4 0,7 4 0,7 10 0,-2 0 0,-3 0 0,-2 7 0,0 3 0,2-1 0,5 0 0,-4 8 0,4-3 0,-5 4 0,-2 3 0,2 0 0,3 0 0,2 3 0,-2 4 0,-3-3 0,0 8 0,1 0 0,-3-1 0,4 3 0,-13 10 0,0 1 0,-5 3 0,-5 3 0,-2-6 0,0 3 0,0-2 0,-2 4 0,-5-2 0,-7-2 0,-5-3 0,-2 1 0,-2 1 0,-3 3 0,-2-2 0,-7-3 0,5-4 0,-3-3 0,-4-2 0,4-7 0,0 5 0,1-3 0,-1-4 0,5-3 0,-5-2 0,3 0 0,4 0 0,3-2 0,4-5 0,3-7 0,2-5 0,9-2 0,-2-2 0,5-5 0,11-5 0,3-9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22.0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84 1 12287,'0'21'0,"-2"2"0,-5 5 0,4 5 0,-4 9 0,3 0 0,-3 0 0,4 6 0,-6 4 0,2 1 0,0 6 0,0 4 0,5 9 0,-3 10 0,-2 6 0,0 10 0,7-7 0,0-4 0,0-8 0,0-9 0,0-14 0,2-9 0,5-10 0,-2-7 0,9-11 0,2-5 0,3-5 0,2-9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22.7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84 12287,'12'-9'0,"-5"-5"0,2 3 0,0-1 0,3 3 0,4 4 0,3-4 0,2 2 0,2 2 0,5 3 0,-2 2 0,7 0 0,-1 0 0,1 0 0,-5 9 0,5 7 0,-3 8 0,-4 3 0,-5 1 0,-5-4 0,-4 4 0,-3 7 0,-2-3 0,-7 3 0,-2 3 0,-5 1 0,-5 3 0,-9 0 0,0 0 0,0 0 0,-2-7 0,-3-2 0,-2-3 0,2-4 0,3-5 0,4-5 0,3-4 0,2-3 0,9-4 0,-2-12 0,5-7 0,4-12 0,5-4 0,7-3 0,5 1 0,4-6 0,3 3 0,2-2 0,9-3 0,-2-2 0,3 3 0,-3 4 0,4-5 0,-6 7 0,2 1 0,0 4 0,-12-3 0,1 3 0,-8 5 0,0 7 0,-6-3 0,-3 5 0,-5 5 0,-4 0 0,-5 11 0,-5 5 0,0 7 0,-6 2 0,4 1 0,-5-1 0,-2 7 0,7-2 0,0 9 0,-2-2 0,-3 0 0,5 17 0,2-3 0,1 2 0,-1 0 0,7 8 0,-2 1 0,5 3 0,2 0 0,2-9 0,3 0 0,4-8 0,3-4 0,2-9 0,7 0 0,0-8 0,0-4 0,0-9 0,2 2 0,5-7 0,7-7 0,5-14 0,2-12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23.3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169 22 12287,'0'-12'0,"-2"3"0,-5 9 0,4 9 0,-4 5 0,3 2 0,-3-2 0,-3 12 0,-6-3 0,2 5 0,-2 2 0,4 8 0,0-6 0,1 3 0,-1 0 0,0 7 0,-2 7 0,7-2 0,5-3 0,2 5 0,0-2 0,2-5 0,5-5 0,5-11 0,11 0 0,3-10 0,2-9 0,7-5 0,-5-4 0,3-5 0,4-7 0,3-5 0,2-11 0,0-3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23.5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211 42 12287,'-9'-11'0,"-3"-6"0,-9 10 0,0 3 0,7 1 0,0 3 0,-2 0 0,-3 7 0,0 3 0,5 1 0,-2 3 0,7 7 0,-3 0 0,7 7 0,-2 0 0,5 0 0,2 3 0,0 1 0,0 10 0,0 0 0,0 0 0,0 0 0,2-2 0,5-3 0,7-2 0,5-9 0,2 0 0,0-8 0,0-4 0,0-9 0,2 2 0,1-7 0,-3-7 0,14-5 0,-21-18 0,16-3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23.8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82 0 12287,'-21'10'0,"7"-8"0,0 5 0,2-2 0,-2 2 0,7 2 0,12 7 0,4-4 0,3-3 0,0 1 0,6-6 0,1 3 0,4-2 0,5-3 0,-2-2 0,2 0 0,-2 0 0,6 0 0,3 0 0,5-9 0,2-3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24.1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64 12287,'2'-19'0,"5"5"0,3 2 0,6 8 0,-2-3 0,2 2 0,3 3 0,2 4 0,0 5 0,0 7 0,0 5 0,2 2 0,3 2 0,2 5 0,2-2 0,-4 6 0,2 1 0,-2-1 0,-3-4 0,-4 7 0,-5 0 0,-7-2 0,2 7 0,-2-5 0,-2 2 0,-3-2 0,-9 5 0,-2-5 0,-3 2 0,-4-2 0,-3 2 0,-2-6 0,0-1 0,0 0 0,0-2 0,0-9 0,2-3 0,5-2 0,-4-9 0,4 2 0,-5-23 0,-2-8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24.3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12287,'21'0'0,"-7"0"0,0 0 0,2 0 0,3 0 0,2 0 0,2 0 0,3 0 0,2 0 0,2 0 0,-2 0 0,5 0 0,-1 0 0,1 0 0,-7 0 0,2 0 0,-3 0 0,-1 0 0,-3 0 0,0 0 0,0 0 0,0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25.2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166 43 12287,'-21'-21'0,"9"9"0,3 3 0,9 9 0,2 0 0,5 0 0,7 0 0,14 0 0,2 7 0,5 0 0,-7-3 0,-4-1 0,-3 4 0,2 0 0,5-3 0,-5 6 0,5-1 0,-4 3 0,-10-5 0,0 7 0,-10 0 0,3 7 0,-4 0 0,-6-3 0,-4-1 0,-7-3 0,-4-1 0,-3 6 0,0-3 0,0-2 0,-7 0 0,-3 7 0,1-2 0,0-5 0,-5 5 0,4-5 0,1 4 0,0 3 0,2-7 0,7-2 0,0 0 0,0-1 0,7-6 0,0 2 0,9-2 0,-2 2 0,7-5 0,7 5 0,7-5 0,12-2 0,2 0 0,0 0 0,2 0 0,-4 0 0,6 0 0,1 0 0,0 0 0,-1 0 0,6 0 0,-3-2 0,2-5 0,3 5 0,2-5 0,-3 2 0,-4-2 0,3 5 0,-8-5 0,0 4 0,1 3 0,-3-9 0,-7 7 0,0-8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25.5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295 125 12287,'-7'-21'0,"0"0"0,-3 2 0,6 3 0,-3 2 0,0 0 0,4 2 0,-4 5 0,3 14 0,-8 7 0,0 5 0,1 2 0,-3 2 0,-5 5 0,3 5 0,2-1 0,0 8 0,-7-5 0,0 5 0,0 1 0,2 1 0,3 3 0,4 1 0,3 3 0,2 0 0,7-7 0,0 0 0,0 0 0,9-2 0,5-5 0,5-9 0,2-10 0,7-7 0,2-9 0,3-2 0,4-5 0,3-7 0,2-14 0,0-5 0,0-9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1:05.475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85 67 12287,'7'-9'0,"-5"-6"0,4 4 0,-2 3 0,1 3 0,-3 1 0,4-2 0,-4 5 0,-2-7 0,-2 14 0,-2 1 0,-3 2 0,-3 5 0,5-5 0,-5 2 0,1 4 0,-1 6 0,5-3 0,-5 7 0,1-3 0,0 1 0,-1 7 0,-1-2 0,6 3 0,3 3 0,2 0 0,0 0 0,0-1 0,0 1 0,2-2 0,3-4 0,6-6 0,4-3 0,2-2 0,0-2 0,0-2 0,0-2 0,5-7 0,3 1 0,-1-3 0,0-2 0,6-7 0,-2-6 0,4-8 0,2-7 0,-1 0 0,1-4 0,0-3 0,-1-3 0,1 5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25.8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253 43 12287,'-12'-10'0,"0"8"0,8-7 0,-6 2 0,-1 0 0,4 0 0,-7 7 0,-3 0 0,6 0 0,-3 0 0,2 2 0,-4 5 0,4 7 0,3 5 0,-8 2 0,6 0 0,-3 0 0,0 0 0,7 2 0,-5 3 0,3 4 0,4 2 0,3-4 0,2 5 0,0 0 0,0-1 0,0-4 0,0 5 0,2 0 0,5-1 0,2-6 0,8 2 0,-3-5 0,2-2 0,-4-2 0,2-5 0,2-7 0,3-5 0,2-11 0,0-3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26.0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0 12287,'-21'0'0,"9"10"0,5 4 0,5-3 0,4 1 0,5-3 0,-2-2 0,9-4 0,2 1 0,3 3 0,9 0 0,2-7 0,3 0 0,4 0 0,3 0 0,2-9 0,0-3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26.9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64 12287,'-12'-10'0,"3"6"0,9-10 0,0 7 0,0-7 0,9 9 0,5-2 0,5 5 0,2 2 0,0 0 0,0 0 0,0 7 0,-3 2 0,-1 0 0,-3 1 0,0 6 0,7-2 0,-3 5 0,-4 2 0,5 7 0,-5 0 0,2 0 0,-2 2 0,5 3 0,-7 9 0,2 0 0,0 0 0,-7 7 0,4 0 0,-1-3 0,-6-1 0,6-3 0,-3-1 0,-3-1 0,-1-5 0,-3 5 0,-3-8 0,-1 3 0,-3 0 0,-10-7 0,1 7 0,-7 0 0,-5-2 0,-3 4 0,6-9 0,-3-2 0,2-3 0,-4-2 0,2 0 0,2 0 0,3 0 0,2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27.6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106 22 12287,'14'-12'0,"0"5"0,-10 5 0,13 4 0,-10 5 0,-3 7 0,-1 5 0,-3 4 0,0 3 0,0 2 0,0 16 0,0 0 0,0 8 0,0 6 0,0 10 0,0 4 0,0 0 0,0 1 0,0-3 0,0-8 0,0 1 0,0 0 0,0 0 0,0 0 0,0-2 0,0-5 0,0 9 0,0-9 0,0-4 0,0-6 0,0-13 0,0-5 0,-3-5 0,-4-2 0,3 0 0,-10 0 0,7-9 0,-7-5 0,-3-5 0,6-2 0,-3-2 0,-3-5 0,-1-7 0,-3-14 0,0-5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28.8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126 84 12287,'0'-14'0,"0"0"0,0-2 0,0 4 0,0-2 0,0 10 0,0-6 0,-7 13 0,-2 4 0,-3 7 0,5-3 0,-4 3 0,-1 3 0,0 1 0,5 1 0,-4-3 0,1-2 0,6 3 0,-6 1 0,3 6 0,3 1 0,1 3 0,3 0 0,0-7 0,0 3 0,0 4 0,3-3 0,1 8 0,6-3 0,1-4 0,1 4 0,4-2 0,-2-4 0,3-8 0,1 0 0,3-9 0,0-2 0,0-3 0,7-2 0,0-2 0,-2-3 0,-3-2 0,5-9 0,0 2 0,-2-5 0,-3-2 0,-2 0 0,0 0 0,0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29.0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19 126 12287,'-11'-2'0,"4"-5"0,7 5 0,7-5 0,7 4 0,7 1 0,4-3 0,6-4 0,1-3 0,10 8 0,10-6 0,1 3 0,6 0 0,1-7 0,3 7 0,0 3 0,0 1 0,10-6 0,1-3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29.4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357 21 12287,'-12'0'0,"3"-9"0,9 7 0,-9-8 0,-3 13 0,0 4 0,-6 2 0,6 7 0,-2-4 0,0-3 0,0 8 0,-7-3 0,0 4 0,0 3 0,0-7 0,0 0 0,0 3 0,0 1 0,0 3 0,2 0 0,3-2 0,2-5 0,9 12 0,-2-5 0,5 2 0,2 0 0,2-2 0,3 0 0,4 0 0,3 0 0,9 0 0,7-2 0,-2-3 0,-3-2 0,7-9 0,3 2 0,2-5 0,0-2 0,0-7 0,7-2 0,-2-3 0,-5-4 0,2-3 0,-7 1 0,1 1 0,-1 3 0,-2 0 0,-7-7 0,0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29.6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10 126 12287,'-9'0'0,"9"0"0,9 0 0,14 0 0,5-2 0,7-5 0,7 2 0,5-6 0,4-1 0,3 0 0,2 5 0,7-7 0,2 0 0,5 3 0,5-8 0,9 7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30.0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63 754 12287,'-9'12'0,"-3"7"0,-7-19 0,5 0 0,5-10 0,9-11 0,0 0 0,0 0 0,2 0 0,5-2 0,7-3 0,5-2 0,-5-7 0,0 5 0,2 0 0,3-1 0,-5-6 0,0 2 0,0-5 0,-2-2 0,4-7 0,-7 0 0,1 3 0,-1 1 0,5 13 0,-5 4 0,1 4 0,-1 3 0,5 7 0,-5 3 0,3 1 0,-7 6 0,2 11 0,-5 4 0,-2 10 0,0 3 0,0 4 0,-2-3 0,-3 10 0,-2 3 0,2 1 0,3 3 0,2 0 0,0 0 0,0 0 0,0-7 0,2-2 0,3-3 0,2-4 0,7 4 0,-5-2 0,3-4 0,4-8 0,-4 3 0,2-8 0,2 1 0,-6-3 0,-1-9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30.2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0 147 12287,'21'0'0,"0"-2"0,2-5 0,3-5 0,2 1 0,16-8 0,1 5 0,6-2 0,7 2 0,22-14 0,6 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1:05.670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35 1 12287,'-12'7'0,"1"5"0,7-5 0,-3 1 0,7-8 0,0 0 0,0-15 0,0-4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31.1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43 105 12287,'-21'0'0,"9"0"0,3 0 0,9 0 0,0 0 0,9 0 0,5 0 0,7 0 0,5 0 0,4 0 0,3 0 0,2 0 0,7 0 0,0-2 0,0-5 0,7 2 0,2-6 0,0 1 0,1 6 0,6-6 0,-4 3 0,-1 0 0,-4-2 0,3 7 0,-6-5 0,-4 4 0,-4 3 0,-13 0 0,3-2 0,-4-3 0,-3-2 0,0 0 0,-10 7 0,-1 0 0,-10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31.4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85 40 12287,'0'-11'0,"0"-1"0,0 5 0,0 5 0,0-5 0,0 14 0,-3-2 0,-1 9 0,-3 2 0,2 2 0,-4 3 0,2 3 0,0 1 0,-3 3 0,6 10 0,-8-3 0,3 4 0,4 3 0,3 3 0,2 4 0,0 4 0,0 1 0,0 4 0,2-9 0,5-2 0,5-3 0,9-2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32.7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378 169 12287,'0'-21'0,"0"0"0,3 2 0,1 3 0,3 2 0,0 7 0,-7-7 0,0-3 0,0 6 0,0-3 0,-2 9 0,-5-2 0,-5 5 0,-9 2 0,0 0 0,0 0 0,0 9 0,0 3 0,0-1 0,0 6 0,3-8 0,1 3 0,3 4 0,3-4 0,-3 2 0,4 2 0,1 3 0,7 2 0,-5 0 0,4 0 0,3 0 0,0 7 0,0 2 0,3 0 0,4 1 0,-3 4 0,10-5 0,0 0 0,-2 1 0,7 4 0,-8-5 0,3 0 0,0 0 0,-9-2 0,4-4 0,1 4 0,-8-5 0,5 5 0,-5-5 0,-4-4 0,-5-3 0,-7-4 0,-5-3 0,1 1 0,-1-6 0,-2 3 0,5 0 0,-12-7 0,4 0 0,3 0 0,0 0 0,3-2 0,4-5 0,2 2 0,7-9 0,-2-2 0,0 4 0,10 1 0,4-1 0,7 0 0,4 5 0,3-4 0,0-1 0,0 0 0,7 1 0,3-6 0,-1 6 0,0 1 0,5-4 0,-4 5 0,-1 0 0,0-1 0,5 1 0,-7 4 0,0-2 0,3 3 0,-8 1 0,5 3 0,-5 0 0,-2 0 0,0 0 0,0 0 0,-9 3 0,-5 4 0,-5 7 0,1-3 0,1 3 0,3 3 0,-2 1 0,-3 3 0,-2 0 0,0 0 0,0 0 0,0 0 0,0 0 0,0 0 0,0 0 0,0-9 0,3-3 0,1-11 0,3-5 0,10-5 0,-3-6 0,4 1 0,3 3 0,0 0 0,0-7 0,0 3 0,0 4 0,3-5 0,-1 5 0,0-2 0,-4 2 0,-5-5 0,2 7 0,-2 1 0,-2-1 0,2 5 0,-5 5 0,-9-5 0,0 14 0,0 4 0,0 10 0,0 0 0,0 0 0,0 0 0,0 0 0,0-7 0,0 0 0,0 3 0,3-1 0,1 0 0,3-2 0,10-9 0,-3 2 0,4-5 0,3-2 0,0 0 0,0-2 0,0-5 0,0 5 0,0-8 0,0 1 0,0-5 0,0 2 0,0 1 0,0-1 0,0 0 0,0-2 0,0-7 0,0 0 0,0 0 0,-2 0 0,-3 0 0,-2 0 0,-9 8 0,4 1 0,1 3 0,-8 2 0,7 7 0,-9 9 0,0 5 0,0 4 0,-7 3 0,0 0 0,3 0 0,1 0 0,1 3 0,-3 4 0,-2 7 0,3 4 0,1 3 0,3 3 0,0 4 0,0 7 0,-7-3 0,0 3 0,3 0 0,1-2 0,3-5 0,0-12 0,0-4 0,0-3 0,0-9 0,3-9 0,4-3 0,-3-2 0,10-7 0,3 0 0,1-9 0,3-3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33.0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84 210 12287,'-14'-18'0,"0"4"0,7-5 0,-7 5 0,-2-5 0,7 5 0,2 0 0,4-2 0,3 4 0,3 1 0,4 2 0,7 4 0,4-4 0,3-1 0,0-1 0,0 6 0,0-2 0,0 5 0,0 2 0,0 0 0,0 0 0,0 0 0,0 0 0,0 2 0,0 3 0,-2 4 0,-5 3 0,5-5 0,-8 7 0,1 2 0,-3 2 0,-9 3 0,0 0 0,0-7 0,0 0 0,0 3 0,-9-1 0,-5 0 0,-7-4 0,-7-3 0,5 5 0,-8-4 0,3-1 0,0 0 0,0 1 0,7-6 0,0 3 0,-9 0 0,-3-7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34.0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126 1 12287,'-14'0'0,"0"0"0,7 0 0,-7 0 0,10 2 0,-3 5 0,2-2 0,0 9 0,-2 2 0,3 3 0,-6 11 0,3 7 0,3 8 0,1 4 0,-4 4 0,0 1 0,3 9 0,1 2 0,3-6 0,0-3 0,0 2 0,0 3 0,0-8 0,0-6 0,0-8 0,0-4 0,0-9 0,0 2 0,0-5 0,0-2 0,7 0 0,0 0 0,0 0 0,3-11 0,4-10 0,-5-10 0,0-11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34.7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252 22 12287,'-18'-3'0,"4"-4"0,2 5 0,5-5 0,5 5 0,-10 2 0,5 0 0,5 0 0,-8 0 0,20 0 0,4 0 0,4 0 0,3 0 0,0 0 0,0 0 0,0 0 0,0 0 0,0 0 0,0 0 0,0 0 0,0 0 0,-7 0 0,0 0 0,3 0 0,-8 2 0,-2 5 0,-5 5 0,-2 9 0,0 0 0,-9-3 0,-3-1 0,-2-3 0,0 2 0,0 3 0,-4 2 0,1 0 0,3 0 0,0 0 0,-7 0 0,-2 0 0,-5 0 0,5-3 0,-5-1 0,4-3 0,3 2 0,0-5 0,0 3 0,0 0 0,0-2 0,0 7 0,0-5 0,3-3 0,4 3 0,4-9 0,13 4 0,4-6 0,7 4 0,4-5 0,3 5 0,0-5 0,0-2 0,0 0 0,0 0 0,0 0 0,0 0 0,7 0 0,0 0 0,-2 0 0,-3 0 0,5 0 0,0 0 0,-2 0 0,-3 0 0,5-2 0,0-3 0,-2-2 0,-3 3 0,8-8 0,1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35.1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168 1 12287,'-18'9'0,"4"5"0,4 2 0,1-2 0,4 7 0,-6-2 0,-1 7 0,0-1 0,5 1 0,-4 0 0,-1 2 0,0-3 0,8 6 0,-3-4 0,2-1 0,-2-3 0,5-2 0,-5 0 0,4 0 0,10-7 0,3-2 0,1-3 0,6-4 0,1-3 0,3-2 0,0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35.3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105 1 12287,'-21'0'0,"3"9"0,4 5 0,7 5 0,2 2 0,0 0 0,-2 0 0,3 0 0,1 2 0,3 3 0,-2 1 0,-5-1 0,5 0 0,-5-1 0,4 3 0,3-2 0,0-3 0,0-2 0,0 0 0,10 0 0,1-9 0,10-3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35.6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12287,'3'12'0,"4"-5"0,4 2 0,10-2 0,0-2 0,0-3 0,0-2 0,3 0 0,1 0 0,3 0 0,7 0 0,-7 0 0,10 0 0,-6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35.9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85 12287,'0'-21'0,"0"0"0,3 9 0,1 3 0,3-1 0,10 8 0,-3-5 0,4 5 0,-4 2 0,0 0 0,3 0 0,-6 0 0,3 0 0,0 2 0,-2 5 0,4 5 0,-6 9 0,-1 0 0,0 0 0,5 2 0,-4 5 0,-1 5 0,0-1 0,1 8 0,-6-7 0,3 2 0,-2 0 0,-3-7 0,-2 7 0,0-1 0,0-1 0,0-3 0,0-6 0,-2 1 0,-5 3 0,5 0 0,-26-7 0,4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0:32.076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304 1 12287,'-12'0'0,"1"0"0,-2 0 0,4 0 0,-3 0 0,-1 0 0,-2 6 0,0 1 0,2 1 0,2-1 0,0 4 0,-6-3 0,0 1 0,0 4 0,2 2 0,2 2 0,2 0 0,-2 0 0,0-1 0,0 1 0,1 0 0,-1 0 0,6 0 0,1 0 0,4 0 0,2-1 0,0 1 0,0 0 0,8-8 0,3-3 0,4-4 0,2-2 0,2-2 0,1-4 0,3-5 0,1-6 0,-3-3 0,1-3 0,-1 3 0,-3 1 0,1 0 0,0-1 0,-2-3 0,3 1 0,-9 7 0,4 2 0,2 2 0,-6 1 0,1-1 0,-7-2 0,6 7 0,-7 1 0,4 12 0,-8 4 0,0 4 0,0 2 0,0 0 0,0-6 0,0 0 0,0 3 0,0 0 0,0-2 0,0-1 0,2 0 0,3-1 0,-1 3 0,7-8 0,2-1 0,2-2 0,2-2 0,0 0 0,0-2 0,0-4 0,-1-5 0,1-4 0,6-2 0,-1 2 0,1 2 0,1 2 0,-5 0 0,3-6 0,-3 0 0,-2 0 0,0 6 0,-1 2 0,-1-1 0,-3 1 0,3 5 0,-4-1 0,-2 3 0,2 2 0,-7 2 0,2 3 0,-4 6 0,-2-1 0,0 1 0,0 2 0,1 2 0,3 2 0,2 0 0,1-2 0,-3-2 0,2-2 0,1-2 0,-3 5 0,1-3 0,9-7 0,-3 1 0,-2-3 0,0-4 0,1-2 0,-1-1 0,2-6 0,6 3 0,-2-1 0,-4-4 0,4 3 0,-3-1 0,3 0 0,1 1 0,1-5 0,0 4 0,0 2 0,0-2 0,-6 7 0,0-2 0,-7 6 0,2 6 0,-5-2 0,1 5 0,2 0 0,2 1 0,1 1 0,-3 6 0,2 0 0,1-1 0,-3 1 0,1 0 0,3 0 0,-4 0 0,3-2 0,2-4 0,-3 2 0,5-5 0,2 1 0,2-5 0,2 1 0,0-3 0,0-4 0,0-3 0,0-7 0,-1-1 0,1-2 0,0 2 0,0 0 0,0-11 0,0 7 0,-1 0 0,1 4 0,-2-2 0,-2 4 0,-1-4 0,-3-2 0,4 2 0,-2 4 0,-7 2 0,2 3 0,-5 4 0,-1-4 0,0 12 0,0 3 0,0 8 0,0 0 0,0 6 0,0-1 0,0-1 0,0 3 0,0-2 0,2-1 0,4-2 0,-4-8 0,5 0 0,1 2 0,1 0 0,8-1 0,0-7 0,-6-3 0,0-4 0,2-2 0,2-1 0,2-8 0,0 1 0,0-2 0,0-3 0,0 0 0,-1 0 0,1-2 0,0-3 0,0 11 0,0-12 0,0 12 0,-1-4 0,1 0 0,0 2 0,0 2 0,-6 7 0,0-2 0,-7 4 0,4 4 0,-8 4 0,0 3 0,0 8 0,0 0 0,0 0 0,0 0 0,0 1 0,-2 3 0,-4 1 0,4 8 0,-5-2 0,1 6 0,1 5 0,-7 3 0,7 4 0,1-1 0,2 2 0,-4-4 0,1 0 0,-1-2 0,-1-3 0,3-1 0,-5 0 0,-1 3 0,1-3 0,3 1 0,-5-1 0,0 2 0,2-1 0,-6 3 0,5-4 0,-1-3 0,0-4 0,5-8 0,-5 5 0,-2-3 0,-2-2 0,-2-5 0,0-7 0,0-7 0,1-6 0,-1-7 0,2-9 0,2-3 0,1-6 0,3-4 0,-4-3 0,4-5 0,1-5 0,2 2 0,6 0 0,0 2 0,0 4 0,2 1 0,4 3 0,7 1 0,8 4 0,-1-2 0,8 5 0,2 1 0,2 0 0,2-6 0,1 4 0,3-2 0,1-1 0,8 3 0,0-4 0,7 2 0,6 0 0,7-5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19:01.187"/>
    </inkml:context>
    <inkml:brush xml:id="br0">
      <inkml:brushProperty name="width" value="0.34286" units="cm"/>
      <inkml:brushProperty name="height" value="0.34286" units="cm"/>
      <inkml:brushProperty name="color" value="#DA0C07"/>
      <inkml:brushProperty name="inkEffects" value="lava"/>
      <inkml:brushProperty name="anchorX" value="0"/>
      <inkml:brushProperty name="anchorY" value="0"/>
      <inkml:brushProperty name="scaleFactor" value="0.5"/>
    </inkml:brush>
  </inkml:definitions>
  <inkml:trace contextRef="#ctx0" brushRef="#br0">93 987 12287,'-7'-14'0,"0"0"0,3-2 0,1-3 0,3 5 0,3 3 0,1-1 0,6 3 0,1-3 0,6 3 0,4-3 0,4 0 0,6-4 0,1-3 0,6-4 0,6-3 0,7-4 0,10-3 0,2-2 0,7-2 0,0-3 0,5-4 0,-1-3 0,3-2 0,-2-2 0,-3 0 0,-2-1 0,0 6 0,-2 1 0,-5 6 0,-7 4 0,-7 7 0,-7 4 0,-7 3 0,-7 7 0,-12 3 0,-2 1 0,-14 3 0,-4 10 0,-15 4 0,-18 4 0,-3 13 0,-9 4 0,-5 7 0,-2 0 0,-9 4 0,-3 6 0,-2-1 0,-7 7 0,5 1 0,0-1 0,-1 0 0,32-22 0,-2-2 0,-36 22 0,2-2 0,2-3 0,5-4 0,7-3 0,5-4 0,9-3 0,-5 5 0,19-7 0,5-2 0,4-3 0,8-9 0,1-2 0,3-3 0,12 5 0,2-7 0,12-2 0,9-12 0,9-7 0,10-7 0,6-7 0,22-5 0,2-9 0,12 0 0,-37 21 0,1 0 0,42-23 0,-40 21 0,0-1 0,-1-1 0,-1-1 0,-1-1 0,-1 0 0,42-22 0,-2-4 0,-2 1 0,-5 6 0,2 8 0,-11 6 0,-7 1 0,-10 6 0,-7 8 0,-4 6 0,-5 1 0,-7 6 0,-5 1 0,-2 3 0,-9 10 0,-3 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36.6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 63 12287,'-11'0'0,"1"-2"0,8-3 0,-5-2 0,5 0 0,-8 7 0,10 0 0,0 0 0,10 0 0,4 0 0,4 0 0,3 0 0,0 0 0,0 0 0,0-2 0,0-3 0,0-2 0,0 0 0,0 7 0,0 0 0,0 0 0,-7-7 0,0 0 0,0 0 0,-2 7 0,-3 0 0,-18 10 0,4-8 0,-9 5 0,10-5 0,-6-2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37.2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84 40 12287,'-21'0'0,"0"0"0,10 3 0,4 4 0,-3 4 0,3 10 0,3 0 0,1 0 0,3 0 0,3 0 0,4-2 0,7-5 0,4 2 0,3-9 0,0-2 0,0-3 0,0-4 0,0-3 0,0-4 0,0-3 0,0 1 0,3-6 0,1 3 0,3-2 0,0 0 0,-7-1 0,0 3 0,0-2 0,0 0 0,0-1 0,0 3 0,0 0 0,-9 3 0,-3 4 0,-9 14 0,0 7 0,0 11 0,0 6 0,0-1 0,0 0 0,7 8 0,0-1 0,-2 7 0,-3 5 0,-2 10 0,0-6 0,0 3 0,0 0 0,-7-7 0,-2 5 0,-3-5 0,-4-9 0,0-1 0,-1-11 0,3-2 0,-2-3 0,-3-9 0,-2-2 0,0-3 0,0-4 0,7-3 0,0-2 0,-2 0 0,-3-7 0,1-2 0,4-3 0,7-4 0,-3-5 0,3-5 0,3-4 0,1-3 0,3 5 0,0-9 0,0-5 0,0-5 0,10-2 0,4 7 0,4 0 0,3 0 0,3 0 0,1 0 0,3 0 0,10-9 0,-6-3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37.4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126 0 12287,'-21'7'0,"3"3"0,1 1 0,3 6 0,7-6 0,-4 3 0,-1 3 0,0 1 0,8 3 0,-3 0 0,4 0 0,3 0 0,0 0 0,0 0 0,0 0 0,0 0 0,0 0 0,0 0 0,3 0 0,4 0 0,4-9 0,10-5 0,0-5 0,0-11 0,0-3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37.7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147 42 12287,'0'-14'0,"0"0"0,-9 10 0,-3-6 0,-9 10 0,7 3 0,0 4 0,3 4 0,-6 10 0,3 0 0,7-7 0,-4 0 0,1 3 0,6 1 0,1 3 0,3 0 0,0 0 0,0 0 0,0 0 0,0 0 0,3 0 0,4 0 0,-3-2 0,10-3 0,3-2 0,1-9 0,3 2 0,0-5 0,0-2 0,-7 0 0,-2-2 0,-3-5 0,8-5 0,-6-9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37.9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 0 12287,'-14'3'0,"0"4"0,10-5 0,-6 10 0,13-8 0,4 3 0,7-2 0,-3-3 0,3 1 0,3 4 0,1-5 0,3 5 0,0-5 0,0-2 0,0 0 0,0 0 0,0-9 0,0-3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38.5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63 19 12287,'14'-7'0,"0"0"0,3 3 0,1 4 0,3 7 0,0 7 0,-7-3 0,-2 3 0,0 3 0,-1 1 0,-4 3 0,5 0 0,-3 0 0,-4 0 0,-3 7 0,-2 3 0,0-1 0,0 0 0,-2 8 0,-5-3 0,-7 4 0,-5 3 0,-4 10 0,-5 1 0,-7 3 0,-5 0 0,-2-9 0,0 4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44.1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504 628 12287,'-2'-14'0,"-5"0"0,2 7 0,-9-4 0,-2 1 0,-3-4 0,-2 7 0,0 3 0,0 1 0,0 3 0,-2 0 0,-5 0 0,5 10 0,-5 4 0,2 4 0,-2 3 0,5 0 0,-5 3 0,4 1 0,3 3 0,0 0 0,3-4 0,1 1 0,3 3 0,7 3 0,-4-6 0,1 3 0,6-2 0,1 4 0,3-2 0,0 0 0,0 3 0,0-8 0,0 5 0,3-7 0,4-7 0,-3 2 0,10-9 0,3-2 0,1-7 0,3-10 0,0-11 0,0-8 0,0 1 0,0-10 0,0-4 0,0 0 0,7-8 0,0 3 0,-2 0 0,-3-2 0,-2 4 0,0-9 0,0 0 0,0 3 0,-7-1 0,-2 7 0,-3-2 0,-4 3 0,4 1 0,-2 3 0,-2 3 0,-3 4 0,-2-3 0,0 10 0,0 3 0,0 1 0,0 10 0,0 0 0,0 10 0,0-3 0,0 14 0,0 4 0,0 10 0,0 0 0,0 0 0,0 3 0,0 4 0,0 4 0,0 1 0,0 16 0,0 0 0,0 9 0,0 5 0,7 0 0,3 3 0,1-1 0,6-2 0,-6 2 0,3-16 0,2-2 0,3-3 0,2-4 0,2-5 0,3-7 0,2-5 0,0-11 0,-7-5 0,0-5 0,0-2 0,7 0 0,0-2 0,0-5 0,2-7 0,1-12 0,4-2 0,4-18 0,-6 1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44.7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357 84 12287,'-2'-18'0,"-3"1"0,-2 3 0,0 7 0,7-7 0,-9 10 0,-3-6 0,-9 10 0,7 3 0,0 4 0,0 7 0,2 4 0,-6 6 0,4 1 0,-3 6 0,3 1 0,-4 3 0,4 10 0,-5 1 0,-2 3 0,0 10 0,2-3 0,3 4 0,2 3 0,7 0 0,-5 0 0,3 3 0,4 4 0,3-5 0,2 5 0,0-7 0,0-7 0,9 0 0,5-12 0,5-6 0,2-6 0,9-11 0,3-9 0,2-3 0,0-4 0,-7-5 0,7-7 0,0-9 0,-2-10 0,6-7 0,-6-18 0,9-3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45.5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0 210 12287,'0'-14'0,"0"0"0,9 0 0,5-7 0,5 10 0,2 1 0,0 1 0,0 7 0,0-5 0,0 4 0,0 10 0,-2 3 0,-3 1 0,-2 6 0,-2 1 0,4 3 0,-4 0 0,-3 0 0,5 7 0,-5 0 0,1-2 0,-1-3 0,0 5 0,-4 0 0,2-2 0,-2-3 0,-3 1 0,-2 1 0,0 3 0,0 0 0,0-7 0,0 0 0,-2-7 0,-3 0 0,-2 3 0,-9-8 0,4 0 0,-2-9 0,0 0 0,9 0 0,-4-2 0,9-5 0,0-7 0,0-5 0,2-2 0,3 0 0,2 0 0,7 0 0,-5 0 0,1 0 0,-1 0 0,5-7 0,-7 0 0,0 0 0,2-2 0,-4 7 0,7-8 0,-1 3 0,1 0 0,-7 0 0,4 7 0,-2 0 0,0 0 0,7 0 0,-5 0 0,3 0 0,-7 7 0,4 3 0,0 1 0,-4-4 0,9 7 0,-9-2 0,2 2 0,4 5 0,-8-8 0,6 20 0,-11 1 0,-3 3 0,-2 0 0,-2 0 0,4 10 0,-4 1 0,-3 3 0,5 7 0,-5-4 0,1 1 0,-1 6 0,7 1 0,-4 3 0,2-2 0,0-5 0,0 5 0,7-8 0,0 1 0,0-5 0,0-5 0,2-2 0,5-2 0,7-5 0,5 2 0,2-9 0,2-2 0,5-3 0,-4-4 0,4-5 0,4-5 0,1-9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45.8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127 0 12287,'12'0'0,"-1"0"0,-4 0 0,5 3 0,9 4 0,-2 4 0,-3 10 0,-2 0 0,-9 0 0,2 3 0,-5 1 0,-2 3 0,-2 10 0,-3-3 0,-4 4 0,-3 3 0,-2 0 0,-7 0 0,0 0 0,0 0 0,0 0 0,0-2 0,0-5 0,0-7 0,7-7 0,0-7 0,0 5 0,-7-8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19:02.960"/>
    </inkml:context>
    <inkml:brush xml:id="br0">
      <inkml:brushProperty name="width" value="0.34286" units="cm"/>
      <inkml:brushProperty name="height" value="0.34286" units="cm"/>
      <inkml:brushProperty name="color" value="#DA0C07"/>
      <inkml:brushProperty name="inkEffects" value="lava"/>
      <inkml:brushProperty name="anchorX" value="-35023.27344"/>
      <inkml:brushProperty name="anchorY" value="-20118.41406"/>
      <inkml:brushProperty name="scaleFactor" value="0.5"/>
    </inkml:brush>
  </inkml:definitions>
  <inkml:trace contextRef="#ctx0" brushRef="#br0">19 21 12287,'-11'-11'0,"4"1"0,14 10 0,4 0 0,3 0 0,0 0 0,0 7 0,7 0 0,0 10 0,0-6 0,0 1 0,-2 7 0,-3-8 0,-2 3 0,3 0 0,1 0 0,6 10 0,1 1 0,3 3 0,7 3 0,-4-6 0,1 3 0,6-2 0,4 7 0,4-1 0,6 3 0,1 0 0,3-2 0,7 2 0,0-5 0,0 1 0,0-8 0,0 5 0,0-5 0,0-2 0,0 0 0,0 0 0,0 0 0,0 0 0,0 0 0,-2 0 0,-3 0 0,-2 0 0,-7 0 0,5 0 0,-3 0 0,-4 0 0,-3 0 0,-4 0 0,-5 0 0,-7 0 0,2-7 0,-2 0 0,-4 3 0,-8 1 0,3 3 0,-17 0 0,7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46.4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17 12287,'0'-9'0,"0"9"0,0 12 0,-2 6 0,-3 3 0,-2 3 0,2 4 0,-4 2 0,2 7 0,2-4 0,3-3 0,2 5 0,0-4 0,0-1 0,0 0 0,7-2 0,2-7 0,3-2 0,4-5 0,3 2 0,2-9 0,0-2 0,7-3 0,0-4 0,-2-5 0,-3-7 0,5-12 0,2-4 0,3-3 0,4-4 0,1 0 0,-1-1 0,-4 3 0,-3-2 0,5 4 0,-7 1 0,-2 1 0,-3 6 0,-2 8 0,0 3 0,0-2 0,0 7 0,0 4 0,0 10 0,-7 6 0,0 10 0,2 0 0,3 0 0,0 10 0,-3 1 0,-2 3 0,2 0 0,-6 7 0,-1 5 0,-2-5 0,0-5 0,0-2 0,-7 5 0,0-3 0,0-2 0,-2 0 0,-3 5 0,-4-3 0,-3-2 0,-2-7 0,-7 5 0,0-5 0,0-9 0,0-1 0,0-11 0,0-2 0,0-3 0,0-4 0,0-5 0,0-7 0,2 0 0,3-5 0,4-4 0,3 0 0,-5-8 0,7 1 0,2-3 0,3-4 0,2 4 0,0 1 0,2-1 0,5 0 0,5-2 0,9-7 0,2 0 0,5 0 0,-2 0 0,9 0 0,2 0 0,3-9 0,2-3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46.7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12287,'12'10'0,"6"-8"0,-4 7 0,3 1 0,-3 4 0,7-3 0,-3 6 0,8 4 0,0 4 0,4 6 0,-2-3 0,0 4 0,2 1 0,-6 7 0,4-5 0,-5 7 0,-2 7 0,-2-5 0,-5 7 0,-5-2 0,0 0 0,-6 7 0,1-7 0,-8-2 0,-10-3 0,-5 5 0,-2 0 0,-2-2 0,-5-3 0,2 5 0,-7 0 0,1-2 0,-1-3 0,7-4 0,-2-7 0,5-12 0,4-12 0,5-16 0,-4-14 0,6-12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47.1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598 0 12287,'11'0'0,"-1"3"0,-13 4 0,-4 4 0,-7 1 0,-7 14 0,-7-5 0,-4 2 0,-1 0 0,-7 5 0,8 0 0,-3 0 0,0 3 0,2-6 0,-4 8 0,4-3 0,3-4 0,-5-3 0,7-2 0,2 0 0,3 0 0,2 0 0,2 0 0,3-2 0,2-5 0,7 2 0,-7-9 0,12 7 0,2-7 0,2 7 0,12-4 0,2 1 0,3-4 0,4 7 0,3 0 0,2-2 0,7 4 0,-5-6 0,3-1 0,4 0 0,0 5 0,1-4 0,-3-1 0,2 0 0,-7 5 0,1-7 0,-3 0 0,0 3 0,0-6 0,-7 8 0,0-3 0,-7 1 0,0-3 0,0-5 0,7 7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47.4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12287,'21'0'0,"-7"0"0,0 0 0,-7 0 0,7 0 0,2 0 0,-4 7 0,2 0 0,2 0 0,3 3 0,4-1 0,5 7 0,5-4 0,-1-3 0,8 5 0,-5-4 0,5-1 0,2 0 0,0 1 0,0-6 0,0 3 0,0 0 0,0-7 0,0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48.3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526 756 12287,'0'-21'0,"0"0"0,0 0 0,0 0 0,0 0 0,-7 0 0,-3 3 0,-1 4 0,4 4 0,-7 8 0,-3-3 0,-1-2 0,-3 0 0,0 10 0,0 1 0,0 3 0,-3 10 0,-1-1 0,-3 7 0,2 5 0,-4 3 0,2-6 0,2 6 0,3 1 0,2-4 0,0 5 0,0 0 0,0-1 0,7-6 0,2 2 0,0-5 0,1-2 0,6 7 0,-2 0 0,5-2 0,9-3 0,2-4 0,3-5 0,2-5 0,7-9 0,0 0 0,0 0 0,7-9 0,0-7 0,0-8 0,2-4 0,-4-7 0,6 5 0,-1-5 0,-6-9 0,6 2 0,-3-7 0,0 4 0,2 3 0,-7-7 0,5 0 0,-4 3 0,-3 1 0,0 3 0,0 0 0,-3 3 0,-4 4 0,3-5 0,-8 7 0,0-2 0,1 0 0,-3 0 0,-7-4 0,0 1 0,0 3 0,0 10 0,0-3 0,0 4 0,0 3 0,0 10 0,-3 1 0,-4 10 0,3 3 0,-8 4 0,0 4 0,1 1 0,4 7 0,-5-5 0,0 4 0,1 3 0,4 7 0,-7 3 0,0 1 0,2 6 0,-4-6 0,9 6 0,2 4 0,3 4 0,2 13 0,0-3 0,0 4 0,0 3 0,2 7 0,3-2 0,4-7 0,3-10 0,2-7 0,4-4 0,-1-5 0,-3-7 0,0-5 0,7-4 0,0-5 0,0-7 0,0-5 0,2-2 0,3 0 0,2 0 0,2 0 0,-4 0 0,4-2 0,3-5 0,2-5 0,7-9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48.7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610 84 12287,'-12'-21'0,"0"10"0,8 1 0,-3 1 0,-10 4 0,3-9 0,-4 10 0,-3-3 0,0 4 0,0 13 0,0 4 0,0 4 0,0 3 0,0 0 0,-3 0 0,1 0 0,2 0 0,-12 7 0,12 0 0,-2 0 0,0 3 0,2-1 0,0 7 0,0 1 0,0 6 0,-5 7 0,3 12 0,4 3 0,0 4 0,8 2 0,-1 7 0,3-4 0,4-3 0,3-9 0,2-9 0,0-3 0,0-4 0,2-10 0,7-4 0,10-3 0,7-4 0,2-5 0,-5-7 0,5-7 0,7-5 0,5-2 0,2-2 0,2-7 0,5-12 0,-5-10 0,8-11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49.4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106 147 12287,'-21'-2'0,"0"-3"0,0-2 0,7-7 0,2 5 0,3-3 0,2 5 0,7-7 0,0-2 0,0 4 0,2 1 0,3-1 0,2 0 0,9 8 0,-2-3 0,7 4 0,7 3 0,-5 0 0,8 0 0,-3 0 0,0 0 0,7 3 0,-5 4 0,0 7 0,1 4 0,-6 6 0,-8 1 0,-6 6 0,-1 1 0,-3 10 0,-7 7 0,0-2 0,0-3 0,-10 5 0,-4 0 0,-4-2 0,-3-3 0,0-4 0,-3-3 0,-1-4 0,-3-3 0,0-9 0,7-9 0,0-3 0,0-2 0,0-7 0,9-9 0,5-5 0,5-5 0,4-4 0,3-3 0,4-4 0,3-3 0,9 5 0,7-7 0,0 0 0,2 3 0,0-13 0,8 8 0,-6 0 0,-1-3 0,4 3 0,-5-1 0,0 6 0,1 1 0,-3 3 0,-10 7 0,-1 3 0,-3 4 0,-7-3 0,4 8 0,-1-3 0,-3 8 0,-10-3 0,-4 14 0,-4 7 0,-1 4 0,-7 3 0,5 0 0,-4 3 0,-3 4 0,7-3 0,2 10 0,0 3 0,1 1 0,6 6 0,-2 1 0,5 3 0,2-2 0,0 4 0,0-2 0,0-2 0,0-3 0,9-9 0,5-2 0,5-5 0,2-9 0,0-1 0,0-11 0,0-2 0,0-3 0,9-2 0,3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49.6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211 0 12287,'0'21'0,"0"-7"0,0 0 0,0 0 0,2 7 0,5 0 0,-2 0 0,6 0 0,-2 0 0,-2 3 0,-7 1 0,0 6 0,0 1 0,-2-4 0,-3 7 0,-4 3 0,-2 1 0,4 3 0,-7 0 0,-5 0 0,-7 0 0,3-7 0,-5-2 0,5-3 0,2-4 0,7-12 0,0-7 0,-3-5 0,8-6 0,2-10 0,5-10 0,2-18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50.3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 0 12287,'-11'0'0,"1"0"0,27 0 0,4 0 0,11 0 0,-4 0 0,-2 0 0,-3 0 0,5 0 0,3 0 0,-1 0 0,0 0 0,5 0 0,-7 0 0,0 0 0,3 0 0,-8 0 0,5 0 0,-5 0 0,-2 0 0,0 7 0,0 3 0,0 1 0,-9-4 0,-3 5 0,-2 0 0,0-1 0,0-4 0,-7 7 0,0 3 0,-2 1 0,-3 3 0,-2 0 0,-9 0 0,4 0 0,-2 0 0,0 0 0,0 0 0,-7 0 0,0 0 0,0 0 0,0 0 0,0 0 0,0-2 0,0-5 0,0 5 0,3-5 0,1 4 0,3 3 0,3-7 0,-6-2 0,3-3 0,7-2 0,-4-4 0,1 4 0,3-5 0,10 14 0,4-9 0,7-2 0,4 4 0,3-2 0,0-2 0,0-3 0,7-2 0,3 3 0,-1 1 0,0 3 0,5 0 0,-4-7 0,-1 0 0,0 0 0,5 0 0,-4 0 0,-1 0 0,0 0 0,-2-7 0,-7 0 0,0 3 0,0 1 0,0 3 0,-7 0 0,0 0 0,-9-9 0,4-3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50.6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 0 12287,'21'7'0,"0"3"0,0 1 0,0 6 0,3-1 0,1 0 0,6-2 0,1 3 0,3 1 0,7 3 0,0 0 0,0 0 0,0 0 0,0 3 0,0 1 0,0 3 0,-9 7 0,-5-4 0,-5-1 0,-2 0 0,-9 8 0,-5-3 0,-5 4 0,-2 3 0,-2 0 0,-5 0 0,-9 0 0,-10 0 0,-4 7 0,-8 0 0,3-2 0,-2-3 0,-3 5 0,-2 3 0,0-1 0,0 0 0,0 1 0,0-6 0,3 3 0,4-2 0,-3-12 0,10-7 0,3-7 0,1-7 0,3-5 0,0-9 0,0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19:05.459"/>
    </inkml:context>
    <inkml:brush xml:id="br0">
      <inkml:brushProperty name="width" value="0.34286" units="cm"/>
      <inkml:brushProperty name="height" value="0.34286" units="cm"/>
      <inkml:brushProperty name="color" value="#DA0C07"/>
      <inkml:brushProperty name="inkEffects" value="lava"/>
      <inkml:brushProperty name="anchorX" value="-70361.53125"/>
      <inkml:brushProperty name="anchorY" value="-41244.76563"/>
      <inkml:brushProperty name="scaleFactor" value="0.5"/>
    </inkml:brush>
  </inkml:definitions>
  <inkml:trace contextRef="#ctx0" brushRef="#br0">166 1092 12287,'-2'-11'0,"-3"1"0,-2 1 0,-9 7 0,2-5 0,2 4 0,-2 3 0,0 0 0,-7 0 0,7 0 0,0 0 0,7 0 0,-7 0 0,9 0 0,-2 0 0,14 0 0,7 0 0,-2-2 0,2-3 0,5-4 0,6-3 0,6-4 0,8-10 0,1-4 0,4-3 0,19-11 0,0-12 0,3-7 0,-1-7 0,5 2 0,-34 31 0,0 0 0,0 0 0,1 1 0,35-31 0,0 4 0,-4 4 0,2 6 0,-2 1 0,-5 6 0,-7 11 0,-7 7 0,-5 4 0,-11 6 0,-5 4 0,-5 7 0,-2 4 0,-9 6 0,-5 4 0,-5 9 0,-2 10 0,-9 16 0,-12 11 0,-12 10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51.0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0 126 12287,'0'12'0,"0"-3"0,3-9 0,1-2 0,6-3 0,1-2 0,3 0 0,10 7 0,1-2 0,3-5 0,10 5 0,-3-8 0,4 3 0,3 0 0,0-2 0,0 4 0,0-4 0,0-3 0,-2 5 0,-3-4 0,-4 1 0,-3 6 0,-2-6 0,-4 3 0,4 3 0,-5 1 0,5 3 0,-5 0 0,-11 0 0,-3 3 0,-9 4 0,0-5 0,-9 7 0,-3-9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51.2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105 19 12287,'-21'-11'0,"3"4"0,4 14 0,-3 4 0,10 10 0,3 0 0,1 0 0,3 7 0,-2 3 0,-3 1 0,-2 6 0,0-6 0,7 6 0,0 4 0,0 4 0,0 6 0,0-6 0,0 3 0,0-2 0,0-3 0,0-2 0,0 0 0,0 0 0,0 5 0,3-3 0,1-6 0,3-6 0,10-4 0,-6-7 0,10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52.0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651 817 12287,'-21'-14'0,"0"3"0,0-1 0,0 0 0,3 5 0,1-4 0,3 1 0,0-6 0,-7 4 0,0-2 0,0 0 0,0 10 0,0-3 0,0 2 0,0-2 0,0 5 0,0-5 0,0 4 0,0 3 0,0 3 0,0 4 0,0 7 0,0 4 0,0 1 0,0-3 0,0-2 0,0 3 0,0 1 0,0 3 0,3 0 0,4 0 0,-3 0 0,10 0 0,3 0 0,1 0 0,3-7 0,0 0 0,0 3 0,0 1 0,3-6 0,1-3 0,6-2 0,1 0 0,3 0 0,7-9 0,0-3 0,0-2 0,0-9 0,0 2 0,0-5 0,0-2 0,0-7 0,0 0 0,0 0 0,0-2 0,7 4 0,0-6 0,-2-1 0,-3 0 0,-9 5 0,0-7 0,0 0 0,-2 3 0,4-8 0,-6 5 0,-1-5 0,0-2 0,-2 0 0,-7 0 0,0 0 0,0 0 0,0 3 0,0 4 0,0 7 0,0 4 0,0 3 0,0 0 0,0 0 0,0 0 0,0 7 0,0 0 0,0 10 0,0-3 0,0 14 0,0 4 0,-2 13 0,-3 1 0,-2 3 0,0 10 0,7-1 0,0 10 0,0 9 0,0 0 0,0 4 0,0 6 0,0-1 0,0 0 0,3-4 0,1-3 0,3-2 0,10-11 0,-6-1 0,3-9 0,0-5 0,0-4 0,7-10 0,0-2 0,0 3 0,0-8 0,0-2 0,0-5 0,0-2 0,3-2 0,1-3 0,6-4 0,1-3 0,3-2 0,7-7 0,0 0 0,0 0 0,0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52.5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567 168 12287,'-7'-21'0,"0"0"0,-2 0 0,2 0 0,4 0 0,-4 0 0,3 3 0,-3 4 0,4 4 0,-8 10 0,4 0 0,-3 3 0,-6 1 0,4 6 0,3 1 0,-7 1 0,2 4 0,-5-2 0,-2 3 0,0 4 0,0 7 0,0 4 0,0 1 0,0 7 0,0-3 0,0 7 0,0 5 0,0 10 0,0-3 0,-2 4 0,-5 3 0,5-7 0,-5 0 0,7 0 0,7-2 0,-3 0 0,10-8 0,3 3 0,1-2 0,3 4 0,0-4 0,3-5 0,4-5 0,4-9 0,10 5 0,0-5 0,0-9 0,7 2 0,3-10 0,-1 1 0,0-5 0,5 2 0,-4-2 0,1-2 0,6-3 0,1-2 0,3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53.0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12287,'0'21'0,"0"0"0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54.3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126 63 12287,'-21'-9'0,"7"4"0,0-9 0,9 7 0,-4-4 0,0 1 0,6 3 0,-6 10 0,9 4 0,0 7 0,0 4 0,-7 3 0,0 3 0,2 4 0,1 7 0,-1 4 0,-2 1 0,2-5 0,3 5 0,2-8 0,0 1 0,0 4 0,2-9 0,3-2 0,4-5 0,3-5 0,4-4 0,3-3 0,2-4 0,0-3 0,0-4 0,0-3 0,0-6 0,2-6 0,3-6 0,2 0 0,2-1 0,-4 3 0,2 0 0,7-7 0,-7 0 0,0 0 0,-7 7 0,0 3 0,0 4 0,-2-5 0,-3 7 0,-4-2 0,-3 0 0,7 10 0,-2-3 0,5 4 0,-5 13 0,-2 4 0,-3 4 0,-4 3 0,-1 7 0,1 3 0,4 1 0,3 6 0,-7 1 0,2 3 0,-5 3 0,-2 4 0,0-3 0,0 10 0,0 0 0,0-2 0,0 4 0,-2-9 0,-5-2 0,-7-3 0,-5-2 0,-2-2 0,0-5 0,0-7 0,0-7 0,0-5 0,0-4 0,0-3 0,0-2 0,0-7 0,0 0 0,0 0 0,7-2 0,2-5 0,1-7 0,-1-5 0,7-9 0,-2-2 0,5-3 0,2-4 0,0-3 0,2-2 0,5 3 0,7 4 0,0-5 0,5 7 0,4 1 0,1 4 0,-1 2 0,0 0 0,3-2 0,2 3 0,9 1 0,-4 3 0,2 3 0,0 4 0,0-5 0,5 7 0,-3-2 0,-2 0 0,0 7 0,5-4 0,-5 1 0,4-6 0,-6 4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54.6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189 0 12287,'14'12'0,"-2"-3"0,-3 1 0,0-8 0,-4 7 0,2 1 0,-2 4 0,-1-3 0,1 3 0,2 3 0,-2 1 0,-1 10 0,1 3 0,2-1 0,-2 0 0,-3 8 0,-4-3 0,-5 2 0,-7-2 0,-5 5 0,-2-8 0,0 3 0,0 0 0,0-2 0,0 4 0,0-4 0,0-3 0,0-2 0,2-7 0,3-2 0,2-5 0,0 5 0,-7-8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55.1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21 12287,'0'-11'0,"2"1"0,5 10 0,7 0 0,12 0 0,2 0 0,0 0 0,2 0 0,1 7 0,6 0 0,-4-2 0,-3-3 0,7-2 0,-2 3 0,3 1 0,-3 3 0,4 3 0,-6-6 0,0 6 0,-5 1 0,-12-4 0,-2 7 0,2 3 0,-6-6 0,-3 3 0,-5 3 0,-11 1 0,-5 3 0,-7 3 0,-7 4 0,-3-5 0,-6 5 0,4-5 0,3-2 0,-5 0 0,5 0 0,-1 0 0,1 0 0,2 0 0,7 0 0,0-2 0,0-5 0,9 5 0,3-8 0,0 1 0,6-3 0,-4-9 0,14 0 0,7 0 0,5 0 0,2 0 0,0 0 0,0 0 0,0 0 0,0-2 0,2-3 0,5-2 0,-4-2 0,4 4 0,-5-2 0,-2 3 0,0 1 0,0 1 0,0-3 0,0-2 0,0 0 0,0 7 0,0 0 0,-7 0 0,0 0 0,0 7 0,7 0 0,-9 10 0,6-15 0,-6 7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6:47:55.5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190 84 12287,'0'-21'0,"0"0"0,2 7 0,5 3 0,7 1 0,5 3 0,2 7 0,0 0 0,2 10 0,3 4 0,2 4 0,-2 3 0,-1 7 0,1 3 0,2 4 0,-2 9 0,-1-9 0,1 9 0,2 1 0,-2 1 0,4 13 0,-2-6 0,-2 1 0,-3-5 0,-2 2 0,-2 1 0,-3-1 0,-2 0 0,-9 1 0,2-3 0,-5 4 0,-2 1 0,0 7 0,-2-5 0,-5 4 0,-7 3 0,-7 0 0,-7-2 0,-7-3 0,-5-2 0,-2-9 0,-2 4 0,-3-4 0,-2-5 0,-9 2 0,2-13 0,-5-1 0,-2 0 0,0-2 0,-9 3 0,-3 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19:06.055"/>
    </inkml:context>
    <inkml:brush xml:id="br0">
      <inkml:brushProperty name="width" value="0.34286" units="cm"/>
      <inkml:brushProperty name="height" value="0.34286" units="cm"/>
      <inkml:brushProperty name="color" value="#DA0C07"/>
      <inkml:brushProperty name="inkEffects" value="lava"/>
      <inkml:brushProperty name="anchorX" value="-77456.5625"/>
      <inkml:brushProperty name="anchorY" value="-62791.08594"/>
      <inkml:brushProperty name="scaleFactor" value="0.5"/>
    </inkml:brush>
  </inkml:definitions>
  <inkml:trace contextRef="#ctx0" brushRef="#br0">63 0 12287,'-21'0'0,"7"0"0,0 0 0,9 0 0,-4 0 0,25 0 0,5 0 0,3 0 0,1 0 0,1 0 0,4 0 0,3 0 0,2 7 0,7 3 0,2-1 0,5 0 0,-2 8 0,11-1 0,5 7 0,5 5 0,2 10 0,-5-1 0,3 10 0,2 9 0,9-3 0,1 3 0,-37-27 0,2-2 0,4 0 0,0 0 0,2 3 0,1-2 0,1-3 0,1-3-313,2-1 1,0-2 0,-2-2-1,0-2 1,3-4 0,0-1-1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19:24.493"/>
    </inkml:context>
    <inkml:brush xml:id="br0">
      <inkml:brushProperty name="width" value="0.17143" units="cm"/>
      <inkml:brushProperty name="height" value="0.17143" units="cm"/>
      <inkml:brushProperty name="color" value="#19164F"/>
    </inkml:brush>
  </inkml:definitions>
  <inkml:trace contextRef="#ctx0" brushRef="#br0">0 105 12287,'21'0'0,"-7"3"0,0 1 0,3 3 0,1-2 0,-4-3 0,0-2 0,3 0 0,1-7 0,3 0 0,0-9 0,0 4 0,0 1 0,-2-1 0,-3 7 0,-2-4 0,3-3 0,-8 8 0,10-15 0,-8 7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19:26.306"/>
    </inkml:context>
    <inkml:brush xml:id="br0">
      <inkml:brushProperty name="width" value="0.17143" units="cm"/>
      <inkml:brushProperty name="height" value="0.17143" units="cm"/>
      <inkml:brushProperty name="color" value="#19164F"/>
    </inkml:brush>
  </inkml:definitions>
  <inkml:trace contextRef="#ctx0" brushRef="#br0">504 754 12287,'0'12'0,"-9"-3"0,-5-9 0,2 0 0,-2 0 0,-2 0 0,4 0 0,-2 0 0,0 0 0,-7 0 0,3 3 0,1 1 0,3 3 0,-2-2 0,-3-3 0,-2-2 0,0 0 0,0 7 0,0 0 0,0 0 0,0 3 0,0-8 0,3 7 0,1-2 0,3 0 0,7 10 0,-7-3 0,-2 4 0,4 1 0,1-3 0,1-2 0,6 3 0,1 1 0,1 3 0,-3 0 0,-2 0 0,0 0 0,7 0 0,0 0 0,10-2 0,4-3 0,4-2 0,-4-9 0,0 2 0,3-5 0,1-2 0,3 0 0,0-2 0,0-5 0,0-7 0,0-5 0,0-2 0,0-2 0,0-5 0,0 5 0,0-5 0,0 4 0,0 3 0,0-7 0,-2 0 0,-5 3 0,5 8 0,-5 3 0,-5 10 0,7-3 0,-9 14 0,3 2 0,-6 7 0,3-2 0,-2 3 0,0 1 0,-1 3 0,6 0 0,1 0 0,-4-7 0,5 0 0,0 3 0,-1 1 0,1-4 0,4-2 0,-2-3 0,3-4 0,1 4 0,3-2 0,0-2 0,0-3 0,0-2 0,0 0 0,0 0 0,0 0 0,7-9 0,3-5 0,1-7 0,6-7 0,-6 2 0,3-9 0,0-2 0,-2-3 0,7-2 0,-8 0 0,1 0 0,-5 0 0,-2 0 0,-3 0 0,0 3 0,-4 4 0,-5-5 0,2 5 0,-4-5 0,-3-2 0,5 0 0,-7 0 0,-2 3 0,-3 4 0,1-5 0,1 7 0,3 1 0,-2 4 0,-3-3 0,-2 3 0,0 3 0,-7 8 0,0 3 0,-9 10 0,2-3 0,5 14 0,-1 4 0,1 1 0,7 7 0,-8-5 0,3 4 0,0 3 0,-2 3 0,4 1 0,-2 3 0,3-2 0,1 4 0,1 1 0,-3-1 0,-2 0 0,0 5 0,7-4 0,0-1 0,0 0 0,0 8 0,0-3 0,0 4 0,0 3 0,0 0 0,0 0 0,0 0 0,0 0 0,0-2 0,3-3 0,1-4 0,3-3 0,7 5 0,-4-7 0,1-2 0,6-3 0,-6-9 0,3 0 0,3 3 0,-6-8 0,1 0 0,0-2 0,-1 0 0,-4 0 0,7-7 0,3 0 0,1-7 0,3-2 0,-2-3 0,-5-4 0,5 4 0,-5-4 0,4-5 0,3-5 0,0-2 0,0 7 0,0-2 0,0-5 0,0 2 0,0-6 0,0-1 0,0 0 0,-7 5 0,0-4 0,3-1 0,1 0 0,-4 8 0,0-6 0,0 3 0,-2 0 0,4 0 0,-6 10 0,-1 1 0,0 3 0,1 3 0,-6-6 0,3 3 0,3 10 0,-3-3 0,-5 4 0,7 3 0,-9 10 0,0 4 0,0 4 0,0 3 0,0 0 0,0 0 0,0 0 0,0 0 0,0 0 0,0 0 0,3 0 0,1 0 0,3 0 0,7 0 0,-4 0 0,-1 0 0,0 0 0,8 0 0,-6 0 0,1 0 0,4 0 0,-9 0 0,0 0 0,-7 0 0,-2-9 0,-3-3 0,-4-2 0,-3 0 0,-2 3 0,-9-6 0,-3 3 0,-2-2 0,-2-3 0,2-2 0,-5 0 0,1 0 0,-1 0 0,7 0 0,-2-2 0,3-5 0,8 5 0,3-8 0,-2 1 0,7 7 0,-1-8 0,13 10 0,4 0 0,7 0 0,4 0 0,3 0 0,0 0 0,0 0 0,0 0 0,0 0 0,0 0 0,0 0 0,0 0 0,3 0 0,1 0 0,3 0 0,3-2 0,-6-3 0,3-4 0,-2-3 0,-3 5 0,-2-7 0,3 0 0,4 3 0,-5-8 0,5 5 0,-5-5 0,-2-2 0,-2 0 0,-3 3 0,-4 1 0,-3 3 0,5 0 0,-7-7 0,0 0 0,-7 0 0,0 7 0,0 0 0,-2 10 0,-5-3 0,2 4 0,-9 3 0,10 3 0,-6 1 0,3 6 0,0 1 0,0 3 0,7 7 0,0 0 0,0 0 0,0 0 0,0 3 0,0 4 0,0-5 0,0 5 0,3-5 0,4-2 0,2 0 0,7-2 0,-4-3 0,-3-2 0,8-9 0,-3 2 0,4-5 0,3-4 0,0-3 0,0-2 0,-2-16 0,-3 2 0,-2-2 0,3-1 0,-6 1 0,3-3 0,0-2 0,-2 3 0,-3 1 0,-6 3 0,1 0 0,3 0 0,-2 0 0,-10 0 0,-4 3 0,-3 4 0,-2-3 0,-7 8 0,0 0 0,0-1 0,-7 3 0,0 7 0,3 0 0,1 0 0,-4 0 0,0 3 0,3 1 0,1 3 0,3 7 0,0-7 0,0-2 0,0-3 0,7-2 0,0 0 0,10 0 0,-6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19:27.893"/>
    </inkml:context>
    <inkml:brush xml:id="br0">
      <inkml:brushProperty name="width" value="0.17143" units="cm"/>
      <inkml:brushProperty name="height" value="0.17143" units="cm"/>
      <inkml:brushProperty name="color" value="#19164F"/>
    </inkml:brush>
  </inkml:definitions>
  <inkml:trace contextRef="#ctx0" brushRef="#br0">252 42 12287,'0'-11'0,"0"1"0,-2 3 0,-5 0 0,2 0 0,-9 7 0,7 7 0,-4 3 0,-1-1 0,0 0 0,5 8 0,-7-3 0,-2 4 0,4 3 0,-2 0 0,-2 0 0,-3 0 0,5 7 0,0 3 0,0-1 0,3 0 0,-1 10 0,7 0 0,-2 9 0,3 4 0,1 3 0,3 10 0,0 1 0,0 3 0,7 0 0,3-7 0,1-2 0,6-5 0,8 2 0,3-9 0,-2-2 0,-3-3 0,5-4 0,3-5 0,-1-5 0,0 1 0,5-10 0,-7 2 0,0-9 0,3-5 0,-8-2 0,7-7 0,-2 0 0,0 0 0,10-9 0,-15-12 0,7-12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19:28.639"/>
    </inkml:context>
    <inkml:brush xml:id="br0">
      <inkml:brushProperty name="width" value="0.17143" units="cm"/>
      <inkml:brushProperty name="height" value="0.17143" units="cm"/>
      <inkml:brushProperty name="color" value="#19164F"/>
    </inkml:brush>
  </inkml:definitions>
  <inkml:trace contextRef="#ctx0" brushRef="#br0">21 21 12287,'-11'-9'0,"1"7"0,10-8 0,0 10 0,10 0 0,1 3 0,10 1 0,0 6 0,0 1 0,0 1 0,0 4 0,0-2 0,0 3 0,7 1 0,0 6 0,-2 1 0,-3 3 0,-2 0 0,0-4 0,0 4 0,0 7 0,0 4 0,0 3 0,-2 0 0,-5 0 0,2 7 0,-9 3 0,-2 1 0,-3 6 0,-2-1 0,0 0 0,0-4 0,0-3 0,-9-2 0,-3-7 0,-2-2 0,0-5 0,-7-5 0,-7-9 0,0 3 0,-2 4 0,4-10 0,-6 6 0,1-3 0,6-5 0,-6 0 0,3 3 0,3-3 0,1-2 0,3-2 0,0 2 0,0-7 0,10-5 0,1-2 0,20-18 0,1-6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2:13.793"/>
    </inkml:context>
    <inkml:brush xml:id="br0">
      <inkml:brushProperty name="width" value="0.17143" units="cm"/>
      <inkml:brushProperty name="height" value="0.17143" units="cm"/>
      <inkml:brushProperty name="color" value="#19164F"/>
    </inkml:brush>
  </inkml:definitions>
  <inkml:trace contextRef="#ctx0" brushRef="#br0">54 274 12287,'-14'0'0,"0"0"0,9 0 0,-4 0 0,9 0 0,0-9 0,2 6 0,5-4 0,-5-4 0,8 6 0,-10-9 0,2 7 0,5-7 0,-2 0 0,9-7 0,-7 0 0,4 0 0,-1 0 0,6 0 0,-4 0 0,-1 0 0,1 7 0,-5 0 0,-5 9 0,17-4 0,-19 11 0,0 5 0,-2-2 0,-10 9 0,3 2 0,4 3 0,-7 0 0,1-3 0,-3-2 0,0 2 0,7-4 0,-7 2 0,-3 2 0,6-4 0,-3 2 0,9-7 0,-2 7 0,-5-9 0,10 4 0,2-9 0,9-2 0,8-3 0,-6-4 0,-1-3 0,-1 0 0,-4-4 0,4 4 0,3 3 0,-5-5 0,4 5 0,1-1 0,0 1 0,-8-7 0,6 4 0,-10 3 0,0 9 0,-3 9 0,-1 12 0,-3 0 0,-7-7 0,4 0 0,-1 2 0,6-4 0,-4 0 0,-1-3 0,6 5 0,-10-7 0,9 2 0,-2-2 0,5-4 0,2 4 0,0-14 0,18-5 0,6-9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2:22.233"/>
    </inkml:context>
    <inkml:brush xml:id="br0">
      <inkml:brushProperty name="width" value="0.17143" units="cm"/>
      <inkml:brushProperty name="height" value="0.17143" units="cm"/>
      <inkml:brushProperty name="color" value="#19164F"/>
    </inkml:brush>
  </inkml:definitions>
  <inkml:trace contextRef="#ctx0" brushRef="#br0">43 189 12287,'-12'12'0,"3"-3"0,9-9 0,0-2 0,0-5 0,0 2 0,0-9 0,0 7 0,0-7 0,0 10 0,0-6 0,0 10 0,0-9 0,0-5 0,0 2 0,0-2 0,0-2 0,2 4 0,3-2 0,2-2 0,9 7 0,-13-1 0,6 13 0,-9 4 0,0 4 0,-2 8 0,-5-5 0,4 5 0,-4-5 0,3-3 0,-3 3 0,4-9 0,-6 4 0,11-11 0,5-5 0,-2-2 0,7-8 0,-3 3 0,-4-2 0,4 4 0,0-2 0,3-2 0,-7 4 0,2-2 0,-5 10 0,-2-6 0,-7 20 0,0 4 0,-2 2 0,4 0 0,-4-4 0,-3-3 0,5 8 0,-7-3 0,9-3 0,-4 1 0,0-3 0,6-2 0,-6-7 0,9 0 0,7-9 0,0-5 0,9 2 0,-2-2 0,5 0 0,2-7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0:33.561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17 968 12287,'-6'-12'0,"1"1"0,1-2 0,2-2 0,4-2 0,4 0 0,3 1 0,8-1 0,0-6 0,1-1 0,5-2 0,-3 3 0,7-3 0,-3 2 0,-2 1 0,3-1 0,-7 5 0,5-5 0,-4 1 0,-3 1 0,1-2 0,-2 3 0,-2-1 0,-1 1 0,-9 2 0,5 4 0,-3 2 0,1 2 0,0 5 0,-6-5 0,-2 8 0,-4-3 0,2 12 0,-7 5 0,7 4 0,-1 2 0,1-1 0,-2 1 0,5 0 0,-5 0 0,4 0 0,2 0 0,0 5 0,0 0 0,0 1 0,0 1 0,0-5 0,0 3 0,0-3 0,0-2 0,0 0 0,-2 0 0,-2-1 0,-1 1 0,-8 0 0,2-2 0,-4-4 0,3 2 0,1-7 0,-2-2 0,-2-2 0,-2-2 0,0 0 0,1 0 0,-1-8 0,0-3 0,6 2 0,1-3 0,3-1 0,1 4 0,8 0 0,4 1 0,-3 2 0,9 5 0,1-3 0,2-2 0,2 1 0,-1 5 0,1 0 0,0 0 0,0 0 0,2-2 0,3-2 0,6-2 0,4 1 0,0 3 0,-2-2 0,-2-1 0,0-3 0,5 4 0,-1-3 0,-4-2 0,2 3 0,-5-3 0,-1-1 0,0 1 0,-1-1 0,-6-3 0,-1 2 0,-1 0 0,-3-6 0,-5 6 0,-7 0 0,0 7 0,-2-4 0,-3 8 0,-3 8 0,-5 1 0,2 1 0,7 5 0,-3-4 0,1 4 0,0 2 0,1 1 0,5 5 0,0 1 0,0 4 0,0-5 0,5-5 0,3-3 0,1-3 0,4-7 0,-3-3 0,1-2 0,2 0 0,2 0 0,2-13 0,1-4 0,3-4 0,2-3 0,1 0 0,-2-6 0,4 2 0,1-2 0,3-8 0,-6-3 0,0-2 0,1-3 0,3-1 0,-6 0 0,-1 2 0,-3-2 0,1 1 0,2-1 0,-1 6 0,-5 5 0,2 0 0,-8 14 0,3 3 0,-1 6 0,-6 4 0,7 3 0,-9 6 0,3 0 0,-4 10 0,-2 5 0,0 3 0,0 5 0,0 5 0,0 4 0,0 3 0,0 3 0,0 1 0,0 10 0,0-1 0,0 5 0,0-5 0,-6 6 0,1-11 0,1-5 0,2-6 0,2-6 0,-2 2 0,-2-6 0,-1-3 0,-1-2 0,4-2 0,-3-4 0,3-3 0,-6-16 0,8-3 0,0-4 0,0-2 0,2-2 0,2-1 0,4-4 0,1-3 0,-4 1 0,7-4 0,1 2 0,2-2 0,2 4 0,-1 0 0,1 1 0,0 5 0,6-3 0,-1 5 0,-1 3 0,-3 0 0,5 5 0,-1 1 0,1 0 0,1-1 0,-5 7 0,5-3 0,-2 4 0,1 2 0,7 0 0,-4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08T07:23:26.539"/>
    </inkml:context>
    <inkml:brush xml:id="br0">
      <inkml:brushProperty name="width" value="0.2" units="cm"/>
      <inkml:brushProperty name="height" value="1.2" units="cm"/>
      <inkml:brushProperty name="color" value="#333333"/>
      <inkml:brushProperty name="inkEffects" value="pencil"/>
    </inkml:brush>
  </inkml:definitions>
  <inkml:trace contextRef="#ctx0" brushRef="#br0">1 0 16383 150000 60001,'32'0'0'0'-1,"1"0"0"0"1,-1 0 0 0 0,1 0 0 0 1,-6 0 0 0-1,0 0 0 0 0,2 0 0 0 0,8 0 0 0 0,3 0 0 0 0,5 0 0 0 0,-2 0 0 0 0,-7 0 0 0 0,4 0 0 0 0,-2 0 0 0 0,0 0 0 0 0,0 0 0 0 0,-4 0 0 0 0,4 0 0 0 0,5 0 0 0 0,-1 0 0 0 0,1 0 0 0 0,2 0 0 0 0,2 0 0 0 0,1 0 0 0 0,3 0 0 0 0,-1 0 0 0 0,-1 0 0 0 0,9 0 0 0 0,-10 0 0 0 0,3 0 0 0 0,-1 0 0 0 0,-1 0 0 0 0,1 0 0 0 0,3 0 0 0 0,1 0 0 0 0,0 0 0 0 0,-5 0 0 0 0,-1 0 0 0 0,1 0 0 0 0,0 0 0 0 0,-1 0 0 0 0,1 0 0 0 0,0 0 0 0 0,-6 0 0 0 0,0 0 0 0 0,2 0 0 0 0,2 0 0 0 0,2 0 0 0 0,-1 0 0 0 0,-1 0 0 0 0,-3 0 0 0 0,8 0 0 0 0,-4 0 0 0 0,3 0 0 0 0,-1 0 0 0 0,-1 0 0 0 0,-2 0 0 0 0,-2 0 0 0 0,-2 0 0 0 0,1 0 0 0 0,4 0 0 0 0,1 0 0 0 0,0 0 0 0 0,-3 0 0 0 0,-1 0 0 0 0,-1 0 0 0 0,1 0 0 0 0,2 0 0 0 0,1 0 0 0 0,-1 0 0 0 0,-4 0 0 0 0,3 0 0 0 0,-7 0 0 0 0,1 0 0 0 0,0 0 0 0 0,3 0 0 0 0,-4 0 0 0 0,3 0 0 0 0,3 0 0 0 0,0 0 0 0 0,0 0 0 0 0,-2 0 0 0 0,2 0 0 0 0,-3 0 0 0 0,1 0 0 0 0,2 0 0 0 0,2 0 0 0 0,0 0 0 0 0,-2 0 0 0 0,-2 0 0 0 0,2 0 0 0 0,2 0 0 0 0,2 0 0 0 0,0 0 0 0 0,-1 0 0 0 0,1 0 0 0 0,0 0 0 0 0,-1 0 0 0 0,1 0 0 0 0,0 0 0 0 0,-1 0 0 0 0,1 0 0 0 0,0 0 0 0 0,-1 0 0 0 0,1 0 0 0 0,-2 0 0 0 0,-4 0 0 0 0,8 0 0 0 0,-6 0 0 0 0,0 0 0 0 0,2 0 0 0 0,-2 0 0 0 0,0 0 0 0 0,-4 0 0 0 0,-1 0 0 0 0,3 0 0 0 0,-3 0 0 0 0,-1 0 0 0 0,1 0 0 0 0,5 0 0 0 0,-2 0 0 0 0,2 0 0 0 0,-1 0 0 0 0,3 0 0 0 0,-6 0 0 0 0,2 0 0 0 0,1 0 0 0 0,-3 0 0 0 0,4 0 0 0 0,-3 0 0 0 0,-3 0 0 0 0,4 0 0 0 0,-5 0 0 0 0,0 0 0 0 0,2 0 0 0 0,-6 0 0 0 0,6 0 0 0 0,-2 0 0 0 0,-1 0 0 0 0,3 0 0 0 0,-2 0 0 0 0,3 0 0 0 0,1 0 0 0 0,3 0 0 0 0,-5 0 0 0 0,1 0 0 0 0,4 0 0 0 0,0 0 0 0 0,0 0 0 0 0,-1 0 0 0 0,1 0 0 0 0,1 0 0 0 0,3 0 0 0 0,-2 0 0 0 0,-4 0 0 0 0,6 0 0 0 0,-2 0 0 0 0,5 0 0 0 0,0 0 0 0 0,-1 0 0 0 0,-1 0 0 0 0,4 0 0 0 0,6 0 0 0 0,-4 0 0 0 0,0 0 0 0 0,-2 0 0 0 0,0 0 0 0 0,7 0 0 0 0,-1 0 0 0 0,1 0 0 0 0,-2 0 0 0 0,8 0 0 0 0,-6 0 0 0 0,1 0 0 0 0,1 0 0 0 0,-2 0 0 0 0,0 0 0 0 0,-3 0 0 0 0,-2 0 0 0 0,5 0 0 0 0,-3 0 0 0 0,1 0 0 0 0,1 0 0 0 0,-6 0 0 0 0,4 0 0 0 0,-3 0 0 0 0,-2 0 0 0 0,3 0 0 0 0,-2 0 0 0 0,-2 0 0 0 0,-2 0 0 0 0,-1 0 0 0 0,2 0 0 0 0,1 0 0 0 0,2 0 0 0 0,0 0 0 0 0,-5 0 0 0 0,-1 0 0 0 0,1 0 0 0 0,0 0 0 0 0,-1 0 0 0 0,-1 0 0 0 0,-3 0 0 0 0,1 0 0 0 0,-6 0 0 0 0,1 0 0 0 0,0 0 0 0 0,-1 0 0 0 0,-3 0 0 0 0,2 0 0 0 0,-2 0 0 0 0,4 0 0 0 0,-2 0 0 0 0,0 0 0 0 0,1 0 0 0 0,-5 0 0 0 0,4 0 0 0 0,-3 0 0 0 0,-3 0 0 0 0,8 0 0 0 0,1 0 0 0 0,1 0 0 0 0,-3 0 0 0 0,-6 0 0 0 0,-1 0 0 0 0,1 0 0 0 0,-1 0 0 0 0,0 0 0 0 0,1 0 0 0 0,-1 0 0 0 0,1 0 0 0 0,-1 0 0 0 0,1 0 0 0 0,-1 0 0 0 0,-5 0 0 0 0,0 0 0 0 0,2 0 0 0 0,2 0 0 0 0,1 0 0 0 0,1 0 0 0 0,-1 0 0 0 0,1 0 0 0 0,-1 0 0 0 0,0 0 0 0 0,1 0 0 0 0,-1 0 0 0 0,1 0 0 0 0,-1 0 0 0 0,2 0 0 0 0,4 0 0 0 0,-2 0 0 0 0,6 0 0 0 0,-3 0 0 0 0,-2 0 0 0 0,4 0 0 0 0,0 0 0 0 0,3 0 0 0 0,-1 0 0 0 0,-5 0 0 0 0,5 0 0 0 0,0 0 0 0 0,-1 0 0 0 0,3 0 0 0 0,-5 0 0 0 0,-1 0 0 0 0,1 0 0 0 0,5 0 0 0 0,-4 0 0 0 0,3 0 0 0 0,-1 0 0 0 0,-5 0 0 0 0,3 0 0 0 0,-1 0 0 0 0,-4 0 0 0 0,4 0 0 0 0,-3 0 0 0 0,0 0 0 0 0,-3 0 0 0 0,4 0 0 0 0,-1 0 0 0 0,0 0 0 0 0,-3 0 0 0 0,0 0 0 0 0,2 0 0 0 0,2 0 0 0 0,-2 0 0 0 0,4 0 0 0 0,-3 0 0 0 0,1 0 0 0 0,2 0 0 0 0,-4 0 0 0 0,6 0 0 0 0,-1 0 0 0 0,0 0 0 0 0,-5 0 0 0 0,4 0 0 0 0,-2 0 0 0 0,0 0 0 0 0,2 0 0 0 0,-4 0 0 0 0,3 0 0 0 0,3 0 0 0 0,-1 0 0 0 0,4 0 0 0 0,-3 0 0 0 0,-3 0 0 0 0,5 0 0 0 0,-5 0 0 0 0,1 0 0 0 0,0 0 0 0 0,5 0 0 0 0,-2 0 0 0 0,2 0 0 0 0,-2 0 0 0 0,2 0 0 0 0,-5 0 0 0 0,1 0 0 0 0,4 0 0 0 0,2 0 0 0 0,2 0 0 0 0,0 0 0 0 0,-1 0 0 0 0,1 0 0 0 0,0 0 0 0 0,-2 0 0 0 0,-4 0 0 0 0,7 0 0 0 0,-5 0 0 0 0,0 0 0 0 0,2 0 0 0 0,-2 0 0 0 0,0 0 0 0 0,-1 0 0 0 0,1 0 0 0 0,0 0 0 0 0,2 0 0 0 0,-2 0 0 0 0,0 0 0 0 0,5 0 0 0 0,-6 0 0 0 0,1 0 0 0 0,-2 0 0 0 0,4 0 0 0 0,-4 0 0 0 0,2 0 0 0 0,-2 0 0 0 0,4 0 0 0 0,-3 0 0 0 0,1 0 0 0 0,-2 0 0 0 0,4 0 0 0 0,-4 0 0 0 0,2 0 0 0 0,-2 0 0 0 0,8 0 0 0 0,-6 0 0 0 0,0 0 0 0 0,2 0 0 0 0,-6 0 0 0 0,2 0 0 0 0,1 0 0 0 0,-3 0 0 0 0,10 0 0 0 0,-6 0 0 0 0,-2 0 0 0 0,-2 0 0 0 0,8 0 0 0 0,-4 0 0 0 0,-2 0 0 0 0,-1 0 0 0 0,3 0 0 0 0,-4 0 0 0 0,3 0 0 0 0,-1 0 0 0 0,-2 0 0 0 0,5 0 0 0 0,-5 0 0 0 0,-1 0 0 0 0,3 0 0 0 0,-2 0 0 0 0,3 0 0 0 0,1 0 0 0 0,5 0 0 0 0,-7 0 0 0 0,4 0 0 0 0,2 0 0 0 0,0 0 0 0 0,-1 0 0 0 0,-1 0 0 0 0,-4 0 0 0 0,4 0 0 0 0,-3 0 0 0 0,2 0 0 0 0,3 0 0 0 0,0 0 0 0 0,-1 0 0 0 0,-1 0 0 0 0,-3 0 0 0 0,2 0 0 0 0,-4 0 0 0 0,1 0 0 0 0,0 0 0 0 0,-1 0 0 0 0,3 0 0 0 0,-4 0 0 0 0,-1 0 0 0 0,3 0 0 0 0,-5 0 0 0 0,-2 0 0 0 0,-1 0 0 0 0,2 0 0 0 0,1 0 0 0 0,-2 0 0 0 0,-1 0 0 0 0,-3 0 0 0 0,0 0 0 0 0,1 0 0 0 0,-1 0 0 0 0,1 0 0 0 0,1 0 0 0 0,2 0 0 0 0,2 0 0 0 0,0 0 0 0 0,-6 0 0 0 0,1 0 0 0 0,-1 0 0 0 0,1 0 0 0 0,-1 0 0 0 0,0 0 0 0 0,1 0 0 0 0,-1 0 0 0 0,1 0 0 0 0,-1 0 0 0 0,6 0 0 0 0,0 0 0 0 0,-2 0 0 0 0,-2 0 0 0 0,1 0 0 0 0,1 0 0 0 0,1 0 0 0 0,-4 0 0 0 0,-6 0 0 0 0,2 0 0 0 0,1 0 0 0 0,3 0 0 0 0,1 0 0 0 0,4 0 0 0 0,-4 0 0 0 0,4 0 0 0 0,-4 0 0 0 0,4 0 0 0 0,0 0 0 0 0,-2 0 0 0 0,-2 0 0 0 0,-1 0 0 0 0,-1 0 0 0 0,1 0 0 0 0,-1 0 0 0 0,1 0 0 0 0,-1 0 0 0 0,0 0 0 0 0,1 0 0 0 0,-1 0 0 0 0,1 0 0 0 0,-1 0 0 0 0,1 0 0 0 0,5 0 0 0 0,-1 0 0 0 0,-1 0 0 0 0,-1 0 0 0 0,3 0 0 0 0,1 0 0 0 0,1 0 0 0 0,0 0 0 0 0,3 0 0 0 0,-4 0 0 0 0,1 0 0 0 0,0 0 0 0 0,3 0 0 0 0,-3 0 0 0 0,1 0 0 0 0,4 0 0 0 0,0 0 0 0 0,0 0 0 0 0,-1 0 0 0 0,1 0 0 0 0,2 0 0 0 0,1 0 0 0 0,-1 0 0 0 0,-4 0 0 0 0,4 0 0 0 0,-4 0 0 0 0,3 0 0 0 0,-3 0 0 0 0,7 0 0 0 0,-5 0 0 0 0,0 0 0 0 0,2 0 0 0 0,0 0 0 0 0,2 0 0 0 0,-1 0 0 0 0,1 0 0 0 0,0 0 0 0 0,0 0 0 0 0,-1 0 0 0 0,1 0 0 0 0,5 0 0 0 0,2 0 0 0 0,0 0 0 0 0,0 0 0 0 0,-1 0 0 0 0,-2 0 0 0 0,1 0 0 0 0,-2 0 0 0 0,0 0 0 0 0,1 0 0 0 0,3 0 0 0 0,1 0 0 0 0,-5 0 0 0 0,4 0 0 0 0,-2 0 0 0 0,1 0 0 0 0,4 0 0 0 0,-3 0 0 0 0,0 0 0 0 0,0 0 0 0 0,0 0 0 0 0,-4 0 0 0 0,2 0 0 0 0,-2 0 0 0 0,-1 0 0 0 0,-3 0 0 0 0,1 0 0 0 0,0 0 0 0 0,-1 0 0 0 0,1 0 0 0 0,0 0 0 0 0,-1 0 0 0 0,-1 0 0 0 0,-2 0 0 0 0,-3 0 0 0 0,-3 0 0 0 0,5 0 0 0 0,-5 0 0 0 0,1 0 0 0 0,0 0 0 0 0,-1 0 0 0 0,-3 0 0 0 0,2 0 0 0 0,-2 0 0 0 0,0 0 0 0 0,0 0 0 0 0,2 0 0 0 0,-2 0 0 0 0,-1 0 0 0 0,-3 0 0 0 0,0 0 0 0 0,1 0 0 0 0,5 0 0 0 0,0 0 0 0 0,-1 0 0 0 0,3 0 0 0 0,-4 0 0 0 0,7 0 0 0 0,1 0 0 0 0,-3 0 0 0 0,6 0 0 0 0,-4 0 0 0 0,6 0 0 0 0,5 0 0 0 0,-4 0 0 0 0,6 0 0 0 0,-2 0 0 0 0,1 0 0 0 0,0 0 0 0 0,-2 0 0 0 0,3 0 0 0 0,1 0 0 0 0,1 0 0 0 0,3 0 0 0 0,-1 0 0 0 0,1 0 0 0 0,2 0 0 0 0,2 0 0 0 0,0 0 0 0 0,0 0 0 0 0,0 0 0 0 0,-2 0 0 0 0,-2 0 0 0 0,-1 0 0 0 0,-1 0 0 0 0,6 0 0 0 0,-2 0 0 0 0,-4 0 0 0 0,3 0 0 0 0,-6 0 0 0 0,1 0 0 0 0,5 0 0 0 0,-5 0 0 0 0,1 0 0 0 0,0 0 0 0 0,-1 0 0 0 0,-4 0 0 0 0,1 0 0 0 0,-2 0 0 0 0,2 0 0 0 0,-9 0 0 0 0,6 0 0 0 0,-3 0 0 0 0,-1 0 0 0 0,4 0 0 0 0,-10 0 0 0 0,4 0 0 0 0,6 0 0 0 0,1 0 0 0 0,-5 0 0 0 0,-4 0 0 0 0,-5 0 0 0 0,-11 0 0 0 0,-4 0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08T07:23:39.005"/>
    </inkml:context>
    <inkml:brush xml:id="br0">
      <inkml:brushProperty name="width" value="0.025" units="cm"/>
      <inkml:brushProperty name="height" value="0.15" units="cm"/>
      <inkml:brushProperty name="color" value="#333333"/>
      <inkml:brushProperty name="inkEffects" value="pencil"/>
    </inkml:brush>
  </inkml:definitions>
  <inkml:trace contextRef="#ctx0" brushRef="#br0">0 0 16383 150000 60001,'17'0'0'0'0,"-1"0"0"0"0,0 0 0 0 0,0 0 0 0 0,1 0 0 0 0,-1 0 0 0 0,0 0 0 0 0,0 0 0 0 0,0 0 0 0 0,1 0 0 0 0,-1 0 0 0 0,0 0 0 0 0,0 0 0 0 0,1 0 0 0 0,-1 0 0 0 0,0 0 0 0 0,0 0 0 0 0,0 0 0 0 0,2 0 0 0 0,2 0 0 0 0,2 0 0 0 0,1 0 0 0 0,-1 0 0 0 0,5 0 0 0 0,4 0 0 0 0,1 0 0 0 0,1 0 0 0 0,-1 0 0 0 0,0 0 0 0 0,1 0 0 0 0,1 0 0 0 0,2 0 0 0 0,2 0 0 0 0,5 0 0 0 0,-3 0 0 0 0,0 0 0 0 0,-1 0 0 0 0,6 0 0 0 0,-1 0 0 0 0,1 0 0 0 0,-2 0 0 0 0,9 0 0 0 0,-5 0 0 0 0,0 0 0 0 0,-2 0 0 0 0,-2 0 0 0 0,8 0 0 0 0,-1 0 0 0 0,-1 0 0 0 0,5 0 0 0 0,-7 0 0 0 0,5 0 0 0 0,0 0 0 0 0,1 0 0 0 0,1 0 0 0 0,5 0 0 0 0,4 0 0 0 0,-3 0 0 0 0,1 0 0 0 0,2 0 0 0 0,0 0 0 0 0,6 0 0 0 0,-10 0 0 0 0,4 0 0 0 0,2 0 0 0 0,0 0 0 0 0,0 0 0 0 0,0 0 0 0 0,0 0 0 0 0,0 0 0 0 0,1 0 0 0 0,1 0 0 0 0,-2 0 0 0 0,4 0 0 0 0,-8 0 0 0 0,6 0 0 0 0,3 0 0 0 0,0 0 0 0 0,-3 0 0 0 0,1 0 0 0 0,3 0 0 0 0,-1 0 0 0 0,-3 0 0 0 0,-1 0 0 0 0,-1 0 0 0 0,4 0 0 0 0,-8 0 0 0 0,4 0 0 0 0,0 0 0 0 0,7 0 0 0 0,-11 0 0 0 0,-1 0 0 0 0,-3 0 0 0 0,5 0 0 0 0,-5 0 0 0 0,1 0 0 0 0,-4 0 0 0 0,2 0 0 0 0,0 0 0 0 0,0 0 0 0 0,0 0 0 0 0,0 0 0 0 0,-4 0 0 0 0,2 0 0 0 0,-2 0 0 0 0,4 0 0 0 0,-2 0 0 0 0,-2 0 0 0 0,-1 0 0 0 0,-2 0 0 0 0,-1 0 0 0 0,1 0 0 0 0,0 0 0 0 0,-1 0 0 0 0,1 0 0 0 0,0 0 0 0 0,-1 0 0 0 0,3 0 0 0 0,1 0 0 0 0,0 0 0 0 0,-5 0 0 0 0,7 0 0 0 0,-5 0 0 0 0,1 0 0 0 0,1 0 0 0 0,3 0 0 0 0,-2 0 0 0 0,-1 0 0 0 0,-1 0 0 0 0,-10 0 0 0 0,10 0 0 0 0,-1 0 0 0 0,-2 0 0 0 0,5 0 0 0 0,-10 0 0 0 0,1 0 0 0 0,0 0 0 0 0,-5 0 0 0 0,3 0 0 0 0,1 0 0 0 0,-1 0 0 0 0,-3 0 0 0 0,4 0 0 0 0,-3 0 0 0 0,-3 0 0 0 0,4 0 0 0 0,0 0 0 0 0,-1 0 0 0 0,1 0 0 0 0,3 0 0 0 0,-3 0 0 0 0,0 0 0 0 0,-1 0 0 0 0,-8 0 0 0 0,-9 0 0 0 0,-4 0 0 0 0,-2 0 0 0 0,0 0 0 0 0,0 0 0 0 0,-21 0 0 0 0,-6 0 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08T07:23:42.790"/>
    </inkml:context>
    <inkml:brush xml:id="br0">
      <inkml:brushProperty name="width" value="0.025" units="cm"/>
      <inkml:brushProperty name="height" value="0.15" units="cm"/>
      <inkml:brushProperty name="color" value="#333333"/>
      <inkml:brushProperty name="inkEffects" value="pencil"/>
    </inkml:brush>
  </inkml:definitions>
  <inkml:trace contextRef="#ctx0" brushRef="#br0">17 0 16383 150000 60001,'-9'0'0'0'0,"2"0"0"0"0,7 0 0 0 0,1 0 0 0 0,5 0 0 0 0,-3 0 0 0 0,8 0 0 0 0,0 0 0 0 0,5 0 0 0 0,1 0 0 0 0,-7 0 0 0 0,1 0 0 0 0,2 0 0 0 0,1 0 0 0 0,2 0 0 0 0,1 0 0 0 0,-1 0 0 0 0,5 0 0 0 0,3 0 0 0 0,1 0 0 0 0,4 0 0 0 0,2 0 0 0 0,-1 0 0 0 0,-1 0 0 0 0,-2 0 0 0 0,0 0 0 0 0,6 0 0 0 0,-1 0 0 0 0,1 0 0 0 0,-1 0 0 0 0,0 0 0 0 0,1 0 0 0 0,-1 0 0 0 0,6 0 0 0 0,0 0 0 0 0,-2 0 0 0 0,-2 0 0 0 0,4 0 0 0 0,0 0 0 0 0,-2 0 0 0 0,-2 0 0 0 0,4 0 0 0 0,0 0 0 0 0,-2 0 0 0 0,-2 0 0 0 0,-1 0 0 0 0,-1 0 0 0 0,1 0 0 0 0,-1 0 0 0 0,2 0 0 0 0,2 0 0 0 0,2 0 0 0 0,-2 0 0 0 0,4 0 0 0 0,0 0 0 0 0,-1 0 0 0 0,1 0 0 0 0,5 0 0 0 0,-3 0 0 0 0,-1 0 0 0 0,-3 0 0 0 0,2 0 0 0 0,-3 0 0 0 0,1 0 0 0 0,2 0 0 0 0,-6 0 0 0 0,6 0 0 0 0,-2 0 0 0 0,0 0 0 0 0,7 0 0 0 0,-2 0 0 0 0,4 0 0 0 0,1 0 0 0 0,1 0 0 0 0,0 0 0 0 0,-1 0 0 0 0,1 0 0 0 0,-2 0 0 0 0,-2 0 0 0 0,-2 0 0 0 0,2 0 0 0 0,2 0 0 0 0,0 0 0 0 0,-2 0 0 0 0,-2 0 0 0 0,1 0 0 0 0,4 0 0 0 0,1 0 0 0 0,0 0 0 0 0,-6 0 0 0 0,-2 0 0 0 0,1 0 0 0 0,-1 0 0 0 0,-3 0 0 0 0,4 0 0 0 0,-3 0 0 0 0,-3 0 0 0 0,4 0 0 0 0,-2 0 0 0 0,0 0 0 0 0,1 0 0 0 0,-3 0 0 0 0,8 0 0 0 0,-1 0 0 0 0,-2 0 0 0 0,4 0 0 0 0,-5 0 0 0 0,0 0 0 0 0,-1 0 0 0 0,5 0 0 0 0,-6 0 0 0 0,-2 0 0 0 0,-2 0 0 0 0,-2 0 0 0 0,1 0 0 0 0,-1 0 0 0 0,1 0 0 0 0,-1 0 0 0 0,2 0 0 0 0,2 0 0 0 0,2 0 0 0 0,0 0 0 0 0,-4 0 0 0 0,2 0 0 0 0,2 0 0 0 0,0 0 0 0 0,-4 0 0 0 0,2 0 0 0 0,2 0 0 0 0,0 0 0 0 0,-4 0 0 0 0,2 0 0 0 0,2 0 0 0 0,0 0 0 0 0,-4 0 0 0 0,4 0 0 0 0,6 0 0 0 0,-3 0 0 0 0,2 0 0 0 0,2 0 0 0 0,2 0 0 0 0,2 0 0 0 0,0 0 0 0 0,-1 0 0 0 0,1 0 0 0 0,0 0 0 0 0,-1 0 0 0 0,-1 0 0 0 0,-4 0 0 0 0,4 0 0 0 0,-4 0 0 0 0,3 0 0 0 0,-3 0 0 0 0,9 0 0 0 0,-3 0 0 0 0,1 0 0 0 0,1 0 0 0 0,3 0 0 0 0,2 0 0 0 0,0 0 0 0 0,-1 0 0 0 0,5 0 0 0 0,-4 0 0 0 0,0 0 0 0 0,0 0 0 0 0,7 0 0 0 0,0 0 0 0 0,5 0 0 0 0,1 0 0 0 0,-3 0 0 0 0,-1 0 0 0 0,0 0 0 0 0,0 0 0 0 0,0 0 0 0 0,0 0 0 0 0,0 0 0 0 0,0 0 0 0 0,5 0 0 0 0,0 0 0 0 0,-1 0 0 0 0,-2 0 0 0 0,1 0 0 0 0,-1 0 0 0 0,-4 0 0 0 0,0 0 0 0 0,0 0 0 0 0,4 0 0 0 0,-1 0 0 0 0,-1 0 0 0 0,4 0 0 0 0,-8 0 0 0 0,4 0 0 0 0,0 0 0 0 0,7 0 0 0 0,-11 0 0 0 0,1 0 0 0 0,1 0 0 0 0,0 0 0 0 0,3 0 0 0 0,1 0 0 0 0,-2 0 0 0 0,9 0 0 0 0,-9 0 0 0 0,2 0 0 0 0,-1 0 0 0 0,-1 0 0 0 0,2 0 0 0 0,1 0 0 0 0,3 0 0 0 0,1 0 0 0 0,-4 0 0 0 0,3 0 0 0 0,-3 0 0 0 0,-1 0 0 0 0,-1 0 0 0 0,1 0 0 0 0,-2 0 0 0 0,11 0 0 0 0,-8 0 0 0 0,4 0 0 0 0,-1 0 0 0 0,-5 0 0 0 0,-1 0 0 0 0,0 0 0 0 0,0 0 0 0 0,0 0 0 0 0,0 0 0 0 0,0 0 0 0 0,0 0 0 0 0,-1 0 0 0 0,0 0 0 0 0,-3 0 0 0 0,-2 0 0 0 0,-1 0 0 0 0,3 0 0 0 0,-1 0 0 0 0,1 0 0 0 0,0 0 0 0 0,2 0 0 0 0,-1 0 0 0 0,-1 0 0 0 0,9 0 0 0 0,-8 0 0 0 0,-1 0 0 0 0,2 0 0 0 0,0 0 0 0 0,0 0 0 0 0,-1 0 0 0 0,-3 0 0 0 0,0 0 0 0 0,6 0 0 0 0,0 0 0 0 0,0 0 0 0 0,-2 0 0 0 0,-1 0 0 0 0,-3 0 0 0 0,2 0 0 0 0,1 0 0 0 0,-1 0 0 0 0,-2 0 0 0 0,3 0 0 0 0,-5 0 0 0 0,3 0 0 0 0,1 0 0 0 0,2 0 0 0 0,2 0 0 0 0,0 0 0 0 0,-2 0 0 0 0,-3 0 0 0 0,1 0 0 0 0,-5 0 0 0 0,0 0 0 0 0,0 0 0 0 0,-1 0 0 0 0,-2 0 0 0 0,1 0 0 0 0,-2 0 0 0 0,-1 0 0 0 0,-3 0 0 0 0,1 0 0 0 0,0 0 0 0 0,-6 0 0 0 0,0 0 0 0 0,0 0 0 0 0,-1 0 0 0 0,5 0 0 0 0,-4 0 0 0 0,4 0 0 0 0,1 0 0 0 0,-1 0 0 0 0,-2 0 0 0 0,-1 0 0 0 0,1 0 0 0 0,-6 0 0 0 0,1 0 0 0 0,-2 0 0 0 0,0 0 0 0 0,0 0 0 0 0,-6 0 0 0 0,1 0 0 0 0,-1 0 0 0 0,6 0 0 0 0,0 0 0 0 0,-2 0 0 0 0,-2 0 0 0 0,-2 0 0 0 0,1 0 0 0 0,-1 0 0 0 0,1 0 0 0 0,-1 0 0 0 0,1 0 0 0 0,-1 0 0 0 0,1 0 0 0 0,-1 0 0 0 0,-1 0 0 0 0,-3 0 0 0 0,0 0 0 0 0,-1 0 0 0 0,5 0 0 0 0,-1 0 0 0 0,-4 0 0 0 0,2 0 0 0 0,-6 0 0 0 0,0 0 0 0 0,1 0 0 0 0,3 0 0 0 0,-5 0 0 0 0,-1 0 0 0 0,3 0 0 0 0,-5 0 0 0 0,7 0 0 0 0,-1 0 0 0 0,0 0 0 0 0,-3 0 0 0 0,3 0 0 0 0,0 0 0 0 0,0 0 0 0 0,1 0 0 0 0,1 0 0 0 0,-4 0 0 0 0,1 0 0 0 0,-5 0 0 0 0,7 0 0 0 0,-1 0 0 0 0,0 0 0 0 0,-3 0 0 0 0,3 0 0 0 0,-2 0 0 0 0,-3 0 0 0 0,6 0 0 0 0,-1 0 0 0 0,2 0 0 0 0,0 0 0 0 0,-6 0 0 0 0,5 0 0 0 0,-1 0 0 0 0,0 0 0 0 0,0 0 0 0 0,4 0 0 0 0,-2 0 0 0 0,2 0 0 0 0,2 0 0 0 0,1 0 0 0 0,1 0 0 0 0,-1 0 0 0 0,1 0 0 0 0,-3 0 0 0 0,-1 0 0 0 0,-2 0 0 0 0,0 0 0 0 0,6 0 0 0 0,-3 0 0 0 0,-3 0 0 0 0,4 0 0 0 0,-6 0 0 0 0,2 0 0 0 0,0 0 0 0 0,0 0 0 0 0,6 0 0 0 0,-1 0 0 0 0,1 0 0 0 0,-1 0 0 0 0,0 0 0 0 0,1 0 0 0 0,-1 0 0 0 0,1 0 0 0 0,-1 0 0 0 0,1 0 0 0 0,-1 0 0 0 0,1 0 0 0 0,1 0 0 0 0,2 0 0 0 0,2 0 0 0 0,0 0 0 0 0,-6 0 0 0 0,1 0 0 0 0,-1 0 0 0 0,6 0 0 0 0,0 0 0 0 0,0 0 0 0 0,1 0 0 0 0,-5 0 0 0 0,6 0 0 0 0,-2 0 0 0 0,0 0 0 0 0,5 0 0 0 0,-3 0 0 0 0,-1 0 0 0 0,1 0 0 0 0,3 0 0 0 0,-3 0 0 0 0,0 0 0 0 0,-1 0 0 0 0,-1 0 0 0 0,-4 0 0 0 0,2 0 0 0 0,2 0 0 0 0,0 0 0 0 0,-4 0 0 0 0,2 0 0 0 0,2 0 0 0 0,2 0 0 0 0,-4 0 0 0 0,4 0 0 0 0,1 0 0 0 0,-5 0 0 0 0,2 0 0 0 0,-4 0 0 0 0,-1 0 0 0 0,5 0 0 0 0,-1 0 0 0 0,0 0 0 0 0,-3 0 0 0 0,-2 0 0 0 0,2 0 0 0 0,3 0 0 0 0,0 0 0 0 0,1 0 0 0 0,-5 0 0 0 0,-1 0 0 0 0,1 0 0 0 0,-1 0 0 0 0,0 0 0 0 0,1 0 0 0 0,-1 0 0 0 0,1 0 0 0 0,-3 0 0 0 0,-1 0 0 0 0,-2 0 0 0 0,0 0 0 0 0,6 0 0 0 0,-1 0 0 0 0,1 0 0 0 0,-6 0 0 0 0,0 0 0 0 0,0 0 0 0 0,-2 0 0 0 0,6 0 0 0 0,-6 0 0 0 0,2 0 0 0 0,0 0 0 0 0,0 0 0 0 0,6 0 0 0 0,-3 0 0 0 0,-3 0 0 0 0,4 0 0 0 0,-4 0 0 0 0,4 0 0 0 0,1 0 0 0 0,-1 0 0 0 0,-3 0 0 0 0,0 0 0 0 0,0 0 0 0 0,-2 0 0 0 0,1 0 0 0 0,0 0 0 0 0,-2 0 0 0 0,6 0 0 0 0,-4 0 0 0 0,1 0 0 0 0,-1 0 0 0 0,4 0 0 0 0,-4 0 0 0 0,4 0 0 0 0,1 0 0 0 0,-1 0 0 0 0,-2 0 0 0 0,-2 0 0 0 0,2 0 0 0 0,7 0 0 0 0,2 0 0 0 0,-2 0 0 0 0,-2 0 0 0 0,-2 0 0 0 0,3 0 0 0 0,1 0 0 0 0,1 0 0 0 0,1 0 0 0 0,-3 0 0 0 0,1 0 0 0 0,1 0 0 0 0,3 0 0 0 0,-4 0 0 0 0,2 0 0 0 0,-2 0 0 0 0,4 0 0 0 0,-1 0 0 0 0,1 0 0 0 0,0 0 0 0 0,3 0 0 0 0,-3 0 0 0 0,-1 0 0 0 0,1 0 0 0 0,0 0 0 0 0,-4 0 0 0 0,2 0 0 0 0,-2 0 0 0 0,3 0 0 0 0,-1 0 0 0 0,0 0 0 0 0,2 0 0 0 0,-6 0 0 0 0,5 0 0 0 0,-1 0 0 0 0,0 0 0 0 0,5 0 0 0 0,-3 0 0 0 0,0 0 0 0 0,-1 0 0 0 0,5 0 0 0 0,-6 0 0 0 0,-2 0 0 0 0,-2 0 0 0 0,4 0 0 0 0,0 0 0 0 0,-2 0 0 0 0,-2 0 0 0 0,4 0 0 0 0,0 0 0 0 0,-2 0 0 0 0,-2 0 0 0 0,-2 0 0 0 0,3 0 0 0 0,1 0 0 0 0,1 0 0 0 0,1 0 0 0 0,-5 0 0 0 0,-1 0 0 0 0,1 0 0 0 0,5 0 0 0 0,-1 0 0 0 0,-1 0 0 0 0,-1 0 0 0 0,-3 0 0 0 0,1 0 0 0 0,-1 0 0 0 0,0 0 0 0 0,6 0 0 0 0,0 0 0 0 0,-2 0 0 0 0,-1 0 0 0 0,-3 0 0 0 0,0 0 0 0 0,-1 0 0 0 0,-4 0 0 0 0,4 0 0 0 0,-4 0 0 0 0,3 0 0 0 0,3 0 0 0 0,-6 0 0 0 0,-2 0 0 0 0,0 0 0 0 0,1 0 0 0 0,-5 0 0 0 0,4 0 0 0 0,1 0 0 0 0,-1 0 0 0 0,0 0 0 0 0,4 0 0 0 0,-4 0 0 0 0,-1 0 0 0 0,3 0 0 0 0,-4 0 0 0 0,1 0 0 0 0,-1 0 0 0 0,6 0 0 0 0,-4 0 0 0 0,2 0 0 0 0,0 0 0 0 0,0 0 0 0 0,4 0 0 0 0,-2 0 0 0 0,-2 0 0 0 0,3 0 0 0 0,6 0 0 0 0,-3 0 0 0 0,-2 0 0 0 0,6 0 0 0 0,-8 0 0 0 0,0 0 0 0 0,2 0 0 0 0,-1 0 0 0 0,3 0 0 0 0,-1 0 0 0 0,1 0 0 0 0,-1 0 0 0 0,2 0 0 0 0,2 0 0 0 0,2 0 0 0 0,0 0 0 0 0,-4 0 0 0 0,2 0 0 0 0,2 0 0 0 0,2 0 0 0 0,-4 0 0 0 0,4 0 0 0 0,1 0 0 0 0,-5 0 0 0 0,4 0 0 0 0,-2 0 0 0 0,0 0 0 0 0,-1 0 0 0 0,-2 0 0 0 0,1 0 0 0 0,2 0 0 0 0,-1 0 0 0 0,-6 0 0 0 0,-2 0 0 0 0,-2 0 0 0 0,0 0 0 0 0,5 0 0 0 0,1 0 0 0 0,-1 0 0 0 0,-1 0 0 0 0,-2 0 0 0 0,-4 0 0 0 0,-1 0 0 0 0,4 0 0 0 0,-2 0 0 0 0,-1 0 0 0 0,-4 0 0 0 0,3 0 0 0 0,-2 0 0 0 0,-1 0 0 0 0,3 0 0 0 0,-6 0 0 0 0,3 0 0 0 0,-1 0 0 0 0,2 0 0 0 0,-4 0 0 0 0,5 0 0 0 0,-1 0 0 0 0,-1 0 0 0 0,7 0 0 0 0,-5 0 0 0 0,0 0 0 0 0,1 0 0 0 0,5 0 0 0 0,-4 0 0 0 0,2 0 0 0 0,0 0 0 0 0,0 0 0 0 0,5 0 0 0 0,1 0 0 0 0,-1 0 0 0 0,1 0 0 0 0,-1 0 0 0 0,1 0 0 0 0,-1 0 0 0 0,1 0 0 0 0,-1 0 0 0 0,0 0 0 0 0,1 0 0 0 0,-1 0 0 0 0,1 0 0 0 0,-1 0 0 0 0,1 0 0 0 0,1 0 0 0 0,2 0 0 0 0,2 0 0 0 0,-2 0 0 0 0,4 0 0 0 0,-3 0 0 0 0,1 0 0 0 0,2 0 0 0 0,-4 0 0 0 0,5 0 0 0 0,1 0 0 0 0,-1 0 0 0 0,1 0 0 0 0,3 0 0 0 0,-4 0 0 0 0,-1 0 0 0 0,3 0 0 0 0,-3 0 0 0 0,0 0 0 0 0,-1 0 0 0 0,8 0 0 0 0,0 0 0 0 0,7 0 0 0 0,4 0 0 0 0,-13 0 0 0 0,2 0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08T07:23:52.654"/>
    </inkml:context>
    <inkml:brush xml:id="br0">
      <inkml:brushProperty name="width" value="0.025" units="cm"/>
      <inkml:brushProperty name="height" value="0.15" units="cm"/>
      <inkml:brushProperty name="color" value="#333333"/>
      <inkml:brushProperty name="inkEffects" value="pencil"/>
    </inkml:brush>
  </inkml:definitions>
  <inkml:trace contextRef="#ctx0" brushRef="#br0">1 1 16383 150000 60001,'11'0'0'0'0,"-1"0"0"0"0,1 0 0 0 0,6 0 0 0 0,-7 0 0 0 0,1 0 0 0 0,2 0 0 0 0,1 0 0 0 0,2 0 0 0 0,1 0 0 0 0,-1 0 0 0 0,0 0 0 0 0,0 0 0 0 0,1 0 0 0 0,-1 0 0 0 0,2 0 0 0 0,2 0 0 0 0,3 0 0 0 0,2 0 0 0 0,-3 0 0 0 0,3 0 0 0 0,0 0 0 0 0,1 0 0 0 0,-5 0 0 0 0,6 0 0 0 0,2 0 0 0 0,2 0 0 0 0,3 0 0 0 0,2 0 0 0 0,2 0 0 0 0,-2 0 0 0 0,0 0 0 0 0,0 0 0 0 0,4 0 0 0 0,1 0 0 0 0,1 0 0 0 0,3 0 0 0 0,-4 0 0 0 0,-1 0 0 0 0,5 0 0 0 0,-2 0 0 0 0,4 0 0 0 0,2 0 0 0 0,-1 0 0 0 0,1 0 0 0 0,0 0 0 0 0,-1 0 0 0 0,3 0 0 0 0,1 0 0 0 0,2 0 0 0 0,-1 0 0 0 0,-3 0 0 0 0,-1 0 0 0 0,-1 0 0 0 0,1 0 0 0 0,2 0 0 0 0,1 0 0 0 0,2 0 0 0 0,-2 0 0 0 0,-1 0 0 0 0,-3 0 0 0 0,3 0 0 0 0,3 0 0 0 0,-4 0 0 0 0,4 0 0 0 0,-3 0 0 0 0,-2 0 0 0 0,5 0 0 0 0,0 0 0 0 0,0 0 0 0 0,2 0 0 0 0,-6 0 0 0 0,6 0 0 0 0,-2 0 0 0 0,0 0 0 0 0,6 0 0 0 0,-6 0 0 0 0,0 0 0 0 0,2 0 0 0 0,-6 0 0 0 0,4 0 0 0 0,-3 0 0 0 0,-3 0 0 0 0,6 0 0 0 0,1 0 0 0 0,-3 0 0 0 0,-2 0 0 0 0,-1 0 0 0 0,0 0 0 0 0,-1 0 0 0 0,1 0 0 0 0,0 0 0 0 0,-1 0 0 0 0,1 0 0 0 0,0 0 0 0 0,-1 0 0 0 0,1 0 0 0 0,0 0 0 0 0,-1 0 0 0 0,6 0 0 0 0,1 0 0 0 0,-3 0 0 0 0,-2 0 0 0 0,4 0 0 0 0,0 0 0 0 0,-1 0 0 0 0,-3 0 0 0 0,-1 0 0 0 0,0 0 0 0 0,1 0 0 0 0,4 0 0 0 0,-3 0 0 0 0,4 0 0 0 0,-1 0 0 0 0,1 0 0 0 0,-1 0 0 0 0,-4 0 0 0 0,2 0 0 0 0,2 0 0 0 0,1 0 0 0 0,-5 0 0 0 0,2 0 0 0 0,2 0 0 0 0,6 0 0 0 0,-4 0 0 0 0,0 0 0 0 0,0 0 0 0 0,-1 0 0 0 0,-2 0 0 0 0,1 0 0 0 0,-2 0 0 0 0,0 0 0 0 0,1 0 0 0 0,1 0 0 0 0,-2 0 0 0 0,-2 0 0 0 0,1 0 0 0 0,1 0 0 0 0,2 0 0 0 0,0 0 0 0 0,-3 0 0 0 0,1 0 0 0 0,2 0 0 0 0,0 0 0 0 0,-5 0 0 0 0,0 0 0 0 0,-1 0 0 0 0,-1 0 0 0 0,-2 0 0 0 0,-2 0 0 0 0,3 0 0 0 0,0 0 0 0 0,3 0 0 0 0,0 0 0 0 0,-1 0 0 0 0,1 0 0 0 0,0 0 0 0 0,-2 0 0 0 0,-4 0 0 0 0,7 0 0 0 0,-5 0 0 0 0,0 0 0 0 0,2 0 0 0 0,0 0 0 0 0,2 0 0 0 0,0 0 0 0 0,-1 0 0 0 0,1 0 0 0 0,0 0 0 0 0,-1 0 0 0 0,1 0 0 0 0,0 0 0 0 0,-1 0 0 0 0,1 0 0 0 0,0 0 0 0 0,1 0 0 0 0,2 0 0 0 0,2 0 0 0 0,-1 0 0 0 0,-1 0 0 0 0,0 0 0 0 0,2 0 0 0 0,-1 0 0 0 0,-3 0 0 0 0,-1 0 0 0 0,1 0 0 0 0,4 0 0 0 0,-3 0 0 0 0,3 0 0 0 0,-4 0 0 0 0,-1 0 0 0 0,0 0 0 0 0,1 0 0 0 0,2 0 0 0 0,3 0 0 0 0,-1 0 0 0 0,-6 0 0 0 0,3 0 0 0 0,3 0 0 0 0,-4 0 0 0 0,4 0 0 0 0,-3 0 0 0 0,-2 0 0 0 0,1 0 0 0 0,2 0 0 0 0,2 0 0 0 0,-1 0 0 0 0,2 0 0 0 0,1 0 0 0 0,2 0 0 0 0,3 0 0 0 0,-3 0 0 0 0,0 0 0 0 0,-2 0 0 0 0,-4 0 0 0 0,4 0 0 0 0,-2 0 0 0 0,-2 0 0 0 0,-1 0 0 0 0,3 0 0 0 0,0 0 0 0 0,-2 0 0 0 0,-2 0 0 0 0,5 0 0 0 0,0 0 0 0 0,1 0 0 0 0,0 0 0 0 0,-2 0 0 0 0,-5 0 0 0 0,0 0 0 0 0,-1 0 0 0 0,6 0 0 0 0,2 0 0 0 0,2 0 0 0 0,3 0 0 0 0,-3 0 0 0 0,1 0 0 0 0,1 0 0 0 0,-2 0 0 0 0,5 0 0 0 0,-6 0 0 0 0,3 0 0 0 0,-1 0 0 0 0,-1 0 0 0 0,3 0 0 0 0,-1 0 0 0 0,1 0 0 0 0,-3 0 0 0 0,-1 0 0 0 0,1 0 0 0 0,0 0 0 0 0,0 0 0 0 0,3 0 0 0 0,-2 0 0 0 0,3 0 0 0 0,1 0 0 0 0,2 0 0 0 0,-1 0 0 0 0,1 0 0 0 0,0 0 0 0 0,2 0 0 0 0,0 0 0 0 0,-2 0 0 0 0,8 0 0 0 0,-8 0 0 0 0,2 0 0 0 0,0 0 0 0 0,1 0 0 0 0,-1 0 0 0 0,-2 0 0 0 0,3 0 0 0 0,-8 0 0 0 0,7 0 0 0 0,-3 0 0 0 0,0 0 0 0 0,9 0 0 0 0,-6 0 0 0 0,2 0 0 0 0,-3 0 0 0 0,8 0 0 0 0,-9 0 0 0 0,2 0 0 0 0,0 0 0 0 0,-1 0 0 0 0,3 0 0 0 0,1 0 0 0 0,-1 0 0 0 0,-1 0 0 0 0,1 0 0 0 0,1 0 0 0 0,-2 0 0 0 0,3 0 0 0 0,-5 0 0 0 0,-1 0 0 0 0,4 0 0 0 0,-10 0 0 0 0,8 0 0 0 0,0 0 0 0 0,1 0 0 0 0,2 0 0 0 0,-3 0 0 0 0,2 0 0 0 0,1 0 0 0 0,0 0 0 0 0,-5 0 0 0 0,2 0 0 0 0,3 0 0 0 0,-3 0 0 0 0,5 0 0 0 0,-2 0 0 0 0,0 0 0 0 0,1 0 0 0 0,-5 0 0 0 0,1 0 0 0 0,-2 0 0 0 0,4 0 0 0 0,-10 0 0 0 0,4 0 0 0 0,2 0 0 0 0,-5 0 0 0 0,-1 0 0 0 0,2 0 0 0 0,2 0 0 0 0,2 0 0 0 0,0 0 0 0 0,-2 0 0 0 0,-3 0 0 0 0,6 0 0 0 0,-4 0 0 0 0,-3 0 0 0 0,-1 0 0 0 0,1 0 0 0 0,-3 0 0 0 0,0 0 0 0 0,0 0 0 0 0,4 0 0 0 0,-5 0 0 0 0,1 0 0 0 0,0 0 0 0 0,0 0 0 0 0,-2 0 0 0 0,4 0 0 0 0,0 0 0 0 0,5 0 0 0 0,-6 0 0 0 0,3 0 0 0 0,-1 0 0 0 0,-5 0 0 0 0,6 0 0 0 0,-1 0 0 0 0,-1 0 0 0 0,3 0 0 0 0,-5 0 0 0 0,2 0 0 0 0,3 0 0 0 0,-3 0 0 0 0,1 0 0 0 0,1 0 0 0 0,-2 0 0 0 0,3 0 0 0 0,-5 0 0 0 0,0 0 0 0 0,-1 0 0 0 0,1 0 0 0 0,-3 0 0 0 0,2 0 0 0 0,3 0 0 0 0,0 0 0 0 0,3 0 0 0 0,-1 0 0 0 0,1 0 0 0 0,-3 0 0 0 0,1 0 0 0 0,2 0 0 0 0,2 0 0 0 0,2 0 0 0 0,0 0 0 0 0,0 0 0 0 0,0 0 0 0 0,0 0 0 0 0,0 0 0 0 0,0 0 0 0 0,0 0 0 0 0,0 0 0 0 0,-1 0 0 0 0,1 0 0 0 0,0 0 0 0 0,4 0 0 0 0,-3 0 0 0 0,-2 0 0 0 0,-1 0 0 0 0,0 0 0 0 0,3 0 0 0 0,1 0 0 0 0,-2 0 0 0 0,9 0 0 0 0,-9 0 0 0 0,1 0 0 0 0,1 0 0 0 0,2 0 0 0 0,-1 0 0 0 0,-1 0 0 0 0,1 0 0 0 0,3 0 0 0 0,-1 0 0 0 0,4 0 0 0 0,0 0 0 0 0,0 0 0 0 0,-4 0 0 0 0,6 0 0 0 0,3 0 0 0 0,2 0 0 0 0,-2 0 0 0 0,-1 0 0 0 0,-2 0 0 0 0,-1 0 0 0 0,7 0 0 0 0,-1 0 0 0 0,0 0 0 0 0,-6 0 0 0 0,1 0 0 0 0,0 0 0 0 0,-2 0 0 0 0,5 0 0 0 0,-3 0 0 0 0,3 0 0 0 0,2 0 0 0 0,0 0 0 0 0,0 0 0 0 0,-1 0 0 0 0,-4 0 0 0 0,8 0 0 0 0,-3 0 0 0 0,0 0 0 0 0,-3 0 0 0 0,7 0 0 0 0,-4 0 0 0 0,2 0 0 0 0,0 0 0 0 0,0 0 0 0 0,1 0 0 0 0,3 0 0 0 0,-2 0 0 0 0,-2 0 0 0 0,-1 0 0 0 0,1 0 0 0 0,-2 0 0 0 0,4 0 0 0 0,-7 0 0 0 0,5 0 0 0 0,3 0 0 0 0,2 0 0 0 0,-3 0 0 0 0,2 0 0 0 0,-3 0 0 0 0,5 0 0 0 0,-1 0 0 0 0,0 0 0 0 0,1 0 0 0 0,-3 0 0 0 0,-3 0 0 0 0,0 0 0 0 0,-2 0 0 0 0,4 0 0 0 0,-9 0 0 0 0,3 0 0 0 0,2 0 0 0 0,4 0 0 0 0,-8 0 0 0 0,-14 0 0 0 0,-12 0 0 0 0,-19 0 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4:55.595"/>
    </inkml:context>
    <inkml:brush xml:id="br0">
      <inkml:brushProperty name="width" value="0.35" units="cm"/>
      <inkml:brushProperty name="height" value="0.35" units="cm"/>
      <inkml:brushProperty name="color" value="#DA0C07"/>
      <inkml:brushProperty name="inkEffects" value="lava"/>
      <inkml:brushProperty name="anchorX" value="-1.38231E6"/>
      <inkml:brushProperty name="anchorY" value="-1.06628E6"/>
      <inkml:brushProperty name="scaleFactor" value="0.5"/>
    </inkml:brush>
  </inkml:definitions>
  <inkml:trace contextRef="#ctx0" brushRef="#br0">1 1 24575,'27'0'0,"11"0"0,-11 0 0,5 0 0,11 0 0,-5 0 0,6 0 0,-7 0 0,7 0 0,-1 0 0,6 0 0,1 0 0,4 0 0,-2 0 0,8 0 0,1 0 0,9 0 0,-3 0 0,3 0 0,-3 0 0,-2 0 0,0 0 0,0 0 0,0 0 0,0 0 0,0 0 0,-1 0 0,0 0 0,-5 0 0,4 0 0,-3 0 0,-3 0 0,3 0 0,-1 0 0,6 0 0,0 0 0,0 0 0,-15 0 0,1 0 0,-8 0 0,2 0 0,15 0 0,-6 0 0,5 0 0,-5 0 0,6 0 0,-2 0 0,1 0 0,4 0 0,-3 0 0,3 0 0,2 0 0,-2 0 0,-4 0 0,-1 0 0,-4 0 0,-2 0 0,8 0 0,-12 0 0,6 0 0,-18 0 0,8 0 0,-10 0 0,9 0 0,-5 0 0,5 0 0,-10 0 0,5 0 0,-11 0 0,11 0 0,-11 0 0,10 0 0,-9 0 0,9 0 0,-10 0 0,11 0 0,-11 0 0,11 0 0,-11 0 0,11 0 0,-7 0 0,16 0 0,-4 0 0,-7 0 0,2 0 0,-11 0 0,11 0 0,-11 0 0,11 0 0,-6 0 0,11 0 0,-5 0 0,5 0 0,8 0 0,8 0 0,-6 0 0,1 0 0,-18 0 0,7 0 0,-2 0 0,14 0 0,-16 0 0,4 0 0,-14 0 0,9 0 0,-5 0 0,10 0 0,-11 0 0,6 0 0,-5 0 0,10 0 0,-5 0 0,5 0 0,-5 0 0,5 0 0,2 0 0,9 0 0,-14 0 0,3 0 0,-3 0 0,9 0 0,-1 0 0,1 0 0,-6 0 0,0 0 0,-5 0 0,5 0 0,-5 0 0,6 0 0,-1 0 0,6 0 0,-4 0 0,3 0 0,-13 0 0,8 0 0,-9 0 0,9 0 0,-14 0 0,16 0 0,-11 0 0,15 0 0,-11 0 0,0 0 0,-11 0 0,11 0 0,0 0 0,10 0 0,-4 0 0,-1 0 0,-5 0 0,5 0 0,-3 0 0,8 0 0,-14 0 0,10 0 0,-3 0 0,13 0 0,-14 0 0,3 0 0,-3 0 0,9 0 0,-6 0 0,0 0 0,-10 0 0,4 0 0,-10 0 0,11 0 0,-11 0 0,11 0 0,-14 0 0,13 0 0,-4 0 0,1 0 0,6 0 0,-8 0 0,1 0 0,6 0 0,3 0 0,6 0 0,-13 0 0,3 0 0,-6 0 0,2 0 0,6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5:18.293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276 715 12287,'0'-17'0,"0"1"0,2 2 0,2 1 0,1 2 0,1 6 0,-6-6 0,-2 6 0,-4-4 0,-4 1 0,1 3 0,-2 5 0,-2 2 0,-1 3 0,-2 4 0,-3 7 0,0 1 0,-3-1 0,0 2 0,6 2 0,0 1 0,0-1 0,1 4 0,3-3 0,1 1 0,-2 1 0,6-5 0,0 6 0,1-3 0,1 3 0,1-1 0,3 1 0,1-1 0,0-1 0,1-4 0,5 4 0,5-4 0,-2-4 0,1-3 0,3-6 0,2-3 0,1-4 0,0-3 0,-5-4 0,0-9 0,1-4 0,3-5 0,1-4 0,0-1 0,-2 0 0,-3-1 0,4 1 0,-4-3 0,3-1 0,2-2 0,-5-1 0,-2 1 0,0-4 0,0 1 0,-4-6 0,4 4 0,0-2 0,0 2 0,-3-2 0,5 7 0,0 2 0,-2 1 0,3 3 0,-5 1 0,1 4 0,-1 6 0,4 1 0,-6 0 0,0-2 0,3 2 0,-7 8 0,5 1 0,-4-2 0,5-1 0,-5 5 0,5 2 0,-7 14 0,-2 4 0,-3 3 0,3 2 0,-5 1 0,1-1 0,1 0 0,-1 2 0,5 2 0,-3 3 0,-1 3 0,-3 1 0,5 5 0,-3 1 0,3-1 0,1 2 0,0 2 0,-1 4 0,-3 1 0,1-3 0,5 4 0,0-3 0,0-3 0,0-1 0,0-3 0,0 1 0,0-1 0,0-5 0,0-2 0,0 1 0,0-1 0,0-4 0,2 5 0,1-1 0,3 0 0,4-5 0,-4 2 0,-1-4 0,2-2 0,-3 0 0,5 0 0,0 1 0,0-1 0,-4-5 0,4-1 0,-1 3 0,4-6 0,-1-1 0,4-5 0,-5-1 0,-1-1 0,0-3 0,0-1 0,0-8 0,4 2 0,-2-5 0,1-6 0,1 4 0,0-3 0,-2 3 0,1 1 0,-3 1 0,2-2 0,0-2 0,-2-1 0,12-1 0,-3 6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5:18.792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260 65 12287,'-9'-16'0,"0"5"0,3 1 0,4 4 0,-3-5 0,1 8 0,-1-3 0,1 4 0,-6 2 0,6 2 0,-3 2 0,1 3 0,1 2 0,-8 4 0,4 7 0,-1 3 0,-1 2 0,2 2 0,-4 6 0,2-1 0,-1 1 0,-3 4 0,1 3 0,1 0 0,2-1 0,2 6 0,-1-1 0,2 3 0,1 1 0,5 1 0,-3 0 0,3-1 0,2 1 0,2-8 0,3-3 0,6-3 0,4-3 0,1-7 0,0-5 0,0-6 0,0-3 0,3-7 0,0 1 0,5-3 0,1-2 0,-3-7 0,5-6 0,2-7 0,1-7 0,10-10 0,1-5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5:19.397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33 49 12287,'-11'-5'0,"2"-2"0,2-2 0,2 5 0,5-10 0,7 12 0,4-4 0,3 4 0,3 2 0,-1 0 0,0 2 0,0 4 0,0-3 0,-1 8 0,-3 0 0,-1-2 0,0 5 0,4-3 0,-3 4 0,-1 1 0,-6 0 0,4 0 0,-1 2 0,-5 4 0,-1-4 0,-2 5 0,-2-1 0,-3 0 0,1 5 0,-7-4 0,-1 1 0,-3-1 0,5 0 0,-1-3 0,-2 0 0,-1-5 0,3 1 0,0-5 0,7-4 0,-3-2 0,9-10 0,3-6 0,4-3 0,8-4 0,-1-2 0,0-2 0,0-1 0,1 3 0,-1-4 0,0-1 0,0 5 0,0-1 0,1 3 0,-1 1 0,0 1 0,-1 0 0,-3 0 0,-1 0 0,-7-1 0,1 1 0,-3 0 0,-2 5 0,0 0 0,0 8 0,-2-5 0,-3 8 0,1 6 0,-5 1 0,2 2 0,1 2 0,6 5 0,0 0 0,0 1 0,0 4 0,0 3 0,0-1 0,0 0 0,0 12 0,2-3 0,4 2 0,4 1 0,-1-8 0,2 0 0,2 0 0,1-2 0,2-2 0,1-8 0,-1-4 0,0-6 0,0-3 0,8-2 0,1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5:19.635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130 1 12287,'0'16'0,"0"0"0,0 0 0,0 1 0,0-1 0,0 0 0,5 0 0,1 0 0,-3 2 0,-1 4 0,-2-2 0,0 5 0,0 0 0,0 1 0,0-1 0,-2 4 0,-3-2 0,-6 2 0,-3-4 0,-2 2 0,1 0 0,4-2 0,-3 0 0,5-5 0,-2 2 0,0-2 0,8-8 0,-3-1 0,-3-7 0,0 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5:20.266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81 17 12287,'-16'-7'0,"7"5"0,-5-5 0,3 7 0,4 7 0,-1 4 0,1 3 0,5 2 0,-3 1 0,3 1 0,2 3 0,0-1 0,0 7 0,0 0 0,0-2 0,0 4 0,2-7 0,1-2 0,3-2 0,5-2 0,-4-2 0,2-3 0,4-5 0,1-5 0,2-1 0,0-1 0,1-5 0,-1-3 0,0-7 0,0-2 0,1-4 0,-1 2 0,0-5 0,0 0 0,0 0 0,1 5 0,-1-2 0,-2 4 0,-3 2 0,2 0 0,-8 0 0,8 7 0,-11 3 0,3 12 0,-3-1 0,0 9 0,1 4 0,3 0 0,1 8 0,-4 1 0,3 2 0,-3-2 0,5 9 0,-1-4 0,0 4 0,0 4 0,-1-6 0,-6 4 0,0-2 0,0 2 0,0-4 0,0 4 0,0-6 0,0-5 0,0 4 0,-2-4 0,-2 2 0,-1-2 0,-6-4 0,4-6 0,0-1 0,-1 0 0,-4-1 0,1-5 0,-3-2 0,-3-8 0,3-8 0,3-2 0,4-7 0,0-4 0,5-3 0,-4-5 0,5 2 0,1-1 0,0-3 0,1-2 0,5-1 0,5-4 0,-2-3 0,2-8 0,1 1 0,3-1 0,1-2 0,0 1 0,0-1 0,0 5 0,8 1 0,-6-4 0,5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0:34.966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321 34 12287,'0'-17'0,"0"8"0,-2 1 0,-4 8 0,2 2 0,-7 4 0,-2 5 0,-2 6 0,-2 3 0,0 3 0,1-3 0,-7 1 0,1 0 0,1 3 0,2 2 0,-3-3 0,0 3 0,1 0 0,2 0 0,4-5 0,2 3 0,4-1 0,1-1 0,3 2 0,5-3 0,0 1 0,0-1 0,7-8 0,6-2 0,6 0 0,3-1 0,8-3 0,-2-7 0,4 0 0,2 0 0,0-2 0,-1-3 0,1-6 0,0-4 0,5-2 0,0 0 0,1 0 0,1 0 0,-6-5 0,5-1 0,-7 3 0,-5 1 0,2 2 0,-7 0 0,-3 1 0,-3-1 0,-6 0 0,-5 0 0,-4 6 0,-2 0 0,-8 7 0,-3-2 0,-4 4 0,-2 8 0,0 1 0,1 3 0,-1 3 0,-2 2 0,-2 2 0,-1 0 0,1-1 0,3 1 0,1 0 0,2 0 0,4 0 0,-4-6 0,5 0 0,-1 2 0,0 2 0,7-3 0,-1-1 0,3 2 0,2-4 0,2 1 0,3-3 0,5-1 0,6-6 0,1 0 0,0 0 0,2-6 0,1 0 0,3 1 0,-3-3 0,5 1 0,-3-6 0,1 3 0,1 3 0,-5-6 0,3 2 0,-3-3 0,-2 3 0,-1-4 0,1 6 0,-2-2 0,-3-1 0,2 7 0,-2-6 0,-3 7 0,2-2 0,-1 6 0,1 6 0,-2 3 0,-5 8 0,2 0 0,-1 0 0,-5 0 0,0-1 0,0 1 0,0 0 0,0 0 0,0 0 0,2-2 0,4-4 0,-4-4 0,13-7 0,-4-1 0,4-5 0,2-3 0,1-8 0,3 0 0,1 0 0,1 2 0,-6 2 0,-1 2 0,1-2 0,2-2 0,2 0 0,-1 2 0,-5 1 0,2 3 0,-6-4 0,4 2 0,-4 7 0,1-2 0,-7 5 0,5 2 0,-3 5 0,-1-2 0,-4 7 0,3 2 0,-3 2 0,4 2 0,-4 0 0,-1 0 0,3-1 0,2 1 0,-1-5 0,-5-1 0,8 0 0,-4-2 0,7-3 0,2-4 0,-4-8 0,2-1 0,3-3 0,1-3 0,0 4 0,-2-2 0,-2-2 0,2-2 0,2 0 0,0 2 0,-2 3 0,-2 3 0,-5-1 0,5 4 0,2-1 0,-4-1 0,3 6 0,-1 2 0,6 4 0,-8-3 0,-3 9 0,-3-1 0,3-2 0,-2 4 0,5-5 0,1-1 0,-1 1 0,2-3 0,6-5 0,0 0 0,0 0 0,-1 0 0,9 0 0,1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5:20.572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0 0 12287,'15'8'0,"-3"1"0,-1 1 0,2 1 0,1 5 0,2 8 0,0-1 0,1 1 0,-1 5 0,0-2 0,0 3 0,1 3 0,-1-1 0,0 1 0,0-1 0,0 1 0,1 4 0,-3 5 0,-1 3 0,-2 5 0,-8 8 0,3-4 0,-6-2 0,-6-1 0,-3-2 0,-7-1 0,0-1 0,-1-4 0,1-3 0,-2-8 0,-2 1 0,-1-1 0,-6-6 0,5-5 0,2-3 0,2-2 0,2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5:20.992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17 66 12287,'-9'0'0,"2"-2"0,7-4 0,0 5 0,2-7 0,3 8 0,6 0 0,3 0 0,2 0 0,2 0 0,4 0 0,-4 0 0,6 0 0,-3-1 0,1-5 0,1 4 0,-3-3 0,2 3 0,-2 2 0,3 0 0,-1-2 0,-3-1 0,-1-3 0,-1 1 0,-1 5 0,0 0 0,0-7 0,1-2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5:21.223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50 0 12287,'-8'9'0,"-1"-2"0,0 1 0,4 2 0,1 5 0,1 1 0,-3 0 0,1-5 0,5 0 0,0 2 0,2-1 0,3-1 0,6-6 0,5-3 0,4-2 0,2-2 0,-2-3 0,5-4 0,0-7 0,2 0 0,0-1 0,-5 1 0,3 0 0,-2 0 0,-1-1 0,-6 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5:23.264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66 16 12287,'0'-9'0,"0"2"0,0 7 0,0 0 0,0 7 0,0-3 0,0 7 0,0 3 0,0 6 0,-2 0 0,-2 7 0,-1 2 0,1 1 0,-3 5 0,2 1 0,1 1 0,2-1 0,-3 4 0,-1-2 0,3-4 0,1-5 0,2 2 0,0-6 0,0 0 0,0-3 0,-5 1 0,-1-1 0,2-2 0,3-2 0,1-2 0,0 0 0,0-7 0,0-2 0,0-7 0,0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5:23.613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49 1 12287,'-11'5'0,"0"1"0,2 6 0,-2-1 0,4-2 0,7 2 0,0 2 0,0-4 0,2 0 0,3 0 0,6 0 0,5 0 0,4 2 0,4-6 0,1-3 0,7-2 0,8 0 0,1 0 0,4 0 0,-3-2 0,1-3 0,2-4 0,2 0 0,-4 0 0,1 5 0,-1-1 0,-2 1 0,-1 2 0,-8 2 0,-1 0 0,-4 0 0,2 0 0,-7 0 0,-3 0 0,-2 2 0,-6 3 0,-6 6 0,-3-2 0,-2 2 0,0 2 0,0 1 0,-7 2 0,-2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5:24.509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82 146 12287,'-11'-1'0,"0"-5"0,6 4 0,-6-3 0,7 3 0,-8 0 0,6-3 0,-5 1 0,6-6 0,0 6 0,5-5 0,0 4 0,0 1 0,1-5 0,5 2 0,-3-4 0,10 4 0,3-2 0,4-4 0,2 6 0,-6 0 0,2 1 0,4 1 0,-4-1 0,3 6 0,-3 0 0,-1 0 0,-1 2 0,0 4 0,0 3 0,0 0 0,-5 5 0,-2-3 0,-2 3 0,-3 2 0,0 1 0,-1 1 0,3 2 0,-3 1 0,-3 3 0,-3-5 0,-4 3 0,-3-2 0,0 3 0,-7-1 0,1 0 0,0 1 0,0-5 0,-2 4 0,0-4 0,2-2 0,-10 6 0,10-1 0,-2-1 0,0-2 0,4-2 0,1 1 0,2-3 0,-1-3 0,3 3 0,-1-3 0,3 3 0,-4-3 0,6 0 0,0-7 0,12 5 0,4-6 0,3 3 0,2-1 0,2-5 0,2 0 0,2 0 0,-1 0 0,-3 0 0,2 0 0,2 0 0,5 0 0,-5 0 0,-1 0 0,3 0 0,-5 0 0,7-2 0,-3-1 0,-3-3 0,-2 1 0,-2 5 0,0 0 0,1 0 0,-6 0 0,-1 0 0,-4 0 0,5 0 0,-8-7 0,4-2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5:26.426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81 49 12287,'-7'-9'0,"5"-5"0,-5 10 0,7-7 0,0 8 0,0-5 0,0 8 0,0 2 0,0 4 0,0 4 0,0 5 0,0 7 0,0 3 0,-2 4 0,-3 5 0,3 9 0,-5 0 0,1 4 0,1 2 0,-2 5 0,3 2 0,-1 0 0,1 0 0,-3 3 0,1-5 0,3-2 0,1-1 0,2 1 0,0-1 0,0-6 0,0-4 0,0 3 0,0-8 0,0-4 0,0-3 0,0-9 0,0 1 0,0-3 0,0-1 0,0-8 0,0-2 0,0-20 0,0-3 0,0-11 0,0 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5:28.596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98 15 12287,'-9'-2'0,"3"-4"0,5 5 0,1-5 0,0 12 0,1-3 0,5 8 0,5 2 0,-2-4 0,1 0 0,3-2 0,-4 6 0,2-4 0,1 1 0,3 1 0,1-5 0,0 3 0,1 0 0,-1 0 0,0-6 0,0 3 0,-1-3 0,-5 3 0,5-5 0,-4 5 0,3-4 0,2-2 0,1 0 0,-1-8 0,-7-1 0,-4-7 0,-3 5 0,-4 2 0,-3 2 0,-4 2 0,-7 5 0,-1 0 0,1 0 0,0 0 0,0 2 0,-1 3 0,1-1 0,-2 6 0,-2 1 0,-1-2 0,-1 6 0,6-5 0,0 5 0,-1 1 0,1 0 0,0 1 0,2-1 0,3 0 0,-4 6 0,4-1 0,-1 1 0,1 1 0,-2-5 0,6 4 0,0-4 0,0-2 0,1 0 0,6 1 0,0-1 0,0 0 0,2-1 0,2-3 0,3-3 0,2-2 0,2 6 0,5-4 0,0 0 0,1 0 0,-1-5 0,0 1 0,0 1 0,0-6 0,1 0 0,-1 0 0,0-2 0,0-4 0,1 3 0,-1-8 0,-7 7 0,-2-5 0,-7 4 0,0 3 0,0-5 0,-7 7 0,-4 0 0,-3 7 0,-3 4 0,3 3 0,1 1 0,4-3 0,2-1 0,-6 0 0,4 5 0,0 0 0,0 1 0,6 1 0,-3 1 0,3 3 0,1 0 0,2-6 0,0 0 0,0 0 0,0 1 0,0-1 0,0 0 0,0 0 0,5 1 0,3-1 0,1 0 0,-4-5 0,6 0 0,-6-8 0,4 4 0,-2 1 0,6-7 0,-2 5 0,-2-4 0,2-2 0,1 0 0,-3-2 0,2-4 0,0 3 0,5-8 0,-5 7 0,0-1 0,-8 1 0,5 1 0,-1-3 0,-5 1 0,12 5 0,-10 0 0,7 0 0,-8-2 0,3-3 0,-3 3 0,3-3 0,-5 1 0,5-1 0,3 3 0,-7-7 0,5 5 0,0-1 0,-5-1 0,7 5 0,-4-5 0,-3 2 0,3-6 0,-1 6 0,0-3 0,1 0 0,0 5 0,-3-7 0,4 3 0,-5 3 0,5-8 0,-4 6 0,-2-6 0,0 5 0,0-4 0,1 6 0,3-3 0,1 0 0,1 5 0,-6-5 0,0 7 0,0 0 0,-2 5 0,-3 0 0,3 1 0,-5-6 0,7 0 0,0 0 0,0 7 0,0-5 0,0 5 0,0-7 0,0 0 0,0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5:29.372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179 17 12287,'0'-9'0,"2"1"0,3 8 0,-3 0 0,12 0 0,-5 0 0,8 0 0,-7 0 0,1 0 0,-5 0 0,4 0 0,-4 0 0,5 0 0,-8 2 0,3 4 0,-3 1 0,1 5 0,1-1 0,-1 2 0,-2-4 0,-2 2 0,0 1 0,0 3 0,0 1 0,0 0 0,0 0 0,0 1 0,-2-1 0,-4 0 0,3 0 0,-6 1 0,0-3 0,0-3 0,-2 3 0,-5-3 0,1 3 0,5 3 0,-10-7 0,3 1 0,-1 0 0,0-2 0,-3 6 0,-1-6 0,2 0 0,2-4 0,2-3 0,0-2 0,0-15 0,-1-3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5:31.015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 33 12287,'0'-9'0,"0"2"0,0 7 0,0 0 0,0-7 0,0 5 0,0-5 0,0 7 0,0 0 0,0 7 0,0 4 0,0 3 0,0 3 0,0-1 0,0 0 0,0 0 0,0 2 0,0 2 0,0 4 0,0 1 0,0-5 0,0 3 0,0-1 0,0-1 0,0 1 0,0-6 0,0 0 0,0 1 0,0-1 0,0 0 0,0-5 0,0 0 0,0-8 0,0 3 0,0-12 0,7-3 0,2-7 0,7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0:35.944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0 990 12287,'6'-17'0,"1"2"0,3 4 0,-1-4 0,4 4 0,-1-4 0,-1-4 0,6-2 0,-1-3 0,3 0 0,4-1 0,-5-5 0,7 2 0,-3-3 0,1-3 0,5-7 0,-6-2 0,0-2 0,3 0 0,-5 0 0,7-6 0,-3 3 0,-4 3 0,-1-2 0,-2 8 0,0 1 0,0 3 0,-2 1 0,-2 2 0,-4 4 0,-1 6 0,-1 11 0,-3 3 0,1 1 0,-1 5 0,-8-2 0,-1 8 0,-8 5 0,2 8 0,-3 0 0,3 0 0,-4 5 0,4 2 0,-4 3 0,-2 3 0,0 3 0,1 7 0,-1 4 0,0 5 0,6 2 0,1-1 0,3 1 0,3-1 0,2-1 0,2-2 0,0-6 0,0-6 0,6 1 0,1-14 0,3-1 0,3-2 0,2-8 0,3-2 0,3-1 0,1-5 0,1-1 0,-6-4 0,1-1 0,5-3 0,-3-13 0,7 1 0,-1-5 0,0-1 0,-4-6 0,5 2 0,-1-2 0,0 2 0,-5-2 0,-1 6 0,-5-1 0,-4 1 0,1 1 0,4 7 0,-6 6 0,-3 5 0,-7 10 0,0 7 0,-5 2 0,-1 3 0,0 0 0,-1 0 0,5 0 0,-3 2 0,3 1 0,2 3 0,0-1 0,0-5 0,2-2 0,3-4 0,-1 4 0,7-6 0,2 1 0,2-3 0,2-7 0,0 0 0,0 0 0,0 0 0,-1-2 0,1-1 0,0-3 0,6-7 0,-1 2 0,-1-4 0,-3-2 0,3-6 0,-2 1 0,-4 1 0,-1 3 0,1 1 0,0-2 0,-1-1 0,-3-3 0,-8 1 0,5 3 0,-2-2 0,-1-1 0,1-1 0,-6 7 0,0-1 0,0 6 0,0-1 0,-2 9 0,-2-1 0,-1 8 0,-9-1 0,5 9 0,-2 1 0,0 2 0,-1 3 0,-4 5 0,1 3 0,3 0 0,-3 8 0,4-2 0,-4 5 0,-2 0 0,6 5 0,2-3 0,-1-4 0,1-5 0,5 0 0,-1-7 0,3-3 0,4-3 0,3-4 0,7-3 0,3-3 0,9-1 0,4-8 0,4-2 0,1-1 0,9-16 0,1 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5:31.360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0 50 12287,'11'0'0,"0"0"0,1 0 0,3 0 0,-4 0 0,-1 0 0,3 0 0,1 0 0,4 0 0,2 0 0,2 0 0,-2 0 0,-2 0 0,-2 0 0,0 0 0,0 0 0,-5 0 0,0-2 0,2-2 0,1-1 0,2-3 0,1 3 0,-7 3 0,-1-5 0,-1 0 0,4 5 0,-3-5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5:32.352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66 33 12287,'-6'-11'0,"1"1"0,0 6 0,5-3 0,0 9 0,0 3 0,0 6 0,0 3 0,0 2 0,0 1 0,0-1 0,0 5 0,0 1 0,0-2 0,0-2 0,0 4 0,0-1 0,0-1 0,0-2 0,0-2 0,-2 1 0,-2-1 0,-1 0 0,-2-5 0,1 0 0,3-8 0,-8 3 0,7-6 0,-1-6 0,3-3 0,2-7 0,0-2 0,0-4 0,5 4 0,3-5 0,-1 1 0,0 1 0,4-1 0,-4 6 0,2-1 0,4 1 0,-1 5 0,1 1 0,-2-3 0,-1 6 0,7 0 0,-1-1 0,0 7 0,0-5 0,1 4 0,-7 2 0,1 0 0,0 2 0,-2 4 0,4-3 0,-6 8 0,0 2 0,0 1 0,1 2 0,-3 0 0,6 1 0,-4 1 0,0 3 0,0 6 0,-5-3 0,4-3 0,-3-2 0,3-3 0,-5 0 0,5 0 0,-4 0 0,-2 1 0,0 4 0,0 1 0,0 0 0,0 1 0,0-5 0,0 5 0,0-1 0,0 0 0,0-1 0,0-4 0,0-1 0,0 0 0,0 0 0,0 0 0,0 1 0,0-1 0,0 0 0,0 0 0,0 1 0,0-7 0,0 1 0,0 2 0,0 1 0,0 2 0,0-7 0,1-1 0,5-8 0,-3-2 0,8-4 0,0-3 0,5-7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5:32.975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17 0 12287,'0'16'0,"0"-5"0,0 0 0,0 2 0,0 1 0,0 4 0,-2 2 0,-2 1 0,-1-1 0,0 0 0,5 0 0,0 2 0,0-3 0,0 5 0,0-3 0,0-1 0,0-2 0,0-1 0,0-8 0,0-2 0,5-14 0,0-4 0,8-4 0,-4-1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5:34.120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0 1 12287,'0'11'0,"0"0"0,0 1 0,0 3 0,0-3 0,0 3 0,0 3 0,0 0 0,0 7 0,0 2 0,0 4 0,0 1 0,0 0 0,0 1 0,0-1 0,0 1 0,0-1 0,0-1 0,0-2 0,0-2 0,0-2 0,0 2 0,0-3 0,0-1 0,0 0 0,2 4 0,2-3 0,1-1 0,0-3 0,-5 5 0,0 1 0,0-1 0,0-5 0,0 1 0,0-3 0,0-1 0,0-1 0,0 0 0,0 0 0,0 0 0,0-5 0,0 0 0,-1-2 0,-5 2 0,4-4 0,2-7 0,9-7 0,8-2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5:35.669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17 130 12287,'-9'0'0,"1"0"0,8 0 0,0 0 0,8 0 0,1 0 0,7 0 0,0 0 0,0 0 0,1 0 0,-1 2 0,0 3 0,0-3 0,0 4 0,3-5 0,2-1 0,-3 6 0,6-1 0,-3 1 0,1 1 0,5-5 0,-4 5 0,3-2 0,2 1 0,1 4 0,0-2 0,-2-1 0,2 0 0,2 0 0,1-3 0,1 1 0,-1-1 0,0-2 0,-1-2 0,-2 0 0,-2 0 0,0 0 0,4 0 0,-3 0 0,0 0 0,-3 0 0,4 0 0,-2 0 0,1 0 0,-2 5 0,-1 1 0,0-3 0,0-1 0,1-2 0,2 2 0,-2 1 0,-3 3 0,6-1 0,-2-5 0,4 2 0,1 3 0,1-3 0,-1 4 0,0-5 0,1-1 0,-1 0 0,1 0 0,1 0 0,4 0 0,-4 0 0,6 0 0,-2 0 0,0 0 0,7 0 0,0 0 0,3 0 0,1 0 0,9-1 0,-10-3 0,3-1 0,-1 1 0,-1 2 0,1 0 0,3-1 0,1-3 0,0-1 0,-5 4 0,1-5 0,4-1 0,-2 4 0,8-6 0,1 0 0,2 2 0,-5-3 0,-2 4 0,-2-1 0,0-3 0,5 3 0,-4 0 0,-1 0 0,2 0 0,-4 0 0,5-4 0,-1 2 0,-3-1 0,-1 3 0,0 0 0,0 1 0,-5 5 0,0-4 0,-7-1 0,0 1 0,-1 0 0,4 0 0,-5 3 0,-2-1 0,-1 1 0,-3 2 0,0 2 0,-1 0 0,-4 0 0,2 0 0,-6 0 0,1 0 0,-1 0 0,1 0 0,-4 0 0,1 0 0,-1 0 0,-2 0 0,0 0 0,2 0 0,2 0 0,-1 0 0,-5 0 0,1 0 0,-7 0 0,1 0 0,-5 0 0,4 0 0,-6 0 0,2 0 0,-12 0 0,-3 0 0,-14 0 0,-3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5:37.055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33 65 12287,'0'-9'0,"0"2"0,0 0 0,0 5 0,0-12 0,0 10 0,0-7 0,0 8 0,0-4 0,0 8 0,0 5 0,0 5 0,0 3 0,0 2 0,-1 2 0,-5 4 0,4-4 0,-3 5 0,3 1 0,2 3 0,-5 3 0,-1 3 0,3-1 0,1 1 0,2-1 0,0 1 0,0-3 0,0-3 0,0 2 0,0-7 0,0-2 0,0-2 0,0-2 0,0 0 0,0-7 0,0-2 0,0-7 0,0-1 0,0-5 0,0-5 0,7-10 0,2-5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5:37.798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0 98 12287,'16'0'0,"1"0"0,-1 0 0,0 0 0,0 0 0,0 0 0,2 0 0,2 0 0,2 0 0,-2 0 0,3 0 0,-1 0 0,-1 0 0,3 0 0,-6 0 0,4 0 0,-3 0 0,3 0 0,-4-5 0,4-1 0,-4 1 0,-2-2 0,0 5 0,0-5 0,1-1 0,-3 5 0,-1-6 0,-3 1 0,-6 1 0,1 2 0,-3 3 0,-9-12 0,-2 5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5:38.098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32 0 12287,'-9'0'0,"2"0"0,5 2 0,-3 4 0,3 3 0,-3 7 0,3 0 0,2 0 0,0 0 0,0 2 0,0 2 0,0 2 0,0 7 0,0-2 0,0 3 0,0 3 0,0 5 0,0 0 0,0-2 0,0-2 0,0-9 0,0-1 0,0-3 0,0 1 0,0-6 0,2-5 0,3 1 0,-3-4 0,12-1 0,-5-7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5:38.885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146 64 12287,'-9'-2'0,"4"-3"0,1 3 0,-1-4 0,3 3 0,-3-3 0,1 5 0,-1-5 0,3 2 0,-4-1 0,3 3 0,-3-3 0,5-4 0,-7 7 0,8-3 0,0 10 0,-5 4 0,-2 7 0,-1 2 0,1 4 0,0-2 0,3 7 0,-1 2 0,1 1 0,1 10 0,-1 3 0,-1 4 0,1 2 0,2 5 0,2 2 0,0 0 0,0-1 0,0-2 0,-1-10 0,-3-5 0,-1-4 0,-1-9 0,6-3 0,0-4 0,7-4 0,4-3 0,-2-4 0,2-8 0,2-7 0,1-8 0,4-2 0,4-9 0,3 0 0,7-5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5:40.915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16 0 12287,'-9'0'0,"2"0"0,7 0 0,0 0 0,2 6 0,3-1 0,-1 2 0,5-1 0,0 3 0,0 0 0,2 3 0,5-5 0,0 1 0,0-1 0,1 4 0,1-6 0,1 1 0,3 1 0,2-5 0,-5 3 0,3-3 0,-2-2 0,3 0 0,-1 0 0,-2 0 0,-2 0 0,-2-6 0,0 1 0,0 0 0,1-3 0,-7 5 0,1-6 0,2 1 0,-6-4 0,0 3 0,0 0 0,-5 0 0,2 5 0,-8-1 0,1-2 0,-8 3 0,-2-1 0,-1-1 0,-2 6 0,-1 0 0,1 0 0,2 2 0,1 2 0,2 3 0,-1 2 0,-3-4 0,-1 6 0,0 2 0,1-4 0,3 1 0,1 3 0,6 2 0,-6 1 0,7 0 0,-1 0 0,3 0 0,2-5 0,0 0 0,7-2 0,2 4 0,0-3 0,6-4 0,-5 5 0,5-6 0,1 6 0,0-7 0,0 1 0,-6-1 0,-3-1 0,0 3 0,-3-1 0,6-5 0,-6 2 0,1 3 0,-5-3 0,-5 3 0,1-1 0,-6 1 0,-3 6 0,4-2 0,-2 0 0,-2 0 0,-1 0 0,-2 0 0,0 4 0,1-2 0,4 1 0,-3 3 0,3-1 0,-1-1 0,1-2 0,-4-1 0,6 7 0,0-1 0,0-2 0,6-1 0,-3-2 0,3 1 0,1-3 0,2 2 0,0 2 0,0 1 0,0 2 0,2-1 0,1-3 0,3-1 0,6 0 0,-1 5 0,2-5 0,-1-2 0,-1-2 0,0 4 0,5-5 0,0-3 0,1-1 0,-1-2 0,0 0 0,0-2 0,-1-3 0,-3-4 0,-1 0 0,0-6 0,3 5 0,-1-5 0,-2-1 0,0 0 0,5-1 0,-2 1 0,-3 0 0,3 0 0,-3 1 0,2 3 0,-2 1 0,3 0 0,-3-3 0,3 3 0,-3 2 0,0 5 0,2-1 0,-4-1 0,1 6 0,3 0 0,-4 2 0,0 4 0,-2 4 0,4 5 0,-5 1 0,-1 0 0,2 1 0,-5-1 0,3 0 0,-3 0 0,-2 0 0,0 1 0,0-1 0,0 0 0,0 0 0,0 1 0,-2-1 0,-3 0 0,-2 0 0,-6 0 0,4 1 0,2-1 0,-6-5 0,2 0 0,-3-1 0,-2-1 0,0 6 0,-1-6 0,1 0 0,0 3 0,0-4 0,0-1 0,-1 0 0,1 0 0,0-3 0,0 1 0,5 3 0,0-5 0,-2 3 0,4-1 0,-1-5 0,4 0 0,-5 0 0,8 0 0,-5 0 0,8 0 0,0 0 0,0-7 0,0-2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0:37.490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34 217 12287,'-17'0'0,"8"-2"0,3-3 0,4-5 0,10-6 0,5-1 0,6 0 0,5-2 0,2-3 0,0 9 0,4-4 0,-2 2 0,-1 0 0,3 0 0,-4 4 0,-2 5 0,4-1 0,-5 1 0,-3 2 0,-3 4 0,-4 6 0,-3 5 0,-3 4 0,-1 7 0,-6 3 0,0 1 0,0 4 0,-8 7 0,-3 4 0,-4 2 0,-2 4 0,-2 0 0,-1 0 0,-3-4 0,3-2 0,1-4 0,2-8 0,0-7 0,1-3 0,4-2 0,1-3 0,-2-2 0,6-5 0,-1-14 0,8-6 0,2-8 0,4-7 0,5 2 0,9-2 0,3-2 0,-3-2 0,5-2 0,-1 2 0,0 3 0,1 0 0,-3 9 0,-5-3 0,0 5 0,0 1 0,-1 8 0,1 3 0,-2 6 0,-4 6 0,-5 5 0,-4 11 0,-2 6 0,0 4 0,0 2 0,0-1 0,0 1 0,2-2 0,3-4 0,-3 4 0,4-4 0,-4 4 0,-2 1 0,5-6 0,1-5 0,-2-3 0,-2-2 0,0-6 0,3 0 0,-3-9 0,5 0 0,1-6 0,-4-9 0,7 2 0,0-6 0,-1-6 0,4 3 0,-2-8 0,3 0 0,2 1 0,-1-4 0,1 3 0,-2-2 0,-4 2 0,8-2 0,-6 7 0,0 3 0,2 1 0,-5 4 0,1 4 0,2 5 0,-4 4 0,1 4 0,-3 4 0,-3 5 0,3 10 0,-1 3 0,0 2 0,1 4 0,-5-4 0,5 0 0,1-1 0,3-5 0,-1-1 0,1-2 0,2 0 0,2 0 0,-4-6 0,0-2 0,2-1 0,2-5 0,-3-1 0,-1-2 0,2 0 0,2 0 0,2 0 0,1-2 0,5-3 0,-4-5 0,5-6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5:41.994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49 17 12287,'0'-9'0,"0"2"0,0 7 0,0 0 0,0 7 0,0 4 0,0-2 0,-1 2 0,-3 1 0,-1 3 0,-1 6 0,6 3 0,0-1 0,0 1 0,-5 3 0,-1-4 0,3 1 0,1-1 0,0-1 0,-1-6 0,-3 0 0,3 0 0,1 1 0,2-1 0,0-7 0,0-2 0,0-9 0,0-3 0,0-6 0,0-3 0,0-5 0,0 0 0,0-3 0,7-14 0,2 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5:42.405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17 98 12287,'-9'0'0,"1"0"0,10 0 0,4 0 0,-3 2 0,8 2 0,2 1 0,1-1 0,-3 3 0,0-2 0,1-1 0,3-2 0,1-2 0,0 0 0,0 0 0,1 0 0,-1 0 0,0 0 0,0 0 0,1-7 0,-1-4 0,0-4 0,-2 5 0,-1-1 0,-2-2 0,1-1 0,-4 5 0,6-13 0,-5 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5:43.448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211 1 12287,'-9'1'0,"2"3"0,0 1 0,3 1 0,-6-6 0,4 0 0,-5 0 0,6 0 0,-6 0 0,6 0 0,-6 0 0,5 0 0,-4 0 0,4 0 0,-3 2 0,2 3 0,2-1 0,3 6 0,-4 3 0,3 3 0,-6 4 0,2 3 0,3 3 0,0-1 0,1 4 0,-4-2 0,-2 2 0,5 1 0,-1 3 0,3-1 0,2 1 0,-6-8 0,1-3 0,1-4 0,2-2 0,2-5 0,0-1 0,0-8 0,0-2 0,0-9 0,0-7 0,2-6 0,2-3 0,1 0 0,8-9 0,-4 5 0,2 0 0,0-2 0,-6 2 0,4 2 0,-2 6 0,-3 3 0,5 2 0,2-1 0,3 3 0,2 3 0,-5-2 0,0 8 0,2 1 0,1 3 0,2 1 0,0 5 0,1 2 0,-1 2 0,-5 0 0,-2 4 0,0-2 0,0 1 0,-4 3 0,4 3 0,0 2 0,0 1 0,-3 1 0,3-4 0,-2 2 0,-4 1 0,5 6 0,-3-3 0,-1 1 0,-3 4 0,1 0 0,2 0 0,1-2 0,-1 1 0,-2 1 0,-2 0 0,0-4 0,0-1 0,0 3 0,0-5 0,0-3 0,7-8 0,2-4 0,7-7 0,0-7 0,1-4 0,-1-3 0,-5-1 0,-1 3 0,3 1 0,1 0 0,3-5 0,-1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5:43.826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33 0 12287,'0'16'0,"0"0"0,0 1 0,0-1 0,0 0 0,0 0 0,0 2 0,0 2 0,0 2 0,-6 5 0,1-4 0,1 1 0,3-1 0,-5 4 0,1-5 0,1-2 0,2-2 0,2-2 0,0 0 0,0-7 0,0-9 0,0-9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5:45.074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0 17 12287,'0'-9'0,"0"1"0,5 10 0,1 4 0,5 3 0,-4 5 0,2-3 0,-6 3 0,3-1 0,-3 5 0,3 4 0,-4 6 0,3-1 0,-1 4 0,1 2 0,-3-1 0,3 2 0,-3 4 0,-2 5 0,0 6 0,0 5 0,-2 4 0,-3-1 0,3-1 0,-3-7 0,3-2 0,2-4 0,0-3 0,0-10 0,0-1 0,0-2 0,0-7 0,0 2 0,0-4 0,0-2 0,0 0 0,0-7 0,0-2 0,0-8 0,0-5 0,0-5 0,7-3 0,2-2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5:58.337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114 0 12287,'-10'0'0,"-1"0"0,7 2 0,-3 2 0,0 1 0,5 8 0,-3-3 0,3 5 0,-4 6 0,1 1 0,1-2 0,3-2 0,-1 4 0,-2-1 0,-1-1 0,1-2 0,0 4 0,1-1 0,-3-1 0,3-2 0,-4-7 0,1 0 0,3 1 0,1-4 0,2-3 0,0-10 0,0-6 0,0-4 0,0-1 0,2 0 0,3 0 0,-1-2 0,5-2 0,0-2 0,0 2 0,-4-3 0,6 1 0,0 3 0,-2 0 0,5 5 0,-5 1 0,2 4 0,0 2 0,-6-4 0,6 4 0,2 0 0,1 0 0,-3 0 0,0 3 0,1-1 0,3 1 0,-4 2 0,-1 2 0,3 0 0,1 0 0,3 0 0,-1 2 0,0 3 0,-1-1 0,-3 5 0,-3 0 0,-2 0 0,1 2 0,-5 5 0,3 0 0,-3 0 0,4 1 0,-1 1 0,-3 2 0,-1 1 0,-2 1 0,2-6 0,2 2 0,1 4 0,0-4 0,-5 3 0,0-1 0,0 2 0,0 1 0,0 6 0,0-4 0,0-1 0,0 3 0,0-4 0,0 2 0,0 4 0,0-3 0,0-1 0,0-2 0,0-3 0,0 4 0,0-3 0,0 1 0,0 1 0,0-5 0,0 4 0,0-4 0,0-2 0,0 0 0,0 1 0,0-1 0,0-5 0,0-1 0,2-6 0,4 1 0,3-5 0,7-5 0,0-6 0,0-3 0,2-10 0,2-1 0,2-2 0,-2 0 0,3 0 0,-1-5 0,-1-1 0,-4 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5:59.007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33 17 12287,'-9'-8'0,"0"7"0,3-5 0,5 4 0,-7 2 0,16 0 0,2 0 0,5 0 0,1 0 0,0 0 0,0 0 0,1 0 0,-1 2 0,0 4 0,-1-3 0,-3 8 0,-1 2 0,-2 1 0,2 2 0,-4 1 0,-7-1 0,0 0 0,-2-2 0,-3-3 0,-4 2 0,-6-6 0,5 2 0,-5 0 0,4 2 0,-3-4 0,-2 0 0,5-5 0,2 5 0,0-1 0,0-1 0,3 1 0,-3-5 0,2 5 0,2-4 0,5 5 0,2-7 0,3 0 0,4 0 0,7 0 0,0 0 0,1 0 0,4 0 0,1-2 0,0-2 0,1-1 0,-3-6 0,5 4 0,-1 0 0,-5 0 0,5-6 0,-1 4 0,1-2 0,-1 0 0,-1 2 0,-6-2 0,0-3 0,0 5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5:59.446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146 33 12287,'-7'-9'0,"5"0"0,-3 3 0,3 4 0,-5-5 0,5 9 0,-3 3 0,3 6 0,2 9 0,0 2 0,0-1 0,0 3 0,-2 1 0,-1 7 0,-3 1 0,3-1 0,-1 8 0,0 3 0,-3 2 0,-2-1 0,4 8 0,-6-4 0,0 3 0,2-1 0,-4-1 0,8 0 0,1-2 0,3-4 0,-1 4 0,-2-6 0,-1-1 0,1-8 0,2-1 0,2-9 0,2-3 0,4-1 0,3-9 0,7-1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5:48.369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1 114 12287,'2'-9'0,"3"3"0,-1 5 0,6 1 0,3-2 0,1-4 0,3 5 0,1-5 0,1 4 0,3 2 0,5-1 0,-3-3 0,1-1 0,4 1 0,1 0 0,1 1 0,-2-3 0,-2 3 0,-2 1 0,4 2 0,-4-2 0,-1-3 0,4 3 0,-2-3 0,-1 3 0,-3 2 0,1 0 0,-1 0 0,-3 0 0,-1 0 0,-1 0 0,-1 0 0,0 0 0,0 0 0,1 0 0,-1 0 0,0 0 0,-5 0 0,0 0 0,-8 0 0,12-7 0,-14-2 0,7-8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5:48.719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33 17 12287,'-7'-9'0,"-2"2"0,0 7 0,2 0 0,9 0 0,1 2 0,3 3 0,-1 4 0,-5 7 0,2 2 0,3 4 0,-3-2 0,3 7 0,-3 2 0,-2 1 0,0 3 0,0-1 0,0 3 0,0 2 0,-5-2 0,-1 3 0,3-4 0,1-2 0,2-7 0,0-3 0,0 3 0,0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0:38.890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338 319 12287,'-6'-12'0,"-1"3"0,-3 2 0,5 1 0,-5 4 0,3-3 0,-6 3 0,3-2 0,1 8 0,-6 1 0,4 10 0,-4 4 0,-2 0 0,0 5 0,0 0 0,1 3 0,-1 2 0,-2-2 0,0-1 0,1 0 0,3 0 0,1-5 0,0 1 0,0-3 0,3-2 0,7 0 0,-1 0 0,3-1 0,4-1 0,3-3 0,5-7 0,7-10 0,-1-5 0,1 1 0,6-12 0,1 4 0,0-1 0,1-1 0,-3 2 0,-3 0 0,0 0 0,-3 1 0,5 1 0,-10 3 0,2 5 0,-1-1 0,3 7 0,-8-5 0,6 12 0,-2 5 0,-7 4 0,2 2 0,-3-1 0,3 1 0,-4 0 0,5 0 0,1-2 0,3-4 0,-1 4 0,1-5 0,2 1 0,2 0 0,2-2 0,-1 3 0,1-7 0,0-3 0,6-2 0,-1 0 0,-1 0 0,-3 0 0,1-7 0,2-5 0,1-3 0,-1-1 0,3-1 0,-2 0 0,-1-2 0,-2-3 0,-2 3 0,-1-3 0,-1 3 0,-3 2 0,-5 0 0,-5 0 0,2 0 0,1 1 0,1-1 0,-8 2 0,-4 4 0,3-3 0,-7 7 0,1 0 0,0-1 0,3 2 0,-5 6 0,0 2 0,1 4 0,-5 3 0,6 8 0,-2 0 0,-1 0 0,1 0 0,-4-1 0,2 1 0,2 0 0,5 6 0,-3-1 0,1-1 0,5-3 0,1 5 0,2-1 0,0-1 0,2-4 0,3-4 0,7-4 0,3-1 0,1-3 0,1-5 0,0-2 0,0-3 0,0 1 0,1-9 0,3-4 0,1-4 0,3-8 0,-5 0 0,3-2 0,-3-3 0,5 0 0,-1-1 0,0-3 0,1-1 0,-3 0 0,-5 3 0,0-1 0,0-3 0,-6 1 0,0 7 0,0 4 0,-1 6 0,-3-2 0,-5 3 0,2 4 0,1 4 0,1 9 0,-8-1 0,-2 10 0,-3 6 0,-2 4 0,-1 4 0,-3 2 0,2 3 0,-2 2 0,3 2 0,-1 8 0,0 1 0,2 3 0,-1 4 0,7-2 0,-3-1 0,2 0 0,2-2 0,4-5 0,4 0 0,5-1 0,-2-6 0,3-5 0,1-3 0,2-2 0,7-3 0,1 0 0,-3-5 0,-1-2 0,3-1 0,1-6 0,-1-2 0,3-3 0,-1-3 0,6-7 0,-2 0 0,2-4 0,2-3 0,1 1 0,1-3 0,0-2 0,-6 0 0,-2-2 0,-2 3 0,-3 1 0,-2 5 0,-3-3 0,-1 3 0,-3 2 0,-5 0 0,-7 1 0,0-1 0,0 5 0,-2 3 0,-3 2 0,1 1 0,-7 8 0,-2 4 0,-1 3 0,1 8 0,2 0 0,-2-1 0,4 1 0,-3 2 0,-1 3 0,-2 6 0,4-1 0,2 1 0,-1 0 0,1-2 0,5 4 0,-1-8 0,3 1 0,2 1 0,0-11 0,2 2 0,3-4 0,7-1 0,2-6 0,3 1 0,0-3 0,0-2 0,7-7 0,6-7 0,8-6 0,-3 1 0,6-5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5:49.482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33 179 12287,'0'-16'0,"0"-1"0,0 1 0,0 0 0,0 0 0,0 5 0,0 0 0,0-1 0,0 3 0,0-2 0,0 0 0,0 0 0,0 0 0,0 8 0,0-5 0,-1 8 0,-3 2 0,-1 4 0,-1 3 0,6 7 0,0 0 0,0 0 0,-5 6 0,-1 1 0,3 1 0,1-1 0,2 4 0,0-3 0,0-1 0,0 1 0,0 3 0,0-4 0,0 1 0,0-1 0,0 4 0,0-5 0,0-1 0,0 3 0,2-6 0,1 3 0,3-3 0,-1-7 0,-5 0 0,7-7 0,2 3 0,8-7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5:49.986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63 147 12287,'-11'-9'0,"2"1"0,2 1 0,0 5 0,2-3 0,3 1 0,-4-1 0,-3 3 0,8-5 0,-5 7 0,12 0 0,-3 0 0,8 0 0,2 0 0,1 0 0,10 0 0,3 0 0,3 0 0,3 0 0,-1 0 0,2 0 0,4 0 0,5 0 0,3 0 0,-1 0 0,-2 0 0,2 0 0,-5 0 0,-3 0 0,-2 0 0,-3 0 0,1 0 0,-3 0 0,-1 0 0,-2 0 0,-7 0 0,2 0 0,-4 0 0,-2 0 0,0-5 0,0-3 0,0-1 0,1-1 0,-1-7 0,0-6 0,0-2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5:50.919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81 131 12287,'-16'0'0,"5"0"0,1 0 0,4-2 0,-5-4 0,8 5 0,-10-8 0,8 3 0,-1 4 0,6-12 0,0 3 0,2 2 0,4 0 0,3 0 0,0 0 0,5 4 0,-3-4 0,3 1 0,2 1 0,1 4 0,-1-3 0,0 3 0,0 1 0,1 2 0,-1 0 0,0 0 0,0 2 0,0 3 0,-1-1 0,-3 6 0,-3 3 0,-1 1 0,-1 3 0,-3-1 0,1 0 0,-1 0 0,-3 1 0,-1 1 0,0 1 0,0 3 0,0 5 0,-1-3 0,-3-1 0,-1 0 0,-8 1 0,2-4 0,-3 3 0,-3 2 0,1-5 0,0 4 0,0-3 0,0 1 0,-1 0 0,1-6 0,2 0 0,3 0 0,-4-1 0,5-3 0,-3-1 0,2 2 0,-1-4 0,4 0 0,1 0 0,0 0 0,0-4 0,1 6 0,5-7 0,-7 5 0,8-4 0,8-3 0,2 3 0,5-3 0,1-2 0,0 0 0,0 0 0,1 0 0,-1 0 0,0 0 0,2 0 0,2 0 0,3 0 0,3 0 0,-5 0 0,4 0 0,1 0 0,-1 0 0,-5 0 0,1 0 0,-3 0 0,-1 0 0,-1-2 0,0-1 0,0-3 0,-5-1 0,0 2 0,-7 1 0,1-7 0,-3-1 0,0 2 0,3 0 0,-3-8 0,5-8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5:51.456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17 147 12287,'-9'-2'0,"4"-3"0,3 3 0,4-11 0,3 8 0,-1-6 0,6 6 0,3 1 0,1 2 0,3 2 0,-1 0 0,-5 0 0,0 0 0,1 0 0,1 2 0,-1 3 0,-1 6 0,-7 4 0,1 1 0,-3 0 0,-2-5 0,0 0 0,0 1 0,0 3 0,0 1 0,0 0 0,0 0 0,0 1 0,0-1 0,-5-5 0,-1-1 0,3 3 0,1 1 0,2 3 0,2-10 0,3-7 0,-1-7 0,6-10 0,3 1 0,1 0 0,3 0 0,-1 0 0,0-2 0,0-4 0,2 4 0,2-4 0,2 2 0,-2-1 0,-2 3 0,0-4 0,2 4 0,1 2 0,3-4 0,-3 4 0,-3-11 0,6 9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5:52.297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49 33 12287,'0'-11'0,"-2"2"0,-3 2 0,3 1 0,-5 6 0,7 0 0,0 8 0,0 2 0,0 5 0,0 1 0,-6 6 0,1 1 0,1 2 0,2 4 0,-3 7 0,0 4 0,1 1 0,2 4 0,2 2 0,0 2 0,0-2 0,0-4 0,0 9 0,0-1 0,0 3 0,0 2 0,0 1 0,0-6 0,0-4 0,0 0 0,0-8 0,0-1 0,0-5 0,0-6 0,0 2 0,0-8 0,0-1 0,0-2 0,0-2 0,0 0 0,0-7 0,0-1 0,0-10 0,0-4 0,0-4 0,0-5 0,0-1 0,0 0 0,7-8 0,2-1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5:54.803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98 17 12287,'-9'-2'0,"3"-4"0,5 5 0,1-7 0,0 8 0,1 0 0,5 0 0,-3 6 0,8 1 0,2 2 0,-4-5 0,2 3 0,1 0 0,3 0 0,-1 6 0,-1-4 0,-2-2 0,-1 4 0,7-4 0,-1 2 0,0-5 0,-2 3 0,-3 0 0,4-5 0,-4 3 0,3-3 0,-5-2 0,-2 0 0,-9-2 0,-3-3 0,1 3 0,-6-3 0,-3 3 0,-2 2 0,-1 0 0,2 2 0,3 3 0,-3-1 0,3 5 0,-4 0 0,-1 0 0,5-4 0,1 6 0,-3 2 0,-2 1 0,5-3 0,-1 0 0,0 1 0,2 3 0,-5 1 0,5 0 0,0 0 0,3 1 0,-1-1 0,2 0 0,1 0 0,2 1 0,2-1 0,0 0 0,0 0 0,0 0 0,2 1 0,3-1 0,-1-5 0,7-2 0,0 0 0,-2 0 0,5-6 0,-3 3 0,3-4 0,2 3 0,1 0 0,-1-1 0,0-2 0,0-2 0,1 0 0,-1 0 0,0 0 0,0 0 0,-5-6 0,0 1 0,-7 0 0,3 5 0,-7 0 0,0 0 0,0 7 0,-2-5 0,-3 3 0,3 4 0,-6-7 0,8 7 0,0-4 0,0-3 0,0 5 0,0-7 0,0 0 0,-7 0 0,5 0 0,-12 0 0,5 0 0,-7 0 0,0 0 0,7 2 0,1 2 0,1 1 0,0 2 0,-6-3 0,3 1 0,4 1 0,-3-4 0,2 3 0,0-3 0,3 5 0,-3-2 0,-2 1 0,3 1 0,-3-2 0,2 6 0,-4-2 0,4 0 0,0 0 0,0 0 0,0-3 0,3 4 0,-1 3 0,-6-4 0,5 2 0,3 2 0,-4-4 0,1 1 0,2 3 0,3-4 0,-1 0 0,-2 0 0,-1 0 0,-1-4 0,6 6 0,0 2 0,0-4 0,0 2 0,0 0 0,0 5 0,2-5 0,4-1 0,-3-4 0,8 5 0,0-8 0,5 3 0,0-5 0,-1-2 0,-4-5 0,3 3 0,-3-8 0,3-2 0,2-1 0,1-1 0,-1 5 0,-5-3 0,0 7 0,1 3 0,3-4 0,1 1 0,0 1 0,0 5 0,-5 0 0,0 0 0,-7 7 0,3 2 0,0 0 0,-5 6 0,3-5 0,-3 5 0,-2-4 0,0-1 0,0 3 0,0 1 0,0 3 0,0-1 0,0 0 0,-5 0 0,-1 1 0,3-1 0,-5-5 0,3-1 0,-1 1 0,-1-2 0,5 0 0,-5-5 0,0 1 0,-2 1 0,-7-6 0,1 1 0,5 5 0,-12-4 0,4 5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5:56.986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64 64 12287,'0'-9'0,"0"2"0,0 7 0,-2 0 0,-3 0 0,3 0 0,-5 0 0,7 0 0,0 0 0,-7 0 0,5 0 0,-5 0 0,7 0 0,-2 0 0,-4 0 0,5 0 0,-7 0 0,8 0 0,0 0 0,0-8 0,2 5 0,4-8 0,-3 7 0,8-1 0,0-2 0,5 1 0,-2 3 0,-1 6 0,-2 3 0,-8 6 0,5-3 0,-3 2 0,0 0 0,1 0 0,-6 5 0,0 0 0,0 1 0,0-1 0,0 0 0,0 0 0,0 0 0,0 1 0,0-1 0,-2-2 0,-3-3 0,-4-4 0,0 1 0,-4-5 0,6 6 0,-2-2 0,-2 4 0,-5-5 0,0 6 0,-1-10 0,8 5 0,4-7 0,10 0 0,-1 0 0,7 0 0,1 0 0,3 0 0,1 0 0,0 0 0,0 0 0,1-2 0,-1-1 0,0-3 0,0 3 0,-5-1 0,0 1 0,2-3 0,1 3 0,2 1 0,0 0 0,1-2 0,-1-1 0,0-6 0,-1 4 0,-5-2 0,5 5 0,-6-17 0,7 3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5:57.321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 16 12287,'16'0'0,"0"0"0,0 0 0,1 0 0,-1 0 0,0 0 0,0 0 0,1 0 0,-1 0 0,5 0 0,1 0 0,7-7 0,-4-2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6:01.212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50 277 12287,'-11'0'0,"0"0"0,7 0 0,-10 0 0,12 0 0,-5 0 0,7 0 0,0 0 0,2 5 0,3 0 0,-1 1 0,7-6 0,1 0 0,3 0 0,3 0 0,2 0 0,3 0 0,2 0 0,0 0 0,4 0 0,-2 0 0,2 0 0,2 0 0,1 0 0,1 0 0,-1 0 0,1-2 0,1-2 0,2-1 0,2 1 0,5 3 0,-3-1 0,1-2 0,4-1 0,7-6 0,4 4 0,0 0 0,0-1 0,9-2 0,-4 2 0,1 1 0,1 0 0,0-6 0,2 4 0,0-2 0,-1 1 0,7 4 0,1-3 0,0 0 0,0 0 0,2 4 0,-6-4 0,-1 2 0,2 3 0,-1 2 0,-1 2 0,0-2 0,-3-3 0,10 3 0,-7-3 0,2 3 0,-3 2 0,3 0 0,-12 0 0,3 0 0,-1 0 0,-1 0 0,3 0 0,-3 0 0,-2 0 0,5 0 0,-3-2 0,0-1 0,-4-3 0,-4-1 0,-1 3 0,0-3 0,-1-2 0,-5 5 0,-1-3 0,-1 2 0,1-1 0,-6 1 0,2 5 0,-6-2 0,-5-3 0,4 3 0,-6-3 0,0 3 0,-3 2 0,-4 2 0,-2 1 0,0 3 0,-1 6 0,-4-1 0,1-2 0,-6 2 0,-8-6 0,-9 6 0,-3 2 0,-10 1 0,-1 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6:01.961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130 33 12287,'0'-9'0,"0"0"0,0 4 0,0 3 0,0-5 0,0 7 0,0 0 0,0 7 0,-2 2 0,-1 7 0,-4 0 0,-2 1 0,5 1 0,-3 1 0,1 5 0,1 1 0,-6-3 0,4 5 0,0 2 0,0 1 0,-4 3 0,4-1 0,-1 1 0,1-1 0,0-7 0,3-3 0,-1-4 0,1-2 0,2 0 0,2 1 0,2-8 0,4-4 0,-3-5 0,8-5 0,2-6 0,1-4 0,2-1 0,1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0:39.664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0 556 12287,'6'-11'0,"0"0"0,5 0 0,-4-6 0,3 0 0,1-6 0,6-1 0,0-2 0,1-2 0,3-6 0,1 0 0,-1 1 0,-2-1 0,-3 0 0,-1 3 0,-1 3 0,-3 5 0,-2-1 0,4 1 0,-3 3 0,-3 1 0,-1 8 0,-6 0 0,0-3 0,0 7 0,-2-1 0,-2 10 0,-3 4 0,-3 5 0,1 4 0,-4 2 0,2 0 0,-3 0 0,5 5 0,0 2 0,-1 3 0,1 3 0,3 0 0,-3-1 0,2 0 0,3 0 0,2 1 0,2 0 0,0-3 0,0-3 0,2-4 0,2-6 0,3-5 0,2-2 0,3 5 0,4-7 0,1-1 0,0-2 0,2-10 0,3-3 0,4-4 0,1-2 0,6-11 0,-1-4 0,6-3 0,-1-8 0,-1 4 0,5-18 0,2 5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6:02.209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 65 12287,'9'0'0,"-2"0"0,0 0 0,4 0 0,4 0 0,1 0 0,2 0 0,2 0 0,1 0 0,6 0 0,-3 0 0,1 0 0,4 0 0,0 0 0,0 0 0,-4 0 0,-2 0 0,-1 0 0,-6 0 0,0-2 0,1-3 0,-1 3 0,0-5 0,0 0 0,-5 5 0,-2-5 0,-2-1 0,6-1 0,-4-7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6:02.445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114 1 12287,'-16'0'0,"5"0"0,0 0 0,6 0 0,-4 2 0,2 3 0,3 6 0,0-2 0,1 2 0,-3 3 0,3 6 0,1-2 0,0 6 0,-1-1 0,-3 4 0,1 4 0,3 1 0,-2 1 0,-1-1 0,0 0 0,5 1 0,0-2 0,0-4 0,0 1 0,1-6 0,5-2 0,5-2 0,3 5 0,2 3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6:03.556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82 47 12287,'0'-9'0,"0"-5"0,0 12 0,0-5 0,0 0 0,0 5 0,0-4 0,0 12 0,0 5 0,-2 3 0,-1 4 0,-3 2 0,3 1 0,-5 3 0,3-4 0,1 3 0,3 2 0,-5 2 0,1 6 0,-1-1 0,-1 1 0,5 1 0,-3 2 0,1 2 0,-1-2 0,3-2 0,-3-3 0,3-4 0,2-5 0,0-10 0,0-1 0,0-7 0,2 3 0,1-9 0,3-3 0,-3-6 0,6-4 0,2-1 0,4-7 0,1-3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6:04.748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1 33 12287,'0'-9'0,"0"2"0,0 7 0,0-2 0,0-4 0,0 4 0,0-5 0,0 7 0,1 7 0,5 4 0,-3 4 0,6 1 0,-1 0 0,2-5 0,-2 0 0,1 0 0,3-2 0,-3 3 0,2-6 0,2-1 0,1 2 0,2-5 0,1 3 0,-1-3 0,0-2 0,0 0 0,1 0 0,-1-2 0,0-3 0,0 1 0,0-5 0,1 2 0,-7-4 0,-1 4 0,-1-2 0,-3 6 0,-7-6 0,-3 5 0,-6-1 0,2-1 0,-2 6 0,-1 0 0,-3 0 0,-1 6 0,0 1 0,0 0 0,-1 0 0,1 6 0,0-4 0,1 2 0,5-1 0,-5-1 0,4 4 0,-3-2 0,-2 2 0,5-1 0,2 1 0,2-2 0,3 1 0,0 1 0,1-1 0,-3-1 0,3 2 0,1-4 0,4 2 0,3 1 0,4 1 0,8-2 0,-1-6 0,0 2 0,0-1 0,0-3 0,1-1 0,-1-2 0,0 0 0,0 0 0,1 0 0,-1 0 0,0 0 0,-2-2 0,-3-3 0,4 3 0,-5-3 0,5-4 0,-6 7 0,-4-5 0,-10 7 0,-4 0 0,-7 0 0,-1 0 0,1 5 0,2 2 0,3 2 0,-3-3 0,3 5 0,-4 1 0,4 3 0,2 1 0,2 0 0,-4 8 0,4 1 0,-2 0 0,6-2 0,-3-6 0,4 1 0,2 3 0,0-3 0,0 4 0,0-4 0,2-7 0,4 0 0,3-8 0,7 3 0,0-5 0,0-1 0,1 0 0,-1 0 0,0-1 0,2-3 0,2-3 0,1-2 0,1 0 0,-6-4 0,1 4 0,-1 2 0,0-4 0,0 6 0,0 1 0,1 2 0,-1 2 0,-2 2 0,-3 4 0,-5 4 0,-5 5 0,-1 1 0,0 0 0,0 0 0,0 1 0,-1-1 0,-3 0 0,-1 0 0,-8 1 0,2-1 0,-3-2 0,-3-3 0,1 3 0,0-5 0,0 2 0,0 0 0,-1-7 0,1 3 0,0-2 0,0 1 0,-1-1 0,1-5 0,0 0 0,5 0 0,2-2 0,2-3 0,3-6 0,3-11 0,1-3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6:05.549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63 33 12287,'-9'-2'0,"4"-3"0,5 1 0,5-5 0,6 2 0,3 3 0,3 3 0,-1 1 0,0 0 0,-5 0 0,-2 1 0,-2 5 0,4-3 0,-6 8 0,-1 2 0,-2 1 0,-2 2 0,0 1 0,-2-3 0,-4-1 0,-3-2 0,0 1 0,-3-3 0,5 2 0,-2 0 0,-4-2 0,4 3 0,-2-4 0,-1 1 0,-3-4 0,-1 4 0,0-2 0,5-1 0,0-6 0,7 0 0,-1 0 0,10 0 0,4 0 0,8 0 0,-1 0 0,0-6 0,2 1 0,2-1 0,2-1 0,-1 5 0,-5-5 0,1 2 0,-1-1 0,6-6 0,1 3 0,0-2 0,1 0 0,5 0 0,-4-5 0,7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6:05.808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49 1 12287,'-25'0'0,"9"1"0,11 5 0,3-3 0,4 6 0,3-1 0,9 2 0,8-4 0,-2-3 0,-2-1 0,0-2 0,3 0 0,5 0 0,-1 0 0,6-2 0,-4-3 0,3-6 0,10-3 0,1-2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6:06.741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65 31 12287,'-2'-11'0,"-3"0"0,3 8 0,-5-3 0,7 12 0,0 3 0,0 7 0,-2 0 0,-3 1 0,3-1 0,-4 2 0,5 2 0,1 1 0,-2 8 0,-2-2 0,-1 2 0,1-2 0,2 4 0,1-6 0,-3 2 0,-1 0 0,-1-7 0,6 1 0,0-3 0,0-1 0,0-10 0,0-7 0,0-7 0,0-10 0,0 1 0,0 0 0,6-7 0,1-3 0,0 1 0,0 3 0,4-1 0,-6 1 0,1 3 0,1 1 0,-5 7 0,5 0 0,0-2 0,-3 4 0,7-2 0,-6 8 0,6-3 0,0 5 0,5 1 0,0 0 0,0 1 0,1 5 0,-7-4 0,0 5 0,-1 0 0,0 4 0,0 3 0,1 3 0,-2-1 0,-1 0 0,-5 7 0,3 3 0,-3 1 0,-2 0 0,5 0 0,1 5 0,-3 1 0,-1-1 0,-2 1 0,0-1 0,0-1 0,0-4 0,5 2 0,1-6 0,-3 0 0,-1 1 0,-2-3 0,0-4 0,0-1 0,0 0 0,2-1 0,2-3 0,1-1 0,0-6 0,-5 6 0,2-2 0,2 4 0,1-2 0,2-8 0,-1 3 0,-2-5 0,6-2 0,3-5 0,1-5 0,3-3 0,-1-4 0,2-2 0,3-1 0,-1-3 0,6 4 0,-3-1 0,-1-8 0,-6 4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6:07.291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24 33 12287,'-9'-2'0,"4"-4"0,3 5 0,4-12 0,3 8 0,6 1 0,-2 2 0,2 2 0,1 0 0,3 0 0,1 0 0,0 0 0,0 0 0,-1 2 0,-4 3 0,-6 6 0,-3-2 0,-2 2 0,0 2 0,0-4 0,0 1 0,0 3 0,-2 0 0,-3-1 0,-4-1 0,0 2 0,-6-4 0,4 2 0,-3-1 0,-2-1 0,1 6 0,3-6 0,1 0 0,0 5 0,0-7 0,0 4 0,10-4 0,1-7 0,1 0 0,10-1 0,2-5 0,1 3 0,2-8 0,1 0 0,-1 2 0,0-5 0,0 3 0,1-4 0,-1-1 0,5 0 0,1 0 0,-2-1 0,-2 1 0,-2 5 0,2 1 0,4-3 0,-4-9 0,5-3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6:07.659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33 17 12287,'0'-9'0,"2"2"0,1 8 0,3 5 0,-1-3 0,-5 8 0,0 2 0,5 1 0,1 3 0,-3-1 0,-1 5 0,-2 3 0,0 1 0,0 4 0,-2 2 0,-1 3 0,-3 4 0,3 5 0,-6 4 0,0 1 0,0-1 0,3-3 0,-1-1 0,2-9 0,1-3 0,2-1 0,2-6 0,0-3 0,0-3 0,8-1 0,1-1 0,7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8T07:26:17.237"/>
    </inkml:context>
    <inkml:brush xml:id="br0">
      <inkml:brushProperty name="width" value="0.08571" units="cm"/>
      <inkml:brushProperty name="height" value="0.08571" units="cm"/>
      <inkml:brushProperty name="color" value="#19164F"/>
    </inkml:brush>
  </inkml:definitions>
  <inkml:trace contextRef="#ctx0" brushRef="#br0">66 33 12287,'-11'0'0,"0"0"0,2-2 0,-2-4 0,2 5 0,4-5 0,3 4 0,-5 2 0,7 0 0,2 0 0,3 0 0,-1 0 0,5 2 0,0 2 0,0 1 0,1 1 0,7-6 0,-1 0 0,0 0 0,0 0 0,1 0 0,1 0 0,3 0 0,-3 0 0,4-2 0,-2-2 0,1-1 0,-3-2 0,4 3 0,-4-1 0,-2 1 0,-5 2 0,0 2 0,-2 2 0,2 3 0,-4 4 0,-7 8 0,-15-1 0,-3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3B35B-BD4C-451A-A2B5-CD242797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74D8F-CE1C-4CB0-94BC-659465446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BF04C-11CE-433A-AC82-0D6F2FB1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55EA-0689-4F82-81A9-F51DCE29F493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A018F-25DD-4D25-A4D0-E982EE94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F7888-92C5-4E27-AF62-663E1D8CB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EB6E-D34D-4A16-8F30-3FFE7418C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24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4A27-1DEE-4118-85B8-F6A219AE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7A83B-C9D9-45A3-8F5D-532BB500E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2D739-6670-432A-B07B-BF57F76C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55EA-0689-4F82-81A9-F51DCE29F493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8689B-6A00-4744-8E0D-9B8152524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7AAAD-9E49-4969-8747-674C6BE0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EB6E-D34D-4A16-8F30-3FFE7418C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77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DE49A9-3169-47CB-8BE8-9D2937E4E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A79C8-B9BE-4A55-8680-3227695E9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139A4-EE52-42C1-8EC7-742C0092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55EA-0689-4F82-81A9-F51DCE29F493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23C8D-86E1-45B7-917D-16DFF62A3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9D297-1A7A-4D47-B279-6AD658CD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EB6E-D34D-4A16-8F30-3FFE7418C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83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D9AA6-C8E7-4407-AA20-623EA38E4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B9CF-C040-4516-BB63-837D0B3CE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08D74-64CB-4CE3-8C22-7876AEC0F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55EA-0689-4F82-81A9-F51DCE29F493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FCDE0-A542-457F-A9B5-FB68A5189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34097-E20D-4826-AADA-80BCF4EE8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EB6E-D34D-4A16-8F30-3FFE7418C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45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91A8-8010-4A9B-B7FD-3428BA708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10506-898D-4C45-817E-39886EC5A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4CF90-2C31-4EC9-BDE0-1B106AA2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55EA-0689-4F82-81A9-F51DCE29F493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B8A54-696C-455A-815E-C7C62D49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0880B-3925-4987-80AB-60C80D96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EB6E-D34D-4A16-8F30-3FFE7418C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84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00D9-583C-4CD1-AF4C-06BB0BBC6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218D4-236C-457C-8314-3AA27A935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FCB42-6863-4455-B671-0C4134A56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E0218-CC03-4B0B-80B9-1DB83322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55EA-0689-4F82-81A9-F51DCE29F493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BD780-445D-4121-A5E7-64C6DF638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B5AE4-91F0-4B63-8125-808628CD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EB6E-D34D-4A16-8F30-3FFE7418C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95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67C2-853C-4AF1-9EC0-A24105D69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0F1ED-BE5B-4B5A-BEDE-620BD5FBC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000E3-DF65-42BC-A00F-49BB38CE5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FC36E-86A1-4CFF-9135-E66D1E223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84FB43-8866-40FB-8A26-FDAA70A69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48C84E-106E-424B-9038-40DA5E3F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55EA-0689-4F82-81A9-F51DCE29F493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E76283-6525-4BB7-A895-E15110B4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48AB38-F093-4C8A-A1A0-D5041895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EB6E-D34D-4A16-8F30-3FFE7418C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97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C140-6E4B-404A-9656-298C7FFA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189EB-EA68-4663-91ED-E14D37533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55EA-0689-4F82-81A9-F51DCE29F493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02914-5637-40B9-95E5-1F4B42D4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AE411-4011-4CD7-B18E-A598AAEF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EB6E-D34D-4A16-8F30-3FFE7418C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99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9DAD3C-472F-4ACD-AE9B-D694DEB75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55EA-0689-4F82-81A9-F51DCE29F493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2B907-4118-45B3-8715-8C720595F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685AA-DB10-412E-898A-F58FB54F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EB6E-D34D-4A16-8F30-3FFE7418C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66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967F-562A-435E-BDDE-F7F957500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FBA1F-861F-4F23-BC85-46959A8A2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787B2-8E36-44F6-BDC3-016DEB6E4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90660-1DAF-4C6F-8940-023E62611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55EA-0689-4F82-81A9-F51DCE29F493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2F75C-7E57-4E07-A394-9D23614C6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EF0ED-5202-4D68-966F-1C14BF7F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EB6E-D34D-4A16-8F30-3FFE7418C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16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A372-9782-4940-B12C-AFCCD09A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6C26F3-BBB7-4135-BC8E-C2D58C5B4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79E29-8544-4ABC-84CE-449FE1795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AFC75-C3D6-4D8B-AC61-0F82E957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55EA-0689-4F82-81A9-F51DCE29F493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A70A9-A653-4AA2-8A3B-E999E71A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E6357-7C4B-4706-8060-C311C15B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EB6E-D34D-4A16-8F30-3FFE7418C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99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1B185-4DDF-4E38-8F7A-48A52E86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411A2-BCF7-40CB-B492-98FB4B394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FDBD-B221-4068-99B7-417271CC5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255EA-0689-4F82-81A9-F51DCE29F493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D62A4-F228-4999-8C05-88F7C5E4D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97867-DCDD-4A36-8E21-2FEA24675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4EB6E-D34D-4A16-8F30-3FFE7418C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09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7.xml"/><Relationship Id="rId21" Type="http://schemas.openxmlformats.org/officeDocument/2006/relationships/customXml" Target="../ink/ink49.xml"/><Relationship Id="rId42" Type="http://schemas.openxmlformats.org/officeDocument/2006/relationships/image" Target="../media/image230.png"/><Relationship Id="rId63" Type="http://schemas.openxmlformats.org/officeDocument/2006/relationships/customXml" Target="../ink/ink70.xml"/><Relationship Id="rId84" Type="http://schemas.openxmlformats.org/officeDocument/2006/relationships/image" Target="../media/image251.png"/><Relationship Id="rId138" Type="http://schemas.openxmlformats.org/officeDocument/2006/relationships/image" Target="../media/image278.png"/><Relationship Id="rId159" Type="http://schemas.openxmlformats.org/officeDocument/2006/relationships/customXml" Target="../ink/ink118.xml"/><Relationship Id="rId170" Type="http://schemas.openxmlformats.org/officeDocument/2006/relationships/image" Target="../media/image294.png"/><Relationship Id="rId191" Type="http://schemas.openxmlformats.org/officeDocument/2006/relationships/customXml" Target="../ink/ink134.xml"/><Relationship Id="rId205" Type="http://schemas.openxmlformats.org/officeDocument/2006/relationships/customXml" Target="../ink/ink141.xml"/><Relationship Id="rId226" Type="http://schemas.openxmlformats.org/officeDocument/2006/relationships/image" Target="../media/image322.png"/><Relationship Id="rId107" Type="http://schemas.openxmlformats.org/officeDocument/2006/relationships/customXml" Target="../ink/ink92.xml"/><Relationship Id="rId11" Type="http://schemas.openxmlformats.org/officeDocument/2006/relationships/customXml" Target="../ink/ink44.xml"/><Relationship Id="rId32" Type="http://schemas.openxmlformats.org/officeDocument/2006/relationships/image" Target="../media/image225.png"/><Relationship Id="rId53" Type="http://schemas.openxmlformats.org/officeDocument/2006/relationships/customXml" Target="../ink/ink65.xml"/><Relationship Id="rId74" Type="http://schemas.openxmlformats.org/officeDocument/2006/relationships/image" Target="../media/image246.png"/><Relationship Id="rId128" Type="http://schemas.openxmlformats.org/officeDocument/2006/relationships/image" Target="../media/image273.png"/><Relationship Id="rId149" Type="http://schemas.openxmlformats.org/officeDocument/2006/relationships/customXml" Target="../ink/ink113.xml"/><Relationship Id="rId5" Type="http://schemas.openxmlformats.org/officeDocument/2006/relationships/customXml" Target="../ink/ink41.xml"/><Relationship Id="rId95" Type="http://schemas.openxmlformats.org/officeDocument/2006/relationships/customXml" Target="../ink/ink86.xml"/><Relationship Id="rId160" Type="http://schemas.openxmlformats.org/officeDocument/2006/relationships/image" Target="../media/image289.png"/><Relationship Id="rId181" Type="http://schemas.openxmlformats.org/officeDocument/2006/relationships/customXml" Target="../ink/ink129.xml"/><Relationship Id="rId216" Type="http://schemas.openxmlformats.org/officeDocument/2006/relationships/image" Target="../media/image317.png"/><Relationship Id="rId211" Type="http://schemas.openxmlformats.org/officeDocument/2006/relationships/customXml" Target="../ink/ink144.xml"/><Relationship Id="rId22" Type="http://schemas.openxmlformats.org/officeDocument/2006/relationships/image" Target="../media/image220.png"/><Relationship Id="rId27" Type="http://schemas.openxmlformats.org/officeDocument/2006/relationships/customXml" Target="../ink/ink52.xml"/><Relationship Id="rId43" Type="http://schemas.openxmlformats.org/officeDocument/2006/relationships/customXml" Target="../ink/ink60.xml"/><Relationship Id="rId48" Type="http://schemas.openxmlformats.org/officeDocument/2006/relationships/image" Target="../media/image233.png"/><Relationship Id="rId64" Type="http://schemas.openxmlformats.org/officeDocument/2006/relationships/image" Target="../media/image241.png"/><Relationship Id="rId69" Type="http://schemas.openxmlformats.org/officeDocument/2006/relationships/customXml" Target="../ink/ink73.xml"/><Relationship Id="rId113" Type="http://schemas.openxmlformats.org/officeDocument/2006/relationships/customXml" Target="../ink/ink95.xml"/><Relationship Id="rId118" Type="http://schemas.openxmlformats.org/officeDocument/2006/relationships/image" Target="../media/image268.png"/><Relationship Id="rId134" Type="http://schemas.openxmlformats.org/officeDocument/2006/relationships/image" Target="../media/image276.png"/><Relationship Id="rId139" Type="http://schemas.openxmlformats.org/officeDocument/2006/relationships/customXml" Target="../ink/ink108.xml"/><Relationship Id="rId80" Type="http://schemas.openxmlformats.org/officeDocument/2006/relationships/image" Target="../media/image249.png"/><Relationship Id="rId85" Type="http://schemas.openxmlformats.org/officeDocument/2006/relationships/customXml" Target="../ink/ink81.xml"/><Relationship Id="rId150" Type="http://schemas.openxmlformats.org/officeDocument/2006/relationships/image" Target="../media/image284.png"/><Relationship Id="rId155" Type="http://schemas.openxmlformats.org/officeDocument/2006/relationships/customXml" Target="../ink/ink116.xml"/><Relationship Id="rId171" Type="http://schemas.openxmlformats.org/officeDocument/2006/relationships/customXml" Target="../ink/ink124.xml"/><Relationship Id="rId176" Type="http://schemas.openxmlformats.org/officeDocument/2006/relationships/image" Target="../media/image297.png"/><Relationship Id="rId192" Type="http://schemas.openxmlformats.org/officeDocument/2006/relationships/image" Target="../media/image305.png"/><Relationship Id="rId197" Type="http://schemas.openxmlformats.org/officeDocument/2006/relationships/customXml" Target="../ink/ink137.xml"/><Relationship Id="rId206" Type="http://schemas.openxmlformats.org/officeDocument/2006/relationships/image" Target="../media/image312.png"/><Relationship Id="rId227" Type="http://schemas.openxmlformats.org/officeDocument/2006/relationships/customXml" Target="../ink/ink152.xml"/><Relationship Id="rId201" Type="http://schemas.openxmlformats.org/officeDocument/2006/relationships/customXml" Target="../ink/ink139.xml"/><Relationship Id="rId222" Type="http://schemas.openxmlformats.org/officeDocument/2006/relationships/image" Target="../media/image320.png"/><Relationship Id="rId12" Type="http://schemas.openxmlformats.org/officeDocument/2006/relationships/image" Target="../media/image215.png"/><Relationship Id="rId17" Type="http://schemas.openxmlformats.org/officeDocument/2006/relationships/customXml" Target="../ink/ink47.xml"/><Relationship Id="rId33" Type="http://schemas.openxmlformats.org/officeDocument/2006/relationships/customXml" Target="../ink/ink55.xml"/><Relationship Id="rId38" Type="http://schemas.openxmlformats.org/officeDocument/2006/relationships/image" Target="../media/image228.png"/><Relationship Id="rId59" Type="http://schemas.openxmlformats.org/officeDocument/2006/relationships/customXml" Target="../ink/ink68.xml"/><Relationship Id="rId103" Type="http://schemas.openxmlformats.org/officeDocument/2006/relationships/customXml" Target="../ink/ink90.xml"/><Relationship Id="rId108" Type="http://schemas.openxmlformats.org/officeDocument/2006/relationships/image" Target="../media/image263.png"/><Relationship Id="rId124" Type="http://schemas.openxmlformats.org/officeDocument/2006/relationships/image" Target="../media/image271.png"/><Relationship Id="rId129" Type="http://schemas.openxmlformats.org/officeDocument/2006/relationships/customXml" Target="../ink/ink103.xml"/><Relationship Id="rId54" Type="http://schemas.openxmlformats.org/officeDocument/2006/relationships/image" Target="../media/image236.png"/><Relationship Id="rId70" Type="http://schemas.openxmlformats.org/officeDocument/2006/relationships/image" Target="../media/image244.png"/><Relationship Id="rId75" Type="http://schemas.openxmlformats.org/officeDocument/2006/relationships/customXml" Target="../ink/ink76.xml"/><Relationship Id="rId91" Type="http://schemas.openxmlformats.org/officeDocument/2006/relationships/customXml" Target="../ink/ink84.xml"/><Relationship Id="rId96" Type="http://schemas.openxmlformats.org/officeDocument/2006/relationships/image" Target="../media/image257.png"/><Relationship Id="rId140" Type="http://schemas.openxmlformats.org/officeDocument/2006/relationships/image" Target="../media/image279.png"/><Relationship Id="rId145" Type="http://schemas.openxmlformats.org/officeDocument/2006/relationships/customXml" Target="../ink/ink111.xml"/><Relationship Id="rId161" Type="http://schemas.openxmlformats.org/officeDocument/2006/relationships/customXml" Target="../ink/ink119.xml"/><Relationship Id="rId166" Type="http://schemas.openxmlformats.org/officeDocument/2006/relationships/image" Target="../media/image292.png"/><Relationship Id="rId182" Type="http://schemas.openxmlformats.org/officeDocument/2006/relationships/image" Target="../media/image300.png"/><Relationship Id="rId187" Type="http://schemas.openxmlformats.org/officeDocument/2006/relationships/customXml" Target="../ink/ink132.xml"/><Relationship Id="rId217" Type="http://schemas.openxmlformats.org/officeDocument/2006/relationships/customXml" Target="../ink/ink14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2.png"/><Relationship Id="rId212" Type="http://schemas.openxmlformats.org/officeDocument/2006/relationships/image" Target="../media/image315.png"/><Relationship Id="rId23" Type="http://schemas.openxmlformats.org/officeDocument/2006/relationships/customXml" Target="../ink/ink50.xml"/><Relationship Id="rId28" Type="http://schemas.openxmlformats.org/officeDocument/2006/relationships/image" Target="../media/image223.png"/><Relationship Id="rId49" Type="http://schemas.openxmlformats.org/officeDocument/2006/relationships/customXml" Target="../ink/ink63.xml"/><Relationship Id="rId114" Type="http://schemas.openxmlformats.org/officeDocument/2006/relationships/image" Target="../media/image266.png"/><Relationship Id="rId119" Type="http://schemas.openxmlformats.org/officeDocument/2006/relationships/customXml" Target="../ink/ink98.xml"/><Relationship Id="rId44" Type="http://schemas.openxmlformats.org/officeDocument/2006/relationships/image" Target="../media/image231.png"/><Relationship Id="rId60" Type="http://schemas.openxmlformats.org/officeDocument/2006/relationships/image" Target="../media/image239.png"/><Relationship Id="rId65" Type="http://schemas.openxmlformats.org/officeDocument/2006/relationships/customXml" Target="../ink/ink71.xml"/><Relationship Id="rId81" Type="http://schemas.openxmlformats.org/officeDocument/2006/relationships/customXml" Target="../ink/ink79.xml"/><Relationship Id="rId86" Type="http://schemas.openxmlformats.org/officeDocument/2006/relationships/image" Target="../media/image252.png"/><Relationship Id="rId130" Type="http://schemas.openxmlformats.org/officeDocument/2006/relationships/image" Target="../media/image274.png"/><Relationship Id="rId135" Type="http://schemas.openxmlformats.org/officeDocument/2006/relationships/customXml" Target="../ink/ink106.xml"/><Relationship Id="rId151" Type="http://schemas.openxmlformats.org/officeDocument/2006/relationships/customXml" Target="../ink/ink114.xml"/><Relationship Id="rId156" Type="http://schemas.openxmlformats.org/officeDocument/2006/relationships/image" Target="../media/image287.png"/><Relationship Id="rId177" Type="http://schemas.openxmlformats.org/officeDocument/2006/relationships/customXml" Target="../ink/ink127.xml"/><Relationship Id="rId198" Type="http://schemas.openxmlformats.org/officeDocument/2006/relationships/image" Target="../media/image308.png"/><Relationship Id="rId172" Type="http://schemas.openxmlformats.org/officeDocument/2006/relationships/image" Target="../media/image295.png"/><Relationship Id="rId193" Type="http://schemas.openxmlformats.org/officeDocument/2006/relationships/customXml" Target="../ink/ink135.xml"/><Relationship Id="rId202" Type="http://schemas.openxmlformats.org/officeDocument/2006/relationships/image" Target="../media/image310.png"/><Relationship Id="rId207" Type="http://schemas.openxmlformats.org/officeDocument/2006/relationships/customXml" Target="../ink/ink142.xml"/><Relationship Id="rId223" Type="http://schemas.openxmlformats.org/officeDocument/2006/relationships/customXml" Target="../ink/ink150.xml"/><Relationship Id="rId228" Type="http://schemas.openxmlformats.org/officeDocument/2006/relationships/image" Target="../media/image323.png"/><Relationship Id="rId13" Type="http://schemas.openxmlformats.org/officeDocument/2006/relationships/customXml" Target="../ink/ink45.xml"/><Relationship Id="rId18" Type="http://schemas.openxmlformats.org/officeDocument/2006/relationships/image" Target="../media/image218.png"/><Relationship Id="rId39" Type="http://schemas.openxmlformats.org/officeDocument/2006/relationships/customXml" Target="../ink/ink58.xml"/><Relationship Id="rId109" Type="http://schemas.openxmlformats.org/officeDocument/2006/relationships/customXml" Target="../ink/ink93.xml"/><Relationship Id="rId34" Type="http://schemas.openxmlformats.org/officeDocument/2006/relationships/image" Target="../media/image226.png"/><Relationship Id="rId50" Type="http://schemas.openxmlformats.org/officeDocument/2006/relationships/image" Target="../media/image234.png"/><Relationship Id="rId55" Type="http://schemas.openxmlformats.org/officeDocument/2006/relationships/customXml" Target="../ink/ink66.xml"/><Relationship Id="rId76" Type="http://schemas.openxmlformats.org/officeDocument/2006/relationships/image" Target="../media/image247.png"/><Relationship Id="rId97" Type="http://schemas.openxmlformats.org/officeDocument/2006/relationships/customXml" Target="../ink/ink87.xml"/><Relationship Id="rId104" Type="http://schemas.openxmlformats.org/officeDocument/2006/relationships/image" Target="../media/image261.png"/><Relationship Id="rId120" Type="http://schemas.openxmlformats.org/officeDocument/2006/relationships/image" Target="../media/image269.png"/><Relationship Id="rId125" Type="http://schemas.openxmlformats.org/officeDocument/2006/relationships/customXml" Target="../ink/ink101.xml"/><Relationship Id="rId141" Type="http://schemas.openxmlformats.org/officeDocument/2006/relationships/customXml" Target="../ink/ink109.xml"/><Relationship Id="rId146" Type="http://schemas.openxmlformats.org/officeDocument/2006/relationships/image" Target="../media/image282.png"/><Relationship Id="rId167" Type="http://schemas.openxmlformats.org/officeDocument/2006/relationships/customXml" Target="../ink/ink122.xml"/><Relationship Id="rId188" Type="http://schemas.openxmlformats.org/officeDocument/2006/relationships/image" Target="../media/image303.png"/><Relationship Id="rId7" Type="http://schemas.openxmlformats.org/officeDocument/2006/relationships/customXml" Target="../ink/ink42.xml"/><Relationship Id="rId71" Type="http://schemas.openxmlformats.org/officeDocument/2006/relationships/customXml" Target="../ink/ink74.xml"/><Relationship Id="rId92" Type="http://schemas.openxmlformats.org/officeDocument/2006/relationships/image" Target="../media/image255.png"/><Relationship Id="rId162" Type="http://schemas.openxmlformats.org/officeDocument/2006/relationships/image" Target="../media/image290.png"/><Relationship Id="rId183" Type="http://schemas.openxmlformats.org/officeDocument/2006/relationships/customXml" Target="../ink/ink130.xml"/><Relationship Id="rId213" Type="http://schemas.openxmlformats.org/officeDocument/2006/relationships/customXml" Target="../ink/ink145.xml"/><Relationship Id="rId218" Type="http://schemas.openxmlformats.org/officeDocument/2006/relationships/image" Target="../media/image318.png"/><Relationship Id="rId2" Type="http://schemas.openxmlformats.org/officeDocument/2006/relationships/image" Target="../media/image15.png"/><Relationship Id="rId29" Type="http://schemas.openxmlformats.org/officeDocument/2006/relationships/customXml" Target="../ink/ink53.xml"/><Relationship Id="rId24" Type="http://schemas.openxmlformats.org/officeDocument/2006/relationships/image" Target="../media/image221.png"/><Relationship Id="rId40" Type="http://schemas.openxmlformats.org/officeDocument/2006/relationships/image" Target="../media/image229.png"/><Relationship Id="rId45" Type="http://schemas.openxmlformats.org/officeDocument/2006/relationships/customXml" Target="../ink/ink61.xml"/><Relationship Id="rId66" Type="http://schemas.openxmlformats.org/officeDocument/2006/relationships/image" Target="../media/image242.png"/><Relationship Id="rId87" Type="http://schemas.openxmlformats.org/officeDocument/2006/relationships/customXml" Target="../ink/ink82.xml"/><Relationship Id="rId110" Type="http://schemas.openxmlformats.org/officeDocument/2006/relationships/image" Target="../media/image264.png"/><Relationship Id="rId115" Type="http://schemas.openxmlformats.org/officeDocument/2006/relationships/customXml" Target="../ink/ink96.xml"/><Relationship Id="rId131" Type="http://schemas.openxmlformats.org/officeDocument/2006/relationships/customXml" Target="../ink/ink104.xml"/><Relationship Id="rId136" Type="http://schemas.openxmlformats.org/officeDocument/2006/relationships/image" Target="../media/image277.png"/><Relationship Id="rId157" Type="http://schemas.openxmlformats.org/officeDocument/2006/relationships/customXml" Target="../ink/ink117.xml"/><Relationship Id="rId178" Type="http://schemas.openxmlformats.org/officeDocument/2006/relationships/image" Target="../media/image298.png"/><Relationship Id="rId61" Type="http://schemas.openxmlformats.org/officeDocument/2006/relationships/customXml" Target="../ink/ink69.xml"/><Relationship Id="rId82" Type="http://schemas.openxmlformats.org/officeDocument/2006/relationships/image" Target="../media/image250.png"/><Relationship Id="rId152" Type="http://schemas.openxmlformats.org/officeDocument/2006/relationships/image" Target="../media/image285.png"/><Relationship Id="rId173" Type="http://schemas.openxmlformats.org/officeDocument/2006/relationships/customXml" Target="../ink/ink125.xml"/><Relationship Id="rId194" Type="http://schemas.openxmlformats.org/officeDocument/2006/relationships/image" Target="../media/image306.png"/><Relationship Id="rId199" Type="http://schemas.openxmlformats.org/officeDocument/2006/relationships/customXml" Target="../ink/ink138.xml"/><Relationship Id="rId203" Type="http://schemas.openxmlformats.org/officeDocument/2006/relationships/customXml" Target="../ink/ink140.xml"/><Relationship Id="rId208" Type="http://schemas.openxmlformats.org/officeDocument/2006/relationships/image" Target="../media/image313.png"/><Relationship Id="rId19" Type="http://schemas.openxmlformats.org/officeDocument/2006/relationships/customXml" Target="../ink/ink48.xml"/><Relationship Id="rId224" Type="http://schemas.openxmlformats.org/officeDocument/2006/relationships/image" Target="../media/image321.png"/><Relationship Id="rId14" Type="http://schemas.openxmlformats.org/officeDocument/2006/relationships/image" Target="../media/image216.png"/><Relationship Id="rId30" Type="http://schemas.openxmlformats.org/officeDocument/2006/relationships/image" Target="../media/image224.png"/><Relationship Id="rId35" Type="http://schemas.openxmlformats.org/officeDocument/2006/relationships/customXml" Target="../ink/ink56.xml"/><Relationship Id="rId56" Type="http://schemas.openxmlformats.org/officeDocument/2006/relationships/image" Target="../media/image237.png"/><Relationship Id="rId77" Type="http://schemas.openxmlformats.org/officeDocument/2006/relationships/customXml" Target="../ink/ink77.xml"/><Relationship Id="rId100" Type="http://schemas.openxmlformats.org/officeDocument/2006/relationships/image" Target="../media/image259.png"/><Relationship Id="rId105" Type="http://schemas.openxmlformats.org/officeDocument/2006/relationships/customXml" Target="../ink/ink91.xml"/><Relationship Id="rId126" Type="http://schemas.openxmlformats.org/officeDocument/2006/relationships/image" Target="../media/image272.png"/><Relationship Id="rId147" Type="http://schemas.openxmlformats.org/officeDocument/2006/relationships/customXml" Target="../ink/ink112.xml"/><Relationship Id="rId168" Type="http://schemas.openxmlformats.org/officeDocument/2006/relationships/image" Target="../media/image293.png"/><Relationship Id="rId8" Type="http://schemas.openxmlformats.org/officeDocument/2006/relationships/image" Target="../media/image213.png"/><Relationship Id="rId51" Type="http://schemas.openxmlformats.org/officeDocument/2006/relationships/customXml" Target="../ink/ink64.xml"/><Relationship Id="rId72" Type="http://schemas.openxmlformats.org/officeDocument/2006/relationships/image" Target="../media/image245.png"/><Relationship Id="rId93" Type="http://schemas.openxmlformats.org/officeDocument/2006/relationships/customXml" Target="../ink/ink85.xml"/><Relationship Id="rId98" Type="http://schemas.openxmlformats.org/officeDocument/2006/relationships/image" Target="../media/image258.png"/><Relationship Id="rId121" Type="http://schemas.openxmlformats.org/officeDocument/2006/relationships/customXml" Target="../ink/ink99.xml"/><Relationship Id="rId142" Type="http://schemas.openxmlformats.org/officeDocument/2006/relationships/image" Target="../media/image280.png"/><Relationship Id="rId163" Type="http://schemas.openxmlformats.org/officeDocument/2006/relationships/customXml" Target="../ink/ink120.xml"/><Relationship Id="rId184" Type="http://schemas.openxmlformats.org/officeDocument/2006/relationships/image" Target="../media/image301.png"/><Relationship Id="rId189" Type="http://schemas.openxmlformats.org/officeDocument/2006/relationships/customXml" Target="../ink/ink133.xml"/><Relationship Id="rId219" Type="http://schemas.openxmlformats.org/officeDocument/2006/relationships/customXml" Target="../ink/ink148.xml"/><Relationship Id="rId3" Type="http://schemas.openxmlformats.org/officeDocument/2006/relationships/customXml" Target="../ink/ink40.xml"/><Relationship Id="rId214" Type="http://schemas.openxmlformats.org/officeDocument/2006/relationships/image" Target="../media/image316.png"/><Relationship Id="rId25" Type="http://schemas.openxmlformats.org/officeDocument/2006/relationships/customXml" Target="../ink/ink51.xml"/><Relationship Id="rId46" Type="http://schemas.openxmlformats.org/officeDocument/2006/relationships/image" Target="../media/image232.png"/><Relationship Id="rId67" Type="http://schemas.openxmlformats.org/officeDocument/2006/relationships/customXml" Target="../ink/ink72.xml"/><Relationship Id="rId116" Type="http://schemas.openxmlformats.org/officeDocument/2006/relationships/image" Target="../media/image267.png"/><Relationship Id="rId137" Type="http://schemas.openxmlformats.org/officeDocument/2006/relationships/customXml" Target="../ink/ink107.xml"/><Relationship Id="rId158" Type="http://schemas.openxmlformats.org/officeDocument/2006/relationships/image" Target="../media/image288.png"/><Relationship Id="rId20" Type="http://schemas.openxmlformats.org/officeDocument/2006/relationships/image" Target="../media/image219.png"/><Relationship Id="rId41" Type="http://schemas.openxmlformats.org/officeDocument/2006/relationships/customXml" Target="../ink/ink59.xml"/><Relationship Id="rId62" Type="http://schemas.openxmlformats.org/officeDocument/2006/relationships/image" Target="../media/image240.png"/><Relationship Id="rId83" Type="http://schemas.openxmlformats.org/officeDocument/2006/relationships/customXml" Target="../ink/ink80.xml"/><Relationship Id="rId88" Type="http://schemas.openxmlformats.org/officeDocument/2006/relationships/image" Target="../media/image253.png"/><Relationship Id="rId111" Type="http://schemas.openxmlformats.org/officeDocument/2006/relationships/customXml" Target="../ink/ink94.xml"/><Relationship Id="rId132" Type="http://schemas.openxmlformats.org/officeDocument/2006/relationships/image" Target="../media/image275.png"/><Relationship Id="rId153" Type="http://schemas.openxmlformats.org/officeDocument/2006/relationships/customXml" Target="../ink/ink115.xml"/><Relationship Id="rId174" Type="http://schemas.openxmlformats.org/officeDocument/2006/relationships/image" Target="../media/image296.png"/><Relationship Id="rId179" Type="http://schemas.openxmlformats.org/officeDocument/2006/relationships/customXml" Target="../ink/ink128.xml"/><Relationship Id="rId195" Type="http://schemas.openxmlformats.org/officeDocument/2006/relationships/customXml" Target="../ink/ink136.xml"/><Relationship Id="rId209" Type="http://schemas.openxmlformats.org/officeDocument/2006/relationships/customXml" Target="../ink/ink143.xml"/><Relationship Id="rId190" Type="http://schemas.openxmlformats.org/officeDocument/2006/relationships/image" Target="../media/image304.png"/><Relationship Id="rId204" Type="http://schemas.openxmlformats.org/officeDocument/2006/relationships/image" Target="../media/image311.png"/><Relationship Id="rId220" Type="http://schemas.openxmlformats.org/officeDocument/2006/relationships/image" Target="../media/image319.png"/><Relationship Id="rId225" Type="http://schemas.openxmlformats.org/officeDocument/2006/relationships/customXml" Target="../ink/ink151.xml"/><Relationship Id="rId15" Type="http://schemas.openxmlformats.org/officeDocument/2006/relationships/customXml" Target="../ink/ink46.xml"/><Relationship Id="rId36" Type="http://schemas.openxmlformats.org/officeDocument/2006/relationships/image" Target="../media/image227.png"/><Relationship Id="rId57" Type="http://schemas.openxmlformats.org/officeDocument/2006/relationships/customXml" Target="../ink/ink67.xml"/><Relationship Id="rId106" Type="http://schemas.openxmlformats.org/officeDocument/2006/relationships/image" Target="../media/image262.png"/><Relationship Id="rId127" Type="http://schemas.openxmlformats.org/officeDocument/2006/relationships/customXml" Target="../ink/ink102.xml"/><Relationship Id="rId10" Type="http://schemas.openxmlformats.org/officeDocument/2006/relationships/image" Target="../media/image214.png"/><Relationship Id="rId31" Type="http://schemas.openxmlformats.org/officeDocument/2006/relationships/customXml" Target="../ink/ink54.xml"/><Relationship Id="rId52" Type="http://schemas.openxmlformats.org/officeDocument/2006/relationships/image" Target="../media/image235.png"/><Relationship Id="rId73" Type="http://schemas.openxmlformats.org/officeDocument/2006/relationships/customXml" Target="../ink/ink75.xml"/><Relationship Id="rId78" Type="http://schemas.openxmlformats.org/officeDocument/2006/relationships/image" Target="../media/image248.png"/><Relationship Id="rId94" Type="http://schemas.openxmlformats.org/officeDocument/2006/relationships/image" Target="../media/image256.png"/><Relationship Id="rId99" Type="http://schemas.openxmlformats.org/officeDocument/2006/relationships/customXml" Target="../ink/ink88.xml"/><Relationship Id="rId101" Type="http://schemas.openxmlformats.org/officeDocument/2006/relationships/customXml" Target="../ink/ink89.xml"/><Relationship Id="rId122" Type="http://schemas.openxmlformats.org/officeDocument/2006/relationships/image" Target="../media/image270.png"/><Relationship Id="rId143" Type="http://schemas.openxmlformats.org/officeDocument/2006/relationships/customXml" Target="../ink/ink110.xml"/><Relationship Id="rId148" Type="http://schemas.openxmlformats.org/officeDocument/2006/relationships/image" Target="../media/image283.png"/><Relationship Id="rId164" Type="http://schemas.openxmlformats.org/officeDocument/2006/relationships/image" Target="../media/image291.png"/><Relationship Id="rId169" Type="http://schemas.openxmlformats.org/officeDocument/2006/relationships/customXml" Target="../ink/ink123.xml"/><Relationship Id="rId185" Type="http://schemas.openxmlformats.org/officeDocument/2006/relationships/customXml" Target="../ink/ink131.xml"/><Relationship Id="rId4" Type="http://schemas.openxmlformats.org/officeDocument/2006/relationships/image" Target="../media/image211.png"/><Relationship Id="rId9" Type="http://schemas.openxmlformats.org/officeDocument/2006/relationships/customXml" Target="../ink/ink43.xml"/><Relationship Id="rId180" Type="http://schemas.openxmlformats.org/officeDocument/2006/relationships/image" Target="../media/image299.png"/><Relationship Id="rId210" Type="http://schemas.openxmlformats.org/officeDocument/2006/relationships/image" Target="../media/image314.png"/><Relationship Id="rId215" Type="http://schemas.openxmlformats.org/officeDocument/2006/relationships/customXml" Target="../ink/ink146.xml"/><Relationship Id="rId26" Type="http://schemas.openxmlformats.org/officeDocument/2006/relationships/image" Target="../media/image222.png"/><Relationship Id="rId47" Type="http://schemas.openxmlformats.org/officeDocument/2006/relationships/customXml" Target="../ink/ink62.xml"/><Relationship Id="rId68" Type="http://schemas.openxmlformats.org/officeDocument/2006/relationships/image" Target="../media/image243.png"/><Relationship Id="rId89" Type="http://schemas.openxmlformats.org/officeDocument/2006/relationships/customXml" Target="../ink/ink83.xml"/><Relationship Id="rId112" Type="http://schemas.openxmlformats.org/officeDocument/2006/relationships/image" Target="../media/image265.png"/><Relationship Id="rId133" Type="http://schemas.openxmlformats.org/officeDocument/2006/relationships/customXml" Target="../ink/ink105.xml"/><Relationship Id="rId154" Type="http://schemas.openxmlformats.org/officeDocument/2006/relationships/image" Target="../media/image286.png"/><Relationship Id="rId175" Type="http://schemas.openxmlformats.org/officeDocument/2006/relationships/customXml" Target="../ink/ink126.xml"/><Relationship Id="rId196" Type="http://schemas.openxmlformats.org/officeDocument/2006/relationships/image" Target="../media/image307.png"/><Relationship Id="rId200" Type="http://schemas.openxmlformats.org/officeDocument/2006/relationships/image" Target="../media/image309.png"/><Relationship Id="rId16" Type="http://schemas.openxmlformats.org/officeDocument/2006/relationships/image" Target="../media/image217.png"/><Relationship Id="rId221" Type="http://schemas.openxmlformats.org/officeDocument/2006/relationships/customXml" Target="../ink/ink149.xml"/><Relationship Id="rId37" Type="http://schemas.openxmlformats.org/officeDocument/2006/relationships/customXml" Target="../ink/ink57.xml"/><Relationship Id="rId58" Type="http://schemas.openxmlformats.org/officeDocument/2006/relationships/image" Target="../media/image238.png"/><Relationship Id="rId79" Type="http://schemas.openxmlformats.org/officeDocument/2006/relationships/customXml" Target="../ink/ink78.xml"/><Relationship Id="rId102" Type="http://schemas.openxmlformats.org/officeDocument/2006/relationships/image" Target="../media/image260.png"/><Relationship Id="rId123" Type="http://schemas.openxmlformats.org/officeDocument/2006/relationships/customXml" Target="../ink/ink100.xml"/><Relationship Id="rId144" Type="http://schemas.openxmlformats.org/officeDocument/2006/relationships/image" Target="../media/image281.png"/><Relationship Id="rId90" Type="http://schemas.openxmlformats.org/officeDocument/2006/relationships/image" Target="../media/image254.png"/><Relationship Id="rId165" Type="http://schemas.openxmlformats.org/officeDocument/2006/relationships/customXml" Target="../ink/ink121.xml"/><Relationship Id="rId186" Type="http://schemas.openxmlformats.org/officeDocument/2006/relationships/image" Target="../media/image302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5.xml"/><Relationship Id="rId21" Type="http://schemas.openxmlformats.org/officeDocument/2006/relationships/image" Target="../media/image333.png"/><Relationship Id="rId42" Type="http://schemas.openxmlformats.org/officeDocument/2006/relationships/customXml" Target="../ink/ink173.xml"/><Relationship Id="rId47" Type="http://schemas.openxmlformats.org/officeDocument/2006/relationships/image" Target="../media/image346.png"/><Relationship Id="rId63" Type="http://schemas.openxmlformats.org/officeDocument/2006/relationships/image" Target="../media/image354.png"/><Relationship Id="rId68" Type="http://schemas.openxmlformats.org/officeDocument/2006/relationships/customXml" Target="../ink/ink186.xml"/><Relationship Id="rId84" Type="http://schemas.openxmlformats.org/officeDocument/2006/relationships/customXml" Target="../ink/ink194.xml"/><Relationship Id="rId89" Type="http://schemas.openxmlformats.org/officeDocument/2006/relationships/image" Target="../media/image367.png"/><Relationship Id="rId7" Type="http://schemas.openxmlformats.org/officeDocument/2006/relationships/image" Target="../media/image326.png"/><Relationship Id="rId71" Type="http://schemas.openxmlformats.org/officeDocument/2006/relationships/image" Target="../media/image358.png"/><Relationship Id="rId92" Type="http://schemas.openxmlformats.org/officeDocument/2006/relationships/customXml" Target="../ink/ink198.xml"/><Relationship Id="rId2" Type="http://schemas.openxmlformats.org/officeDocument/2006/relationships/customXml" Target="../ink/ink153.xml"/><Relationship Id="rId16" Type="http://schemas.openxmlformats.org/officeDocument/2006/relationships/customXml" Target="../ink/ink160.xml"/><Relationship Id="rId29" Type="http://schemas.openxmlformats.org/officeDocument/2006/relationships/image" Target="../media/image337.png"/><Relationship Id="rId107" Type="http://schemas.openxmlformats.org/officeDocument/2006/relationships/image" Target="../media/image376.png"/><Relationship Id="rId11" Type="http://schemas.openxmlformats.org/officeDocument/2006/relationships/image" Target="../media/image328.png"/><Relationship Id="rId24" Type="http://schemas.openxmlformats.org/officeDocument/2006/relationships/customXml" Target="../ink/ink164.xml"/><Relationship Id="rId32" Type="http://schemas.openxmlformats.org/officeDocument/2006/relationships/customXml" Target="../ink/ink168.xml"/><Relationship Id="rId37" Type="http://schemas.openxmlformats.org/officeDocument/2006/relationships/image" Target="../media/image341.png"/><Relationship Id="rId40" Type="http://schemas.openxmlformats.org/officeDocument/2006/relationships/customXml" Target="../ink/ink172.xml"/><Relationship Id="rId45" Type="http://schemas.openxmlformats.org/officeDocument/2006/relationships/image" Target="../media/image345.png"/><Relationship Id="rId53" Type="http://schemas.openxmlformats.org/officeDocument/2006/relationships/image" Target="../media/image349.png"/><Relationship Id="rId58" Type="http://schemas.openxmlformats.org/officeDocument/2006/relationships/customXml" Target="../ink/ink181.xml"/><Relationship Id="rId66" Type="http://schemas.openxmlformats.org/officeDocument/2006/relationships/customXml" Target="../ink/ink185.xml"/><Relationship Id="rId74" Type="http://schemas.openxmlformats.org/officeDocument/2006/relationships/customXml" Target="../ink/ink189.xml"/><Relationship Id="rId79" Type="http://schemas.openxmlformats.org/officeDocument/2006/relationships/image" Target="../media/image362.png"/><Relationship Id="rId87" Type="http://schemas.openxmlformats.org/officeDocument/2006/relationships/image" Target="../media/image366.png"/><Relationship Id="rId102" Type="http://schemas.openxmlformats.org/officeDocument/2006/relationships/customXml" Target="../ink/ink203.xml"/><Relationship Id="rId5" Type="http://schemas.openxmlformats.org/officeDocument/2006/relationships/image" Target="../media/image325.png"/><Relationship Id="rId61" Type="http://schemas.openxmlformats.org/officeDocument/2006/relationships/image" Target="../media/image353.png"/><Relationship Id="rId82" Type="http://schemas.openxmlformats.org/officeDocument/2006/relationships/customXml" Target="../ink/ink193.xml"/><Relationship Id="rId90" Type="http://schemas.openxmlformats.org/officeDocument/2006/relationships/customXml" Target="../ink/ink197.xml"/><Relationship Id="rId95" Type="http://schemas.openxmlformats.org/officeDocument/2006/relationships/image" Target="../media/image370.png"/><Relationship Id="rId19" Type="http://schemas.openxmlformats.org/officeDocument/2006/relationships/image" Target="../media/image332.png"/><Relationship Id="rId14" Type="http://schemas.openxmlformats.org/officeDocument/2006/relationships/customXml" Target="../ink/ink159.xml"/><Relationship Id="rId22" Type="http://schemas.openxmlformats.org/officeDocument/2006/relationships/customXml" Target="../ink/ink163.xml"/><Relationship Id="rId27" Type="http://schemas.openxmlformats.org/officeDocument/2006/relationships/image" Target="../media/image336.png"/><Relationship Id="rId30" Type="http://schemas.openxmlformats.org/officeDocument/2006/relationships/customXml" Target="../ink/ink167.xml"/><Relationship Id="rId35" Type="http://schemas.openxmlformats.org/officeDocument/2006/relationships/image" Target="../media/image340.png"/><Relationship Id="rId43" Type="http://schemas.openxmlformats.org/officeDocument/2006/relationships/image" Target="../media/image344.png"/><Relationship Id="rId48" Type="http://schemas.openxmlformats.org/officeDocument/2006/relationships/customXml" Target="../ink/ink176.xml"/><Relationship Id="rId56" Type="http://schemas.openxmlformats.org/officeDocument/2006/relationships/customXml" Target="../ink/ink180.xml"/><Relationship Id="rId64" Type="http://schemas.openxmlformats.org/officeDocument/2006/relationships/customXml" Target="../ink/ink184.xml"/><Relationship Id="rId69" Type="http://schemas.openxmlformats.org/officeDocument/2006/relationships/image" Target="../media/image357.png"/><Relationship Id="rId77" Type="http://schemas.openxmlformats.org/officeDocument/2006/relationships/image" Target="../media/image361.png"/><Relationship Id="rId100" Type="http://schemas.openxmlformats.org/officeDocument/2006/relationships/customXml" Target="../ink/ink202.xml"/><Relationship Id="rId105" Type="http://schemas.openxmlformats.org/officeDocument/2006/relationships/image" Target="../media/image375.png"/><Relationship Id="rId8" Type="http://schemas.openxmlformats.org/officeDocument/2006/relationships/customXml" Target="../ink/ink156.xml"/><Relationship Id="rId51" Type="http://schemas.openxmlformats.org/officeDocument/2006/relationships/image" Target="../media/image348.png"/><Relationship Id="rId72" Type="http://schemas.openxmlformats.org/officeDocument/2006/relationships/customXml" Target="../ink/ink188.xml"/><Relationship Id="rId80" Type="http://schemas.openxmlformats.org/officeDocument/2006/relationships/customXml" Target="../ink/ink192.xml"/><Relationship Id="rId85" Type="http://schemas.openxmlformats.org/officeDocument/2006/relationships/image" Target="../media/image365.png"/><Relationship Id="rId93" Type="http://schemas.openxmlformats.org/officeDocument/2006/relationships/image" Target="../media/image369.png"/><Relationship Id="rId98" Type="http://schemas.openxmlformats.org/officeDocument/2006/relationships/customXml" Target="../ink/ink201.xml"/><Relationship Id="rId3" Type="http://schemas.openxmlformats.org/officeDocument/2006/relationships/image" Target="../media/image324.png"/><Relationship Id="rId12" Type="http://schemas.openxmlformats.org/officeDocument/2006/relationships/customXml" Target="../ink/ink158.xml"/><Relationship Id="rId17" Type="http://schemas.openxmlformats.org/officeDocument/2006/relationships/image" Target="../media/image331.png"/><Relationship Id="rId25" Type="http://schemas.openxmlformats.org/officeDocument/2006/relationships/image" Target="../media/image335.png"/><Relationship Id="rId33" Type="http://schemas.openxmlformats.org/officeDocument/2006/relationships/image" Target="../media/image339.png"/><Relationship Id="rId38" Type="http://schemas.openxmlformats.org/officeDocument/2006/relationships/customXml" Target="../ink/ink171.xml"/><Relationship Id="rId46" Type="http://schemas.openxmlformats.org/officeDocument/2006/relationships/customXml" Target="../ink/ink175.xml"/><Relationship Id="rId59" Type="http://schemas.openxmlformats.org/officeDocument/2006/relationships/image" Target="../media/image352.png"/><Relationship Id="rId67" Type="http://schemas.openxmlformats.org/officeDocument/2006/relationships/image" Target="../media/image356.png"/><Relationship Id="rId103" Type="http://schemas.openxmlformats.org/officeDocument/2006/relationships/image" Target="../media/image374.png"/><Relationship Id="rId20" Type="http://schemas.openxmlformats.org/officeDocument/2006/relationships/customXml" Target="../ink/ink162.xml"/><Relationship Id="rId41" Type="http://schemas.openxmlformats.org/officeDocument/2006/relationships/image" Target="../media/image343.png"/><Relationship Id="rId54" Type="http://schemas.openxmlformats.org/officeDocument/2006/relationships/customXml" Target="../ink/ink179.xml"/><Relationship Id="rId62" Type="http://schemas.openxmlformats.org/officeDocument/2006/relationships/customXml" Target="../ink/ink183.xml"/><Relationship Id="rId70" Type="http://schemas.openxmlformats.org/officeDocument/2006/relationships/customXml" Target="../ink/ink187.xml"/><Relationship Id="rId75" Type="http://schemas.openxmlformats.org/officeDocument/2006/relationships/image" Target="../media/image360.png"/><Relationship Id="rId83" Type="http://schemas.openxmlformats.org/officeDocument/2006/relationships/image" Target="../media/image364.png"/><Relationship Id="rId88" Type="http://schemas.openxmlformats.org/officeDocument/2006/relationships/customXml" Target="../ink/ink196.xml"/><Relationship Id="rId91" Type="http://schemas.openxmlformats.org/officeDocument/2006/relationships/image" Target="../media/image368.png"/><Relationship Id="rId96" Type="http://schemas.openxmlformats.org/officeDocument/2006/relationships/customXml" Target="../ink/ink20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5.xml"/><Relationship Id="rId15" Type="http://schemas.openxmlformats.org/officeDocument/2006/relationships/image" Target="../media/image330.png"/><Relationship Id="rId23" Type="http://schemas.openxmlformats.org/officeDocument/2006/relationships/image" Target="../media/image334.png"/><Relationship Id="rId28" Type="http://schemas.openxmlformats.org/officeDocument/2006/relationships/customXml" Target="../ink/ink166.xml"/><Relationship Id="rId36" Type="http://schemas.openxmlformats.org/officeDocument/2006/relationships/customXml" Target="../ink/ink170.xml"/><Relationship Id="rId49" Type="http://schemas.openxmlformats.org/officeDocument/2006/relationships/image" Target="../media/image347.png"/><Relationship Id="rId57" Type="http://schemas.openxmlformats.org/officeDocument/2006/relationships/image" Target="../media/image351.png"/><Relationship Id="rId106" Type="http://schemas.openxmlformats.org/officeDocument/2006/relationships/customXml" Target="../ink/ink205.xml"/><Relationship Id="rId10" Type="http://schemas.openxmlformats.org/officeDocument/2006/relationships/customXml" Target="../ink/ink157.xml"/><Relationship Id="rId31" Type="http://schemas.openxmlformats.org/officeDocument/2006/relationships/image" Target="../media/image338.png"/><Relationship Id="rId44" Type="http://schemas.openxmlformats.org/officeDocument/2006/relationships/customXml" Target="../ink/ink174.xml"/><Relationship Id="rId52" Type="http://schemas.openxmlformats.org/officeDocument/2006/relationships/customXml" Target="../ink/ink178.xml"/><Relationship Id="rId60" Type="http://schemas.openxmlformats.org/officeDocument/2006/relationships/customXml" Target="../ink/ink182.xml"/><Relationship Id="rId65" Type="http://schemas.openxmlformats.org/officeDocument/2006/relationships/image" Target="../media/image355.png"/><Relationship Id="rId73" Type="http://schemas.openxmlformats.org/officeDocument/2006/relationships/image" Target="../media/image359.png"/><Relationship Id="rId78" Type="http://schemas.openxmlformats.org/officeDocument/2006/relationships/customXml" Target="../ink/ink191.xml"/><Relationship Id="rId81" Type="http://schemas.openxmlformats.org/officeDocument/2006/relationships/image" Target="../media/image363.png"/><Relationship Id="rId86" Type="http://schemas.openxmlformats.org/officeDocument/2006/relationships/customXml" Target="../ink/ink195.xml"/><Relationship Id="rId94" Type="http://schemas.openxmlformats.org/officeDocument/2006/relationships/customXml" Target="../ink/ink199.xml"/><Relationship Id="rId99" Type="http://schemas.openxmlformats.org/officeDocument/2006/relationships/image" Target="../media/image372.png"/><Relationship Id="rId101" Type="http://schemas.openxmlformats.org/officeDocument/2006/relationships/image" Target="../media/image373.png"/><Relationship Id="rId4" Type="http://schemas.openxmlformats.org/officeDocument/2006/relationships/customXml" Target="../ink/ink154.xml"/><Relationship Id="rId9" Type="http://schemas.openxmlformats.org/officeDocument/2006/relationships/image" Target="../media/image327.png"/><Relationship Id="rId13" Type="http://schemas.openxmlformats.org/officeDocument/2006/relationships/image" Target="../media/image329.png"/><Relationship Id="rId18" Type="http://schemas.openxmlformats.org/officeDocument/2006/relationships/customXml" Target="../ink/ink161.xml"/><Relationship Id="rId39" Type="http://schemas.openxmlformats.org/officeDocument/2006/relationships/image" Target="../media/image342.png"/><Relationship Id="rId34" Type="http://schemas.openxmlformats.org/officeDocument/2006/relationships/customXml" Target="../ink/ink169.xml"/><Relationship Id="rId50" Type="http://schemas.openxmlformats.org/officeDocument/2006/relationships/customXml" Target="../ink/ink177.xml"/><Relationship Id="rId55" Type="http://schemas.openxmlformats.org/officeDocument/2006/relationships/image" Target="../media/image350.png"/><Relationship Id="rId76" Type="http://schemas.openxmlformats.org/officeDocument/2006/relationships/customXml" Target="../ink/ink190.xml"/><Relationship Id="rId97" Type="http://schemas.openxmlformats.org/officeDocument/2006/relationships/image" Target="../media/image371.png"/><Relationship Id="rId104" Type="http://schemas.openxmlformats.org/officeDocument/2006/relationships/customXml" Target="../ink/ink20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customXml" Target="../ink/ink211.xml"/><Relationship Id="rId18" Type="http://schemas.openxmlformats.org/officeDocument/2006/relationships/image" Target="../media/image385.png"/><Relationship Id="rId26" Type="http://schemas.openxmlformats.org/officeDocument/2006/relationships/image" Target="../media/image389.png"/><Relationship Id="rId3" Type="http://schemas.openxmlformats.org/officeDocument/2006/relationships/customXml" Target="../ink/ink206.xml"/><Relationship Id="rId21" Type="http://schemas.openxmlformats.org/officeDocument/2006/relationships/customXml" Target="../ink/ink215.xml"/><Relationship Id="rId7" Type="http://schemas.openxmlformats.org/officeDocument/2006/relationships/customXml" Target="../ink/ink208.xml"/><Relationship Id="rId12" Type="http://schemas.openxmlformats.org/officeDocument/2006/relationships/image" Target="../media/image382.png"/><Relationship Id="rId17" Type="http://schemas.openxmlformats.org/officeDocument/2006/relationships/customXml" Target="../ink/ink213.xml"/><Relationship Id="rId25" Type="http://schemas.openxmlformats.org/officeDocument/2006/relationships/customXml" Target="../ink/ink217.xml"/><Relationship Id="rId2" Type="http://schemas.openxmlformats.org/officeDocument/2006/relationships/image" Target="../media/image16.png"/><Relationship Id="rId16" Type="http://schemas.openxmlformats.org/officeDocument/2006/relationships/image" Target="../media/image384.png"/><Relationship Id="rId20" Type="http://schemas.openxmlformats.org/officeDocument/2006/relationships/image" Target="../media/image3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9.png"/><Relationship Id="rId11" Type="http://schemas.openxmlformats.org/officeDocument/2006/relationships/customXml" Target="../ink/ink210.xml"/><Relationship Id="rId24" Type="http://schemas.openxmlformats.org/officeDocument/2006/relationships/image" Target="../media/image388.png"/><Relationship Id="rId5" Type="http://schemas.openxmlformats.org/officeDocument/2006/relationships/customXml" Target="../ink/ink207.xml"/><Relationship Id="rId15" Type="http://schemas.openxmlformats.org/officeDocument/2006/relationships/customXml" Target="../ink/ink212.xml"/><Relationship Id="rId23" Type="http://schemas.openxmlformats.org/officeDocument/2006/relationships/customXml" Target="../ink/ink216.xml"/><Relationship Id="rId28" Type="http://schemas.openxmlformats.org/officeDocument/2006/relationships/image" Target="../media/image390.png"/><Relationship Id="rId10" Type="http://schemas.openxmlformats.org/officeDocument/2006/relationships/image" Target="../media/image381.png"/><Relationship Id="rId19" Type="http://schemas.openxmlformats.org/officeDocument/2006/relationships/customXml" Target="../ink/ink214.xml"/><Relationship Id="rId4" Type="http://schemas.openxmlformats.org/officeDocument/2006/relationships/image" Target="../media/image378.png"/><Relationship Id="rId9" Type="http://schemas.openxmlformats.org/officeDocument/2006/relationships/customXml" Target="../ink/ink209.xml"/><Relationship Id="rId14" Type="http://schemas.openxmlformats.org/officeDocument/2006/relationships/image" Target="../media/image383.png"/><Relationship Id="rId22" Type="http://schemas.openxmlformats.org/officeDocument/2006/relationships/image" Target="../media/image387.png"/><Relationship Id="rId27" Type="http://schemas.openxmlformats.org/officeDocument/2006/relationships/customXml" Target="../ink/ink2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4.png"/><Relationship Id="rId13" Type="http://schemas.openxmlformats.org/officeDocument/2006/relationships/customXml" Target="../ink/ink224.xml"/><Relationship Id="rId18" Type="http://schemas.openxmlformats.org/officeDocument/2006/relationships/image" Target="../media/image399.png"/><Relationship Id="rId26" Type="http://schemas.openxmlformats.org/officeDocument/2006/relationships/image" Target="../media/image403.png"/><Relationship Id="rId3" Type="http://schemas.openxmlformats.org/officeDocument/2006/relationships/customXml" Target="../ink/ink219.xml"/><Relationship Id="rId21" Type="http://schemas.openxmlformats.org/officeDocument/2006/relationships/customXml" Target="../ink/ink228.xml"/><Relationship Id="rId34" Type="http://schemas.openxmlformats.org/officeDocument/2006/relationships/image" Target="../media/image407.png"/><Relationship Id="rId7" Type="http://schemas.openxmlformats.org/officeDocument/2006/relationships/customXml" Target="../ink/ink221.xml"/><Relationship Id="rId12" Type="http://schemas.openxmlformats.org/officeDocument/2006/relationships/image" Target="../media/image396.png"/><Relationship Id="rId17" Type="http://schemas.openxmlformats.org/officeDocument/2006/relationships/customXml" Target="../ink/ink226.xml"/><Relationship Id="rId25" Type="http://schemas.openxmlformats.org/officeDocument/2006/relationships/customXml" Target="../ink/ink230.xml"/><Relationship Id="rId33" Type="http://schemas.openxmlformats.org/officeDocument/2006/relationships/customXml" Target="../ink/ink234.xml"/><Relationship Id="rId38" Type="http://schemas.openxmlformats.org/officeDocument/2006/relationships/image" Target="../media/image409.png"/><Relationship Id="rId2" Type="http://schemas.openxmlformats.org/officeDocument/2006/relationships/image" Target="../media/image17.png"/><Relationship Id="rId16" Type="http://schemas.openxmlformats.org/officeDocument/2006/relationships/image" Target="../media/image398.png"/><Relationship Id="rId20" Type="http://schemas.openxmlformats.org/officeDocument/2006/relationships/image" Target="../media/image400.png"/><Relationship Id="rId29" Type="http://schemas.openxmlformats.org/officeDocument/2006/relationships/customXml" Target="../ink/ink2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3.png"/><Relationship Id="rId11" Type="http://schemas.openxmlformats.org/officeDocument/2006/relationships/customXml" Target="../ink/ink223.xml"/><Relationship Id="rId24" Type="http://schemas.openxmlformats.org/officeDocument/2006/relationships/image" Target="../media/image402.png"/><Relationship Id="rId32" Type="http://schemas.openxmlformats.org/officeDocument/2006/relationships/image" Target="../media/image406.png"/><Relationship Id="rId37" Type="http://schemas.openxmlformats.org/officeDocument/2006/relationships/customXml" Target="../ink/ink236.xml"/><Relationship Id="rId5" Type="http://schemas.openxmlformats.org/officeDocument/2006/relationships/customXml" Target="../ink/ink220.xml"/><Relationship Id="rId15" Type="http://schemas.openxmlformats.org/officeDocument/2006/relationships/customXml" Target="../ink/ink225.xml"/><Relationship Id="rId23" Type="http://schemas.openxmlformats.org/officeDocument/2006/relationships/customXml" Target="../ink/ink229.xml"/><Relationship Id="rId28" Type="http://schemas.openxmlformats.org/officeDocument/2006/relationships/image" Target="../media/image404.png"/><Relationship Id="rId36" Type="http://schemas.openxmlformats.org/officeDocument/2006/relationships/image" Target="../media/image408.png"/><Relationship Id="rId10" Type="http://schemas.openxmlformats.org/officeDocument/2006/relationships/image" Target="../media/image395.png"/><Relationship Id="rId19" Type="http://schemas.openxmlformats.org/officeDocument/2006/relationships/customXml" Target="../ink/ink227.xml"/><Relationship Id="rId31" Type="http://schemas.openxmlformats.org/officeDocument/2006/relationships/customXml" Target="../ink/ink233.xml"/><Relationship Id="rId4" Type="http://schemas.openxmlformats.org/officeDocument/2006/relationships/image" Target="../media/image392.png"/><Relationship Id="rId9" Type="http://schemas.openxmlformats.org/officeDocument/2006/relationships/customXml" Target="../ink/ink222.xml"/><Relationship Id="rId14" Type="http://schemas.openxmlformats.org/officeDocument/2006/relationships/image" Target="../media/image397.png"/><Relationship Id="rId22" Type="http://schemas.openxmlformats.org/officeDocument/2006/relationships/image" Target="../media/image401.png"/><Relationship Id="rId27" Type="http://schemas.openxmlformats.org/officeDocument/2006/relationships/customXml" Target="../ink/ink231.xml"/><Relationship Id="rId30" Type="http://schemas.openxmlformats.org/officeDocument/2006/relationships/image" Target="../media/image405.png"/><Relationship Id="rId35" Type="http://schemas.openxmlformats.org/officeDocument/2006/relationships/customXml" Target="../ink/ink2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25.png"/><Relationship Id="rId117" Type="http://schemas.openxmlformats.org/officeDocument/2006/relationships/customXml" Target="../ink/ink294.xml"/><Relationship Id="rId21" Type="http://schemas.openxmlformats.org/officeDocument/2006/relationships/customXml" Target="../ink/ink246.xml"/><Relationship Id="rId42" Type="http://schemas.openxmlformats.org/officeDocument/2006/relationships/image" Target="../media/image433.png"/><Relationship Id="rId47" Type="http://schemas.openxmlformats.org/officeDocument/2006/relationships/customXml" Target="../ink/ink259.xml"/><Relationship Id="rId63" Type="http://schemas.openxmlformats.org/officeDocument/2006/relationships/customXml" Target="../ink/ink267.xml"/><Relationship Id="rId68" Type="http://schemas.openxmlformats.org/officeDocument/2006/relationships/image" Target="../media/image446.png"/><Relationship Id="rId84" Type="http://schemas.openxmlformats.org/officeDocument/2006/relationships/image" Target="../media/image454.png"/><Relationship Id="rId89" Type="http://schemas.openxmlformats.org/officeDocument/2006/relationships/customXml" Target="../ink/ink280.xml"/><Relationship Id="rId112" Type="http://schemas.openxmlformats.org/officeDocument/2006/relationships/image" Target="../media/image468.png"/><Relationship Id="rId133" Type="http://schemas.openxmlformats.org/officeDocument/2006/relationships/customXml" Target="../ink/ink302.xml"/><Relationship Id="rId138" Type="http://schemas.openxmlformats.org/officeDocument/2006/relationships/image" Target="../media/image481.png"/><Relationship Id="rId154" Type="http://schemas.openxmlformats.org/officeDocument/2006/relationships/image" Target="../media/image489.png"/><Relationship Id="rId159" Type="http://schemas.openxmlformats.org/officeDocument/2006/relationships/customXml" Target="../ink/ink315.xml"/><Relationship Id="rId175" Type="http://schemas.openxmlformats.org/officeDocument/2006/relationships/customXml" Target="../ink/ink323.xml"/><Relationship Id="rId170" Type="http://schemas.openxmlformats.org/officeDocument/2006/relationships/image" Target="../media/image497.png"/><Relationship Id="rId16" Type="http://schemas.openxmlformats.org/officeDocument/2006/relationships/image" Target="../media/image420.png"/><Relationship Id="rId107" Type="http://schemas.openxmlformats.org/officeDocument/2006/relationships/customXml" Target="../ink/ink289.xml"/><Relationship Id="rId11" Type="http://schemas.openxmlformats.org/officeDocument/2006/relationships/customXml" Target="../ink/ink241.xml"/><Relationship Id="rId32" Type="http://schemas.openxmlformats.org/officeDocument/2006/relationships/image" Target="../media/image428.png"/><Relationship Id="rId37" Type="http://schemas.openxmlformats.org/officeDocument/2006/relationships/customXml" Target="../ink/ink254.xml"/><Relationship Id="rId53" Type="http://schemas.openxmlformats.org/officeDocument/2006/relationships/customXml" Target="../ink/ink262.xml"/><Relationship Id="rId58" Type="http://schemas.openxmlformats.org/officeDocument/2006/relationships/image" Target="../media/image441.png"/><Relationship Id="rId74" Type="http://schemas.openxmlformats.org/officeDocument/2006/relationships/image" Target="../media/image449.png"/><Relationship Id="rId79" Type="http://schemas.openxmlformats.org/officeDocument/2006/relationships/customXml" Target="../ink/ink275.xml"/><Relationship Id="rId102" Type="http://schemas.openxmlformats.org/officeDocument/2006/relationships/image" Target="../media/image463.png"/><Relationship Id="rId123" Type="http://schemas.openxmlformats.org/officeDocument/2006/relationships/customXml" Target="../ink/ink297.xml"/><Relationship Id="rId128" Type="http://schemas.openxmlformats.org/officeDocument/2006/relationships/image" Target="../media/image476.png"/><Relationship Id="rId144" Type="http://schemas.openxmlformats.org/officeDocument/2006/relationships/image" Target="../media/image484.png"/><Relationship Id="rId149" Type="http://schemas.openxmlformats.org/officeDocument/2006/relationships/customXml" Target="../ink/ink310.xml"/><Relationship Id="rId5" Type="http://schemas.openxmlformats.org/officeDocument/2006/relationships/customXml" Target="../ink/ink238.xml"/><Relationship Id="rId90" Type="http://schemas.openxmlformats.org/officeDocument/2006/relationships/image" Target="../media/image457.png"/><Relationship Id="rId95" Type="http://schemas.openxmlformats.org/officeDocument/2006/relationships/customXml" Target="../ink/ink283.xml"/><Relationship Id="rId160" Type="http://schemas.openxmlformats.org/officeDocument/2006/relationships/image" Target="../media/image492.png"/><Relationship Id="rId165" Type="http://schemas.openxmlformats.org/officeDocument/2006/relationships/customXml" Target="../ink/ink318.xml"/><Relationship Id="rId181" Type="http://schemas.openxmlformats.org/officeDocument/2006/relationships/customXml" Target="../ink/ink326.xml"/><Relationship Id="rId186" Type="http://schemas.openxmlformats.org/officeDocument/2006/relationships/image" Target="../media/image505.png"/><Relationship Id="rId22" Type="http://schemas.openxmlformats.org/officeDocument/2006/relationships/image" Target="../media/image423.png"/><Relationship Id="rId27" Type="http://schemas.openxmlformats.org/officeDocument/2006/relationships/customXml" Target="../ink/ink249.xml"/><Relationship Id="rId43" Type="http://schemas.openxmlformats.org/officeDocument/2006/relationships/customXml" Target="../ink/ink257.xml"/><Relationship Id="rId48" Type="http://schemas.openxmlformats.org/officeDocument/2006/relationships/image" Target="../media/image436.png"/><Relationship Id="rId64" Type="http://schemas.openxmlformats.org/officeDocument/2006/relationships/image" Target="../media/image444.png"/><Relationship Id="rId69" Type="http://schemas.openxmlformats.org/officeDocument/2006/relationships/customXml" Target="../ink/ink270.xml"/><Relationship Id="rId113" Type="http://schemas.openxmlformats.org/officeDocument/2006/relationships/customXml" Target="../ink/ink292.xml"/><Relationship Id="rId118" Type="http://schemas.openxmlformats.org/officeDocument/2006/relationships/image" Target="../media/image471.png"/><Relationship Id="rId134" Type="http://schemas.openxmlformats.org/officeDocument/2006/relationships/image" Target="../media/image479.png"/><Relationship Id="rId139" Type="http://schemas.openxmlformats.org/officeDocument/2006/relationships/customXml" Target="../ink/ink305.xml"/><Relationship Id="rId80" Type="http://schemas.openxmlformats.org/officeDocument/2006/relationships/image" Target="../media/image452.png"/><Relationship Id="rId85" Type="http://schemas.openxmlformats.org/officeDocument/2006/relationships/customXml" Target="../ink/ink278.xml"/><Relationship Id="rId150" Type="http://schemas.openxmlformats.org/officeDocument/2006/relationships/image" Target="../media/image487.png"/><Relationship Id="rId155" Type="http://schemas.openxmlformats.org/officeDocument/2006/relationships/customXml" Target="../ink/ink313.xml"/><Relationship Id="rId171" Type="http://schemas.openxmlformats.org/officeDocument/2006/relationships/customXml" Target="../ink/ink321.xml"/><Relationship Id="rId176" Type="http://schemas.openxmlformats.org/officeDocument/2006/relationships/image" Target="../media/image500.png"/><Relationship Id="rId12" Type="http://schemas.openxmlformats.org/officeDocument/2006/relationships/image" Target="../media/image418.png"/><Relationship Id="rId17" Type="http://schemas.openxmlformats.org/officeDocument/2006/relationships/customXml" Target="../ink/ink244.xml"/><Relationship Id="rId33" Type="http://schemas.openxmlformats.org/officeDocument/2006/relationships/customXml" Target="../ink/ink252.xml"/><Relationship Id="rId38" Type="http://schemas.openxmlformats.org/officeDocument/2006/relationships/image" Target="../media/image431.png"/><Relationship Id="rId59" Type="http://schemas.openxmlformats.org/officeDocument/2006/relationships/customXml" Target="../ink/ink265.xml"/><Relationship Id="rId103" Type="http://schemas.openxmlformats.org/officeDocument/2006/relationships/customXml" Target="../ink/ink287.xml"/><Relationship Id="rId108" Type="http://schemas.openxmlformats.org/officeDocument/2006/relationships/image" Target="../media/image466.png"/><Relationship Id="rId124" Type="http://schemas.openxmlformats.org/officeDocument/2006/relationships/image" Target="../media/image474.png"/><Relationship Id="rId129" Type="http://schemas.openxmlformats.org/officeDocument/2006/relationships/customXml" Target="../ink/ink300.xml"/><Relationship Id="rId54" Type="http://schemas.openxmlformats.org/officeDocument/2006/relationships/image" Target="../media/image439.png"/><Relationship Id="rId70" Type="http://schemas.openxmlformats.org/officeDocument/2006/relationships/image" Target="../media/image447.png"/><Relationship Id="rId75" Type="http://schemas.openxmlformats.org/officeDocument/2006/relationships/customXml" Target="../ink/ink273.xml"/><Relationship Id="rId91" Type="http://schemas.openxmlformats.org/officeDocument/2006/relationships/customXml" Target="../ink/ink281.xml"/><Relationship Id="rId96" Type="http://schemas.openxmlformats.org/officeDocument/2006/relationships/image" Target="../media/image460.png"/><Relationship Id="rId140" Type="http://schemas.openxmlformats.org/officeDocument/2006/relationships/image" Target="../media/image482.png"/><Relationship Id="rId145" Type="http://schemas.openxmlformats.org/officeDocument/2006/relationships/customXml" Target="../ink/ink308.xml"/><Relationship Id="rId161" Type="http://schemas.openxmlformats.org/officeDocument/2006/relationships/customXml" Target="../ink/ink316.xml"/><Relationship Id="rId166" Type="http://schemas.openxmlformats.org/officeDocument/2006/relationships/image" Target="../media/image495.png"/><Relationship Id="rId182" Type="http://schemas.openxmlformats.org/officeDocument/2006/relationships/image" Target="../media/image5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5.png"/><Relationship Id="rId23" Type="http://schemas.openxmlformats.org/officeDocument/2006/relationships/customXml" Target="../ink/ink247.xml"/><Relationship Id="rId28" Type="http://schemas.openxmlformats.org/officeDocument/2006/relationships/image" Target="../media/image426.png"/><Relationship Id="rId49" Type="http://schemas.openxmlformats.org/officeDocument/2006/relationships/customXml" Target="../ink/ink260.xml"/><Relationship Id="rId114" Type="http://schemas.openxmlformats.org/officeDocument/2006/relationships/image" Target="../media/image469.png"/><Relationship Id="rId119" Type="http://schemas.openxmlformats.org/officeDocument/2006/relationships/customXml" Target="../ink/ink295.xml"/><Relationship Id="rId44" Type="http://schemas.openxmlformats.org/officeDocument/2006/relationships/image" Target="../media/image434.png"/><Relationship Id="rId60" Type="http://schemas.openxmlformats.org/officeDocument/2006/relationships/image" Target="../media/image442.png"/><Relationship Id="rId65" Type="http://schemas.openxmlformats.org/officeDocument/2006/relationships/customXml" Target="../ink/ink268.xml"/><Relationship Id="rId81" Type="http://schemas.openxmlformats.org/officeDocument/2006/relationships/customXml" Target="../ink/ink276.xml"/><Relationship Id="rId86" Type="http://schemas.openxmlformats.org/officeDocument/2006/relationships/image" Target="../media/image455.png"/><Relationship Id="rId130" Type="http://schemas.openxmlformats.org/officeDocument/2006/relationships/image" Target="../media/image477.png"/><Relationship Id="rId135" Type="http://schemas.openxmlformats.org/officeDocument/2006/relationships/customXml" Target="../ink/ink303.xml"/><Relationship Id="rId151" Type="http://schemas.openxmlformats.org/officeDocument/2006/relationships/customXml" Target="../ink/ink311.xml"/><Relationship Id="rId156" Type="http://schemas.openxmlformats.org/officeDocument/2006/relationships/image" Target="../media/image490.png"/><Relationship Id="rId177" Type="http://schemas.openxmlformats.org/officeDocument/2006/relationships/customXml" Target="../ink/ink324.xml"/><Relationship Id="rId4" Type="http://schemas.openxmlformats.org/officeDocument/2006/relationships/image" Target="../media/image414.png"/><Relationship Id="rId9" Type="http://schemas.openxmlformats.org/officeDocument/2006/relationships/customXml" Target="../ink/ink240.xml"/><Relationship Id="rId172" Type="http://schemas.openxmlformats.org/officeDocument/2006/relationships/image" Target="../media/image498.png"/><Relationship Id="rId180" Type="http://schemas.openxmlformats.org/officeDocument/2006/relationships/image" Target="../media/image502.png"/><Relationship Id="rId13" Type="http://schemas.openxmlformats.org/officeDocument/2006/relationships/customXml" Target="../ink/ink242.xml"/><Relationship Id="rId18" Type="http://schemas.openxmlformats.org/officeDocument/2006/relationships/image" Target="../media/image421.png"/><Relationship Id="rId39" Type="http://schemas.openxmlformats.org/officeDocument/2006/relationships/customXml" Target="../ink/ink255.xml"/><Relationship Id="rId109" Type="http://schemas.openxmlformats.org/officeDocument/2006/relationships/customXml" Target="../ink/ink290.xml"/><Relationship Id="rId34" Type="http://schemas.openxmlformats.org/officeDocument/2006/relationships/image" Target="../media/image429.png"/><Relationship Id="rId50" Type="http://schemas.openxmlformats.org/officeDocument/2006/relationships/image" Target="../media/image437.png"/><Relationship Id="rId55" Type="http://schemas.openxmlformats.org/officeDocument/2006/relationships/customXml" Target="../ink/ink263.xml"/><Relationship Id="rId76" Type="http://schemas.openxmlformats.org/officeDocument/2006/relationships/image" Target="../media/image450.png"/><Relationship Id="rId97" Type="http://schemas.openxmlformats.org/officeDocument/2006/relationships/customXml" Target="../ink/ink284.xml"/><Relationship Id="rId104" Type="http://schemas.openxmlformats.org/officeDocument/2006/relationships/image" Target="../media/image464.png"/><Relationship Id="rId120" Type="http://schemas.openxmlformats.org/officeDocument/2006/relationships/image" Target="../media/image472.png"/><Relationship Id="rId125" Type="http://schemas.openxmlformats.org/officeDocument/2006/relationships/customXml" Target="../ink/ink298.xml"/><Relationship Id="rId141" Type="http://schemas.openxmlformats.org/officeDocument/2006/relationships/customXml" Target="../ink/ink306.xml"/><Relationship Id="rId146" Type="http://schemas.openxmlformats.org/officeDocument/2006/relationships/image" Target="../media/image485.png"/><Relationship Id="rId167" Type="http://schemas.openxmlformats.org/officeDocument/2006/relationships/customXml" Target="../ink/ink319.xml"/><Relationship Id="rId7" Type="http://schemas.openxmlformats.org/officeDocument/2006/relationships/customXml" Target="../ink/ink239.xml"/><Relationship Id="rId71" Type="http://schemas.openxmlformats.org/officeDocument/2006/relationships/customXml" Target="../ink/ink271.xml"/><Relationship Id="rId92" Type="http://schemas.openxmlformats.org/officeDocument/2006/relationships/image" Target="../media/image458.png"/><Relationship Id="rId162" Type="http://schemas.openxmlformats.org/officeDocument/2006/relationships/image" Target="../media/image493.png"/><Relationship Id="rId183" Type="http://schemas.openxmlformats.org/officeDocument/2006/relationships/customXml" Target="../ink/ink327.xml"/><Relationship Id="rId2" Type="http://schemas.openxmlformats.org/officeDocument/2006/relationships/image" Target="../media/image21.png"/><Relationship Id="rId29" Type="http://schemas.openxmlformats.org/officeDocument/2006/relationships/customXml" Target="../ink/ink250.xml"/><Relationship Id="rId24" Type="http://schemas.openxmlformats.org/officeDocument/2006/relationships/image" Target="../media/image424.png"/><Relationship Id="rId40" Type="http://schemas.openxmlformats.org/officeDocument/2006/relationships/image" Target="../media/image432.png"/><Relationship Id="rId45" Type="http://schemas.openxmlformats.org/officeDocument/2006/relationships/customXml" Target="../ink/ink258.xml"/><Relationship Id="rId66" Type="http://schemas.openxmlformats.org/officeDocument/2006/relationships/image" Target="../media/image445.png"/><Relationship Id="rId87" Type="http://schemas.openxmlformats.org/officeDocument/2006/relationships/customXml" Target="../ink/ink279.xml"/><Relationship Id="rId110" Type="http://schemas.openxmlformats.org/officeDocument/2006/relationships/image" Target="../media/image467.png"/><Relationship Id="rId115" Type="http://schemas.openxmlformats.org/officeDocument/2006/relationships/customXml" Target="../ink/ink293.xml"/><Relationship Id="rId131" Type="http://schemas.openxmlformats.org/officeDocument/2006/relationships/customXml" Target="../ink/ink301.xml"/><Relationship Id="rId136" Type="http://schemas.openxmlformats.org/officeDocument/2006/relationships/image" Target="../media/image480.png"/><Relationship Id="rId157" Type="http://schemas.openxmlformats.org/officeDocument/2006/relationships/customXml" Target="../ink/ink314.xml"/><Relationship Id="rId178" Type="http://schemas.openxmlformats.org/officeDocument/2006/relationships/image" Target="../media/image501.png"/><Relationship Id="rId61" Type="http://schemas.openxmlformats.org/officeDocument/2006/relationships/customXml" Target="../ink/ink266.xml"/><Relationship Id="rId82" Type="http://schemas.openxmlformats.org/officeDocument/2006/relationships/image" Target="../media/image453.png"/><Relationship Id="rId152" Type="http://schemas.openxmlformats.org/officeDocument/2006/relationships/image" Target="../media/image488.png"/><Relationship Id="rId173" Type="http://schemas.openxmlformats.org/officeDocument/2006/relationships/customXml" Target="../ink/ink322.xml"/><Relationship Id="rId19" Type="http://schemas.openxmlformats.org/officeDocument/2006/relationships/customXml" Target="../ink/ink245.xml"/><Relationship Id="rId14" Type="http://schemas.openxmlformats.org/officeDocument/2006/relationships/image" Target="../media/image419.png"/><Relationship Id="rId30" Type="http://schemas.openxmlformats.org/officeDocument/2006/relationships/image" Target="../media/image427.png"/><Relationship Id="rId35" Type="http://schemas.openxmlformats.org/officeDocument/2006/relationships/customXml" Target="../ink/ink253.xml"/><Relationship Id="rId56" Type="http://schemas.openxmlformats.org/officeDocument/2006/relationships/image" Target="../media/image440.png"/><Relationship Id="rId77" Type="http://schemas.openxmlformats.org/officeDocument/2006/relationships/customXml" Target="../ink/ink274.xml"/><Relationship Id="rId100" Type="http://schemas.openxmlformats.org/officeDocument/2006/relationships/image" Target="../media/image462.png"/><Relationship Id="rId105" Type="http://schemas.openxmlformats.org/officeDocument/2006/relationships/customXml" Target="../ink/ink288.xml"/><Relationship Id="rId126" Type="http://schemas.openxmlformats.org/officeDocument/2006/relationships/image" Target="../media/image475.png"/><Relationship Id="rId147" Type="http://schemas.openxmlformats.org/officeDocument/2006/relationships/customXml" Target="../ink/ink309.xml"/><Relationship Id="rId168" Type="http://schemas.openxmlformats.org/officeDocument/2006/relationships/image" Target="../media/image496.png"/><Relationship Id="rId8" Type="http://schemas.openxmlformats.org/officeDocument/2006/relationships/image" Target="../media/image416.png"/><Relationship Id="rId51" Type="http://schemas.openxmlformats.org/officeDocument/2006/relationships/customXml" Target="../ink/ink261.xml"/><Relationship Id="rId72" Type="http://schemas.openxmlformats.org/officeDocument/2006/relationships/image" Target="../media/image448.png"/><Relationship Id="rId93" Type="http://schemas.openxmlformats.org/officeDocument/2006/relationships/customXml" Target="../ink/ink282.xml"/><Relationship Id="rId98" Type="http://schemas.openxmlformats.org/officeDocument/2006/relationships/image" Target="../media/image461.png"/><Relationship Id="rId121" Type="http://schemas.openxmlformats.org/officeDocument/2006/relationships/customXml" Target="../ink/ink296.xml"/><Relationship Id="rId142" Type="http://schemas.openxmlformats.org/officeDocument/2006/relationships/image" Target="../media/image483.png"/><Relationship Id="rId163" Type="http://schemas.openxmlformats.org/officeDocument/2006/relationships/customXml" Target="../ink/ink317.xml"/><Relationship Id="rId184" Type="http://schemas.openxmlformats.org/officeDocument/2006/relationships/image" Target="../media/image504.png"/><Relationship Id="rId3" Type="http://schemas.openxmlformats.org/officeDocument/2006/relationships/customXml" Target="../ink/ink237.xml"/><Relationship Id="rId25" Type="http://schemas.openxmlformats.org/officeDocument/2006/relationships/customXml" Target="../ink/ink248.xml"/><Relationship Id="rId46" Type="http://schemas.openxmlformats.org/officeDocument/2006/relationships/image" Target="../media/image435.png"/><Relationship Id="rId67" Type="http://schemas.openxmlformats.org/officeDocument/2006/relationships/customXml" Target="../ink/ink269.xml"/><Relationship Id="rId116" Type="http://schemas.openxmlformats.org/officeDocument/2006/relationships/image" Target="../media/image470.png"/><Relationship Id="rId137" Type="http://schemas.openxmlformats.org/officeDocument/2006/relationships/customXml" Target="../ink/ink304.xml"/><Relationship Id="rId158" Type="http://schemas.openxmlformats.org/officeDocument/2006/relationships/image" Target="../media/image491.png"/><Relationship Id="rId20" Type="http://schemas.openxmlformats.org/officeDocument/2006/relationships/image" Target="../media/image422.png"/><Relationship Id="rId41" Type="http://schemas.openxmlformats.org/officeDocument/2006/relationships/customXml" Target="../ink/ink256.xml"/><Relationship Id="rId62" Type="http://schemas.openxmlformats.org/officeDocument/2006/relationships/image" Target="../media/image443.png"/><Relationship Id="rId83" Type="http://schemas.openxmlformats.org/officeDocument/2006/relationships/customXml" Target="../ink/ink277.xml"/><Relationship Id="rId88" Type="http://schemas.openxmlformats.org/officeDocument/2006/relationships/image" Target="../media/image456.png"/><Relationship Id="rId111" Type="http://schemas.openxmlformats.org/officeDocument/2006/relationships/customXml" Target="../ink/ink291.xml"/><Relationship Id="rId132" Type="http://schemas.openxmlformats.org/officeDocument/2006/relationships/image" Target="../media/image478.png"/><Relationship Id="rId153" Type="http://schemas.openxmlformats.org/officeDocument/2006/relationships/customXml" Target="../ink/ink312.xml"/><Relationship Id="rId174" Type="http://schemas.openxmlformats.org/officeDocument/2006/relationships/image" Target="../media/image499.png"/><Relationship Id="rId179" Type="http://schemas.openxmlformats.org/officeDocument/2006/relationships/customXml" Target="../ink/ink325.xml"/><Relationship Id="rId15" Type="http://schemas.openxmlformats.org/officeDocument/2006/relationships/customXml" Target="../ink/ink243.xml"/><Relationship Id="rId36" Type="http://schemas.openxmlformats.org/officeDocument/2006/relationships/image" Target="../media/image430.png"/><Relationship Id="rId57" Type="http://schemas.openxmlformats.org/officeDocument/2006/relationships/customXml" Target="../ink/ink264.xml"/><Relationship Id="rId106" Type="http://schemas.openxmlformats.org/officeDocument/2006/relationships/image" Target="../media/image465.png"/><Relationship Id="rId127" Type="http://schemas.openxmlformats.org/officeDocument/2006/relationships/customXml" Target="../ink/ink299.xml"/><Relationship Id="rId10" Type="http://schemas.openxmlformats.org/officeDocument/2006/relationships/image" Target="../media/image417.png"/><Relationship Id="rId31" Type="http://schemas.openxmlformats.org/officeDocument/2006/relationships/customXml" Target="../ink/ink251.xml"/><Relationship Id="rId52" Type="http://schemas.openxmlformats.org/officeDocument/2006/relationships/image" Target="../media/image438.png"/><Relationship Id="rId73" Type="http://schemas.openxmlformats.org/officeDocument/2006/relationships/customXml" Target="../ink/ink272.xml"/><Relationship Id="rId78" Type="http://schemas.openxmlformats.org/officeDocument/2006/relationships/image" Target="../media/image451.png"/><Relationship Id="rId94" Type="http://schemas.openxmlformats.org/officeDocument/2006/relationships/image" Target="../media/image459.png"/><Relationship Id="rId99" Type="http://schemas.openxmlformats.org/officeDocument/2006/relationships/customXml" Target="../ink/ink285.xml"/><Relationship Id="rId101" Type="http://schemas.openxmlformats.org/officeDocument/2006/relationships/customXml" Target="../ink/ink286.xml"/><Relationship Id="rId122" Type="http://schemas.openxmlformats.org/officeDocument/2006/relationships/image" Target="../media/image473.png"/><Relationship Id="rId143" Type="http://schemas.openxmlformats.org/officeDocument/2006/relationships/customXml" Target="../ink/ink307.xml"/><Relationship Id="rId148" Type="http://schemas.openxmlformats.org/officeDocument/2006/relationships/image" Target="../media/image486.png"/><Relationship Id="rId164" Type="http://schemas.openxmlformats.org/officeDocument/2006/relationships/image" Target="../media/image494.png"/><Relationship Id="rId169" Type="http://schemas.openxmlformats.org/officeDocument/2006/relationships/customXml" Target="../ink/ink320.xml"/><Relationship Id="rId185" Type="http://schemas.openxmlformats.org/officeDocument/2006/relationships/customXml" Target="../ink/ink3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2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185.png"/><Relationship Id="rId21" Type="http://schemas.openxmlformats.org/officeDocument/2006/relationships/image" Target="../media/image176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189.png"/><Relationship Id="rId50" Type="http://schemas.openxmlformats.org/officeDocument/2006/relationships/customXml" Target="../ink/ink24.xml"/><Relationship Id="rId55" Type="http://schemas.openxmlformats.org/officeDocument/2006/relationships/image" Target="../media/image193.png"/><Relationship Id="rId7" Type="http://schemas.openxmlformats.org/officeDocument/2006/relationships/image" Target="../media/image169.png"/><Relationship Id="rId2" Type="http://schemas.openxmlformats.org/officeDocument/2006/relationships/image" Target="../media/image10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80.png"/><Relationship Id="rId41" Type="http://schemas.openxmlformats.org/officeDocument/2006/relationships/image" Target="../media/image186.png"/><Relationship Id="rId54" Type="http://schemas.openxmlformats.org/officeDocument/2006/relationships/customXml" Target="../ink/ink2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171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84.png"/><Relationship Id="rId40" Type="http://schemas.openxmlformats.org/officeDocument/2006/relationships/customXml" Target="../ink/ink19.xml"/><Relationship Id="rId45" Type="http://schemas.openxmlformats.org/officeDocument/2006/relationships/image" Target="../media/image188.png"/><Relationship Id="rId53" Type="http://schemas.openxmlformats.org/officeDocument/2006/relationships/image" Target="../media/image192.png"/><Relationship Id="rId58" Type="http://schemas.openxmlformats.org/officeDocument/2006/relationships/customXml" Target="../ink/ink28.xml"/><Relationship Id="rId5" Type="http://schemas.openxmlformats.org/officeDocument/2006/relationships/image" Target="../media/image168.png"/><Relationship Id="rId15" Type="http://schemas.openxmlformats.org/officeDocument/2006/relationships/image" Target="../media/image173.png"/><Relationship Id="rId23" Type="http://schemas.openxmlformats.org/officeDocument/2006/relationships/image" Target="../media/image177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190.png"/><Relationship Id="rId57" Type="http://schemas.openxmlformats.org/officeDocument/2006/relationships/image" Target="../media/image194.png"/><Relationship Id="rId61" Type="http://schemas.openxmlformats.org/officeDocument/2006/relationships/image" Target="../media/image196.png"/><Relationship Id="rId10" Type="http://schemas.openxmlformats.org/officeDocument/2006/relationships/customXml" Target="../ink/ink4.xml"/><Relationship Id="rId19" Type="http://schemas.openxmlformats.org/officeDocument/2006/relationships/image" Target="../media/image175.png"/><Relationship Id="rId31" Type="http://schemas.openxmlformats.org/officeDocument/2006/relationships/image" Target="../media/image181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4" Type="http://schemas.openxmlformats.org/officeDocument/2006/relationships/customXml" Target="../ink/ink1.xml"/><Relationship Id="rId9" Type="http://schemas.openxmlformats.org/officeDocument/2006/relationships/image" Target="../media/image17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79.png"/><Relationship Id="rId30" Type="http://schemas.openxmlformats.org/officeDocument/2006/relationships/customXml" Target="../ink/ink14.xml"/><Relationship Id="rId35" Type="http://schemas.openxmlformats.org/officeDocument/2006/relationships/image" Target="../media/image183.png"/><Relationship Id="rId43" Type="http://schemas.openxmlformats.org/officeDocument/2006/relationships/image" Target="../media/image187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8" Type="http://schemas.openxmlformats.org/officeDocument/2006/relationships/customXml" Target="../ink/ink3.xml"/><Relationship Id="rId51" Type="http://schemas.openxmlformats.org/officeDocument/2006/relationships/image" Target="../media/image191.png"/><Relationship Id="rId3" Type="http://schemas.openxmlformats.org/officeDocument/2006/relationships/image" Target="../media/image11.jpeg"/><Relationship Id="rId12" Type="http://schemas.openxmlformats.org/officeDocument/2006/relationships/customXml" Target="../ink/ink5.xml"/><Relationship Id="rId17" Type="http://schemas.openxmlformats.org/officeDocument/2006/relationships/image" Target="../media/image174.png"/><Relationship Id="rId25" Type="http://schemas.openxmlformats.org/officeDocument/2006/relationships/image" Target="../media/image178.png"/><Relationship Id="rId33" Type="http://schemas.openxmlformats.org/officeDocument/2006/relationships/image" Target="../media/image182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19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203.png"/><Relationship Id="rId18" Type="http://schemas.openxmlformats.org/officeDocument/2006/relationships/customXml" Target="../ink/ink37.xml"/><Relationship Id="rId3" Type="http://schemas.openxmlformats.org/officeDocument/2006/relationships/image" Target="../media/image13.png"/><Relationship Id="rId21" Type="http://schemas.openxmlformats.org/officeDocument/2006/relationships/image" Target="../media/image207.png"/><Relationship Id="rId7" Type="http://schemas.openxmlformats.org/officeDocument/2006/relationships/image" Target="../media/image200.png"/><Relationship Id="rId12" Type="http://schemas.openxmlformats.org/officeDocument/2006/relationships/customXml" Target="../ink/ink34.xml"/><Relationship Id="rId17" Type="http://schemas.openxmlformats.org/officeDocument/2006/relationships/image" Target="../media/image205.png"/><Relationship Id="rId2" Type="http://schemas.openxmlformats.org/officeDocument/2006/relationships/image" Target="../media/image12.png"/><Relationship Id="rId16" Type="http://schemas.openxmlformats.org/officeDocument/2006/relationships/customXml" Target="../ink/ink36.xml"/><Relationship Id="rId20" Type="http://schemas.openxmlformats.org/officeDocument/2006/relationships/customXml" Target="../ink/ink3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1.xml"/><Relationship Id="rId11" Type="http://schemas.openxmlformats.org/officeDocument/2006/relationships/image" Target="../media/image202.png"/><Relationship Id="rId5" Type="http://schemas.openxmlformats.org/officeDocument/2006/relationships/image" Target="../media/image199.png"/><Relationship Id="rId15" Type="http://schemas.openxmlformats.org/officeDocument/2006/relationships/image" Target="../media/image204.png"/><Relationship Id="rId23" Type="http://schemas.openxmlformats.org/officeDocument/2006/relationships/image" Target="../media/image208.png"/><Relationship Id="rId10" Type="http://schemas.openxmlformats.org/officeDocument/2006/relationships/customXml" Target="../ink/ink33.xml"/><Relationship Id="rId19" Type="http://schemas.openxmlformats.org/officeDocument/2006/relationships/image" Target="../media/image206.png"/><Relationship Id="rId4" Type="http://schemas.openxmlformats.org/officeDocument/2006/relationships/customXml" Target="../ink/ink30.xml"/><Relationship Id="rId9" Type="http://schemas.openxmlformats.org/officeDocument/2006/relationships/image" Target="../media/image201.png"/><Relationship Id="rId14" Type="http://schemas.openxmlformats.org/officeDocument/2006/relationships/customXml" Target="../ink/ink35.xml"/><Relationship Id="rId22" Type="http://schemas.openxmlformats.org/officeDocument/2006/relationships/customXml" Target="../ink/ink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C621-7766-4014-ABCC-F328AC1A7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Lecture notes of 13-08-20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CCF92-43BA-4B8B-853E-C49C6AD6BE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36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7B540A-6671-492D-B1E2-417E2A49A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4" y="782108"/>
            <a:ext cx="7883751" cy="26468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8145AE6-9446-3749-B5F9-3630E95CDF14}"/>
                  </a:ext>
                </a:extLst>
              </p14:cNvPr>
              <p14:cNvContentPartPr/>
              <p14:nvPr/>
            </p14:nvContentPartPr>
            <p14:xfrm>
              <a:off x="1886188" y="3709966"/>
              <a:ext cx="98301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8145AE6-9446-3749-B5F9-3630E95CDF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8187" y="3691966"/>
                <a:ext cx="9865801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50639B-2088-334A-95B2-6311A93F8FA2}"/>
                  </a:ext>
                </a:extLst>
              </p14:cNvPr>
              <p14:cNvContentPartPr/>
              <p14:nvPr/>
            </p14:nvContentPartPr>
            <p14:xfrm>
              <a:off x="1979788" y="4309726"/>
              <a:ext cx="260532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50639B-2088-334A-95B2-6311A93F8F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77628" y="4307566"/>
                <a:ext cx="2609640" cy="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8676011-D8C0-964A-B326-F63F5393FCF8}"/>
                  </a:ext>
                </a:extLst>
              </p14:cNvPr>
              <p14:cNvContentPartPr/>
              <p14:nvPr/>
            </p14:nvContentPartPr>
            <p14:xfrm>
              <a:off x="1880428" y="4309726"/>
              <a:ext cx="981828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8676011-D8C0-964A-B326-F63F5393FCF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78268" y="4307566"/>
                <a:ext cx="9822600" cy="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CD8739F-BBC0-2744-9667-CDC15D11094C}"/>
                  </a:ext>
                </a:extLst>
              </p14:cNvPr>
              <p14:cNvContentPartPr/>
              <p14:nvPr/>
            </p14:nvContentPartPr>
            <p14:xfrm>
              <a:off x="1938748" y="4858726"/>
              <a:ext cx="977760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CD8739F-BBC0-2744-9667-CDC15D11094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36588" y="4856566"/>
                <a:ext cx="9781920" cy="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415CFE5-4977-7643-8D1D-74A7AD264443}"/>
                  </a:ext>
                </a:extLst>
              </p14:cNvPr>
              <p14:cNvContentPartPr/>
              <p14:nvPr/>
            </p14:nvContentPartPr>
            <p14:xfrm>
              <a:off x="6687148" y="3215686"/>
              <a:ext cx="295560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415CFE5-4977-7643-8D1D-74A7AD26444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24148" y="3152686"/>
                <a:ext cx="308124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0C8C7983-CB99-124D-A8D6-9B9C0222D1A4}"/>
              </a:ext>
            </a:extLst>
          </p:cNvPr>
          <p:cNvGrpSpPr/>
          <p:nvPr/>
        </p:nvGrpSpPr>
        <p:grpSpPr>
          <a:xfrm>
            <a:off x="2271748" y="3878446"/>
            <a:ext cx="1582920" cy="596160"/>
            <a:chOff x="2271748" y="3878446"/>
            <a:chExt cx="1582920" cy="59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9A99BF9-A036-B441-9069-FACEEDD7A2B3}"/>
                    </a:ext>
                  </a:extLst>
                </p14:cNvPr>
                <p14:cNvContentPartPr/>
                <p14:nvPr/>
              </p14:nvContentPartPr>
              <p14:xfrm>
                <a:off x="2271748" y="3878446"/>
                <a:ext cx="257400" cy="409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9A99BF9-A036-B441-9069-FACEEDD7A2B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56246" y="3862952"/>
                  <a:ext cx="288043" cy="4399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FE9DCED-55FF-0849-8874-6E647941A5B4}"/>
                    </a:ext>
                  </a:extLst>
                </p14:cNvPr>
                <p14:cNvContentPartPr/>
                <p14:nvPr/>
              </p14:nvContentPartPr>
              <p14:xfrm>
                <a:off x="2598988" y="4001206"/>
                <a:ext cx="134640" cy="356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FE9DCED-55FF-0849-8874-6E647941A5B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83508" y="3985726"/>
                  <a:ext cx="16524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11285E6-2B64-434F-8146-A654F4094687}"/>
                    </a:ext>
                  </a:extLst>
                </p14:cNvPr>
                <p14:cNvContentPartPr/>
                <p14:nvPr/>
              </p14:nvContentPartPr>
              <p14:xfrm>
                <a:off x="2773948" y="4106326"/>
                <a:ext cx="187200" cy="192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11285E6-2B64-434F-8146-A654F409468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758468" y="4090875"/>
                  <a:ext cx="217800" cy="2235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191B01C-50C7-2A49-8513-70A5B97F1F18}"/>
                    </a:ext>
                  </a:extLst>
                </p14:cNvPr>
                <p14:cNvContentPartPr/>
                <p14:nvPr/>
              </p14:nvContentPartPr>
              <p14:xfrm>
                <a:off x="3019468" y="4240606"/>
                <a:ext cx="52920" cy="216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191B01C-50C7-2A49-8513-70A5B97F1F1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03988" y="4225126"/>
                  <a:ext cx="835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D19BB4F-8F19-BF4E-AA26-03D6CEEFBFB2}"/>
                    </a:ext>
                  </a:extLst>
                </p14:cNvPr>
                <p14:cNvContentPartPr/>
                <p14:nvPr/>
              </p14:nvContentPartPr>
              <p14:xfrm>
                <a:off x="3171388" y="4164646"/>
                <a:ext cx="163800" cy="309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D19BB4F-8F19-BF4E-AA26-03D6CEEFBFB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155908" y="4149166"/>
                  <a:ext cx="1944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7E9A879-E338-B04A-A9BC-2F9BC7F82817}"/>
                    </a:ext>
                  </a:extLst>
                </p14:cNvPr>
                <p14:cNvContentPartPr/>
                <p14:nvPr/>
              </p14:nvContentPartPr>
              <p14:xfrm>
                <a:off x="3434188" y="4024606"/>
                <a:ext cx="110520" cy="426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7E9A879-E338-B04A-A9BC-2F9BC7F8281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418758" y="4009139"/>
                  <a:ext cx="141021" cy="4571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B22E5C0-BD01-C240-8DF4-E02D5365D910}"/>
                    </a:ext>
                  </a:extLst>
                </p14:cNvPr>
                <p14:cNvContentPartPr/>
                <p14:nvPr/>
              </p14:nvContentPartPr>
              <p14:xfrm>
                <a:off x="3685108" y="4164646"/>
                <a:ext cx="152280" cy="23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B22E5C0-BD01-C240-8DF4-E02D5365D91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669628" y="4149166"/>
                  <a:ext cx="1828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3D6001B-4863-104F-810F-61EFE1BF629F}"/>
                    </a:ext>
                  </a:extLst>
                </p14:cNvPr>
                <p14:cNvContentPartPr/>
                <p14:nvPr/>
              </p14:nvContentPartPr>
              <p14:xfrm>
                <a:off x="3743428" y="4229086"/>
                <a:ext cx="111240" cy="52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3D6001B-4863-104F-810F-61EFE1BF62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727948" y="4213606"/>
                  <a:ext cx="141840" cy="8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6F51A46-058F-3A40-8131-C0BCBE957B9D}"/>
                  </a:ext>
                </a:extLst>
              </p14:cNvPr>
              <p14:cNvContentPartPr/>
              <p14:nvPr/>
            </p14:nvContentPartPr>
            <p14:xfrm>
              <a:off x="4310068" y="3989686"/>
              <a:ext cx="23760" cy="245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6F51A46-058F-3A40-8131-C0BCBE957B9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294588" y="3974206"/>
                <a:ext cx="5436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7F4B77B-2712-0E47-B0E8-EFF38A3D4308}"/>
                  </a:ext>
                </a:extLst>
              </p14:cNvPr>
              <p14:cNvContentPartPr/>
              <p14:nvPr/>
            </p14:nvContentPartPr>
            <p14:xfrm>
              <a:off x="4164268" y="4275526"/>
              <a:ext cx="304200" cy="64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7F4B77B-2712-0E47-B0E8-EFF38A3D430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148788" y="4260046"/>
                <a:ext cx="33480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08C5C3A-B971-774C-8244-BEBDB393928A}"/>
                  </a:ext>
                </a:extLst>
              </p14:cNvPr>
              <p14:cNvContentPartPr/>
              <p14:nvPr/>
            </p14:nvContentPartPr>
            <p14:xfrm>
              <a:off x="4152388" y="4521046"/>
              <a:ext cx="175680" cy="2282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08C5C3A-B971-774C-8244-BEBDB393928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136876" y="4505566"/>
                <a:ext cx="206343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BFCB6D4-0731-FE43-A540-E555F16C4F4B}"/>
                  </a:ext>
                </a:extLst>
              </p14:cNvPr>
              <p14:cNvContentPartPr/>
              <p14:nvPr/>
            </p14:nvContentPartPr>
            <p14:xfrm>
              <a:off x="4684108" y="3948646"/>
              <a:ext cx="29520" cy="426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BFCB6D4-0731-FE43-A540-E555F16C4F4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668628" y="3933179"/>
                <a:ext cx="60120" cy="457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DCBD76B-635C-B043-8DC0-9D71D9234EC1}"/>
                  </a:ext>
                </a:extLst>
              </p14:cNvPr>
              <p14:cNvContentPartPr/>
              <p14:nvPr/>
            </p14:nvContentPartPr>
            <p14:xfrm>
              <a:off x="4876708" y="3949366"/>
              <a:ext cx="169560" cy="344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DCBD76B-635C-B043-8DC0-9D71D9234EC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861261" y="3933902"/>
                <a:ext cx="200095" cy="3747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6231075-316D-BE4C-A627-BAAB7D262B41}"/>
                  </a:ext>
                </a:extLst>
              </p14:cNvPr>
              <p14:cNvContentPartPr/>
              <p14:nvPr/>
            </p14:nvContentPartPr>
            <p14:xfrm>
              <a:off x="4929268" y="4287406"/>
              <a:ext cx="111240" cy="140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6231075-316D-BE4C-A627-BAAB7D262B4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913838" y="4271966"/>
                <a:ext cx="141741" cy="1709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2BD0449-1207-1143-8340-E38A817D5B7C}"/>
                  </a:ext>
                </a:extLst>
              </p14:cNvPr>
              <p14:cNvContentPartPr/>
              <p14:nvPr/>
            </p14:nvContentPartPr>
            <p14:xfrm>
              <a:off x="5151028" y="4275526"/>
              <a:ext cx="11880" cy="1458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2BD0449-1207-1143-8340-E38A817D5B7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135548" y="4260046"/>
                <a:ext cx="4248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A1F1CE3-1AED-EF4F-9E68-5E43F96E258B}"/>
                  </a:ext>
                </a:extLst>
              </p14:cNvPr>
              <p14:cNvContentPartPr/>
              <p14:nvPr/>
            </p14:nvContentPartPr>
            <p14:xfrm>
              <a:off x="5285668" y="4141246"/>
              <a:ext cx="134640" cy="180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A1F1CE3-1AED-EF4F-9E68-5E43F96E258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270188" y="4125766"/>
                <a:ext cx="1652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51B358D-0577-A14C-A70D-872892685B96}"/>
                  </a:ext>
                </a:extLst>
              </p14:cNvPr>
              <p14:cNvContentPartPr/>
              <p14:nvPr/>
            </p14:nvContentPartPr>
            <p14:xfrm>
              <a:off x="5594908" y="4059526"/>
              <a:ext cx="140400" cy="286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51B358D-0577-A14C-A70D-872892685B9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579428" y="4044046"/>
                <a:ext cx="17100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0727738-8B88-4440-A0E8-A963BA6BFF8E}"/>
                  </a:ext>
                </a:extLst>
              </p14:cNvPr>
              <p14:cNvContentPartPr/>
              <p14:nvPr/>
            </p14:nvContentPartPr>
            <p14:xfrm>
              <a:off x="5846188" y="4252486"/>
              <a:ext cx="11880" cy="1231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0727738-8B88-4440-A0E8-A963BA6BFF8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830708" y="4237006"/>
                <a:ext cx="4248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DB0B1CB-7235-A347-9CF8-946309CE4117}"/>
                  </a:ext>
                </a:extLst>
              </p14:cNvPr>
              <p14:cNvContentPartPr/>
              <p14:nvPr/>
            </p14:nvContentPartPr>
            <p14:xfrm>
              <a:off x="6044908" y="3960166"/>
              <a:ext cx="11880" cy="344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DB0B1CB-7235-A347-9CF8-946309CE411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029883" y="3944686"/>
                <a:ext cx="4158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C5F1EA2-1566-A045-BDFD-B5CADCD87336}"/>
                  </a:ext>
                </a:extLst>
              </p14:cNvPr>
              <p14:cNvContentPartPr/>
              <p14:nvPr/>
            </p14:nvContentPartPr>
            <p14:xfrm>
              <a:off x="4695628" y="4415926"/>
              <a:ext cx="1588320" cy="1054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C5F1EA2-1566-A045-BDFD-B5CADCD8733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680152" y="4400446"/>
                <a:ext cx="1618913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B8217FA-AFC4-B445-9DA6-C89E94477A68}"/>
                  </a:ext>
                </a:extLst>
              </p14:cNvPr>
              <p14:cNvContentPartPr/>
              <p14:nvPr/>
            </p14:nvContentPartPr>
            <p14:xfrm>
              <a:off x="4759708" y="4602766"/>
              <a:ext cx="11880" cy="2048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B8217FA-AFC4-B445-9DA6-C89E94477A6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744228" y="4587259"/>
                <a:ext cx="42480" cy="235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EEC35D5-195F-4948-A861-4718ED71EAEE}"/>
                  </a:ext>
                </a:extLst>
              </p14:cNvPr>
              <p14:cNvContentPartPr/>
              <p14:nvPr/>
            </p14:nvContentPartPr>
            <p14:xfrm>
              <a:off x="4946908" y="4684486"/>
              <a:ext cx="187200" cy="352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EEC35D5-195F-4948-A861-4718ED71EAE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931428" y="4669006"/>
                <a:ext cx="21780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254FE47-DFC0-C541-B7DB-E4EFFF8DA3E7}"/>
                  </a:ext>
                </a:extLst>
              </p14:cNvPr>
              <p14:cNvContentPartPr/>
              <p14:nvPr/>
            </p14:nvContentPartPr>
            <p14:xfrm>
              <a:off x="5075428" y="4649566"/>
              <a:ext cx="11880" cy="1990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254FE47-DFC0-C541-B7DB-E4EFFF8DA3E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059948" y="4634086"/>
                <a:ext cx="42480" cy="22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E0A95CB9-4C74-A34D-A8CD-FBCEE1DC7713}"/>
              </a:ext>
            </a:extLst>
          </p:cNvPr>
          <p:cNvGrpSpPr/>
          <p:nvPr/>
        </p:nvGrpSpPr>
        <p:grpSpPr>
          <a:xfrm>
            <a:off x="5367388" y="4573606"/>
            <a:ext cx="1121760" cy="494280"/>
            <a:chOff x="5367388" y="4573606"/>
            <a:chExt cx="1121760" cy="49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EC0BE02-1D50-0442-B8AB-53C1B93F72A3}"/>
                    </a:ext>
                  </a:extLst>
                </p14:cNvPr>
                <p14:cNvContentPartPr/>
                <p14:nvPr/>
              </p14:nvContentPartPr>
              <p14:xfrm>
                <a:off x="5367388" y="4638406"/>
                <a:ext cx="58680" cy="303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EC0BE02-1D50-0442-B8AB-53C1B93F72A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351908" y="4622908"/>
                  <a:ext cx="89280" cy="3341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23CA7C4-03F2-B94F-BE44-AB14617463D8}"/>
                    </a:ext>
                  </a:extLst>
                </p14:cNvPr>
                <p14:cNvContentPartPr/>
                <p14:nvPr/>
              </p14:nvContentPartPr>
              <p14:xfrm>
                <a:off x="5571868" y="4620406"/>
                <a:ext cx="239760" cy="333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23CA7C4-03F2-B94F-BE44-AB14617463D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556388" y="4604926"/>
                  <a:ext cx="2703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2EC4A2D-08D1-DC4F-9877-CF8B3E8660DF}"/>
                    </a:ext>
                  </a:extLst>
                </p14:cNvPr>
                <p14:cNvContentPartPr/>
                <p14:nvPr/>
              </p14:nvContentPartPr>
              <p14:xfrm>
                <a:off x="5851948" y="4923886"/>
                <a:ext cx="18000" cy="134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2EC4A2D-08D1-DC4F-9877-CF8B3E8660D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836152" y="4908406"/>
                  <a:ext cx="49224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481A484-8224-5B4F-A5FE-FA71A0997164}"/>
                    </a:ext>
                  </a:extLst>
                </p14:cNvPr>
                <p14:cNvContentPartPr/>
                <p14:nvPr/>
              </p14:nvContentPartPr>
              <p14:xfrm>
                <a:off x="5922148" y="4719406"/>
                <a:ext cx="123120" cy="47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481A484-8224-5B4F-A5FE-FA71A099716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906668" y="4703926"/>
                  <a:ext cx="1537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C462C57-6492-0848-8341-B78DFC68E972}"/>
                    </a:ext>
                  </a:extLst>
                </p14:cNvPr>
                <p14:cNvContentPartPr/>
                <p14:nvPr/>
              </p14:nvContentPartPr>
              <p14:xfrm>
                <a:off x="6132388" y="4655326"/>
                <a:ext cx="192960" cy="257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C462C57-6492-0848-8341-B78DFC68E97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116937" y="4639824"/>
                  <a:ext cx="223503" cy="2880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9C2E59D-AEB8-3442-A792-59B8BB8709B0}"/>
                    </a:ext>
                  </a:extLst>
                </p14:cNvPr>
                <p14:cNvContentPartPr/>
                <p14:nvPr/>
              </p14:nvContentPartPr>
              <p14:xfrm>
                <a:off x="6366028" y="4930006"/>
                <a:ext cx="11880" cy="137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9C2E59D-AEB8-3442-A792-59B8BB8709B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351003" y="4914526"/>
                  <a:ext cx="415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A5389DF-CA92-2B48-90A9-67235651F461}"/>
                    </a:ext>
                  </a:extLst>
                </p14:cNvPr>
                <p14:cNvContentPartPr/>
                <p14:nvPr/>
              </p14:nvContentPartPr>
              <p14:xfrm>
                <a:off x="6459628" y="4573606"/>
                <a:ext cx="29520" cy="368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A5389DF-CA92-2B48-90A9-67235651F46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444148" y="4558126"/>
                  <a:ext cx="60120" cy="39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09C8BC7-5ABA-B442-96C0-B0E676643B33}"/>
              </a:ext>
            </a:extLst>
          </p:cNvPr>
          <p:cNvGrpSpPr/>
          <p:nvPr/>
        </p:nvGrpSpPr>
        <p:grpSpPr>
          <a:xfrm>
            <a:off x="8334148" y="3966286"/>
            <a:ext cx="590400" cy="461520"/>
            <a:chOff x="8334148" y="3966286"/>
            <a:chExt cx="590400" cy="461520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AE3EB28-1C64-2749-B2AB-0A7168834384}"/>
                </a:ext>
              </a:extLst>
            </p:cNvPr>
            <p:cNvGrpSpPr/>
            <p:nvPr/>
          </p:nvGrpSpPr>
          <p:grpSpPr>
            <a:xfrm>
              <a:off x="8334148" y="3966286"/>
              <a:ext cx="590400" cy="461520"/>
              <a:chOff x="8334148" y="3966286"/>
              <a:chExt cx="590400" cy="461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F3A7FFB7-4931-9B41-9F9B-4B0819E8FC83}"/>
                      </a:ext>
                    </a:extLst>
                  </p14:cNvPr>
                  <p14:cNvContentPartPr/>
                  <p14:nvPr/>
                </p14:nvContentPartPr>
                <p14:xfrm>
                  <a:off x="8334148" y="4071406"/>
                  <a:ext cx="228240" cy="31500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F3A7FFB7-4931-9B41-9F9B-4B0819E8FC83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8318668" y="4055926"/>
                    <a:ext cx="258840" cy="34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E045FAE6-B8C4-6B47-8D2F-3D2FB26C7ECE}"/>
                      </a:ext>
                    </a:extLst>
                  </p14:cNvPr>
                  <p14:cNvContentPartPr/>
                  <p14:nvPr/>
                </p14:nvContentPartPr>
                <p14:xfrm>
                  <a:off x="8608828" y="4339966"/>
                  <a:ext cx="158040" cy="8784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E045FAE6-B8C4-6B47-8D2F-3D2FB26C7ECE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8593348" y="4324549"/>
                    <a:ext cx="188640" cy="118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93757B7F-8D60-C447-B600-27FB8EEC9EEE}"/>
                      </a:ext>
                    </a:extLst>
                  </p14:cNvPr>
                  <p14:cNvContentPartPr/>
                  <p14:nvPr/>
                </p14:nvContentPartPr>
                <p14:xfrm>
                  <a:off x="8871628" y="3966286"/>
                  <a:ext cx="52920" cy="38016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93757B7F-8D60-C447-B600-27FB8EEC9EEE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8856148" y="3950806"/>
                    <a:ext cx="83520" cy="4107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17F466D-7802-BD4F-904B-49414CBE037C}"/>
              </a:ext>
            </a:extLst>
          </p:cNvPr>
          <p:cNvGrpSpPr/>
          <p:nvPr/>
        </p:nvGrpSpPr>
        <p:grpSpPr>
          <a:xfrm>
            <a:off x="6634588" y="3948646"/>
            <a:ext cx="4812840" cy="1139400"/>
            <a:chOff x="6634588" y="3948646"/>
            <a:chExt cx="4812840" cy="11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0664C7E-851F-CD43-9DCA-D784C20B4F8B}"/>
                    </a:ext>
                  </a:extLst>
                </p14:cNvPr>
                <p14:cNvContentPartPr/>
                <p14:nvPr/>
              </p14:nvContentPartPr>
              <p14:xfrm>
                <a:off x="6634588" y="4205686"/>
                <a:ext cx="286560" cy="41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0664C7E-851F-CD43-9DCA-D784C20B4F8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19108" y="4190206"/>
                  <a:ext cx="3171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2D35589-CFB3-C746-813B-A9B79D0EC60F}"/>
                    </a:ext>
                  </a:extLst>
                </p14:cNvPr>
                <p14:cNvContentPartPr/>
                <p14:nvPr/>
              </p14:nvContentPartPr>
              <p14:xfrm>
                <a:off x="6792268" y="4170406"/>
                <a:ext cx="11880" cy="199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2D35589-CFB3-C746-813B-A9B79D0EC60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76788" y="4154926"/>
                  <a:ext cx="424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CA8C1A2-2961-C745-BD08-3CD3713B6350}"/>
                    </a:ext>
                  </a:extLst>
                </p14:cNvPr>
                <p14:cNvContentPartPr/>
                <p14:nvPr/>
              </p14:nvContentPartPr>
              <p14:xfrm>
                <a:off x="7189348" y="4053766"/>
                <a:ext cx="18000" cy="192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CA8C1A2-2961-C745-BD08-3CD3713B635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173868" y="4038315"/>
                  <a:ext cx="48600" cy="2235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19224A0-D441-EB48-B2F3-F8F3AFD93F91}"/>
                    </a:ext>
                  </a:extLst>
                </p14:cNvPr>
                <p14:cNvContentPartPr/>
                <p14:nvPr/>
              </p14:nvContentPartPr>
              <p14:xfrm>
                <a:off x="7096828" y="4240606"/>
                <a:ext cx="338400" cy="52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19224A0-D441-EB48-B2F3-F8F3AFD93F9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081348" y="4225126"/>
                  <a:ext cx="3690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D72660C-5E0D-9F44-BC49-A76DEAA7A13A}"/>
                    </a:ext>
                  </a:extLst>
                </p14:cNvPr>
                <p14:cNvContentPartPr/>
                <p14:nvPr/>
              </p14:nvContentPartPr>
              <p14:xfrm>
                <a:off x="7119508" y="4480006"/>
                <a:ext cx="175680" cy="239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D72660C-5E0D-9F44-BC49-A76DEAA7A13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104028" y="4464526"/>
                  <a:ext cx="2062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CF376FD-FB39-5948-84A0-EC80E48997AC}"/>
                    </a:ext>
                  </a:extLst>
                </p14:cNvPr>
                <p14:cNvContentPartPr/>
                <p14:nvPr/>
              </p14:nvContentPartPr>
              <p14:xfrm>
                <a:off x="7288708" y="4427446"/>
                <a:ext cx="181440" cy="1314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CF376FD-FB39-5948-84A0-EC80E48997A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273228" y="4411966"/>
                  <a:ext cx="212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BCB2E36-6A10-AD45-B8DC-3C01BE469266}"/>
                    </a:ext>
                  </a:extLst>
                </p14:cNvPr>
                <p14:cNvContentPartPr/>
                <p14:nvPr/>
              </p14:nvContentPartPr>
              <p14:xfrm>
                <a:off x="7586788" y="3972046"/>
                <a:ext cx="18000" cy="426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BCB2E36-6A10-AD45-B8DC-3C01BE46926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571308" y="3956579"/>
                  <a:ext cx="48600" cy="4571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75AB6EA-9081-1E45-9108-88EA92ABC3DE}"/>
                    </a:ext>
                  </a:extLst>
                </p14:cNvPr>
                <p14:cNvContentPartPr/>
                <p14:nvPr/>
              </p14:nvContentPartPr>
              <p14:xfrm>
                <a:off x="7750228" y="3948646"/>
                <a:ext cx="123120" cy="403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75AB6EA-9081-1E45-9108-88EA92ABC3D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734748" y="3933180"/>
                  <a:ext cx="153720" cy="4337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DB4667B-4012-BF43-A364-9EC7D40BFD3E}"/>
                    </a:ext>
                  </a:extLst>
                </p14:cNvPr>
                <p14:cNvContentPartPr/>
                <p14:nvPr/>
              </p14:nvContentPartPr>
              <p14:xfrm>
                <a:off x="7949308" y="4328806"/>
                <a:ext cx="128160" cy="110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DB4667B-4012-BF43-A364-9EC7D40BFD3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933828" y="4313326"/>
                  <a:ext cx="1587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52D357F-DD80-0C49-8A8D-9C023A75B380}"/>
                    </a:ext>
                  </a:extLst>
                </p14:cNvPr>
                <p14:cNvContentPartPr/>
                <p14:nvPr/>
              </p14:nvContentPartPr>
              <p14:xfrm>
                <a:off x="8071348" y="4176526"/>
                <a:ext cx="87840" cy="61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52D357F-DD80-0C49-8A8D-9C023A75B38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055868" y="4161046"/>
                  <a:ext cx="1184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AF2F48B-F990-3642-9EB6-3927F9487E80}"/>
                    </a:ext>
                  </a:extLst>
                </p14:cNvPr>
                <p14:cNvContentPartPr/>
                <p14:nvPr/>
              </p14:nvContentPartPr>
              <p14:xfrm>
                <a:off x="7580668" y="4427446"/>
                <a:ext cx="1411920" cy="105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AF2F48B-F990-3642-9EB6-3927F9487E8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565188" y="4411966"/>
                  <a:ext cx="14425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8533BD5-ABB7-F945-AD94-DC5B8CD48B22}"/>
                    </a:ext>
                  </a:extLst>
                </p14:cNvPr>
                <p14:cNvContentPartPr/>
                <p14:nvPr/>
              </p14:nvContentPartPr>
              <p14:xfrm>
                <a:off x="7750228" y="4661086"/>
                <a:ext cx="47160" cy="186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8533BD5-ABB7-F945-AD94-DC5B8CD48B2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734748" y="4645606"/>
                  <a:ext cx="777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C5FE436-99B9-CB43-94FF-20F7C0425E9A}"/>
                    </a:ext>
                  </a:extLst>
                </p14:cNvPr>
                <p14:cNvContentPartPr/>
                <p14:nvPr/>
              </p14:nvContentPartPr>
              <p14:xfrm>
                <a:off x="7814308" y="4725526"/>
                <a:ext cx="181440" cy="23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C5FE436-99B9-CB43-94FF-20F7C0425E9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798828" y="4710046"/>
                  <a:ext cx="2120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CCB846F-148A-4D45-A24B-E32DE63336CD}"/>
                    </a:ext>
                  </a:extLst>
                </p14:cNvPr>
                <p14:cNvContentPartPr/>
                <p14:nvPr/>
              </p14:nvContentPartPr>
              <p14:xfrm>
                <a:off x="7907908" y="4666846"/>
                <a:ext cx="41400" cy="199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CCB846F-148A-4D45-A24B-E32DE63336C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892292" y="4651366"/>
                  <a:ext cx="72268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F887669-7406-7B48-BE81-60A8B9203857}"/>
                    </a:ext>
                  </a:extLst>
                </p14:cNvPr>
                <p14:cNvContentPartPr/>
                <p14:nvPr/>
              </p14:nvContentPartPr>
              <p14:xfrm>
                <a:off x="8205628" y="4603486"/>
                <a:ext cx="29520" cy="2156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F887669-7406-7B48-BE81-60A8B920385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190148" y="4588032"/>
                  <a:ext cx="60120" cy="2461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550238-2CCB-824C-8204-9100F0655796}"/>
                    </a:ext>
                  </a:extLst>
                </p14:cNvPr>
                <p14:cNvContentPartPr/>
                <p14:nvPr/>
              </p14:nvContentPartPr>
              <p14:xfrm>
                <a:off x="8328388" y="4597006"/>
                <a:ext cx="175680" cy="3099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550238-2CCB-824C-8204-9100F065579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312876" y="4581526"/>
                  <a:ext cx="206343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75438BA-2751-774B-80A4-7628F8B10201}"/>
                    </a:ext>
                  </a:extLst>
                </p14:cNvPr>
                <p14:cNvContentPartPr/>
                <p14:nvPr/>
              </p14:nvContentPartPr>
              <p14:xfrm>
                <a:off x="8527828" y="4865566"/>
                <a:ext cx="133920" cy="820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75438BA-2751-774B-80A4-7628F8B1020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512348" y="4850086"/>
                  <a:ext cx="1645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6034892-B15E-F646-9A77-B7A78EE97B54}"/>
                    </a:ext>
                  </a:extLst>
                </p14:cNvPr>
                <p14:cNvContentPartPr/>
                <p14:nvPr/>
              </p14:nvContentPartPr>
              <p14:xfrm>
                <a:off x="8643748" y="4707886"/>
                <a:ext cx="123120" cy="180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6034892-B15E-F646-9A77-B7A78EE97B5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628223" y="4692090"/>
                  <a:ext cx="153810" cy="492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9AA6DDB-7797-2D41-B7CB-800C902B788B}"/>
                    </a:ext>
                  </a:extLst>
                </p14:cNvPr>
                <p14:cNvContentPartPr/>
                <p14:nvPr/>
              </p14:nvContentPartPr>
              <p14:xfrm>
                <a:off x="8918428" y="4632646"/>
                <a:ext cx="199080" cy="3092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9AA6DDB-7797-2D41-B7CB-800C902B788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902948" y="4617166"/>
                  <a:ext cx="2296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08E973B-020F-DF42-A26B-B6BE2F9E9341}"/>
                    </a:ext>
                  </a:extLst>
                </p14:cNvPr>
                <p14:cNvContentPartPr/>
                <p14:nvPr/>
              </p14:nvContentPartPr>
              <p14:xfrm>
                <a:off x="9114268" y="4906606"/>
                <a:ext cx="119880" cy="87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08E973B-020F-DF42-A26B-B6BE2F9E934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098741" y="4891126"/>
                  <a:ext cx="150572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A55EAA0-7C8E-A54F-B853-800C8427FA33}"/>
                    </a:ext>
                  </a:extLst>
                </p14:cNvPr>
                <p14:cNvContentPartPr/>
                <p14:nvPr/>
              </p14:nvContentPartPr>
              <p14:xfrm>
                <a:off x="9286348" y="4631926"/>
                <a:ext cx="23760" cy="2750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A55EAA0-7C8E-A54F-B853-800C8427FA3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270868" y="4616426"/>
                  <a:ext cx="54360" cy="30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63825C2-A05C-B840-8762-D31A3AE42879}"/>
                    </a:ext>
                  </a:extLst>
                </p14:cNvPr>
                <p14:cNvContentPartPr/>
                <p14:nvPr/>
              </p14:nvContentPartPr>
              <p14:xfrm>
                <a:off x="9245308" y="4281646"/>
                <a:ext cx="134640" cy="237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63825C2-A05C-B840-8762-D31A3AE4287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229828" y="4266166"/>
                  <a:ext cx="1652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C15F174-2453-4A4D-938F-FA119648CFAC}"/>
                    </a:ext>
                  </a:extLst>
                </p14:cNvPr>
                <p14:cNvContentPartPr/>
                <p14:nvPr/>
              </p14:nvContentPartPr>
              <p14:xfrm>
                <a:off x="9309748" y="4240606"/>
                <a:ext cx="18000" cy="187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C15F174-2453-4A4D-938F-FA119648CFA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294268" y="4225126"/>
                  <a:ext cx="486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C7037EF-0249-EA49-8954-57511E925785}"/>
                    </a:ext>
                  </a:extLst>
                </p14:cNvPr>
                <p14:cNvContentPartPr/>
                <p14:nvPr/>
              </p14:nvContentPartPr>
              <p14:xfrm>
                <a:off x="9654268" y="4071406"/>
                <a:ext cx="29520" cy="146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C7037EF-0249-EA49-8954-57511E92578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638975" y="4055926"/>
                  <a:ext cx="59751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D0A0281-4A82-7640-A6BA-3DE55138A784}"/>
                    </a:ext>
                  </a:extLst>
                </p14:cNvPr>
                <p14:cNvContentPartPr/>
                <p14:nvPr/>
              </p14:nvContentPartPr>
              <p14:xfrm>
                <a:off x="9554908" y="4269766"/>
                <a:ext cx="187200" cy="23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D0A0281-4A82-7640-A6BA-3DE55138A78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539428" y="4254286"/>
                  <a:ext cx="2178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7DC214C-9D71-6142-9D7A-6BFB564F759B}"/>
                    </a:ext>
                  </a:extLst>
                </p14:cNvPr>
                <p14:cNvContentPartPr/>
                <p14:nvPr/>
              </p14:nvContentPartPr>
              <p14:xfrm>
                <a:off x="9566788" y="4491886"/>
                <a:ext cx="140400" cy="146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7DC214C-9D71-6142-9D7A-6BFB564F759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551308" y="4476406"/>
                  <a:ext cx="1710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AA14DBD-7820-D14F-BC72-B67DB4D1C286}"/>
                    </a:ext>
                  </a:extLst>
                </p14:cNvPr>
                <p14:cNvContentPartPr/>
                <p14:nvPr/>
              </p14:nvContentPartPr>
              <p14:xfrm>
                <a:off x="9712588" y="4415926"/>
                <a:ext cx="76320" cy="1580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AA14DBD-7820-D14F-BC72-B67DB4D1C28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697108" y="4400446"/>
                  <a:ext cx="1069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828AAB0-03CB-7846-9AF5-300BD795068B}"/>
                    </a:ext>
                  </a:extLst>
                </p14:cNvPr>
                <p14:cNvContentPartPr/>
                <p14:nvPr/>
              </p14:nvContentPartPr>
              <p14:xfrm>
                <a:off x="9928588" y="3954406"/>
                <a:ext cx="29520" cy="4492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828AAB0-03CB-7846-9AF5-300BD79506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913108" y="3938926"/>
                  <a:ext cx="6012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9F8451F-5318-1D44-BBBB-5552F947C396}"/>
                    </a:ext>
                  </a:extLst>
                </p14:cNvPr>
                <p14:cNvContentPartPr/>
                <p14:nvPr/>
              </p14:nvContentPartPr>
              <p14:xfrm>
                <a:off x="10033708" y="3948646"/>
                <a:ext cx="192960" cy="3740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9F8451F-5318-1D44-BBBB-5552F947C39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018228" y="3933181"/>
                  <a:ext cx="223560" cy="404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73E30E1-6662-AC45-BCC0-674422C8524C}"/>
                    </a:ext>
                  </a:extLst>
                </p14:cNvPr>
                <p14:cNvContentPartPr/>
                <p14:nvPr/>
              </p14:nvContentPartPr>
              <p14:xfrm>
                <a:off x="10203988" y="4316566"/>
                <a:ext cx="116640" cy="116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73E30E1-6662-AC45-BCC0-674422C8524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188508" y="4301038"/>
                  <a:ext cx="147240" cy="1473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A0B9E08-BBC8-5646-B537-ACC38FEF3A68}"/>
                    </a:ext>
                  </a:extLst>
                </p14:cNvPr>
                <p14:cNvContentPartPr/>
                <p14:nvPr/>
              </p14:nvContentPartPr>
              <p14:xfrm>
                <a:off x="10343308" y="4112086"/>
                <a:ext cx="163800" cy="29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A0B9E08-BBC8-5646-B537-ACC38FEF3A6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327828" y="4096606"/>
                  <a:ext cx="1944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937B1C4-D89F-4B48-871C-03FF744989FC}"/>
                    </a:ext>
                  </a:extLst>
                </p14:cNvPr>
                <p14:cNvContentPartPr/>
                <p14:nvPr/>
              </p14:nvContentPartPr>
              <p14:xfrm>
                <a:off x="10600348" y="4042246"/>
                <a:ext cx="187200" cy="3214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937B1C4-D89F-4B48-871C-03FF744989F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584868" y="4026766"/>
                  <a:ext cx="2178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3C34E29-F16C-F840-A9F4-E328733C97B8}"/>
                    </a:ext>
                  </a:extLst>
                </p14:cNvPr>
                <p14:cNvContentPartPr/>
                <p14:nvPr/>
              </p14:nvContentPartPr>
              <p14:xfrm>
                <a:off x="10816348" y="4322326"/>
                <a:ext cx="140400" cy="1231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3C34E29-F16C-F840-A9F4-E328733C97B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800868" y="4306801"/>
                  <a:ext cx="171000" cy="1538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3B90AD5-2BC8-A647-817C-A7D544ACBC3F}"/>
                    </a:ext>
                  </a:extLst>
                </p14:cNvPr>
                <p14:cNvContentPartPr/>
                <p14:nvPr/>
              </p14:nvContentPartPr>
              <p14:xfrm>
                <a:off x="10985908" y="3995446"/>
                <a:ext cx="29520" cy="3740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3B90AD5-2BC8-A647-817C-A7D544ACBC3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970615" y="3979981"/>
                  <a:ext cx="59751" cy="404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5901FDF-B65D-0F4F-A7DB-468C1BFE3AEC}"/>
                    </a:ext>
                  </a:extLst>
                </p14:cNvPr>
                <p14:cNvContentPartPr/>
                <p14:nvPr/>
              </p14:nvContentPartPr>
              <p14:xfrm>
                <a:off x="9934708" y="4497646"/>
                <a:ext cx="1171800" cy="471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5901FDF-B65D-0F4F-A7DB-468C1BFE3AE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919228" y="4482166"/>
                  <a:ext cx="12024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00E20E6-DB63-3F45-832A-26A6A6D597D0}"/>
                    </a:ext>
                  </a:extLst>
                </p14:cNvPr>
                <p14:cNvContentPartPr/>
                <p14:nvPr/>
              </p14:nvContentPartPr>
              <p14:xfrm>
                <a:off x="10022188" y="4678726"/>
                <a:ext cx="29520" cy="2034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00E20E6-DB63-3F45-832A-26A6A6D597D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0006895" y="4663273"/>
                  <a:ext cx="59751" cy="2339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9E89F49-44FE-7E43-B200-D9DC46F22BF0}"/>
                    </a:ext>
                  </a:extLst>
                </p14:cNvPr>
                <p14:cNvContentPartPr/>
                <p14:nvPr/>
              </p14:nvContentPartPr>
              <p14:xfrm>
                <a:off x="10109668" y="4771966"/>
                <a:ext cx="175680" cy="35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9E89F49-44FE-7E43-B200-D9DC46F22BF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094188" y="4756486"/>
                  <a:ext cx="2062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8CBA392-C80F-4C4A-9668-584282B9ED6C}"/>
                    </a:ext>
                  </a:extLst>
                </p14:cNvPr>
                <p14:cNvContentPartPr/>
                <p14:nvPr/>
              </p14:nvContentPartPr>
              <p14:xfrm>
                <a:off x="10220908" y="4672966"/>
                <a:ext cx="29520" cy="1814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8CBA392-C80F-4C4A-9668-584282B9ED6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205428" y="4657486"/>
                  <a:ext cx="601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47FCDB6-45D2-CF4B-8EB2-B722A356636B}"/>
                    </a:ext>
                  </a:extLst>
                </p14:cNvPr>
                <p14:cNvContentPartPr/>
                <p14:nvPr/>
              </p14:nvContentPartPr>
              <p14:xfrm>
                <a:off x="10454548" y="4637686"/>
                <a:ext cx="29520" cy="216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47FCDB6-45D2-CF4B-8EB2-B722A356636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439068" y="4622206"/>
                  <a:ext cx="601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2B4C6A5-AD30-FA45-98DF-622C702852D0}"/>
                    </a:ext>
                  </a:extLst>
                </p14:cNvPr>
                <p14:cNvContentPartPr/>
                <p14:nvPr/>
              </p14:nvContentPartPr>
              <p14:xfrm>
                <a:off x="10536268" y="4626166"/>
                <a:ext cx="216360" cy="315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2B4C6A5-AD30-FA45-98DF-622C702852D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520788" y="4610704"/>
                  <a:ext cx="246960" cy="3455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CC396B1-2AE6-3941-9A3F-20FE1A225E47}"/>
                    </a:ext>
                  </a:extLst>
                </p14:cNvPr>
                <p14:cNvContentPartPr/>
                <p14:nvPr/>
              </p14:nvContentPartPr>
              <p14:xfrm>
                <a:off x="10746508" y="4930006"/>
                <a:ext cx="105480" cy="140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CC396B1-2AE6-3941-9A3F-20FE1A225E4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731028" y="4914526"/>
                  <a:ext cx="1360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09AB62F-859B-F549-8009-0BE169423936}"/>
                    </a:ext>
                  </a:extLst>
                </p14:cNvPr>
                <p14:cNvContentPartPr/>
                <p14:nvPr/>
              </p14:nvContentPartPr>
              <p14:xfrm>
                <a:off x="10857388" y="4760446"/>
                <a:ext cx="169560" cy="47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09AB62F-859B-F549-8009-0BE16942393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841941" y="4744847"/>
                  <a:ext cx="200095" cy="779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CC8CE8B-A7B1-4A4C-AB61-71C07DF31E6A}"/>
                    </a:ext>
                  </a:extLst>
                </p14:cNvPr>
                <p14:cNvContentPartPr/>
                <p14:nvPr/>
              </p14:nvContentPartPr>
              <p14:xfrm>
                <a:off x="11027308" y="4696366"/>
                <a:ext cx="192600" cy="2689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CC8CE8B-A7B1-4A4C-AB61-71C07DF31E6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1011799" y="4680886"/>
                  <a:ext cx="223257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E5B33DA-554E-8140-AE7A-BB9AFBCDDC7A}"/>
                    </a:ext>
                  </a:extLst>
                </p14:cNvPr>
                <p14:cNvContentPartPr/>
                <p14:nvPr/>
              </p14:nvContentPartPr>
              <p14:xfrm>
                <a:off x="11190388" y="4959166"/>
                <a:ext cx="111240" cy="1288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E5B33DA-554E-8140-AE7A-BB9AFBCDDC7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1174908" y="4943686"/>
                  <a:ext cx="1418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01AE882-9487-CD48-A6E0-7CAD15928E50}"/>
                    </a:ext>
                  </a:extLst>
                </p14:cNvPr>
                <p14:cNvContentPartPr/>
                <p14:nvPr/>
              </p14:nvContentPartPr>
              <p14:xfrm>
                <a:off x="11417908" y="4649566"/>
                <a:ext cx="29520" cy="245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01AE882-9487-CD48-A6E0-7CAD15928E5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402428" y="4634109"/>
                  <a:ext cx="60120" cy="27607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2EB300F7-EB59-374C-83A6-DA84525EC642}"/>
                  </a:ext>
                </a:extLst>
              </p14:cNvPr>
              <p14:cNvContentPartPr/>
              <p14:nvPr/>
            </p14:nvContentPartPr>
            <p14:xfrm>
              <a:off x="9087628" y="5303686"/>
              <a:ext cx="105480" cy="295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2EB300F7-EB59-374C-83A6-DA84525EC642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9072148" y="5288206"/>
                <a:ext cx="13608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01AED47-D165-7640-AEAB-AB9E17988742}"/>
                  </a:ext>
                </a:extLst>
              </p14:cNvPr>
              <p14:cNvContentPartPr/>
              <p14:nvPr/>
            </p14:nvContentPartPr>
            <p14:xfrm>
              <a:off x="9406228" y="5274526"/>
              <a:ext cx="96480" cy="118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01AED47-D165-7640-AEAB-AB9E17988742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9390748" y="5259501"/>
                <a:ext cx="127080" cy="41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2DC674B1-C44D-3C43-9529-40B000F655E1}"/>
                  </a:ext>
                </a:extLst>
              </p14:cNvPr>
              <p14:cNvContentPartPr/>
              <p14:nvPr/>
            </p14:nvContentPartPr>
            <p14:xfrm>
              <a:off x="9724828" y="5274526"/>
              <a:ext cx="87480" cy="118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2DC674B1-C44D-3C43-9529-40B000F655E1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9709284" y="5259501"/>
                <a:ext cx="118206" cy="41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FBBECC1-4771-DE4B-A9C0-57EE9475F5E1}"/>
                  </a:ext>
                </a:extLst>
              </p14:cNvPr>
              <p14:cNvContentPartPr/>
              <p14:nvPr/>
            </p14:nvContentPartPr>
            <p14:xfrm>
              <a:off x="10179868" y="5256886"/>
              <a:ext cx="52920" cy="3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FBBECC1-4771-DE4B-A9C0-57EE9475F5E1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10164388" y="5241406"/>
                <a:ext cx="8352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EB0F926B-678C-1D4B-B6CA-6FF4BEB8CB02}"/>
                  </a:ext>
                </a:extLst>
              </p14:cNvPr>
              <p14:cNvContentPartPr/>
              <p14:nvPr/>
            </p14:nvContentPartPr>
            <p14:xfrm>
              <a:off x="10664788" y="5292526"/>
              <a:ext cx="18000" cy="54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EB0F926B-678C-1D4B-B6CA-6FF4BEB8CB02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10649308" y="5277046"/>
                <a:ext cx="486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18AFC37-C766-1645-AC6D-E6A5116DB058}"/>
              </a:ext>
            </a:extLst>
          </p:cNvPr>
          <p:cNvGrpSpPr/>
          <p:nvPr/>
        </p:nvGrpSpPr>
        <p:grpSpPr>
          <a:xfrm>
            <a:off x="1121781" y="5485763"/>
            <a:ext cx="1782360" cy="793440"/>
            <a:chOff x="1121781" y="5485763"/>
            <a:chExt cx="1782360" cy="79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A949D4F-FCB9-B44F-94CE-7B6E3263CB7E}"/>
                    </a:ext>
                  </a:extLst>
                </p14:cNvPr>
                <p14:cNvContentPartPr/>
                <p14:nvPr/>
              </p14:nvContentPartPr>
              <p14:xfrm>
                <a:off x="1121781" y="5485763"/>
                <a:ext cx="317880" cy="5590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A949D4F-FCB9-B44F-94CE-7B6E3263CB7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06301" y="5470273"/>
                  <a:ext cx="348480" cy="5897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8E11553-6DDE-6647-926A-8BA576CE5F90}"/>
                    </a:ext>
                  </a:extLst>
                </p14:cNvPr>
                <p14:cNvContentPartPr/>
                <p14:nvPr/>
              </p14:nvContentPartPr>
              <p14:xfrm>
                <a:off x="1598061" y="5636243"/>
                <a:ext cx="151560" cy="378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8E11553-6DDE-6647-926A-8BA576CE5F9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582581" y="5620763"/>
                  <a:ext cx="18216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CB20CC4-CEFB-3848-93C4-D0574556EF32}"/>
                    </a:ext>
                  </a:extLst>
                </p14:cNvPr>
                <p14:cNvContentPartPr/>
                <p14:nvPr/>
              </p14:nvContentPartPr>
              <p14:xfrm>
                <a:off x="1839981" y="5666483"/>
                <a:ext cx="272520" cy="2725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CB20CC4-CEFB-3848-93C4-D0574556EF32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824501" y="5651003"/>
                  <a:ext cx="3031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C5A9A19-8824-6B4F-86D1-B527E907BC39}"/>
                    </a:ext>
                  </a:extLst>
                </p14:cNvPr>
                <p14:cNvContentPartPr/>
                <p14:nvPr/>
              </p14:nvContentPartPr>
              <p14:xfrm>
                <a:off x="2172261" y="5915963"/>
                <a:ext cx="89280" cy="1962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C5A9A19-8824-6B4F-86D1-B527E907BC3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156781" y="5900483"/>
                  <a:ext cx="1198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8647FA4-43E7-144C-8957-5B101BB1AB10}"/>
                    </a:ext>
                  </a:extLst>
                </p14:cNvPr>
                <p14:cNvContentPartPr/>
                <p14:nvPr/>
              </p14:nvContentPartPr>
              <p14:xfrm>
                <a:off x="2383941" y="5712563"/>
                <a:ext cx="227160" cy="5666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8647FA4-43E7-144C-8957-5B101BB1AB1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368461" y="5697073"/>
                  <a:ext cx="257760" cy="5972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4E26DA6-B9DF-C446-BC5C-05B14BEF5450}"/>
                    </a:ext>
                  </a:extLst>
                </p14:cNvPr>
                <p14:cNvContentPartPr/>
                <p14:nvPr/>
              </p14:nvContentPartPr>
              <p14:xfrm>
                <a:off x="2754381" y="5545523"/>
                <a:ext cx="149760" cy="5976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4E26DA6-B9DF-C446-BC5C-05B14BEF545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738901" y="5530043"/>
                  <a:ext cx="180360" cy="62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9F6D4E3-7D75-494A-AFE9-96EEACC74EFA}"/>
              </a:ext>
            </a:extLst>
          </p:cNvPr>
          <p:cNvGrpSpPr/>
          <p:nvPr/>
        </p:nvGrpSpPr>
        <p:grpSpPr>
          <a:xfrm>
            <a:off x="3139941" y="5696723"/>
            <a:ext cx="711000" cy="453960"/>
            <a:chOff x="3139941" y="5696723"/>
            <a:chExt cx="711000" cy="45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96DA1AD-DFC5-244B-9612-BD1CF48ED72F}"/>
                    </a:ext>
                  </a:extLst>
                </p14:cNvPr>
                <p14:cNvContentPartPr/>
                <p14:nvPr/>
              </p14:nvContentPartPr>
              <p14:xfrm>
                <a:off x="3139941" y="5719403"/>
                <a:ext cx="294480" cy="310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96DA1AD-DFC5-244B-9612-BD1CF48ED72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124442" y="5703923"/>
                  <a:ext cx="325117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D0C5A72-4B10-6C4E-84A9-70BD848DB81B}"/>
                    </a:ext>
                  </a:extLst>
                </p14:cNvPr>
                <p14:cNvContentPartPr/>
                <p14:nvPr/>
              </p14:nvContentPartPr>
              <p14:xfrm>
                <a:off x="3317421" y="5900843"/>
                <a:ext cx="186120" cy="2498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D0C5A72-4B10-6C4E-84A9-70BD848DB81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301941" y="5885363"/>
                  <a:ext cx="2167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E2EC6EF-1731-354E-A2AB-D101139A7FB6}"/>
                    </a:ext>
                  </a:extLst>
                </p14:cNvPr>
                <p14:cNvContentPartPr/>
                <p14:nvPr/>
              </p14:nvContentPartPr>
              <p14:xfrm>
                <a:off x="3676701" y="5696723"/>
                <a:ext cx="174240" cy="2498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E2EC6EF-1731-354E-A2AB-D101139A7FB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661221" y="5681243"/>
                  <a:ext cx="204840" cy="28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55FABCF1-3974-2A47-BDC0-3B7CAA3C39EE}"/>
                  </a:ext>
                </a:extLst>
              </p14:cNvPr>
              <p14:cNvContentPartPr/>
              <p14:nvPr/>
            </p14:nvContentPartPr>
            <p14:xfrm>
              <a:off x="4312461" y="5409443"/>
              <a:ext cx="256680" cy="8622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55FABCF1-3974-2A47-BDC0-3B7CAA3C39EE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4296981" y="5393963"/>
                <a:ext cx="287280" cy="89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1D5191B-DEC0-4449-9874-C1DCC601E599}"/>
              </a:ext>
            </a:extLst>
          </p:cNvPr>
          <p:cNvGrpSpPr/>
          <p:nvPr/>
        </p:nvGrpSpPr>
        <p:grpSpPr>
          <a:xfrm>
            <a:off x="4825821" y="5545523"/>
            <a:ext cx="937800" cy="310320"/>
            <a:chOff x="4825821" y="5545523"/>
            <a:chExt cx="937800" cy="31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B556171-95F6-FD4B-B38D-7BD3A121DE19}"/>
                    </a:ext>
                  </a:extLst>
                </p14:cNvPr>
                <p14:cNvContentPartPr/>
                <p14:nvPr/>
              </p14:nvContentPartPr>
              <p14:xfrm>
                <a:off x="4825821" y="5545523"/>
                <a:ext cx="831960" cy="2984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B556171-95F6-FD4B-B38D-7BD3A121DE1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810341" y="5530062"/>
                  <a:ext cx="862560" cy="3290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FD46FB5-685A-D64F-A8E8-D81DF30E99A1}"/>
                    </a:ext>
                  </a:extLst>
                </p14:cNvPr>
                <p14:cNvContentPartPr/>
                <p14:nvPr/>
              </p14:nvContentPartPr>
              <p14:xfrm>
                <a:off x="5649861" y="5719403"/>
                <a:ext cx="113760" cy="136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FD46FB5-685A-D64F-A8E8-D81DF30E99A1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634381" y="5703923"/>
                  <a:ext cx="14436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57CF805-1DAA-2249-A0EC-BCB2AF1C3554}"/>
              </a:ext>
            </a:extLst>
          </p:cNvPr>
          <p:cNvGrpSpPr/>
          <p:nvPr/>
        </p:nvGrpSpPr>
        <p:grpSpPr>
          <a:xfrm>
            <a:off x="6012741" y="5546243"/>
            <a:ext cx="1497240" cy="710280"/>
            <a:chOff x="6012741" y="5546243"/>
            <a:chExt cx="1497240" cy="71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F712335-0FC4-EF4A-A695-396FCF5E2642}"/>
                    </a:ext>
                  </a:extLst>
                </p14:cNvPr>
                <p14:cNvContentPartPr/>
                <p14:nvPr/>
              </p14:nvContentPartPr>
              <p14:xfrm>
                <a:off x="6012741" y="5546243"/>
                <a:ext cx="491760" cy="7102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F712335-0FC4-EF4A-A695-396FCF5E264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997261" y="5530755"/>
                  <a:ext cx="522360" cy="7408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DBA5621-8121-1B48-AD9C-10A15545B68D}"/>
                    </a:ext>
                  </a:extLst>
                </p14:cNvPr>
                <p14:cNvContentPartPr/>
                <p14:nvPr/>
              </p14:nvContentPartPr>
              <p14:xfrm>
                <a:off x="6693141" y="5696723"/>
                <a:ext cx="53280" cy="230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DBA5621-8121-1B48-AD9C-10A15545B68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677661" y="5681243"/>
                  <a:ext cx="838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C8EDCA6-0D2B-954B-9797-9DD3DCA9D8CA}"/>
                    </a:ext>
                  </a:extLst>
                </p14:cNvPr>
                <p14:cNvContentPartPr/>
                <p14:nvPr/>
              </p14:nvContentPartPr>
              <p14:xfrm>
                <a:off x="6730941" y="5658923"/>
                <a:ext cx="254160" cy="457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C8EDCA6-0D2B-954B-9797-9DD3DCA9D8C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715461" y="5643443"/>
                  <a:ext cx="2847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4B8501E-D292-D346-B7C0-D8B314B331D0}"/>
                    </a:ext>
                  </a:extLst>
                </p14:cNvPr>
                <p14:cNvContentPartPr/>
                <p14:nvPr/>
              </p14:nvContentPartPr>
              <p14:xfrm>
                <a:off x="6859461" y="5606003"/>
                <a:ext cx="30600" cy="2498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4B8501E-D292-D346-B7C0-D8B314B331D0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843981" y="5590523"/>
                  <a:ext cx="612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8BFB31F-A4E0-CE47-9630-1EAD4B237A7E}"/>
                    </a:ext>
                  </a:extLst>
                </p14:cNvPr>
                <p14:cNvContentPartPr/>
                <p14:nvPr/>
              </p14:nvContentPartPr>
              <p14:xfrm>
                <a:off x="7063581" y="5658923"/>
                <a:ext cx="446400" cy="1742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8BFB31F-A4E0-CE47-9630-1EAD4B237A7E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048101" y="5643443"/>
                  <a:ext cx="47700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95728A7-45D5-3644-8AFF-06B4D07A8874}"/>
              </a:ext>
            </a:extLst>
          </p:cNvPr>
          <p:cNvGrpSpPr/>
          <p:nvPr/>
        </p:nvGrpSpPr>
        <p:grpSpPr>
          <a:xfrm>
            <a:off x="7781421" y="5477483"/>
            <a:ext cx="1716480" cy="726120"/>
            <a:chOff x="7781421" y="5477483"/>
            <a:chExt cx="1716480" cy="72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FA29A05-74BA-B34B-A0F8-CA37081FBDB5}"/>
                    </a:ext>
                  </a:extLst>
                </p14:cNvPr>
                <p14:cNvContentPartPr/>
                <p14:nvPr/>
              </p14:nvContentPartPr>
              <p14:xfrm>
                <a:off x="7781421" y="5658923"/>
                <a:ext cx="204480" cy="2044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FA29A05-74BA-B34B-A0F8-CA37081FBDB5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765941" y="5643443"/>
                  <a:ext cx="2350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D232B35-84DE-4249-83FD-718A27A2F840}"/>
                    </a:ext>
                  </a:extLst>
                </p14:cNvPr>
                <p14:cNvContentPartPr/>
                <p14:nvPr/>
              </p14:nvContentPartPr>
              <p14:xfrm>
                <a:off x="8023341" y="5629403"/>
                <a:ext cx="461520" cy="2548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D232B35-84DE-4249-83FD-718A27A2F840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007861" y="5613923"/>
                  <a:ext cx="4921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4E9D717-F3F2-3744-94D5-343327D6FD4B}"/>
                    </a:ext>
                  </a:extLst>
                </p14:cNvPr>
                <p14:cNvContentPartPr/>
                <p14:nvPr/>
              </p14:nvContentPartPr>
              <p14:xfrm>
                <a:off x="8408901" y="5500163"/>
                <a:ext cx="60840" cy="306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4E9D717-F3F2-3744-94D5-343327D6FD4B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393421" y="5484683"/>
                  <a:ext cx="914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6C49EF0-E4EF-E643-95FF-9085EC386957}"/>
                    </a:ext>
                  </a:extLst>
                </p14:cNvPr>
                <p14:cNvContentPartPr/>
                <p14:nvPr/>
              </p14:nvContentPartPr>
              <p14:xfrm>
                <a:off x="8197221" y="5643803"/>
                <a:ext cx="196920" cy="306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6C49EF0-E4EF-E643-95FF-9085EC386957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181741" y="5628323"/>
                  <a:ext cx="2275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76862F2-BEC5-0A4C-ACD2-AA1214EAD165}"/>
                    </a:ext>
                  </a:extLst>
                </p14:cNvPr>
                <p14:cNvContentPartPr/>
                <p14:nvPr/>
              </p14:nvContentPartPr>
              <p14:xfrm>
                <a:off x="8590341" y="5606723"/>
                <a:ext cx="665640" cy="2340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76862F2-BEC5-0A4C-ACD2-AA1214EAD165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574861" y="5591219"/>
                  <a:ext cx="696240" cy="2646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7EABCE4-0F38-1B44-ADAB-6D8A077E0124}"/>
                    </a:ext>
                  </a:extLst>
                </p14:cNvPr>
                <p14:cNvContentPartPr/>
                <p14:nvPr/>
              </p14:nvContentPartPr>
              <p14:xfrm>
                <a:off x="9059061" y="5477483"/>
                <a:ext cx="7920" cy="306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7EABCE4-0F38-1B44-ADAB-6D8A077E0124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043581" y="5462003"/>
                  <a:ext cx="385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6105B70-9BFE-CB42-A231-4A3EC81BA409}"/>
                    </a:ext>
                  </a:extLst>
                </p14:cNvPr>
                <p14:cNvContentPartPr/>
                <p14:nvPr/>
              </p14:nvContentPartPr>
              <p14:xfrm>
                <a:off x="8696181" y="5613563"/>
                <a:ext cx="219600" cy="306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6105B70-9BFE-CB42-A231-4A3EC81BA409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680701" y="5598083"/>
                  <a:ext cx="2502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AE00B04-762D-FE49-972B-FB68BA4FB126}"/>
                    </a:ext>
                  </a:extLst>
                </p14:cNvPr>
                <p14:cNvContentPartPr/>
                <p14:nvPr/>
              </p14:nvContentPartPr>
              <p14:xfrm>
                <a:off x="9164901" y="5485043"/>
                <a:ext cx="333000" cy="7185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AE00B04-762D-FE49-972B-FB68BA4FB12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149421" y="5469563"/>
                  <a:ext cx="363600" cy="749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68828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5800D84-BF50-134B-B239-816E64A3B0BE}"/>
              </a:ext>
            </a:extLst>
          </p:cNvPr>
          <p:cNvGrpSpPr/>
          <p:nvPr/>
        </p:nvGrpSpPr>
        <p:grpSpPr>
          <a:xfrm>
            <a:off x="615261" y="250283"/>
            <a:ext cx="1670760" cy="669240"/>
            <a:chOff x="615261" y="250283"/>
            <a:chExt cx="1670760" cy="66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224F3DB-3ED7-B94E-A76B-4DD0143F6EC9}"/>
                    </a:ext>
                  </a:extLst>
                </p14:cNvPr>
                <p14:cNvContentPartPr/>
                <p14:nvPr/>
              </p14:nvContentPartPr>
              <p14:xfrm>
                <a:off x="615261" y="250283"/>
                <a:ext cx="393480" cy="494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224F3DB-3ED7-B94E-A76B-4DD0143F6EC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9781" y="234803"/>
                  <a:ext cx="42408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EB87E30-2314-2C42-A56B-2F67772B4AB7}"/>
                    </a:ext>
                  </a:extLst>
                </p14:cNvPr>
                <p14:cNvContentPartPr/>
                <p14:nvPr/>
              </p14:nvContentPartPr>
              <p14:xfrm>
                <a:off x="1129341" y="382403"/>
                <a:ext cx="98640" cy="331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EB87E30-2314-2C42-A56B-2F67772B4AB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13861" y="366940"/>
                  <a:ext cx="129240" cy="3617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090C993-2AD7-EF45-BB4B-2DB97386BE72}"/>
                    </a:ext>
                  </a:extLst>
                </p14:cNvPr>
                <p14:cNvContentPartPr/>
                <p14:nvPr/>
              </p14:nvContentPartPr>
              <p14:xfrm>
                <a:off x="1333461" y="443603"/>
                <a:ext cx="287640" cy="187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090C993-2AD7-EF45-BB4B-2DB97386BE7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17981" y="428123"/>
                  <a:ext cx="3182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97009C1-52E0-9047-87D4-CCA27AF35A0D}"/>
                    </a:ext>
                  </a:extLst>
                </p14:cNvPr>
                <p14:cNvContentPartPr/>
                <p14:nvPr/>
              </p14:nvContentPartPr>
              <p14:xfrm>
                <a:off x="1650981" y="556283"/>
                <a:ext cx="83520" cy="249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97009C1-52E0-9047-87D4-CCA27AF35A0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35501" y="540803"/>
                  <a:ext cx="1141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821195C-BB73-1342-93C5-2DF66399CB1E}"/>
                    </a:ext>
                  </a:extLst>
                </p14:cNvPr>
                <p14:cNvContentPartPr/>
                <p14:nvPr/>
              </p14:nvContentPartPr>
              <p14:xfrm>
                <a:off x="1855101" y="488243"/>
                <a:ext cx="234720" cy="431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821195C-BB73-1342-93C5-2DF66399CB1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39621" y="472763"/>
                  <a:ext cx="26532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51B0404-C29E-604D-9D53-E8500BD5D5D1}"/>
                    </a:ext>
                  </a:extLst>
                </p14:cNvPr>
                <p14:cNvContentPartPr/>
                <p14:nvPr/>
              </p14:nvContentPartPr>
              <p14:xfrm>
                <a:off x="2194941" y="337043"/>
                <a:ext cx="91080" cy="446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51B0404-C29E-604D-9D53-E8500BD5D5D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79461" y="321563"/>
                  <a:ext cx="121680" cy="47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75C6E6-C791-B241-A7BD-121B1E7EFB83}"/>
              </a:ext>
            </a:extLst>
          </p:cNvPr>
          <p:cNvGrpSpPr/>
          <p:nvPr/>
        </p:nvGrpSpPr>
        <p:grpSpPr>
          <a:xfrm>
            <a:off x="2542701" y="389963"/>
            <a:ext cx="680760" cy="272520"/>
            <a:chOff x="2542701" y="389963"/>
            <a:chExt cx="68076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49259BB-88D7-4A43-A9C5-F34FCB0BE812}"/>
                    </a:ext>
                  </a:extLst>
                </p14:cNvPr>
                <p14:cNvContentPartPr/>
                <p14:nvPr/>
              </p14:nvContentPartPr>
              <p14:xfrm>
                <a:off x="2542701" y="465563"/>
                <a:ext cx="257400" cy="4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49259BB-88D7-4A43-A9C5-F34FCB0BE81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27221" y="450083"/>
                  <a:ext cx="2880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E735E95-4476-0E4D-983C-B503403C1F04}"/>
                    </a:ext>
                  </a:extLst>
                </p14:cNvPr>
                <p14:cNvContentPartPr/>
                <p14:nvPr/>
              </p14:nvContentPartPr>
              <p14:xfrm>
                <a:off x="2566461" y="548723"/>
                <a:ext cx="196200" cy="60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E735E95-4476-0E4D-983C-B503403C1F0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50981" y="533243"/>
                  <a:ext cx="2268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B7DBD10-FE1D-2F40-8E4C-541E36BEDCBB}"/>
                    </a:ext>
                  </a:extLst>
                </p14:cNvPr>
                <p14:cNvContentPartPr/>
                <p14:nvPr/>
              </p14:nvContentPartPr>
              <p14:xfrm>
                <a:off x="2981181" y="389963"/>
                <a:ext cx="242280" cy="272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B7DBD10-FE1D-2F40-8E4C-541E36BEDCB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65701" y="374483"/>
                  <a:ext cx="272880" cy="30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2C1BBBC-4C2D-3244-921D-A111BF5619E2}"/>
              </a:ext>
            </a:extLst>
          </p:cNvPr>
          <p:cNvGrpSpPr/>
          <p:nvPr/>
        </p:nvGrpSpPr>
        <p:grpSpPr>
          <a:xfrm>
            <a:off x="3609741" y="231203"/>
            <a:ext cx="762840" cy="650520"/>
            <a:chOff x="3609741" y="231203"/>
            <a:chExt cx="762840" cy="65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2C261D4-59EF-C44E-BD09-6158CEE446B8}"/>
                    </a:ext>
                  </a:extLst>
                </p14:cNvPr>
                <p14:cNvContentPartPr/>
                <p14:nvPr/>
              </p14:nvContentPartPr>
              <p14:xfrm>
                <a:off x="3865701" y="330203"/>
                <a:ext cx="506880" cy="551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2C261D4-59EF-C44E-BD09-6158CEE446B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50221" y="314713"/>
                  <a:ext cx="537480" cy="582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7E59B95-F887-C146-8BF2-EEF2C2126DF6}"/>
                    </a:ext>
                  </a:extLst>
                </p14:cNvPr>
                <p14:cNvContentPartPr/>
                <p14:nvPr/>
              </p14:nvContentPartPr>
              <p14:xfrm>
                <a:off x="3609741" y="231203"/>
                <a:ext cx="67680" cy="7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7E59B95-F887-C146-8BF2-EEF2C2126DF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94261" y="215723"/>
                  <a:ext cx="9828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215FBD4-82FA-4243-8236-BAE6667A4644}"/>
              </a:ext>
            </a:extLst>
          </p:cNvPr>
          <p:cNvGrpSpPr/>
          <p:nvPr/>
        </p:nvGrpSpPr>
        <p:grpSpPr>
          <a:xfrm>
            <a:off x="4822581" y="329483"/>
            <a:ext cx="1228320" cy="605160"/>
            <a:chOff x="4822581" y="329483"/>
            <a:chExt cx="1228320" cy="60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112033C-B7B4-BD4A-90CF-ADBEDD00A02A}"/>
                    </a:ext>
                  </a:extLst>
                </p14:cNvPr>
                <p14:cNvContentPartPr/>
                <p14:nvPr/>
              </p14:nvContentPartPr>
              <p14:xfrm>
                <a:off x="4878741" y="382403"/>
                <a:ext cx="23040" cy="38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112033C-B7B4-BD4A-90CF-ADBEDD00A02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63261" y="366923"/>
                  <a:ext cx="536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17843B8-D28D-D945-8A69-A5318B849190}"/>
                    </a:ext>
                  </a:extLst>
                </p14:cNvPr>
                <p14:cNvContentPartPr/>
                <p14:nvPr/>
              </p14:nvContentPartPr>
              <p14:xfrm>
                <a:off x="4822581" y="329483"/>
                <a:ext cx="404280" cy="227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17843B8-D28D-D945-8A69-A5318B84919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07101" y="314003"/>
                  <a:ext cx="4348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6F4065F-0645-6046-9822-7EC8E0AB8DB8}"/>
                    </a:ext>
                  </a:extLst>
                </p14:cNvPr>
                <p14:cNvContentPartPr/>
                <p14:nvPr/>
              </p14:nvContentPartPr>
              <p14:xfrm>
                <a:off x="5377701" y="405083"/>
                <a:ext cx="118080" cy="7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6F4065F-0645-6046-9822-7EC8E0AB8DB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62221" y="389603"/>
                  <a:ext cx="1486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DBEB355-F1A8-154A-A357-A9632D2F7F41}"/>
                    </a:ext>
                  </a:extLst>
                </p14:cNvPr>
                <p14:cNvContentPartPr/>
                <p14:nvPr/>
              </p14:nvContentPartPr>
              <p14:xfrm>
                <a:off x="5294541" y="473123"/>
                <a:ext cx="227160" cy="45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DBEB355-F1A8-154A-A357-A9632D2F7F4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79061" y="457643"/>
                  <a:ext cx="2577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AF291AB-D54F-5545-BEE1-37DBD7ACF798}"/>
                    </a:ext>
                  </a:extLst>
                </p14:cNvPr>
                <p14:cNvContentPartPr/>
                <p14:nvPr/>
              </p14:nvContentPartPr>
              <p14:xfrm>
                <a:off x="5733021" y="368003"/>
                <a:ext cx="317880" cy="566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AF291AB-D54F-5545-BEE1-37DBD7ACF79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17541" y="352513"/>
                  <a:ext cx="348480" cy="59725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E5CCA40-2EF3-3040-9E14-A686B684BE49}"/>
              </a:ext>
            </a:extLst>
          </p:cNvPr>
          <p:cNvGrpSpPr/>
          <p:nvPr/>
        </p:nvGrpSpPr>
        <p:grpSpPr>
          <a:xfrm>
            <a:off x="6685581" y="80003"/>
            <a:ext cx="4173120" cy="975600"/>
            <a:chOff x="6685581" y="80003"/>
            <a:chExt cx="4173120" cy="97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941870D-4893-444A-AB34-3165B286BC4E}"/>
                    </a:ext>
                  </a:extLst>
                </p14:cNvPr>
                <p14:cNvContentPartPr/>
                <p14:nvPr/>
              </p14:nvContentPartPr>
              <p14:xfrm>
                <a:off x="6685581" y="80003"/>
                <a:ext cx="333000" cy="975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941870D-4893-444A-AB34-3165B286BC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70101" y="64523"/>
                  <a:ext cx="363600" cy="10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604A8D4-31BA-9745-A507-A94FD5DA2306}"/>
                    </a:ext>
                  </a:extLst>
                </p14:cNvPr>
                <p14:cNvContentPartPr/>
                <p14:nvPr/>
              </p14:nvContentPartPr>
              <p14:xfrm>
                <a:off x="7010661" y="253883"/>
                <a:ext cx="121320" cy="307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604A8D4-31BA-9745-A507-A94FD5DA230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95181" y="238403"/>
                  <a:ext cx="1519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1ADEFDC-07BF-004E-80E7-2D131919859D}"/>
                    </a:ext>
                  </a:extLst>
                </p14:cNvPr>
                <p14:cNvContentPartPr/>
                <p14:nvPr/>
              </p14:nvContentPartPr>
              <p14:xfrm>
                <a:off x="7025781" y="247763"/>
                <a:ext cx="287640" cy="307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1ADEFDC-07BF-004E-80E7-2D131919859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010301" y="232283"/>
                  <a:ext cx="31824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B9C7E84-D196-E54E-93C7-7EE39E255E75}"/>
                    </a:ext>
                  </a:extLst>
                </p14:cNvPr>
                <p14:cNvContentPartPr/>
                <p14:nvPr/>
              </p14:nvContentPartPr>
              <p14:xfrm>
                <a:off x="7313061" y="436043"/>
                <a:ext cx="401040" cy="97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B9C7E84-D196-E54E-93C7-7EE39E255E7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97581" y="420506"/>
                  <a:ext cx="431640" cy="1286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B6815C5-397A-504B-9F15-C2FA72556626}"/>
                    </a:ext>
                  </a:extLst>
                </p14:cNvPr>
                <p14:cNvContentPartPr/>
                <p14:nvPr/>
              </p14:nvContentPartPr>
              <p14:xfrm>
                <a:off x="7766301" y="200963"/>
                <a:ext cx="1739160" cy="310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B6815C5-397A-504B-9F15-C2FA7255662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50821" y="185483"/>
                  <a:ext cx="17697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FB182BC-4F28-5C41-B811-5A026F8E6FDA}"/>
                    </a:ext>
                  </a:extLst>
                </p14:cNvPr>
                <p14:cNvContentPartPr/>
                <p14:nvPr/>
              </p14:nvContentPartPr>
              <p14:xfrm>
                <a:off x="9005421" y="170723"/>
                <a:ext cx="273240" cy="7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FB182BC-4F28-5C41-B811-5A026F8E6FD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989961" y="155243"/>
                  <a:ext cx="3038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2E8143B-BB2D-4F46-852A-BA5C24591DBE}"/>
                    </a:ext>
                  </a:extLst>
                </p14:cNvPr>
                <p14:cNvContentPartPr/>
                <p14:nvPr/>
              </p14:nvContentPartPr>
              <p14:xfrm>
                <a:off x="9603381" y="291683"/>
                <a:ext cx="136440" cy="249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2E8143B-BB2D-4F46-852A-BA5C24591DB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587901" y="276203"/>
                  <a:ext cx="1670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B36E6E1-1746-A149-9527-C39F700E2287}"/>
                    </a:ext>
                  </a:extLst>
                </p14:cNvPr>
                <p14:cNvContentPartPr/>
                <p14:nvPr/>
              </p14:nvContentPartPr>
              <p14:xfrm>
                <a:off x="10094781" y="148763"/>
                <a:ext cx="763920" cy="332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B36E6E1-1746-A149-9527-C39F700E228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079294" y="133266"/>
                  <a:ext cx="794534" cy="36291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622BFA2-2B7A-0742-8977-5E85F6C12079}"/>
              </a:ext>
            </a:extLst>
          </p:cNvPr>
          <p:cNvGrpSpPr/>
          <p:nvPr/>
        </p:nvGrpSpPr>
        <p:grpSpPr>
          <a:xfrm>
            <a:off x="7328181" y="752843"/>
            <a:ext cx="2653560" cy="567360"/>
            <a:chOff x="7328181" y="752843"/>
            <a:chExt cx="2653560" cy="56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5409D61-8B5E-C14B-9CB2-FE4FB70B0B79}"/>
                    </a:ext>
                  </a:extLst>
                </p14:cNvPr>
                <p14:cNvContentPartPr/>
                <p14:nvPr/>
              </p14:nvContentPartPr>
              <p14:xfrm>
                <a:off x="7328181" y="798203"/>
                <a:ext cx="552240" cy="325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5409D61-8B5E-C14B-9CB2-FE4FB70B0B7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12701" y="782723"/>
                  <a:ext cx="5828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E18FCD-4B9B-FC47-9CCF-C44E314E3566}"/>
                    </a:ext>
                  </a:extLst>
                </p14:cNvPr>
                <p14:cNvContentPartPr/>
                <p14:nvPr/>
              </p14:nvContentPartPr>
              <p14:xfrm>
                <a:off x="7955301" y="904043"/>
                <a:ext cx="1149480" cy="204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E18FCD-4B9B-FC47-9CCF-C44E314E356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939821" y="888563"/>
                  <a:ext cx="11800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1F69996-ABD6-7E41-813B-00A38A4D5D9D}"/>
                    </a:ext>
                  </a:extLst>
                </p14:cNvPr>
                <p14:cNvContentPartPr/>
                <p14:nvPr/>
              </p14:nvContentPartPr>
              <p14:xfrm>
                <a:off x="9482421" y="858683"/>
                <a:ext cx="181800" cy="212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1F69996-ABD6-7E41-813B-00A38A4D5D9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466941" y="843203"/>
                  <a:ext cx="2124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AD0EFCC-8997-B242-B548-4CECABF3AC86}"/>
                    </a:ext>
                  </a:extLst>
                </p14:cNvPr>
                <p14:cNvContentPartPr/>
                <p14:nvPr/>
              </p14:nvContentPartPr>
              <p14:xfrm>
                <a:off x="9716781" y="752843"/>
                <a:ext cx="264960" cy="567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AD0EFCC-8997-B242-B548-4CECABF3AC8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701301" y="737363"/>
                  <a:ext cx="295560" cy="59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68AC03D-5DB6-8C4F-9328-182ADECDDEBD}"/>
              </a:ext>
            </a:extLst>
          </p:cNvPr>
          <p:cNvGrpSpPr/>
          <p:nvPr/>
        </p:nvGrpSpPr>
        <p:grpSpPr>
          <a:xfrm>
            <a:off x="-151539" y="344603"/>
            <a:ext cx="487440" cy="673200"/>
            <a:chOff x="-151539" y="344603"/>
            <a:chExt cx="487440" cy="67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CDB2990-0276-AB48-B5AB-B458CADBC1CC}"/>
                    </a:ext>
                  </a:extLst>
                </p14:cNvPr>
                <p14:cNvContentPartPr/>
                <p14:nvPr/>
              </p14:nvContentPartPr>
              <p14:xfrm>
                <a:off x="48261" y="503363"/>
                <a:ext cx="219600" cy="264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CDB2990-0276-AB48-B5AB-B458CADBC1C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781" y="487883"/>
                  <a:ext cx="2502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7AE3915-F2C1-FE43-8158-3B2418B6B3B4}"/>
                    </a:ext>
                  </a:extLst>
                </p14:cNvPr>
                <p14:cNvContentPartPr/>
                <p14:nvPr/>
              </p14:nvContentPartPr>
              <p14:xfrm>
                <a:off x="-151539" y="344603"/>
                <a:ext cx="487440" cy="673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7AE3915-F2C1-FE43-8158-3B2418B6B3B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-167019" y="329123"/>
                  <a:ext cx="518040" cy="70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906EBBB-FE59-FB48-ABF8-68C2453E7AE1}"/>
              </a:ext>
            </a:extLst>
          </p:cNvPr>
          <p:cNvGrpSpPr/>
          <p:nvPr/>
        </p:nvGrpSpPr>
        <p:grpSpPr>
          <a:xfrm>
            <a:off x="50421" y="2143523"/>
            <a:ext cx="718200" cy="870120"/>
            <a:chOff x="50421" y="2143523"/>
            <a:chExt cx="718200" cy="87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6F515A-72D7-B642-8731-AF0CC0FF65F9}"/>
                    </a:ext>
                  </a:extLst>
                </p14:cNvPr>
                <p14:cNvContentPartPr/>
                <p14:nvPr/>
              </p14:nvContentPartPr>
              <p14:xfrm>
                <a:off x="246261" y="2409203"/>
                <a:ext cx="333000" cy="354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6F515A-72D7-B642-8731-AF0CC0FF65F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0781" y="2393723"/>
                  <a:ext cx="36360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AE7BDCD-6828-A744-86D7-84E617A1CADE}"/>
                    </a:ext>
                  </a:extLst>
                </p14:cNvPr>
                <p14:cNvContentPartPr/>
                <p14:nvPr/>
              </p14:nvContentPartPr>
              <p14:xfrm>
                <a:off x="50421" y="2143523"/>
                <a:ext cx="718200" cy="870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AE7BDCD-6828-A744-86D7-84E617A1CAD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4933" y="2128043"/>
                  <a:ext cx="748815" cy="90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3901882-845E-0A44-B5F0-87DA0AB25030}"/>
              </a:ext>
            </a:extLst>
          </p:cNvPr>
          <p:cNvGrpSpPr/>
          <p:nvPr/>
        </p:nvGrpSpPr>
        <p:grpSpPr>
          <a:xfrm>
            <a:off x="1342461" y="2242883"/>
            <a:ext cx="2600640" cy="808200"/>
            <a:chOff x="1342461" y="2242883"/>
            <a:chExt cx="2600640" cy="80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A5243AC-09E2-884C-8DC8-59172A7036D4}"/>
                    </a:ext>
                  </a:extLst>
                </p14:cNvPr>
                <p14:cNvContentPartPr/>
                <p14:nvPr/>
              </p14:nvContentPartPr>
              <p14:xfrm>
                <a:off x="1342461" y="2242883"/>
                <a:ext cx="355680" cy="4986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A5243AC-09E2-884C-8DC8-59172A7036D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326981" y="2227403"/>
                  <a:ext cx="38628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54A833C-9560-1844-9AFF-E3C13FD53B34}"/>
                    </a:ext>
                  </a:extLst>
                </p14:cNvPr>
                <p14:cNvContentPartPr/>
                <p14:nvPr/>
              </p14:nvContentPartPr>
              <p14:xfrm>
                <a:off x="1833861" y="2340083"/>
                <a:ext cx="128880" cy="393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54A833C-9560-1844-9AFF-E3C13FD53B3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818381" y="2324603"/>
                  <a:ext cx="1594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45127F-C2BF-F348-9D1D-A212FC28143C}"/>
                    </a:ext>
                  </a:extLst>
                </p14:cNvPr>
                <p14:cNvContentPartPr/>
                <p14:nvPr/>
              </p14:nvContentPartPr>
              <p14:xfrm>
                <a:off x="2046261" y="2438363"/>
                <a:ext cx="264240" cy="249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45127F-C2BF-F348-9D1D-A212FC28143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30760" y="2422883"/>
                  <a:ext cx="294882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379169F-6ED2-CD40-9316-8AA64C6ADEE8}"/>
                    </a:ext>
                  </a:extLst>
                </p14:cNvPr>
                <p14:cNvContentPartPr/>
                <p14:nvPr/>
              </p14:nvContentPartPr>
              <p14:xfrm>
                <a:off x="2494821" y="2657603"/>
                <a:ext cx="42480" cy="196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379169F-6ED2-CD40-9316-8AA64C6ADEE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79341" y="2642123"/>
                  <a:ext cx="730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E883BCE-CBAC-9D4B-A06F-2225C659DDA1}"/>
                    </a:ext>
                  </a:extLst>
                </p14:cNvPr>
                <p14:cNvContentPartPr/>
                <p14:nvPr/>
              </p14:nvContentPartPr>
              <p14:xfrm>
                <a:off x="2680581" y="2506403"/>
                <a:ext cx="401040" cy="544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E883BCE-CBAC-9D4B-A06F-2225C659DDA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65101" y="2490923"/>
                  <a:ext cx="43164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9010D4D-0176-8B47-9E9A-D978E003EEDD}"/>
                    </a:ext>
                  </a:extLst>
                </p14:cNvPr>
                <p14:cNvContentPartPr/>
                <p14:nvPr/>
              </p14:nvContentPartPr>
              <p14:xfrm>
                <a:off x="3232101" y="2430803"/>
                <a:ext cx="151560" cy="461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9010D4D-0176-8B47-9E9A-D978E003EED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16621" y="2415323"/>
                  <a:ext cx="18216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BE9FCE0-B39E-FB42-91EB-C7905FB1B1C5}"/>
                    </a:ext>
                  </a:extLst>
                </p14:cNvPr>
                <p14:cNvContentPartPr/>
                <p14:nvPr/>
              </p14:nvContentPartPr>
              <p14:xfrm>
                <a:off x="3572301" y="2559323"/>
                <a:ext cx="317880" cy="38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BE9FCE0-B39E-FB42-91EB-C7905FB1B1C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556821" y="2543843"/>
                  <a:ext cx="3484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34BAFA2-18AA-984D-9A4F-38DE2911E35F}"/>
                    </a:ext>
                  </a:extLst>
                </p14:cNvPr>
                <p14:cNvContentPartPr/>
                <p14:nvPr/>
              </p14:nvContentPartPr>
              <p14:xfrm>
                <a:off x="3617661" y="2672723"/>
                <a:ext cx="325440" cy="68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34BAFA2-18AA-984D-9A4F-38DE2911E35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02181" y="2657243"/>
                  <a:ext cx="35604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824AE6A-0381-4C41-AC01-3FFA75CA7A66}"/>
              </a:ext>
            </a:extLst>
          </p:cNvPr>
          <p:cNvGrpSpPr/>
          <p:nvPr/>
        </p:nvGrpSpPr>
        <p:grpSpPr>
          <a:xfrm>
            <a:off x="4494621" y="2007803"/>
            <a:ext cx="5458680" cy="1081440"/>
            <a:chOff x="4494621" y="2007803"/>
            <a:chExt cx="5458680" cy="108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F9822E8-41DC-C247-BE12-9285EE0C81F6}"/>
                    </a:ext>
                  </a:extLst>
                </p14:cNvPr>
                <p14:cNvContentPartPr/>
                <p14:nvPr/>
              </p14:nvContentPartPr>
              <p14:xfrm>
                <a:off x="4494621" y="2237843"/>
                <a:ext cx="401040" cy="496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F9822E8-41DC-C247-BE12-9285EE0C81F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479141" y="2222363"/>
                  <a:ext cx="43164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36063E0-F7D6-614B-82E0-1DB9772975DD}"/>
                    </a:ext>
                  </a:extLst>
                </p14:cNvPr>
                <p14:cNvContentPartPr/>
                <p14:nvPr/>
              </p14:nvContentPartPr>
              <p14:xfrm>
                <a:off x="4986021" y="2324963"/>
                <a:ext cx="151560" cy="438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36063E0-F7D6-614B-82E0-1DB9772975D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970541" y="2309483"/>
                  <a:ext cx="18216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40EBCB1-6302-544A-ABD0-4815412801FD}"/>
                    </a:ext>
                  </a:extLst>
                </p14:cNvPr>
                <p14:cNvContentPartPr/>
                <p14:nvPr/>
              </p14:nvContentPartPr>
              <p14:xfrm>
                <a:off x="5258181" y="2438363"/>
                <a:ext cx="385920" cy="476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40EBCB1-6302-544A-ABD0-4815412801F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242701" y="2422883"/>
                  <a:ext cx="41652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25B0643-6016-734A-AF4D-F0367EFFE225}"/>
                    </a:ext>
                  </a:extLst>
                </p14:cNvPr>
                <p14:cNvContentPartPr/>
                <p14:nvPr/>
              </p14:nvContentPartPr>
              <p14:xfrm>
                <a:off x="5734461" y="2725643"/>
                <a:ext cx="83520" cy="136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25B0643-6016-734A-AF4D-F0367EFFE22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718981" y="2710163"/>
                  <a:ext cx="1141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ECC2B3F-006B-1D4D-B5D3-CC8916E4602B}"/>
                    </a:ext>
                  </a:extLst>
                </p14:cNvPr>
                <p14:cNvContentPartPr/>
                <p14:nvPr/>
              </p14:nvContentPartPr>
              <p14:xfrm>
                <a:off x="6021741" y="2424323"/>
                <a:ext cx="264960" cy="264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ECC2B3F-006B-1D4D-B5D3-CC8916E4602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006261" y="2408843"/>
                  <a:ext cx="2955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2D6E643-E71F-F34D-996E-A2792ECCB14E}"/>
                    </a:ext>
                  </a:extLst>
                </p14:cNvPr>
                <p14:cNvContentPartPr/>
                <p14:nvPr/>
              </p14:nvContentPartPr>
              <p14:xfrm>
                <a:off x="6422421" y="2249363"/>
                <a:ext cx="189360" cy="552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2D6E643-E71F-F34D-996E-A2792ECCB14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406941" y="2233883"/>
                  <a:ext cx="21996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BCE3FB3-C797-054B-852F-76457670C402}"/>
                    </a:ext>
                  </a:extLst>
                </p14:cNvPr>
                <p14:cNvContentPartPr/>
                <p14:nvPr/>
              </p14:nvContentPartPr>
              <p14:xfrm>
                <a:off x="7405221" y="2264483"/>
                <a:ext cx="703440" cy="3178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BCE3FB3-C797-054B-852F-76457670C40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389741" y="2249003"/>
                  <a:ext cx="7340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C238572-80D2-E64E-9463-A5D3B517F9E0}"/>
                    </a:ext>
                  </a:extLst>
                </p14:cNvPr>
                <p14:cNvContentPartPr/>
                <p14:nvPr/>
              </p14:nvContentPartPr>
              <p14:xfrm>
                <a:off x="7057461" y="2075843"/>
                <a:ext cx="227160" cy="740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C238572-80D2-E64E-9463-A5D3B517F9E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041981" y="2060363"/>
                  <a:ext cx="257760" cy="77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98B1389-E30E-1945-8053-BC397771A4BC}"/>
                    </a:ext>
                  </a:extLst>
                </p14:cNvPr>
                <p14:cNvContentPartPr/>
                <p14:nvPr/>
              </p14:nvContentPartPr>
              <p14:xfrm>
                <a:off x="8108301" y="2137043"/>
                <a:ext cx="1845000" cy="9522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98B1389-E30E-1945-8053-BC397771A4B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092821" y="2121563"/>
                  <a:ext cx="1875600" cy="9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7C387F6-B598-974F-BB0E-ACC1A6FB5EEB}"/>
                    </a:ext>
                  </a:extLst>
                </p14:cNvPr>
                <p14:cNvContentPartPr/>
                <p14:nvPr/>
              </p14:nvContentPartPr>
              <p14:xfrm>
                <a:off x="8917941" y="2007803"/>
                <a:ext cx="128160" cy="23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7C387F6-B598-974F-BB0E-ACC1A6FB5EE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902461" y="1992323"/>
                  <a:ext cx="15876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DAF7620-7040-9A46-A462-BC2E3BBB7692}"/>
              </a:ext>
            </a:extLst>
          </p:cNvPr>
          <p:cNvGrpSpPr/>
          <p:nvPr/>
        </p:nvGrpSpPr>
        <p:grpSpPr>
          <a:xfrm>
            <a:off x="10166061" y="2098523"/>
            <a:ext cx="1374480" cy="703440"/>
            <a:chOff x="10166061" y="2098523"/>
            <a:chExt cx="1374480" cy="70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7B2D477-DE43-C943-8EDA-B24B752A037A}"/>
                    </a:ext>
                  </a:extLst>
                </p14:cNvPr>
                <p14:cNvContentPartPr/>
                <p14:nvPr/>
              </p14:nvContentPartPr>
              <p14:xfrm>
                <a:off x="10166061" y="2151083"/>
                <a:ext cx="626040" cy="295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7B2D477-DE43-C943-8EDA-B24B752A037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150590" y="2135603"/>
                  <a:ext cx="656622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F3283FB-35C5-5C40-B658-1E28744093EB}"/>
                    </a:ext>
                  </a:extLst>
                </p14:cNvPr>
                <p14:cNvContentPartPr/>
                <p14:nvPr/>
              </p14:nvContentPartPr>
              <p14:xfrm>
                <a:off x="10874901" y="2288243"/>
                <a:ext cx="227160" cy="173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F3283FB-35C5-5C40-B658-1E28744093E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859421" y="2272763"/>
                  <a:ext cx="257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0E2F9AF-95FE-104F-9E8E-7D5354A27FA1}"/>
                    </a:ext>
                  </a:extLst>
                </p14:cNvPr>
                <p14:cNvContentPartPr/>
                <p14:nvPr/>
              </p14:nvContentPartPr>
              <p14:xfrm>
                <a:off x="11245341" y="2098523"/>
                <a:ext cx="295200" cy="703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0E2F9AF-95FE-104F-9E8E-7D5354A27FA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229861" y="2083043"/>
                  <a:ext cx="325800" cy="73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79479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1A56C1-56EF-4EF9-B255-89CB66A01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8744"/>
            <a:ext cx="10464800" cy="623807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6F36C51-CD9C-8942-9250-D0818EA3C272}"/>
              </a:ext>
            </a:extLst>
          </p:cNvPr>
          <p:cNvGrpSpPr/>
          <p:nvPr/>
        </p:nvGrpSpPr>
        <p:grpSpPr>
          <a:xfrm>
            <a:off x="6405861" y="3542123"/>
            <a:ext cx="1194840" cy="355680"/>
            <a:chOff x="6405861" y="3542123"/>
            <a:chExt cx="1194840" cy="35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B27F659-39F1-0A4E-91C2-030A63C028D8}"/>
                    </a:ext>
                  </a:extLst>
                </p14:cNvPr>
                <p14:cNvContentPartPr/>
                <p14:nvPr/>
              </p14:nvContentPartPr>
              <p14:xfrm>
                <a:off x="6405861" y="3542123"/>
                <a:ext cx="393480" cy="3556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B27F659-39F1-0A4E-91C2-030A63C028D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90381" y="3526643"/>
                  <a:ext cx="42408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3AF55DE-63E1-F84E-9EFC-3E5603E34963}"/>
                    </a:ext>
                  </a:extLst>
                </p14:cNvPr>
                <p14:cNvContentPartPr/>
                <p14:nvPr/>
              </p14:nvContentPartPr>
              <p14:xfrm>
                <a:off x="6799701" y="3542123"/>
                <a:ext cx="22320" cy="38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3AF55DE-63E1-F84E-9EFC-3E5603E3496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84221" y="3526643"/>
                  <a:ext cx="529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E99ED67-5179-E043-A415-43D020B3CE1D}"/>
                    </a:ext>
                  </a:extLst>
                </p14:cNvPr>
                <p14:cNvContentPartPr/>
                <p14:nvPr/>
              </p14:nvContentPartPr>
              <p14:xfrm>
                <a:off x="6897981" y="3700883"/>
                <a:ext cx="165960" cy="151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E99ED67-5179-E043-A415-43D020B3CE1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82501" y="3685403"/>
                  <a:ext cx="1965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F469E72-C107-9847-9624-00DCCAF95004}"/>
                    </a:ext>
                  </a:extLst>
                </p14:cNvPr>
                <p14:cNvContentPartPr/>
                <p14:nvPr/>
              </p14:nvContentPartPr>
              <p14:xfrm>
                <a:off x="7146741" y="3647963"/>
                <a:ext cx="453960" cy="189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F469E72-C107-9847-9624-00DCCAF9500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31261" y="3632483"/>
                  <a:ext cx="484560" cy="21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7D041B-98CC-934F-AE4B-91EC23505260}"/>
              </a:ext>
            </a:extLst>
          </p:cNvPr>
          <p:cNvGrpSpPr/>
          <p:nvPr/>
        </p:nvGrpSpPr>
        <p:grpSpPr>
          <a:xfrm>
            <a:off x="8023341" y="3443843"/>
            <a:ext cx="930240" cy="371160"/>
            <a:chOff x="8023341" y="3443843"/>
            <a:chExt cx="930240" cy="37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4A8B641-F208-9F4F-B3FF-DB39C3EFD715}"/>
                    </a:ext>
                  </a:extLst>
                </p14:cNvPr>
                <p14:cNvContentPartPr/>
                <p14:nvPr/>
              </p14:nvContentPartPr>
              <p14:xfrm>
                <a:off x="8023341" y="3452483"/>
                <a:ext cx="446400" cy="362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4A8B641-F208-9F4F-B3FF-DB39C3EFD71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007861" y="3437003"/>
                  <a:ext cx="47700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3606424-6511-3042-B96E-A2D25DFE6643}"/>
                    </a:ext>
                  </a:extLst>
                </p14:cNvPr>
                <p14:cNvContentPartPr/>
                <p14:nvPr/>
              </p14:nvContentPartPr>
              <p14:xfrm>
                <a:off x="8039541" y="3443843"/>
                <a:ext cx="105480" cy="45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3606424-6511-3042-B96E-A2D25DFE664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024061" y="3428363"/>
                  <a:ext cx="1360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1136348-D9CF-824A-AC6C-ED6765736A21}"/>
                    </a:ext>
                  </a:extLst>
                </p14:cNvPr>
                <p14:cNvContentPartPr/>
                <p14:nvPr/>
              </p14:nvContentPartPr>
              <p14:xfrm>
                <a:off x="8726421" y="3632843"/>
                <a:ext cx="227160" cy="144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1136348-D9CF-824A-AC6C-ED6765736A2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710941" y="3617363"/>
                  <a:ext cx="2577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AAA78C2-F43F-F844-AB92-09E656C6139E}"/>
                    </a:ext>
                  </a:extLst>
                </p14:cNvPr>
                <p14:cNvContentPartPr/>
                <p14:nvPr/>
              </p14:nvContentPartPr>
              <p14:xfrm>
                <a:off x="8688621" y="3474083"/>
                <a:ext cx="38160" cy="23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AAA78C2-F43F-F844-AB92-09E656C6139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673141" y="3458603"/>
                  <a:ext cx="6876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916D2EB-391B-3E40-A09E-EB1CE9458EDF}"/>
              </a:ext>
            </a:extLst>
          </p:cNvPr>
          <p:cNvGrpSpPr/>
          <p:nvPr/>
        </p:nvGrpSpPr>
        <p:grpSpPr>
          <a:xfrm>
            <a:off x="9468381" y="3410363"/>
            <a:ext cx="2014560" cy="418680"/>
            <a:chOff x="9468381" y="3410363"/>
            <a:chExt cx="2014560" cy="41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9CEC03C-CEF4-DF4D-8C1F-D940C903CEF1}"/>
                    </a:ext>
                  </a:extLst>
                </p14:cNvPr>
                <p14:cNvContentPartPr/>
                <p14:nvPr/>
              </p14:nvContentPartPr>
              <p14:xfrm>
                <a:off x="9468381" y="3410363"/>
                <a:ext cx="823680" cy="381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9CEC03C-CEF4-DF4D-8C1F-D940C903CEF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452901" y="3394898"/>
                  <a:ext cx="854280" cy="4121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ACC4694-5637-6643-924A-6FFF30382E67}"/>
                    </a:ext>
                  </a:extLst>
                </p14:cNvPr>
                <p14:cNvContentPartPr/>
                <p14:nvPr/>
              </p14:nvContentPartPr>
              <p14:xfrm>
                <a:off x="9776541" y="3474083"/>
                <a:ext cx="311040" cy="30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ACC4694-5637-6643-924A-6FFF30382E6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761079" y="3458603"/>
                  <a:ext cx="341605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32242FC-16D0-8442-884C-29847EA51B0F}"/>
                    </a:ext>
                  </a:extLst>
                </p14:cNvPr>
                <p14:cNvContentPartPr/>
                <p14:nvPr/>
              </p14:nvContentPartPr>
              <p14:xfrm>
                <a:off x="10654221" y="3496763"/>
                <a:ext cx="91080" cy="260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32242FC-16D0-8442-884C-29847EA51B0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638741" y="3481283"/>
                  <a:ext cx="1216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6C2181B-D24D-DF43-A049-20C4309F13B4}"/>
                    </a:ext>
                  </a:extLst>
                </p14:cNvPr>
                <p14:cNvContentPartPr/>
                <p14:nvPr/>
              </p14:nvContentPartPr>
              <p14:xfrm>
                <a:off x="10752501" y="3504323"/>
                <a:ext cx="730440" cy="324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6C2181B-D24D-DF43-A049-20C4309F13B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737021" y="3488826"/>
                  <a:ext cx="761040" cy="3553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ED5B023-2070-3C49-98E0-248C282B82FA}"/>
                    </a:ext>
                  </a:extLst>
                </p14:cNvPr>
                <p14:cNvContentPartPr/>
                <p14:nvPr/>
              </p14:nvContentPartPr>
              <p14:xfrm>
                <a:off x="10680141" y="3451403"/>
                <a:ext cx="360000" cy="15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ED5B023-2070-3C49-98E0-248C282B82F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664646" y="3435923"/>
                  <a:ext cx="390631" cy="46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51245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734D9B-6122-4E3F-8641-0E0AD7FEC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39" y="289381"/>
            <a:ext cx="11086584" cy="586324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5EC05DB-835C-AB42-8D62-EA34A44A9E01}"/>
              </a:ext>
            </a:extLst>
          </p:cNvPr>
          <p:cNvGrpSpPr/>
          <p:nvPr/>
        </p:nvGrpSpPr>
        <p:grpSpPr>
          <a:xfrm>
            <a:off x="7844590" y="3984431"/>
            <a:ext cx="2284976" cy="912422"/>
            <a:chOff x="8008221" y="3852083"/>
            <a:chExt cx="4090320" cy="163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6D34F32-E192-AC4A-A29E-97F03C94DEDB}"/>
                    </a:ext>
                  </a:extLst>
                </p14:cNvPr>
                <p14:cNvContentPartPr/>
                <p14:nvPr/>
              </p14:nvContentPartPr>
              <p14:xfrm>
                <a:off x="8008221" y="4003283"/>
                <a:ext cx="166680" cy="7783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6D34F32-E192-AC4A-A29E-97F03C94DED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80548" y="3975578"/>
                  <a:ext cx="221382" cy="8330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44629E0-39E2-4449-9955-BBCE148EEB82}"/>
                    </a:ext>
                  </a:extLst>
                </p14:cNvPr>
                <p14:cNvContentPartPr/>
                <p14:nvPr/>
              </p14:nvContentPartPr>
              <p14:xfrm>
                <a:off x="8340861" y="4064483"/>
                <a:ext cx="499320" cy="589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44629E0-39E2-4449-9955-BBCE148EEB8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13157" y="4036788"/>
                  <a:ext cx="554084" cy="6440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B6FDBFB-2DDC-154C-9D58-FD4C3FD114FD}"/>
                    </a:ext>
                  </a:extLst>
                </p14:cNvPr>
                <p14:cNvContentPartPr/>
                <p14:nvPr/>
              </p14:nvContentPartPr>
              <p14:xfrm>
                <a:off x="8768541" y="4012643"/>
                <a:ext cx="1092240" cy="391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B6FDBFB-2DDC-154C-9D58-FD4C3FD114F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740849" y="3984987"/>
                  <a:ext cx="1146981" cy="4463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B84BBA4-3A62-5743-9DD4-4BFC5D042137}"/>
                    </a:ext>
                  </a:extLst>
                </p14:cNvPr>
                <p14:cNvContentPartPr/>
                <p14:nvPr/>
              </p14:nvContentPartPr>
              <p14:xfrm>
                <a:off x="10049421" y="3885923"/>
                <a:ext cx="544680" cy="457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B84BBA4-3A62-5743-9DD4-4BFC5D04213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021704" y="3858233"/>
                  <a:ext cx="599470" cy="5119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66953BB-7FF8-D541-9006-1FA36407850F}"/>
                    </a:ext>
                  </a:extLst>
                </p14:cNvPr>
                <p14:cNvContentPartPr/>
                <p14:nvPr/>
              </p14:nvContentPartPr>
              <p14:xfrm>
                <a:off x="9996501" y="3852083"/>
                <a:ext cx="295200" cy="98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66953BB-7FF8-D541-9006-1FA36407850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968846" y="3824541"/>
                  <a:ext cx="349867" cy="1530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84AF6CF-26E1-944C-9AD3-6A698E8B7535}"/>
                    </a:ext>
                  </a:extLst>
                </p14:cNvPr>
                <p14:cNvContentPartPr/>
                <p14:nvPr/>
              </p14:nvContentPartPr>
              <p14:xfrm>
                <a:off x="8439141" y="4604843"/>
                <a:ext cx="522000" cy="389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84AF6CF-26E1-944C-9AD3-6A698E8B753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11430" y="4577138"/>
                  <a:ext cx="576778" cy="4439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22DD634-F594-7B4B-B70D-3C5A21C7813D}"/>
                    </a:ext>
                  </a:extLst>
                </p14:cNvPr>
                <p14:cNvContentPartPr/>
                <p14:nvPr/>
              </p14:nvContentPartPr>
              <p14:xfrm>
                <a:off x="9036381" y="4698803"/>
                <a:ext cx="779040" cy="196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22DD634-F594-7B4B-B70D-3C5A21C7813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008673" y="4671131"/>
                  <a:ext cx="833811" cy="2516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F049771-0A44-A545-B62A-DE1ED34B4E07}"/>
                    </a:ext>
                  </a:extLst>
                </p14:cNvPr>
                <p14:cNvContentPartPr/>
                <p14:nvPr/>
              </p14:nvContentPartPr>
              <p14:xfrm>
                <a:off x="9807501" y="4570283"/>
                <a:ext cx="15480" cy="7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F049771-0A44-A545-B62A-DE1ED34B4E0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79766" y="4544086"/>
                  <a:ext cx="70305" cy="597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5218DE0-EAFE-234D-8F63-70EF9E928D9B}"/>
                    </a:ext>
                  </a:extLst>
                </p14:cNvPr>
                <p14:cNvContentPartPr/>
                <p14:nvPr/>
              </p14:nvContentPartPr>
              <p14:xfrm>
                <a:off x="9875541" y="4551923"/>
                <a:ext cx="786600" cy="297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5218DE0-EAFE-234D-8F63-70EF9E928D9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847817" y="4524213"/>
                  <a:ext cx="841404" cy="3524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2BAECA9-340F-4649-8D2F-9525682363B7}"/>
                    </a:ext>
                  </a:extLst>
                </p14:cNvPr>
                <p14:cNvContentPartPr/>
                <p14:nvPr/>
              </p14:nvContentPartPr>
              <p14:xfrm>
                <a:off x="10336701" y="4494683"/>
                <a:ext cx="121320" cy="23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2BAECA9-340F-4649-8D2F-9525682363B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309099" y="4467163"/>
                  <a:ext cx="175882" cy="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421E67A-312D-0348-BD87-497476A31226}"/>
                    </a:ext>
                  </a:extLst>
                </p14:cNvPr>
                <p14:cNvContentPartPr/>
                <p14:nvPr/>
              </p14:nvContentPartPr>
              <p14:xfrm>
                <a:off x="10790301" y="4393163"/>
                <a:ext cx="907560" cy="385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421E67A-312D-0348-BD87-497476A3122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762604" y="4365465"/>
                  <a:ext cx="962310" cy="4399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B9D5F21-F719-2A46-912B-36614C284E07}"/>
                    </a:ext>
                  </a:extLst>
                </p14:cNvPr>
                <p14:cNvContentPartPr/>
                <p14:nvPr/>
              </p14:nvContentPartPr>
              <p14:xfrm>
                <a:off x="11213661" y="4313243"/>
                <a:ext cx="280080" cy="60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B9D5F21-F719-2A46-912B-36614C284E0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185975" y="4285705"/>
                  <a:ext cx="334808" cy="1152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641FF63-EA55-3742-8D78-E7B6B37B4C7C}"/>
                    </a:ext>
                  </a:extLst>
                </p14:cNvPr>
                <p14:cNvContentPartPr/>
                <p14:nvPr/>
              </p14:nvContentPartPr>
              <p14:xfrm>
                <a:off x="8688621" y="5069243"/>
                <a:ext cx="310320" cy="189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641FF63-EA55-3742-8D78-E7B6B37B4C7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660937" y="5041547"/>
                  <a:ext cx="365044" cy="2441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807E841-5D38-714C-B696-3C239977ED90}"/>
                    </a:ext>
                  </a:extLst>
                </p14:cNvPr>
                <p14:cNvContentPartPr/>
                <p14:nvPr/>
              </p14:nvContentPartPr>
              <p14:xfrm>
                <a:off x="9172461" y="4910483"/>
                <a:ext cx="1338480" cy="336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807E841-5D38-714C-B696-3C239977ED9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144751" y="4882785"/>
                  <a:ext cx="1393257" cy="3909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37C1333-E54E-8649-BC7A-6681859AF410}"/>
                    </a:ext>
                  </a:extLst>
                </p14:cNvPr>
                <p14:cNvContentPartPr/>
                <p14:nvPr/>
              </p14:nvContentPartPr>
              <p14:xfrm>
                <a:off x="10661781" y="4869443"/>
                <a:ext cx="1330920" cy="386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37C1333-E54E-8649-BC7A-6681859AF41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634080" y="4841734"/>
                  <a:ext cx="1385677" cy="4414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E147842-792A-834B-BEF0-EB2D504CA9B0}"/>
                    </a:ext>
                  </a:extLst>
                </p14:cNvPr>
                <p14:cNvContentPartPr/>
                <p14:nvPr/>
              </p14:nvContentPartPr>
              <p14:xfrm>
                <a:off x="11621901" y="4834883"/>
                <a:ext cx="189360" cy="91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E147842-792A-834B-BEF0-EB2D504CA9B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594205" y="4807302"/>
                  <a:ext cx="244107" cy="1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9CEA70C-4AB0-8347-9225-7DCF41BC89AA}"/>
                    </a:ext>
                  </a:extLst>
                </p14:cNvPr>
                <p14:cNvContentPartPr/>
                <p14:nvPr/>
              </p14:nvContentPartPr>
              <p14:xfrm>
                <a:off x="11327061" y="4857563"/>
                <a:ext cx="98640" cy="45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9CEA70C-4AB0-8347-9225-7DCF41BC89A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299519" y="4829873"/>
                  <a:ext cx="153084" cy="1004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EB7EDCA-278E-FE48-81BC-880AECFDA27E}"/>
                    </a:ext>
                  </a:extLst>
                </p14:cNvPr>
                <p14:cNvContentPartPr/>
                <p14:nvPr/>
              </p14:nvContentPartPr>
              <p14:xfrm>
                <a:off x="11863821" y="4676123"/>
                <a:ext cx="234720" cy="809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EB7EDCA-278E-FE48-81BC-880AECFDA27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836169" y="4648417"/>
                  <a:ext cx="289381" cy="864048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40053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0E0180-9844-4330-9903-C3D9F479B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6400"/>
            <a:ext cx="10123157" cy="20436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9D3740-9CA8-4142-A9EE-2A59184B6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23" y="2777595"/>
            <a:ext cx="11491277" cy="335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13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8E5CF8-D28A-43CC-B27C-7FDFEB533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54" y="677333"/>
            <a:ext cx="11813823" cy="545253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1F0D3C5-56BB-4CE6-87D7-69B460026ADF}"/>
              </a:ext>
            </a:extLst>
          </p:cNvPr>
          <p:cNvSpPr/>
          <p:nvPr/>
        </p:nvSpPr>
        <p:spPr>
          <a:xfrm>
            <a:off x="5967663" y="3549316"/>
            <a:ext cx="4030579" cy="4211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463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6DE55D-917E-4605-AF8B-449836DB7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4" y="318029"/>
            <a:ext cx="11919819" cy="3813704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F4C61CD5-EE67-8E49-8C0A-FBCDF94701D2}"/>
              </a:ext>
            </a:extLst>
          </p:cNvPr>
          <p:cNvGrpSpPr/>
          <p:nvPr/>
        </p:nvGrpSpPr>
        <p:grpSpPr>
          <a:xfrm>
            <a:off x="10344261" y="5410163"/>
            <a:ext cx="620280" cy="309600"/>
            <a:chOff x="10344261" y="5410163"/>
            <a:chExt cx="620280" cy="309600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1F99FBA-4ED9-BD4D-B91E-49DEDC155FEC}"/>
                </a:ext>
              </a:extLst>
            </p:cNvPr>
            <p:cNvGrpSpPr/>
            <p:nvPr/>
          </p:nvGrpSpPr>
          <p:grpSpPr>
            <a:xfrm>
              <a:off x="10344261" y="5410163"/>
              <a:ext cx="620280" cy="309600"/>
              <a:chOff x="10344261" y="5410163"/>
              <a:chExt cx="620280" cy="309600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FCDA94CA-03DF-3C45-8DF5-0332816FE73E}"/>
                  </a:ext>
                </a:extLst>
              </p:cNvPr>
              <p:cNvGrpSpPr/>
              <p:nvPr/>
            </p:nvGrpSpPr>
            <p:grpSpPr>
              <a:xfrm>
                <a:off x="10344261" y="5410163"/>
                <a:ext cx="620280" cy="309600"/>
                <a:chOff x="10344261" y="5410163"/>
                <a:chExt cx="620280" cy="3096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440F0A0A-D554-F54C-9AEF-B45AC6A0253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351821" y="5410163"/>
                    <a:ext cx="98640" cy="309600"/>
                  </p14:xfrm>
                </p:contentPart>
              </mc:Choice>
              <mc:Fallback xmlns="">
                <p:pic>
                  <p:nvPicPr>
                    <p:cNvPr id="70" name="Ink 69">
                      <a:extLst>
                        <a:ext uri="{FF2B5EF4-FFF2-40B4-BE49-F238E27FC236}">
                          <a16:creationId xmlns:a16="http://schemas.microsoft.com/office/drawing/2014/main" id="{440F0A0A-D554-F54C-9AEF-B45AC6A02534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0336341" y="5394665"/>
                      <a:ext cx="129240" cy="34023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A70B4486-DD60-1E4B-872E-27085008DB4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344261" y="5492603"/>
                    <a:ext cx="219600" cy="98640"/>
                  </p14:xfrm>
                </p:contentPart>
              </mc:Choice>
              <mc:Fallback xmlns="">
                <p:pic>
                  <p:nvPicPr>
                    <p:cNvPr id="71" name="Ink 70">
                      <a:extLst>
                        <a:ext uri="{FF2B5EF4-FFF2-40B4-BE49-F238E27FC236}">
                          <a16:creationId xmlns:a16="http://schemas.microsoft.com/office/drawing/2014/main" id="{A70B4486-DD60-1E4B-872E-27085008DB4C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10328756" y="5477123"/>
                      <a:ext cx="250250" cy="129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">
                  <p14:nvContentPartPr>
                    <p14:cNvPr id="72" name="Ink 71">
                      <a:extLst>
                        <a:ext uri="{FF2B5EF4-FFF2-40B4-BE49-F238E27FC236}">
                          <a16:creationId xmlns:a16="http://schemas.microsoft.com/office/drawing/2014/main" id="{F5EAB6A6-768C-CA49-8BBD-AD3CB5DB954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571061" y="5485043"/>
                    <a:ext cx="159120" cy="174240"/>
                  </p14:xfrm>
                </p:contentPart>
              </mc:Choice>
              <mc:Fallback xmlns="">
                <p:pic>
                  <p:nvPicPr>
                    <p:cNvPr id="72" name="Ink 71">
                      <a:extLst>
                        <a:ext uri="{FF2B5EF4-FFF2-40B4-BE49-F238E27FC236}">
                          <a16:creationId xmlns:a16="http://schemas.microsoft.com/office/drawing/2014/main" id="{F5EAB6A6-768C-CA49-8BBD-AD3CB5DB954A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10555581" y="5469563"/>
                      <a:ext cx="189720" cy="204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">
                  <p14:nvContentPartPr>
                    <p14:cNvPr id="73" name="Ink 72">
                      <a:extLst>
                        <a:ext uri="{FF2B5EF4-FFF2-40B4-BE49-F238E27FC236}">
                          <a16:creationId xmlns:a16="http://schemas.microsoft.com/office/drawing/2014/main" id="{E6DE98D4-E21E-AC4B-82F3-2BE3B2E18FA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605621" y="5537963"/>
                    <a:ext cx="124560" cy="45720"/>
                  </p14:xfrm>
                </p:contentPart>
              </mc:Choice>
              <mc:Fallback xmlns="">
                <p:pic>
                  <p:nvPicPr>
                    <p:cNvPr id="73" name="Ink 72">
                      <a:extLst>
                        <a:ext uri="{FF2B5EF4-FFF2-40B4-BE49-F238E27FC236}">
                          <a16:creationId xmlns:a16="http://schemas.microsoft.com/office/drawing/2014/main" id="{E6DE98D4-E21E-AC4B-82F3-2BE3B2E18FAB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10590141" y="5522483"/>
                      <a:ext cx="155160" cy="76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">
                  <p14:nvContentPartPr>
                    <p14:cNvPr id="74" name="Ink 73">
                      <a:extLst>
                        <a:ext uri="{FF2B5EF4-FFF2-40B4-BE49-F238E27FC236}">
                          <a16:creationId xmlns:a16="http://schemas.microsoft.com/office/drawing/2014/main" id="{05293C3C-4EF9-D74D-A681-77BF6C6294B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873461" y="5417003"/>
                    <a:ext cx="91080" cy="234720"/>
                  </p14:xfrm>
                </p:contentPart>
              </mc:Choice>
              <mc:Fallback xmlns="">
                <p:pic>
                  <p:nvPicPr>
                    <p:cNvPr id="74" name="Ink 73">
                      <a:extLst>
                        <a:ext uri="{FF2B5EF4-FFF2-40B4-BE49-F238E27FC236}">
                          <a16:creationId xmlns:a16="http://schemas.microsoft.com/office/drawing/2014/main" id="{05293C3C-4EF9-D74D-A681-77BF6C6294BE}"/>
                        </a:ext>
                      </a:extLst>
                    </p:cNvPr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10857981" y="5401523"/>
                      <a:ext cx="121680" cy="265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E3F5A0CE-43EE-9345-8030-2225C6EF6AE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766901" y="5530403"/>
                    <a:ext cx="167400" cy="75960"/>
                  </p14:xfrm>
                </p:contentPart>
              </mc:Choice>
              <mc:Fallback xmlns="">
                <p:pic>
                  <p:nvPicPr>
                    <p:cNvPr id="75" name="Ink 74">
                      <a:extLst>
                        <a:ext uri="{FF2B5EF4-FFF2-40B4-BE49-F238E27FC236}">
                          <a16:creationId xmlns:a16="http://schemas.microsoft.com/office/drawing/2014/main" id="{E3F5A0CE-43EE-9345-8030-2225C6EF6AE3}"/>
                        </a:ext>
                      </a:extLst>
                    </p:cNvPr>
                    <p:cNvPicPr/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10751421" y="5514923"/>
                      <a:ext cx="19800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339F6FC-6687-B649-82A8-4040C21C489C}"/>
              </a:ext>
            </a:extLst>
          </p:cNvPr>
          <p:cNvGrpSpPr/>
          <p:nvPr/>
        </p:nvGrpSpPr>
        <p:grpSpPr>
          <a:xfrm>
            <a:off x="713541" y="4078883"/>
            <a:ext cx="11339640" cy="2638800"/>
            <a:chOff x="713541" y="4078883"/>
            <a:chExt cx="11339640" cy="263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0D2F098-D5C6-6549-9C6F-0D14367163DD}"/>
                    </a:ext>
                  </a:extLst>
                </p14:cNvPr>
                <p14:cNvContentPartPr/>
                <p14:nvPr/>
              </p14:nvContentPartPr>
              <p14:xfrm>
                <a:off x="796701" y="4351043"/>
                <a:ext cx="121320" cy="3632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0D2F098-D5C6-6549-9C6F-0D14367163D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81221" y="4335563"/>
                  <a:ext cx="15192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C61C5AB-FA67-6D48-BD38-C100BA102BB7}"/>
                    </a:ext>
                  </a:extLst>
                </p14:cNvPr>
                <p14:cNvContentPartPr/>
                <p14:nvPr/>
              </p14:nvContentPartPr>
              <p14:xfrm>
                <a:off x="713541" y="4313243"/>
                <a:ext cx="408600" cy="60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C61C5AB-FA67-6D48-BD38-C100BA102BB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98061" y="4297763"/>
                  <a:ext cx="4392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33F9763-C520-E945-92E7-7142D48A549F}"/>
                    </a:ext>
                  </a:extLst>
                </p14:cNvPr>
                <p14:cNvContentPartPr/>
                <p14:nvPr/>
              </p14:nvContentPartPr>
              <p14:xfrm>
                <a:off x="978141" y="4320803"/>
                <a:ext cx="1036080" cy="649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33F9763-C520-E945-92E7-7142D48A549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62661" y="4305314"/>
                  <a:ext cx="1066680" cy="6804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457F350-09DB-1245-883D-DB649B4B5256}"/>
                    </a:ext>
                  </a:extLst>
                </p14:cNvPr>
                <p14:cNvContentPartPr/>
                <p14:nvPr/>
              </p14:nvContentPartPr>
              <p14:xfrm>
                <a:off x="1484661" y="4361843"/>
                <a:ext cx="7920" cy="27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457F350-09DB-1245-883D-DB649B4B525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469181" y="4346363"/>
                  <a:ext cx="385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AE2C07-93AC-D449-AD34-8A2B467B7B48}"/>
                    </a:ext>
                  </a:extLst>
                </p14:cNvPr>
                <p14:cNvContentPartPr/>
                <p14:nvPr/>
              </p14:nvContentPartPr>
              <p14:xfrm>
                <a:off x="2300781" y="4320803"/>
                <a:ext cx="748800" cy="676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AE2C07-93AC-D449-AD34-8A2B467B7B4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285301" y="4305323"/>
                  <a:ext cx="779400" cy="7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F6888A6-C178-7143-B6C1-5BCB3605CA7F}"/>
                    </a:ext>
                  </a:extLst>
                </p14:cNvPr>
                <p14:cNvContentPartPr/>
                <p14:nvPr/>
              </p14:nvContentPartPr>
              <p14:xfrm>
                <a:off x="2935821" y="4403963"/>
                <a:ext cx="166680" cy="189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F6888A6-C178-7143-B6C1-5BCB3605CA7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20341" y="4388483"/>
                  <a:ext cx="1972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8744B4E-AE20-B746-841F-880E1665D252}"/>
                    </a:ext>
                  </a:extLst>
                </p14:cNvPr>
                <p14:cNvContentPartPr/>
                <p14:nvPr/>
              </p14:nvContentPartPr>
              <p14:xfrm>
                <a:off x="3427221" y="4328363"/>
                <a:ext cx="453960" cy="227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8744B4E-AE20-B746-841F-880E1665D25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411741" y="4312883"/>
                  <a:ext cx="4845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1AD9E3B-1B8F-D046-B2EA-466A972D5A83}"/>
                    </a:ext>
                  </a:extLst>
                </p14:cNvPr>
                <p14:cNvContentPartPr/>
                <p14:nvPr/>
              </p14:nvContentPartPr>
              <p14:xfrm>
                <a:off x="4372221" y="4083203"/>
                <a:ext cx="1406520" cy="449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1AD9E3B-1B8F-D046-B2EA-466A972D5A8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356737" y="4067735"/>
                  <a:ext cx="1437128" cy="4802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D409CC9-5E9F-DC43-860F-EF9FCF5D1BD4}"/>
                    </a:ext>
                  </a:extLst>
                </p14:cNvPr>
                <p14:cNvContentPartPr/>
                <p14:nvPr/>
              </p14:nvContentPartPr>
              <p14:xfrm>
                <a:off x="5132541" y="4124243"/>
                <a:ext cx="207720" cy="7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D409CC9-5E9F-DC43-860F-EF9FCF5D1BD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117061" y="4108763"/>
                  <a:ext cx="2383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0FB7F18-1791-C841-836A-DE7AEAB2952F}"/>
                    </a:ext>
                  </a:extLst>
                </p14:cNvPr>
                <p14:cNvContentPartPr/>
                <p14:nvPr/>
              </p14:nvContentPartPr>
              <p14:xfrm>
                <a:off x="6095901" y="4101563"/>
                <a:ext cx="1391400" cy="363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0FB7F18-1791-C841-836A-DE7AEAB2952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080421" y="4086083"/>
                  <a:ext cx="142200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FFCCD45-7F3C-7740-B305-A2C037208C6B}"/>
                    </a:ext>
                  </a:extLst>
                </p14:cNvPr>
                <p14:cNvContentPartPr/>
                <p14:nvPr/>
              </p14:nvContentPartPr>
              <p14:xfrm>
                <a:off x="6360501" y="4078883"/>
                <a:ext cx="30600" cy="38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FFCCD45-7F3C-7740-B305-A2C037208C6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345021" y="4063403"/>
                  <a:ext cx="612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3F2B681-647B-8241-8F0D-ACAE869E2377}"/>
                    </a:ext>
                  </a:extLst>
                </p14:cNvPr>
                <p14:cNvContentPartPr/>
                <p14:nvPr/>
              </p14:nvContentPartPr>
              <p14:xfrm>
                <a:off x="970581" y="4861883"/>
                <a:ext cx="892440" cy="826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3F2B681-647B-8241-8F0D-ACAE869E237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55101" y="4846403"/>
                  <a:ext cx="923040" cy="85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A2DDDE7-37E0-2444-B100-FDA89443993A}"/>
                    </a:ext>
                  </a:extLst>
                </p14:cNvPr>
                <p14:cNvContentPartPr/>
                <p14:nvPr/>
              </p14:nvContentPartPr>
              <p14:xfrm>
                <a:off x="2149581" y="4910483"/>
                <a:ext cx="113760" cy="600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A2DDDE7-37E0-2444-B100-FDA89443993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134101" y="4895003"/>
                  <a:ext cx="14436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CC848E9-E5C9-FD4E-998E-72B62CFBFDB8}"/>
                    </a:ext>
                  </a:extLst>
                </p14:cNvPr>
                <p14:cNvContentPartPr/>
                <p14:nvPr/>
              </p14:nvContentPartPr>
              <p14:xfrm>
                <a:off x="2361261" y="5031443"/>
                <a:ext cx="272520" cy="264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CC848E9-E5C9-FD4E-998E-72B62CFBFDB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45781" y="5015963"/>
                  <a:ext cx="3031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8E27BB1-64F4-1745-A94E-D109B28E5AA7}"/>
                    </a:ext>
                  </a:extLst>
                </p14:cNvPr>
                <p14:cNvContentPartPr/>
                <p14:nvPr/>
              </p14:nvContentPartPr>
              <p14:xfrm>
                <a:off x="2754381" y="5016323"/>
                <a:ext cx="98640" cy="234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8E27BB1-64F4-1745-A94E-D109B28E5AA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738901" y="5000843"/>
                  <a:ext cx="1292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E70CC05-EC92-594C-BA1D-A8E1C59D9547}"/>
                    </a:ext>
                  </a:extLst>
                </p14:cNvPr>
                <p14:cNvContentPartPr/>
                <p14:nvPr/>
              </p14:nvContentPartPr>
              <p14:xfrm>
                <a:off x="2988741" y="4993643"/>
                <a:ext cx="83520" cy="272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E70CC05-EC92-594C-BA1D-A8E1C59D954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973261" y="4978163"/>
                  <a:ext cx="1141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2C79440-80BD-FE4B-A5BA-C40AB8BE878F}"/>
                    </a:ext>
                  </a:extLst>
                </p14:cNvPr>
                <p14:cNvContentPartPr/>
                <p14:nvPr/>
              </p14:nvContentPartPr>
              <p14:xfrm>
                <a:off x="2973621" y="5076803"/>
                <a:ext cx="196920" cy="53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2C79440-80BD-FE4B-A5BA-C40AB8BE878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958141" y="5061323"/>
                  <a:ext cx="2275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F0F5D53-C79F-AD48-BF50-F100844ABB74}"/>
                    </a:ext>
                  </a:extLst>
                </p14:cNvPr>
                <p14:cNvContentPartPr/>
                <p14:nvPr/>
              </p14:nvContentPartPr>
              <p14:xfrm>
                <a:off x="3223101" y="4955843"/>
                <a:ext cx="106200" cy="325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F0F5D53-C79F-AD48-BF50-F100844ABB7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207621" y="4940346"/>
                  <a:ext cx="136800" cy="3560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6D0792D-6643-864B-B50D-5E616FC178B9}"/>
                    </a:ext>
                  </a:extLst>
                </p14:cNvPr>
                <p14:cNvContentPartPr/>
                <p14:nvPr/>
              </p14:nvContentPartPr>
              <p14:xfrm>
                <a:off x="3495261" y="5091923"/>
                <a:ext cx="219600" cy="30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6D0792D-6643-864B-B50D-5E616FC178B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479781" y="5076443"/>
                  <a:ext cx="2502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C037BC9-6BA7-ED4B-A485-C53F891994B5}"/>
                    </a:ext>
                  </a:extLst>
                </p14:cNvPr>
                <p14:cNvContentPartPr/>
                <p14:nvPr/>
              </p14:nvContentPartPr>
              <p14:xfrm>
                <a:off x="3858141" y="4956563"/>
                <a:ext cx="234720" cy="467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C037BC9-6BA7-ED4B-A485-C53F891994B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42661" y="4941083"/>
                  <a:ext cx="26532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E611A9E-7379-F744-B5E2-20627DEBC00B}"/>
                    </a:ext>
                  </a:extLst>
                </p14:cNvPr>
                <p14:cNvContentPartPr/>
                <p14:nvPr/>
              </p14:nvContentPartPr>
              <p14:xfrm>
                <a:off x="4251261" y="4933163"/>
                <a:ext cx="159120" cy="264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E611A9E-7379-F744-B5E2-20627DEBC00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235781" y="4917662"/>
                  <a:ext cx="189720" cy="2956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7D0CD52-4735-A643-8A74-D0991E082C92}"/>
                    </a:ext>
                  </a:extLst>
                </p14:cNvPr>
                <p14:cNvContentPartPr/>
                <p14:nvPr/>
              </p14:nvContentPartPr>
              <p14:xfrm>
                <a:off x="4462941" y="4963403"/>
                <a:ext cx="113760" cy="196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7D0CD52-4735-A643-8A74-D0991E082C9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447461" y="4947895"/>
                  <a:ext cx="144360" cy="2268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FED103-273D-E54D-BF75-3A7F5AA78505}"/>
                    </a:ext>
                  </a:extLst>
                </p14:cNvPr>
                <p14:cNvContentPartPr/>
                <p14:nvPr/>
              </p14:nvContentPartPr>
              <p14:xfrm>
                <a:off x="4478061" y="5039003"/>
                <a:ext cx="106200" cy="7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FED103-273D-E54D-BF75-3A7F5AA7850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62581" y="5023523"/>
                  <a:ext cx="1368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CE74F0F-80A2-7547-812B-BB51BAA0B45D}"/>
                    </a:ext>
                  </a:extLst>
                </p14:cNvPr>
                <p14:cNvContentPartPr/>
                <p14:nvPr/>
              </p14:nvContentPartPr>
              <p14:xfrm>
                <a:off x="4659501" y="4948283"/>
                <a:ext cx="136440" cy="302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CE74F0F-80A2-7547-812B-BB51BAA0B45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644021" y="4932785"/>
                  <a:ext cx="167040" cy="3333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315B76F-2E65-E844-B79A-206D41CAFF18}"/>
                    </a:ext>
                  </a:extLst>
                </p14:cNvPr>
                <p14:cNvContentPartPr/>
                <p14:nvPr/>
              </p14:nvContentPartPr>
              <p14:xfrm>
                <a:off x="4901421" y="4751723"/>
                <a:ext cx="136440" cy="767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315B76F-2E65-E844-B79A-206D41CAFF1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885941" y="4736243"/>
                  <a:ext cx="167040" cy="79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19FFDC9-4671-B746-90AB-AB5A8F9009B9}"/>
                    </a:ext>
                  </a:extLst>
                </p14:cNvPr>
                <p14:cNvContentPartPr/>
                <p14:nvPr/>
              </p14:nvContentPartPr>
              <p14:xfrm>
                <a:off x="5423061" y="4902923"/>
                <a:ext cx="378360" cy="438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19FFDC9-4671-B746-90AB-AB5A8F9009B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407581" y="4887430"/>
                  <a:ext cx="408960" cy="4694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2DC547F-CD49-644A-B2FE-C746F3B2A551}"/>
                    </a:ext>
                  </a:extLst>
                </p14:cNvPr>
                <p14:cNvContentPartPr/>
                <p14:nvPr/>
              </p14:nvContentPartPr>
              <p14:xfrm>
                <a:off x="5407941" y="5364083"/>
                <a:ext cx="348120" cy="106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2DC547F-CD49-644A-B2FE-C746F3B2A55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392461" y="5348603"/>
                  <a:ext cx="378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67163C0-A904-3A48-856C-55EACF9B64B0}"/>
                    </a:ext>
                  </a:extLst>
                </p14:cNvPr>
                <p14:cNvContentPartPr/>
                <p14:nvPr/>
              </p14:nvContentPartPr>
              <p14:xfrm>
                <a:off x="6293901" y="4919843"/>
                <a:ext cx="913320" cy="730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67163C0-A904-3A48-856C-55EACF9B64B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78421" y="4904363"/>
                  <a:ext cx="943920" cy="76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E10B0D9-2A3A-3F41-91BB-CFCC2900F943}"/>
                    </a:ext>
                  </a:extLst>
                </p14:cNvPr>
                <p14:cNvContentPartPr/>
                <p14:nvPr/>
              </p14:nvContentPartPr>
              <p14:xfrm>
                <a:off x="7524741" y="4880243"/>
                <a:ext cx="30600" cy="499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E10B0D9-2A3A-3F41-91BB-CFCC2900F94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509261" y="4864752"/>
                  <a:ext cx="61200" cy="5299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AEE1EF0-11CC-834A-A0D2-C9D28FAAD87A}"/>
                    </a:ext>
                  </a:extLst>
                </p14:cNvPr>
                <p14:cNvContentPartPr/>
                <p14:nvPr/>
              </p14:nvContentPartPr>
              <p14:xfrm>
                <a:off x="7705821" y="4963403"/>
                <a:ext cx="272520" cy="309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AEE1EF0-11CC-834A-A0D2-C9D28FAAD87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690341" y="4947905"/>
                  <a:ext cx="303120" cy="3402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806CBF6-7345-9A4B-9B15-F6DD6E7C1A42}"/>
                    </a:ext>
                  </a:extLst>
                </p14:cNvPr>
                <p14:cNvContentPartPr/>
                <p14:nvPr/>
              </p14:nvContentPartPr>
              <p14:xfrm>
                <a:off x="8083821" y="4970963"/>
                <a:ext cx="128880" cy="264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806CBF6-7345-9A4B-9B15-F6DD6E7C1A4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068341" y="4955462"/>
                  <a:ext cx="159480" cy="2956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22BACCC-4200-CA47-B732-5E67A83E932D}"/>
                    </a:ext>
                  </a:extLst>
                </p14:cNvPr>
                <p14:cNvContentPartPr/>
                <p14:nvPr/>
              </p14:nvContentPartPr>
              <p14:xfrm>
                <a:off x="8242581" y="5001203"/>
                <a:ext cx="98640" cy="218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22BACCC-4200-CA47-B732-5E67A83E932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227101" y="4985723"/>
                  <a:ext cx="1292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DA901E2-FD80-D843-A765-8DF10778CAF5}"/>
                    </a:ext>
                  </a:extLst>
                </p14:cNvPr>
                <p14:cNvContentPartPr/>
                <p14:nvPr/>
              </p14:nvContentPartPr>
              <p14:xfrm>
                <a:off x="8198301" y="5039003"/>
                <a:ext cx="128160" cy="38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DA901E2-FD80-D843-A765-8DF10778CAF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182821" y="5023523"/>
                  <a:ext cx="1587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8BF33E0-7AD4-A641-8CAB-7F0937EAF75F}"/>
                    </a:ext>
                  </a:extLst>
                </p14:cNvPr>
                <p14:cNvContentPartPr/>
                <p14:nvPr/>
              </p14:nvContentPartPr>
              <p14:xfrm>
                <a:off x="8363541" y="4925603"/>
                <a:ext cx="159120" cy="317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8BF33E0-7AD4-A641-8CAB-7F0937EAF75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348061" y="4910105"/>
                  <a:ext cx="189720" cy="3477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5D6EA72-9ADB-4140-8E5E-67B19C95144E}"/>
                    </a:ext>
                  </a:extLst>
                </p14:cNvPr>
                <p14:cNvContentPartPr/>
                <p14:nvPr/>
              </p14:nvContentPartPr>
              <p14:xfrm>
                <a:off x="8635701" y="5031443"/>
                <a:ext cx="189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5D6EA72-9ADB-4140-8E5E-67B19C95144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620221" y="5015963"/>
                  <a:ext cx="21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057A13C-6E7F-274B-8F20-2BDA1EF015F4}"/>
                    </a:ext>
                  </a:extLst>
                </p14:cNvPr>
                <p14:cNvContentPartPr/>
                <p14:nvPr/>
              </p14:nvContentPartPr>
              <p14:xfrm>
                <a:off x="8939181" y="4910483"/>
                <a:ext cx="271800" cy="174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057A13C-6E7F-274B-8F20-2BDA1EF015F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923701" y="4894971"/>
                  <a:ext cx="302400" cy="2049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AB69F7E-0B6C-9F48-8BD4-A2AD53ECDE0F}"/>
                    </a:ext>
                  </a:extLst>
                </p14:cNvPr>
                <p14:cNvContentPartPr/>
                <p14:nvPr/>
              </p14:nvContentPartPr>
              <p14:xfrm>
                <a:off x="9202701" y="4865843"/>
                <a:ext cx="128880" cy="294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AB69F7E-0B6C-9F48-8BD4-A2AD53ECDE0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187221" y="4850344"/>
                  <a:ext cx="159480" cy="3251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F428DB8-2E9F-5C4A-B043-7E43545882F3}"/>
                    </a:ext>
                  </a:extLst>
                </p14:cNvPr>
                <p14:cNvContentPartPr/>
                <p14:nvPr/>
              </p14:nvContentPartPr>
              <p14:xfrm>
                <a:off x="9437061" y="4895363"/>
                <a:ext cx="91080" cy="227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F428DB8-2E9F-5C4A-B043-7E43545882F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421581" y="4879858"/>
                  <a:ext cx="121680" cy="2578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1899691-8A54-7B42-99C1-013FBC1E38DC}"/>
                    </a:ext>
                  </a:extLst>
                </p14:cNvPr>
                <p14:cNvContentPartPr/>
                <p14:nvPr/>
              </p14:nvContentPartPr>
              <p14:xfrm>
                <a:off x="9376581" y="5001203"/>
                <a:ext cx="113760" cy="30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1899691-8A54-7B42-99C1-013FBC1E38D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361101" y="4985723"/>
                  <a:ext cx="1443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227F271-2D5A-684B-8D83-DBD9E999A98D}"/>
                    </a:ext>
                  </a:extLst>
                </p14:cNvPr>
                <p14:cNvContentPartPr/>
                <p14:nvPr/>
              </p14:nvContentPartPr>
              <p14:xfrm>
                <a:off x="9603381" y="4759283"/>
                <a:ext cx="151560" cy="438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227F271-2D5A-684B-8D83-DBD9E999A98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587901" y="4743790"/>
                  <a:ext cx="182160" cy="4694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8E879CB-E9C7-2F44-9DF5-0F486163EEB4}"/>
                    </a:ext>
                  </a:extLst>
                </p14:cNvPr>
                <p14:cNvContentPartPr/>
                <p14:nvPr/>
              </p14:nvContentPartPr>
              <p14:xfrm>
                <a:off x="9822621" y="4729043"/>
                <a:ext cx="60840" cy="537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8E879CB-E9C7-2F44-9DF5-0F486163EEB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807141" y="4713553"/>
                  <a:ext cx="91440" cy="567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F3D4DE6-647C-DF47-B14B-BACA67F6F3FF}"/>
                    </a:ext>
                  </a:extLst>
                </p14:cNvPr>
                <p14:cNvContentPartPr/>
                <p14:nvPr/>
              </p14:nvContentPartPr>
              <p14:xfrm>
                <a:off x="6398301" y="5575763"/>
                <a:ext cx="159120" cy="212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F3D4DE6-647C-DF47-B14B-BACA67F6F3F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382821" y="5560283"/>
                  <a:ext cx="1897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8604811-F0DE-024B-BC35-2D9D2FC39F1E}"/>
                    </a:ext>
                  </a:extLst>
                </p14:cNvPr>
                <p14:cNvContentPartPr/>
                <p14:nvPr/>
              </p14:nvContentPartPr>
              <p14:xfrm>
                <a:off x="6353661" y="5643803"/>
                <a:ext cx="264240" cy="45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8604811-F0DE-024B-BC35-2D9D2FC39F1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338160" y="5628323"/>
                  <a:ext cx="294882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A6917DE-C4ED-D04C-B008-5D84F6C159FF}"/>
                    </a:ext>
                  </a:extLst>
                </p14:cNvPr>
                <p14:cNvContentPartPr/>
                <p14:nvPr/>
              </p14:nvContentPartPr>
              <p14:xfrm>
                <a:off x="6904821" y="5628683"/>
                <a:ext cx="219600" cy="189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A6917DE-C4ED-D04C-B008-5D84F6C159F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89341" y="5613203"/>
                  <a:ext cx="2502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1B879BB-2F4B-3A45-819E-3202B50746D7}"/>
                    </a:ext>
                  </a:extLst>
                </p14:cNvPr>
                <p14:cNvContentPartPr/>
                <p14:nvPr/>
              </p14:nvContentPartPr>
              <p14:xfrm>
                <a:off x="6923901" y="5689163"/>
                <a:ext cx="253080" cy="45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1B879BB-2F4B-3A45-819E-3202B50746D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908421" y="5673683"/>
                  <a:ext cx="2836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79C2630-8B0B-0F4E-8768-DF81FF53DC0E}"/>
                    </a:ext>
                  </a:extLst>
                </p14:cNvPr>
                <p14:cNvContentPartPr/>
                <p14:nvPr/>
              </p14:nvContentPartPr>
              <p14:xfrm>
                <a:off x="7434021" y="5485763"/>
                <a:ext cx="144000" cy="282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79C2630-8B0B-0F4E-8768-DF81FF53DC0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418541" y="5470283"/>
                  <a:ext cx="1746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DEEC5F9-E69D-0844-B304-15E5A993C4BC}"/>
                    </a:ext>
                  </a:extLst>
                </p14:cNvPr>
                <p14:cNvContentPartPr/>
                <p14:nvPr/>
              </p14:nvContentPartPr>
              <p14:xfrm>
                <a:off x="7373541" y="5613563"/>
                <a:ext cx="174240" cy="53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DEEC5F9-E69D-0844-B304-15E5A993C4B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358061" y="5598083"/>
                  <a:ext cx="2048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6DAC38F-5F64-AA4C-A686-AFD40713DE2A}"/>
                    </a:ext>
                  </a:extLst>
                </p14:cNvPr>
                <p14:cNvContentPartPr/>
                <p14:nvPr/>
              </p14:nvContentPartPr>
              <p14:xfrm>
                <a:off x="10162821" y="5023883"/>
                <a:ext cx="370800" cy="38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6DAC38F-5F64-AA4C-A686-AFD40713DE2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147341" y="5008403"/>
                  <a:ext cx="4014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B3B999A-4019-0F4A-B426-146C7F622E77}"/>
                    </a:ext>
                  </a:extLst>
                </p14:cNvPr>
                <p14:cNvContentPartPr/>
                <p14:nvPr/>
              </p14:nvContentPartPr>
              <p14:xfrm>
                <a:off x="10291341" y="4971683"/>
                <a:ext cx="30600" cy="271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B3B999A-4019-0F4A-B426-146C7F622E7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275861" y="4956182"/>
                  <a:ext cx="61200" cy="3024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8D2283D-0A5B-EC4C-8972-05259025DA06}"/>
                    </a:ext>
                  </a:extLst>
                </p14:cNvPr>
                <p14:cNvContentPartPr/>
                <p14:nvPr/>
              </p14:nvContentPartPr>
              <p14:xfrm>
                <a:off x="10623981" y="4774403"/>
                <a:ext cx="537120" cy="506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8D2283D-0A5B-EC4C-8972-05259025DA0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608501" y="4758912"/>
                  <a:ext cx="567720" cy="5375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1F3AF4C-A01B-F945-A611-74EAB27E89FF}"/>
                    </a:ext>
                  </a:extLst>
                </p14:cNvPr>
                <p14:cNvContentPartPr/>
                <p14:nvPr/>
              </p14:nvContentPartPr>
              <p14:xfrm>
                <a:off x="11107821" y="4963403"/>
                <a:ext cx="136440" cy="106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1F3AF4C-A01B-F945-A611-74EAB27E89F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092341" y="4947870"/>
                  <a:ext cx="167040" cy="1369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2D48AA1-51AC-D540-8CB2-5927E9CE9C76}"/>
                    </a:ext>
                  </a:extLst>
                </p14:cNvPr>
                <p14:cNvContentPartPr/>
                <p14:nvPr/>
              </p14:nvContentPartPr>
              <p14:xfrm>
                <a:off x="11364861" y="4729043"/>
                <a:ext cx="45720" cy="374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2D48AA1-51AC-D540-8CB2-5927E9CE9C7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349381" y="4713563"/>
                  <a:ext cx="7632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833FBFD-7056-C946-8E2D-6F4F1B06442F}"/>
                    </a:ext>
                  </a:extLst>
                </p14:cNvPr>
                <p14:cNvContentPartPr/>
                <p14:nvPr/>
              </p14:nvContentPartPr>
              <p14:xfrm>
                <a:off x="11372421" y="4857563"/>
                <a:ext cx="204480" cy="181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833FBFD-7056-C946-8E2D-6F4F1B06442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356941" y="4842052"/>
                  <a:ext cx="235080" cy="2124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C22822E-9F97-4E43-9E7F-D9B6537238F7}"/>
                    </a:ext>
                  </a:extLst>
                </p14:cNvPr>
                <p14:cNvContentPartPr/>
                <p14:nvPr/>
              </p14:nvContentPartPr>
              <p14:xfrm>
                <a:off x="11568981" y="4880243"/>
                <a:ext cx="60840" cy="166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C22822E-9F97-4E43-9E7F-D9B6537238F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553501" y="4864729"/>
                  <a:ext cx="91440" cy="1973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46E8AE6-45F1-0446-AE47-DC9F174CE542}"/>
                    </a:ext>
                  </a:extLst>
                </p14:cNvPr>
                <p14:cNvContentPartPr/>
                <p14:nvPr/>
              </p14:nvContentPartPr>
              <p14:xfrm>
                <a:off x="11644581" y="4910483"/>
                <a:ext cx="38160" cy="159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46E8AE6-45F1-0446-AE47-DC9F174CE54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629101" y="4894968"/>
                  <a:ext cx="68760" cy="1897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4CBE4A2-B27E-A941-A298-C89E4005992C}"/>
                    </a:ext>
                  </a:extLst>
                </p14:cNvPr>
                <p14:cNvContentPartPr/>
                <p14:nvPr/>
              </p14:nvContentPartPr>
              <p14:xfrm>
                <a:off x="11621901" y="4993643"/>
                <a:ext cx="113760" cy="15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4CBE4A2-B27E-A941-A298-C89E4005992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606421" y="4978163"/>
                  <a:ext cx="1443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2A894A0-766D-7B47-8DE9-E4F6591BC65E}"/>
                    </a:ext>
                  </a:extLst>
                </p14:cNvPr>
                <p14:cNvContentPartPr/>
                <p14:nvPr/>
              </p14:nvContentPartPr>
              <p14:xfrm>
                <a:off x="11720181" y="4834883"/>
                <a:ext cx="98640" cy="234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2A894A0-766D-7B47-8DE9-E4F6591BC65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704701" y="4819379"/>
                  <a:ext cx="129240" cy="2653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F4D6003-1E7B-3743-972C-CBB61BEFD47D}"/>
                    </a:ext>
                  </a:extLst>
                </p14:cNvPr>
                <p14:cNvContentPartPr/>
                <p14:nvPr/>
              </p14:nvContentPartPr>
              <p14:xfrm>
                <a:off x="11334621" y="5409443"/>
                <a:ext cx="113760" cy="23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F4D6003-1E7B-3743-972C-CBB61BEFD47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319141" y="5393963"/>
                  <a:ext cx="1443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BD66303-F7B5-0B47-BB56-EBA5A7B4ABD7}"/>
                    </a:ext>
                  </a:extLst>
                </p14:cNvPr>
                <p14:cNvContentPartPr/>
                <p14:nvPr/>
              </p14:nvContentPartPr>
              <p14:xfrm>
                <a:off x="11493381" y="5357243"/>
                <a:ext cx="181800" cy="317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BD66303-F7B5-0B47-BB56-EBA5A7B4ABD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477901" y="5341745"/>
                  <a:ext cx="212400" cy="3477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C8C385D-D56C-4046-82FC-B378D85FD756}"/>
                    </a:ext>
                  </a:extLst>
                </p14:cNvPr>
                <p14:cNvContentPartPr/>
                <p14:nvPr/>
              </p14:nvContentPartPr>
              <p14:xfrm>
                <a:off x="11765541" y="5318723"/>
                <a:ext cx="45720" cy="136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C8C385D-D56C-4046-82FC-B378D85FD75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750061" y="5303243"/>
                  <a:ext cx="763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4C2D31B-67EA-334B-BF17-0148C8BFB63E}"/>
                    </a:ext>
                  </a:extLst>
                </p14:cNvPr>
                <p14:cNvContentPartPr/>
                <p14:nvPr/>
              </p14:nvContentPartPr>
              <p14:xfrm>
                <a:off x="11878941" y="5318723"/>
                <a:ext cx="68400" cy="1288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4C2D31B-67EA-334B-BF17-0148C8BFB63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863461" y="5303243"/>
                  <a:ext cx="990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6CB0D4F-D910-B548-A7BF-13DB1B6670CE}"/>
                    </a:ext>
                  </a:extLst>
                </p14:cNvPr>
                <p14:cNvContentPartPr/>
                <p14:nvPr/>
              </p14:nvContentPartPr>
              <p14:xfrm>
                <a:off x="11878941" y="5371643"/>
                <a:ext cx="83520" cy="230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6CB0D4F-D910-B548-A7BF-13DB1B6670C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863461" y="5356163"/>
                  <a:ext cx="1141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E012E8C-06D0-4440-A166-B5811642CD00}"/>
                    </a:ext>
                  </a:extLst>
                </p14:cNvPr>
                <p14:cNvContentPartPr/>
                <p14:nvPr/>
              </p14:nvContentPartPr>
              <p14:xfrm>
                <a:off x="11962101" y="5274083"/>
                <a:ext cx="91080" cy="2718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E012E8C-06D0-4440-A166-B5811642CD0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946621" y="5258582"/>
                  <a:ext cx="121680" cy="3024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E80D7AB-128D-0F4E-B6AF-2BCC5A08393C}"/>
                    </a:ext>
                  </a:extLst>
                </p14:cNvPr>
                <p14:cNvContentPartPr/>
                <p14:nvPr/>
              </p14:nvContentPartPr>
              <p14:xfrm>
                <a:off x="811821" y="6030083"/>
                <a:ext cx="363240" cy="414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E80D7AB-128D-0F4E-B6AF-2BCC5A08393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96341" y="6014603"/>
                  <a:ext cx="39384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2152A54-F301-E543-B1BA-BB4FF3FCBE5B}"/>
                    </a:ext>
                  </a:extLst>
                </p14:cNvPr>
                <p14:cNvContentPartPr/>
                <p14:nvPr/>
              </p14:nvContentPartPr>
              <p14:xfrm>
                <a:off x="1363701" y="6036923"/>
                <a:ext cx="159120" cy="468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2152A54-F301-E543-B1BA-BB4FF3FCBE5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348221" y="6021443"/>
                  <a:ext cx="18972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5B45D44-1F7D-8C4F-B15F-8378E6FE3576}"/>
                    </a:ext>
                  </a:extLst>
                </p14:cNvPr>
                <p14:cNvContentPartPr/>
                <p14:nvPr/>
              </p14:nvContentPartPr>
              <p14:xfrm>
                <a:off x="1628301" y="6082283"/>
                <a:ext cx="227160" cy="242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5B45D44-1F7D-8C4F-B15F-8378E6FE357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612821" y="6066803"/>
                  <a:ext cx="2577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91557C5-9144-3440-87AF-C006C557089A}"/>
                    </a:ext>
                  </a:extLst>
                </p14:cNvPr>
                <p14:cNvContentPartPr/>
                <p14:nvPr/>
              </p14:nvContentPartPr>
              <p14:xfrm>
                <a:off x="1998381" y="6278843"/>
                <a:ext cx="91080" cy="249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91557C5-9144-3440-87AF-C006C557089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982901" y="6263363"/>
                  <a:ext cx="1216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A91114D-B9C6-0E42-B2C7-BBA12839CEDA}"/>
                    </a:ext>
                  </a:extLst>
                </p14:cNvPr>
                <p14:cNvContentPartPr/>
                <p14:nvPr/>
              </p14:nvContentPartPr>
              <p14:xfrm>
                <a:off x="2187381" y="6151763"/>
                <a:ext cx="317880" cy="293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A91114D-B9C6-0E42-B2C7-BBA12839CED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171901" y="6136283"/>
                  <a:ext cx="34848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9EBF06B-EF54-A14F-B5FA-9C198BEBF79C}"/>
                    </a:ext>
                  </a:extLst>
                </p14:cNvPr>
                <p14:cNvContentPartPr/>
                <p14:nvPr/>
              </p14:nvContentPartPr>
              <p14:xfrm>
                <a:off x="2603181" y="6006683"/>
                <a:ext cx="157320" cy="460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9EBF06B-EF54-A14F-B5FA-9C198BEBF79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587701" y="5991203"/>
                  <a:ext cx="18792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620EC99-27F7-814C-B4D8-109327580BD7}"/>
                    </a:ext>
                  </a:extLst>
                </p14:cNvPr>
                <p14:cNvContentPartPr/>
                <p14:nvPr/>
              </p14:nvContentPartPr>
              <p14:xfrm>
                <a:off x="2879661" y="6044483"/>
                <a:ext cx="237960" cy="295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620EC99-27F7-814C-B4D8-109327580BD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864181" y="6029003"/>
                  <a:ext cx="2685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900958E-BC0C-D146-BFF0-4E8E18E145D6}"/>
                    </a:ext>
                  </a:extLst>
                </p14:cNvPr>
                <p14:cNvContentPartPr/>
                <p14:nvPr/>
              </p14:nvContentPartPr>
              <p14:xfrm>
                <a:off x="2860221" y="6369563"/>
                <a:ext cx="242280" cy="53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900958E-BC0C-D146-BFF0-4E8E18E145D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844741" y="6354083"/>
                  <a:ext cx="2728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CA0F414-B712-DD48-A7BF-66F7E092F82E}"/>
                    </a:ext>
                  </a:extLst>
                </p14:cNvPr>
                <p14:cNvContentPartPr/>
                <p14:nvPr/>
              </p14:nvContentPartPr>
              <p14:xfrm>
                <a:off x="3623781" y="5893283"/>
                <a:ext cx="348120" cy="416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CA0F414-B712-DD48-A7BF-66F7E092F82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608301" y="5877803"/>
                  <a:ext cx="37872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0A68176-DBA5-5645-9AD1-37A93BDA7C47}"/>
                    </a:ext>
                  </a:extLst>
                </p14:cNvPr>
                <p14:cNvContentPartPr/>
                <p14:nvPr/>
              </p14:nvContentPartPr>
              <p14:xfrm>
                <a:off x="4152981" y="5900843"/>
                <a:ext cx="219600" cy="484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0A68176-DBA5-5645-9AD1-37A93BDA7C4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137501" y="5885363"/>
                  <a:ext cx="25020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419F08A-CA20-2E45-8324-246B1F45984D}"/>
                    </a:ext>
                  </a:extLst>
                </p14:cNvPr>
                <p14:cNvContentPartPr/>
                <p14:nvPr/>
              </p14:nvContentPartPr>
              <p14:xfrm>
                <a:off x="4493181" y="6036923"/>
                <a:ext cx="234720" cy="2876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419F08A-CA20-2E45-8324-246B1F45984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477701" y="6021443"/>
                  <a:ext cx="26532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0EA5FAC-FE1E-9D4E-B0A7-0A66682AA2BB}"/>
                    </a:ext>
                  </a:extLst>
                </p14:cNvPr>
                <p14:cNvContentPartPr/>
                <p14:nvPr/>
              </p14:nvContentPartPr>
              <p14:xfrm>
                <a:off x="4735101" y="6263723"/>
                <a:ext cx="91080" cy="264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0EA5FAC-FE1E-9D4E-B0A7-0A66682AA2BB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719560" y="6248243"/>
                  <a:ext cx="121801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E6BDF4F-0D68-6943-B919-9140B08B88D4}"/>
                    </a:ext>
                  </a:extLst>
                </p14:cNvPr>
                <p14:cNvContentPartPr/>
                <p14:nvPr/>
              </p14:nvContentPartPr>
              <p14:xfrm>
                <a:off x="4969461" y="6074723"/>
                <a:ext cx="302760" cy="2196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E6BDF4F-0D68-6943-B919-9140B08B88D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953981" y="6059243"/>
                  <a:ext cx="3333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CC9E632-03C3-514B-94C9-886952C46787}"/>
                    </a:ext>
                  </a:extLst>
                </p14:cNvPr>
                <p14:cNvContentPartPr/>
                <p14:nvPr/>
              </p14:nvContentPartPr>
              <p14:xfrm>
                <a:off x="5211381" y="6036923"/>
                <a:ext cx="249840" cy="514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CC9E632-03C3-514B-94C9-886952C4678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195901" y="6021443"/>
                  <a:ext cx="28044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572E68B-5F82-3C4B-BA21-4D7F148D5E5E}"/>
                    </a:ext>
                  </a:extLst>
                </p14:cNvPr>
                <p14:cNvContentPartPr/>
                <p14:nvPr/>
              </p14:nvContentPartPr>
              <p14:xfrm>
                <a:off x="5521341" y="6346883"/>
                <a:ext cx="272520" cy="532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572E68B-5F82-3C4B-BA21-4D7F148D5E5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505861" y="6331403"/>
                  <a:ext cx="3031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2E9A012-9290-4A4F-96D5-C2030AC15D4F}"/>
                    </a:ext>
                  </a:extLst>
                </p14:cNvPr>
                <p14:cNvContentPartPr/>
                <p14:nvPr/>
              </p14:nvContentPartPr>
              <p14:xfrm>
                <a:off x="5657421" y="6226643"/>
                <a:ext cx="38160" cy="3474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2E9A012-9290-4A4F-96D5-C2030AC15D4F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641941" y="6211147"/>
                  <a:ext cx="68760" cy="378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A04F9EA-5CBD-A34A-955F-B45914ED3FEB}"/>
                    </a:ext>
                  </a:extLst>
                </p14:cNvPr>
                <p14:cNvContentPartPr/>
                <p14:nvPr/>
              </p14:nvContentPartPr>
              <p14:xfrm>
                <a:off x="6058101" y="6014963"/>
                <a:ext cx="363240" cy="370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A04F9EA-5CBD-A34A-955F-B45914ED3FE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042621" y="5999468"/>
                  <a:ext cx="393840" cy="4007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0C714E1-BBB9-8147-B1BF-2E4A75325086}"/>
                    </a:ext>
                  </a:extLst>
                </p14:cNvPr>
                <p14:cNvContentPartPr/>
                <p14:nvPr/>
              </p14:nvContentPartPr>
              <p14:xfrm>
                <a:off x="6564621" y="6044483"/>
                <a:ext cx="204480" cy="499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0C714E1-BBB9-8147-B1BF-2E4A7532508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549141" y="6029003"/>
                  <a:ext cx="23508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B1878F2-85C6-2642-8223-6A6DCB326D10}"/>
                    </a:ext>
                  </a:extLst>
                </p14:cNvPr>
                <p14:cNvContentPartPr/>
                <p14:nvPr/>
              </p14:nvContentPartPr>
              <p14:xfrm>
                <a:off x="7071141" y="6233483"/>
                <a:ext cx="360" cy="154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B1878F2-85C6-2642-8223-6A6DCB326D1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055661" y="6218003"/>
                  <a:ext cx="309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18EAA04-6C08-1941-B3B4-2E82B6059127}"/>
                    </a:ext>
                  </a:extLst>
                </p14:cNvPr>
                <p14:cNvContentPartPr/>
                <p14:nvPr/>
              </p14:nvContentPartPr>
              <p14:xfrm>
                <a:off x="6972861" y="6218363"/>
                <a:ext cx="363240" cy="4161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18EAA04-6C08-1941-B3B4-2E82B6059127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957381" y="6202883"/>
                  <a:ext cx="39384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918383A-C851-1344-AFED-7F964745A617}"/>
                    </a:ext>
                  </a:extLst>
                </p14:cNvPr>
                <p14:cNvContentPartPr/>
                <p14:nvPr/>
              </p14:nvContentPartPr>
              <p14:xfrm>
                <a:off x="7411341" y="6369563"/>
                <a:ext cx="106200" cy="2800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918383A-C851-1344-AFED-7F964745A61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395861" y="6354083"/>
                  <a:ext cx="1368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2F86DAD-32E7-DF4F-BF15-32B11D77C7B8}"/>
                    </a:ext>
                  </a:extLst>
                </p14:cNvPr>
                <p14:cNvContentPartPr/>
                <p14:nvPr/>
              </p14:nvContentPartPr>
              <p14:xfrm>
                <a:off x="7638141" y="6218363"/>
                <a:ext cx="249840" cy="1969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2F86DAD-32E7-DF4F-BF15-32B11D77C7B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622661" y="6202883"/>
                  <a:ext cx="2804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C7ED589-7CB3-9643-8567-02E1E995CDFE}"/>
                    </a:ext>
                  </a:extLst>
                </p14:cNvPr>
                <p14:cNvContentPartPr/>
                <p14:nvPr/>
              </p14:nvContentPartPr>
              <p14:xfrm>
                <a:off x="7841901" y="6036923"/>
                <a:ext cx="280080" cy="6807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C7ED589-7CB3-9643-8567-02E1E995CDF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826421" y="6021443"/>
                  <a:ext cx="310680" cy="711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6340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F4E2C5-B265-476D-9F6F-DCD0D8E5F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" y="627697"/>
            <a:ext cx="10528275" cy="12510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469213-5236-4C8C-8695-E23DF5D53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567" y="1878720"/>
            <a:ext cx="8306753" cy="459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F1B3FA-F190-45D5-B7D7-B57B147E1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79"/>
            <a:ext cx="12355072" cy="405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50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F68C57-F2B1-4742-AA0E-1742481AB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240" y="711200"/>
            <a:ext cx="12052805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50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0F540C-2421-4CA6-A237-199D1E3D0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87" y="3933574"/>
            <a:ext cx="11275146" cy="18295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848124-DCCC-40A5-B03E-6906A35D3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705" y="294247"/>
            <a:ext cx="4932947" cy="341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42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70ABA5-CD41-4A46-ADC3-5F3ABB09E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63" y="249154"/>
            <a:ext cx="10807339" cy="16277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517719-9880-4E99-A234-159A65BDA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96" y="2058152"/>
            <a:ext cx="11647872" cy="865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CFBF57-BC8A-4711-8EE3-1B17D267C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107" y="3252285"/>
            <a:ext cx="4751988" cy="329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63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0E9A02-8C80-441B-8B80-7B02FEA7A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51" y="143933"/>
            <a:ext cx="10130765" cy="27654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F22E58F-01CD-4DB9-8BE5-C9BF035A1235}"/>
              </a:ext>
            </a:extLst>
          </p:cNvPr>
          <p:cNvSpPr/>
          <p:nvPr/>
        </p:nvSpPr>
        <p:spPr>
          <a:xfrm>
            <a:off x="9011653" y="2358189"/>
            <a:ext cx="2586789" cy="551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1A20DCEA-55AA-4DC8-9FB1-08BF82437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633" y="3532940"/>
            <a:ext cx="2425700" cy="22225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AE05E226-1D37-9941-97BE-DE3A2C09778A}"/>
              </a:ext>
            </a:extLst>
          </p:cNvPr>
          <p:cNvGrpSpPr/>
          <p:nvPr/>
        </p:nvGrpSpPr>
        <p:grpSpPr>
          <a:xfrm>
            <a:off x="7256014" y="2824123"/>
            <a:ext cx="4383360" cy="761040"/>
            <a:chOff x="7256014" y="2824123"/>
            <a:chExt cx="4383360" cy="76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D152AD7-3351-C946-B874-41663E6EF475}"/>
                    </a:ext>
                  </a:extLst>
                </p14:cNvPr>
                <p14:cNvContentPartPr/>
                <p14:nvPr/>
              </p14:nvContentPartPr>
              <p14:xfrm>
                <a:off x="7310734" y="3016723"/>
                <a:ext cx="66960" cy="357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D152AD7-3351-C946-B874-41663E6EF47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95337" y="3001243"/>
                  <a:ext cx="97396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B14468A-8C51-B74C-BCEF-D3FE9DF5AFBC}"/>
                    </a:ext>
                  </a:extLst>
                </p14:cNvPr>
                <p14:cNvContentPartPr/>
                <p14:nvPr/>
              </p14:nvContentPartPr>
              <p14:xfrm>
                <a:off x="7256014" y="3016723"/>
                <a:ext cx="879480" cy="325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B14468A-8C51-B74C-BCEF-D3FE9DF5AFB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40534" y="3001243"/>
                  <a:ext cx="91008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D4CAEB7-5D01-7C41-AB21-441E112D7DCF}"/>
                    </a:ext>
                  </a:extLst>
                </p14:cNvPr>
                <p14:cNvContentPartPr/>
                <p14:nvPr/>
              </p14:nvContentPartPr>
              <p14:xfrm>
                <a:off x="8480734" y="3137683"/>
                <a:ext cx="770400" cy="447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D4CAEB7-5D01-7C41-AB21-441E112D7DC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465254" y="3122203"/>
                  <a:ext cx="80100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661D2CE-AC17-D849-A02A-C164A3F57455}"/>
                    </a:ext>
                  </a:extLst>
                </p14:cNvPr>
                <p14:cNvContentPartPr/>
                <p14:nvPr/>
              </p14:nvContentPartPr>
              <p14:xfrm>
                <a:off x="9584134" y="2917003"/>
                <a:ext cx="606600" cy="348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661D2CE-AC17-D849-A02A-C164A3F574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568654" y="2901539"/>
                  <a:ext cx="637200" cy="3790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2BCF6AA-7CFB-F745-9ACD-D7FAB1C94198}"/>
                    </a:ext>
                  </a:extLst>
                </p14:cNvPr>
                <p14:cNvContentPartPr/>
                <p14:nvPr/>
              </p14:nvContentPartPr>
              <p14:xfrm>
                <a:off x="10353814" y="3010603"/>
                <a:ext cx="630720" cy="188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2BCF6AA-7CFB-F745-9ACD-D7FAB1C9419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338334" y="2995123"/>
                  <a:ext cx="6613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B3828EB-E232-7540-B910-8790A724B763}"/>
                    </a:ext>
                  </a:extLst>
                </p14:cNvPr>
                <p14:cNvContentPartPr/>
                <p14:nvPr/>
              </p14:nvContentPartPr>
              <p14:xfrm>
                <a:off x="11196574" y="2824123"/>
                <a:ext cx="442800" cy="356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B3828EB-E232-7540-B910-8790A724B76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181107" y="2808643"/>
                  <a:ext cx="473375" cy="38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D868460-6231-0C48-ADB4-07799FCB5D0E}"/>
              </a:ext>
            </a:extLst>
          </p:cNvPr>
          <p:cNvGrpSpPr/>
          <p:nvPr/>
        </p:nvGrpSpPr>
        <p:grpSpPr>
          <a:xfrm>
            <a:off x="7159174" y="3616843"/>
            <a:ext cx="2764800" cy="337320"/>
            <a:chOff x="7159174" y="3616843"/>
            <a:chExt cx="27648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30452D9-353A-8345-B9DC-936720CB70EE}"/>
                    </a:ext>
                  </a:extLst>
                </p14:cNvPr>
                <p14:cNvContentPartPr/>
                <p14:nvPr/>
              </p14:nvContentPartPr>
              <p14:xfrm>
                <a:off x="7159174" y="3690283"/>
                <a:ext cx="400320" cy="263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30452D9-353A-8345-B9DC-936720CB70E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43708" y="3674803"/>
                  <a:ext cx="430893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850C74E-5594-F440-ADE7-912D03AC49E0}"/>
                    </a:ext>
                  </a:extLst>
                </p14:cNvPr>
                <p14:cNvContentPartPr/>
                <p14:nvPr/>
              </p14:nvContentPartPr>
              <p14:xfrm>
                <a:off x="7668214" y="3671923"/>
                <a:ext cx="624600" cy="254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850C74E-5594-F440-ADE7-912D03AC49E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52734" y="3656443"/>
                  <a:ext cx="6552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E8FD964-6E4F-0E4B-ADEF-F2A88F129436}"/>
                    </a:ext>
                  </a:extLst>
                </p14:cNvPr>
                <p14:cNvContentPartPr/>
                <p14:nvPr/>
              </p14:nvContentPartPr>
              <p14:xfrm>
                <a:off x="8595934" y="3719803"/>
                <a:ext cx="212400" cy="200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E8FD964-6E4F-0E4B-ADEF-F2A88F12943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80480" y="3704323"/>
                  <a:ext cx="242948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1B375CD-9070-3B4A-A123-519B417C5BD8}"/>
                    </a:ext>
                  </a:extLst>
                </p14:cNvPr>
                <p14:cNvContentPartPr/>
                <p14:nvPr/>
              </p14:nvContentPartPr>
              <p14:xfrm>
                <a:off x="8735254" y="3616843"/>
                <a:ext cx="42840" cy="30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1B375CD-9070-3B4A-A123-519B417C5BD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19774" y="3601363"/>
                  <a:ext cx="734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FE778F0-5CA8-2C42-8230-15E49EEF755E}"/>
                    </a:ext>
                  </a:extLst>
                </p14:cNvPr>
                <p14:cNvContentPartPr/>
                <p14:nvPr/>
              </p14:nvContentPartPr>
              <p14:xfrm>
                <a:off x="8874574" y="3629443"/>
                <a:ext cx="667080" cy="260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FE778F0-5CA8-2C42-8230-15E49EEF755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59094" y="3613963"/>
                  <a:ext cx="6976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A4B2973-D9EB-604E-B232-F835736F809F}"/>
                    </a:ext>
                  </a:extLst>
                </p14:cNvPr>
                <p14:cNvContentPartPr/>
                <p14:nvPr/>
              </p14:nvContentPartPr>
              <p14:xfrm>
                <a:off x="9215494" y="3616843"/>
                <a:ext cx="211320" cy="60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A4B2973-D9EB-604E-B232-F835736F809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199988" y="3601454"/>
                  <a:ext cx="241972" cy="912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E1AB730-4022-DD4D-8680-69DBF0C49FEE}"/>
                    </a:ext>
                  </a:extLst>
                </p14:cNvPr>
                <p14:cNvContentPartPr/>
                <p14:nvPr/>
              </p14:nvContentPartPr>
              <p14:xfrm>
                <a:off x="9693214" y="3628723"/>
                <a:ext cx="230760" cy="181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E1AB730-4022-DD4D-8680-69DBF0C49F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77734" y="3613243"/>
                  <a:ext cx="26136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ED199E1-CF6A-7040-88C3-93D375267A3A}"/>
              </a:ext>
            </a:extLst>
          </p:cNvPr>
          <p:cNvGrpSpPr/>
          <p:nvPr/>
        </p:nvGrpSpPr>
        <p:grpSpPr>
          <a:xfrm>
            <a:off x="10202254" y="3374203"/>
            <a:ext cx="1406880" cy="394560"/>
            <a:chOff x="10202254" y="3374203"/>
            <a:chExt cx="1406880" cy="39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7686CC0-7DE5-8742-8F82-E9DD1E13C973}"/>
                    </a:ext>
                  </a:extLst>
                </p14:cNvPr>
                <p14:cNvContentPartPr/>
                <p14:nvPr/>
              </p14:nvContentPartPr>
              <p14:xfrm>
                <a:off x="10202254" y="3448363"/>
                <a:ext cx="1406880" cy="320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7686CC0-7DE5-8742-8F82-E9DD1E13C97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186770" y="3432883"/>
                  <a:ext cx="1437488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FF89D5A-D85B-0340-8364-740C2854EF6F}"/>
                    </a:ext>
                  </a:extLst>
                </p14:cNvPr>
                <p14:cNvContentPartPr/>
                <p14:nvPr/>
              </p14:nvContentPartPr>
              <p14:xfrm>
                <a:off x="11414734" y="3374203"/>
                <a:ext cx="24480" cy="18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FF89D5A-D85B-0340-8364-740C2854EF6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399254" y="3358419"/>
                  <a:ext cx="55080" cy="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EE5ED35-623C-C446-9979-F6514DAF54C8}"/>
                    </a:ext>
                  </a:extLst>
                </p14:cNvPr>
                <p14:cNvContentPartPr/>
                <p14:nvPr/>
              </p14:nvContentPartPr>
              <p14:xfrm>
                <a:off x="10893454" y="3422803"/>
                <a:ext cx="236880" cy="42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EE5ED35-623C-C446-9979-F6514DAF54C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877974" y="3407323"/>
                  <a:ext cx="26748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2AC9CF4-27BA-A149-B938-55C8002FCF80}"/>
              </a:ext>
            </a:extLst>
          </p:cNvPr>
          <p:cNvGrpSpPr/>
          <p:nvPr/>
        </p:nvGrpSpPr>
        <p:grpSpPr>
          <a:xfrm>
            <a:off x="7104454" y="4137403"/>
            <a:ext cx="3607200" cy="743760"/>
            <a:chOff x="7104454" y="4137403"/>
            <a:chExt cx="3607200" cy="74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D41DAD8-0E67-B746-A1D7-31B11016CC09}"/>
                    </a:ext>
                  </a:extLst>
                </p14:cNvPr>
                <p14:cNvContentPartPr/>
                <p14:nvPr/>
              </p14:nvContentPartPr>
              <p14:xfrm>
                <a:off x="7104454" y="4308403"/>
                <a:ext cx="394560" cy="572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D41DAD8-0E67-B746-A1D7-31B11016CC0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88960" y="4292923"/>
                  <a:ext cx="425188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C8964B2-FCCD-BC47-AF62-90CE1276F065}"/>
                    </a:ext>
                  </a:extLst>
                </p14:cNvPr>
                <p14:cNvContentPartPr/>
                <p14:nvPr/>
              </p14:nvContentPartPr>
              <p14:xfrm>
                <a:off x="7456174" y="4364923"/>
                <a:ext cx="739800" cy="209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C8964B2-FCCD-BC47-AF62-90CE1276F06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440694" y="4349443"/>
                  <a:ext cx="7704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9F6DC89-A679-1743-95D9-C50AC34EC463}"/>
                    </a:ext>
                  </a:extLst>
                </p14:cNvPr>
                <p14:cNvContentPartPr/>
                <p14:nvPr/>
              </p14:nvContentPartPr>
              <p14:xfrm>
                <a:off x="8487574" y="4359163"/>
                <a:ext cx="648360" cy="216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9F6DC89-A679-1743-95D9-C50AC34EC46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472094" y="4343683"/>
                  <a:ext cx="6789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188C904-6406-A743-809E-03AF7D563387}"/>
                    </a:ext>
                  </a:extLst>
                </p14:cNvPr>
                <p14:cNvContentPartPr/>
                <p14:nvPr/>
              </p14:nvContentPartPr>
              <p14:xfrm>
                <a:off x="9125854" y="4175203"/>
                <a:ext cx="34200" cy="18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188C904-6406-A743-809E-03AF7D56338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10209" y="4159723"/>
                  <a:ext cx="65126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A319407-4253-0F43-B312-5CA5BEAAFFCD}"/>
                    </a:ext>
                  </a:extLst>
                </p14:cNvPr>
                <p14:cNvContentPartPr/>
                <p14:nvPr/>
              </p14:nvContentPartPr>
              <p14:xfrm>
                <a:off x="9251134" y="4301923"/>
                <a:ext cx="454320" cy="406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A319407-4253-0F43-B312-5CA5BEAAFFC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235654" y="4286443"/>
                  <a:ext cx="48492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9C2E62A-4CD9-ED45-B537-5DDCAFCDD397}"/>
                    </a:ext>
                  </a:extLst>
                </p14:cNvPr>
                <p14:cNvContentPartPr/>
                <p14:nvPr/>
              </p14:nvContentPartPr>
              <p14:xfrm>
                <a:off x="9997414" y="4137403"/>
                <a:ext cx="714240" cy="322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9C2E62A-4CD9-ED45-B537-5DDCAFCDD39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981934" y="4121923"/>
                  <a:ext cx="74484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D365C86-2B4C-0947-A423-AF76ABF6985C}"/>
                    </a:ext>
                  </a:extLst>
                </p14:cNvPr>
                <p14:cNvContentPartPr/>
                <p14:nvPr/>
              </p14:nvContentPartPr>
              <p14:xfrm>
                <a:off x="10536334" y="4144963"/>
                <a:ext cx="18000" cy="18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D365C86-2B4C-0947-A423-AF76ABF6985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520538" y="4129483"/>
                  <a:ext cx="49224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70ADA7E-449D-4E4D-B0DC-304D56B5DADB}"/>
                    </a:ext>
                  </a:extLst>
                </p14:cNvPr>
                <p14:cNvContentPartPr/>
                <p14:nvPr/>
              </p14:nvContentPartPr>
              <p14:xfrm>
                <a:off x="9978694" y="4241083"/>
                <a:ext cx="242280" cy="18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70ADA7E-449D-4E4D-B0DC-304D56B5DAD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963191" y="4225299"/>
                  <a:ext cx="272926" cy="4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6D022AC-EAE0-AD4F-B62E-BD870BE85519}"/>
              </a:ext>
            </a:extLst>
          </p:cNvPr>
          <p:cNvGrpSpPr/>
          <p:nvPr/>
        </p:nvGrpSpPr>
        <p:grpSpPr>
          <a:xfrm>
            <a:off x="7183294" y="4738243"/>
            <a:ext cx="1819080" cy="533160"/>
            <a:chOff x="7183294" y="4738243"/>
            <a:chExt cx="1819080" cy="53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20CD366-25DF-C74B-9B97-80DA23C874C6}"/>
                    </a:ext>
                  </a:extLst>
                </p14:cNvPr>
                <p14:cNvContentPartPr/>
                <p14:nvPr/>
              </p14:nvContentPartPr>
              <p14:xfrm>
                <a:off x="7183294" y="4917523"/>
                <a:ext cx="1328040" cy="353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20CD366-25DF-C74B-9B97-80DA23C874C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67814" y="4902043"/>
                  <a:ext cx="13586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9CC6A7F-874C-6D4A-892F-FCEEDA1C3021}"/>
                    </a:ext>
                  </a:extLst>
                </p14:cNvPr>
                <p14:cNvContentPartPr/>
                <p14:nvPr/>
              </p14:nvContentPartPr>
              <p14:xfrm>
                <a:off x="8347174" y="4738243"/>
                <a:ext cx="30600" cy="12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9CC6A7F-874C-6D4A-892F-FCEEDA1C302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331694" y="4722763"/>
                  <a:ext cx="612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34A78D8-487E-5149-8ADE-EC0340BD88BB}"/>
                    </a:ext>
                  </a:extLst>
                </p14:cNvPr>
                <p14:cNvContentPartPr/>
                <p14:nvPr/>
              </p14:nvContentPartPr>
              <p14:xfrm>
                <a:off x="7874494" y="4853443"/>
                <a:ext cx="206640" cy="244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34A78D8-487E-5149-8ADE-EC0340BD88B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858987" y="4838187"/>
                  <a:ext cx="237293" cy="546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52B3543-860C-634E-A275-D347AC4685F1}"/>
                    </a:ext>
                  </a:extLst>
                </p14:cNvPr>
                <p14:cNvContentPartPr/>
                <p14:nvPr/>
              </p14:nvContentPartPr>
              <p14:xfrm>
                <a:off x="8620054" y="4980883"/>
                <a:ext cx="176040" cy="218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52B3543-860C-634E-A275-D347AC4685F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604574" y="4965403"/>
                  <a:ext cx="2066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7A51C28-E7D6-2342-983F-8121792F4386}"/>
                    </a:ext>
                  </a:extLst>
                </p14:cNvPr>
                <p14:cNvContentPartPr/>
                <p14:nvPr/>
              </p14:nvContentPartPr>
              <p14:xfrm>
                <a:off x="8989774" y="5138203"/>
                <a:ext cx="12600" cy="12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7A51C28-E7D6-2342-983F-8121792F438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974294" y="5122723"/>
                  <a:ext cx="43200" cy="4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80489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16D383-9DF2-48F5-A4BD-2CD477871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" y="998621"/>
            <a:ext cx="11772901" cy="49570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AD5795-D52F-4B34-B342-8A81C8776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116" y="5955632"/>
            <a:ext cx="3657600" cy="381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57F6F62-A8AD-EF42-8FFB-AAFF45AD6FAB}"/>
              </a:ext>
            </a:extLst>
          </p:cNvPr>
          <p:cNvGrpSpPr/>
          <p:nvPr/>
        </p:nvGrpSpPr>
        <p:grpSpPr>
          <a:xfrm>
            <a:off x="11176581" y="5394323"/>
            <a:ext cx="755640" cy="438840"/>
            <a:chOff x="11176581" y="5394323"/>
            <a:chExt cx="755640" cy="438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CFB6BCF-978F-E341-A617-E19D8AF70BBB}"/>
                    </a:ext>
                  </a:extLst>
                </p14:cNvPr>
                <p14:cNvContentPartPr/>
                <p14:nvPr/>
              </p14:nvContentPartPr>
              <p14:xfrm>
                <a:off x="11233101" y="5394323"/>
                <a:ext cx="585720" cy="3556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CFB6BCF-978F-E341-A617-E19D8AF70B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171541" y="5332763"/>
                  <a:ext cx="70884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6BBB847-C104-2B4D-B1FB-F53D22B55022}"/>
                    </a:ext>
                  </a:extLst>
                </p14:cNvPr>
                <p14:cNvContentPartPr/>
                <p14:nvPr/>
              </p14:nvContentPartPr>
              <p14:xfrm>
                <a:off x="11176581" y="5424563"/>
                <a:ext cx="755640" cy="408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6BBB847-C104-2B4D-B1FB-F53D22B5502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114992" y="5363003"/>
                  <a:ext cx="878819" cy="53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7E3D5B4-B175-D343-8B14-B786455E0417}"/>
              </a:ext>
            </a:extLst>
          </p:cNvPr>
          <p:cNvGrpSpPr/>
          <p:nvPr/>
        </p:nvGrpSpPr>
        <p:grpSpPr>
          <a:xfrm>
            <a:off x="1281261" y="5908403"/>
            <a:ext cx="634680" cy="393480"/>
            <a:chOff x="1281261" y="5908403"/>
            <a:chExt cx="634680" cy="3934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8AAAADF-F609-254A-B883-E38AD86B58C2}"/>
                    </a:ext>
                  </a:extLst>
                </p14:cNvPr>
                <p14:cNvContentPartPr/>
                <p14:nvPr/>
              </p14:nvContentPartPr>
              <p14:xfrm>
                <a:off x="1281261" y="5908403"/>
                <a:ext cx="506160" cy="393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8AAAADF-F609-254A-B883-E38AD86B58C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19701" y="5846843"/>
                  <a:ext cx="62928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5A93875-5481-DC44-946A-77F873839D1A}"/>
                    </a:ext>
                  </a:extLst>
                </p14:cNvPr>
                <p14:cNvContentPartPr/>
                <p14:nvPr/>
              </p14:nvContentPartPr>
              <p14:xfrm>
                <a:off x="1288101" y="6021803"/>
                <a:ext cx="627840" cy="257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5A93875-5481-DC44-946A-77F873839D1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26541" y="5960243"/>
                  <a:ext cx="750960" cy="38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EB5554A-A618-D848-ABEB-BBFE984229E5}"/>
              </a:ext>
            </a:extLst>
          </p:cNvPr>
          <p:cNvGrpSpPr/>
          <p:nvPr/>
        </p:nvGrpSpPr>
        <p:grpSpPr>
          <a:xfrm>
            <a:off x="5082861" y="5841083"/>
            <a:ext cx="1361160" cy="589320"/>
            <a:chOff x="5082861" y="5841083"/>
            <a:chExt cx="1361160" cy="58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76BAAB7-98D6-4749-81BF-3CE90BBF8532}"/>
                    </a:ext>
                  </a:extLst>
                </p14:cNvPr>
                <p14:cNvContentPartPr/>
                <p14:nvPr/>
              </p14:nvContentPartPr>
              <p14:xfrm>
                <a:off x="5302101" y="6120083"/>
                <a:ext cx="121320" cy="45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76BAAB7-98D6-4749-81BF-3CE90BBF853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71141" y="6089123"/>
                  <a:ext cx="1825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C465D76-A290-B34B-BA6B-A19306063E1E}"/>
                    </a:ext>
                  </a:extLst>
                </p14:cNvPr>
                <p14:cNvContentPartPr/>
                <p14:nvPr/>
              </p14:nvContentPartPr>
              <p14:xfrm>
                <a:off x="5249181" y="5841083"/>
                <a:ext cx="929520" cy="423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C465D76-A290-B34B-BA6B-A19306063E1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18221" y="5810097"/>
                  <a:ext cx="990720" cy="4842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079278E-A14E-6148-BD79-51C2A149AE91}"/>
                    </a:ext>
                  </a:extLst>
                </p14:cNvPr>
                <p14:cNvContentPartPr/>
                <p14:nvPr/>
              </p14:nvContentPartPr>
              <p14:xfrm>
                <a:off x="5082861" y="5931083"/>
                <a:ext cx="212040" cy="499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079278E-A14E-6148-BD79-51C2A149AE9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51901" y="5900123"/>
                  <a:ext cx="27324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05D37A9-2A7A-EA4E-8E5E-E4A69032EAD9}"/>
                    </a:ext>
                  </a:extLst>
                </p14:cNvPr>
                <p14:cNvContentPartPr/>
                <p14:nvPr/>
              </p14:nvContentPartPr>
              <p14:xfrm>
                <a:off x="6277341" y="5900843"/>
                <a:ext cx="166680" cy="484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05D37A9-2A7A-EA4E-8E5E-E4A69032EAD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46381" y="5869883"/>
                  <a:ext cx="227880" cy="54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66C0C63-A3E1-8448-9527-726FA2B50885}"/>
                  </a:ext>
                </a:extLst>
              </p14:cNvPr>
              <p14:cNvContentPartPr/>
              <p14:nvPr/>
            </p14:nvContentPartPr>
            <p14:xfrm>
              <a:off x="3445941" y="2317403"/>
              <a:ext cx="60840" cy="98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66C0C63-A3E1-8448-9527-726FA2B5088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14981" y="2286443"/>
                <a:ext cx="12204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56AF400-3EDD-594D-B09C-B35F7B6BF3ED}"/>
                  </a:ext>
                </a:extLst>
              </p14:cNvPr>
              <p14:cNvContentPartPr/>
              <p14:nvPr/>
            </p14:nvContentPartPr>
            <p14:xfrm>
              <a:off x="2436861" y="5054123"/>
              <a:ext cx="38160" cy="759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56AF400-3EDD-594D-B09C-B35F7B6BF3E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05901" y="5023163"/>
                <a:ext cx="99360" cy="13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599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002C0E-1F6C-4921-9973-B4A546F99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01" y="778933"/>
            <a:ext cx="10960380" cy="511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846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1.0&quot;&gt;&lt;object type=&quot;1&quot; unique_id=&quot;10001&quot;&gt;&lt;object type=&quot;8&quot; unique_id=&quot;30117&quot;&gt;&lt;/object&gt;&lt;object type=&quot;2&quot; unique_id=&quot;30118&quot;&gt;&lt;object type=&quot;3&quot; unique_id=&quot;30119&quot;&gt;&lt;property id=&quot;20148&quot; value=&quot;5&quot;/&gt;&lt;property id=&quot;20300&quot; value=&quot;Slide 1 - &amp;quot;Lecture notes of 13-08-20&amp;quot;&quot;/&gt;&lt;property id=&quot;20307&quot; value=&quot;256&quot;/&gt;&lt;/object&gt;&lt;object type=&quot;3&quot; unique_id=&quot;30120&quot;&gt;&lt;property id=&quot;20148&quot; value=&quot;5&quot;/&gt;&lt;property id=&quot;20300&quot; value=&quot;Slide 2&quot;/&gt;&lt;property id=&quot;20307&quot; value=&quot;274&quot;/&gt;&lt;/object&gt;&lt;object type=&quot;3&quot; unique_id=&quot;30121&quot;&gt;&lt;property id=&quot;20148&quot; value=&quot;5&quot;/&gt;&lt;property id=&quot;20300&quot; value=&quot;Slide 3&quot;/&gt;&lt;property id=&quot;20307&quot; value=&quot;275&quot;/&gt;&lt;/object&gt;&lt;object type=&quot;3&quot; unique_id=&quot;30122&quot;&gt;&lt;property id=&quot;20148&quot; value=&quot;5&quot;/&gt;&lt;property id=&quot;20300&quot; value=&quot;Slide 4&quot;/&gt;&lt;property id=&quot;20307&quot; value=&quot;286&quot;/&gt;&lt;/object&gt;&lt;object type=&quot;3&quot; unique_id=&quot;30123&quot;&gt;&lt;property id=&quot;20148&quot; value=&quot;5&quot;/&gt;&lt;property id=&quot;20300&quot; value=&quot;Slide 5&quot;/&gt;&lt;property id=&quot;20307&quot; value=&quot;310&quot;/&gt;&lt;/object&gt;&lt;object type=&quot;3&quot; unique_id=&quot;30124&quot;&gt;&lt;property id=&quot;20148&quot; value=&quot;5&quot;/&gt;&lt;property id=&quot;20300&quot; value=&quot;Slide 6&quot;/&gt;&lt;property id=&quot;20307&quot; value=&quot;309&quot;/&gt;&lt;/object&gt;&lt;object type=&quot;3&quot; unique_id=&quot;30125&quot;&gt;&lt;property id=&quot;20148&quot; value=&quot;5&quot;/&gt;&lt;property id=&quot;20300&quot; value=&quot;Slide 7&quot;/&gt;&lt;property id=&quot;20307&quot; value=&quot;287&quot;/&gt;&lt;/object&gt;&lt;object type=&quot;3&quot; unique_id=&quot;30126&quot;&gt;&lt;property id=&quot;20148&quot; value=&quot;5&quot;/&gt;&lt;property id=&quot;20300&quot; value=&quot;Slide 8&quot;/&gt;&lt;property id=&quot;20307&quot; value=&quot;311&quot;/&gt;&lt;/object&gt;&lt;object type=&quot;3&quot; unique_id=&quot;30127&quot;&gt;&lt;property id=&quot;20148&quot; value=&quot;5&quot;/&gt;&lt;property id=&quot;20300&quot; value=&quot;Slide 9&quot;/&gt;&lt;property id=&quot;20307&quot; value=&quot;288&quot;/&gt;&lt;/object&gt;&lt;object type=&quot;3&quot; unique_id=&quot;30128&quot;&gt;&lt;property id=&quot;20148&quot; value=&quot;5&quot;/&gt;&lt;property id=&quot;20300&quot; value=&quot;Slide 10&quot;/&gt;&lt;property id=&quot;20307&quot; value=&quot;289&quot;/&gt;&lt;/object&gt;&lt;object type=&quot;3&quot; unique_id=&quot;30129&quot;&gt;&lt;property id=&quot;20148&quot; value=&quot;5&quot;/&gt;&lt;property id=&quot;20300&quot; value=&quot;Slide 11&quot;/&gt;&lt;property id=&quot;20307&quot; value=&quot;312&quot;/&gt;&lt;/object&gt;&lt;object type=&quot;3&quot; unique_id=&quot;30130&quot;&gt;&lt;property id=&quot;20148&quot; value=&quot;5&quot;/&gt;&lt;property id=&quot;20300&quot; value=&quot;Slide 12&quot;/&gt;&lt;property id=&quot;20307&quot; value=&quot;290&quot;/&gt;&lt;/object&gt;&lt;object type=&quot;3&quot; unique_id=&quot;30131&quot;&gt;&lt;property id=&quot;20148&quot; value=&quot;5&quot;/&gt;&lt;property id=&quot;20300&quot; value=&quot;Slide 13&quot;/&gt;&lt;property id=&quot;20307&quot; value=&quot;291&quot;/&gt;&lt;/object&gt;&lt;object type=&quot;3&quot; unique_id=&quot;30132&quot;&gt;&lt;property id=&quot;20148&quot; value=&quot;5&quot;/&gt;&lt;property id=&quot;20300&quot; value=&quot;Slide 14&quot;/&gt;&lt;property id=&quot;20307&quot; value=&quot;292&quot;/&gt;&lt;/object&gt;&lt;object type=&quot;3&quot; unique_id=&quot;30133&quot;&gt;&lt;property id=&quot;20148&quot; value=&quot;5&quot;/&gt;&lt;property id=&quot;20300&quot; value=&quot;Slide 15&quot;/&gt;&lt;property id=&quot;20307&quot; value=&quot;293&quot;/&gt;&lt;/object&gt;&lt;object type=&quot;3&quot; unique_id=&quot;30134&quot;&gt;&lt;property id=&quot;20148&quot; value=&quot;5&quot;/&gt;&lt;property id=&quot;20300&quot; value=&quot;Slide 16&quot;/&gt;&lt;property id=&quot;20307&quot; value=&quot;29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Lecture notes of 13-08-20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notes of 13-08-20</dc:title>
  <dc:creator>Lakshmi Burra</dc:creator>
  <cp:lastModifiedBy>Lakshmi Burra</cp:lastModifiedBy>
  <cp:revision>1</cp:revision>
  <dcterms:created xsi:type="dcterms:W3CDTF">2020-08-13T10:05:36Z</dcterms:created>
  <dcterms:modified xsi:type="dcterms:W3CDTF">2020-08-13T10:07:12Z</dcterms:modified>
</cp:coreProperties>
</file>