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5" r:id="rId5"/>
    <p:sldId id="296" r:id="rId6"/>
    <p:sldId id="297" r:id="rId7"/>
    <p:sldId id="313" r:id="rId8"/>
    <p:sldId id="314" r:id="rId9"/>
    <p:sldId id="327" r:id="rId10"/>
    <p:sldId id="332" r:id="rId11"/>
    <p:sldId id="330" r:id="rId12"/>
    <p:sldId id="317" r:id="rId13"/>
    <p:sldId id="318" r:id="rId14"/>
    <p:sldId id="333" r:id="rId15"/>
    <p:sldId id="319" r:id="rId16"/>
    <p:sldId id="320" r:id="rId17"/>
    <p:sldId id="321" r:id="rId18"/>
    <p:sldId id="322" r:id="rId19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 Burra" userId="916e07f3-602e-418b-958c-8172685cc46f" providerId="ADAL" clId="{377B41F8-1092-4007-B469-BACA79BDB92E}"/>
    <pc:docChg chg="custSel modSld">
      <pc:chgData name="Lakshmi Burra" userId="916e07f3-602e-418b-958c-8172685cc46f" providerId="ADAL" clId="{377B41F8-1092-4007-B469-BACA79BDB92E}" dt="2020-08-17T09:12:59.594" v="1" actId="478"/>
      <pc:docMkLst>
        <pc:docMk/>
      </pc:docMkLst>
      <pc:sldChg chg="delSp modSp mod">
        <pc:chgData name="Lakshmi Burra" userId="916e07f3-602e-418b-958c-8172685cc46f" providerId="ADAL" clId="{377B41F8-1092-4007-B469-BACA79BDB92E}" dt="2020-08-17T09:12:59.594" v="1" actId="478"/>
        <pc:sldMkLst>
          <pc:docMk/>
          <pc:sldMk cId="3344707651" sldId="256"/>
        </pc:sldMkLst>
        <pc:spChg chg="del mod">
          <ac:chgData name="Lakshmi Burra" userId="916e07f3-602e-418b-958c-8172685cc46f" providerId="ADAL" clId="{377B41F8-1092-4007-B469-BACA79BDB92E}" dt="2020-08-17T09:12:59.594" v="1" actId="478"/>
          <ac:spMkLst>
            <pc:docMk/>
            <pc:sldMk cId="3344707651" sldId="256"/>
            <ac:spMk id="3" creationId="{E7702DFE-7218-42DD-9024-21CB0D425DD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9.1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190 19 12287,'-12'-9'0,"3"7"0,2-5 0,0 14 0,0 7 0,-3 4 0,6 3 0,-8 0 0,0 3 0,1 4 0,4 4 0,-7 10 0,0 0 0,2 0 0,-4 3 0,9 1 0,2 3 0,3-2 0,-5 4 0,0-2 0,2-2 0,3-3 0,4-9 0,3-2 0,4-3 0,3-4 0,-5-10 0,7-2 0,2 3 0,3-8 0,2-2 0,0-5 0,0-4 0,0-5 0,0-5 0,0 1 0,-10-8 0,17 7 0,-4-9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6:59.9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76 12287,'-12'-21'0,"5"0"0,5 9 0,2-7 0,0 19 0,2-2 0,5 7 0,-4 11 0,6-4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7:58:13.97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84 12287,'6'-8'0,"4"4"0,2 2 0,2-3 0,0 1 0,0 1 0,-1 1 0,3 1 0,1-2 0,3-2 0,1 2 0,-2 1 0,4 1 0,0-2 0,-1-2 0,2 0 0,-4 5 0,2 0 0,3 0 0,-5-4 0,-2-1 0,-2 2 0,-3 2 0,0-1 0,-4-3 0,-3 4 0,-6-5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31.020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33 0 12287,'-17'0'0,"7"0"0,5 0 0,10 0 0,7 0 0,3 0 0,3 0 0,1 0 0,4 0 0,2 2 0,6 4 0,-2 6 0,2 3 0,2 4 0,3 4 0,3 6 0,1 4 0,7 2 0,-5 1 0,2 3 0,5 1 0,1 14 0,2-2 0,0 4 0,0 4 0,-2-4 0,-2 8 0,-3 1 0,-3 3 0,-3 15 0,-9 5 0,-3 3 0,-2-2 0,-1-1 0,-9-11 0,-2 2 0,-1 4 0,-8 0 0,2 0 0,-4-4 0,-2-2 0,-2-1 0,-4-7 0,-8-2 0,-7-3 0,-6-4 0,-8-6 0,1 2 0,-1 2 0,-5-1 0,-1-6 0,1-3 0,-3-2 0,7-7 0,-5 1 0,4-5 0,3-6 0,7-4 0,2-8 0,0 0 0,5-7 0,-3-4 0,6-6 0,5-8 0,7-9 0,3-10 0,9-6 0,3-9 0,7-3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31.560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70 139 12287,'-2'-15'0,"-2"1"0,-2 3 0,0-1 0,6-5 0,-6 5 0,1 1 0,-1-1 0,6-5 0,0 7 0,0 2 0,-2 10 0,-2 4 0,-2 6 0,-1 11 0,3 6 0,-2 4 0,2 1 0,2 3 0,2 1 0,0 3 0,0-3 0,0-1 0,0 0 0,0 1 0,0 3 0,0-1 0,0-5 0,0-2 0,0-4 0,0 2 0,0-6 0,0 2 0,6-6 0,0 2 0,0-12 0,-6-12 0,0-17 0,0-9 0,7-6 0,3-1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32.052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918 18 12287,'-9'-7'0,"-7"5"0,5-4 0,3 4 0,-2 2 0,4 0 0,3 2 0,-9 4 0,6-2 0,-5 5 0,-1 1 0,2-1 0,-5 3 0,3 5 0,-3 1 0,-2-1 0,-6 6 0,-3 2 0,0 0 0,-5 0 0,-2 8 0,-2 2 0,0 7 0,1 3 0,-1 7 0,0-2 0,-1 6 0,-5 0 0,5-2 0,-7-4 0,3-2 0,-1-2 0,1-9 0,5 0 0,2-9 0,4-3 0,4-1 0,8-7 0,7-7 0,4-3 0,12-9 0,8-3 0,7-7 0,-2-3 0,22-10 0,-5-2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32.398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70 0 12287,'-16'17'0,"5"1"0,3-1 0,8 0 0,0 1 0,0-1 0,0 1 0,0 1 0,0 2 0,0 2 0,0 8 0,-2 0 0,-2 5 0,-1 5 0,-1 5 0,6-3 0,-2-1 0,-4 0 0,4-1 0,-4-6 0,4-1 0,2 1 0,0-8 0,0-4 0,0-4 0,0-7 0,0 0 0,2-10 0,2-4 0,4-12 0,2-7 0,1-10 0,7 4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32.727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139 140 12287,'-13'-18'0,"-5"3"0,-1 1 0,0 3 0,7 5 0,1-4 0,-3 3 0,-1-7 0,5 10 0,4-7 0,4 5 0,4-4 0,4 2 0,4 3 0,7 5 0,0 0 0,1 0 0,1 0 0,2 0 0,2 0 0,-1 0 0,3 0 0,0 2 0,0 3 0,0 7 0,-2-2 0,-4 1 0,2 3 0,3 1 0,-7 2 0,-5 1 0,-1-1 0,-1 1 0,3-7 0,-7 1 0,-2 1 0,-2 3 0,-2 1 0,-2 0 0,-4 1 0,-4-1 0,-7-2 0,0-1 0,-1-3 0,-1-1 0,-2 4 0,-4-5 0,-2-1 0,6-2 0,-4-6 0,-1 0 0,7-8 0,-6-2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34.710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399 122 12287,'0'-12'0,"2"3"0,2-1 0,2 0 0,-2-3 0,0 3 0,0-1 0,1-3 0,-1-1 0,-2 5 0,-2 2 0,-2 8 0,-4 0 0,3 8 0,-9 6 0,-2 7 0,-1 8 0,-2 11 0,-1 6 0,1 6 0,0 6 0,-1 4 0,-1 9 0,-2 3 0,-2 1 0,0 15 0,3 5 0,10-43 0,-1 2 0,0 3 0,-1 2 0,0-2 0,1 1 0,1-1 0,0 0 0,0-3 0,-1 0 0,0 0 0,-1 0 0,1-1 0,1 0 0,-4 45 0,5-7 0,1-8 0,2-8 0,6-13 0,2-10 0,4-10 0,4-5 0,7-2 0,2-3 0,4-3 0,-3-4 0,3-7 0,-2-3 0,2-3 0,-4-5 0,5-7 0,-5 0 0,-2 0 0,1-2 0,1-3 0,4-7 0,-4-11 0,6-4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35.918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381 1 12287,'11'0'0,"1"0"0,-8 0 0,1 0 0,-10 0 0,1 6 0,-8 1 0,-1 3 0,-3-4 0,-1 5 0,0 1 0,-1-2 0,1 5 0,0-3 0,-1 3 0,1 2 0,0 1 0,-1-1 0,1-2 0,-1-3 0,1 3 0,0-3 0,7-2 0,4 1 0,4 3 0,4-7 0,2 1 0,2 0 0,8-6 0,-3 4 0,4-3 0,3 3 0,-1-4 0,1 4 0,-1-4 0,0-2 0,1 0 0,1 0 0,2 2 0,2 4 0,0-5 0,-5 5 0,-1-4 0,0-2 0,-1 2 0,-3 2 0,-1 2 0,-8 0 0,2 1 0,-12 5 0,-4-3 0,-7 1 0,-1 0 0,1-1 0,-2-3 0,-2 6 0,-4 1 0,-2 3 0,3-5 0,-3 1 0,0 1 0,0 3 0,4 1 0,-4 0 0,0 1 0,0-1 0,6 0 0,-2 1 0,4-1 0,3 1 0,5-1 0,5 0 0,12 1 0,3-9 0,11-3 0,1-4 0,2-2 0,6 0 0,-4 0 0,2 0 0,4 0 0,2 0 0,1 0 0,1 0 0,0 0 0,-1 0 0,-1-2 0,-2-2 0,-2-2 0,0 1 0,4 3 0,-3-2 0,-1-2 0,-13 0 0,1 6 0,-1 0 0,-1-8 0,-5 7 0,-3-7 0,-7 8 0,-2 0 0,-3 0 0,1 0 0,-8 0 0,8 0 0,-11 0 0,13 0 0,-8 2 0,5 4 0,3-5 0,-6 7 0,8-8 0,0 0 0,-8 0 0,6 0 0,-5-2 0,7-4 0,7 5 0,3-15 0,7 7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36.385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35 16 12287,'0'-10'0,"0"5"0,0 10 0,0 7 0,-2 5 0,-2 6 0,-1 6 0,1 4 0,2 2 0,2 1 0,0 3 0,0 1 0,0 11 0,0 1 0,0 9 0,0 7 0,0 9 0,0 2 0,-2 2 0,-4 0 0,4-14 0,-4 1 0,4-8 0,2-10 0,0 2 0,0-8 0,0 0 0,0-3 0,0-6 0,0-4 0,0-4 0,0-2 0,0-2 0,0-6 0,0-9 0,0-8 0,8-8 0,2-17 0,7-2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36.948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1 104 12287,'0'-17'0,"2"0"0,4 1 0,3 3 0,1 1 0,5 6 0,-3-3 0,3 1 0,3 4 0,-1 2 0,0 2 0,1 0 0,-1 0 0,0 8 0,1 3 0,1 5 0,4 1 0,-4 6 0,5 2 0,-7 2 0,-6 4 0,5-4 0,-6 2 0,-1 2 0,-3 2 0,-4 0 0,-2-3 0,0-1 0,0 2 0,-8 0 0,-3 0 0,-7-4 0,-5-2 0,4 4 0,-4-6 0,1-2 0,-1-2 0,4-7 0,-4-2 0,6-1 0,5 1 0,-3-6 0,3 2 0,4-6 0,3-6 0,3-6 0,7-3 0,3-3 0,2-1 0,3-4 0,8 2 0,4-8 0,1 0 0,-1 2 0,4-6 0,-4 4 0,0-3 0,0-3 0,4 0 0,-6 2 0,-2 4 0,-2 6 0,-3-2 0,-3 4 0,-3 4 0,-2 3 0,-3 10 0,-5-3 0,-7 16 0,-5 9 0,-1 5 0,1 8 0,6-4 0,4-2 0,-4 5 0,1-3 0,1 2 0,2 0 0,2 0 0,0 6 0,2 0 0,4-1 0,3 1 0,9 0 0,-1-1 0,0 1 0,1 8 0,-1 1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37.470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85 1 12287,'0'17'0,"0"0"0,0 3 0,-2 1 0,-4 2 0,4 2 0,-4-2 0,3 4 0,-3 0 0,4 4 0,-6-6 0,2 0 0,1 0 0,-3-2 0,4-3 0,-2 3 0,0-4 0,5 2 0,-5-7 0,4-6 0,-4-8 0,12 0 0,-2-8 0,7-4 0,1-3 0,-3-3 0,7-1 0,-6-2 0,1-2 0,1 2 0,-7 1 0,5 3 0,0 0 0,-1-1 0,-5 7 0,2-1 0,-4-1 0,-2 5 0,0 0 0,-2 10 0,-2 4 0,-2 6 0,-1-3 0,3 3 0,-2 1 0,2 3 0,2 3 0,2 2 0,0 2 0,0-2 0,2-1 0,2-3 0,4-1 0,1-5 0,3 5 0,5-5 0,1 5 0,-1-7 0,0-3 0,1-4 0,-1-2 0,0 0 0,1-2 0,-1-4 0,0-3 0,9-17 0,1-1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7:58:14.18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153 15 12287,'-34'-8'0,"6"3"0,8 4 0,5 1 0,5 0 0,1 0 0,-2 0 0,4 1 0,-3 4 0,7-3 0,-3 4 0,6-6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37.865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18 18 12287,'-10'-8'0,"2"6"0,8-6 0,2 8 0,4 0 0,6 0 0,-3 0 0,3 0 0,1 0 0,3 0 0,-5 0 0,1 0 0,1 0 0,3 0 0,1 0 0,0 0 0,1 0 0,-7 0 0,1 0 0,1 0 0,-3 0 0,2 0 0,-1 0 0,7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38.081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35 0 12287,'-17'0'0,"7"0"0,3 2 0,7 4 0,0 5 0,0 11 0,0 1 0,0 0 0,0 2 0,0 0 0,0 6 0,0-4 0,0-2 0,0 0 0,2-4 0,1 2 0,3-2 0,6 5 0,-5-3 0,3-4 0,4-6 0,1 3 0,2-6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38.664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140 16 12287,'-18'0'0,"3"-2"0,3-4 0,-3 4 0,3-3 0,3 9 0,-1 3 0,2 3 0,4 3 0,-3 3 0,-1 1 0,0 1 0,1-1 0,1 0 0,6 3 0,0 1 0,0 2 0,0 0 0,0-6 0,0 1 0,0-1 0,2 0 0,2 1 0,3-3 0,3-3 0,2 1 0,3-5 0,-2 0 0,-1-1 0,0-1 0,5-6 0,0 0 0,1 0 0,-1-8 0,0-1 0,1-9 0,-1-1 0,0-4 0,1 4 0,-1-4 0,-5 1 0,-1 1 0,3-2 0,-1 2 0,-1 2 0,1-5 0,-5 1 0,2 2 0,-6 8 0,1 1 0,-1 0 0,2 3 0,-4 3 0,4 12 0,-4 5 0,-2 13 0,0 4 0,0 5 0,-6 8 0,0 3 0,0 4 0,-1 6 0,3 10 0,-6-1 0,2 5 0,-3 3 0,3 3 0,-2-1 0,-1-6 0,1-7 0,-5-6 0,3-4 0,-3-5 0,-3-11 0,3-1 0,2-10 0,1-2 0,-2-1 0,5-11 0,-3-3 0,-1-4 0,3-12 0,0-5 0,3-8 0,3-4 0,-6-2 0,8-6 0,-3 0 0,3 1 0,2-7 0,0-1 0,0-2 0,0-5 0,2 1 0,3 0 0,5 4 0,0 1 0,5-3 0,-3 5 0,5 5 0,6 5 0,-4 0 0,6 8 0,0 2 0,-5 1 0,5 3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39.482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157 17 12287,'0'-9'0,"0"1"0,0 8 0,0 0 0,-6 2 0,0 4 0,-1 2 0,3 5 0,-2-1 0,2 1 0,-3 4 0,-1 5 0,0 1 0,0-2 0,-3 6 0,3 2 0,0 4 0,1 1 0,-5-5 0,4 0 0,1 2 0,-1 2 0,2 3 0,4 3 0,-2 0 0,-1-7 0,-1 3 0,6-8 0,0 2 0,0 0 0,0-8 0,0 2 0,0-3 0,0-9 0,0 1 0,0-9 0,2 3 0,2-12 0,3-5 0,3-4 0,-4-3 0,3 1 0,1-1 0,0 1 0,-4 0 0,3-1 0,-1 1 0,-4 0 0,5-1 0,1 1 0,0 0 0,-1 5 0,-5 0 0,4 1 0,1 1 0,-3-5 0,6 3 0,1-3 0,-3 5 0,0 3 0,-1 1 0,1 0 0,-4-6 0,5 7 0,1-7 0,5 6 0,-5 0 0,-1 6 0,-7 0 0,4 0 0,-8 0 0,-2 0 0,-4 2 0,-5 4 0,1-4 0,-2 6 0,-1 0 0,3-5 0,-1 9 0,1 0 0,-2 5 0,5 0 0,7 1 0,0-1 0,0 0 0,0 1 0,2-1 0,3 0 0,7 1 0,2 1 0,-1 2 0,-1 2 0,1-1 0,3-3 0,1-4 0,0-3 0,-5 3 0,-1-5 0,3-1 0,1-1 0,3 0 0,-1-6 0,0 4 0,1-6 0,-1-6 0,8-4 0,2-7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40.457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122 53 12287,'0'-17'0,"-2"7"0,-2 2 0,-1 1 0,-1 5 0,6-6 0,0 10 0,0 4 0,0 5 0,0 10 0,-2 4 0,-4 2 0,4 8 0,-4 8 0,4 3 0,2 8 0,0 6 0,0 9 0,0 0 0,0 1 0,0-7 0,0-1 0,0-4 0,0-8 0,-5 8 0,-1-8 0,2 0 0,2-2 0,2-1 0,-2 5 0,-2-2 0,-2-4 0,1-4 0,5-7 0,0-2 0,0-4 0,0 2 0,0-8 0,0-2 0,0-2 0,0-1 0,0-1 0,0-7 0,0-3 0,-6-9 0,0-3 0,-2-5 0,5-7 0,-3-1 0,2 1 0,2-8 0,2-4 0,-8-11 0,-1-5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40.953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53 17 12287,'0'-9'0,"0"1"0,0 8 0,-2 2 0,-2 4 0,-2 5 0,2 5 0,2 1 0,1 0 0,-3 3 0,-2 3 0,0-2 0,6 8 0,0 0 0,0-2 0,0 4 0,0-6 0,0 0 0,0 0 0,0-2 0,0-6 0,0 1 0,0-9 0,0-3 0,0-12 0,0-3 0,-8-16 0,-1-2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41.294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1 192 12287,'0'-18'0,"0"1"0,0 0 0,0-1 0,0 1 0,0 0 0,0-1 0,7 1 0,5 0 0,3 1 0,3 5 0,-1 5 0,0 4 0,1 2 0,-1 0 0,1 0 0,-7 0 0,1 0 0,1 2 0,3 4 0,-5 1 0,1 7 0,-1-3 0,-1 3 0,3 1 0,-5 3 0,2-1 0,-6 0 0,1 1 0,-3-1 0,-2 0 0,0 1 0,0-1 0,0 0 0,-5-5 0,-3-2 0,-2-1 0,-3 1 0,3-6 0,-1 2 0,-3-3 0,-1 3 0,-3-4 0,1 4 0,0-4 0,-1 0 0,1 2 0,-1 1 0,7 1 0,-1-6 0,8 0 0,4 0 0,10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41.527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 87 12287,'17'0'0,"0"0"0,1 0 0,-1 0 0,1 0 0,-1 0 0,0 0 0,2-2 0,3-2 0,1-1 0,0-1 0,-4 4 0,2-2 0,3-2 0,-1 0 0,-6 5 0,0-3 0,1-2 0,-1 0 0,0 6 0,-1-2 0,-3-2 0,-1-1 0,0-9 0,5 4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41.769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53 1 12287,'0'17'0,"0"0"0,0 3 0,0 3 0,0 6 0,-6 3 0,0 3 0,3 2 0,1 3 0,2-1 0,0 7 0,0 0 0,0-1 0,0 5 0,0-6 0,0-1 0,0-9 0,0-1 0,0-10 0,-2-2 0,-4-1 0,4-11 0,-13 7 0,5-7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42.420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241 16 12287,'0'-10'0,"-8"5"0,-3 10 0,1-3 0,0 6 0,1 0 0,-1 3 0,4 5 0,-5 1 0,-1 1 0,3-1 0,-7 2 0,5 2 0,-5 4 0,-1 2 0,1 2 0,3 6 0,1 0 0,-1-1 0,3 7 0,1 1 0,1 1 0,4-1 0,4 1 0,4-5 0,4 3 0,1-3 0,5-1 0,7-4 0,4-4 0,2-6 0,-4-4 0,6-2 0,0-1 0,-2-5 0,6-3 0,-4-8 0,3 0 0,3 0 0,8-8 0,-7-1 0,7-9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22.35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229 17 12287,'0'-9'0,"0"2"0,0 7 0,0 0 0,0 7 0,0-3 0,0 7 0,0 1 0,0 3 0,2 1 0,3 1 0,-3-1 0,4 0 0,-5 1 0,-1-1 0,0 0 0,0 1 0,0-1 0,0 1 0,0-1 0,0-5 0,-1 0 0,-5 1 0,3-4 0,-8-3 0,0-3 0,-6-2 0,1 0 0,0 0 0,-1 0 0,1-5 0,0-3 0,1-1 0,4-4 0,-3 1 0,4-1 0,0 2 0,-1-2 0,2-1 0,-2-3 0,3 1 0,1 0 0,5-6 0,-3 0 0,3 0 0,2 6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42.915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 70 12287,'0'-17'0,"0"5"0,0 1 0,0 5 0,0-6 0,0 8 0,7-3 0,5 7 0,3 0 0,3 0 0,-1 2 0,-1 3 0,-5 7 0,5 3 0,-5 3 0,5 1 0,1 4 0,0-2 0,-1 8 0,-3 2 0,-1 2 0,-3 2 0,5-1 0,-3-1 0,3-4 0,-6 4 0,-1-4 0,-1 3 0,0 3 0,0 0 0,-6 0 0,0-1 0,0 1 0,-8 0 0,-2 1 0,-1 1 0,-1-2 0,1 3 0,-7-9 0,1 2 0,0-2 0,-1-2 0,1-6 0,0 0 0,-1-5 0,1 1 0,0-7 0,-1-1 0,9 1 0,1-6 0,0 2 0,6-1 0,-6-5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47.646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383 52 12287,'0'-9'0,"-2"-1"0,-4 4 0,2 5 0,-7-5 0,-1-2 0,-5 2 0,-1 0 0,1 6 0,0 0 0,-1 0 0,1 0 0,0 0 0,-1 0 0,1 0 0,-1 2 0,1 4 0,0 6 0,-2-3 0,-1 3 0,1-1 0,4-1 0,3 6 0,-2-5 0,5 5 0,1 1 0,0 0 0,5 1 0,-3-1 0,2 0 0,2-5 0,2-1 0,2 1 0,4-2 0,-2 3 0,7-7 0,3-2 0,1-2 0,2-2 0,1 0 0,-1 0 0,2-8 0,4-4 0,4-3 0,0-2 0,0-1 0,-5 1 0,1 0 0,-2-1 0,-2 7 0,-1-1 0,-1-1 0,0-1 0,-1 1 0,-5 1 0,-1 8 0,-4-2 0,-4 4 0,7 10 0,-5 4 0,2 3 0,0 10 0,-6 2 0,2 2 0,3 0 0,-1 6 0,6 7 0,0 1 0,-1-1 0,-3 4 0,4-5 0,-1-3 0,1-1 0,-4-4 0,5-4 0,1-6 0,-2-4 0,5-2 0,-3 1 0,3-9 0,2-3 0,1-4 0,-7-4 0,1-4 0,1-5 0,3-5 0,1-7 0,-2-2 0,-1-2 0,-2-4 0,-1-1 0,5-3 0,-3 0 0,-1 1 0,-7-1 0,5 0 0,0 0 0,-1 1 0,-3 1 0,4 4 0,-3 6 0,-3 4 0,-2 1 0,-2 1 0,0 9 0,0 8 0,0 10 0,0 13 0,0-4 0,0 6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48.808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122 105 12287,'0'-17'0,"0"-1"0,0 7 0,0-1 0,0 6 0,0-5 0,0 5 0,0-5 0,8 7 0,4-2 0,3 4 0,2 2 0,3 0 0,3 0 0,6 0 0,4 0 0,7 8 0,4 3 0,5 7 0,5 5 0,7 4 0,-3 7 0,0 3 0,2 4 0,0 11 0,7 13 0,-1 6 0,-1 5 0,-30-33 0,0 2 0,-6-2 0,-1-1 0,0 1 0,-2-1 0,23 41 0,-7 6 0,-25-41 0,-1 2 0,-1 1 0,-1 0 0,-2 1 0,-1 0 0,2 47 0,-3-3 0,-2 0 0,-5 1 0,-4-45 0,-3 2 0,-1 3 0,-2 0 0,-1-1 0,-1-1 0,-2-2 0,-1-2 0,-1-2 0,-1-1 0,-23 39 0,-3 1 0,17-41 0,-1-1 0,-1-1 0,-2 0 0,-1 4 0,-2-1 0,1-1 0,-1-2 0,2-2 0,0-1 0,-4 1 0,0-1 0,-20 31 0,-2-5 0,0-8 0,-4-6 0,0 0 0,2 1 0,2 3 0,8-6 0,2-7 0,1-3 0,5-3 0,-3-3 0,5-3 0,5-4 0,4-6 0,0-4 0,6-3 0,3-3 0,3-1 0,-4-8 0,7 2 0,-3-5 0,3-1 0,1 0 0,7-7 0,-4-11 0,8-9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49.492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 35 12287,'0'-11'0,"0"-1"0,0 8 0,0-3 0,0 9 0,0 3 0,0 7 0,0 3 0,0 5 0,0 3 0,0 6 0,0 5 0,0 5 0,0 3 0,0 3 0,0-5 0,0 5 0,0-3 0,0-3 0,0-5 0,0-5 0,0-4 0,0 0 0,0-5 0,0 3 0,0-4 0,0-9 0,0-10 0,0-10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49.932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625 18 12287,'0'-10'0,"0"2"0,-8 8 0,-3 0 0,-5 2 0,-1 4 0,-1 6 0,1-3 0,0 3 0,-1 1 0,1 3 0,0 1 0,-3 1 0,-1-1 0,-2 0 0,-6 6 0,4 0 0,0-1 0,0-3 0,-6-2 0,4 1 0,-2-1 0,0 0 0,8 1 0,-4-3 0,2-1 0,0-3 0,0-1 0,7 3 0,3-3 0,1-2 0,6-2 0,-3-5 0,1 5 0,2-4 0,6 6 0,0-8 0,0 0 0,8 0 0,2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50.728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415 35 12287,'-2'-12'0,"-4"1"0,2 7 0,-7-2 0,-3 4 0,-1 2 0,-3 0 0,1 0 0,0 0 0,-1 2 0,1 4 0,0-2 0,-1 7 0,1 3 0,0 1 0,-3 3 0,-1-3 0,-2-1 0,2-3 0,1 5 0,3 5 0,0-4 0,-1-1 0,7 3 0,1-8 0,3 5 0,3 1 0,-4-5 0,2-1 0,2 3 0,4-6 0,6-3 0,6-3 0,3-2 0,2-2 0,1-3 0,-1 1 0,0-8 0,1 1 0,-1 1 0,1-6 0,-1 5 0,0-3 0,1 3 0,-1-3 0,0 7 0,1-3 0,-1 0 0,0-1 0,-5-3 0,-1 9 0,-7-1 0,10 13 0,-8 5 0,5 3 0,-5 3 0,0-1 0,1 1 0,-3-1 0,6 0 0,-2 1 0,-4-1 0,5 6 0,1 2 0,1 0 0,1 0 0,-2 4 0,3-4 0,-1 0 0,1 0 0,-3 0 0,1-3 0,3 1 0,-5-6 0,3-5 0,-6-8 0,5-1 0,3-6 0,-4-7 0,-1-9 0,1-3 0,-1-1 0,-3-8 0,4 4 0,0-1 0,-1-1 0,-3 2 0,6-4 0,-1 2 0,-1-2 0,5 6 0,-5 0 0,1 2 0,1 0 0,-6-6 0,3 6 0,1 1 0,0 3 0,-5 2 0,5-1 0,-2 1 0,3 5 0,-3 3 0,2 1 0,-6 4 0,3 10 0,1 6 0,-6 3 0,6 2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0:52.40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227 278 12287,'-10'-8'0,"2"6"0,8-5 0,0 7 0,0 0 0,-6 1 0,1 5 0,-1-2 0,6 8 0,0 1 0,0 3 0,0 1 0,-2 0 0,-2 3 0,-2 3 0,1-4 0,5 14 0,0-4 0,0 11 0,0-3 0,-2 7 0,-4 4 0,4-9 0,-6 19 0,8-22 0,0 7 0,0-9 0,0 1 0,0-8 0,0-2 0,0-13 0,0-1 0,0-7 0,0 2 0,0-14 0,-2-7 0,-4-6 0,5-10 0,-5 0 0,4-8 0,2 3 0,0-14 0,0 3 0,0-3 0,0 6 0,0-6 0,0 13 0,0-11 0,0 7 0,0-7 0,0 12 0,0-7 0,0 9 0,0-1 0,0 0 0,0 6 0,0 0 0,2 8 0,2-2 0,3 4 0,3 1 0,-4 7 0,5-1 0,3-1 0,-5 5 0,3 2 0,1 4 0,3 4 0,1 2 0,1 4 0,-1 1 0,-5 3 0,-1 7 0,1 2 0,-3 3 0,5-1 0,-6-4 0,-1 2 0,1 2 0,-2 0 0,-6-5 0,0-1 0,0 1 0,0-1 0,-2 0 0,-2 1 0,-2-1 0,-7-2 0,1-1 0,-3-3 0,-3 3 0,1-4 0,-2-1 0,-3 1 0,-1-1 0,-8-5 0,12 12 0,-14-14 0,14 13 0,-6-13 0,0 6 0,6-1 0,-6-5 0,7 6 0,9 0 0,1-6 0,8 5 0,0-7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0:52.69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0 174 12287,'10'-8'0,"6"5"0,-5-7 0,5 0 0,1 1 0,0 3 0,1-4 0,-1 3 0,0 3 0,1-4 0,-1 0 0,0 1 0,1-1 0,-1 2 0,0 4 0,1-2 0,-1-2 0,0-1 0,1 3 0,-1-2 0,1 2 0,-1 0 0,0 1 0,1-3 0,-1-8 0,0 5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0:52.98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52 18 12287,'-17'-8'0,"7"6"0,1-5 0,5 9 0,-2 3 0,0 5 0,6 7 0,0 1 0,0-1 0,0 2 0,0 3 0,0 1 0,0 7 0,0-1 0,0 4 0,0 2 0,0 0 0,0-3 0,2-3 0,4-6 0,-4-3 0,4-3 0,-4 0 0,5-9 0,5-8 0,3-15 0,3-12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0:53.25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105 0 12287,'8'18'0,"-4"-1"0,7-2 0,3 1 0,1 1 0,2-3 0,3 9 0,1-4 0,2-1 0,2 5 0,-4 0 0,2 0 0,-1 2 0,-3-4 0,-2 6 0,1 0 0,-1 0 0,-6 2 0,-1 6 0,-2-1 0,-4 1 0,-2 0 0,-2 0 0,0-3 0,0-3 0,-10 4 0,-5-4 0,-9 2 0,-3-2 0,-1-2 0,-9-6 0,-4 2 0,-5-2 0,-12-1 0,-11 5 0,-10 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22.89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17 12287,'17'0'0,"-1"0"0,0 0 0,1 0 0,-1-2 0,0-4 0,1 4 0,-1-3 0,0 3 0,1 2 0,-1 0 0,1 0 0,-1 0 0,-5 0 0,0 0 0,-8 7 0,5 3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0:53.66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208 1 12287,'-9'8'0,"-7"-6"0,12 13 0,-5-3 0,-1 5 0,1 6 0,3 4 0,-6 8 0,1-1 0,1 1 0,-5 13 0,5 4 0,-2 4 0,1 4 0,1-4 0,-3 6 0,3-1 0,2 1 0,1 9 0,3 10 0,-2 2 0,2-2 0,2 2 0,4-10 0,4-5 0,4 1 0,7-22 0,0-1 0,1-8 0,-1-3 0,8-2 0,4-4 0,6-8 0,5-7 0,4 1 0,9-5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0:54.50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157 241 12287,'-2'-11'0,"-4"-1"0,4 6 0,-3-5 0,3-1 0,2-5 0,0-1 0,0 1 0,0 0 0,0-1 0,0 1 0,-2 7 0,-2 3 0,-2-1 0,0 6 0,-1-6 0,-3 10 0,0 4 0,-3 6 0,5 9 0,0 2 0,1-2 0,-5 10 0,4 2 0,1 2 0,-1 3 0,0 3 0,4-3 0,-1 3 0,1-3 0,2-3 0,2-4 0,0-2 0,8-10 0,3-2 0,5-9 0,1-14 0,2-5 0,4-5 0,-3-9 0,3-6 0,-4-5 0,-2-5 0,1 1 0,-3 5 0,-1 2 0,-3 4 0,1-2 0,3 8 0,-3 2 0,-6 2 0,1 1 0,-1 1 0,8 7 0,-13 5 0,5 10 0,-4 9 0,-2 7 0,6-2 0,2 7 0,-1-1 0,1 4 0,4 3 0,-5 3 0,3 0 0,4-1 0,-5 1 0,3-2 0,1-2 0,3-2 0,-5-8 0,1 2 0,1-4 0,3-3 0,1-5 0,0-5 0,-1-12 0,-5-5 0,3-7 0,-6-5 0,-1-6 0,1-3 0,6-9 0,-5 1 0,3-1 0,-1-1 0,-5 3 0,4-5 0,-1 1 0,1 5 0,-6 3 0,4 6 0,-3 6 0,1 4 0,0 1 0,-6 1 0,0 0 0,0 7 0,6 4 0,-1 12 0,-1 6 0,6 3 0,0 2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0:54.89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70 18 12287,'-18'0'0,"1"0"0,5 0 0,1 0 0,7 0 0,-4-8 0,8 6 0,8-6 0,3 8 0,5 0 0,1 0 0,1 0 0,-1 0 0,0 0 0,1 0 0,1 0 0,2 0 0,2 0 0,6 0 0,-6 0 0,0 0 0,2 0 0,-3 0 0,5 0 0,-2 0 0,-4 0 0,-2 0 0,-1 0 0,-1 0 0,0 0 0,-5 0 0,-1 0 0,-7 2 0,2 4 0,-4-4 0,-17 13 0,-5-5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0:55.07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53 0 12287,'-12'6'0,"1"0"0,5 5 0,-4-3 0,3 2 0,1-4 0,8 3 0,4-1 0,-3 4 0,9-5 0,2 3 0,1-4 0,4 3 0,2-1 0,3-4 0,1-2 0,-4-2 0,4 0 0,2 0 0,2-8 0,6-3 0,-1-3 0,1 2 0,0-11 0,7 4 0,2-16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0:55.69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278 261 12287,'-27'12'0,"4"-1"0,5-5 0,5 4 0,3-1 0,3 1 0,-5 2 0,6 5 0,2 0 0,2 1 0,2-1 0,0 0 0,0 1 0,0 5 0,2 2 0,2 2 0,2 4 0,6 3 0,-5 5 0,1 3 0,0 3 0,-1-5 0,-3 5 0,2-3 0,-2-3 0,-2-5 0,-2-3 0,0-4 0,0-2 0,0-8 0,0-5 0,0-10 0,0-2 0,0-10 0,0-13 0,0-4 0,0 0 0,0-11 0,-2 3 0,-2-4 0,-2-3 0,-5 3 0,3-7 0,0 0 0,1 2 0,-7-7 0,4 5 0,-1-2 0,-1 2 0,8-3 0,-1 9 0,1 1 0,-2 3 0,4 1 0,-4 2 0,4 2 0,2 3 0,0 6 0,0-1 0,0 4 0,2 7 0,2 1 0,2-3 0,7 7 0,-1 1 0,3 4 0,3 2 0,-1 0 0,2 0 0,5 0 0,-5 0 0,6 2 0,-2 2 0,0 1 0,2 9 0,-4-4 0,3 1 0,-3 1 0,-4-1 0,-3 7 0,-3-3 0,3-3 0,-7 3 0,-1-3 0,-4 3 0,-2 2 0,0 1 0,0-1 0,-2 0 0,-4 1 0,-3-7 0,-9 1 0,1 1 0,0 3 0,-6 1 0,-3-1 0,1-3 0,0-1 0,-4-7 0,4 5 0,-2-2 0,-3-4 0,3 3 0,0-1 0,1-2 0,5-2 0,2-2 0,2 0 0,-1 0 0,1-8 0,0-1 0,-1-9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0:57.32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87 87 12287,'-17'0'0,"-1"0"0,1 0 0,7 2 0,3 2 0,-1 2 0,6-1 0,-6-5 0,8 0 0,8 0 0,4 0 0,5 0 0,6 0 0,-2-2 0,8-1 0,0-5 0,-2-2 0,4 5 0,-6-5 0,2 0 0,4 1 0,-4 5 0,0-4 0,-2 2 0,-4 0 0,-2 1 0,-3 3 0,-5-4 0,5 4 0,-14-6 0,5 10 0,-9 2 0,-3 2 0,1 5 0,-8-5 0,-7 8 0,-8-5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0:57.54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50 1 12287,'-17'17'0,"0"0"0,7-5 0,4 0 0,6-3 0,6 3 0,4 1 0,7-7 0,2-2 0,4-2 0,2-2 0,6 0 0,-4 0 0,-2 0 0,10 0 0,-4 0 0,0 0 0,1 0 0,-7-6 0,1 0 0,-3 1 0,0-3 0,0 6 0,-6-4 0,1 4 0,-1 2 0,-7 0 0,13-8 0,-4-1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1:09.24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226 417 12287,'-15'-2'0,"3"-4"0,-3 4 0,5-5 0,-7 7 0,0-8 0,1 4 0,5-7 0,3 5 0,8-6 0,0 1 0,2-5 0,4 3 0,5 1 0,-1 1 0,1-7 0,3 1 0,1-1 0,3-5 0,-1 0 0,0 2 0,1 2 0,-1 1 0,-1 1 0,-3 0 0,-1-1 0,-1 1 0,7 0 0,-1-1 0,-6 3 0,1 3 0,-8 5 0,4 7 0,-14 7 0,-2 7 0,-2 5 0,-3 4 0,-2 8 0,-3-4 0,1 2 0,0 0 0,-1 0 0,1 5 0,-1 1 0,1 0 0,0 0 0,-1-1 0,3 1 0,3 0 0,-7-1 0,6 3 0,-1 2 0,-1 1 0,1 8 0,1-1 0,3 3 0,2 2 0,-3 0 0,5-2 0,2-2 0,2-2 0,-4-7 0,1 1 0,1-3 0,2-2 0,2-2 0,0-3 0,0-1 0,0 2 0,0 0 0,0 0 0,0-2 0,0 2 0,0 1 0,0 3 0,2 0 0,4 0 0,-4-3 0,3-1 0,-3-2 0,-2 2 0,0-4 0,0 0 0,2 0 0,4 0 0,-4-6 0,4 2 0,-4-4 0,-2-1 0,0 1 0,0 2 0,0 2 0,5 1 0,1-7 0,0 0 0,2 1 0,-4-3 0,5-1 0,-1-3 0,-4 3 0,3-5 0,-1 3 0,0-1 0,2-1 0,-4 4 0,5-7 0,-1 3 0,-4 3 0,3-3 0,1 2 0,2 1 0,-6-3 0,3-1 0,-1 1 0,0 0 0,2-5 0,-4 7 0,1 2 0,7 1 0,-4 0 0,-1-1 0,1-3 0,0-5 0,-4 6 0,3-1 0,3-1 0,-4 5 0,3-3 0,-1 3 0,4-3 0,-5 0 0,3 1 0,-6-3 0,4 1 0,-1 3 0,-3-1 0,6 1 0,-3-3 0,-1-5 0,-4 4 0,4-3 0,-4 1 0,6-4 0,-1 2 0,-5 7 0,8-9 0,-4 8 0,-4-8 0,5 5 0,-7-3 0,2-4 0,4 4 0,-4-4 0,6-2 0,-8 0 0,-6-8 0,-2-6 0,0-5 0,1-4 0,-7-16 0,5 3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0:59.00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191 174 12287,'-2'-15'0,"-3"3"0,3-3 0,-4 3 0,4-3 0,-4-2 0,0-1 0,3 1 0,1 0 0,2-1 0,-2 9 0,-4 3 0,4 4 0,-6 4 0,6 4 0,-3 5 0,3 6 0,-4 7 0,2 5 0,-2 3 0,4 3 0,-3 2 0,3 3 0,2 6 0,0 3 0,0 1 0,0-2 0,0 0 0,-6 6 0,0-6 0,2 6 0,2 4 0,2 13 0,-2 1 0,-2 3 0,-1 2 0,-1-2 0,4-7 0,-2-5 0,-2-5 0,-5-4 0,5-2 0,0 0 0,-2 0 0,7-5 0,-7-3 0,2-2 0,0-3 0,0-2 0,6-5 0,0-3 0,0-6 0,0-3 0,0-3 0,0-7 0,0-5 0,0-10 0,0-5 0,0-9 0,0-2 0,0-3 0,8-14 0,2 1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1:00.00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640 18 12287,'0'-10'0,"0"3"0,0 7 0,0 0 0,-8 0 0,-3 0 0,-4 2 0,-5 3 0,-3 5 0,-6 0 0,2 5 0,-4-3 0,-3 3 0,-5 3 0,-1-1 0,3 0 0,-2 2 0,-1 5 0,-1-3 0,7 6 0,1-2 0,4-4 0,4 4 0,8-2 0,-1-3 0,1-7 0,5 1 0,3-7 0,1 3 0,4-6 0,10 3 0,7-1 0,9 0 0,5 0 0,7-6 0,3 0 0,3 0 0,-1 0 0,7 0 0,1 0 0,-3 0 0,4 0 0,-7 0 0,-3 2 0,-1 4 0,-10-3 0,-4 9 0,-4 1 0,-3 3 0,-5 3 0,-7 2 0,-8 3 0,-7-1 0,-11-4 0,-3 2 0,-2 2 0,-2 0 0,-5-5 0,-1-1 0,0 0 0,1 1 0,1-1 0,2-1 0,2-5 0,8 5 0,-2-7 0,3 1 0,3-4 0,2 3 0,3 3 0,4-4 0,10 1 0,4-3 0,6-4 0,9 4 0,2-4 0,-2-2 0,0 0 0,3 0 0,3 0 0,0 0 0,5 0 0,-3 0 0,2 0 0,-2 0 0,4 0 0,-6-2 0,2-2 0,0-2 0,-6-2 0,4 4 0,-2-3 0,-4-3 0,4 1 0,-2-5 0,-2 2 0,6 1 0,0-6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23.10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34 33 12287,'-11'5'0,"0"1"0,7 7 0,-3-10 0,9 6 0,3-1 0,-1-3 0,7-5 0,1 0 0,3 0 0,1 0 0,-1-2 0,-4-3 0,3 1 0,-3-5 0,4 0 0,1 0 0,1-2 0,6-5 0,3-1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1:00.31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53 18 12287,'-18'-8'0,"9"6"0,1-6 0,6 8 0,-2 2 0,-2 4 0,1 4 0,5 7 0,0 0 0,0 1 0,0 7 0,0 4 0,0 3 0,0 3 0,0 7 0,0 7 0,0 5 0,0 3 0,0 1 0,0-6 0,0-2 0,0-3 0,5 1 0,1-8 0,-2-3 0,-2-6 0,-2 0 0,0-8 0,0-2 0,0-2 0,2-3 0,2-3 0,2-1 0,1-12 0,-1-6 0,4-11 0,7-18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1:01.00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139 53 12287,'-10'-12'0,"2"2"0,1 3 0,5-1 0,-6 4 0,0-2 0,5 1 0,-9 5 0,0 1 0,-5 5 0,0 6 0,5 3 0,3 3 0,1-1 0,2 6 0,6 0 0,0-2 0,0-1 0,0 5 0,0 2 0,0 2 0,0 0 0,2-8 0,4 2 0,5-4 0,5-1 0,1-3 0,0-3 0,1-7 0,-1-3 0,6-2 0,0 0 0,1-2 0,1-3 0,-6-5 0,4-7 0,-2-3 0,2-3 0,-3 2 0,3-6 0,-6 0 0,-5 0 0,3 6 0,-5-2 0,1 3 0,1 3 0,-6-6 0,3 0 0,-1 1 0,-2 9 0,-4 3 0,4 3 0,-3 1 0,7 8 0,-2 4 0,5 3 0,-1 10 0,1 5 0,-1 5 0,3 5 0,-3 9 0,1 7 0,-1 6 0,3 3 0,-5-3 0,2 2 0,-1-2 0,-7 2 0,2-4 0,-4-4 0,-2 0 0,-2 0 0,-4 2 0,-4-1 0,1-5 0,-7-4 0,5-9 0,-5-4 0,-1-6 0,0-11 0,-1-7 0,1-3 0,0-2 0,-1-4 0,1-5 0,-1-9 0,1-1 0,2-8 0,1-2 0,5-2 0,1 3 0,-4-5 0,6 4 0,3-4 0,1-2 0,4 6 0,1 0 0,5 1 0,2 1 0,1 0 0,7 5 0,-1-1 0,0 2 0,7 8 0,1 1 0,0 0 0,0 3 0,4-5 0,-4 7 0,2-1 0,4 0 0,1-5 0,3 3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1:01.57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70 0 12287,'-18'0'0,"7"0"0,-1 0 0,8 0 0,-5 2 0,3 4 0,4 4 0,-4 7 0,4 0 0,2 1 0,0-1 0,0 0 0,0 1 0,0 7 0,0 2 0,0 2 0,0 0 0,0-1 0,0 7 0,0-2 0,0-4 0,0 2 0,0-8 0,0-2 0,0-2 0,0-1 0,0-1 0,0-9 0,0-8 0,8-10 0,4-11 0,3-4 0,2-2 0,7 4 0,-1-4 0,-2 2 0,-2 3 0,1-3 0,1 2 0,2 2 0,-2 2 0,-2 1 0,-1 3 0,-1 3 0,-7 3 0,-5 3 0,-3 4 0,-9-6 0,-5 10 0,-3 2 0,-3 2 0,-1 5 0,-2-3 0,-2 0 0,2 0 0,7 5 0,2-3 0,-1 1 0,-2 1 0,3-1 0,2 7 0,3-1 0,3 0 0,2 1 0,2-1 0,0 1 0,2-1 0,2 0 0,3 1 0,3-1 0,2-5 0,5-3 0,0-1 0,1-4 0,-1-2 0,0-2 0,1 0 0,-1 0 0,0 0 0,1-2 0,-1-4 0,0-6 0,1-3 0,-7 1 0,1-1 0,1-4 0,3-10 0,1 2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1:01.91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18 1 12287,'-10'2'0,"5"4"0,3 3 0,2 9 0,0-1 0,5 6 0,3 2 0,2 2 0,3 4 0,-3 4 0,1 5 0,3 6 0,1 4 0,-3 3 0,0 1 0,-1 0 0,-1-2 0,5 7 0,-5-12 0,-1-5 0,-3-3 0,2-7 0,-2-1 0,-2-4 0,-3-2 0,5-2 0,0-5 0,0-9 0,-6-5 0,0-15 0,-8-9 0,-2-14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1:02.49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36 365 12287,'0'-18'0,"0"9"0,0 1 0,1 10 0,5 4 0,-2 3 0,6 9 0,-3-1 0,1 6 0,-4 0 0,4 1 0,1 1 0,-5-4 0,4 8 0,-2 0 0,0-2 0,-1 3 0,-5-6 0,2-3 0,4-2 0,-4-2 0,4 1 0,-4-9 0,-2-9 0,0-11 0,-2-5 0,-4-1 0,4-6 0,-6-2 0,3 0 0,-1 0 0,0-4 0,6 4 0,0 0 0,0 0 0,-6 0 0,0 1 0,3-4 0,1-5 0,2 0 0,0 2 0,0 4 0,0 2 0,0-4 0,2 4 0,1 0 0,3 0 0,6 2 0,-5 5 0,1 1 0,0 0 0,5 1 0,-1 3 0,3 1 0,3 6 0,-1-3 0,0 1 0,1 2 0,-3 8 0,-1 4 0,-3 6 0,-5 3 0,4 2 0,-1 1 0,1-1 0,-6 2 0,2 3 0,-4 1 0,-2-2 0,0 0 0,0 0 0,0 2 0,0 1 0,-2-7 0,-4 0 0,2-5 0,-8-2 0,-1-3 0,-3-3 0,-1-2 0,0-2 0,-1 0 0,1 0 0,-2-2 0,-2-2 0,-3-3 0,3-3 0,2 4 0,2-5 0,-1-1 0,1 2 0,7-5 0,-13 5 0,4-7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1:10.80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347 226 12287,'10'0'0,"-4"0"0,-12 0 0,-2 2 0,-5 2 0,1 2 0,8-1 0,-3-5 0,-1 0 0,6-2 0,-4-3 0,10 1 0,4-8 0,1-1 0,3-3 0,5-1 0,1 2 0,-1 3 0,0-3 0,1 3 0,-1-3 0,0-3 0,7 1 0,-1 1 0,-2 3 0,-2 1 0,-7 7 0,-1-5 0,3 2 0,-7 2 0,1 6 0,-16 2 0,-3 4 0,-5 6 0,-1 3 0,-2 3 0,-2-1 0,-2 0 0,1 1 0,-3-1 0,0 0 0,0 1 0,0-1 0,-4 2 0,4 2 0,0 3 0,0-3 0,2 4 0,5 0 0,1 0 0,0 0 0,-1 4 0,3-4 0,1 2 0,3 4 0,1-4 0,-3 2 0,3 0 0,2-2 0,-3 5 0,5-3 0,2 2 0,2-2 0,2 2 0,0-6 0,0 0 0,0 0 0,0 4 0,0-6 0,0 0 0,0 2 0,0-5 0,0 5 0,0-2 0,0 0 0,-5 6 0,-1-4 0,2 0 0,2 0 0,2 6 0,-2-4 0,-2 2 0,-2 0 0,1-2 0,5 4 0,0-4 0,0-2 0,0 6 0,0-4 0,0 2 0,0-1 0,-6-4 0,0 3 0,2-2 0,2-4 0,2-2 0,0 0 0,0 3 0,0 1 0,0 0 0,0-6 0,0 1 0,0-1 0,0 0 0,0 1 0,0-1 0,0 0 0,0 3 0,0 1 0,0 2 0,0-2 0,2-2 0,2 1 0,2 1 0,-2 2 0,-2 2 0,-2-4 0,2 2 0,3-1 0,-3 3 0,4 0 0,-2 0 0,2 0 0,-4-2 0,3-6 0,-1 1 0,2-1 0,-4 0 0,6 1 0,-3-1 0,1 1 0,0-1 0,-4-2 0,2-1 0,2-3 0,5 1 0,-3 5 0,1 1 0,-3-7 0,4 1 0,0-1 0,-1-1 0,-3 5 0,6-5 0,1 2 0,2-1 0,1-5 0,-3 6 0,-1-1 0,1-1 0,3 3 0,1-5 0,1 0 0,-1-1 0,0 5 0,1-4 0,-1-1 0,0 1 0,1 4 0,-1-5 0,2 1 0,4 0 0,-3-1 0,3-3 0,-4 4 0,-2 2 0,7-6 0,-1 1 0,-2-1 0,-2 2 0,-1-4 0,-1 4 0,0-2 0,1 1 0,-1-3 0,0 6 0,1-2 0,-1 0 0,0-1 0,1-3 0,-1 2 0,0 2 0,1 0 0,-1-6 0,1 0 0,-1 0 0,0 0 0,1 0 0,-1 0 0,0 5 0,1 1 0,-9 0 0,-1-8 0,-8-6 0,0-9 0,0-10 0,0-13 0,0-5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1:12.38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70 33 12287,'-18'-6'0,"1"1"0,6-1 0,-1 6 0,8 0 0,-4-8 0,8 6 0,0-4 0,0 12 0,6 4 0,2 5 0,2-1 0,3-3 0,2 1 0,5 5 0,1 3 0,2 3 0,6-2 0,-4 8 0,2 0 0,4-2 0,4 6 0,3-5 0,3 5 0,-3 2 0,5 5 0,-3 1 0,1-1 0,1 3 0,-5 1 0,1 10 0,-5 4 0,-4 6 0,-8-3 0,4 1 0,-4-2 0,-3-4 0,3-2 0,-11 0 0,1 2 0,1 1 0,-8 1 0,3-4 0,-1 4 0,0 6 0,0 3 0,-6 1 0,0-3 0,0-1 0,-2-8 0,-4 2 0,-6-6 0,-3-6 0,-2 2 0,-1-6 0,-1 1 0,-4-1 0,4 5 0,-7-5 0,3 0 0,0 1 0,-6-3 0,4-5 0,0-2 0,0-4 0,-4 2 0,6-8 0,2-2 0,2-2 0,1-3 0,1-3 0,-1-1 0,9-10 0,3-2 0,-4-16 0,1-11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1:12.89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18 0 12287,'-10'0'0,"2"0"0,8 2 0,0 4 0,0 4 0,0 7 0,0 0 0,0 1 0,0 1 0,0 2 0,0 2 0,0 8 0,0-2 0,0 4 0,0 1 0,0 1 0,0 0 0,0 0 0,0-1 0,0 1 0,0 2 0,0-1 0,0-1 0,0 2 0,0-12 0,0 0 0,0 0 0,0-2 0,0-6 0,0-7 0,8-12 0,4-15 0,3-8 0,2-10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1:13.20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739 0 12287,'-11'6'0,"-1"0"0,6 5 0,-3-3 0,1 2 0,2-4 0,4 5 0,-4 1 0,-5-3 0,1 7 0,-1-3 0,-3 6 0,-1 5 0,-3 5 0,-1-4 0,-2 0 0,-2 0 0,-2 6 0,1-2 0,-4 1 0,-5-1 0,4 4 0,-2-4 0,-2 4 0,0 1 0,-11-5 0,9-2 0,-1-2 0,-1-3 0,4 3 0,4-4 0,4-4 0,0-3 0,12-8 0,-5 5 0,13-7 0,5 4 0,13-10 0,8-4 0,8-6 0,4-11 0,2-4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1:13.49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18 0 12287,'-10'2'0,"4"4"0,4 6 0,2-3 0,0 3 0,2 1 0,4 3 0,-4 1 0,6 1 0,-2-1 0,-1 0 0,1 8 0,-6 4 0,0 4 0,0 2 0,6-1 0,0 3 0,-2 2 0,-3 1 0,-1 6 0,0-7 0,2-4 0,4-5 0,-4-6 0,4 3 0,-4-2 0,0-10 0,4-9 0,-3-12 0,9-5 0,0-20 0,5-6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20.65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931 0 12287,'-16'2'0,"0"2"0,-1 1 0,1 1 0,-2 1 0,-2 2 0,-4 2 0,-1 0 0,3-6 0,-6 6 0,-1 0 0,-3 0 0,-5 0 0,-1 2 0,-2-1 0,4 1 0,-2-2 0,-6 0 0,6 5 0,1 1 0,3-1 0,1 0 0,2-1 0,4-4 0,-2 3 0,7-3 0,2 2 0,2-2 0,7 2 0,0-8 0,7 8 0,-3-10 0,7 8 0,0-5 0,2 3 0,3-2 0,6-3 0,4-1 0,1 1 0,1 1 0,-1-1 0,2-2 0,2-2 0,4 0 0,1 0 0,2 0 0,6 0 0,0 0 0,0 0 0,-1 0 0,3 0 0,1 0 0,2 0 0,-1 0 0,-8 0 0,-4 0 0,-1 0 0,3 0 0,-5 0 0,-2 0 0,-2 0 0,-7 0 0,0 0 0,-9 2 0,-2 3 0,-7 2 0,-12 6 0,-1-2 0,-1 2 0,-8 7 0,1 2 0,-3-2 0,-1-2 0,-1-2 0,0 1 0,0-1 0,1 0 0,-6 2 0,-1 2 0,3 2 0,1-2 0,-3-2 0,0-1 0,4-1 0,4 1 0,0-1 0,4 0 0,1 1 0,3-1 0,4-1 0,1-3 0,1-1 0,7 0 0,3 5 0,6-6 0,6-5 0,5-3 0,3-2 0,4 0 0,4 0 0,6 0 0,2 0 0,3 0 0,0 0 0,0 0 0,5 0 0,2-2 0,2-2 0,3-1 0,4-6 0,4 4 0,1-1 0,-1 1 0,-4 2 0,-1 3 0,-3-2 0,0-1 0,5-1 0,-12 5 0,-2-3 0,-1-2 0,-4 1 0,-2 5 0,-4 0 0,-1 0 0,3 0 0,-5 0 0,-2 0 0,-7 5 0,-4 3 0,-2 1 0,-2-4 0,-5 6 0,0 2 0,0 1 0,0 3 0,0-6 0,0 0 0,0-8 0,0 5 0,0-8 0,0 0 0,0-8 0,0 6 0,0-7 0,0 4 0,0 1 0,0-7 0,0 6 0,0-6 0,-7 0 0,-2-5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1:13.84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79 18 12287,'-17'0'0,"5"0"0,1 0 0,7-2 0,-2-4 0,12 4 0,5-4 0,5 5 0,1 1 0,0 0 0,3 0 0,1 0 0,4 0 0,2 0 0,-4 0 0,4 0 0,0 0 0,0 0 0,-4 1 0,4 3 0,-2 4 0,-3 2 0,-3-5 0,-2 7 0,0 1 0,-7-3 0,-4 2 0,-4 1 0,-4 3 0,-4-1 0,-7-1 0,-9-3 0,1-1 0,-8 3 0,-2-1 0,-1 1 0,-3-3 0,0 0 0,1-1 0,-1 1 0,0-6 0,2 3 0,4-1 0,6 0 0,4 0 0,2-6 0,7 0 0,10-8 0,10-2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1:14.29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625 0 12287,'-27'0'0,"2"0"0,8 0 0,0 0 0,-1 0 0,1 0 0,-1 2 0,1 4 0,0 2 0,-2 5 0,-3-1 0,-1 1 0,-6 8 0,4 2 0,0-1 0,0-3 0,-4 6 0,6 2 0,2 2 0,2 0 0,-5 2 0,1 9 0,2 8 0,2 8 0,-2 4 0,1 6 0,5-1 0,-1 7 0,3-9 0,1 8 0,7 1 0,3 1 0,2 10 0,0-2 0,0 2 0,0-2 0,7 0 0,5-12 0,3-7 0,3-6 0,1-4 0,2-2 0,2-2 0,-1-2 0,3-7 0,-2 3 0,0-1 0,2-1 0,-6 1 0,4-8 0,-3-4 0,-3-6 0,0-4 0,1-2 0,-1 1 0,-5-9 0,-1-3 0,-1-17 0,1-7 0,5-18 0,-7-1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1:14.95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555 18 12287,'18'0'0,"-1"0"0,-5-6 0,-1 0 0,-9 0 0,-2 6 0,-8 6 0,-9 2 0,-2 1 0,-4 5 0,-2 1 0,-8 3 0,0-1 0,-4 0 0,-1 6 0,1 1 0,-1-1 0,-3 2 0,1-6 0,5 4 0,0-4 0,1-1 0,7-1 0,3 1 0,5-3 0,2-4 0,1 5 0,5-5 0,5-3 0,12 0 0,5 0 0,5-6 0,3 3 0,2-3 0,2-2 0,8 0 0,-2 0 0,4 0 0,2 0 0,-3 0 0,-1 2 0,-4 2 0,-2 2 0,4 2 0,-6-5 0,-1 3 0,-11 8 0,-5-3 0,-4 5 0,-2-5 0,-2 1 0,-6 1 0,-9 3 0,-2 1 0,-10 2 0,0 3 0,2 1 0,-6 0 0,4-6 0,-2-1 0,2-5 0,-2 8 0,8-5 0,2-1 0,2 3 0,1-3 0,1 1 0,0-3 0,5-1 0,3 4 0,1-3 0,2-5 0,8 4 0,4-3 0,3-1 0,11-6 0,1 0 0,2 0 0,2 0 0,-2 0 0,4 0 0,0 0 0,6 0 0,-4 0 0,4 0 0,1 0 0,1 2 0,0 2 0,-2 2 0,-4-3 0,3-1 0,-5-2 0,2 0 0,0 0 0,-8 0 0,2 0 0,-3 0 0,-3 0 0,0 0 0,9-7 0,0-3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1:15.48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36 18 12287,'0'-10'0,"0"3"0,0 9 0,0 3 0,0 11 0,0 9 0,0 2 0,0 4 0,-6 9 0,0 7 0,0 3 0,-2 2 0,7 7 0,-5 3 0,4 0 0,2-4 0,0 1 0,0 1 0,0 0 0,0 0 0,0 5 0,0-5 0,0-2 0,0-6 0,0-4 0,0 2 0,0-5 0,0-11 0,0-5 0,0-8 0,0 3 0,0-9 0,6-9 0,-1-12 0,9-6 0,-3-9 0,5-2 0,1-15 0,1 1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1:16.10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45 0 12287,'-18'0'0,"7"0"0,-1 0 0,8 0 0,4 0 0,12 0 0,3 0 0,3 0 0,-1 0 0,2 2 0,5 4 0,1 4 0,5 5 0,-1-1 0,2-3 0,0 1 0,-2 5 0,-4 0 0,0 1 0,-6-1 0,5 0 0,-7 1 0,-6-1 0,3 1 0,-8 1 0,-2 2 0,-2 2 0,-2 0 0,-2-5 0,-4 1 0,-6 4 0,-5-4 0,-4 3 0,-4-7 0,-2-3 0,3-3 0,-2 3 0,-1-5 0,0 1 0,5-6 0,-1 4 0,4-4 0,2-2 0,-1 0 0,9-8 0,7-4 0,11-3 0,3-2 0,13-1 0,0 1 0,4 0 0,4-3 0,3-1 0,3-2 0,1 2 0,1 2 0,-6-1 0,-3 1 0,-3 2 0,2-8 0,-8 11 0,-2 1 0,-1-3 0,-5 1 0,-3-3 0,-5 1 0,-7 0 0,-7 7 0,-5 4 0,-3 4 0,-3 2 0,1 2 0,0 4 0,1-2 0,3 7 0,1 3 0,3 1 0,-3 3 0,6-1 0,4 0 0,2 7 0,0 1 0,0 2 0,0 3 0,2 3 0,4 2 0,4 0 0,-1-1 0,7 1 0,-5-2 0,5-4 0,1-6 0,-2-4 0,-1-3 0,-3-5 0,3-5 0,1-4 0,5-6 0,1-6 0,2-7 0,8-27 0,-4-3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1:16.81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105 1 12287,'-10'7'0,"2"5"0,0 3 0,7 3 0,-5 1 0,2 2 0,-2 2 0,4 6 0,-6-4 0,3 2 0,-1 4 0,0 2 0,4 2 0,-2 1 0,-1 5 0,-3-5 0,4 7 0,-2-3 0,2 1 0,2-7 0,2-5 0,0 2 0,0-6 0,0-2 0,0-13 0,0-10 0,0-10 0,2-11 0,2-4 0,2-2 0,7-2 0,-3-6 0,2 1 0,-1-1 0,-5 2 0,6 2 0,-1 4 0,-1 2 0,5 2 0,-5 6 0,1 0 0,1-1 0,-6 7 0,5-1 0,3-1 0,1 5 0,3 2 0,-7 4 0,1 2 0,-8 0 0,9 2 0,-7 4 0,-2 5 0,-2-1 0,-2 2 0,0 1 0,-6-3 0,-2-1 0,-1 1 0,-5 0 0,4-5 0,1 7 0,-1 0 0,1-3 0,3 5 0,-6-7 0,1 3 0,1 4 0,0-5 0,6 3 0,-1 1 0,-1 3 0,6 1 0,0 0 0,2-1 0,4-3 0,5-3 0,5-2 0,1-3 0,0-5 0,1 0 0,-1 0 0,2 0 0,2-1 0,3-5 0,-1 4 0,-6-19 0,2 3 0,5-1 0,-5-2 0,6-2 0,-2-6 0,0-4 0,0-2 0,-5 1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1:17.10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 35 12287,'-17'0'0,"7"0"0,10 0 0,12 0 0,3 8 0,3-6 0,-1 4 0,1-4 0,-1-2 0,0 0 0,3 2 0,3 3 0,-4-3 0,6 4 0,-2-4 0,0-2 0,2 0 0,-3 0 0,1 0 0,-2 0 0,4 0 0,-2-2 0,-2-2 0,-1-1 0,3-7 0,0 4 0,-2-1 0,-2-3 0,-1-5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1:17.32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104 0 12287,'-17'6'0,"2"2"0,3 1 0,-1-3 0,7 6 0,2 1 0,-4 3 0,2 1 0,1 0 0,-3 1 0,6 5 0,-4 2 0,4 0 0,2 0 0,0 6 0,0-2 0,0 2 0,0-3 0,0 5 0,2-4 0,2 2 0,2-2 0,7 2 0,-1-8 0,5-2 0,6-2 0,-3-1 0,5-1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1:17.95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0 12287,'0'12'0,"0"-1"0,0 3 0,0 1 0,2 3 0,2-1 0,2 0 0,0 6 0,-6 2 0,0 1 0,0-1 0,0 4 0,0-6 0,2 0 0,3 2 0,-1-6 0,6 4 0,-1-3 0,1-3 0,2 0 0,5-1 0,0-5 0,1-3 0,-1-8 0,2 0 0,4 0 0,-1-2 0,5-6 0,0-7 0,-2-6 0,0-1 0,4-3 0,-4 2 0,0 2 0,0 2 0,-2-4 0,-6 0 0,1 1 0,-3-3 0,-1 2 0,-5 2 0,-1 2 0,-4 1 0,-2 1 0,-2 0 0,0 7 0,-6 10 0,0 12 0,2 3 0,2 2 0,2 8 0,0 4 0,0 4 0,0 2 0,0 1 0,0 5 0,0 7 0,0 8 0,0 0 0,2 8 0,2 1 0,2 3 0,0-5 0,-6-3 0,0-4 0,0-6 0,0-10 0,0 1 0,0-6 0,0-6 0,-2-4 0,-2-8 0,-4-2 0,-1-3 0,3 1 0,-6-7 0,-1-2 0,-3-10 0,1-7 0,1-6 0,3-5 0,5-5 0,-4 4 0,1-2 0,-1-3 0,6-3 0,-1-2 0,3 0 0,2 1 0,0-7 0,2-1 0,1 1 0,3 5 0,8-1 0,-3 14 0,3 2 0,-3 1 0,11 3 0,-5 2 0,2 1 0,0 3 0,-1 7 0,1-4 0,2 2 0,2 0 0,8-7 0,-4 3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1:18.58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139 1 12287,'-9'0'0,"1"1"0,8 5 0,-2-2 0,-4 8 0,-5 1 0,3 3 0,0 1 0,2 0 0,1 1 0,-7 1 0,6 4 0,2 4 0,3 0 0,-5 4 0,0-6 0,2 2 0,2 4 0,-4-4 0,1 2 0,1 0 0,2-2 0,2 3 0,-2-4 0,-2-1 0,-2 0 0,0-2 0,6-6 0,0 0 0,0 1 0,8-10 0,4-8 0,3-10 0,3-6 0,-1-1 0,0-2 0,1-2 0,-1-2 0,6-6 0,2 5 0,0 3 0,0 2 0,-2 2 0,-5 1 0,-1 5 0,-7-5 0,5 14 0,-5-5 0,-1-1 0,-1 6 0,-16-6 0,-3 8 0,-5 0 0,-1 0 0,0 0 0,-1 0 0,1 0 0,0 6 0,-1 2 0,1 1 0,7-3 0,5 6 0,3 1 0,2-3 0,0 1 0,0 3 0,0 1 0,7 3 0,5-1 0,3 0 0,3 1 0,-1-3 0,0-3 0,1-6 0,-1 1 0,0-1 0,1-2 0,-1-2 0,1-2 0,-1 0 0,0-2 0,1-4 0,-1-4 0,0-9 0,1-4 0,7-4 0,2-8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22.56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0 12287,'16'17'0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1:19.81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18 1 12287,'0'17'0,"0"0"0,-2 3 0,-2 3 0,-2 4 0,2 0 0,2 8 0,2-3 0,0 9 0,0 3 0,0 2 0,0 7 0,0-3 0,0-4 0,0 4 0,0-6 0,0 3 0,0-1 0,0-6 0,0 5 0,0-1 0,0 0 0,0-5 0,0 1 0,0-3 0,0-2 0,0 0 0,0-3 0,0-1 0,0-2 0,0-8 0,0 2 0,0-3 0,0-3 0,0-5 0,0-1 0,2-7 0,4 2 0,-4-4 0,6-2 0,-8 0 0,0 0 0,0-8 0,0-2 0,0-7 0,0 0 0,0-1 0,0 1 0,0 0 0,8-8 0,1-2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1:26.75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18 36 12287,'0'-18'0,"0"9"0,0 1 0,-2 10 0,-4 4 0,4-3 0,-4 9 0,5 2 0,1 1 0,0 2 0,0 1 0,0 1 0,0 4 0,0 2 0,0 8 0,0 0 0,0 3 0,0 3 0,0-4 0,1-1 0,5 1 0,-4 0 0,4-1 0,-4 1 0,-2 0 0,0-1 0,0-1 0,0-4 0,0-6 0,0-3 0,0-3 0,0 0 0,0-7 0,2-4 0,2-12 0,1-6 0,1-11 0,2-4 0,2-7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1:27.20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139 70 12287,'-6'-12'0,"0"1"0,1 5 0,5-6 0,-6 6 0,0-5 0,-2 7 0,2-2 0,5 4 0,-7 2 0,16 0 0,3 0 0,5 0 0,1 0 0,0 2 0,1 2 0,-1 2 0,2 5 0,2-3 0,3 0 0,-3 0 0,-2 5 0,-2-3 0,1 1 0,-1 1 0,-1-1 0,-3 5 0,-3-3 0,-3-1 0,1-1 0,-4 7 0,2-1 0,-2 0 0,-10 1 0,-6-1 0,-3-5 0,-4-3 0,-3 1 0,-1 0 0,-8-5 0,4 5 0,-2 0 0,0-1 0,1-5 0,-5 4 0,2-2 0,2-1 0,8 1 0,-12 2 0,6 2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1:27.88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104 52 12287,'0'-11'0,"2"1"0,4 2 0,6 3 0,3-3 0,2 6 0,3-4 0,1 4 0,2 2 0,8 2 0,-2 4 0,4 6 0,7 5 0,2 6 0,3 6 0,3 4 0,2 7 0,0 3 0,-2 1 0,-1 4 0,-7 2 0,5 4 0,-3 2 0,-3 2 0,-5 0 0,-3-2 0,-4 6 0,-2 7 0,-4 20 0,-9 3 0,-9-41 0,0 0 0,-2 4 0,0 0 0,-3 44 0,-1-49 0,-2 0 0,-10 44 0,-7-1 0,7-40 0,-1 0 0,2-2 0,0 0 0,-2 0 0,-1-2 0,0-1 0,-1-1 0,-22 34 0,-3-6 0,-1-4 0,-4-1 0,-2-7 0,-3 1 0,3-2 0,4-6 0,-4 5 0,6-13 0,-1-3 0,5-7 0,3-1 0,2-14 0,3-4 0,3-5 0,-2-6 0,8-8 0,2 0 0,1 0 0,9-2 0,-1-4 0,1-11 0,-7-10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1:28.40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51 12287,'0'-18'0,"0"7"0,0-1 0,8 8 0,-6-2 0,4 12 0,-4-2 0,-2 8 0,0 3 0,0 6 0,0-1 0,0 5 0,2-2 0,3 0 0,-3 8 0,4-4 0,-4 0 0,-2-4 0,2 2 0,2-2 0,2-2 0,-3-1 0,-1-3 0,0-2 0,2-1 0,2-3 0,0-7 0,1 4 0,3-8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1:28.74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486 1 12287,'-15'11'0,"3"1"0,-3-3 0,3 5 0,-3-3 0,-3 3 0,1 1 0,-2 5 0,-2 1 0,-3 2 0,-1 6 0,4-4 0,-4 0 0,-2 0 0,6 6 0,-4-4 0,2 2 0,0 0 0,-1-8 0,7 4 0,0-2 0,-1 0 0,7-2 0,1-7 0,0-4 0,1-3 0,5-1 0,-4-6 0,8 0 0,8 0 0,2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1:29.40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381 70 12287,'0'-12'0,"0"1"0,-2 7 0,-2-4 0,-2 0 0,-7 7 0,1-7 0,-3 0 0,-3 6 0,1-4 0,0 4 0,-1 2 0,-5 6 0,0 2 0,2 2 0,1 3 0,3 1 0,0-1 0,-1-1 0,1 1 0,0 3 0,-1 1 0,1 0 0,2 1 0,1-1 0,3 0 0,7 1 0,-2-1 0,6-7 0,6-5 0,5-3 0,10-2 0,3-2 0,-3-1 0,-2-3 0,0-8 0,3 5 0,1-3 0,-2 1 0,-2 5 0,-1-4 0,-1 2 0,0 5 0,-5-5 0,-1 2 0,3 2 0,1 2 0,3 2 0,-1 8 0,-2 4 0,-3 3 0,1 2 0,-5 1 0,0-1 0,0 0 0,3 3 0,-3 1 0,0 4 0,-1 2 0,5-4 0,-6 6 0,-1 0 0,3-2 0,-6 4 0,4-8 0,-2-2 0,2-2 0,-5-7 0,5-1 0,-2-7 0,2 2 0,-4-12 0,4-5 0,-3-5 0,3-1 0,-4-8 0,4-4 0,-2-2 0,2 2 0,-5-4 0,7 5 0,-2-3 0,0 2 0,5-2 0,-5 6 0,0 0 0,2 0 0,-6 2 0,5 5 0,-1 1 0,0 0 0,5-1 0,-3 3 0,2 3 0,-4 5 0,5 7 0,1-8 0,5-2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11:57:16.484"/>
    </inkml:context>
    <inkml:brush xml:id="br0">
      <inkml:brushProperty name="width" value="0.04286" units="cm"/>
      <inkml:brushProperty name="height" value="0.04286" units="cm"/>
      <inkml:brushProperty name="color" value="#FF4E00"/>
      <inkml:brushProperty name="inkEffects" value="rainbow"/>
      <inkml:brushProperty name="anchorX" value="-404130.53125"/>
      <inkml:brushProperty name="anchorY" value="-550411.5"/>
      <inkml:brushProperty name="scaleFactor" value="0.5"/>
    </inkml:brush>
  </inkml:definitions>
  <inkml:trace contextRef="#ctx0" brushRef="#br0">273 84 12287,'9'-18'0,"5"4"0,5 7 0,2 4 0,2-4 0,3 0 0,2 3 0,0 1 0,-7 3 0,0 0 0,0 0 0,0 0 0,0 0 0,0 0 0,-7 0 0,0 0 0,-9-9 0,4 7 0,-11-8 0,-5 10 0,2 0 0,-7 3 0,1 1 0,-1 3 0,5 7 0,-7-4 0,0 1 0,2 6 0,-6-6 0,6 3 0,-2 3 0,0 1 0,2 3 0,-4 0 0,2-2 0,-2-5 0,4 12 0,-2-5 0,-2 2 0,-3 0 0,0 5 0,3 3 0,2 1 0,-2 6 0,-3 1 0,-2 3 0,0 0 0,0 0 0,2 7 0,3 0 0,2-2 0,-2-3 0,-3 5 0,0 0 0,3-2 0,2-3 0,7-2 0,-5 0 0,3 0 0,4 0 0,-4 10 0,2 4 0,2 2 0,3-2 0,2 2 0,0-6 0,0-1 0,0 0 0,0 5 0,0-9 0,0-5 0,0-5 0,7-9 0,2 5 0,1-3 0,-1-4 0,5-3 0,-5-2 0,3 0 0,4 0 0,3 0 0,2 3 0,0 1 0,0 3 0,7 3 0,0-6 0,0 6 0,2 1 0,-6-4 0,6 5 0,-2 0 0,0-1 0,7-6 0,-7 4 0,0-2 0,2 0 0,1 3 0,6-6 0,-4 3 0,-3-2 0,5 0 0,-5-1 0,1 3 0,-1-2 0,0-3 0,-4-2 0,2-2 0,-2-5 0,-3 5 0,-2-8 0,0 3 0,0 0 0,0-7 0,0 7 0,0-9 0,0 4 0,-9-9 0,-3-2 0,-9-5 0,9-5 0,3-9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11:57:15.471"/>
    </inkml:context>
    <inkml:brush xml:id="br0">
      <inkml:brushProperty name="width" value="0.04286" units="cm"/>
      <inkml:brushProperty name="height" value="0.04286" units="cm"/>
      <inkml:brushProperty name="color" value="#FF4E00"/>
      <inkml:brushProperty name="inkEffects" value="rainbow"/>
      <inkml:brushProperty name="anchorX" value="-397496.625"/>
      <inkml:brushProperty name="anchorY" value="-537293.1875"/>
      <inkml:brushProperty name="scaleFactor" value="0.5"/>
    </inkml:brush>
  </inkml:definitions>
  <inkml:trace contextRef="#ctx0" brushRef="#br0">295 40 12287,'-9'-11'0,"4"-6"0,-4 10 0,6 3 0,-1 4 0,13 4 0,0 3 0,-4 10 0,9-6 0,0 3 0,-2 0 0,6 0 0,-4 7 0,5 0 0,0 0 0,-1 0 0,-1 0 0,-1 0 0,7 3 0,-6 1 0,4 3 0,0-2 0,4 7 0,-11-1 0,5 3 0,2 0 0,-2-2 0,-3 4 0,-2-4 0,2-3 0,-4 5 0,0-4 0,-3-1 0,-4 0 0,4 1 0,-2-6 0,-2 3 0,-3-2 0,-2-3 0,0-2 0,0 0 0,0 0 0,0 0 0,0 0 0,0 0 0,0 0 0,-2-7 0,-3 0 0,-2 3 0,2 1 0,1-4 0,-1 0 0,-2 3 0,2 1 0,3-4 0,0 0 0,-3 3 0,-2 1 0,0-4 0,7 0 0,-2 3 0,-5 1 0,4 3 0,-4 0 0,5 0 0,2 0 0,-2 0 0,-3 0 0,-2 0 0,2 0 0,-4 0 0,2 0 0,0 0 0,-2 0 0,6-7 0,-4 0 0,3 3 0,-3 1 0,4-4 0,-6 0 0,0 3 0,6 1 0,-6 1 0,2-3 0,0-2 0,-7 0 0,5 7 0,-3 0 0,5-7 0,-5 0 0,3 3 0,-7 1 0,2 3 0,-5 0 0,-2 0 0,7 0 0,0-2 0,-2-5 0,-3 5 0,-2-8 0,0 1 0,7 7 0,0-8 0,0 3 0,2 0 0,-6 0 0,4 5 0,-5-5 0,5 5 0,0-5 0,-2 4 0,4 1 0,0-3 0,1-2 0,-1 3 0,5-6 0,-5 3 0,3 3 0,-5 1 0,5 1 0,-3-5 0,7 5 0,-4-8 0,0 1 0,6 0 0,-4-5 0,5-5 0,2 7 0,0-9 0,0 0 0,0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11:57:18.122"/>
    </inkml:context>
    <inkml:brush xml:id="br0">
      <inkml:brushProperty name="width" value="0.04286" units="cm"/>
      <inkml:brushProperty name="height" value="0.04286" units="cm"/>
      <inkml:brushProperty name="color" value="#FF4E00"/>
      <inkml:brushProperty name="inkEffects" value="rainbow"/>
      <inkml:brushProperty name="anchorX" value="-410511.625"/>
      <inkml:brushProperty name="anchorY" value="-566531.75"/>
      <inkml:brushProperty name="scaleFactor" value="0.5"/>
    </inkml:brush>
  </inkml:definitions>
  <inkml:trace contextRef="#ctx0" brushRef="#br0">169 336 12287,'-9'-14'0,"-5"0"0,4 7 0,3-7 0,5-2 0,2-3 0,0-2 0,0 0 0,2 0 0,3 0 0,4 0 0,3 0 0,-7 0 0,4 7 0,-9 0 0,0 10 0,0-6 0,0 10 0,0 10 0,0 4 0,0 4 0,0 3 0,0 0 0,0 0 0,-2 3 0,-5 4 0,4-3 0,-4 10 0,3 0 0,-3-2 0,4 7 0,-4-8 0,3 3 0,-3 0 0,4-7 0,-6 5 0,2-3 0,0-4 0,-2-3 0,4-2 0,-2 0 0,2 0 0,3-7 0,2 0 0,0 3 0,0-8 0,0 0 0,0-9 0,0-9 0,0-5 0,0-5 0,2-4 0,3-3 0,2-2 0,-2 3 0,-3-6 0,-2 1 0,0-3 0,0-4 0,0 0 0,0-1 0,0 3 0,0-2 0,0 0 0,0-1 0,0 6 0,0 1 0,0 3 0,0 5 0,0-5 0,0 5 0,2-3 0,3 7 0,2 5 0,0 7 0,-7-7 0,0 10 0,0-6 0,0 10 0,0 0 0,9 0 0,-6 10 0,4 4 0,-5 4 0,-2-4 0,2 0 0,3 3 0,2 1 0,0 3 0,-7 0 0,0 0 0,0 0 0,0 7 0,0 3 0,0-1 0,0 0 0,0 1 0,0-6 0,0 6 0,0 1 0,0 1 0,0 2 0,-2-5 0,-5 1 0,4-6 0,-6 8 0,2-3 0,0-4 0,-2-3 0,4-2 0,-2 0 0,-2 0 0,2 0 0,4 0 0,-6-9 0,9-3 0,0-11 0,0-5 0,0-5 0,0-9 0,2 0 0,5 0 0,-4-7 0,4-2 0,-3 0 0,3-1 0,-4-4 0,6 5 0,-2 0 0,0-1 0,0-4 0,-5 5 0,3-3 0,2-4 0,0 7 0,-7-1 0,0 3 0,0 0 0,7 0 0,0 7 0,-2 0 0,-3 0 0,-2 7 0,0 0 0,0-2 0,0 4 0,0-2 0,0 10 0,0-6 0,0 10 0,0 3 0,-2 1 0,-3 6 0,-2 1 0,-2 1 0,4 4 0,-2-2 0,2 3 0,3 1 0,0 3 0,-3 0 0,-2 0 0,0 3 0,5 1 0,-3 6 0,-2 1 0,0 1 0,7 4 0,-2-2 0,-5 3 0,4 1 0,-4 3 0,5 0 0,2 0 0,-7-2 0,0-3 0,2-4 0,3-3 0,2-2 0,-2-7 0,-3 0 0,-2 0 0,0-7 0,7 0 0,0-9 0,-9 4 0,-3-9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24.04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0 115 12287,'0'-9'0,"0"-5"0,0 10 0,0-7 0,0 8 0,0-5 0,2 3 0,4-1 0,-5 1 0,7 5 0,-8 0 0,0 0 0,0-7 0,0 5 0,-2-5 0,-4 7 0,5 0 0,-7-8 0,8 7 0,0-7 0,0 8 0,0 0 0,0-7 0,0 5 0,0-5 0,0 7 0,0 0 0,0 7 0,0 2 0,0 8 0,0-1 0,0 0 0,0 1 0,0-1 0,0 0 0,0 1 0,0 5 0,0-1 0,0 1 0,0 2 0,0-4 0,0 5 0,0-1 0,0-4 0,0 4 0,0-3 0,0-1 0,0-1 0,0-3 0,0 0 0,0-8 0,0-10 0,0-13 0,0-3 0,0-9 0,0-2 0,0-2 0,0-2 0,0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4:56.4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420 106 12287,'0'-12'0,"-2"3"0,-3 6 0,-4-1 0,-1-6 0,-1 1 0,-1 0 0,5 2 0,-7 7 0,0 0 0,-7 0 0,0 7 0,2 2 0,3 3 0,2 4 0,0 3 0,-7 2 0,0 0 0,0 0 0,2 7 0,3 0 0,2 0 0,-2 2 0,-1-4 0,1 9 0,4 0 0,3-3 0,-5 6 0,7-8 0,2 0 0,3 1 0,2 4 0,0-5 0,0 0 0,0 1 0,2-1 0,3-4 0,4 2 0,3-3 0,2-4 0,5-4 0,-3-6 0,-2-1 0,0 4 0,7-7 0,0-3 0,0-1 0,0-3 0,0-3 0,0-1 0,0-3 0,0-12 0,0 0 0,0-6 0,0-1 0,0-4 0,0-1 0,0-1 0,0-6 0,0 1 0,0 0 0,-2 4 0,-5 3 0,-5-8 0,-7 3 0,3-4 0,2-3 0,0 2 0,-9 3 0,-3 4 0,-2 3 0,-7-1 0,5 6 0,-3-3 0,-4 2 0,-3 10 0,-2 2 0,0-3 0,0 6 0,0-1 0,0 3 0,0 4 0,0 3 0,0 2 0,0 0 0,0 0 0,0 7 0,-2 2 0,-5 3 0,11 2 0,-4 4 0,3-1 0,-1-3 0,0 0 0,3 7 0,2 0 0,0 0 0,2 0 0,1 7 0,6 0 0,-2-3 0,2-1 0,3-1 0,2 3 0,0 2 0,0-3 0,0-1 0,2-3 0,3 0 0,2 0 0,9-7 0,-2-3 0,5 1 0,2 0 0,0-8 0,0 6 0,0-3 0,0 0 0,0 0 0,0-7 0,2-3 0,5-4 0,-4 3 0,6-10 0,0-3 0,5-1 0,-2-3 0,0 0 0,-1 0 0,1 0 0,-7 0 0,4 0 0,-2 2 0,0 5 0,2-5 0,-4 5 0,2-4 0,-2-3 0,-3 7 0,-2 2 0,0 3 0,0 4 0,0 3 0,0 4 0,0 5 0,-2-2 0,-5 9 0,-7 2 0,2 3 0,0 2 0,1 0 0,-1 0 0,-2 0 0,-7 2 0,2 3 0,3 2 0,2-3 0,0-1 0,-7-3 0,0 0 0,0 0 0,0 0 0,0 0 0,0 0 0,0 0 0,0-7 0,0 0 0,0-10 0,0 6 0,0-13 0,2-4 0,3-7 0,2-4 0,9 4 0,-4 0 0,2-3 0,0-1 0,-2 4 0,4 2 0,-2 0 0,2 1 0,-4 6 0,0-4 0,-3-1 0,7 8 0,-2-5 0,5 7 0,2 7 0,0 5 0,-2 9 0,-3 0 0,-2 0 0,-7 0 0,5 0 0,-1 2 0,1 5 0,-7 2 0,4 8 0,-2-6 0,0-1 0,2 4 0,-4-7 0,2-3 0,-2-1 0,-3-3 0,0-3 0,5-4 0,-2 3 0,9-10 0,-7-3 0,5-11 0,-1-9 0,1-10 0,-5 3 0,7-7 0,0 2 0,-2 0 0,6-7 0,-4 7 0,5 2 0,2 3 0,0-5 0,0 0 0,9 0 0,3 7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4:57.8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21 817 12287,'-12'0'0,"3"0"0,9 0 0,0-3 0,0-4 0,0-4 0,0-10 0,2 0 0,5 0 0,5-3 0,9-4 0,-2-7 0,-5-4 0,11-3 0,-4 0 0,3-3 0,-1-4 0,-2 5 0,0-5 0,0 5 0,0 2 0,-2 7 0,-3 2 0,-2 0 0,2 1 0,-6 6 0,-3-2 0,-5 5 0,7 2 0,-6 9 0,-1 5 0,-11 14 0,-3 7 0,-4 5 0,4 9 0,-2 2 0,0 3 0,2 4 0,-6 12 0,6 7 0,-2 5 0,0 2 0,9 2 0,-2 0 0,5 3 0,2 0 0,0-17 0,0 3 0,2-12 0,5-7 0,-2-10 0,9 3 0,0-4 0,-2-3 0,6-10 0,-4-4 0,5-4 0,2-3 0,0-3 0,0-4 0,0-7 0,0-11 0,0-6 0,0-1 0,0-3 0,0-7 0,0-3 0,0-4 0,0 3 0,0-8 0,-2 3 0,-5 4 0,2-4 0,-7-1 0,3 1 0,4 0 0,-6 4 0,-1 12 0,-2 7 0,0 5 0,2 2 0,-2 0 0,-4 11 0,4 13 0,-7 13 0,-5 12 0,-4 5 0,-1 6 0,-1 8 0,1 9 0,1 7 0,2 7 0,0 7 0,-2 5 0,-1-1 0,-1-4 0,1-9 0,1-7 0,4-10 0,3-4 0,2-8 0,0-1 0,0-6 0,0-4 0,0-4 0,2-13 0,5-4 0,3-7 0,6-9 0,-2-10 0,2-6 0,3-10 0,4 4 0,3-1 0,2-6 0,0 1 0,-7 0 0,0 4 0,0 3 0,-7-5 0,0 7 0,0 2 0,0 5 0,0 7 0,-9-5 0,11 19 0,-9 0 0,7 10 0,-7 11 0,-2 0 0,-1 0 0,1 2 0,2 3 0,-2 2 0,6 9 0,-6-14 0,7 5 0,-1-4 0,1-3 0,-5 0 0,7 0 0,2-3 0,3-4 0,-5 3 0,0-8 0,2 0 0,3 1 0,2-3 0,0-7 0,0 0 0,0 0 0,0-3 0,0-1 0,0-3 0,0-10 0,0 3 0,0-4 0,0-3 0,0-7 0,0 0 0,0 0 0,0-3 0,-2 6 0,-3-10 0,-2 0 0,2 2 0,-6-4 0,-1 6 0,-2 1 0,0 0 0,0-1 0,-7 6 0,0-3 0,0 2 0,0 3 0,-2 4 0,-3 3 0,-2 2 0,-7 7 0,7-7 0,-9 9 0,2-2 0,2 14 0,0 7 0,3 5 0,4 2 0,-4 2 0,2 5 0,0 5 0,-2-1 0,6 15 0,-4-5 0,5 2 0,2 1 0,0-3 0,0 0 0,2-3 0,5-4 0,5-4 0,9-10 0,-2 0 0,-5 0 0,4-3 0,-4-4 0,5-4 0,2-1 0,0-7 0,0 5 0,-2-7 0,-5-7 0,4-4 0,-4-10 0,5 0 0,2-19 0,0-4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4:58.0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12 190 12287,'-12'-21'0,"12"7"0,14 2 0,3 0 0,-3 1 0,11 4 0,-4-5 0,5 3 0,4 4 0,5-4 0,14 2 0,5 0 0,0-3 0,13 8 0,-4-7 0,5 2 0,4 0 0,3 0 0,0-3 0,-3-1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4:58.7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610 43 12287,'0'-21'0,"0"9"0,0 3 0,0 11 0,0 5 0,0 7 0,0 14 0,0 7 0,0 5 0,0 2 0,-7 2 0,0 3 0,0 2 0,-3-3 0,-1 8 0,-10 2 0,0 5 0,0 2 0,-10 9 0,-1 5 0,-3 2 0,0-2 0,2-7 0,-4-14 0,2-7 0,-3-4 0,6-10 0,-1-3 0,3-4 0,4-9 0,3 0 0,2-12 0,0-3 0,7-1 0,2-6 0,3-4 0,2-4 0,7-13 0,2-1 0,5-3 0,5-3 0,9 6 0,0-3 0,0 2 0,7 3 0,2 2 0,0 2 0,1 5 0,4-2 0,-5 9 0,0 2 0,1 3 0,4 2 0,-5 2 0,0 3 0,1 2 0,4 9 0,-5-2 0,0 5 0,1 2 0,4 0 0,-7 0 0,-3 0 0,-1 0 0,4-3 0,0-1 0,-3-3 0,-1 2 0,-3-7 0,0-2 0,0-4 0,0-3 0,0 0 0,0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4:58.9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43 1 12287,'-12'0'0,"-4"2"0,9 5 0,2 7 0,3-2 0,2 2 0,0 0 0,18-3 0,6-1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4:59.2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106 1 12287,'-12'0'0,"3"2"0,9 5 0,0 7 0,0 12 0,0 2 0,0-3 0,0 8 0,-3 2 0,-1 7 0,-3 7 0,-7-2 0,7 11 0,0 5 0,-3 5 0,6 2 0,-8-7 0,3-3 0,4-4 0,3-4 0,2-13 0,0-4 0,0-7 0,0-14 0,9-4 0,3-10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4:59.5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1 12287,'0'23'0,"0"5"0,0-5 0,0 8 0,0-3 0,0 0 0,0 9 0,0-4 0,0 2 0,0 0 0,0 7 0,0 7 0,0-5 0,0-7 0,0 3 0,0-7 0,0 2 0,0 0 0,0-10 0,0 3 0,0-4 0,0-3 0,-10 0 0,-1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4:59.6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85 12287,'21'0'0,"0"0"0,0 0 0,0 0 0,0 0 0,2 0 0,3 0 0,2 0 0,9 0 0,-2 0 0,5-3 0,2-4 0,0 3 0,0-10 0,0-3 0,0-1 0,0-3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4:59.8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64 1 12287,'-12'9'0,"-4"-4"0,9 9 0,-3-10 0,6 6 0,-3-1 0,0-7 0,9 8 0,5-10 0,5-10 0,9-11 0,0-11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00.3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566 1 12287,'-21'0'0,"0"0"0,0 0 0,0 2 0,0 5 0,0 7 0,0-2 0,0 2 0,2 2 0,5 3 0,-5-5 0,5 0 0,-2 2 0,2 3 0,-2 2 0,6 0 0,-1 0 0,6 0 0,-2 0 0,5 0 0,2 0 0,0 0 0,0 0 0,0 0 0,0 0 0,0 0 0,0 2 0,2 3 0,5 2 0,-2 0 0,6-7 0,1 2 0,0 5 0,2-5 0,4 5 0,-1-4 0,-3-3 0,0 0 0,7 0 0,-3 0 0,-4 0 0,5 0 0,-7 0 0,-1 0 0,1-3 0,-7-1 0,2-3 0,-3 2 0,-1-4 0,-6 2 0,-1 2 0,-3 3 0,-10 2 0,3 0 0,-4-3 0,-3-4 0,-10 5 0,-1-5 0,-3 5 0,0 2 0,7-3 0,-5-4 0,3-4 0,4-1 0,-4-7 0,2 5 0,2-4 0,3-3 0,9 0 0,2-3 0,0-1 0,1-3 0,6-10 0,-2 3 0,7-7 0,7-7 0,5-4 0,9-10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24.76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492 17 12287,'-2'16'0,"-2"3"0,-3 1 0,-2 1 0,3 9 0,-4-3 0,-3 4 0,-2 1 0,-1 5 0,0-3 0,-1-3 0,1 0 0,-6-5 0,-2-1 0,1-1 0,-1-4 0,-3-2 0,5-2 0,0-1 0,-1-4 0,4 1 0,-2-6 0,2-2 0,3-3 0,0-1 0,-1 0 0,1 0 0,0-7 0,1-4 0,4-3 0,6-3 0,3 1 0,2 0 0,0-1 0,0 1 0,0-2 0,0-2 0,0-2 0,2 0 0,3 7 0,6 5 0,-2 2 0,2 8 0,2 0 0,1 2 0,3 2 0,-1 3 0,0 2 0,6 0 0,0 4 0,0-2 0,1 2 0,-3-4 0,8 0 0,1 0 0,2 0 0,1-5 0,-1 1 0,-2-3 0,-1-2 0,-8 0 0,2-2 0,-4-3 0,-2-6 0,0-4 0,1-1 0,-3-2 0,-3-4 0,2 2 0,-8-8 0,-1 1 0,-2 2 0,-2-4 0,0 7 0,-2 0 0,-3-2 0,1 6 0,-7-4 0,-2 4 0,-1 2 0,-8 5 0,0 0 0,0 0 0,-1 2 0,3 2 0,-6 7 0,3 0 0,3 0 0,-4 2 0,2 3 0,2 4 0,2 0 0,2 6 0,-1-6 0,1 0 0,0 5 0,-1-12 0,1 6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00.5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43 1 12287,'0'14'0,"0"0"0,-3-7 0,-4 7 0,3-10 0,-10 3 0,9-7 0,-2-7 0,5-4 0,2-10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02.0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105 148 12287,'0'-21'0,"0"0"0,-7 7 0,0 0 0,0 7 0,7-7 0,-2 9 0,-5-2 0,5 14 0,-5 7 0,2 5 0,-2 2 0,2 2 0,-6 5 0,1 5 0,6-1 0,1 15 0,1-5 0,-3 2 0,-2 1 0,0 4 0,7 0 0,0-5 0,0-7 0,0-6 0,3-10 0,4 0 0,4-10 0,10-4 0,0-4 0,0-13 0,0-6 0,0-7 0,0-5 0,0-10 0,0 6 0,0-3 0,0 0 0,5 7 0,-3-5 0,-4 3 0,0 4 0,-8 3 0,1 2 0,-3 0 0,-2 0 0,-7 9 0,0 5 0,0 14 0,3 7 0,4 5 0,-5 2 0,5 2 0,-5 3 0,-2 2 0,7 2 0,3-4 0,-1 4 0,0 3 0,5-1 0,-4 3 0,1-7 0,6-4 0,1-10 0,3-3 0,0-1 0,0-3 0,0-10 0,0-4 0,0-7 0,0-4 0,3-6 0,1-4 0,3-7 0,0 3 0,-4-3 0,1 0 0,3 2 0,0-4 0,-9 6 0,-3 1 0,-2 0 0,-7 2 0,5 7 0,-3 0 0,-2 0 0,-7 0 0,0 9 0,0 5 0,0 14 0,0 7 0,0 7 0,0 5 0,0 2 0,0-3 0,3 6 0,1-3 0,6 0 0,1 2 0,3-7 0,7 5 0,0-4 0,0-3 0,10 0 0,1-3 0,3-4 0,0-7 0,0-4 0,7-3 0,0-3 0,0-4 0,0-4 0,0-13 0,0-1 0,0-3 0,0-10 0,0 3 0,0-4 0,0-3 0,-7 7 0,-2 2 0,-3 3 0,-4 4 0,-3 3 0,-4 2 0,-5 0 0,-7 0 0,-5 7 0,-2 0 0,0-3 0,-2 8 0,-5 2 0,-7 5 0,-5 2 0,-2 0 0,0 0 0,7 7 0,0 2 0,0 3 0,3 4 0,-6 3 0,8 2 0,0 0 0,-1 0 0,3 0 0,7 2 0,0 5 0,0 7 0,0-2 0,0 2 0,0 2 0,0 3 0,10-1 0,4-4 0,4-7 0,3-4 0,0-3 0,0-3 0,0-1 0,0-3 0,3-10 0,1 3 0,6-7 0,1-7 0,3-4 0,7-10 0,3-3 0,4-4 0,4-23 0,10-14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03.7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 1051 12287,'-18'14'0,"4"0"0,4 0 0,10-5 0,0-9 0,3-12 0,4-6 0,2-13 0,7-4 0,-4-4 0,-3-3 0,8 0 0,-3-3 0,4-1 0,3-3 0,-7-7 0,0 7 0,0 0 0,-2-3 0,7 6 0,-8-10 0,1 0 0,-5 2 0,2-7 0,1 8 0,-1 1 0,0 10 0,-2 3 0,-4 11 0,4 2 0,-5 3 0,7 23 0,-9 11 0,0 15 0,0 7 0,0 9 0,0 9 0,-2 0 0,-5 1 0,5 4 0,-5-3 0,4 6 0,3 6 0,-7 5 0,0 0 0,3 2 0,1-4 0,3 0 0,0-19 0,0-5 0,0-7 0,0-6 0,0-10 0,3-12 0,1-9 0,3-12 0,10-13 0,-6-6 0,3-1 0,0-6 0,0 1 0,7 0 0,-2 4 0,-5 3 0,5 2 0,-5 7 0,4 0 0,1 7 0,-3 2 0,-2 3 0,-7 4 0,5 12 0,-3 7 0,5 7 0,-4 5 0,-1 2 0,0-3 0,5 1 0,-4 0 0,1 2 0,6-3 0,1-8 0,6-3 0,1 0 0,3-3 0,10-1 0,-3-10 0,4-3 0,3-4 0,-2-4 0,0-13 0,-3-1 0,0-3 0,12-7 0,-11 4 0,-1-1 0,3-6 0,-10 6 0,-2-1 0,-5 3 0,-2 4 0,-9 3 0,-3 2 0,1 0 0,-10 2 0,0 3 0,-12 4 0,-7 3 0,-2 2 0,-2 7 0,-3 0 0,-2 0 0,-7 7 0,7 2 0,0 3 0,-2 4 0,7 5 0,-5 5 0,4 4 0,3 3 0,0-5 0,0 4 0,3 1 0,4 0 0,-3-1 0,10 6 0,3-6 0,1-1 0,3 6 0,0-4 0,3-1 0,4-4 0,-3-7 0,10-4 0,3-6 0,1-1 0,3-3 0,3-7 0,1-3 0,3-4 0,7-7 0,-4-11 0,-1-3 0,0 2 0,5-4 0,-7-1 0,-2 1 0,-3 0 0,3-5 0,-3 7 0,-4 2 0,0 3 0,-8-3 0,1 3 0,-3 4 0,-4 0 0,-3 8 0,-2-3 0,-2 9 0,-5-2 0,-2 7 0,-8 7 0,3 7 0,10 5 0,-6 2 0,3 0 0,0 0 0,0 2 0,7 3 0,0 2 0,0-3 0,0-1 0,3-3 0,1 0 0,3 0 0,10 0 0,-6 0 0,3-3 0,0-4 0,0 3 0,7-10 0,0-3 0,0-1 0,0-3 0,0-3 0,0-4 0,7-4 0,0-10 0,-2 0 0,-3 0 0,-2 0 0,0 0 0,0 0 0,0 0 0,-9 0 0,-3 0 0,-2 0 0,0 0 0,0 0 0,-7 0 0,-2 7 0,-5 0 0,-5 9 0,-9-2 0,10 14 0,1 5 0,3 2 0,0 0 0,0 0 0,7 9 0,0 3 0,0 2 0,0 0 0,3-5 0,4 3 0,7 2 0,-3 0 0,3-7 0,3 0 0,1 0 0,3 0 0,0-3 0,0-4 0,0-7 0,0-4 0,3-3 0,1-3 0,3-4 0,10-7 0,-3-11 0,2-6 0,-2-1 0,5-3 0,-6-7 0,4 0 0,-3 0 0,2 0 0,-9 2 0,-2 3 0,-3 2 0,-2 9 0,-2-2 0,-5 5 0,-7 2 0,2 0 0,-2 0 0,-2 9 0,-12 5 0,4 7 0,-6 5 0,0 2 0,6 11 0,-4 1 0,5 7 0,2-1 0,0 1 0,0 2 0,0 5 0,0-1 0,0 6 0,2-8 0,5 0 0,7 1 0,-2-3 0,2-7 0,5-3 0,6-4 0,-1 3 0,6-10 0,0-3 0,5-1 0,3-6 0,-1-4 0,-2-7 0,2-4 0,3-10 0,2-3 0,-2 1 0,-5 0 0,4-8 0,-6 6 0,0-1 0,-5 5 0,-5-2 0,-2 2 0,-2 2 0,-5 3 0,-3 4 0,-6 3 0,2 2 0,-2 2 0,-10-4 0,-4 4 0,-3 3 0,5 2 0,-7 7 0,-2 0 0,-3 0 0,-2 0 0,0 0 0,7 9 0,0 3 0,0 2 0,2 0 0,1 0 0,6 7 0,-2 0 0,2 0 0,3 7 0,2 2 0,0 3 0,0 4 0,-7 3 0,0 2 0,2 0 0,3 0 0,4-3 0,3-4 0,4-4 0,3-1 0,-5-14 0,7 3 0,2-7 0,3-8 0,2-1 0,2-6 0,3-4 0,2-7 0,9-7 0,-2-7 0,14-23 0,5-14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23.4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 0 12287,'-14'19'0,"2"-3"0,3-2 0,2-7 0,5 5 0,-3 0 0,-2-1 0,0 3 0,7 7 0,0 0 0,0 0 0,-7 0 0,0 3 0,2 1 0,3 3 0,0 3 0,-3-6 0,-2 6 0,2 1 0,3-6 0,0 4 0,-3-2 0,-2 0 0,0 0 0,5-9 0,-5-5 0,4 5 0,-6-19 0,9-3 0,0-13 0,0-10 0,0-11 0,0-5 0,0-12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12.0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1176 106 12287,'-2'-12'0,"-3"3"0,-2-1 0,-2 8 0,4-7 0,-2-1 0,-2 8 0,2-5 0,4-5 0,-15 10 0,4-5 0,2 2 0,-2-2 0,0 5 0,-7-5 0,0 5 0,0 2 0,0 0 0,0 0 0,-2 0 0,-3 0 0,-2 0 0,-7 0 0,5 0 0,-3 2 0,-4 5 0,-1-5 0,1 5 0,2-4 0,-2-3 0,4 0 0,-2 0 0,0 0 0,2 0 0,-4 0 0,9 0 0,0 0 0,-2 0 0,6 0 0,-4 0 0,5 0 0,2 0 0,0 0 0,7 0 0,0 0 0,9 0 0,-2 2 0,14 5 0,7 7 0,-2 2 0,2 1 0,2-3 0,3 2 0,11-4 0,3 2 0,2 0 0,0-3 0,-2 6 0,4-8 0,-2 0 0,2 1 0,3 4 0,2-5 0,0 0 0,0 1 0,-2 4 0,-3-7 0,-4 0 0,-3 2 0,-2-7 0,-7 5 0,-2-2 0,-5 2 0,4-5 0,-15 10 0,4-5 0,-14-2 0,-10 6 0,-8 1 0,-10 0 0,-5-5 0,-2 7 0,0 2 0,0 3 0,-7-1 0,-2-1 0,-1-3 0,1 2 0,2 3 0,5 2 0,-1 0 0,3 0 0,-9 0 0,14 0 0,2-3 0,2-4 0,-2 10 0,7-8 0,2 0 0,3 3 0,9-7 0,2 2 0,3 2 0,2-4 0,7 2 0,0-7 0,2 4 0,5-1 0,7-3 0,12-5 0,2 3 0,-2 2 0,6 0 0,3-7 0,5 0 0,2 0 0,7 0 0,0 0 0,-2 0 0,-3 0 0,5 0 0,0 0 0,-2 0 0,-3 0 0,5 0 0,0 0 0,-2 0 0,-3 0 0,-4 2 0,-3 3 0,-4 2 0,-3-3 0,-2 6 0,-7-3 0,0 0 0,0 2 0,0-7 0,-2 8 0,-5-1 0,2-4 0,-9 9 0,0-7 0,-7 7 0,0-10 0,0 6 0,0-10 0,0 0 0,0-10 0,0 8 0,0-10 0,0 5 0,-2 5 0,-5-5 0,4 2 0,-4-2 0,7-2 0,7-5 0,5-14 0,9 5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13.4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 22 12287,'-2'-12'0,"-5"5"0,4 5 0,-6 2 0,7 9 0,-3 5 0,-2 5 0,2 2 0,3 2 0,2 5 0,0 7 0,0 5 0,-7 4 0,0 5 0,2 7 0,3 5 0,2 9 0,0 0 0,0-3 0,0-1 0,0-3 0,0 2 0,0 3 0,0 2 0,-7 7 0,0-5 0,2-2 0,3-5 0,-5 8 0,0-17 0,2-5 0,3-4 0,-5-15 0,0-4 0,2-4 0,-6-3 0,8-12 0,-4-9 0,5-9 0,4-15 0,5-4 0,5-14 0,9-11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14.1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64 190 12287,'-19'-3'0,"5"-4"0,3 5 0,4-5 0,4 2 0,-4-2 0,5 3 0,4-8 0,5 0 0,7 1 0,5 4 0,2-7 0,2 0 0,5 2 0,-2-7 0,7 8 0,-1-1 0,1 5 0,0-2 0,4 2 0,-4 2 0,-3 3 0,5 2 0,-7 2 0,-2 5 0,-3 7 0,-2 7 0,-2 5 0,-3 4 0,-2 3 0,-9-5 0,1 7 0,-3 2 0,-3 3 0,-10-5 0,-3 0 0,-6 2 0,-2 3 0,0-5 0,0-3 0,0 1 0,0 0 0,0-8 0,0 1 0,2-7 0,5-5 0,-4-3 0,4 3 0,-5-4 0,7-20 0,8-4 0,8-7 0,10-7 0,5 3 0,2-8 0,2 0 0,5 1 0,-4 6 0,6-4 0,-2 2 0,0 0 0,2-3 0,-4 6 0,2-3 0,-3 2 0,-4 0 0,-4 1 0,-3-3 0,2 2 0,-4 10 0,-1 2 0,-1-3 0,-3 8 0,-10 0 0,-1 11 0,-3 5 0,-3-2 0,6 9 0,-6 2 0,-1 3 0,4 2 0,-5 0 0,3 0 0,-1 0 0,6 2 0,-3 3 0,2 2 0,3 0 0,2-7 0,0 2 0,0 5 0,2 2 0,3 8 0,4-6 0,3-1 0,-5 4 0,7-7 0,2-3 0,3-1 0,2-3 0,0-3 0,0-4 0,0-4 0,0-10 0,0 0 0,0 0 0,9 0 0,3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14.7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106 1 12287,'-14'7'0,"0"0"0,9 2 0,-2-2 0,5 7 0,2-2 0,-3-1 0,-1 1 0,-3 0 0,0 2 0,7 7 0,0 0 0,0 0 0,0 0 0,0 2 0,-3 3 0,-4 2 0,5 2 0,-5-4 0,5 4 0,2 3 0,-7-8 0,0 6 0,2-3 0,3 0 0,2-3 0,0-1 0,0-3 0,0 0 0,0 0 0,0-12 0,0-9 0,7-9 0,2-12 0,3 0 0,2-7 0,7 0 0,0 2 0,0 3 0,0 2 0,0-3 0,-3-1 0,-4-3 0,5 0 0,-5 7 0,5 0 0,2 0 0,-7 0 0,0 0 0,-10 0 0,6 0 0,-13 9 0,-4 5 0,-4 14 0,-10 7 0,0 5 0,2 2 0,5 0 0,5-7 0,6-3 0,-1 1 0,-3 0 0,0 2 0,7 7 0,0 0 0,0 0 0,0 0 0,0 0 0,0 0 0,2 0 0,3 0 0,4 0 0,3 0 0,2 0 0,4 0 0,-1 0 0,-3 0 0,0 0 0,7-3 0,0-4 0,-7-4 0,0-10 0,2 0 0,-4 0 0,2-3 0,0-4 0,-3-7 0,8-4 0,-7-13 0,9-1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15.3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43 127 12287,'-14'-7'0,"0"0"0,9 0 0,-4 7 0,11 0 0,5 0 0,7 0 0,-2 0 0,2 0 0,4 0 0,8 0 0,-3-7 0,8 0 0,-3 2 0,0 3 0,2-1 0,-4-1 0,2-3 0,-3 2 0,-1-4 0,-3 2 0,0 0 0,0-3 0,0 8 0,0-5 0,-7-2 0,0 2 0,-10 0 0,6 7 0,-10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15.5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1 12287,'-12'0'0,"3"0"0,9 2 0,0 5 0,0 7 0,0 5 0,0 2 0,0 0 0,7 2 0,0 3 0,0 2 0,2-3 0,-7 1 0,8 0 0,-3 4 0,0 3 0,7-5 0,-5 7 0,0 0 0,1-3 0,15-1 0,-1-10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25.79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33 12287,'0'-16'0,"0"7"0,0 2 0,0 7 0,0 1 0,0 5 0,0 5 0,0 3 0,0 3 0,0-1 0,0 0 0,0 8 0,2 3 0,1 4 0,3 2 0,1 0 0,-3 3 0,1 4 0,-1 4 0,3 8 0,0-4 0,1 3 0,-1-4 0,4 0 0,-4-7 0,0 0 0,1 0 0,-3-2 0,-3-7 0,2-2 0,1-1 0,1-8 0,-6 1 0,1-2 0,5-3 0,-4 0 0,3 1 0,-3-8 0,-2-4 0,0-10 0,0-4 0,0-9 0,0-4 0,0-4 0,0-6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16.3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64 62 12287,'-12'-10'0,"3"8"0,9-7 0,-7 11 0,0 5 0,2 7 0,3 5 0,2 2 0,-3 0 0,-1 0 0,-3 0 0,0 0 0,7 0 0,0 0 0,0 0 0,2 0 0,3 0 0,4-3 0,3-4 0,2 3 0,7-8 0,0 3 0,0-8 0,0 3 0,0-4 0,0-3 0,0 0 0,0 0 0,0-3 0,0-4 0,0-4 0,0-10 0,0 0 0,0 0 0,0 0 0,0-3 0,-3-1 0,-4-3 0,5-3 0,-7 6 0,-1-3 0,-4 2 0,3 3 0,-3 2 0,2 2 0,-2 5 0,-2 7 0,6 14 0,-1 7 0,4 5 0,-5 2 0,0 2 0,1 5 0,4 5 0,-5 9 0,0-3 0,1-4 0,4 5 0,-7-5 0,-3 7 0,-1 7 0,4 2 0,0 8 0,-3-6 0,-1-1 0,-10 4 0,-3-5 0,1-2 0,0-5 0,-8 1 0,6-17 0,-3-3 0,0-1 0,7-13 0,-7-4 0,-3-4 0,-1-13 0,-1-6 0,3-10 0,2-9 0,9-4 0,-2-3 0,5-3 0,2-4 0,2 5 0,5-7 0,7 4 0,5 5 0,2-5 0,2 15 0,3-1 0,2 5 0,2-2 0,-4 2 0,2 2 0,-3 3 0,6 4 0,-1 3 0,0 2 0,1-3 0,-3 8 0,2-10 0,3 8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17.1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190 22 12287,'-3'-12'0,"-4"5"0,5 5 0,-7 2 0,9 2 0,0 5 0,0 5 0,0 9 0,0 0 0,0 0 0,-3 0 0,-1 2 0,-3 5 0,2 7 0,3 2 0,-1 1 0,-1-3 0,-3 2 0,-3 3 0,6-1 0,-3-1 0,2-3 0,-4-7 0,-1 4 0,1-1 0,0-6 0,-5 6 0,4-3 0,-1-3 0,4-4 0,-7-7 0,9-4 0,-4-13 0,9-4 0,9-4 0,5-10 0,5 0 0,2 0 0,0 0 0,0 0 0,0 0 0,2 0 0,3 0 0,2 0 0,-3 0 0,-1 0 0,-3 2 0,0 3 0,0 2 0,-7 7 0,0-5 0,0 0 0,-3 1 0,1 6 0,-5-2 0,-5 2 0,5-2 0,-7 5 0,-7-5 0,-4 5 0,-10 2 0,0 0 0,0 0 0,0 2 0,0 5 0,7-5 0,0 8 0,-3-1 0,1 3 0,0 6 0,4-1 0,3-3 0,-1 0 0,6 7 0,-3 0 0,0 0 0,7 0 0,0 0 0,0 0 0,2 0 0,5 0 0,5-7 0,9-3 0,-3 1 0,-4 0 0,12-8 0,-5 3 0,2-2 0,1 2 0,-3-5 0,0 5 0,0-4 0,0-3 0,9-10 0,-7-11 0,8-11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17.5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12287,'0'14'0,"2"0"0,5 2 0,-5 3 0,5 2 0,-4 0 0,-3 0 0,0 0 0,7 7 0,0 2 0,0 0 0,2 1 0,-7 6 0,8-2 0,-3 5 0,0 2 0,2 9 0,-4 5 0,2 2 0,-3-2 0,6 5 0,-3-10 0,-3 1 0,-1-3 0,-3-19 0,2 7 0,3-6 0,2-3 0,0-7 0,-7-7 0,0-10 0,2-4 0,5-14 0,5-14 0,9-4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18.1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127 253 12287,'0'21'0,"0"0"0,0 7 0,0 2 0,0 0 0,0 1 0,0 6 0,0-2 0,0 5 0,0 2 0,0-7 0,0 0 0,0 0 0,0-3 0,0 6 0,0-10 0,0-3 0,0-1 0,0-3 0,0 0 0,0-10 0,0-4 0,0-14 0,0-7 0,0-4 0,0-3 0,0 0 0,0-3 0,0-1 0,0-6 0,0-1 0,-7-3 0,0-7 0,2 0 0,3 0 0,2 0 0,2-7 0,3 2 0,2 5 0,-3 5 0,6 4 0,-1-4 0,3 4 0,4 3 0,-4 2 0,2 7 0,2 0 0,3 0 0,-5 2 0,0 3 0,2 4 0,3 3 0,2-5 0,0 7 0,0 0 0,0 7 0,0 0 0,0 0 0,0 0 0,-7 0 0,-3 2 0,-1 5 0,4-2 0,-7 9 0,-3 2 0,-1-4 0,-3 2 0,0 0 0,0 7 0,0 0 0,0-7 0,0 0 0,0 2 0,-7 3 0,-3 2 0,-1 0 0,-3 0 0,-7 0 0,0 0 0,0 0 0,0 0 0,-3 0 0,-1 0 0,-3 0 0,-3 0 0,6-3 0,-3-1 0,2-3 0,-7-3 0,-2 6 0,-4-3 0,-3 0 0,0 7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19.1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105 1 12287,'-2'11'0,"-5"-4"0,4-2 0,-4 2 0,3 5 0,-1 9 0,-2 0 0,0-5 0,5 3 0,-3 4 0,-2 0 0,0 8 0,7-1 0,-2 3 0,-5 4 0,4 3 0,-4 2 0,5 0 0,2 0 0,0-7 0,0-3 0,0-1 0,0-6 0,-7-1 0,0-3 0,2 0 0,3-10 0,2-11 0,0-16 0,0-10 0,0-9 0,9-23 0,3-7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19.9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315 379 12287,'0'-21'0,"0"0"0,0 0 0,0 0 0,0 0 0,2 2 0,3 3 0,2 2 0,0 9 0,-7-4 0,0 9 0,0 0 0,-9 9 0,-3 5 0,0 5 0,-6-1 0,6-1 0,-2-3 0,0 2 0,0 0 0,-7 1 0,0-3 0,0-3 0,0 3 0,0-7 0,0-4 0,7-3 0,0 0 0,-2 0 0,-1-3 0,1-1 0,4-6 0,3-1 0,2-3 0,7-7 0,0 0 0,0 0 0,0 0 0,2 0 0,5 0 0,3 7 0,6 0 0,-2-3 0,2-1 0,3 4 0,2 0 0,0-3 0,0 6 0,0-1 0,0 3 0,-2-1 0,-3 6 0,-2-3 0,2 2 0,3 5 0,2 5 0,0 2 0,0 7 0,0-5 0,0 3 0,9 2 0,5 7 0,3-3 0,-3-1 0,-7-6 0,-5-1 0,-2-1 0,0-4 0,0 2 0,0 0 0,0-7 0,0 0 0,0 0 0,-7-7 0,-2-3 0,-3-1 0,5-3 0,-7-7 0,-2 0 0,-3 0 0,-2 0 0,0 0 0,0 7 0,-2 0 0,-5-3 0,2 8 0,-9 0 0,-2-1 0,-3 8 0,-2-5 0,0 5 0,0 2 0,0 0 0,0 2 0,0 5 0,0-5 0,0 8 0,0-1 0,0 5 0,0-2 0,0 2 0,0 0 0,0-3 0,7 8 0,0-5 0,9 5 0,-2 2 0,5-10 0,11 8 0,3-7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21.2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0 546 12287,'21'0'0,"-7"0"0,0 0 0,2 0 0,3 0 0,2 0 0,0 0 0,0 0 0,0 0 0,7 0 0,2 0 0,1 0 0,-1 0 0,7 0 0,-2 0 0,5 0 0,2 0 0,2 0 0,3 0 0,2 0 0,-2 0 0,4 0 0,0 0 0,3 0 0,4 0 0,3-7 0,2 0 0,0 0 0,0-2 0,7 7 0,0-5 0,-2 2 0,-3-2 0,5 5 0,0-5 0,0 4 0,2 3 0,1-7 0,6 0 0,-2 3 0,2 1 0,3 1 0,0-3 0,-3-4 0,-2-3 0,0 8 0,5-6 0,-3 3 0,-2 0 0,7-9 0,7 2 0,-2-2 0,-3 2 0,-2-5 0,2 5 0,1-5 0,-3-2 0,11 7 0,-11 0 0,3 0 0,-1 3 0,5-6 0,0 10 0,-5 3 0,-6 1 0,1-4 0,-4 0 0,3 3 0,-4 1 0,6 3 0,-5 0 0,2 0 0,-2 0 0,5 7 0,-5 0 0,2-2 0,-2-3 0,3-2 0,-8 0 0,3 0 0,4 0 0,7 0 0,3 0 0,-3-2 0,3-5 0,7-2 0,-3-8 0,0 3 0,1-2 0,-1 4 0,-2-2 0,5 0 0,-1 3 0,-44 2 0,-1 1 0,41 1 0,-3 0 0,-1-2 0,6 7 0,3-5 0,2 2 0,0-2 0,0 5 0,-47-2 0,0 1 0,47 0 0,-7 3 0,3 0 0,-3 0 0,-3 0 0,-1 0 0,6 0 0,3 0 0,-1 0 0,-4 0 0,-4 3 0,-3 1 0,0 6 0,0 1 0,-7 1 0,0 4 0,0-4 0,-3-3 0,8 5 0,-7-4 0,-3-1 0,-9 0 0,0-2 0,-7-7 0,2 0 0,-2 0 0,-4 0 0,-13 0 0,-1 0 0,-3 0 0,-10 0 0,3 0 0,-5 0 0,-2 0 0,0 0 0,-9 0 0,-3 0 0,-11-7 0,-5 0 0,-7 3 0,-5-1 0,-2 0 0,-2-2 0,-5 3 0,-4-8 0,-10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23.0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1209 0 12287,'21'0'0,"-7"0"0,0 0 0,-7 0 0,7 0 0,-9 0 0,4 0 0,-18 7 0,-5 0 0,-5 7 0,-4-4 0,-3-1 0,-2 0 0,-7 8 0,5-3 0,-5 4 0,-10 3 0,1 3 0,-12 4 0,-2 7 0,-3 4 0,-2 1 0,-2-3 0,-3-4 0,-2-3 0,-7 5 0,9-7 0,3-2 0,0-3 0,16-9 0,-7 0 0,9 0 0,5-2 0,9 4 0,5-9 0,14 0 0,14-7 0,14 0 0,7 0 0,7 0 0,5 0 0,9 0 0,2 0 0,5 0 0,3 0 0,6 0 0,-2 3 0,2 4 0,-4-3 0,0 8 0,-3 0 0,-4-1 0,-3-4 0,-4 5 0,-3 0 0,-2-1 0,-9 1 0,-1 4 0,-6-4 0,-5-3 0,-9 8 0,2-3 0,-7 2 0,-7 0 0,-10-2 0,-8 3 0,-1-6 0,-7 3 0,1 0 0,-1-2 0,-2 4 0,-7-6 0,0-1 0,0 0 0,2 5 0,3-7 0,2 0 0,-2 3 0,-1-8 0,1 5 0,4-2 0,3 2 0,2-5 0,7 7 0,0 1 0,9-6 0,5 10 0,5-7 0,4 5 0,5 0 0,7-1 0,5 1 0,4 4 0,3-2 0,2 3 0,9-6 0,-2 1 0,5-3 0,2-4 0,7 4 0,0-2 0,0 0 0,2 3 0,-6-8 0,6 5 0,-2-5 0,0-2 0,7 0 0,-5 0 0,1 0 0,-1 0 0,5 0 0,-7-2 0,-2-3 0,-3-2 0,-4-2 0,-5 4 0,-7-2 0,-5 3 0,-9-6 0,0 3 0,-9 0 0,2 10 0,-17 4 0,-8 7 0,-8 4 0,-11 13 0,4 1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24.1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526 336 12287,'12'10'0,"-3"-6"0,-9 10 0,7-7 0,0 7 0,-2-7 0,-10 7 0,-4 0 0,-3-2 0,-2 7 0,-7-5 0,0 4 0,0 3 0,-2 0 0,-3 3 0,-4 1 0,-3 3 0,5 0 0,-5-7 0,1-2 0,-1-5 0,7 2 0,-4-9 0,2-2 0,0-3 0,0-2 0,7-2 0,2-5 0,5-7 0,-2-5 0,9-2 0,2 0 0,3 0 0,2-7 0,0 0 0,2 0 0,5-2 0,5 9 0,9-2 0,2 6 0,5 1 0,-4 0 0,6-1 0,-2 6 0,0 1 0,9-4 0,-4 7 0,2 3 0,0 1 0,0 1 0,7-3 0,0-2 0,0 3 0,0 1 0,0 3 0,0 0 0,0 0 0,0 0 0,0 3 0,0 1 0,0 3 0,-7 0 0,-2-7 0,-3 0 0,-4 0 0,-3-7 0,-2-2 0,0-3 0,-2-2 0,-5-9 0,-5-3 0,0-2 0,-6 0 0,4 5 0,-5-3 0,-2-2 0,-9 0 0,-5 7 0,-5 3 0,-2 4 0,0-3 0,0 10 0,0 3 0,0 1 0,-7 3 0,0 3 0,2 1 0,3 3 0,-5 17 0,0-1 0,2 5 0,3 2 0,4 5 0,3-4 0,4-1 0,3 0 0,0 5 0,4-7 0,-2-2 0,2-3 0,5-4 0,7-5 0,5 5 0,9-8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34.3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904 42 12287,'-21'-14'0,"0"0"0,7 10 0,0-3 0,-2 4 0,-3 3 0,-2 3 0,0 4 0,0-5 0,0 7 0,0 1 0,0-1 0,0 7 0,0-4 0,0-3 0,0 8 0,0-3 0,0 7 0,0 7 0,-7-3 0,-2 10 0,-1 5 0,1 7 0,-5 6 0,5 10 0,-1 0 0,1 0 0,-5 7 0,5 3 0,-3-1 0,-4 0 0,6 5 0,3-4 0,5 1 0,2 6 0,2 11 0,5 7 0,10-47 0,1 0 0,2 2 0,0-1 0,1 0 0,0-1 0,2 47 0,5-5 0,7 1 0,7-6 0,-7-39 0,0 0 0,2 0 0,1-2 0,16 42 0,-11-43 0,2-1 0,18 29 0,3 1 0,-1-5 0,-2-7 0,0-7 0,0-7 0,0-5 0,-7-9 0,0-2 0,0-3 0,-2-4 0,-3-3 0,-9-2 0,0-2 0,0-5 0,-2-2 0,-3-8 0,-2 3 0,0-2 0,7-12 0,0-12 0,0-11 0,-2 0 0,-5-1 0,14-15 0,-5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01.8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22 967 12287,'-9'-12'0,"6"0"0,-4 5 0,5-4 0,2-10 0,0 0 0,0 0 0,2 0 0,3 0 0,2 0 0,7 0 0,-5-3 0,3-4 0,4-7 0,3-2 0,2-3 0,0 3 0,0 0 0,0-15 0,0 10 0,-2 0 0,-5 5 0,4-3 0,-4 5 0,3-2 0,-3 2 0,4-2 0,-6 6 0,2 1 0,0 0 0,-7 2 0,5 7 0,-3 0 0,-2 9 0,-7 3 0,0 11 0,0 5 0,0 7 0,0 5 0,-7 2 0,0 0 0,2 0 0,3 0 0,-5 0 0,0 0 0,2 0 0,3 0 0,2 0 0,0 0 0,0 0 0,0 0 0,7 2 0,2 0 0,1 1 0,-1-6 0,7-1 0,-4 4 0,2 0 0,0 0 0,-2-7 0,4 0 0,-4 2 0,-3 3 0,0-5 0,-4 0 0,2 2 0,0 3 0,-7 2 0,0 0 0,-9-3 0,-5-1 0,-5-3 0,-2 2 0,0-4 0,0 2 0,0 0 0,0-3 0,0 6 0,0-10 0,0 0 0,0 2 0,0-7 0,0 5 0,0-4 0,0-3 0,2-3 0,5-4 0,5 3 0,9-10 0,0-3 0,0 6 0,2-3 0,5-3 0,3 6 0,6-3 0,-2 0 0,2 2 0,3-7 0,2 8 0,0-1 0,0-4 0,0 9 0,0 0 0,0-3 0,0 8 0,2-7 0,3 2 0,2 0 0,2 0 0,-4 4 0,2-1 0,-2-3 0,-3 0 0,-2 7 0,0-3 0,0-4 0,0 5 0,0-5 0,-7 5 0,0 2 0,-9 0 0,4 0 0,-9 0 0,0 2 0,0 5 0,0 7 0,0 7 0,0 5 0,0 4 0,0 3 0,0-5 0,0 4 0,0-1 0,0-6 0,7 6 0,2-6 0,1-4 0,-1-4 0,7-6 0,-2 3 0,5-7 0,2-4 0,0-3 0,0-3 0,0-4 0,7-4 0,0-13 0,0-4 0,2-7 0,1-4 0,4-6 0,-7-1 0,-5-3 0,-2 0 0,0 9 0,0 3 0,0 2 0,-7 9 0,0-2 0,0 5 0,-2 2 0,-3 7 0,-7 2 0,5 3 0,-4 2 0,6 9 0,-9 5 0,0 7 0,0 12 0,0 4 0,0 3 0,0-5 0,0 4 0,0 1 0,0 0 0,7-5 0,2 4 0,1-1 0,-1-6 0,7-1 0,-2-6 0,3-1 0,-3-3 0,4-10 0,-4 3 0,5-4 0,2-3 0,0 0 0,0-5 0,0-7 0,0-9 0,0-7 0,2 0 0,3-4 0,2-1 0,0-7 0,-7 8 0,0-3 0,0 0 0,0 7 0,0-5 0,0 3 0,0 4 0,0-2 0,0 5 0,-3 4 0,-4 0 0,5 1 0,-5-1 0,2 3 0,-2 2 0,3 7 0,-8-5 0,3 3 0,2 2 0,7 7 0,-7 0 0,-3 2 0,-1 5 0,-3 5 0,-7 9 0,0 0 0,0 0 0,0 7 0,0 2 0,-3 3 0,-4 4 0,3 5 0,-10 7 0,-3 5 0,-1-1 0,4 15 0,0-3 0,-3 5 0,-1 3 0,-3 4 0,0-7 0,0 0 0,0 2 0,7-4 0,0 11 0,0 3 0,2-1 0,-4 6 0,6-17 0,1-5 0,0-7 0,2-6 0,7-13 0,0-4 0,0-7 0,0-12 0,0-2 0,0-11 0,0-3 0,0-12 0,0-16 0,2-9 0,3-10 0,2-9 0,0-4 0,2-13 0,3-1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26.61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33 12287,'16'0'0,"1"0"0,-1 0 0,1 0 0,-1 0 0,0 0 0,1 0 0,-1 2 0,0 3 0,1-1 0,-1 7 0,0 2 0,-5 1 0,-2 3 0,-1-1 0,-5 0 0,1 1 0,0-1 0,1 0 0,-1 1 0,-4-1 0,-6 1 0,-3-1 0,0 0 0,-5 6 0,4 0 0,0-2 0,-1-2 0,0-7 0,-4 0 0,2 0 0,3-2 0,4 4 0,-3-6 0,2 2 0,1-5 0,6 3 0,0-9 0,2-3 0,4-6 0,3-4 0,7-1 0,0-1 0,1 1 0,-1 0 0,0-1 0,1 1 0,-1-6 0,1 0 0,-1 2 0,0 2 0,2 0 0,2-2 0,2-2 0,-2 2 0,-2 2 0,-1 2 0,-1-1 0,-5 3 0,-2 1 0,0 4 0,0 2 0,-5-1 0,1 3 0,5-4 0,-9 0 0,7 1 0,-8 8 0,0 0 0,0 8 0,0 3 0,0 3 0,-6 3 0,1-1 0,1 0 0,0 2 0,1 2 0,-3 4 0,3 2 0,-1-5 0,0 7 0,-1-1 0,1-2 0,3 6 0,1-5 0,0-1 0,0-3 0,0-4 0,0-1 0,7-3 0,4-3 0,3-6 0,3-10 0,1-6 0,4-3 0,-4-3 0,13-6 0,-6-3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24.5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190 0 12287,'-21'0'0,"0"0"0,0 0 0,9 3 0,3 4 0,0 7 0,-1 7 0,-4 4 0,7 3 0,5-2 0,-5 7 0,0 4 0,2 7 0,3 5 0,2 7 0,0-4 0,0 1 0,0 6 0,0-1 0,0 3 0,0-3 0,0 0 0,0 15 0,0-8 0,-2 7 0,-5 8 0,4-8 0,-4-2 0,5-7 0,2-7 0,-2-5 0,-3-11 0,-2-5 0,2-7 0,3-5 0,2-2 0,0-9 0,0-5 0,0-14 0,9-14 0,3-12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25.9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106 294 12287,'-21'0'0,"7"0"0,2-2 0,0-3 0,1-2 0,4 0 0,-7 7 0,9-2 0,-2-5 0,5 2 0,4-6 0,5 1 0,5 1 0,9 4 0,0-2 0,0 3 0,7 1 0,2 3 0,0 0 0,1 0 0,6 0 0,-4 0 0,2 3 0,0 4 0,-7 4 0,4 8 0,-1-3 0,-6-2 0,-1 0 0,-6 7 0,-1 0 0,-3 0 0,-10 3 0,3 1 0,-4 3 0,-3-2 0,-3 4 0,-1 1 0,-6-1 0,-1 0 0,-3 5 0,-7-4 0,0-1 0,0 0 0,0-2 0,0-7 0,0-2 0,0-5 0,7 2 0,0-9 0,-3-2 0,6-3 0,-3-2 0,9-9 0,-2-5 0,5-5 0,2-2 0,7-9 0,2-3 0,3-2 0,4 0 0,5 0 0,5-4 0,2 1 0,-3 3 0,6 0 0,-1-4 0,0 1 0,1 3 0,4 3 0,-7-6 0,-3 3 0,-1-2 0,-3 7 0,0-1 0,0 3 0,0 0 0,-10 7 0,-4 7 0,-2 0 0,2 3 0,-5 1 0,5 10 0,-11 3 0,-3 4 0,-7 4 0,4 10 0,-1 0 0,-3 3 0,-5 1 0,3 6 0,2 1 0,2 1 0,-4 4 0,4-4 0,3-3 0,2 5 0,7-4 0,0-1 0,0 0 0,0 8 0,2-6 0,5 3 0,7 0 0,5-9 0,2 2 0,2-5 0,5-2 0,-5-9 0,8-5 0,-3-5 0,0-2 0,9-2 0,-2-5 0,5-5 0,2-9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26.5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 0 12287,'-14'12'0,"2"-3"0,3 1 0,-1-6 0,3 10 0,-7 3 0,5-6 0,2 3 0,2 3 0,-2 1 0,5-1 0,-5 1 0,5 6 0,2-1 0,-3 3 0,-1-1 0,-3 3 0,2-2 0,3 4 0,2 1 0,0 1 0,0 6 0,0-6 0,0 3 0,0 3 0,0 1 0,0 3 0,0-2 0,0-3 0,0-2 0,-7-9 0,0 2 0,2-5 0,3-9 0,2 0 0,0-11 0,0-3 0,0-12 0,2-16 0,3-5 0,4-2 0,3 0 0,2 0 0,7-4 0,0 1 0,0 3 0,0 7 0,0-4 0,0 1 0,0 6 0,0 1 0,0 3 0,-3 0 0,-4 0 0,5 7 0,-7 0 0,-1-2 0,1 4 0,-5-2 0,-5 10 0,-2-6 0,-14 10 0,3 7 0,-1 3 0,0-1 0,1 0 0,4 8 0,-5-3 0,3 4 0,-1 3 0,6 0 0,-3 0 0,0 0 0,7 0 0,0 0 0,0 0 0,0 7 0,2 0 0,3-2 0,2-3 0,9-2 0,-2 0 0,5 0 0,2 0 0,-7 0 0,0-2 0,2-5 0,3-5 0,2-9 0,0 0 0,0-7 0,0-4 0,0-6 0,0-6 0,0 0 0,9-19 0,3-3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29.3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190 0 12287,'-12'0'0,"3"0"0,9 0 0,-3 7 0,-4 0 0,5 0 0,-7-7 0,9 3 0,0 4 0,0-5 0,0 7 0,0-9 0,0 0 0,-3 7 0,-4 0 0,5 0 0,-7-7 0,9 0 0,0 0 0,-10 0 0,8 3 0,-5 4 0,5-5 0,2 7 0,0-9 0,0 0 0,0 10 0,0-8 0,0 7 0,0-9 0,0 0 0,-3 7 0,-4 0 0,5 0 0,-7-7 0,6 0 0,-4 0 0,5 10 0,-17-8 0,8 7 0,-10-9 0,9 10 0,3-8 0,9 7 0,0-9 0,2 0 0,5 0 0,5 0 0,9 0 0,0-2 0,0-5 0,0 5 0,0-5 0,0 4 0,0 3 0,0 0 0,2 0 0,3 0 0,2 0 0,0 0 0,-7 0 0,0 0 0,0 0 0,7 0 0,0 0 0,-3 0 0,-1 0 0,-3 0 0,0 0 0,0 0 0,-7 0 0,0 0 0,0 0 0,-3-2 0,-4-5 0,-4 5 0,-3-17 0,0 7 0,0-9 0,-10 10 0,-1-8 0,-10 7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29.7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43 0 12287,'-12'0'0,"3"0"0,9 3 0,0 4 0,0-3 0,0 10 0,0 3 0,-7-6 0,0 3 0,2 3 0,3 1 0,2 3 0,0 0 0,0 0 0,0 0 0,0 7 0,0 3 0,0-1 0,0 0 0,0 8 0,0-6 0,0 3 0,0 0 0,7-9 0,0 4 0,-3 1 0,-1-8 0,-3 5 0,0-14 0,2-7 0,3-14 0,2-7 0,9-14 0,-4-5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31.4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127 63 12287,'-14'-7'0,"0"0"0,7-7 0,-7 7 0,0-9 0,-7 14 0,7-8 0,2 13 0,3 4 0,2 4 0,7 10 0,0 0 0,0 0 0,0 7 0,0 0 0,0 0 0,0 3 0,0-8 0,2 5 0,3-5 0,4-2 0,3 0 0,4 0 0,0 0 0,-2 0 0,5-9 0,-5-5 0,5-5 0,2-2 0,0 0 0,0 0 0,0 0 0,0-9 0,2-5 0,3-5 0,2-2 0,0 0 0,-7-2 0,0-3 0,0-2 0,-7 0 0,0 7 0,0 0 0,-3 0 0,1 0 0,-7 0 0,2 0 0,0 0 0,-7 0 0,0 10 0,0 1 0,0 10 0,0 3 0,0 4 0,2 7 0,5 4 0,-5 3 0,8 0 0,-3 0 0,0 0 0,2 0 0,-4 0 0,4 3 0,3 4 0,-5-3 0,4 10 0,1 0 0,0-2 0,-5 7 0,4-5 0,-1 4 0,-6 3 0,-1 7 0,-3 3 0,0-1 0,0 0 0,0 8 0,0-6 0,0 1 0,0-5 0,-7-7 0,-3-5 0,-1-4 0,-6-3 0,6-2 0,-3-7 0,-3 0 0,6-9 0,-3-5 0,-3-5 0,-1-2 0,-3 0 0,0 0 0,7-2 0,0-5 0,0-7 0,2-5 0,0-4 0,8-5 0,-3-5 0,2 1 0,5-8 0,5 5 0,4-5 0,3-2 0,2 3 0,7 1 0,2 3 0,5-2 0,-2 0 0,6-1 0,1 6 0,0 1 0,2-4 0,4 7 0,-1 0 0,-3-2 0,0 7 0,7-8 0,0 10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32.2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190 21 12287,'-21'0'0,"9"0"0,0 0 0,8-2 0,-3-5 0,0 5 0,7-8 0,0 20 0,0 4 0,0 4 0,2 10 0,3 3 0,2 1 0,-3 6 0,-1 1 0,-3 3 0,0 0 0,0 0 0,0 7 0,-3 0 0,-1-2 0,-3-3 0,-7-2 0,4 0 0,-1 0 0,-6 0 0,6-2 0,-1-3 0,0-4 0,1-3 0,4 5 0,-7-7 0,9 0 0,-4-18 0,9-10 0,0-12 0,0-7 0,0-4 0,2-5 0,5-5 0,7 1 0,5-8 0,2 5 0,2-2 0,5 2 0,-5-5 0,8 7 0,-3-2 0,0 0 0,0 7 0,-5-4 0,0 1 0,-2 6 0,5 1 0,-12 3 0,5 0 0,2 0 0,-7 0 0,0 3 0,2 4 0,-7-5 0,1 17 0,-13-8 0,-4 10 0,-4 10 0,-10 4 0,0 4 0,-7 13 0,0 1 0,2 1 0,3-3 0,2-9 0,0 0 0,0 0 0,7 0 0,0 0 0,0 0 0,2 0 0,-4 7 0,9 0 0,2-2 0,3-3 0,2-2 0,0 0 0,0 0 0,0 0 0,2 0 0,5-2 0,7-5 0,-2-5 0,2-9 0,2 0 0,3 0 0,9 0 0,0-2 0,0-5 0,2-7 0,-4-12 0,6-4 0,1 0 0,0-1 0,2-6 0,7 4 0,0-9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32.7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85 42 12287,'0'-14'0,"-3"3"0,-4 1 0,5 3 0,-7 10 0,9 4 0,0 7 0,0 7 0,0 4 0,0 6 0,0 1 0,0-4 0,0 10 0,0 4 0,0 4 0,0 6 0,0-6 0,2 6 0,5 1 0,-5-6 0,5 4 0,-4 1 0,-3 4 0,0 4 0,0 3 0,0 0 0,0 0 0,0-2 0,0-5 0,-3-7 0,-4-5 0,3-4 0,-8-5 0,3-7 0,4-5 0,3-2 0,-1-9 0,-4-5 0,5-14 0,-7-7 0,2-5 0,0-2 0,0-9 0,7-7 0,0-10 0,9-7 0,3-9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33.1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30 12287,'0'-14'0,"0"0"0,0 12 0,0 2 0,0 9 0,0 12 0,0 0 0,0 0 0,0 10 0,0 4 0,0 4 0,0 3 0,0 0 0,0 0 0,0 0 0,0 0 0,0 0 0,0 0 0,0-2 0,0-5 0,0 2 0,0-9 0,0-2 0,0-3 0,0-9 0,0 0 0,0-11 0,0-3 0,0-10 0,0-13 0,0-3 0,0-2 0,0-9 0,0 4 0,0-9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33.4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63 168 12287,'-18'-2'0,"4"-5"0,4 2 0,10-9 0,0 7 0,0-7 0,3 3 0,1-6 0,6 6 0,1 1 0,-4-4 0,7 7 0,0 0 0,-2-2 0,7 7 0,-5-5 0,4 2 0,3-2 0,0 5 0,0-5 0,0 4 0,0 3 0,0 0 0,0 0 0,0 0 0,0 0 0,0 0 0,0 3 0,0 1 0,0 3 0,0 10 0,0-3 0,-2 4 0,-5 3 0,-5 0 0,-9 0 0,-2 0 0,-5 0 0,-5 0 0,-9 0 0,0 0 0,0 0 0,-2 0 0,-5 0 0,-7 0 0,-5 0 0,-4 7 0,-5 0 0,-7-2 0,-14-3 0,-5-2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27.95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279 0 12287,'5'11'0,"1"0"0,-1-6 0,-5 6 0,0-5 0,0 5 0,0 1 0,0 3 0,0 1 0,0 1 0,-2-1 0,-3 0 0,3 1 0,-4-1 0,5 1 0,1-1 0,0 0 0,-2 1 0,-4-1 0,5-5 0,-5 0 0,2 0 0,-1-2 0,3 5 0,-3-3 0,-3-2 0,1 0 0,-2-1 0,4-3 0,-6-5 0,0 0 0,-6 0 0,1 0 0,5 0 0,0 0 0,-1 0 0,-3 0 0,-1-2 0,-1-3 0,3 1 0,1-5 0,4 0 0,2 0 0,-4-2 0,3-3 0,-1 3 0,6 2 0,-3 3 0,4-5 0,4-2 0,4 3 0,3-12 0,7 4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35.3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0 126 12287,'0'-21'0,"0"7"0,0 0 0,0 0 0,0-7 0,3 10 0,1 1 0,6 3 0,1 0 0,3 0 0,10 7 0,1 3 0,3 4 0,10-3 0,-1 13 0,10 4 0,9 4 0,4 10 0,3-4 0,0 1 0,0 6 0,7 1 0,0 3 0,-2 0 0,-3 0 0,-4 7 0,-5 5 0,-7 9 0,-5 16 0,-11 12 0,-18-39 0,-2 1 0,-2-1 0,-1-1 0,4 47 0,-8-48 0,-3 0 0,-3 46 0,-2 2 0,0-48 0,-3 0 0,-4 7 0,-3 1 0,-4-4 0,-3-1 0,-1 3 0,-2 0 0,-2 2 0,-1-2 0,0-4 0,-1-3 0,-3-5 0,-1-2 0,-26 35 0,-2-5 0,-10 1 0,-2-8 0,3 0 0,1-4 0,-1 2 0,4 0 0,7-12 0,2-11 0,17-10 0,-3-9 0,7-2 0,8-5 0,1 2 0,3-9 0,10 0 0,1-7 0,10 0 0,0-9 0,0 4 0,0-9 0,10 7 0,4-7 0,4 0 0,3-7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38.1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 42 12287,'0'-11'0,"-2"-1"0,-5 5 0,5 5 0,-8-8 0,10 10 0,0 10 0,0 4 0,0 4 0,0 6 0,0 1 0,0 3 0,0-2 0,0 7 0,0 2 0,0 7 0,0 7 0,3-5 0,1 5 0,3-2 0,-2 2 0,-3-12 0,-2 3 0,0-8 0,0-6 0,0-10 0,0-2 0,3-9 0,1 0 0,3-10 0,10-16 0,-3-14 0,4-23 0,3-8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38.5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705 0 12287,'-21'0'0,"7"3"0,0 4 0,3-3 0,-6 8 0,3 0 0,-2-1 0,4 1 0,-2 4 0,0-2 0,3 3 0,-8 1 0,5 3 0,-5 3 0,-2 4 0,-2-3 0,-3 8 0,-2 0 0,3-1 0,-6 3 0,3 5 0,0-3 0,-2-2 0,7 0 0,-8 5 0,3-5 0,0-7 0,0 2 0,7-2 0,3-2 0,4-3 0,-5-9 0,7 0 0,1 3 0,-1-8 0,5-2 0,5-5 0,2-4 0,14-3 0,4-2 0,13-18 0,1 1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39.4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378 205 12287,'-14'-7'0,"0"0"0,-2 3 0,4-6 0,-2 3 0,-2 3 0,4 1 0,-2 3 0,-2 0 0,-3 3 0,1 4 0,1 4 0,3 1 0,3 7 0,-6-5 0,3 4 0,-2 3 0,4 3 0,-2 1 0,0 3 0,3-2 0,-6-3 0,8 1 0,0 1 0,-1 3 0,1 0 0,4-7 0,-2 3 0,3 4 0,1-5 0,3 5 0,3-7 0,4-7 0,-3-5 0,10-9 0,0-2 0,-2-5 0,7-5 0,-8-9 0,3 0 0,0 0 0,0 0 0,5-2 0,-3-3 0,-2-2 0,-2 0 0,4 7 0,-4 0 0,-3 0 0,5 0 0,-7 0 0,0 3 0,3 4 0,-8-5 0,5 5 0,-2 5 0,2 2 0,-5 4 0,10 6 0,-5 4 0,-3 4 0,8 10 0,0-2 0,-1-5 0,-4 5 0,5-5 0,0 4 0,-1 3 0,1 0 0,4 0 0,-4 0 0,-3 0 0,8 0 0,-6 3 0,3 1 0,0 3 0,-2 7 0,4-4 0,-4-1 0,-3 0 0,5 1 0,-4-6 0,-1 3 0,0-2 0,1-3 0,-6-2 0,3 0 0,-2 0 0,-3 0 0,1-2 0,4-5 0,-5-2 0,5-5 0,-5-5 0,-2-2 0,0-14 0,0-5 0,0-9 0,0 0 0,3 3 0,4 1 0,-5-4 0,7-2 0,-2-3 0,0-4 0,3 4 0,-6-2 0,6 0 0,1 3 0,-6-8 0,4 5 0,-2-5 0,0-2 0,7-7 0,-4 0 0,-1 3 0,0 1 0,1 3 0,-3 3 0,4 1 0,1 3 0,0 12 0,-8 0 0,3 6 0,0 10 0,-7-7 0,3 10 0,1-1 0,3 10 0,0-3 0,-7 7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40.1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 43 12287,'-11'0'0,"1"0"0,10 0 0,3 0 0,4 0 0,7 0 0,4 0 0,3 0 0,0 0 0,0 0 0,7 0 0,3 0 0,-1 0 0,0 0 0,8 0 0,-3 0 0,2 0 0,-2 0 0,2-7 0,-9 0 0,-2 2 0,-3 3 0,1-1 0,1-1 0,3-3 0,0 0 0,-7 7 0,0 0 0,-7 0 0,0 0 0,-9 0 0,-5 9 0,-12 3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40.3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63 12287,'0'21'0,"0"0"0,3-7 0,4-2 0,7-3 0,11-2 0,6-7 0,1 0 0,6 0 0,-1 0 0,0 0 0,-2 0 0,3 0 0,-1-7 0,0-2 0,-4 0 0,-3-1 0,5-4 0,-7 5 0,-2 0 0,-3-1 0,-2-4 0,0 7 0,0 0 0,0-2 0,0-3 0,0-8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41.5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1314 64 12287,'0'-14'0,"0"0"0,0 9 0,-2-11 0,-5 9 0,4 0 0,-15 7 0,4 0 0,-5 2 0,-2 3 0,0 2 0,-7 7 0,0-5 0,0 0 0,-2 1 0,4 6 0,-9-2 0,-2 2 0,-3-2 0,-4 5 0,-3-5 0,-4 7 0,-3 7 0,5-5 0,-5 5 0,1-4 0,-1-3 0,7 0 0,1 0 0,8 0 0,10 0 0,5-7 0,2-3 0,0-1 0,9-1 0,5-2 0,14-5 0,10 5 0,8-4 0,6-3 0,6 0 0,-2 0 0,2 0 0,3 2 0,2 3 0,0 2 0,0-3 0,0 1 0,0 0 0,-2 2 0,-5-3 0,2 6 0,-9-1 0,-2 0 0,-3 1 0,-2 6 0,-2-2 0,-5 5 0,-5-5 0,-9 0 0,-2 2 0,-5 3 0,-12-1 0,-9-1 0,0-3 0,-2 2 0,-1 3 0,-6 2 0,2 0 0,-2 0 0,-5-3 0,-5-1 0,-2-3 0,2 2 0,3 0 0,2 1 0,-2-3 0,-5 2 0,4 3 0,-6-1 0,2-1 0,0-3 0,2 0 0,12 7 0,7-3 0,5-4 0,2 3 0,0-10 0,9 9 0,12-7 0,14 5 0,7-7 0,7-4 0,3 4 0,6 0 0,-2-3 0,2-1 0,3 4 0,4 0 0,3 0 0,2 2 0,0-7 0,-5 5 0,3-4 0,2-3 0,0 0 0,-7 0 0,0 0 0,0 0 0,-2 0 0,-5-3 0,-7-1 0,-5-3 0,-2-3 0,0 6 0,0-3 0,0 2 0,-9 3 0,6-8 0,-6-1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42.1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 21 12287,'-2'-11'0,"-5"4"0,4 4 0,-6 3 0,9 10 0,0 4 0,0 4 0,0 6 0,0 1 0,0 3 0,0-2 0,0 7 0,0-1 0,0 3 0,0 0 0,7 0 0,0 7 0,-2-2 0,-3-5 0,-2 5 0,0-8 0,0 1 0,0-5 0,0-5 0,0-2 0,0-9 0,0-5 0,0-14 0,0-7 0,0-14 0,0-7 0,9-5 0,3-2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43.0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651 232 12287,'0'-21'0,"0"0"0,7 0 0,0 0 0,0 9 0,-7 5 0,0 14 0,-2 5 0,-3 11 0,-4 3 0,-3 2 0,-2 9 0,-9 0 0,-3 8 0,-2 4 0,-7 0 0,5-7 0,-3 0 0,-4 0 0,-3-3 0,-2-1 0,2-6 0,5-1 0,-2-6 0,7-8 0,-1-6 0,1-1 0,2-3 0,7-7 0,0-3 0,0-4 0,7-4 0,2-13 0,3-4 0,4-7 0,3 3 0,2-3 0,2-3 0,5-1 0,5-3 0,9 2 0,0 5 0,0 7 0,2-2 0,3 2 0,2 4 0,-2 8 0,4 0 0,-2 9 0,-2 2 0,-3 3 0,5 2 0,0 0 0,-2 0 0,-3 0 0,-2 9 0,2 5 0,3 2 0,2-2 0,0 10 0,-5-8 0,3-2 0,2-2 0,0 2 0,-7-7 0,0-3 0,0-1 0,-7-3 0,0 0 0,0-3 0,-2-4 0,4-4 0,-7-10 0,1-3 0,-1-4 0,5 3 0,-7-8 0,-2 3 0,-3 4 0,-2 0 0,0 1 0,0-3 0,0 0 0,-2 7 0,-5 2 0,-7 5 0,-5-2 0,-2 9 0,0 2 0,0 3 0,0 2 0,0 0 0,0 0 0,0 14 0,0 4 0,0 3 0,0 5 0,7 2 0,2-2 0,3 4 0,4 3 0,3-8 0,2 3 0,0-4 0,0-3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43.7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85 1 12287,'-7'14'0,"-2"0"0,-3 2 0,7 3 0,-4 2 0,2 0 0,0 0 0,0 7 0,5 2 0,-3 3 0,-2 4 0,0 3 0,7 4 0,0 5 0,0 7 0,0 7 0,2 7 0,3 5 0,2-1 0,0 8 0,-7-7 0,0-1 0,0-4 0,0-7 0,0-7 0,0-7 0,0-4 0,0-6 0,0-4 0,0-7 0,0-4 0,-2-6 0,-5-4 0,7-7 0,0-14 0,11-7 0,17-23 0,5-7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28.24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 34 12287,'0'-9'0,"0"1"0,0 8 0,0 0 0,0-7 0,0-2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44.3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22 169 12287,'-12'0'0,"3"0"0,28 0 0,6 0 0,6 0 0,8 0 0,-4 0 0,3 0 0,-3 0 0,4 7 0,-6 2 0,2 3 0,0 4 0,-9 3 0,2 2 0,-5 0 0,-2 0 0,-9 7 0,-3 0 0,-2 0 0,0 2 0,0-4 0,-9 9 0,-5 0 0,-7-3 0,-5-1 0,-2-10 0,-2 0 0,-5 0 0,4 0 0,-4-3 0,5-1 0,2-3 0,0-10 0,0 3 0,0-4 0,7-1 0,0 5 0,9-5 0,-4 5 0,11-11 0,5-3 0,0-10 0,12 6 0,4-6 0,1-4 0,8 5 0,3-14 0,5 2 0,2 0 0,0-7 0,2 4 0,3-1 0,2-6 0,0-1 0,-7-3 0,-2 2 0,-5 5 0,-5-2 0,-9 9 0,-2 0 0,-5-3 0,2 15 0,-9-5 0,-2 2 0,-3 1 0,-2 4 0,-2 2 0,-5 3 0,2-5 0,-9 7 0,-2 2 0,4 3 0,-2 4 0,0 5 0,2 7 0,-6-2 0,6 2 0,-2 2 0,0 3 0,9 2 0,-2 2 0,5 5 0,2 7 0,0 2 0,0 1 0,0-3 0,0 2 0,0 3 0,2 4 0,3 0 0,2-2 0,7 5 0,-5-12 0,3 5 0,4 2 0,3-10 0,2-4 0,0 5 0,0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44.8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43 1 12287,'-12'2'0,"3"3"0,0 2 0,6 9 0,-4-2 0,5 5 0,2 4 0,0 3 0,0 2 0,0-3 0,0 8 0,0 2 0,0 5 0,0 2 0,0 2 0,0 3 0,0 2 0,0-3 0,0-1 0,0-3 0,0-3 0,0-4 0,0-4 0,0-10 0,0-10 0,0-4 0,2-16 0,5-10 0,7-6 0,5-10 0,0 4 0,-3 1 0,-2 0 0,0-8 0,7 6 0,0-3 0,0 0 0,0 9 0,0-2 0,0 5 0,0 2 0,-7 0 0,0 0 0,2 0 0,-6 7 0,-3 0 0,-5 9 0,-4-4 0,-5 9 0,-7 0 0,-5 9 0,-2 3 0,0-1 0,7 8 0,2-5 0,1 5 0,1 2 0,1 0 0,2 7 0,7 0 0,0 9 0,0-4 0,0 2 0,0 0 0,0-7 0,2 7 0,3 0 0,2-3 0,9-1 0,-2-10 0,5 0 0,2-3 0,0-4 0,0-7 0,0-5 0,0-11 0,2-7 0,3-7 0,2-5 0,19-19 0,-3 3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45.1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22 12287,'-12'2'0,"5"5"0,7-5 0,7 5 0,7-4 0,5-3 0,2 0 0,2 0 0,5 0 0,7 0 0,-2 0 0,-1 0 0,1 0 0,0 0 0,-5 0 0,4 0 0,-1 0 0,-6 0 0,-1 0 0,-3 0 0,0 0 0,0 0 0,-7 0 0,-3-3 0,1-1 0,0-3 0,-8 0 0,15-3 0,-7-1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45.3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64 1 12287,'-14'0'0,"0"0"0,7 0 0,-5 2 0,3 5 0,2 5 0,7 9 0,0 0 0,0 0 0,0 0 0,0 2 0,0 3 0,0 2 0,0 2 0,0-4 0,2 2 0,5-3 0,2-1 0,8-3 0,-3 0 0,7 0 0,7 0 0,0-10 0,-7-1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45.9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85 136 12287,'-21'0'0,"2"9"0,3 3 0,2-1 0,9 8 0,-2-5 0,5 5 0,2 2 0,0 0 0,0 0 0,0 2 0,0 5 0,7-5 0,2 8 0,3-3 0,4 0 0,0 2 0,1-4 0,-3-1 0,2-6 0,3 2 0,2-9 0,0-1 0,7-1 0,0-13 0,-3-1 0,-1-3 0,4-17 0,0 1 0,0-7 0,2-8 0,0 6 0,5-3 0,-4-3 0,-1-1 0,-7 4 0,5 0 0,-4 0 0,-3 2 0,-3 0 0,-4 8 0,-4-3 0,-1 2 0,-7 3 0,5 2 0,-4 7 0,-3 0 0,0 11 0,0 3 0,0 10 0,0 11 0,0 2 0,0 5 0,7-2 0,2 9 0,0 4 0,1 8 0,4 0 0,-5 11 0,3 5 0,4 5 0,0 2 0,1-5 0,-6 3 0,-1 2 0,-3-7 0,-7-7 0,-3 2 0,-4 3 0,-4-1 0,-10-4 0,2-9 0,5-10 0,-5-6 0,5-10 0,-4 0 0,-3-12 0,0-9 0,0-12 0,0-6 0,0-3 0,2-3 0,5-4 0,-5 5 0,8-7 0,-1-1 0,5-4 0,5 3 0,2-1 0,0 0 0,0 1 0,0 6 0,2-2 0,5 5 0,7 2 0,5 0 0,2 0 0,2 0 0,5 0 0,-5 2 0,8 3 0,-3 4 0,0 3 0,9-8 0,-4 6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46.5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64 1 12287,'-12'0'0,"0"9"0,5 5 0,5 5 0,-5 2 0,5 2 0,2 5 0,0-2 0,0 9 0,0 2 0,0 3 0,0-1 0,0-1 0,0-3 0,0 2 0,0 3 0,-3 2 0,-1-3 0,-3-4 0,0-4 0,7-10 0,0 0 0,0-10 0,2-11 0,3-16 0,4-7 0,3-5 0,2-10 0,7 3 0,2-2 0,5 2 0,-5-2 0,5 9 0,-4 2 0,-3 3 0,7-3 0,0 3 0,-3 4 0,-1 0 0,-10 8 0,0-1 0,2 3 0,-7-1 0,-2 3 0,-14 5 0,-7-3 0,-4 8 0,-3 4 0,-7 9 0,0-4 0,2 2 0,3 0 0,2 0 0,0 7 0,0 0 0,0 0 0,7 0 0,2 0 0,0 0 0,1 0 0,6 2 0,-2 3 0,5 2 0,2-3 0,0 6 0,0-3 0,2-3 0,5-1 0,7-3 0,12 0 0,2-3 0,-3-4 0,-1 3 0,-1-10 0,3-3 0,2-1 0,2-6 0,-4-4 0,4-7 0,3-4 0,-1-13 0,3-4 0,14-14 0,-4-4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47.0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12287,'0'21'0,"0"0"0,2 0 0,5 0 0,-5 2 0,5 5 0,-4 7 0,-3 5 0,0 2 0,7 9 0,0 5 0,0 7 0,2 7 0,-7 2 0,8 8 0,-3-6 0,0-1 0,7 1 0,-7-8 0,-3-6 0,-1 1 0,-1-10 0,3-4 0,2-7 0,-3-5 0,-1-10 0,-3 3 0,0-4 0,2-17 0,5-14 0,-5-5 0,8-37 0,-10 5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47.5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274 421 12287,'0'-12'0,"0"21"0,0 17 0,0 4 0,0 10 0,0-3 0,0 8 0,0 4 0,0 7 0,0-7 0,0-3 0,0-1 0,7-3 0,0 0 0,-3-3 0,-1-4 0,-1 3 0,3-10 0,2-3 0,-3-1 0,-1-10 0,-3 0 0,0-12 0,0-2 0,0-12 0,-7-6 0,-3-6 0,1-1 0,0-3 0,-5-7 0,4 4 0,1-1 0,0-6 0,-5-4 0,4-7 0,-1-9 0,-6-10 0,6-4 0,-1-7 0,3 4 0,4 3 0,-4 4 0,2 12 0,2 9 0,3 10 0,2 7 0,0 9 0,0 0 0,0 0 0,2 9 0,3 3 0,4 2 0,3 0 0,4-7 0,10 4 0,2-1 0,0 6 0,-5-2 0,3 5 0,2 2 0,9 0 0,-2 0 0,2 0 0,-2 0 0,3 2 0,-8 5 0,0 7 0,1 5 0,4-5 0,-10 0 0,-4 2 0,-4 3 0,-10 2 0,4 0 0,-1 0 0,-6 0 0,-13 0 0,-10 0 0,-6 0 0,-13 2 0,1 3 0,-7 2 0,-5-3 0,-12-4 0,-2-4 0,-12-3 0,-6 2 0,26-7 0,-2 1 0,-3 0 0,1 1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48.8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1027 1 12287,'-14'0'0,"0"0"0,0 7 0,-5 2 0,3 3 0,2 4 0,-7 5 0,-7 5 0,2 2 0,3-3 0,-5 15 0,-2 2 0,-1 5 0,1 4 0,-10 12 0,1 14 0,-8 2 0,0-2 0,22-33 0,-1 1 0,-23 39 0,25-40 0,1 1 0,1 1 0,0 1 0,-2 5 0,-1 1 0,0 6 0,1 1 0,1 1 0,2-1-42,2 0 0,0-1 0,0 2 0,1 0 0,3-4 0,0 0 0,0 0 0,2 0 42,1 0 0,1 1 0,-2 6 0,2 2 0,6-1 0,1 1 0,-1 1 0,1 1 0,-1-1 0,0-1 0,2-2 0,2-2 0,3-1 0,3 0 0,0-3 0,1 0 0,-1-1 0,2 1 0,5 1 0,2 1 0,-4-4 0,1 0 0,1-3 0,1-1 0,17 41 0,3-4 0,7-22 0,-3-4 0,-2-5 0,7-11 0,7 2 0,-5-5 0,-6-2 0,1 0 0,-6 0 0,2-2 0,0-5 0,-9 2 0,2-9 0,-5-2 0,-2-3 0,-2-9 0,-3-2 0,-4 0 0,-3-1 0,7-6 0,-2 2 0,5-5 0,-3-4 0,3-7 84,4-12 0,12-10 0,-2-11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49.5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22 12287,'9'-12'0,"-4"3"0,9 9 0,2 0 0,3 0 0,2 0 0,2 0 0,5 2 0,7 5 0,14 5 0,7 11 0,5 3 0,2 2 0,0 9 0,2 0 0,3 8 0,2 4 0,0 11 0,-7 1 0,0 7 0,0-1 0,-10-1 0,-1-1 0,-3 5 0,0 7 0,-24-29 0,-1 2 0,-4 3 0,-1 1 0,0 3 0,0 1-38,-1 2 0,-1 1 1,-4-4-1,-1 0 1,1 0-1,0 1 1,-3-2-1,-1 0 38,-2-1 0,0 2 0,-5 4 0,0 1 0,2 0 0,-1 0 0,-2 2 0,-2 0 0,-2-1 0,-1-2 0,2-3 0,-3-2 0,-13 42 0,-8-7 0,-4-4 0,-5 4 0,14-45 0,0 1 0,0 0 0,0-1 0,0 1 0,0 0 0,0-2 0,0 1 0,-24 35 0,-1-4 0,-3-7 0,-7-14 0,7-9 0,2-8 0,3-4 0,9-9 0,2 2 0,0-7 0,1-7 0,6-5 0,-2-9 0,5 0 0,2 0 0,0-2 0,0-5 0,9-5 0,3-9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30.67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34 16 12287,'0'-9'0,"0"2"0,0 7 0,0 0 0,0 7 0,-2-3 0,-2 7 0,-1 2 0,1 1 0,0 3 0,1 1 0,-3 2 0,3 2 0,1 5 0,2-4 0,0 3 0,0 3 0,0 0 0,2 0 0,1-3 0,3-3 0,5-1 0,-4-6 0,2 1 0,2-8 0,5-4 0,1-3 0,-6-2 0,0 0 0,1-2 0,3-3 0,-1 1 0,-1-8 0,-2-5 0,2-3 0,1-2 0,3 6 0,-1-2 0,0-4 0,-5 4 0,-2-6 0,0 2 0,1 1 0,-5-1 0,4 5 0,-2 1 0,-3 0 0,3-1 0,-1 1 0,-1 0 0,-5 6 0,0 3 0,0 20 0,0 3 0,0 2 0,0 6 0,0 2 0,0 3 0,0 5 0,6 8 0,-1-2 0,-1 0 0,-2 0 0,3 9 0,0-3 0,-1-1 0,-2 2 0,-2 1 0,0 1 0,0 0 0,0 0 0,0 4 0,0-3 0,0-4 0,0-4 0,-6-4 0,-1-7 0,0-2 0,0-2 0,-6-7 0,2 2 0,-4-11 0,-1-6 0,0-3 0,-1-9 0,1-4 0,0-4 0,1-8 0,2-5 0,4-2 0,2-3 0,-4 0 0,6-1 0,-1-3 0,-1-1 0,5-6 0,-3 6 0,5 4 0,5 5 0,-1-2 0,7 5 0,1 1 0,3 3 0,1-2 0,1 3 0,-1 1 0,0 1 0,1 3 0,-1 0 0,0-1 0,1 1 0,-1 5 0,1 2 0,-1 2 0,0 3 0,1 2 0,-1 2 0,8 0 0,1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50.4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127 127 12287,'0'-21'0,"0"0"0,0 0 0,0 7 0,-3 2 0,-4 3 0,5-8 0,-10 15 0,5-5 0,3 5 0,-8 4 0,3 5 0,-1-2 0,6 9 0,-3 4 0,2 8 0,3 0 0,2 9 0,0 2 0,0 3 0,0 9 0,0 2 0,0 0 0,0 1 0,0-1 0,0-4 0,0 2 0,0-3 0,7-1 0,0-3 0,0-3 0,2-4 0,-7 3 0,8-10 0,-3-3 0,0-1 0,0-10 0,-7 0 0,2-12 0,3-2 0,2-12 0,-3-6 0,-1-6 0,-3-1 0,0-6 0,0-1 0,0 4 0,0-5 0,0 3 0,0 4 0,-3-4 0,-1-1 0,-3 1 0,2 0 0,-4-8 0,-1 3 0,1-4 0,0-3 0,-5 0 0,4 2 0,1 3 0,0 2 0,2 2 0,4-2 0,-1 7 0,-3 5 0,0 2 0,7 0 0,0 0 0,0 9 0,0 3 0,0 27 0,0 8 0,0 4 0,2 10 0,3-5 0,2 5 0,-3 2 0,6 0 0,-3 2 0,0 3 0,2 2 0,-7 0 0,5-10 0,-4-1 0,-3-3 0,0-3 0,0 6 0,0-6 0,0-1 0,0 4 0,0-7 0,0-3 0,0-1 0,0-3 0,-3-3 0,-1-1 0,-3-3 0,0-10 0,7 6 0,0-20 0,0-4 0,18-14 0,6-4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50.7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1 127 12287,'14'0'0,"0"0"0,2 0 0,3 0 0,2 0 0,0 0 0,0 0 0,0-7 0,0 0 0,2 0 0,5-3 0,-5 8 0,8-7 0,-3 2 0,0 0 0,0-3 0,-7 6 0,0-3 0,0 2 0,-7 0 0,0 1 0,2-3 0,-4 0 0,2 7 0,-7 0 0,7 0 0,2 0 0,3-10 0,2-1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51.0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0 106 12287,'0'-21'0,"0"0"0,0 0 0,0 7 0,0 0 0,0 9 0,0-4 0,0 20 0,0 8 0,0 7 0,0 2 0,0-5 0,0 3 0,0 2 0,7 9 0,0-4 0,0 2 0,3 0 0,-8-7 0,5 4 0,-2 1 0,2 0 0,-5-8 0,5 3 0,-5-2 0,-2 2 0,0-5 0,0 5 0,0-4 0,0-3 0,0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51.3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0 106 12287,'24'0'0,"1"0"0,3 0 0,10 0 0,-3-3 0,4-1 0,3-3 0,7-3 0,3 6 0,1-3 0,10-3 0,7 6 0,-2-3 0,-3 0 0,-2-3 0,0 8 0,-2-5 0,-7 5 0,-12 2 0,-3-7 0,-11 0 0,-2 2 0,-12 3 0,-7 11 0,-14 5 0,-7 5 0,-5 11 0,-11-7 0,-3 8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52.0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462 127 12287,'-2'-21'0,"-5"0"0,-5 0 0,-9 2 0,0 5 0,0 2 0,0 8 0,0-3 0,0 2 0,0 3 0,0 2 0,0 0 0,0 2 0,0 5 0,0 5 0,0-1 0,0 8 0,0-5 0,0 5 0,0 2 0,7 7 0,3 2 0,-1 0 0,0 1 0,5 6 0,-4-2 0,1 5 0,6 2 0,1-7 0,3 0 0,0 0 0,0-3 0,10-8 0,4-13 0,4-1 0,3-3 0,3-10 0,1-4 0,3-7 0,0-7 0,-4-4 0,1-6 0,3-1 0,0-1 0,-7-2 0,0 5 0,0-1 0,-7 8 0,-2-5 0,0 5 0,-1 2 0,-6 0 0,2 0 0,5 0 0,-10 9 0,7 5 0,-9 14 0,7 5 0,0 9 0,0 0 0,3 0 0,-1 2 0,7 5 0,-2 5 0,3-1 0,1 10 0,3 0 0,0 10 0,0 1 0,0 6 0,0-10 0,0 0 0,0 2 0,0-9 0,0 2 0,0-9 0,0-4 0,-7-3 0,-2-7 0,0-3 0,-1-4 0,-4 3 0,7-10 0,-9 0 0,4-17 0,-9-4 0,0-4 0,0-3 0,3-7 0,1-3 0,3 1 0,-2 0 0,-3-15 0,1 1 0,1-5 0,3-2 0,3-15 0,-3 1 0,4-5 0,1-2 0,7 4 0,-8 12 0,3 7 0,0 5 0,-2 11 0,4 5 0,-2 5 0,-7 4 0,7 5 0,-11 7 0,-3 14 0,-10 5 0,-11 9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52.7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82 21 12287,'-21'0'0,"0"0"0,7 0 0,0 0 0,10 0 0,-3 0 0,14 0 0,7 0 0,7 0 0,4 0 0,3 0 0,-2 0 0,4 0 0,-2 0 0,-2 0 0,-3 0 0,5-2 0,0-3 0,-2-2 0,-3 3 0,0 1 0,3 3 0,2 0 0,0 0 0,-7 0 0,0 0 0,-9 0 0,-3 10 0,-11 1 0,-5 1 0,-7 7 0,-14-5 0,-5 4 0,-9 3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52.9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63 21 12287,'-18'14'0,"1"-2"0,3-3 0,10 8 0,-3-3 0,4-3 0,3 3 0,10-2 0,4 2 0,4-5 0,3 1 0,0-8 0,2 5 0,5-5 0,7-2 0,5 0 0,2 0 0,2-2 0,5-5 0,5 2 0,11-9 0,3-4 0,2-8 0,9 3 0,-4-17 0,9 7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53.6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985 63 12287,'-12'0'0,"3"-2"0,9-5 0,0 2 0,-2-6 0,-5 1 0,-5 1 0,-9 4 0,0-2 0,0 3 0,0 1 0,-2 3 0,-5 3 0,-7 4 0,2 2 0,-2 7 0,-2-2 0,-3 3 0,-9 8 0,-2 6 0,-1-1 0,1 0 0,2 5 0,7-4 0,2-1 0,5 0 0,-2-2 0,9-7 0,2 0 0,12-7 0,7 0 0,14-2 0,7 2 0,5-7 0,2-5 0,9 5 0,3 0 0,2-2 0,0-3 0,0-2 0,7 0 0,0 0 0,0 0 0,7 0 0,0 0 0,-5 0 0,-6 0 0,1 7 0,-6 0 0,0-2 0,-5-3 0,-5 5 0,-2 0 0,-9 3 0,-5-3 0,-14 2 0,-10 7 0,-6-2 0,-5 3 0,-9-6 0,4 3 0,-2 3 0,0 1 0,-7 3 0,-7-2 0,2 0 0,3 2 0,-5-7 0,-2 9 0,-1-7 0,1 1 0,2 1 0,9 3 0,3 0 0,2 0 0,9 0 0,-2 0 0,5-2 0,2-5 0,9 5 0,5-5 0,7-3 0,7 1 0,7-3 0,5-4 0,11-3 0,5-2 0,5 0 0,2 0 0,2 0 0,3 0 0,4 0 0,3 0 0,-7 0 0,4 0 0,-2 0 0,0 0 0,7 0 0,-7 0 0,-2 0 0,-3 0 0,-2 0 0,-2 0 0,-5 0 0,-7 0 0,-5 0 0,-2 3 0,0 4 0,-9-3 0,-5 10 0,-14-9 0,-5 4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53.9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12287,'0'21'0,"0"0"0,0 0 0,0 0 0,0 0 0,0 0 0,0 0 0,0 0 0,0 0 0,0 0 0,0 0 0,0 0 0,0 0 0,0 0 0,0 0 0,9 0 0,-4-9 0,7-10 0,-3-13 0,-2-13 0,-7-18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54.5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483 0 12287,'-12'3'0,"5"4"0,5 7 0,2-3 0,0 3 0,0 5 0,0 7 0,0-1 0,0 8 0,0 0 0,0-1 0,-9-4 0,-3 7 0,-2 3 0,0 1 0,-2 1 0,-10-3 0,-2-2 0,2 3 0,-4-8 0,0-2 0,-1-5 0,1-2 0,2-2 0,5-3 0,-5-2 0,4-9 0,-4 2 0,5-5 0,4-11 0,5-5 0,7-5 0,5-2 0,2-2 0,0-3 0,0-2 0,0 3 0,2 1 0,5 1 0,7 0 0,5 2 0,2-5 0,0 12 0,0-2 0,0 2 0,7 2 0,0 7 0,0-2 0,2 3 0,1 1 0,6 3 0,-4 0 0,-3 0 0,7 0 0,-4 0 0,2 0 0,0 0 0,-2 0 0,4 0 0,-4 0 0,-3 0 0,-2-2 0,-7-3 0,0-4 0,0-3 0,-2-2 0,-5-7 0,-5 3 0,0 4 0,-6-5 0,4 5 0,-5-5 0,-2-2 0,-2 0 0,-5 0 0,-7 0 0,-3 7 0,1 3 0,2 1 0,-2 6 0,-3-6 0,-4 3 0,-3 3 0,-2 1 0,0 3 0,7 0 0,0 0 0,2 10 0,3 4 0,4 4 0,3 3 0,2 7 0,7 0 0,0 10 0,0-6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31.05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164 1 12287,'17'9'0,"-6"3"0,-1-6 0,-4 5 0,3-4 0,0 0 0,0 1 0,-3 4 0,5-1 0,-8 4 0,4 1 0,-1 1 0,-1-1 0,1 0 0,-6 1 0,0-1 0,0 6 0,0 0 0,0-2 0,0-2 0,0-2 0,-2-1 0,-3-4 0,3 3 0,-6-3 0,1 4 0,5-5 0,-5 0 0,0-3 0,-2 4 0,-8-6 0,1-1 0,0-2 0,-1-2 0,1 0 0,0 0 0,-1-2 0,3-4 0,3-5 0,-4 2 0,4-3 0,-1-5 0,1-3 0,-4-9 0,6-3 0,-7-10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55.0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85 19 12287,'-14'-11'0,"0"4"0,9 14 0,-2 7 0,5 4 0,2 3 0,0 3 0,0 4 0,0 7 0,0 4 0,0 3 0,0 0 0,0 0 0,7 7 0,0 3 0,-2 1 0,-3 6 0,-2 13 0,0 10 0,0 9 0,0 4 0,0-4 0,0 5 0,-2-7 0,-5-15 0,2-4 0,-7-21 0,3-4 0,4-8 0,-4-7 0,2-9 0,2 0 0,3-9 0,9-19 0,5-14 0,6-2 0,-1-10 0,13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55.6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9 12287,'-12'0'0,"3"0"0,11 3 0,5 1 0,7 3 0,5 7 0,2-4 0,2-1 0,5 0 0,-2 8 0,7-3 0,-1 2 0,1-2 0,-5 9 0,5-4 0,-3 2 0,-4 5 0,-3 6 0,-4-1 0,-5 1 0,-7 6 0,-5 1 0,-2 3 0,-2 0 0,-5 0 0,-5 5 0,-9-3 0,-2-6 0,-5-6 0,4-4 0,-4-7 0,5-2 0,2-5 0,0-2 0,0-8 0,0 3 0,9-2 0,5-12 0,5-5 0,4-9 0,5 0 0,7 0 0,5-7 0,4-2 0,3-3 0,2-4 0,9-3 0,-2-2 0,5 0 0,2 0 0,7 0 0,0 0 0,-2 0 0,-3 0 0,5 7 0,0 3 0,-5 1 0,-6 6 0,-1 1 0,-9 3 0,-2 3 0,-3 4 0,-11-5 0,-3 14 0,-9-9 0,-9 12 0,-5 2 0,-5 12 0,-2-1 0,2 3 0,3 3 0,2 1 0,2 3 0,-4 0 0,4 3 0,3 4 0,2 2 0,7 10 0,0-1 0,0 6 0,0 8 0,0-1 0,2 1 0,5 6 0,-2-8 0,9 0 0,2-4 0,3-5 0,9 5 0,2-15 0,3 1 0,-7 7 0,4-8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56.2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 0 12287,'-21'0'0,"0"0"0,0 0 0,9 10 0,5 4 0,3 4 0,-1 3 0,-2 0 0,2 0 0,3 10 0,2 4 0,0 4 0,0 3 0,0 0 0,-2 3 0,-3 1 0,-2 3 0,0 0 0,7-4 0,0-1 0,0-2 0,-7 2 0,0-16 0,2-2 0,3-3 0,2-2 0,0 0 0,2-11 0,5-10 0,-2-12 0,9-14 0,0-4 0,-2-3 0,6 1 0,-4-6 0,5 3 0,2-2 0,0-3 0,0 1 0,-2 1 0,-5 3 0,4 10 0,-4-3 0,3 4 0,-3 3 0,2 7 0,-9 0 0,-2-2 0,-3 7 0,-2-1 0,-7 20 0,-2 1 0,-1 3 0,1 0 0,-7 0 0,4 7 0,-2 0 0,0 0 0,9 7 0,-4 0 0,2 0 0,0 3 0,0-6 0,7 10 0,0 0 0,0-2 0,2 4 0,3-9 0,4-2 0,3-3 0,2-4 0,5-3 0,-3-4 0,-2-3 0,2-2 0,10-9 0,2-5 0,-2-7 0,-3-5 0,5-11 0,0-5 0,9-14 0,-14-5 0,8-9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56.4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1 147 12287,'21'12'0,"0"-5"0,0-5 0,0-2 0,2 0 0,3 0 0,4 0 0,3 0 0,-1 0 0,6-2 0,-3-3 0,2-2 0,-7-2 0,1 4 0,-3-4 0,0-3 0,0 5 0,-7-7 0,0-2 0,0 4 0,-3-2 0,-4-2 0,5-3 0,-7-2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56.6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85 0 12287,'-21'0'0,"0"0"0,7 0 0,0 0 0,9 3 0,-2 4 0,5-3 0,2 10 0,0 5 0,0 7 0,0-3 0,0 7 0,0 1 0,0 4 0,0-3 0,0 3 0,0 0 0,0-2 0,2 0 0,3-8 0,4 3 0,3-2 0,2-3 0,7-2 0,0 0 0,0 0 0,9-9 0,3-3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57.2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85 12 12287,'-21'0'0,"7"3"0,0 4 0,7 2 0,-5 7 0,3-2 0,4 3 0,3 1 0,2 3 0,0 0 0,0 0 0,2 7 0,3 3 0,4 1 0,3 6 0,-1-8 0,6 0 0,-3-2 0,2 0 0,3 0 0,2-7 0,0 0 0,0-9 0,0-5 0,0-5 0,0-2 0,0-4 0,2-8 0,3-9 0,2-2 0,2-10 0,-4-2 0,4-2 0,3 2 0,-8-5 0,3 7 0,-4-2 0,-3 0 0,0 10 0,0-3 0,-3 4 0,-4 3 0,3 0 0,-10 0 0,9 10 0,-14 11 0,5 14 0,-4 4 0,-3 3 0,0 7 0,2 3 0,3 1 0,2 6 0,2 8 0,-4 6 0,4-1 0,3 0 0,-1 8 0,6-3 0,-6 2 0,-1-2 0,-3 2 0,-7-6 0,-3-1 0,-4 0 0,-4-2 0,-10-7 0,2-2 0,5-5 0,-5 2 0,5-11 0,-4-7 0,-3-8 0,0-13 0,0-5 0,0-7 0,2-5 0,3-4 0,4-5 0,3-7 0,-5 2 0,7-2 0,2 0 0,3 3 0,4-8 0,5 7 0,7-2 0,5 0 0,2 7 0,0-4 0,2 1 0,5 6 0,-2 1 0,9 3 0,0 3 0,-3 4 0,6-3 0,-8 10 0,0 3 0,1 1 0,6-6 0,-4-3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57.7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106 0 12287,'-14'3'0,"0"4"0,7 2 0,-5 7 0,3-2 0,4 3 0,0-6 0,1 3 0,-3 3 0,2 1 0,3 10 0,2 3 0,-3-1 0,-4 0 0,5 8 0,-5-3 0,5 4 0,2 3 0,0-2 0,0-3 0,0-4 0,0-3 0,0 5 0,0-7 0,0-2 0,2-12 0,5-7 0,2-7 0,8-9 0,-3-10 0,2-7 0,3-9 0,2 7 0,0 0 0,0-2 0,7 0 0,0-5 0,-3 7 0,-1 4 0,-10 6 0,-3 1 0,1 6 0,0 1 0,-8-6 0,3 7 0,-14-5 0,-7 7 0,-4 7 0,-3 4 0,0 6 0,0 1 0,2-4 0,3 7 0,2 3 0,-3 1 0,-1 3 0,-1 0 0,3 0 0,2 0 0,9 0 0,-2 0 0,5 0 0,2 0 0,0 0 0,0 0 0,0 0 0,0 0 0,9-7 0,7-2 0,8 0 0,4-1 0,2-6 0,-4 2 0,4-5 0,3-2 0,-1-9 0,6-5 0,-6-7 0,-1-7 0,6-5 0,-2-9 0,5 0 0,11-9 0,3-3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58.1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85 21 12287,'-14'-7'0,"0"0"0,7 0 0,-7 7 0,2 10 0,-2 4 0,7 4 0,5 3 0,2 0 0,0 0 0,0 0 0,0 3 0,0 4 0,0 7 0,0 4 0,0 6 0,0 4 0,2 7 0,5 4 0,-2 3 0,6 0 0,-1 0 0,-6 0 0,6-2 0,-3-3 0,0-4 0,2-3 0,-7-9 0,5-9 0,-4-3 0,-3-4 0,0-3 0,2-4 0,5-5 0,-2-7 0,6-14 0,-1-7 0,6-14 0,-4-5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58.7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148 441 12287,'0'-11'0,"-3"1"0,-4 10 0,5 3 0,-5 4 0,5 7 0,2 4 0,0 6 0,0 1 0,0 3 0,0 7 0,0-7 0,0 0 0,0 3 0,2-1 0,3 7 0,2-2 0,-3 3 0,-1-8 0,-3 0 0,0-2 0,0 0 0,0-7 0,0-7 0,0-11 0,0-3 0,-7-10 0,0-13 0,2-3 0,3-2 0,-1-7 0,-1 5 0,-3 0 0,2-1 0,-4-6 0,2 2 0,0-5 0,-3-2 0,8-7 0,-5-2 0,5-3 0,2-4 0,0 7 0,0 2 0,0 4 0,0 3 0,2 10 0,5 1 0,7 1 0,5 7 0,2-3 0,-3 7 0,-4 5 0,12 10 0,-5-3 0,2 4 0,1 3 0,-3 0 0,0 0 0,0 0 0,0 3 0,0 4 0,0 7 0,-3-3 0,-1 3 0,-6 3 0,-1 1 0,6 3 0,-4 0 0,-1 0 0,-1 0 0,-10 0 0,0 0 0,0-7 0,0 0 0,-3 3 0,-4 1 0,-4 1 0,-10-3 0,0-2 0,0 3 0,0 1 0,-3 3 0,-1-2 0,-3-5 0,-7 2 0,4-9 0,1 0 0,0 3 0,2-8 0,7 5 0,0-5 0,0-2 0,0 0 0,0 0 0,0-9 0,0-3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5:59.5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610 21 12287,'-21'0'0,"0"-7"0,0 0 0,0 3 0,7 1 0,0 3 0,-2 0 0,-3 3 0,-2 4 0,0 7 0,0-3 0,0 3 0,0 3 0,0 1 0,2 3 0,3 0 0,2 0 0,0 10 0,-7 4 0,0 4 0,0 3 0,0 10 0,0 6 0,0 12 0,0 14 0,0 7 0,10-41 0,1 0 0,-9 48 0,12-48 0,0 1 0,-1 5 0,0 2 0,3 5 0,1 2 0,-1 5 0,0 0-79,1 2 0,-1 1 1,1 2-1,1-1 0,3-5 1,0 0-1,0 2 1,0 0 78,0 3 0,0 2 0,4 5 0,1 1 0,2-5 0,0-2 0,3-8 0,1-1 0,3-9 0,0-2 0,12 33 0,9-15 0,2-8 0,3-11 0,4-8 0,3-4 0,2-4 0,-2-10 0,11 0 0,3-17 0,4 1 0,10-5 0,-1-7 0,10-7 0,-7 5 0,17-10 0,1-4 0,1-8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31.25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50 17 12287,'-9'-9'0,"1"2"0,6 7 0,-3 0 0,3 0 0,-12 0 0,12 0 0,-5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6:00.4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84 12287,'0'-14'0,"0"0"0,0 7 0,0-7 0,2 3 0,5-3 0,7 7 0,5 4 0,2 3 0,2 0 0,5 0 0,7 0 0,5 0 0,4 3 0,5 4 0,7 7 0,5 4 0,2 6 0,2 1 0,3 6 0,4-1 0,3 5 0,2 2 0,-3 8 0,6 4 0,-10 2 0,-5 10 0,-4 11 0,-5 10 0,-17-1 0,-18-34 0,-2 0 0,14 39 0,-12 10 0,-10-10 0,-1 7 0,-7-43 0,-2 1 0,-3 4 0,-3 2 0,-2 2 0,-2 1 0,-3 0 0,-2 1-31,-2-1 1,-3-1 0,-3-2 0,-2-2-1,-2-5 1,0-2 0,1-2 0,-1-1 30,1-1 0,-1-2 0,-33 35 0,3 0 0,-2 0 0,2-2 0,-2-3 0,6-11 0,1-5 0,0-7 0,2-14 0,9-7 0,5-7 0,7-7 0,5-5 0,2-11 0,0-5 0,9-7 0,5-14 0,5-7 0,2-5 0,0-11 0,0 0 0,0-5 0,0 4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6:09.1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64 189 12287,'0'-21'0,"0"10"0,0 1 0,0 13 0,0 4 0,0 7 0,0 7 0,0 4 0,0 6 0,0 1 0,0 3 0,0 10 0,0-1 0,0-2 0,7 9 0,0-13 0,-3-1 0,-1 3 0,-3-8 0,0 1 0,0-3 0,7-2 0,0-7 0,0-9 0,-7-5 0,0-14 0,0-7 0,0-5 0,0-9 0,0-2 0,-3 0 0,-4-1 0,5-6 0,-5 2 0,5-2 0,2 2 0,-3-5 0,-1 7 0,-3-2 0,2 0 0,-4 0 0,2-7 0,0 3 0,-3 4 0,8-3 0,-5 10 0,2 3 0,-2 1 0,5 10 0,-5 0 0,5-2 0,2 7 0,0-1 0,0 13 0,0 4 0,7 4 0,0 10 0,-3 0 0,6 0 0,-3 3 0,-3 1 0,-1 3 0,-1 10 0,3-3 0,2 4 0,-3 3 0,-1 0 0,-3 0 0,0-2 0,0-5 0,0 2 0,0-9 0,0-2 0,0-3 0,0-2 0,0 0 0,0-9 0,0-5 0,0-14 0,0-5 0,9-18 0,3-3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6:09.5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628 0 12287,'-21'0'0,"7"7"0,3 3 0,-1-1 0,0 0 0,-2 8 0,-7-3 0,0 4 0,7 3 0,0 0 0,-2 3 0,-3 4 0,-2-5 0,1 7 0,-1-2 0,0 0 0,-7 7 0,0-7 0,2 0 0,3 3 0,2-8 0,-3 5 0,-1-5 0,-3-2 0,0 0 0,7 0 0,2 0 0,5 0 0,-5-2 0,8-3 0,-1-2 0,-7 0 0,17 7 0,-5-9 0,14-5 0,-2-5 0,9-2 0,0-9 0,7-3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0:06:10.2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105 273 12287,'0'-14'0,"-2"3"0,-5 1 0,5 3 0,-8 7 0,10 10 0,0 4 0,0 4 0,0 3 0,3 10 0,1 4 0,3 4 0,-2 3 0,-3 7 0,1 3 0,1 1 0,3 6 0,0-8 0,-4-2 0,1-5 0,3-2 0,3-9 0,-6-5 0,3-5 0,-2-2 0,-3-9 0,-2-5 0,0-14 0,0-7 0,0-12 0,0-4 0,0-3 0,0-4 0,0-3 0,0-2 0,0 0 0,0 0 0,-2-7 0,-3 0 0,-4 3 0,-3 1 0,5-4 0,-4 3 0,1 4 0,6 4 0,1 13 0,3-6 0,0 3 0,0 0 0,0 7 0,0 7 0,0-2 0,3 0 0,4-1 0,7 6 0,4 1 0,-1-4 0,1 7 0,6 0 0,-1-2 0,7 7 0,1-8 0,-1 3 0,0 0 0,8 0 0,-6 7 0,3 0 0,0 0 0,-9 10 0,2 1 0,-5 3 0,-2 0 0,-9 0 0,-5 7 0,-5 0 0,-2 0 0,-4 0 0,-8-2 0,-9-5 0,-7 5 0,0-5 0,-5 4 0,1 3 0,-8 0 0,5-2 0,-2-3 0,2-2 0,-3-7 0,8 5 0,0-3 0,-1-4 0,3-3 0,5-2 0,-5 0 0,5 0 0,-5 0 0,4 0 0,13 0 0,1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11:58:07.266"/>
    </inkml:context>
    <inkml:brush xml:id="br0">
      <inkml:brushProperty name="width" value="0.17143" units="cm"/>
      <inkml:brushProperty name="height" value="0.17143" units="cm"/>
      <inkml:brushProperty name="color" value="#BB5B18"/>
      <inkml:brushProperty name="inkEffects" value="bronze"/>
      <inkml:brushProperty name="anchorX" value="-417754.5"/>
      <inkml:brushProperty name="anchorY" value="-577487.1875"/>
      <inkml:brushProperty name="scaleFactor" value="0.5"/>
    </inkml:brush>
  </inkml:definitions>
  <inkml:trace contextRef="#ctx0" brushRef="#br0">147 64 12287,'-25'7'0,"4"2"0,4 3 0,3 2 0,0-3 0,10 8 0,-6-14 0,10 9 0,-2 0 0,-3 0 0,-2 0 0,3 2 0,1 3 0,3 2 0,-2 0 0,-3 0 0,-2 0 0,3 0 0,1 2 0,3 3 0,0 2 0,0 0 0,0 2 0,0 3 0,0-1 0,0-1 0,0-1 0,0 0 0,0 8 0,3-6 0,4-1 0,-5 4 0,7-5 0,-2 0 0,0 1 0,7-3 0,-4-10 0,1-1 0,6-3 0,-6-10 0,3 6 0,3-1 0,1-9 0,3 2 0,0-9 0,0-4 0,0-6 0,0-8 0,3-3 0,4 2 0,-5-7 0,7-2 0,-2-2 0,0 2 0,7-5 0,-4 5 0,-1-4 0,0-3 0,1 7 0,-6 0 0,3 0 0,-2 2 0,-3-7 0,-2 8 0,0-3 0,0 0 0,-2 7 0,-3-5 0,-4 0 0,-3 1 0,-2 6 0,-7-2 0,0 5 0,0 2 0,0 0 0,-9 9 0,-5 5 0,-5 5 0,-2 11 0,0 5 0,0 5 0,0 2 0,0 7 0,0 0 0,0-3 0,0-1 0,0 4 0,3 0 0,1-3 0,3-1 0,3 4 0,-6 0 0,6 0 0,1 2 0,-4-7 0,7 8 0,3-3 0,1 0 0,3 7 0,0-5 0,0 0 0,0 1 0,10 4 0,1-5 0,3 0 0,0 1 0,0-1 0,7-4 0,0 2 0,0-3 0,0-1 0,3-6 0,1-1 0,3-3 0,3-7 0,-6 4 0,3-1 0,-2-6 0,4-1 0,-2-3 0,0-3 0,3-4 0,-8-4 0,5-13 0,-5-4 0,-2-7 0,0-11 0,0-3 0,0 0 0,0-3 0,-9-1 0,-3-10 0,-9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11:58:07.479"/>
    </inkml:context>
    <inkml:brush xml:id="br0">
      <inkml:brushProperty name="width" value="0.17143" units="cm"/>
      <inkml:brushProperty name="height" value="0.17143" units="cm"/>
      <inkml:brushProperty name="color" value="#BB5B18"/>
      <inkml:brushProperty name="inkEffects" value="bronze"/>
      <inkml:brushProperty name="anchorX" value="-421762.71875"/>
      <inkml:brushProperty name="anchorY" value="-591914.9375"/>
      <inkml:brushProperty name="scaleFactor" value="0.5"/>
    </inkml:brush>
  </inkml:definitions>
  <inkml:trace contextRef="#ctx0" brushRef="#br0">73 85 12287,'-32'-21'0,"4"0"0,16 7 0,12 2 0,12 3 0,6 2 0,3 7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31.76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 34 12287,'0'-11'0,"0"0"0,0 7 0,0-3 0,1 7 0,3 2 0,1 3 0,3 4 0,-5 8 0,3-1 0,-3 0 0,7 8 0,-1 3 0,2 4 0,-1 2 0,0 1 0,2 5 0,-1 4 0,2 4 0,-4 10 0,2 3 0,0 3 0,-2 3 0,4-8 0,-8-3 0,1-6 0,1-6 0,-5 3 0,3-8 0,-3-3 0,-2-6 0,0 0 0,0-6 0,0 1 0,0 0 0,2-3 0,1-4 0,3-1 0,-3 1 0,-1-7 0,-2 1 0,0 2 0,0-6 0,0-1 0,0-12 0,0-3 0,0-7 0,0 0 0,-7-8 0,-2-2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32.57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524 17 12287,'7'-9'0,"-5"1"0,5 8 0,-7 2 0,0 4 0,-7-3 0,-2 8 0,-2 0 0,0-2 0,0 6 0,-7-4 0,-2 1 0,-2-1 0,-1 9 0,1-3 0,-5 1 0,-4 0 0,3-2 0,1 1 0,-2-1 0,-2 0 0,0 1 0,2-1 0,4-1 0,1-4 0,2 3 0,6-3 0,-1 2 0,1-2 0,5-2 0,0-4 0,8-1 0,-3 7 0,4-6 0,2 6 0,2-7 0,4 1 0,5-1 0,3 1 0,2-3 0,3 5 0,1-1 0,1-1 0,12 6 0,-4-4 0,0 1 0,2-1 0,0 0 0,2-3 0,0 3 0,-1 2 0,1-3 0,-2 3 0,-4-2 0,-5-3 0,2 3 0,-2-2 0,-2-1 0,-4 0 0,-3-1 0,-2 3 0,-8-1 0,3-3 0,-12 4 0,-3-5 0,-7 7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32.89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 0 12287,'16'9'0,"0"-1"0,1-1 0,6-3 0,5 5 0,2-2 0,3-3 0,2 3 0,1-2 0,4 1 0,2 1 0,-4-5 0,4 5 0,-4-1 0,-7-1 0,0 2 0,-7-3 0,-1 3 0,1 2 0,-8-5 0,-5 1 0,0-1 0,-2 2 0,0-5 0,-3 5 0,-5-4 0,7-2 0,-8-8 0,0-1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34.37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262 33 12287,'0'-9'0,"2"-4"0,4 8 0,-3-1 0,8 6 0,-7 0 0,3 0 0,-7 0 0,0 2 0,-2 2 0,-1 3 0,-3 2 0,-5 2 0,4 5 0,0 1 0,-1-1 0,-4 1 0,1-1 0,-4 0 0,-1 1 0,0-1 0,-1 0 0,1 1 0,-1-1 0,1 6 0,0 2 0,1 1 0,4 4 0,-3 2 0,3 2 0,-2-1 0,2 1 0,-2 7 0,8 4 0,1 3 0,3 2 0,1 6 0,0-3 0,0-2 0,0-5 0,0-1 0,1 5 0,3 0 0,1 0 0,8 2 0,-2 2 0,4 3 0,1 2 0,0 0 0,1 2 0,-1-5 0,0-4 0,1-8 0,-1-1 0,1-4 0,-1-7 0,0 2 0,1-6 0,-1 2 0,0-1 0,1 1 0,-3-6 0,-1 1 0,-2 0 0,0-3 0,3-4 0,-1-1 0,-2 0 0,-2 1 0,4-1 0,-2 1 0,0-3 0,3-1 0,-3-2 0,-2-8 0,-3 3 0,-5-4 0,7-2 0,-8 0 0,0 0 0,0-8 0,0 5 0,0-8 0,0 5 0,0-5 0,0 8 0,0-6 0,0 3 0,0 4 0,0-5 0,-2 7 0,-4 0 0,5 0 0,-7-2 0,8-3 0,-7-4 0,-2-8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02.2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64 148 12287,'0'-21'0,"-3"0"0,-4 0 0,3 7 0,-10 0 0,9 7 0,-4-5 0,-1 3 0,8 2 0,-7 7 0,18-7 0,5 0 0,5 2 0,2 3 0,2 2 0,5 0 0,-5 0 0,5 0 0,-4 2 0,-3 5 0,2 2 0,3 8 0,2-3 0,-3 2 0,-1 3 0,-3 2 0,0 0 0,0 0 0,-7-3 0,0-1 0,0-3 0,-3 2 0,-1 3 0,-10 2 0,0 0 0,0 0 0,-3 0 0,-4 0 0,-7 0 0,-4 0 0,-6-3 0,-1-1 0,-3-3 0,0-3 0,4 6 0,-1-6 0,-3-1 0,-7 4 0,7-7 0,2-3 0,3-1 0,2-3 0,0 0 0,2 2 0,5 5 0,5-5 0,-1 8 0,-1-10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35.36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638 50 12287,'2'-11'0,"4"0"0,-3 7 0,8-1 0,-7-4 0,3 7 0,-9-5 0,-3 7 0,-4 0 0,-8 1 0,-1 3 0,-4 1 0,-3 8 0,-8-2 0,0 5 0,1 6 0,-8-2 0,-2 6 0,-2-1 0,1 1 0,6-1 0,-1 2 0,3-5 0,3-4 0,1 4 0,2 0 0,3-4 0,3-5 0,3 1 0,7-4 0,2-1 0,7 5 0,-1-3 0,5-4 0,5-1 0,6-4 0,4-2 0,3 0 0,4 0 0,5 0 0,4 0 0,4 0 0,1 0 0,2 0 0,-2 0 0,4 0 0,-1 0 0,-3 0 0,-1 0 0,-3 0 0,-1 0 0,-4 0 0,-5 0 0,-4 0 0,-1 0 0,-1 0 0,-5 0 0,0 0 0,-9 1 0,-2 3 0,-7 3 0,-3 2 0,-10-3 0,2 5 0,-4 0 0,-1-2 0,-6 5 0,1-3 0,-2 4 0,-3 1 0,0-1 0,0-1 0,1-1 0,-1 0 0,0 10 0,0-6 0,3 1 0,2 0 0,-1-2 0,7 1 0,2-1 0,2 1 0,4-1 0,1-2 0,4-1 0,2-2 0,1-5 0,6 4 0,0 3 0,2-4 0,3 0 0,6-1 0,4-3 0,3-5 0,4 0 0,5 0 0,4 0 0,2 0 0,-1 0 0,1 0 0,2-2 0,1-1 0,4-3 0,2 3 0,-6-1 0,4 0 0,0-1 0,-5-1 0,3 6 0,-3 0 0,-10 0 0,4-1 0,-7-5 0,0 4 0,-6-5 0,-7 7 0,-2 0 0,1 0 0,-6 0 0,-2 5 0,-11 1 0,2 5 0,-2-6 0,0 6 0,-6-4 0,1 3 0,-8 0 0,-1 7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36.11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33 0 12287,'0'16'0,"0"1"0,0-1 0,0 0 0,0 1 0,0-1 0,0 1 0,0 1 0,0 2 0,0 2 0,0-2 0,-2 3 0,-1-1 0,-3-2 0,2-2 0,3-1 0,1-1 0,-2-2 0,-4-3 0,5 4 0,-7-13 0,8 5 0,2-14 0,2-4 0,3-4 0,2-1 0,-3 1 0,4 3 0,3 1 0,2-2 0,1-2 0,0-1 0,1 0 0,-1-1 0,1 1 0,-1 1 0,-2 3 0,-3 1 0,4 2 0,-4-4 0,3 2 0,3 6 0,-1-6 0,-7 7 0,-2-1 0,-7 10 0,-7-1 0,-2 7 0,-2 0 0,0-2 0,0 5 0,-5-3 0,0 4 0,-1 1 0,1 0 0,0 1 0,-1-1 0,3-5 0,1 0 0,2 0 0,-2-2 0,4 5 0,-2-3 0,8 4 0,-3 1 0,4-5 0,4-2 0,2 0 0,1 0 0,8-5 0,-2 3 0,3-1 0,3-1 0,-1 3 0,1-5 0,-1 3 0,0-3 0,-5 1 0,0 0 0,2 1 0,1 0 0,3-5 0,-1 0 0,-7 0 0,-2-7 0,-7-2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36.41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15 33 12287,'-9'0'0,"3"0"0,12 0 0,3 0 0,7 0 0,1 0 0,-1 0 0,2 0 0,2-2 0,2-3 0,0 3 0,-6-4 0,0 4 0,1 2 0,-1-1 0,1-3 0,-1-1 0,0-1 0,1 6 0,-1 0 0,-5 0 0,0 0 0,-8 0 0,5 0 0,-8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36.68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31 98 12287,'-11'0'0,"0"0"0,8 7 0,-3-5 0,12 4 0,5-4 0,3-2 0,2 0 0,1 0 0,-1 0 0,6 0 0,0-2 0,0-2 0,1-1 0,-5-3 0,4 5 0,-2-3 0,2 3 0,-6-1 0,3 0 0,-7-1 0,1 1 0,-4 1 0,2-3 0,-5 4 0,3-5 0,-2 0 0,6-2 0,-4-8 0,7 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37.05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 17 12287,'0'-10'0,"0"3"0,0 7 0,0 0 0,0 7 0,0 3 0,0 6 0,0 0 0,0 1 0,0-1 0,0 0 0,0 1 0,5 6 0,2 5 0,1 1 0,-1-2 0,-2 2 0,-5-5 0,2-1 0,4 1 0,-5-2 0,5-6 0,-4 1 0,-4-8 0,-4-4 0,5-10 0,-14-12 0,6-8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37.96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311 64 12287,'0'-11'0,"2"2"0,2 0 0,3 2 0,2 0 0,-5-1 0,1 3 0,4 3 0,-7-3 0,4 10 0,-5 6 0,-1 4 0,-1 1 0,-3 0 0,-1 1 0,-6 5 0,3 1 0,-1 1 0,-3-1 0,-3 5 0,-1-5 0,-1 3 0,1 3 0,-6-4 0,0 1 0,2-3 0,2-3 0,-4-1 0,0-3 0,2 0 0,2 1 0,4-6 0,1-2 0,2-2 0,-2-3 0,4 3 0,-2-2 0,8-1 0,-3-9 0,4-6 0,2 2 0,0-2 0,6 0 0,1-4 0,2 4 0,4 6 0,2-2 0,1-1 0,0 1 0,1 0 0,-1-4 0,0 5 0,1 1 0,-1-2 0,6 5 0,0-4 0,-2 5 0,-2 1 0,4-2 0,0-2 0,-2-1 0,-2 1 0,0 2 0,2 2 0,2 0 0,-2 0 0,-2 0 0,-2 0 0,1 0 0,-1 0 0,0 0 0,1-2 0,-1-3 0,0-2 0,-1-6 0,-2 4 0,-2 2 0,-8-1 0,5 5 0,-3-5 0,0-1 0,1 4 0,-6-6 0,0-2 0,0-1 0,0-3 0,-2 1 0,-3 0 0,-4-1 0,-8 1 0,1 5 0,-1 2 0,1 2 0,0-4 0,-1 3 0,1-1 0,0 6 0,-1-3 0,1 4 0,0 2 0,-1 0 0,1 0 0,-1 0 0,1 8 0,0 3 0,-1 1 0,3 1 0,1-4 0,2-2 0,6 6 0,-6-2 0,-2 4 0,4-1 0,0-1 0,2-2 0,1-6 0,6 6 0,0-7 0,0 1 0,2-10 0,3-6 0,5-4 0,6-8 0,0-3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39.74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 1 12287,'0'16'0,"5"6"0,1 2 0,-3 1 0,-1 4 0,0 8 0,2 3 0,1 1 0,-1 5 0,3 7 0,-2 3 0,-1 0 0,-2 1 0,3-3 0,1-5 0,-3-1 0,-1-5 0,-2 3 0,0-6 0,0 0 0,0 0 0,0-2 0,0-5 0,0-1 0,0 1 0,0-6 0,0-1 0,0-3 0,0-3 0,0-7 0,0-2 0,0-7 0,0 1 0,0-10 0,0-4 0,0-8 0,0 1 0,-7-8 0,-2-1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41.58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66 98 12287,'-9'0'0,"2"-1"0,5-3 0,-3-2 0,3 1 0,-13 5 0,12 0 0,-8 0 0,7 0 0,-3 0 0,9 0 0,3 0 0,4-2 0,8-1 0,-1-3 0,0-5 0,1 6 0,-1 1 0,0 2 0,-5 2 0,0 0 0,2 0 0,2 0 0,1 0 0,0 2 0,1 4 0,-6 4 0,-2 10 0,-2 2 0,4 0 0,-6-4 0,-1 4 0,-2 5 0,-2-1 0,0-1 0,0 1 0,0-1 0,-8-3 0,-2 3 0,-3-1 0,2-4 0,-7 4 0,5-2 0,0-2 0,-1-2 0,-1-2 0,-1 0 0,-1 1 0,1-1 0,5-1 0,0-3 0,-1-1 0,2-2 0,0 2 0,6-3 0,-3-8 0,7-2 0,1-2 0,3-3 0,2-2 0,4-2 0,-2-4 0,1 3 0,4 1 0,1 0 0,2-7 0,1-2 0,-1-2 0,1-2 0,-1 4 0,0-3 0,1-3 0,4 1 0,1-4 0,-2 1 0,-2-1 0,-1 0 0,-3 0 0,-1 4 0,-2 1 0,-2-3 0,2 5 0,-4 2 0,1 2 0,-7 7 0,5 0 0,-4-2 0,-2 4 0,0-2 0,-2 7 0,-4-1 0,3 3 0,-8 2 0,0 2 0,-5 3 0,5 5 0,2 6 0,1 0 0,5 1 0,-5 1 0,3 4 0,1 5 0,2 4 0,-3 2 0,0-1 0,1 1 0,2 0 0,2-2 0,2-2 0,2-4 0,1-1 0,6 3 0,-4-7 0,2-4 0,4-3 0,-4-4 0,2 2 0,2-5 0,1-5 0,3-1 0,-1 0 0,0 0 0,1-5 0,-1-2 0,0-2 0,1-4 0,-1-2 0,1-1 0,-1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42.57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17 17 12287,'0'-9'0,"0"1"0,0 10 0,0 4 0,0-3 0,0 8 0,0 2 0,0-4 0,0 2 0,0 4 0,0 5 0,0 0 0,0 7 0,0 2 0,0 2 0,0 7 0,0 2 0,0 2 0,0 3 0,0-5 0,0 0 0,0-3 0,0-5 0,0 5 0,-2-12 0,-2 1 0,-1-5 0,-1-2 0,6-3 0,0-7 0,0-4 0,0-10 0,0-4 0,0-9 0,2-2 0,4-2 0,-3-5 0,6 3 0,-1-1 0,-5-5 0,5 5 0,-1-2 0,0 0 0,0 1 0,6-3 0,-2 7 0,4 0 0,1-1 0,0 5 0,1-4 0,-1 5 0,0 6 0,1-3 0,-1 5 0,1-2 0,-1 0 0,-5 7 0,0-3 0,1 0 0,3 5 0,1-3 0,-7 3 0,-1 4 0,-8 3 0,0 6 0,-6 3 0,-1 1 0,-2-2 0,-4-2 0,-1 0 0,-3 5 0,1 0 0,0 1 0,-1-3 0,1-1 0,-1-2 0,1 2 0,0 1 0,-1 2 0,1 1 0,0-1 0,1-5 0,2 0 0,2 2 0,8-4 0,-3 2 0,5 0 0,1 5 0,7-5 0,4-2 0,3 0 0,3 0 0,-1-5 0,2 3 0,2-2 0,2 1 0,2 5 0,-4-6 0,1-1 0,-1-2 0,0 3 0,0 1 0,2-1 0,-2 2 0,-2-5 0,-1 4 0,-1-5 0,1-1 0,-7 0 0,1 0 0,-7 0 0,3 0 0,-7 0 0,0-7 0,0-2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43.20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34 12287,'7'-10'0,"-3"3"0,5 5 0,-2-3 0,1 3 0,-3-3 0,-3 3 0,7 2 0,-4 0 0,-3 2 0,4 3 0,-4 6 0,-2 9 0,0 2 0,5 1 0,0-1 0,-1 6 0,-2 2 0,0 10 0,1 4 0,3 5 0,-3 6 0,5-3 0,-3 7 0,1-1 0,1 0 0,-5-5 0,3 3 0,-1-1 0,1-1 0,-3 6 0,4-5 0,-5-3 0,-1-2 0,0-7 0,0-3 0,6-7 0,-1 0 0,1-8 0,-6-1 0,0-8 0,0 0 0,2-7 0,3-3 0,-3-4 0,5-11 0,-7-8 0,2-8 0,3-6 0,-3-9 0,13-2 0,-6-7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03.4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358 85 12287,'0'-14'0,"0"0"0,0 9 0,0-4 0,-3 2 0,-4 0 0,-7 2 0,3 5 0,-1 7 0,0 7 0,1 5 0,-3-5 0,-7 0 0,0 2 0,0 3 0,0 9 0,0 0 0,0 0 0,0 2 0,0-4 0,0 9 0,0 0 0,0-3 0,7 6 0,2-8 0,3 0 0,4 1 0,3-3 0,2-7 0,0 0 0,9-10 0,5-4 0,5-4 0,2-3 0,0-3 0,0-4 0,0-7 0,-7-11 0,0-3 0,2 2 0,3 3 0,-1-5 0,-1 0 0,-6 2 0,-1 3 0,4 2 0,-7 0 0,-3 0 0,-1 0 0,-3 0 0,0 0 0,0 0 0,-3 2 0,-1 3 0,-6 4 0,-1 3 0,4-5 0,-5 4 0,3-1 0,-1 6 0,3-2 0,5 5 0,-7-1 0,9-4 0,9 3 0,5-8 0,5 0 0,2 1 0,0 6 0,0-4 0,0 2 0,0 0 0,7-7 0,2 7 0,0 2 0,1 3 0,4 2 0,-5 0 0,0 0 0,1 0 0,-3 2 0,-7 3 0,0 4 0,0 3 0,-3-5 0,-1 7 0,-6 2 0,-1 3 0,-3 2 0,-7 0 0,0 0 0,0 0 0,0 0 0,0 2 0,0 3 0,0 2 0,-7 0 0,-3-7 0,1 0 0,0 0 0,-1 0 0,6 0 0,-3 0 0,-10-10 0,15-4 0,-5-14 0,14-4 0,7-10 0,5 0 0,2 0 0,0-7 0,0 0 0,0 2 0,0 3 0,4 2 0,-1 2 0,-6 3 0,1 2 0,0 9 0,-1-4 0,-4-1 0,-2 8 0,-5-5 0,-5 14 0,5 7 0,-4 5 0,-3 9 0,0 0 0,0-3 0,0-1 0,-3 4 0,-1 2 0,-3 0 0,2 1 0,3-1 0,2-4 0,0 2 0,0-3 0,0-8 0,2-3 0,5 2 0,-2 0 0,6 1 0,1-6 0,0-1 0,-5-3 0,7-7 0,2 0 0,3-10 0,-1-4 0,-1-4 0,-3-3 0,0-7 0,7 0 0,0 0 0,0-3 0,-3 8 0,-1-5 0,-6 5 0,-1 2 0,4 0 0,-7 0 0,0-10 0,-7-1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43.99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165 230 12287,'-9'-7'0,"-1"5"0,7-5 0,-3-1 0,1 6 0,5-5 0,-2 9 0,-3 3 0,3-1 0,-4 7 0,5 2 0,1 1 0,0 8 0,0 2 0,0 1 0,0 4 0,0 2 0,0 2 0,0 1 0,0 5 0,0-5 0,0 6 0,0-2 0,0 1 0,1-3 0,3-7 0,1-4 0,-1-1 0,-2-2 0,-2-6 0,0-7 0,0-3 0,0-12 0,0-5 0,0-3 0,0-4 0,0-4 0,0-5 0,0-4 0,0-4 0,0-1 0,0-2 0,-6-2 0,-1 3 0,0-1 0,0 2 0,-4-4 0,5 3 0,3 5 0,1 3 0,2 1 0,0-4 0,0 1 0,0 3 0,0 5 0,0 6 0,2 1 0,3 0 0,-1 1 0,5 2 0,0 4 0,0 2 0,-4-4 0,6 6 0,2 1 0,-4 0 0,2 1 0,2-3 0,1 1 0,3 7 0,-1 3 0,-5-1 0,0 7 0,0 1 0,-2 3 0,4-4 0,-6 0 0,2 1 0,4 3 0,-4 1 0,2 1 0,1-1 0,-4 0 0,-1-1 0,0-4 0,-5 3 0,4-3 0,-5 4 0,-1 1 0,-5-5 0,-2-2 0,-2 0 0,-4 0 0,-2-5 0,1 3 0,-1-1 0,-1-1 0,3 1 0,-9-6 0,4 0 0,2 0 0,-2 5 0,-2 1 0,-2-3 0,2-1 0,2-2 0,1 0 0,1 0 0,-1 0 0,7 0 0,-1 0 0,0 0 0,2 0 0,-6 0 0,6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44.71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17 33 12287,'-9'-7'0,"2"5"0,7-6 0,7 3 0,4 0 0,4 1 0,3 2 0,4 2 0,1 0 0,6 2 0,-3 3 0,-2 6 0,3 4 0,-4 1 0,3 2 0,3 4 0,7 4 0,3 8 0,-1 4 0,2 6 0,-6-2 0,4 1 0,-3 1 0,-2-2 0,-1 5 0,1-5 0,-2 2 0,-4-1 0,2 1 0,-7 5 0,-2 2 0,-2 3 0,-3-1 0,-2 7 0,-4 0 0,-2-2 0,-2-1 0,-5-8 0,0 0 0,0 0 0,-1 2 0,-3 2 0,-3 1 0,-2-1 0,-2 0 0,-6-1 0,1 3 0,0-2 0,-3-2 0,-1-2 0,-3-2 0,-3-4 0,1 3 0,-4-8 0,2-2 0,-3-1 0,0-8 0,-1 1 0,2-1 0,1-2 0,3 1 0,-2-6 0,3 2 0,0-2 0,6-4 0,-4-3 0,4-4 0,2-2 0,-1-2 0,1-5 0,0 0 0,5 0 0,0 0 0,2-1 0,-2-5 0,5-5 0,5-3 0,8-10 0,2-1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45.53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1 12287,'9'7'0,"-2"-3"0,-5 7 0,4 1 0,-5 3 0,7 3 0,-3 2 0,1 2 0,1 7 0,-3-2 0,1 2 0,-1-1 0,3 2 0,-2-4 0,1 1 0,1 0 0,-5-5 0,3 4 0,-3-3 0,-2-3 0,0-7 0,0-2 0,0 2 0,0-6 0,0-2 0,0-10 0,2-6 0,3-3 0,-3-3 0,13-14 0,-6-3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45.98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589 0 12287,'17'0'0,"-7"6"0,1-1 0,-7 8 0,1-2 0,-8 3 0,-4 1 0,-3-4 0,0 3 0,-7-3 0,1 4 0,-6 1 0,0 1 0,2-1 0,2 0 0,-4 6 0,-1 0 0,-1 0 0,0 1 0,-3-4 0,3 4 0,1-1 0,-1 0 0,-3 2 0,3-4 0,1 1 0,-1-1 0,2-1 0,6-3 0,-1 0 0,1 1 0,0-6 0,-1-1 0,1 3 0,5-6 0,2 1 0,2-1 0,-1-5 0,3 3 0,3 4 0,-12-7 0,12 7 0,-4-3 0,4-4 0,1 5 0,-5-7 0,4 0 0,-5 0 0,14 0 0,2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46.32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17 0 12287,'-10'2'0,"5"4"0,3 3 0,2 7 0,0 0 0,0 1 0,0-1 0,0 0 0,0 1 0,0-1 0,0 1 0,0-1 0,0 0 0,0 2 0,0 2 0,0 2 0,0-2 0,0 4 0,0-2 0,0-2 0,0-2 0,0-2 0,0 1 0,0-1 0,0-5 0,0 0 0,0-9 0,0-2 0,0-9 0,0-6 0,0-1 0,0-1 0,7-6 0,3-3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46.67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66 180 12287,'-2'-16'0,"-4"-1"0,4 7 0,-3-1 0,1 0 0,-1 2 0,3-6 0,-3 4 0,3 2 0,2-2 0,0 6 0,2-4 0,3 1 0,-1 1 0,7 3 0,1-1 0,3-2 0,1 3 0,1-1 0,-1 1 0,0 2 0,1 2 0,-1 0 0,0 0 0,1 0 0,-1 0 0,1 0 0,-1 0 0,-2 2 0,-1 2 0,-2 1 0,-7 8 0,3-4 0,0 0 0,-5 6 0,2-5 0,-8 5 0,0-4 0,-6 0 0,-3 0 0,-2-2 0,-1 4 0,1-6 0,1 0 0,-3 0 0,3 4 0,-10-3 0,6 1 0,-7-6 0,8 3 0,-1-4 0,0-2 0,2 0 0,-1 0 0,3-2 0,3-4 0,3 4 0,1-12 0,-2 5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47.75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671 17 12287,'0'-9'0,"0"1"0,0 8 0,0 0 0,-7 8 0,3-5 0,-7 8 0,0 0 0,-5 4 0,0-5 0,5 5 0,0-4 0,-2 3 0,-1 3 0,-3-1 0,1 1 0,0-1 0,-1 0 0,-1 6 0,-2 0 0,-2 0 0,2 1 0,-3-3 0,1 8 0,0-1 0,-2-2 0,4 6 0,-5-3 0,1 2 0,4 3 0,-3 0 0,1 1 0,0 3 0,-2 1 0,6 9 0,-4 1 0,4 6 0,2 4 0,5 0 0,2 4 0,0-4 0,0-1 0,5 3 0,-3-4 0,1 2 0,1 4 0,-1 7 0,6 4 0,0-2 0,0-4 0,0 6 0,2-13 0,2-4 0,1-3 0,2-4 0,-3 0 0,2 0 0,-3 0 0,4 2 0,1 2 0,-1 1 0,0-1 0,6-2 0,-2-4 0,2-1 0,-2-3 0,3-8 0,-3 0 0,4-8 0,1-4 0,0-1 0,1-5 0,-1-3 0,0-3 0,1 2 0,-1-6 0,0 2 0,-5-5 0,0 1 0,-5-3 0,5-2 0,-8-7 0,3-4 0,-4-4 0,-2-1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48.67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917 17 12287,'-17'-7'0,"8"5"0,2-6 0,5 10 0,-3 2 0,-6 3 0,-4 2 0,-1-3 0,-2 5 0,-2 0 0,-2-2 0,-7 5 0,1-1 0,-2 5 0,-3 4 0,-5 0 0,-2-6 0,0 0 0,0 1 0,0 5 0,3-1 0,-1-1 0,2-1 0,-4-3 0,2-1 0,3-3 0,6-1 0,0 0 0,7 4 0,2-3 0,2-1 0,7-7 0,2 3 0,2 0 0,3-3 0,9 5 0,6-2 0,6-1 0,5-6 0,5 0 0,4 0 0,3 2 0,4 1 0,4 3 0,0-3 0,5-1 0,-5-2 0,2 0 0,-1 0 0,-6 0 0,-1 2 0,-5 2 0,-4 1 0,-7 1 0,2-6 0,-11 1 0,-6 5 0,-3 5 0,-9-2 0,-6 2 0,-7 2 0,-7 1 0,-6 2 0,-3 1 0,-4-1 0,-2 1 0,-2 1 0,-3 2 0,2 2 0,1-2 0,2-2 0,-1-2 0,5 0 0,3 1 0,-1-1 0,3-1 0,7-3 0,6-1 0,4-2 0,2 4 0,3-2 0,3 0 0,10 4 0,4-5 0,6-4 0,8-4 0,0-2 0,8 0 0,1 0 0,2 0 0,7 0 0,2 0 0,0 0 0,0 0 0,5 0 0,-1-2 0,3-2 0,2-1 0,0-6 0,2 4 0,2-2 0,1-4 0,1 4 0,-6-2 0,-2 0 0,-3 2 0,0-4 0,-10 8 0,-5-1 0,-3-1 0,-4 5 0,-6-3 0,-7 3 0,-4 2 0,-8 2 0,-4 3 0,-3 6 0,-6 2 0,-8-1 0,1-1 0,-1 2 0,-3 2 0,5 1 0,-14 8 0,1 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49.43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83 131 12287,'1'16'0,"5"1"0,-4-1 0,3 2 0,-3 2 0,-2 2 0,-6 0 0,-1-6 0,0 1 0,0-1 0,-1 0 0,3 1 0,-4-1 0,0 1 0,0-7 0,3 0 0,-5-3 0,4-2 0,0-7 0,7-3 0,0-6 0,0-3 0,0-3 0,0 1 0,2-2 0,3-4 0,-1-4 0,5-5 0,0 4 0,0 5 0,2-1 0,3 1 0,-1 2 0,-2 2 0,0 7 0,3 0 0,-1 0 0,-2 2 0,-5 2 0,4 7 0,3 0 0,2 0 0,1 0 0,-1 7 0,-3 6 0,-3 5 0,-1 4 0,-1-1 0,-3-2 0,3 1 0,2 1 0,-5 3 0,1-4 0,-3 2 0,-2-2 0,5-2 0,1-2 0,-1 1 0,-5-8 0,2-9 0,2-11 0,3-4 0,2-1 0,-3 0 0,4-2 0,1-2 0,-2-2 0,6-7 0,-4 3 0,2-1 0,-2 0 0,3 7 0,-3-2 0,4 4 0,1 1 0,-2 6 0,-1 2 0,-4 0 0,-2 0 0,6 5 0,-2-1 0,4 3 0,-1 4 0,-3 3 0,-2 5 0,-5 6 0,3 0 0,2 1 0,-5 6 0,1 3 0,-1-1 0,1-3 0,-3 3 0,4 1 0,-5 1 0,-1 0 0,0-5 0,0 4 0,0-3 0,0-3 0,0-7 0,0-2 0,0 2 0,8 1 0,1 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49.71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48 33 12287,'-17'0'0,"1"0"0,7 0 0,3 2 0,12 2 0,5 1 0,3 1 0,3-6 0,-1 0 0,0 0 0,3 0 0,1 0 0,1-2 0,-1-3 0,4 3 0,-2-4 0,-2 4 0,-2 2 0,-2-1 0,1-3 0,-1-1 0,1 1 0,-1 2 0,0 2 0,1 0 0,-1-7 0,0-2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05.6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1249 12287,'0'-35'0,"0"0"0,2 0 0,3 0 0,2 0 0,9 0 0,-2-7 0,5 2 0,2 5 0,0-5 0,2 5 0,3-4 0,2-3 0,0 0 0,-7-3 0,0-4 0,0-7 0,0-4 0,0-3 0,0 2 0,0 5 0,-7-9 0,-3 9 0,-1 4 0,-6 6 0,6 13 0,-3 5 0,-3 5 0,-1 2 0,-6 11 0,-4 10 0,-2 3 0,-7 11 0,2 2 0,-3 3 0,6 4 0,-3 3 0,0 4 0,2 3 0,-4 4 0,6 10 0,1 4 0,0 3 0,-5-1 0,7 8 0,0-3 0,-3 1 0,8-1 0,-5-11 0,5-1 0,2-6 0,0 0 0,0-12 0,0-3 0,0-1 0,9-6 0,5-1 0,5-6 0,2-1 0,0-3 0,0-7 0,0-3 0,0-4 0,0-2 0,2-10 0,3 1 0,2-6 0,7-1 0,-5 4 0,0 0 0,1 0 0,4 0 0,-5 0 0,0 0 0,1 0 0,-3 0 0,-7 2 0,0 5 0,-7-2 0,0 9 0,-10 0 0,6 9 0,-10 5 0,0 7 0,0 5 0,0 2 0,0 0 0,2 0 0,5 0 0,-5 0 0,8 2 0,-3 3 0,0 2 0,9 0 0,-2-5 0,2 3 0,-2 2 0,5-3 0,-5-8 0,5-6 0,2-1 0,0-3 0,0-7 0,0 0 0,0 0 0,7-12 0,2-7 0,0-6 0,1-1 0,4-4 0,-5-1 0,0 1 0,0 0 0,5-1 0,-7 6 0,-2-3 0,-3 2 0,-9 3 0,-2 2 0,0 0 0,-1 0 0,-6 7 0,2 0 0,-5 9 0,-2 5 0,0 14 0,-2 5 0,-5 2 0,2 7 0,-6 0 0,-1 0 0,0 2 0,8-7 0,-6 8 0,3-3 0,0 0 0,0 7 0,7-7 0,0 0 0,0 2 0,3-9 0,1 2 0,6-6 0,1-1 0,3-7 0,7-2 0,0-4 0,0-3 0,0-3 0,0-4 0,-2-4 0,-3-10 0,-2-3 0,3-4 0,-6 5 0,1-5 0,-3 5 0,-4 2 0,-3-7 0,-2 0 0,0 2 0,0 3 0,-7 2 0,-2-3 0,-3-1 0,-4-3 0,-3 2 0,-2 10 0,0 4 0,0 3 0,0-5 0,0 7 0,0 2 0,7 3 0,3 4 0,-1 5 0,0 7 0,8-2 0,-3 2 0,4 2 0,3 3 0,0 2 0,0 0 0,10-3 0,6-1 0,7-6 0,5-1 0,10 4 0,-3-7 0,4-3 0,3-1 0,7-3 0,3-3 0,1-1 0,6-3 0,-1-10 0,0 3 0,-2-7 0,3-7 0,-6 3 0,3-8 0,0 0 0,-2 1 0,4-1 0,-6-4 0,-1 4 0,0 3 0,-9 2 0,-9 4 0,-3-1 0,-4-3 0,-5 0 0,-7 7 0,-7 0 0,2 0 0,-2 0 0,0 9 0,-16 5 0,-3 14 0,1 7 0,-8 7 0,5 5 0,-5 2 0,-2-3 0,0 8 0,0 2 0,0 5 0,0 2 0,3 7 0,1 0 0,6-3 0,1-1 0,-4 4 0,7 0 0,3-3 0,1-1 0,3-3 0,0-3 0,3-4 0,4-7 0,-3 0 0,10-4 0,3-8 0,1-4 0,3-5 0,0-7 0,3-3 0,4-4 0,-3-7 0,10-11 0,3-8 0,1-7 0,3 10 0,3-14 0,1 2 0,3 2 0,0-14 0,-9 12 0,-5-2 0,-7 0 0,2-8 0,-2-4 0,-2-4 0,-3-3 0,-2 0 0,0 2 0,-2 7 0,-5 12 0,2 10 0,-9 11 0,0 2 0,3 5 0,-8 7 0,5 14 0,-12 7 0,-4 14 0,-3 7 0,-4 5 0,-3 4 0,1 3 0,1 4 0,3 3 0,0-1 0,-4 6 0,1-3 0,3 2 0,3-4 0,-6-1 0,3-1 0,-2-6 0,7 6 0,2-3 0,2-3 0,-2-1 0,5-13 0,-5-1 0,4-3 0,3 0 0,3-7 0,4-7 0,4-10 0,8 1 0,-5-10 0,5-6 0,-5-13 0,4-1 0,3-3 0,7-7 0,0 4 0,-2 1 0,-3 0 0,5-5 0,0 7 0,-2 2 0,-3 3 0,1 2 0,1 2 0,1 3 0,-7 2 0,2 9 0,-7-2 0,4 5 0,-4 2 0,0 0 0,-9 9 0,4 5 0,-2 5 0,0 2 0,0 0 0,-4 0 0,1 0 0,3 0 0,3 0 0,-6 0 0,6 0 0,1 0 0,1-7 0,4-3 0,-2-1 0,3-6 0,-6-1 0,3-3 0,3 0 0,1 0 0,1-10 0,-3-4 0,-2-4 0,3-3 0,1-7 0,3-3 0,0-1 0,0-3 0,0-7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49.93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57 33 12287,'-15'11'0,"3"-2"0,1-2 0,7 1 0,-3-3 0,-1 6 0,8-2 0,0 2 0,2-7 0,9 1 0,4-3 0,5-2 0,-2 0 0,4 0 0,-2 0 0,2 0 0,-4 0 0,5 0 0,-1-2 0,0-3 0,5-4 0,-3-8 0,1 1 0,4 0 0,-5-8 0,0-2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50.23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82 0 12287,'-9'0'0,"0"2"0,6 4 0,-3 5 0,-1 3 0,3 3 0,-1-1 0,1 0 0,-3 2 0,1 4 0,3 6 0,1 2 0,-4 3 0,1 0 0,1-2 0,3-4 0,1 2 0,0-7 0,0-2 0,0-2 0,0-1 0,0-1 0,0-9 0,0-7 0,7-7 0,2-24 0,7-4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51.04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606 0 12287,'-9'2'0,"4"4"0,3 5 0,0 3 0,-3 3 0,1 1 0,-5 2 0,2 2 0,-4 7 0,3-2 0,-1 4 0,-3 0 0,-3-4 0,-1 2 0,-3-5 0,-1-1 0,-1 1 0,-8 3 0,3-5 0,-1 0 0,0 2 0,-1-12 0,-4 5 0,1-5 0,3-3 0,-1 4 0,6-7 0,-1-3 0,0-1 0,3-2 0,4 0 0,1 0 0,1-2 0,3-3 0,3-6 0,1-4 0,3 4 0,5 1 0,0-3 0,0-2 0,2-1 0,3 0 0,4 1 0,8 4 0,-1 6 0,0-3 0,1 3 0,-1 1 0,0 2 0,-3 2 0,2 0 0,3 2 0,0 4 0,0-3 0,0 8 0,2 2 0,2 2 0,7 1 0,-3 0 0,1-1 0,0-4 0,1 3 0,2-5 0,-1 2 0,-1 0 0,-3-7 0,4 1 0,-3-3 0,-3-2 0,-1-2 0,-5-1 0,-1-5 0,0-1 0,1-2 0,-1-5 0,-1 0 0,-5-1 0,3-1 0,-7-2 0,-3-2 0,-1 2 0,-2-3 0,0 1 0,0 0 0,0-2 0,-2 6 0,-3-4 0,-6 4 0,-4 2 0,-1-2 0,-2-2 0,-2 0 0,-2 5 0,-5 1 0,5 6 0,0 1 0,-2 0 0,4 1 0,-5 6 0,1 0 0,4 0 0,0 6 0,0 1 0,0 2 0,6 4 0,-2-4 0,6 2 0,1 2 0,-5 1 0,5 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51.91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 17 12287,'0'-9'0,"0"2"0,0 8 0,0 5 0,0-2 0,0 6 0,0 1 0,0 6 0,0-1 0,0 2 0,0 2 0,0 4 0,0 1 0,1 3 0,3 6 0,1 4 0,-1 6 0,3 9 0,1 5 0,-1 2 0,0 2 0,0 5 0,-3-9 0,2 0 0,-3-3 0,-1 1 0,-2 1 0,0 1 0,0 4 0,0-6 0,0-1 0,0-6 0,0-6 0,0 1 0,0-10 0,0-5 0,0-3 0,0-4 0,0-6 0,2-1 0,3-4 0,-3-4 0,5-7 0,-7-7 0,0-6 0,0-5 0,0-4 0,0-7 0,2 1 0,4-2 0,3-3 0,7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52.88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82 65 12287,'-7'-17'0,"5"1"0,-5-1 0,0 8 0,3 4 0,-5 10 0,2 6 0,-4 4 0,5 1 0,3 2 0,1 4 0,-4-2 0,1 7 0,1 3 0,2 0 0,2-2 0,2-3 0,2 1 0,1-1 0,8-5 0,-2 0 0,2-5 0,-2-4 0,3-8 0,-3 3 0,4-5 0,1-1 0,0-1 0,1-3 0,-1-3 0,0-2 0,1-4 0,-1-7 0,0-2 0,1 2 0,-3 2 0,-1 2 0,-2-1 0,2 1 0,-4-6 0,0 0 0,-2 2 0,-3 2 0,3 2 0,-1-1 0,-3 1 0,4 0 0,-1-1 0,-1 8 0,-5 2 0,0 7 0,0 2 0,0 3 0,-5 4 0,-1 8 0,1-1 0,5 0 0,0 1 0,0-1 0,0 0 0,0 1 0,0-1 0,0 0 0,0 1 0,0-1 0,0 1 0,0-1 0,0 0 0,0 1 0,0-1 0,0 2 0,0 2 0,0 2 0,0-2 0,0 0 0,2 0 0,1 2 0,3-2 0,-1 3 0,-5 1 0,0 0 0,0-1 0,2 6 0,2-3 0,1 1 0,-1 0 0,-2 1 0,-2 4 0,0 3 0,0 3 0,0-3 0,0 3 0,0-4 0,0-1 0,0 5 0,0 0 0,0-3 0,0-6 0,0 2 0,0-6 0,0 1 0,0-4 0,-6-4 0,1-2 0,-1-1 0,-1-4 0,3 1 0,-6-6 0,-1-1 0,-6-5 0,1 0 0,0 0 0,-1 0 0,6-7 0,2-4 0,0-3 0,0-3 0,0 1 0,-4-2 0,4-4 0,2-5 0,-4-6 0,4-5 0,-1-4 0,1 0 0,2-5 0,5 5 0,0 0 0,0 4 0,1 4 0,5 1 0,5 0 0,3 0 0,5 6 0,1 2 0,1-1 0,-1 1 0,4 3 0,0-4 0,-1 1 0,1 0 0,3 3 0,-5-4 0,-2 3 0,-2 3 0,6-6 0,1 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5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49 17 12287,'0'-9'0,"0"2"0,0 9 0,-2 3 0,-3 6 0,3 4 0,-3 3 0,3 4 0,2 5 0,-6 4 0,1 1 0,1 1 0,2 0 0,2 0 0,0-1 0,0 1 0,0 0 0,0-8 0,-1-3 0,-5-4 0,4-1 0,-5-10 0,7-7 0,6-7 0,1-10 0,0 1 0,0-1 0,4-4 0,-3-3 0,1-1 0,3-5 0,-3 5 0,2 0 0,0-1 0,-2 1 0,6 5 0,-6-2 0,0 4 0,4 7 0,-6 2 0,2 1 0,-3 3 0,3 7 0,-2 3 0,0 4 0,-3 10 0,1 1 0,-1 1 0,0 1 0,-1-4 0,3 2 0,-3 2 0,-1 0 0,0-6 0,2 1 0,1-1 0,0 0 0,-5 1 0,2-8 0,4-4 0,-3-5 0,8-5 0,-5 1 0,3-7 0,0-1 0,0-3 0,-4-3 0,5-2 0,-1-2 0,0 2 0,0 2 0,4 2 0,-4-1 0,-2 1 0,6 1 0,-2 3 0,3 1 0,2 2 0,1-2 0,-1 5 0,1 4 0,-1 4 0,-2 4 0,-3 5 0,2-2 0,-6 3 0,1 5 0,-1 3 0,4 3 0,-4-3 0,0 2 0,1-2 0,3 4 0,-4-2 0,0-1 0,0 3 0,-1-11 0,-6 3 0,0-1 0,7-1 0,-3-5 0,5-5 0,-2-8 0,6-12 0,-4-10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57.32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 33 12287,'-9'-9'0,"9"-4"0,11 8 0,3 1 0,3 3 0,-1 1 0,0 0 0,1 0 0,-1 0 0,8 1 0,1 3 0,2 3 0,1 2 0,-1 4 0,6 7 0,-1 4 0,1 1 0,0 4 0,0 8 0,1 3 0,4 1 0,-1 5 0,4 8 0,-1 5 0,-3-1 0,1 0 0,-3-5 0,-5 3 0,1 2 0,-7 10 0,-2 10 0,-4 7 0,-2 8 0,-1-4 0,-4-2 0,-6-5 0,-3-6 0,-2 10 0,-2-6 0,-3 0 0,-6-2 0,-5-5 0,-4-1 0,-4-6 0,-2-2 0,-1-8 0,-6-2 0,1-4 0,-1-7 0,-2 4 0,-1-5 0,-2 0 0,2-4 0,3-5 0,4-4 0,1-3 0,-1-3 0,6-3 0,1-9 0,4-5 0,1-5 0,-4-1 0,-1-1 0,2-5 0,7-10 0,4-10 0,2-3 0,3-4 0,2 4 0,2-18 0,0 5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58.36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49 12287,'0'-11'0,"0"1"0,0 4 0,0-5 0,0 8 0,0-5 0,0 8 0,0 2 0,0 4 0,0 4 0,2 5 0,2 3 0,1 2 0,-1 2 0,3 5 0,-2-3 0,-1 1 0,-2 4 0,3 2 0,1 2 0,-1 0 0,3 0 0,-7-1 0,5-1 0,-4-4 0,-2-5 0,1 2 0,3-2 0,2-2 0,-1-8 0,-5-1 0,2-7 0,3 1 0,-3-10 0,5-4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5:58.76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459 17 12287,'0'-9'0,"0"2"0,-2 7 0,-3 0 0,1 0 0,-5 2 0,0 1 0,0 3 0,0 6 0,-4-1 0,2 4 0,-2 1 0,-1 2 0,-2 4 0,-1 5 0,1 4 0,-2 4 0,-2 3 0,-2 6 0,2 3 0,-4 2 0,2-2 0,1-1 0,-3-3 0,4-6 0,-6 1 0,3-5 0,3-6 0,7 2 0,2-7 0,-2-2 0,6-2 0,0-2 0,7-8 0,2-8 0,3-9 0,4 1 0,8-13 0,-1 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00.59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475 75 12287,'-9'0'0,"2"0"0,7-7 0,0 5 0,-2-5 0,-4 7 0,4 0 0,-5 0 0,7 0 0,0 0 0,0-7 0,0 5 0,0-5 0,0 7 0,0 0 0,-7 0 0,3 0 0,-7 0 0,-1 0 0,3 0 0,-2 0 0,-2 0 0,-2 2 0,-1 1 0,0 3 0,-1-3 0,1 5 0,0-1 0,-1 0 0,1 0 0,-1 4 0,1-3 0,0-1 0,-1 0 0,1 6 0,0-2 0,-1 1 0,1-1 0,0 4 0,-1-2 0,3 5 0,3 4 0,-2-1 0,6-4 0,-1-1 0,1 1 0,0-1 0,3 0 0,-1 1 0,1-1 0,2-5 0,2 0 0,0 2 0,2-6 0,4-2 0,-3-3 0,8-2 0,2 0 0,1-5 0,1-3 0,-2 1 0,-2 0 0,-2-6 0,3 2 0,-2-3 0,-3-3 0,4 6 0,-4 0 0,2-1 0,0-3 0,2-1 0,-4 1 0,1 4 0,-7-3 0,7 5 0,-1 0 0,-5 0 0,3 3 0,-1 4 0,1-3 0,-3 3 0,11 9 0,-8 4 0,-1 4 0,5 1 0,0 0 0,2 3 0,0 2 0,-6-1 0,6 8 0,2 1 0,2 2 0,1 7 0,0 2 0,1 0 0,-1 0 0,0 4 0,1-6 0,-1-2 0,1-1 0,-7-8 0,1-2 0,0-1 0,-2-4 0,6-2 0,-4-1 0,3-1 0,-3-7 0,0-4 0,0-3 0,5-2 0,1-5 0,-3-2 0,-3-3 0,-5-2 0,1-3 0,0-1 0,0-1 0,1 1 0,-1-2 0,-3-2 0,1-4 0,-1-1 0,-1-10 0,1-8 0,1-5 0,-1-1 0,-2-7 0,0-2 0,1-2 0,3 0 0,5 12 0,-6 1 0,1 5 0,1 6 0,-5 9 0,3 5 0,-1 4 0,1 1 0,-3 6 0,4 1 0,-5 6 0,-8 4 0,-2 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05.8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72 1 12287,'-21'0'0,"0"0"0,7 0 0,0 0 0,12 2 0,2 3 0,12 2 0,9 0 0,7-7 0,7 0 0,4 0 0,13 0 0,4 0 0,4 0 0,3 0 0,10 0 0,-8 0 0,7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07.96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 17 12287,'9'-7'0,"-2"5"0,-7-5 0,0 9 0,0 3 0,0 6 0,2-2 0,1 2 0,3 2 0,-1 1 0,-5 3 0,0-1 0,6 0 0,-1 1 0,-1-1 0,0 0 0,-1 1 0,3-1 0,-3 1 0,-1-1 0,-2 0 0,0 1 0,0-1 0,0 0 0,0 1 0,0-1 0,0 0 0,0 1 0,0-1 0,0 1 0,0-1 0,0 0 0,0 1 0,0-1 0,0 0 0,0 1 0,0-1 0,0 0 0,0 1 0,0-1 0,0 1 0,0-7 0,0 1 0,0 2 0,0 2 0,6 1 0,-1 0 0,0 1 0,-5-1 0,0 0 0,0 1 0,0-1 0,0 1 0,0-1 0,0 0 0,0 1 0,0-1 0,0 0 0,0-5 0,0 0 0,0 2 0,0 1 0,0 8 0,0 0 0,0-2 0,0-2 0,0-1 0,0-1 0,0 0 0,0 1 0,0-1 0,0 0 0,0 1 0,-5-1 0,0 1 0,1-1 0,2 0 0,2 1 0,0-1 0,-2 0 0,-3 1 0,3-1 0,-3 0 0,1 1 0,-2-1 0,5-5 0,-5 0 0,4 2 0,2 1 0,0-3 0,0 0 0,0 2 0,0-4 0,0 2 0,0 1 0,0-2 0,0 0 0,0 1 0,0 6 0,0-6 0,0 0 0,0-6 0,0 6 0,2-2 0,2 4 0,1-2 0,1-6 0,-6 6 0,0 0 0,0 5 0,0 1 0,0-6 0,0-1 0,0 3 0,0 2 0,0 1 0,0 0 0,0 1 0,0-1 0,0 1 0,0-1 0,0 0 0,0-5 0,2 0 0,3 2 0,-3-4 0,3 2 0,-3-8 0,-2 5 0,0-23 0,0-7 0,0-7 0,0-3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10.04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279 49 12287,'0'-9'0,"0"2"0,0 7 0,-2-2 0,-3-3 0,1 3 0,-7-4 0,6 5 0,-4-1 0,0-2 0,-1-1 0,5-1 0,-6 6 0,-2 0 0,-1 0 0,-3 0 0,1 2 0,0 4 0,5-5 0,0 7 0,-2-3 0,-1 1 0,-3 6 0,1-3 0,0 0 0,5 1 0,2-5 0,1 6 0,3-2 0,5 2 0,0 0 0,0 5 0,2-7 0,3-3 0,-1-4 0,7-2 0,1 0 0,3 0 0,1-2 0,1-4 0,-3 3 0,-1-6 0,-2-1 0,2 1 0,-4 4 0,2-6 0,1-2 0,-4 6 0,4-2 0,-6 3 0,-1 5 0,-5-7 0,0 8 0,2 0 0,3 0 0,-3 2 0,6 2 0,-1 1 0,-5 8 0,5-4 0,0 0 0,-5 6 0,5-4 0,1 3 0,-7 3 0,5-1 0,-4 0 0,3 1 0,1-1 0,-3 0 0,4 1 0,-1-1 0,-2 0 0,3 1 0,-2-1 0,1-1 0,1-4 0,-5 3 0,5-3 0,0 4 0,-3 1 0,7 0 0,-7 1 0,3-3 0,0-3 0,-3 2 0,7-8 0,-6 1 0,6-6 0,-6 0 0,6 0 0,-5-7 0,5-4 0,-8-4 0,5 1 0,-1 3 0,-5-4 0,3 4 0,-3-3 0,-2-3 0,0 1 0,0 0 0,0-1 0,0-1 0,0-2 0,0-2 0,0 0 0,0 6 0,0 0 0,0-1 0,0 1 0,0 0 0,2-1 0,3 1 0,-3-1 0,4 1 0,-5 0 0,-1-1 0,0 1 0,0 5 0,0 0 0,0 8 0,8-5 0,1 8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21.957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65 470 12287,'0'-9'0,"0"1"0,0 8 0,0 0 0,-7 0 0,5 2 0,-5 2 0,2 3 0,-1 2 0,1 4 0,3 7 0,-2 4 0,-1 1 0,-2-3 0,3 5 0,-2 2 0,3 2 0,1-4 0,2 1 0,0 1 0,0 2 0,2-4 0,1-2 0,5 1 0,1-1 0,-4-5 0,4 2 0,0-4 0,1-1 0,0-3 0,5-1 0,-2-4 0,-2-2 0,0-1 0,5-6 0,0-2 0,1-4 0,-1-3 0,0-7 0,1 0 0,-1-1 0,0-5 0,1 1 0,-1-1 0,1-2 0,-3 6 0,-1-4 0,-2 4 0,1 2 0,-4-1 0,-1 3 0,-2 1 0,1 2 0,-1 6 0,-5-6 0,0 7 0,-1-1 0,-5 10 0,4 4 0,-5 6 0,2-3 0,-1-1 0,1 6 0,5 5 0,0-1 0,0 3 0,0-4 0,1 5 0,3 1 0,2-1 0,4-3 0,-2 4 0,1-3 0,2-1 0,5-6 0,0-6 0,1-7 0,-1-6 0,-1-7 0,-3-6 0,-1-2 0,2-4 0,0-2 0,0-5 0,-3 4 0,3 1 0,2-3 0,-1 3 0,-1 1 0,-2-1 0,-6 2 0,4 6 0,1 0 0,-1-1 0,-4 1 0,6-1 0,-7 8 0,5 4 0,-4 10 0,-3-1 0,3 7 0,-1 2 0,2 1 0,-5-3 0,7 0 0,-1 2 0,4 1 0,3 1 0,3-2 0,-1-4 0,0-2 0,3 4 0,1-6 0,3-1 0,3-2 0,-4-2 0,3 0 0,0 0 0,1 0 0,-4-8 0,5-2 0,0-7 0,-1-5 0,5 4 0,-6-5 0,2-1 0,1-3 0,-8 1 0,3-1 0,-1-2 0,0-2 0,0-2 0,-6 0 0,0 1 0,1-1 0,-3-2 0,-1-1 0,-4-2 0,-2 2 0,4 1 0,-5 2 0,-1 2 0,3 4 0,-7 2 0,5 5 0,-3-2 0,3 2 0,-4 2 0,3 1 0,-3 1 0,-2 0 0,0 6 0,-2 9 0,-1 8 0,-3 2 0,2 4 0,1-4 0,-1 2 0,-1 1 0,1 3 0,2 1 0,2 1 0,0 1 0,0 4 0,-2-4 0,-1 6 0,-3-3 0,3 1 0,1 7 0,2-1 0,0 2 0,0 3 0,0 0 0,0-2 0,0-2 0,0-2 0,-6 0 0,1 4 0,1-3 0,3-7 0,1 3 0,0-2 0,0-2 0,0-2 0,0 4 0,0 0 0,0-2 0,0-2 0,0-2 0,0 1 0,0-6 0,0-1 0,0 1 0,1 0 0,5 0 0,-4-7 0,12 1 0,-3-10 0,-4 1 0,1-5 0,-3 0 0,1 0 0,1 0 0,-4-4 0,5 4 0,1 2 0,-4-4 0,4 4 0,0-1 0,1 1 0,-5-4 0,6 4 0,0-2 0,-2-4 0,4 4 0,-6 0 0,0 0 0,0 0 0,4 3 0,-3-3 0,-1 0 0,0 0 0,6 5 0,-4-10 0,5 14 0,-3 0 0,-2 5 0,-5 8 0,2-2 0,-3 2 0,-1 1 0,0 2 0,1 1 0,3-1 0,1 1 0,-3-1 0,1 0 0,6 1 0,-5-1 0,-1-1 0,2-5 0,-3 0 0,7-7 0,2 3 0,-4-1 0,2-5 0,1 0 0,3-2 0,1-1 0,1-5 0,-1-1 0,-5-2 0,0-3 0,2 1 0,1 2 0,1 0 0,-3-5 0,-1 0 0,2-1 0,0 1 0,-1-1 0,-1 1 0,2 0 0,-4-1 0,0 1 0,0 1 0,0 5 0,-5-5 0,2 4 0,3-3 0,-8 4 0,7 5 0,-8 10 0,-2-1 0,-2 7 0,-1 2 0,-1 1 0,6 3 0,0-1 0,0 0 0,0 1 0,0-1 0,0 0 0,0 1 0,0-6 0,0 0 0,0 1 0,0 3 0,6-4 0,-1 0 0,1 0 0,1-2 0,-3 3 0,7-6 0,1-2 0,3 3 0,1-2 0,1 1 0,-1-8 0,0-4 0,1-3 0,-1-5 0,-1 1 0,-5 2 0,5 2 0,-4-4 0,3 2 0,3 1 0,-1-7 0,1 1 0,-1-1 0,-2 1 0,-3 0 0,2 5 0,-6 0 0,2-2 0,-3-1 0,3-3 0,-2 1 0,1 1 0,-5 3 0,3 1 0,-1 0 0,-5-6 0,0 7 0,0-1 0,0-2 0,-2 0 0,-3 2 0,1-1 0,-7 6 0,6 1 0,-6 5 0,-2 0 0,6 1 0,0 3 0,1 3 0,1 2 0,-1-3 0,6 5 0,0 0 0,0 5 0,0 0 0,0 1 0,2-3 0,4-3 0,3 2 0,7-8 0,0-1 0,6-2 0,0-2 0,-2 0 0,0-2 0,0-3 0,2-4 0,-2-2 0,-2 0 0,4 0 0,0-6 0,-2 3 0,-2 3 0,-2-4 0,1 6 0,-1-2 0,0 1 0,-1 4 0,-4-5 0,-4 9 0,-7 2 0,-7 2 0,-2 9 0,-2 2 0,0 1 0,0 5 0,-5 1 0,-1 1 0,1-1 0,5-1 0,0-3 0,-2 0 0,4 1 0,0-1 0,2 0 0,1-5 0,6 0 0,0 2 0,8 0 0,3-1 0,3-1 0,2-7 0,1 1 0,-1-3 0,1-2 0,-1 0 0,2 0 0,4 0 0,-4 0 0,4 0 0,-2 0 0,0 0 0,2 0 0,0-5 0,-6-3 0,0-1 0,2 0 0,2-3 0,2 1 0,-2-2 0,-2 0 0,-3 0 0,-2 4 0,-2 2 0,-8 0 0,3 1 0,1-3 0,-2-7 0,1 0 0,-6-1 0,-2 8 0,-3 4 0,1 3 0,-7 2 0,7 2 0,-1 3 0,1 4 0,-1 0 0,3 6 0,-3-4 0,3 3 0,0 3 0,-2-1 0,-1 0 0,1 1 0,2-1 0,2 0 0,0 1 0,8-1 0,3 1 0,-2-8 0,2-2 0,1-2 0,3 1 0,1-1 0,1-5 0,-1 0 0,0 0 0,1-2 0,-1-3 0,0-6 0,1 4 0,-1-8 0,1 6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23.708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165 1 12287,'-10'0'0,"3"0"0,7 2 0,-2 3 0,-3 6 0,3 9 0,-5 2 0,1 0 0,1 1 0,-1 3 0,6 7 0,0-1 0,0 1 0,-5 2 0,0 1 0,1 4 0,2 2 0,0 1 0,-1 7 0,-3 0 0,3 5 0,-5-10 0,3 3 0,-1-8 0,-1-9 0,5 0 0,-3-10 0,1-2 0,-1-7 0,3 3 0,-5-15 0,7 0 0,-2-9 0,-4-6 0,5-7 0,-5-1 0,4-3 0,2-3 0,0-2 0,-2-1 0,-1-3 0,-3-3 0,1 3 0,5-3 0,0 2 0,0-2 0,0 3 0,0-3 0,0 3 0,0 3 0,2 1 0,3 3 0,4 5 0,0-1 0,6 6 0,-4-4 0,3 4 0,3 2 0,-3-1 0,-1 1 0,-2 1 0,2 4 0,1-1 0,3 6 0,-3 1 0,-3-3 0,4 7 0,-5-5 0,5 4 0,-4 4 0,0 2 0,0 3 0,-2 2 0,5 2 0,-5 5 0,1 1 0,-1-1 0,-6 1 0,3-1 0,-1 0 0,-5 1 0,0-1 0,0 0 0,0-5 0,0 0 0,-2 0 0,-3-2 0,1 4 0,-7-6 0,-1 2 0,-3-3 0,-1 3 0,-1-2 0,1-1 0,0-5 0,-1 5 0,1-4 0,0 3 0,6-5 0,5-5 0,5-4 0,5-8 0,5 1 0,6-1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24.317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50 1 12287,'-16'0'0,"-1"0"0,8 7 0,2-5 0,7 7 0,0-4 0,2-3 0,1 5 0,3 1 0,7-7 0,-3 5 0,5-4 0,1 0 0,2 1 0,2 3 0,2-3 0,2 5 0,-4-3 0,4 0 0,1 3 0,-3-1 0,5 4 0,0-4 0,-1 0 0,3-3 0,-5 5 0,-1-2 0,1-3 0,5-2 0,-4-2 0,3 0 0,-1 0 0,-7 0 0,2 0 0,-4 0 0,-2 0 0,-5-6 0,0 1 0,-5 0 0,4 5 0,-6 0 0,-4 0 0,-9 1 0,0 5 0,-6-3 0,4 8 0,-1 2 0,1 2 0,-4-4 0,4-1 0,-3 3 0,-3 2 0,1 1 0,0 0 0,-1 1 0,1-1 0,0 1 0,-1-1 0,1-2 0,0-3 0,-1 4 0,1-4 0,-2 3 0,-4 3 0,4-1 0,-4 0 0,4 1 0,1-1 0,1 1 0,0-1 0,-1 0 0,1 1 0,-1-1 0,1 0 0,0 1 0,1-1 0,2 0 0,3 1 0,0-1 0,0 1 0,-5-8 0,13-2 0,0-9 0,10-3 0,3-6 0,7-4 0,-2-16 0,8-3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24.746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66 0 12287,'-16'0'0,"7"2"0,3 4 0,5-5 0,-1 12 0,-4-7 0,5 6 0,-5-1 0,4 4 0,2 1 0,0 2 0,0 4 0,0-2 0,0 7 0,0 3 0,0 0 0,0 3 0,0 0 0,0 1 0,0 5 0,0-5 0,0 4 0,0-3 0,0-2 0,-5-6 0,-1 0 0,3 0 0,1-1 0,2-2 0,0-8 0,0 0 0,0-7 0,0 6 0,0-22 0,0-4 0,7-4 0,2-8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26.520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230 473 12287,'0'-9'0,"0"2"0,-2 1 0,-4 1 0,3-1 0,-8 8 0,-2 4 0,4-3 0,-2 8 0,-2 2 0,-1 1 0,-3 3 0,1-1 0,1 2 0,5 4 0,-5-4 0,4 6 0,-2-2 0,2 0 0,-1 1 0,4-3 0,1 2 0,0-2 0,1-2 0,6-1 0,0-1 0,0 0 0,0-5 0,2 0 0,4 2 0,3-6 0,7-1 0,1-5 0,-1-2 0,0-5 0,1-5 0,-1-3 0,6-3 0,0 1 0,-2 0 0,-2-1 0,-2 3 0,1 1 0,-1 2 0,0-2 0,-5 1 0,0-1 0,2 2 0,-6 7 0,0-3 0,-7 7 0,0 7 0,0 4 0,0 4 0,2 1 0,2 0 0,1 1 0,-1-1 0,3 1 0,0-1 0,1 0 0,-1 1 0,6-1 0,-2 0 0,3 1 0,-3-8 0,0-4 0,2-3 0,1-2 0,3 0 0,-1 0 0,0 0 0,1-7 0,-1-4 0,0-4 0,1-1 0,-1 0 0,1-1 0,-1 1 0,0 0 0,1-1 0,-1 1 0,0-1 0,1 1 0,-1 0 0,0 7 0,-5 1 0,0 8 0,-7 2 0,1 4 0,-3 5 0,-2 3 0,6 2 0,-1 1 0,1-1 0,1 1 0,-4-1 0,8 0 0,2 1 0,0-1 0,0-1 0,-4-3 0,-2-1 0,6-7 0,-2 1 0,-2-3 0,2-2 0,1-2 0,3-3 0,1-4 0,1-8 0,-1 1 0,0 0 0,2-6 0,2 0 0,2 2 0,-2 2 0,0-4 0,0 0 0,2 2 0,-2 2 0,-2 7 0,-1 2 0,-1 0 0,0 0 0,1 5 0,-1-1 0,0 3 0,1 4 0,-1 3 0,0 4 0,1 8 0,-1-3 0,1-3 0,-1 4 0,0-6 0,1 2 0,-1 0 0,8-8 0,1 3 0,2-3 0,1 3 0,-3-4 0,4 3 0,-3-5 0,-3-5 0,5 1 0,-5-7 0,1-2 0,-1-1 0,1-3 0,-6 1 0,0 0 0,-3-1 0,-4 1 0,0-2 0,-6-4 0,-3-2 0,-4-3 0,-3 5 0,-4 9 0,-8 4 0,1 2 0,0 3 0,-1 3 0,-1 1 0,-2 1 0,-2 5 0,0-2 0,4 6 0,-2 3 0,-2 2 0,1 1 0,4 0 0,3 1 0,3-1 0,-2 1 0,6-1 0,0 0 0,-1 1 0,3-1 0,7 0 0,3 1 0,4-3 0,8-1 0,-1-4 0,0-2 0,1-1 0,1-6 0,2 0 0,2 0 0,1-6 0,-1-1 0,4-4 0,-1-7 0,6 2 0,-6-8 0,3 0 0,-1-3 0,-5 2 0,3-3 0,-1-1 0,-4-2 0,3 0 0,-3 2 0,-3 2 0,-4-2 0,-4 0 0,2 0 0,-4 2 0,0-3 0,-5 5 0,3-2 0,-3-1 0,-2 3 0,0-4 0,-2 5 0,-1 1 0,-3-1 0,-1 2 0,2 6 0,1 7 0,-7 3 0,7 6 0,-3 6 0,0 5 0,5 5 0,-5 4 0,1 4 0,1 1 0,-1 4 0,6 9 0,0 6 0,0 3 0,0 2 0,0 2 0,0 0 0,0-2 0,8 2 0,3-11 0,3-2 0,2-3 0,1-1 0,-1-12 0,1-2 0,-1-2 0,0-3 0,2-4 0,2-6 0,2-3 0,0-2 0,-6 0 0,1 0 0,-1-14 0,1-5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27.28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17 50 12287,'0'-9'0,"0"1"0,0 1 0,0 3 0,0-7 0,0 8 0,0-4 0,0 7 0,0 7 0,0 4 0,0 3 0,0 4 0,0 2 0,0 2 0,5 7 0,1-1 0,-3 4 0,-1 7 0,-2-3 0,0 8 0,0 1 0,-2 2 0,-1 1 0,-3-3 0,3-1 0,1-15 0,0 7 0,-2-14 0,-1-2 0,1-2 0,2-2 0,2 1 0,0-8 0,0-2 0,2-9 0,2-3 0,1-6 0,1-4 0,-6-1 0,0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27.604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111 50 12287,'-22'5'0,"0"0"0,2 1 0,2 1 0,7-5 0,0 3 0,8-1 0,-1 0 0,8 1 0,5 1 0,7-6 0,2 0 0,4 0 0,4 0 0,6 0 0,1 0 0,0 0 0,9-2 0,5-2 0,6-3 0,-1-2 0,5 3 0,-1-5 0,0 1 0,1 0 0,-4 1 0,-8 6 0,-3-3 0,-2 3 0,2-1 0,-8 0 0,-5-1 0,-3 1 0,1 2 0,-5 2 0,-2 0 0,-9 0 0,-4 2 0,-9 2 0,-3 1 0,-4 6 0,-8-3 0,1-1 0,0 0 0,-1 6 0,1-4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28.23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277 1 12287,'-15'1'0,"4"5"0,4-2 0,5 5 0,-3-2 0,3 6 0,-4-2 0,5 3 0,1 2 0,0 1 0,0 1 0,0 2 0,0 2 0,-2 7 0,-2-2 0,-1 2 0,1-2 0,0 10 0,1-4 0,-4 1 0,-3 1 0,7 5 0,-4 3 0,1 5 0,1 1 0,-1-2 0,4-2 0,-1-3 0,-3-2 0,1-3 0,5-10 0,0-5 0,0-4 0,-2-4 0,-3-3 0,3-5 0,-4-12 0,4-3 0,1-9 0,-3-4 0,-1-5 0,-1-4 0,6-4 0,0-3 0,0-5 0,0-1 0,0-3 0,0-2 0,0 3 0,0-3 0,0 7 0,0-1 0,0-1 0,0 9 0,0 3 0,0 8 0,0 6 0,0 2 0,0-1 0,2 1 0,3 0 0,-1 1 0,7 2 0,2 2 0,1 8 0,3-5 0,-1 3 0,0 0 0,1-1 0,-1 6 0,0 0 0,1 0 0,-1 6 0,0 1 0,1 0 0,-1 0 0,1 6 0,-1-2 0,0 4 0,-5-6 0,-2-2 0,-1 0 0,2-3 0,-4 7 0,-2-2 0,-10 3 0,-5-1 0,-3-7 0,-3 3 0,1-1 0,0-1 0,-3 2 0,-1-3 0,-3 2 0,-3-3 0,-1 4 0,-6-1 0,1-2 0,-1-3 0,6 5 0,1-1 0,2-1 0,4-2 0,2-2 0,2 0 0,7-2 0,3-4 0,19-3 0,5-7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08.1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588 232 12287,'0'-21'0,"0"0"0,0 0 0,0 0 0,0 7 0,0 0 0,0-3 0,0 6 0,0-3 0,0 7 0,0-7 0,0 9 0,-9-4 0,-5 9 0,-5 0 0,-2 0 0,0 9 0,-2 5 0,-3 5 0,-2 2 0,-9 0 0,2 2 0,-2 3 0,2 2 0,-3 7 0,8-7 0,0 0 0,-1 2 0,-4-7 0,7 8 0,3-3 0,1 0 0,10-3 0,3-8 0,1-3 0,6 2 0,1 3 0,3 2 0,0 0 0,10 0 0,4 0 0,7 0 0,7 0 0,-3 0 0,8 0 0,-3 0 0,-4 0 0,4 0 0,-2 0 0,-2 0 0,-3 0 0,-4 0 0,-5 0 0,-7 0 0,-5 0 0,-2 0 0,-2-10 0,-5-1 0,-7-3 0,-5 0 0,-2 0 0,-2-10 0,-3-1 0,-2-3 0,0-3 0,7 6 0,0-6 0,0-1 0,0-1 0,0-4 0,0 2 0,7 2 0,0-2 0,10-5 0,4 17 0,14-5 0,4 5 0,3 2 0,0 7 0,0 0 0,3 0 0,4 2 0,-3-7 0,10 8 0,3-3 0,1 0 0,6 0 0,1-7 0,6 0 0,1 0 0,1-3 0,4-1 0,-4-6 0,-3-1 0,-4 4 0,-10-7 0,-4 0 0,-3 2 0,-2-7 0,-7 5 0,0-2 0,0 2 0,0-5 0,0 5 0,-9-4 0,-5-3 0,-5 9 0,1 3 0,4 9 0,-5 9 0,5 5 0,-2 5 0,-1 2 0,3 0 0,10 0 0,-6 0 0,3 0 0,0 0 0,0 2 0,10 3 0,1-1 0,3-6 0,7 2 0,-4-7 0,-1 2 0,0-2 0,8-4 0,-3-10 0,2 0 0,-2 0 0,2 0 0,-6-3 0,1-4 0,6-7 0,-6-4 0,3-1 0,0 0 0,-2-2 0,4 5 0,-9-12 0,-2 7 0,-3 7 0,3-5 0,-3 5 0,-7-4 0,-4-3 0,2 0 0,-7 0 0,-2 0 0,-3 7 0,-2 0 0,-2 2 0,-5-2 0,-7 7 0,2 5 0,-2 4 0,0 5 0,2 7 0,-6-2 0,4 2 0,-5 2 0,-2 3 0,0 2 0,0 0 0,0-3 0,0-4 0,0 10 0,0-6 0,0 6 0,7-6 0,3 10 0,1-4 0,3-10 0,7 0 0,3-10 0,1 1 0,3-10 0,10-4 0,-3-7 0,4 2 0,3-3 0,7-1 0,0-3 0,-2 0 0,-3 0 0,5-7 0,2 0 0,1 2 0,-1 3 0,5-5 0,-7-3 0,0 1 0,2 0 0,-6-8 0,4 3 0,-3-4 0,3-3 0,-4-7 0,4 0 0,-5 2 0,-2 3 0,-7 9 0,0 0 0,0 0 0,-2 2 0,4 3 0,-9 9 0,0 0 0,-9 9 0,-5 5 0,2 5 0,-7 4 0,1 3 0,-1 2 0,5 7 0,-7-5 0,0 3 0,2 4 0,-4 3 0,7 4 0,-1 3 0,1 2 0,-5 2 0,7-2 0,0 7 0,-2 5 0,6 2 0,-4 0 0,5 0 0,2 0 0,0 0 0,0 0 0,0-3 0,0-4 0,7 5 0,2-7 0,1-1 0,-1-4 0,7 3 0,-2-3 0,3-3 0,-3-1 0,4-3 0,-4 0 0,3 0 0,-3 0 0,4-7 0,-4-3 0,5 1 0,2 0 0,0-8 0,0 3 0,0-4 0,0-3 0,2 0 0,3-3 0,2-1 0,-2-3 0,4-10 0,0 3 0,1-4 0,-1-3 0,5 0 0,-7 0 0,0-3 0,2-4 0,-6 5 0,4-5 0,-5 5 0,-2 2 0,0-7 0,-2 0 0,-3 0 0,-2-3 0,-2 8 0,2-5 0,-5 5 0,0 2 0,-6 0 0,4 0 0,-5 0 0,-2 7 0,0 0 0,0 9 0,-9-2 0,-5 14 0,-3 5 0,3 9 0,5 0 0,0 0 0,4 0 0,-7 2 0,1 3 0,-1 2 0,7 7 0,-4-5 0,2 0 0,0 1 0,0 4 0,7-5 0,0 0 0,0 1 0,0 4 0,0-7 0,2-3 0,5-1 0,-2-10 0,9-3 0,2-1 0,-4-3 0,2-7 0,2 0 0,3 0 0,2-3 0,0-4 0,2-7 0,5-4 0,-2-3 0,7-3 0,-1-1 0,1-3 0,0 0 0,4 4 0,-4-1 0,-3-3 0,7 0 0,-4 7 0,2 0 0,0 0 0,-7 2 0,5 3 0,-3 4 0,-4 3 0,-3 2 0,-2 7 0,0 0 0,0 0 0,0 0 0,0 0 0,-2 2 0,-5 5 0,4-2 0,-6 9 0,2 2 0,0 3 0,0 2 0,5 0 0,-5 0 0,-5 0 0,-9 0 0,0 0 0,0 0 0,-2-3 0,-5-1 0,-7-3 0,-5 0 0,-2 4 0,0-1 0,0-3 0,-9-7 0,-5 4 0,-7-1 0,-7-6 0,4-1 0,-6-3 0,0 0 0,-12-10 0,-12-1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28.59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64 131 12287,'-17'0'0,"1"0"0,5 0 0,0 0 0,8 0 0,-3 0 0,12 0 0,4 0 0,0-2 0,0-1 0,3-3 0,2 2 0,3 3 0,2 1 0,2 0 0,-2 0 0,5-6 0,1 1 0,1-1 0,0-1 0,-1 5 0,1-5 0,-3 1 0,-1 1 0,-5-6 0,4 6 0,-4 1 0,-1 2 0,-6 0 0,0-1 0,1-3 0,-5-1 0,-1 2 0,-4 3 0,5-13 0,2 6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28.83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82 17 12287,'-11'-5'0,"0"-1"0,-2 3 0,6 1 0,-2 2 0,4 0 0,3 7 0,-5 4 0,-1 4 0,6 1 0,-3 0 0,3 2 0,2 4 0,0-2 0,0 8 0,0 1 0,0 2 0,0 1 0,0 1 0,0-2 0,0-4 0,0 2 0,0-5 0,0 0 0,0-1 0,0-1 0,0-6 0,2 1 0,3-1 0,-1-7 0,7-3 0,2-5 0,1-1 0,3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29.12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50 1 12287,'-17'0'0,"8"0"0,-5 0 0,12 0 0,-5 0 0,7 7 0,0-5 0,0 7 0,0-4 0,0-3 0,0 13 0,0-12 0,0 8 0,0 2 0,0 1 0,0 3 0,0-1 0,0 8 0,0-4 0,0 7 0,0 2 0,0 2 0,0 2 0,0 0 0,0-1 0,0 1 0,0 0 0,0-1 0,0-4 0,0-3 0,0-1 0,0 3 0,0-5 0,0 0 0,0-6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29.433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31 66 12287,'-16'0'0,"7"0"0,3 1 0,12 3 0,5 1 0,9 1 0,3-6 0,3 0 0,1 0 0,6 0 0,0 0 0,-1 0 0,1 0 0,7-7 0,2 5 0,7-13 0,0 13-323,7-12 323,-5 12 0,13-12 0,-20 12 0,10-6 0,-12 1 0,0 5 0,-2-5 0,-7 7 0,-8 0 0,-1 0 0,-15 0 0,5 0 0,-12 0 0,5 0 323,-7 0-323,0 0 0,0 7 0,-7-5 0,2 13 0,-12-4 0,5 3 0,-12 3 0,-7 6 0,-4 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30.204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361 165 12287,'0'-11'0,"0"0"0,1 5 0,5-5 0,-4 6 0,3-6 0,-1 2 0,-1-4 0,3 2 0,-1 6 0,-5-6 0,-7 0 0,-4-5 0,-3 5 0,-3 2 0,1 1 0,-1 5 0,7 1 0,-1 4 0,-2 1 0,-2 3 0,-1 7 0,0-3 0,-1 5 0,1 1 0,-6 3 0,0 1 0,2 1 0,2-1 0,2 4 0,-1-2 0,3-2 0,3-2 0,-4 4 0,6 0 0,0-2 0,4-2 0,-3-2 0,3 0 0,1 1 0,3-1 0,1-5 0,1-2 0,5-2 0,3-1 0,7-6 0,1-2 0,-1-3 0,0-6 0,1-4 0,-1-1 0,0-1 0,1 1 0,-1 0 0,1-1 0,-1 1 0,0 0 0,1-1 0,-1 1 0,-1 0 0,-3-1 0,-1 1 0,-5 5 0,5 2 0,-1 0 0,0 0 0,-1 5 0,-4-1 0,-1 3 0,5 4 0,-2 3 0,-1 4 0,-5 8 0,5-1 0,-4 6 0,5-1 0,-2-1 0,1-1 0,5 2 0,-4 3 0,0 0 0,1-1 0,2 6 0,-2-1 0,-1 1 0,0-2 0,6 4 0,-4-6 0,2 1 0,0-4 0,-6 0 0,4-4 0,-1-4 0,4-1 0,-2-4 0,4-5 0,-3-8 0,-2-5 0,-3-7 0,3-1 0,0 1 0,3-2 0,-4-2 0,-1-2 0,0 2 0,1-6 0,-5-1 0,4-4 0,3-1 0,-5-1 0,4 0 0,0 0 0,0 1 0,-3 1 0,3 3 0,-2 7 0,-3 3 0,3 1 0,-2 1 0,-1-1 0,3 7 0,1-1 0,1-2 0,-6 6 0,12-8 0,-6 6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30.52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34 17 12287,'-17'-9'0,"8"1"0,2 8 0,9 0 0,3 0 0,4 0 0,8 0 0,-1 0 0,0 0 0,8 0 0,-6 0 0,6 0 0,-8 0 0,8 0 0,-6 0 0,6 0 0,-8 0 0,0 0 0,1 0 0,-1 0 0,0 0 0,1 0 0,-8 0 0,5 0 0,-12 0 0,13 0 0,-13 0 0,5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30.76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81 17 12287,'-17'2'0,"1"1"0,-1 3 0,1-3 0,7 6 0,4 2 0,5-3 0,3-1 0,4-2 0,3 1 0,0 1 0,7-3 0,-1 1 0,1 1 0,6-6 0,3 0 0,-1 0 0,-1 0 0,7 0 0,-11-8 0,18-1 0,-13 0 0,8-5 0,0 5 0,-1-8 0,8 1 0,2-1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31.156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148 1 12287,'-9'0'0,"2"0"0,0 0 0,5 0 0,-6 0 0,7 0 0,-5 0 0,4 0 0,-5 0 0,7 0 0,0 0 0,0 7 0,-2 2 0,-3 8 0,3-1 0,-5 0 0,7 1 0,0-1 0,-6 2 0,1 4 0,1 3 0,2 1 0,-5 5 0,5-6 0,-5 13 0,7 1 0,-7 6 0,5-10 0,-5 10 0,7-7 0,0 8 0,0-12 0,0 6 0,-6-9 0,1-4 0,-1-3 0,6-8 0,0 1 0,0-1 0,0-7 0,0 6 0,0-13 0,0 5 0,0-7 0,0 0 0,-7 0 0,-2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39.054"/>
    </inkml:context>
    <inkml:brush xml:id="br0">
      <inkml:brushProperty name="width" value="0.17143" units="cm"/>
      <inkml:brushProperty name="height" value="0.17143" units="cm"/>
      <inkml:brushProperty name="color" value="#DA0C07"/>
      <inkml:brushProperty name="inkEffects" value="lava"/>
      <inkml:brushProperty name="anchorX" value="-3.15744E6"/>
      <inkml:brushProperty name="anchorY" value="-2.30797E6"/>
      <inkml:brushProperty name="scaleFactor" value="0.5"/>
    </inkml:brush>
  </inkml:definitions>
  <inkml:trace contextRef="#ctx0" brushRef="#br0">99 498 12287,'-9'0'0,"0"-2"0,3-3 0,4 3 0,-12-5 0,5 7 0,0 0 0,0 7 0,5 4 0,-1 4 0,1 1 0,2 2 0,0 4 0,-1 5 0,-3 4 0,1 2 0,5 5 0,0 0 0,0-1 0,0-1 0,0 0 0,0 2 0,0-1 0,0-8 0,2-4 0,3-1 0,6-4 0,-2-2 0,0-1 0,0-1 0,0 0 0,2-7 0,6-3 0,-1-4 0,-7-2 0,6 0 0,-5-2 0,5-4 0,1-5 0,1-3 0,-1-2 0,0-1 0,1-5 0,-1 1 0,1-1 0,-1-2 0,-2 4 0,-1-5 0,-4 1 0,-1 4 0,2 2 0,-4 1 0,-2 1 0,-3 0 0,-1 7 0,0 3 0,0 12 0,0 5 0,0 3 0,-1 8 0,-3 2 0,-2-1 0,3 1 0,1 5 0,2-4 0,0 3 0,0-1 0,0-7 0,2 9 0,1-7 0,5-2 0,1-2 0,4-2 0,1 1 0,2-8 0,1-4 0,-1-3 0,-1-4 0,-3-3 0,-1-6 0,2-4 0,2-8 0,1 3 0,2-6 0,0 1 0,2-1 0,-3-3 0,-1 0 0,-3 2 0,0-4 0,3 6 0,-2-1 0,-3 4 0,2 4 0,-6 4 0,1 1 0,-1 2 0,0 5 0,-1-4 0,-5 8 0,5 2 0,-2 9 0,-1 11 0,3 2 0,-3-2 0,6-2 0,-5 4 0,7-1 0,2-1 0,1-1 0,3-3 0,-1 0 0,0 1 0,6-3 0,2-3 0,-1-4 0,3-1 0,-1-1 0,-3 1 0,4-8 0,-3-2 0,-3-1 0,4-10 0,-1 1 0,1-8 0,0-3 0,3-3 0,-3-6 0,1-3 0,4-3 0,0 0 0,0 0 0,-1 4 0,-7 0 0,5-1 0,-1-1 0,-1 2 0,0 1 0,-4 2 0,-2-5 0,-4 0 0,-3 2 0,4-4 0,-6 2 0,2 1 0,0 3 0,-2 3 0,2 2 0,-4 3 0,-2 3 0,1 3 0,-3 1 0,-1 3 0,4 5 0,-1 0 0,1 0 0,-6 4 0,0 7 0,0 9 0,-2 6 0,-2 3 0,-1 4 0,-3-2 0,5 7 0,-3 2 0,3 2 0,-1 2 0,0-1 0,-1 1 0,1 0 0,3 0 0,-5 5 0,1 0 0,-1 0 0,1 2 0,-3 4 0,1 3 0,0 2 0,-4-2 0,4-1 0,-1-3 0,-1-1 0,0-5 0,4 1 0,-4-13 0,1 1 0,5-4 0,1-4 0,4-11 0,3-7 0,6-9 0,-2 0 0,2-2 0,0-2 0,0-1 0,0-3 0,-2 1 0,4 0 0,-2-1 0,1 1 0,3-1 0,1 3 0,1 3 0,-1 6 0,0 3 0,1 2 0,-1 0 0,0 0 0,1 0 0,-1 7 0,2 2 0,2 2 0,2 0 0,0 0 0,0 5 0,0 1 0,-2-3 0,-2-3 0,4 4 0,-1-6 0,-1 2 0,0-2 0,0-2 0,2-3 0,-2-3 0,4-1 0,-2 0 0,0 0 0,-1-1 0,1-5 0,-2-5 0,4-3 0,-2-3 0,-2 1 0,0-2 0,0-2 0,1-4 0,-1-1 0,-1 3 0,-3-4 0,0 1 0,1 1 0,-1 1 0,0 1 0,1-2 0,-6 6 0,-2-4 0,0 4 0,-2 2 0,0-1 0,-3 1 0,-2 0 0,-2-1 0,-2 8 0,-3 4 0,1 10 0,-5 6 0,0 4 0,2 1 0,-1 0 0,3 1 0,3-1 0,-3 0 0,3 6 0,-4 2 0,4-1 0,2 1 0,0 3 0,0-5 0,0 0 0,2 0 0,2 0 0,3-2 0,2-2 0,2-7 0,6 0 0,-1 0 0,0-2 0,1-4 0,-1 2 0,0-1 0,1-3 0,-1-1 0,2-4 0,2-1 0,2-4 0,-2-3 0,6 0 0,-1-7 0,0 1 0,-1-1 0,-2-1 0,0-2 0,-2-2 0,0-1 0,0 3 0,2-2 0,-2 2 0,-2 2 0,-2 1 0,0 1 0,-1 0 0,-4-1 0,3 6 0,-3 2 0,4 2 0,-4 2 0,-2 6 0,-2 5 0,4 3 0,-5 7 0,-1 1 0,2-1 0,-3 6 0,5 2 0,0-1 0,0 1 0,-3 5 0,3-4 0,-2 3 0,-3-3 0,-1-1 0,1-4 0,1-2 0,1-7 0,-6 0 0,2-8 0,3 3 0,-1-13 0,7-8 0,0-7 0,-2-3 0,5 3 0,-3-5 0,4-1 0,1 1 0,0 2 0,1-1 0,-1 1 0,0 5 0,1 0 0,-1 5 0,1 4 0,-1-1 0,0 4 0,1 3 0,-1 3 0,0 2 0,1 0 0,-1 0 0,0 0 0,-5 7 0,0 4 0,0 4 0,0 1 0,0 2 0,0 2 0,-2 2 0,6 2 0,-6-4 0,2 2 0,-2-1 0,0 1 0,0 0 0,-6 0 0,5-8 0,-1-3 0,-3 2 0,5-6 0,0 1 0,0-1 0,-4-2 0,6-5 0,2-2 0,0-3 0,-1-6 0,-1-3 0,0-5 0,6-2 0,-1-7 0,8-3 0,1-1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58.61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33 946 12287,'-15'-7'0,"5"-4"0,4-4 0,4-1 0,2-6 0,2-1 0,4-1 0,4 0 0,5-5 0,3 2 0,0-4 0,-1-2 0,3 1 0,-9-1 0,3 0 0,3 0 0,-1-1 0,0-4 0,-1-4 0,-4 0 0,3-7 0,-5 4 0,0-6 0,-3-2 0,-4 13 0,-2-2 0,0 11 0,0 9 0,0-1 0,0 1 0,-2 7 0,-2 12 0,-1 6 0,-2 8 0,3 11 0,-3 5 0,-2 4 0,5 4 0,-3 3 0,1 6 0,1 3 0,-1 2 0,6 0 0,0 2 0,0 4 0,-5-5 0,-1 5 0,3-4 0,1-2 0,2 0 0,0-2 0,2-5 0,3-9 0,-1 0 0,7-10 0,0-1 0,-2-6 0,5-10 0,-3-1 0,4-3 0,1-2 0,2-13 0,2-5 0,4-5 0,1-6 0,1-2 0,3-2 0,-4 0 0,-1 0 0,-2 6 0,-6 2 0,1 1 0,-1 4 0,-5 2 0,-2 2 0,-2-1 0,0 8 0,-1 4 0,-4 3 0,5 9 0,-7 4 0,0 4 0,0 1 0,0 0 0,0 2 0,0 2 0,0 2 0,0 0 0,0-6 0,0 1 0,0-1 0,7 1 0,4-1 0,4 0 0,3-1 0,2-2 0,2-4 0,-2-2 0,3-2 0,1-6 0,0-3 0,-1-2 0,6-6 0,-3 1 0,1-6 0,0-4 0,1 1 0,3-6 0,-2 3 0,-2 3 0,-7 1 0,2 3 0,-4 0 0,-2-1 0,-1 1 0,-4 0 0,-6-1 0,-3 6 0,-2 0 0,0-1 0,-2 4 0,-3 3 0,-6 3 0,-4 2 0,-1 0 0,0 0 0,1 2 0,2 2 0,2 3 0,-1 2 0,3-4 0,-1 6 0,1 2 0,0 2 0,6 1 0,-3 2 0,4 2 0,2 2 0,0 5 0,0-3 0,0 1 0,0 4 0,0-3 0,2-1 0,4-1 0,5-4 0,-2-2 0,2-3 0,1-3 0,3-1 0,-4-7 0,0 1 0,1-3 0,3-2 0,1-5 0,2-4 0,2-4 0,2-5 0,6-8 0,-5 3 0,1-1 0,-1 0 0,5-5 0,-5 4 0,3-2 0,3-1 0,2 3 0,2-4 0,-1 3 0,1 3 0,0-5 0,-1 7 0,-1 2 0,-3 7 0,1-3 0,-7 6 0,-1-2 0,3 0 0,-6 8 0,4-3 0,-4 4 0,-7 2 0,0 0 0,-7 2 0,1 4 0,-10 1 0,-4 6 0,-2-4 0,0-2 0,0 4 0,-6-4 0,1 0 0,0 1 0,-1-1 0,-1-3 0,-2 1 0,-2-1 0,1 3 0,4-2 0,-1-1 0,-4-2 0,4 3 0,-4 3 0,4-1 0,2 0 0,5 4 0,0-4 0,-2 1 0,-1-1 0,3 6 0,2-3 0,1 5 0,3 1 0,5 1 0,0-1 0,0 0 0,0 1 0,0-1 0,0 1 0,0-1 0,7-2 0,4-1 0,4-2 0,1 2 0,0-4 0,2 0 0,4 0 0,6 0 0,2-5 0,3 1 0,0-5 0,0-5 0,5-4 0,2-8 0,0 1 0,0 0 0,3-3 0,-3-1 0,0-1 0,0 1 0,-1-4 0,-7 2 0,1 2 0,0 2 0,-2-4 0,-2 0 0,-4 2 0,-1 2 0,-4 7 0,-7 2 0,-4 0 0,-2 0 0,-2 5 0,-6-3 0,-5 7 0,-5 0 0,-3 0 0,3 2 0,0 3 0,-2 4 0,-1 1 0,-3 4 0,3-3 0,1 4 0,2 1 0,6 2 0,-4 2 0,1 2 0,5-2 0,1-2 0,2 0 0,0 4 0,2-4 0,3 4 0,6-4 0,4-9 0,1-3 0,0-4 0,6-2 0,0-2 0,-2-4 0,-2-5 0,-2-3 0,1-2 0,-3-1 0,-3 1 0,2-1 0,-8 1 0,-1 0 0,-2-1 0,-2 1 0,0 0 0,-2-1 0,-3 1 0,1 0 0,-7-1 0,-2 1 0,-1-1 0,3 1 0,0 2 0,0 1 0,2 2 0,-4 5 0,8-4 0,-1 4 0,6-5 0,2 6 0,4-4 0,5 1 0,9 3 0,3 3 0,3-2 0,3-1 0,2 0 0,1 5 0,1 0 0,0 0 0,0 0 0,-1 0 0,1 0 0,0 0 0,-2 5 0,-2 2 0,-4 2 0,-1 4 0,-2-4 0,-6 2 0,-2 2 0,-3 1 0,-3 3 0,-8-1 0,0 0 0,0 1 0,-8-1 0,-3 2 0,-3 2 0,-2 2 0,5 0 0,0-6 0,-2 1 0,-2-1 0,1-5 0,1-2 0,2-2 0,8-1 0,-3-8 0,12-2 0,5-3 0,3-2 0,8-7 0,2-6 0,-1 2 0,1 2 0,5 1 0,-2 1 0,2 1 0,-1 4 0,2-1 0,-4 6 0,1 1 0,0-2 0,-7 5 0,2-4 0,-4 4 0,-1 2 0,-6 0 0,0 0 0,1 0 0,-4 8 0,-3 3 0,-3 3 0,-2 3 0,0-1 0,0 0 0,0 1 0,0-1 0,0 0 0,0 1 0,0-1 0,0 0 0,0 1 0,0-1 0,0-5 0,2-2 0,3-2 0,4-1 0,8-8 0,-1-3 0,6-3 0,1-4 0,1 1 0,0-2 0,3-7 0,-5-2 0,0 2 0,1 2 0,-5 2 0,6-3 0,-2 1 0,0 2 0,-2-4 0,-8 9 0,-1-2 0,2 2 0,-6 2 0,-1 4 0,-4 3 0,-2-3 0,0 10 0,-8 4 0,-1 7 0,0 1 0,2-6 0,5 0 0,-2 1 0,-1 3 0,0 1 0,5 1 0,0-1 0,0 0 0,0-5 0,1-2 0,5-1 0,3-3 0,7-5 0,1 0 0,1 0 0,2-2 0,2-3 0,-2-6 0,3-4 0,1 1 0,1-1 0,4-1 0,1 3 0,-1-9 0,-4 6 0,-1 5 0,3-3 0,-5 3 0,-2-4 0,-2-1 0,-2 5 0,1 2 0,-1 0 0,0 0 0,-6 5 0,4-3 0,-12 8 0,3 5 0,-3 5 0,-2 3 0,0 3 0,-2-1 0,-1 0 0,-3 1 0,1 1 0,5 2 0,0 2 0,0-2 0,0-2 0,0-2 0,0 1 0,0-1 0,0 0 0,2-6 0,3-5 0,6-3 0,4-4 0,1-3 0,0-6 0,1-4 0,4-1 0,1-1 0,-2 1 0,-2 0 0,6-1 0,2-1 0,1-2 0,0-2 0,-5 0 0,5 6 0,0 0 0,-1-1 0,3 6 0,-7 2 0,-2 2 0,-2 3 0,-2 3 0,1 1 0,-6 1 0,-2 5 0,-2 5 0,-2 3 0,-5 3 0,0-1 0,0 0 0,0 1 0,-1-1 0,-3 1 0,-1-1 0,-8 0 0,2 1 0,-5-1 0,-6 0 0,2 1 0,-6-1 0,1 0 0,-1 1 0,-1-6 0,-4-2 0,2-2 0,2-3 0,7-2 0,-2-2 0,4-2 0,1-4 0,8-5 0,4-10 0,3-5 0,2-7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08.4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42 106 12287,'-11'-10'0,"-6"6"0,10-10 0,3-3 0,1 6 0,3-3 0,3 9 0,1-4 0,3-1 0,3 8 0,-3-5 0,7 5 0,-5 2 0,10 9 0,-8 3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59.95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47 948 12287,'-16'0'0,"0"0"0,7-2 0,3-3 0,12-4 0,5-10 0,3-1 0,2-1 0,6-3 0,2 4 0,0-4 0,-1-1 0,1-2 0,-4-6 0,2 0 0,-2 0 0,3-7 0,-1-3 0,0-4 0,2-3 0,-6 1 0,4-2 0,-4-1 0,-2-3 0,0 1 0,1 6 0,-3 5 0,-3 5 0,-4 10 0,-5 6 0,4 4 0,-6 9 0,0 4 0,-8 10 0,-10 6 0,-2 5 0,-2 6 0,-5 9 0,4 9 0,-1 2 0,0 3 0,-3 10 0,5 5 0,2 2 0,2-2 0,4 3 0,3-6 0,5-3 0,4-5 0,2-10 0,0-1 0,2-4 0,4-1 0,3-7 0,9-5 0,2-4 0,2-6 0,0 1 0,-6-6 0,2-3 0,4-1 0,1-2 0,7-2 0,-1-5 0,5-9 0,-1-1 0,5-6 0,-3-1 0,-3-3 0,1-4 0,0-2 0,-2 1 0,-4-1 0,-3-7 0,-8-6 0,2-5 0,4-3 0,-9-6 0,3 4 0,-1 1 0,-1 4 0,-5 7 0,-1 17 0,-3 5 0,0 4 0,-1 4 0,-9 3 0,1 3 0,-7 10 0,-2 4 0,-1 5 0,-3 9 0,1 1 0,2 9 0,1-3 0,2 6 0,-2 5 0,6 4 0,0 7 0,1-2 0,1-3 0,-3 3 0,5-5 0,-3-1 0,3-2 0,1-7 0,2-4 0,0-5 0,0 1 0,2-8 0,1 2 0,3-5 0,7-4 0,-3 2 0,5-4 0,1-7 0,1-1 0,-1-5 0,0-1 0,1-6 0,-1 2 0,1-1 0,4-3 0,1-1 0,-2-1 0,-2 1 0,-1 1 0,-1 3 0,0 1 0,-5 5 0,0-5 0,-7 8 0,3 3 0,-7 11 0,0 3 0,0 3 0,0-1 0,0 0 0,0 1 0,0-1 0,0 0 0,0 1 0,0-6 0,2-2 0,2 0 0,1 0 0,2-5 0,-1 1 0,5-3 0,3-2 0,3 0 0,-1 0 0,6-2 0,0-2 0,-2-3 0,-2-2 0,-2-2 0,1-3 0,-1 1 0,0 2 0,1 0 0,-1-7 0,0-2 0,1-2 0,-1-2 0,0 4 0,1-3 0,-1-3 0,-1 6 0,-3-2 0,-2 4 0,-3 2 0,4 0 0,-6-1 0,6 6 0,-5 0 0,-1 10 0,-5 1 0,-2 5 0,-1 8 0,-5-2 0,-1 1 0,6 5 0,-3 3 0,2 3 0,-1 3 0,3-4 0,-3 5 0,1 0 0,-1-1 0,3-1 0,-4-5 0,5 2 0,1-2 0,1-2 0,5-2 0,5 1 0,-2-6 0,2-2 0,1-2 0,3-1 0,1-6 0,1 0 0,-6 0 0,-2-2 0,-2-4 0,-3-5 0,5 4 0,-7-15 0,5 4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7:00.16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235 17 12287,'-47'-9'0,"4"3"0,8 5 0,8 1 0,0 0 0,1 0 0,8 0 0,7 0 0,11 7 0,4 2 0,10 0 0,15 4 0,4-8 0,11-1 0,8-2 0,14-2 0,10 0 0,4 0 0,2 0 0,-2-6 0,-4 1 0,-3-15 0,-8 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7:07.39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361 115 12287,'-9'-2'0,"3"-4"0,5 3 0,1-8 0,0 5 0,0-5 0,0-1 0,-2-1 0,-2 0 0,-1 2 0,-1 6 0,4-4 0,-3 2 0,1 1 0,-7 6 0,-1 0 0,3 0 0,-2 2 0,0 3 0,2 6 0,-6 4 0,4 1 0,-2 2 0,3 4 0,-5-2 0,4 6 0,-3-1 0,-3 1 0,1-1 0,-1 4 0,3-3 0,3-3 0,-4 4 0,5-3 0,-3 0 0,2-1 0,-2 5 0,8-5 0,1 3 0,2 3 0,-3 2 0,-1 0 0,3-2 0,1-2 0,7 0 0,3 6 0,1-2 0,3-4 0,3 2 0,1-7 0,1-2 0,-1-2 0,2-1 0,2-3 0,4-1 0,1-2 0,-3-8 0,4 3 0,-1-4 0,1-2 0,-5 0 0,7-2 0,1-4 0,2-4 0,0-7 0,-2-3 0,-4-3 0,-1-3 0,5 4 0,-4-5 0,3 0 0,-1 1 0,-7-3 0,2 7 0,-4 2 0,-2 2 0,-1 2 0,-3-1 0,-1 1 0,-7 0 0,1-1 0,-3 6 0,-2 1 0,-2 6 0,-3-2 0,-6 5 0,2 1 0,-2 1 0,-2 3 0,-1 2 0,-3 6 0,3-1 0,1 2 0,2-2 0,0 3 0,-5-1 0,1 5 0,5 4 0,-5 0 0,6-6 0,-2 1 0,0-1 0,7 0 0,-3 3 0,2 1 0,-1 1 0,1 1 0,5-5 0,0-1 0,2 6 0,3 0 0,4-2 0,8-10 0,-1-4 0,0-4 0,1-2 0,-1 0 0,0 0 0,1-11 0,-1-4 0,0-1 0,1-4 0,5-2 0,-1 0 0,-1-3 0,-1-1 0,-5 1 0,-1 5 0,-2-2 0,2 2 0,-4 2 0,0 2 0,0 1 0,0 4 0,-5-3 0,1 3 0,4 3 0,-7 1 0,3 9 0,-8 3 0,-3 6 0,1-2 0,5 2 0,-2 0 0,-3-2 0,3 6 0,-4-4 0,4 3 0,2 3 0,0-1 0,0 0 0,0 1 0,0-1 0,6 2 0,1 2 0,2 2 0,2 0 0,6-8 0,-1-3 0,0-3 0,1-8 0,-1 0 0,0 0 0,1-8 0,-1-3 0,2-5 0,4-6 0,-2 2 0,6-7 0,-3 0 0,-3 1 0,4-3 0,-2 6 0,-2-1 0,-2 0 0,-2 2 0,1 6 0,-3 0 0,-3-1 0,2 1 0,-8 0 0,1-1 0,-6 8 0,-2 4 0,-4 10 0,3 2 0,-6 6 0,1-2 0,5 2 0,1 1 0,2 3 0,0-1 0,0 0 0,0 1 0,0-1 0,0 1 0,0-1 0,0 2 0,0 2 0,2 2 0,3-2 0,-1-2 0,7-2 0,0 1 0,5-3 0,0-3 0,-5-3 0,0-10 0,0-4 0,-2-5 0,6 0 0,-4-3 0,3-4 0,3 0 0,-1-6 0,0 0 0,1 1 0,-1-1 0,0-3 0,1 5 0,-1 2 0,0 2 0,-5 1 0,-2 1 0,1 1 0,-1 5 0,-4-3 0,4 6 0,-2-3 0,-1 7 0,-6-4 0,0 14 0,0 4 0,0 3 0,0 3 0,0-1 0,0 0 0,0 1 0,0 1 0,0 2 0,2 4 0,3 1 0,-3 0 0,5 5 0,-1-5 0,-1-1 0,6-3 0,-4-4 0,2-1 0,-3-1 0,5-4 0,2-6 0,-4-3 0,2-4 0,-1-3 0,0-6 0,4-4 0,-3-1 0,4-15 0,1-4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7:09.39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197 221 12287,'0'-9'0,"-1"1"0,-5 8 0,2 0 0,-6 0 0,4 0 0,-5 0 0,2 2 0,-4 2 0,2 1 0,1 8 0,-7-2 0,1 3 0,5 3 0,0-3 0,0-1 0,2-2 0,-4 0 0,6 5 0,-2 1 0,5-1 0,-1 0 0,3 1 0,2-1 0,0-5 0,0 0 0,0 2 0,0 1 0,7 2 0,2 1 0,2-3 0,0-3 0,0 4 0,5-6 0,1 0 0,-1-4 0,-5 3 0,0-3 0,2-1 0,1-2 0,3-2 0,-1 0 0,0-2 0,1-4 0,-1 3 0,0-8 0,1-2 0,-1-1 0,-5-8 0,0 0 0,2 2 0,1 2 0,3 0 0,-1-2 0,0-2 0,1 2 0,-1-4 0,0 2 0,1 0 0,-1-1 0,-5 5 0,-2-6 0,0 2 0,0 0 0,-5-1 0,3 3 0,-1-2 0,-1 2 0,1 2 0,-6 1 0,0 1 0,0 0 0,0 5 0,0 0 0,0 0 0,-2 4 0,-4 7 0,5 1 0,-7 10 0,3 2 0,-1 2 0,-1 1 0,3 0 0,-1 1 0,1-1 0,-3 0 0,2 1 0,-1 1 0,-1 4 0,5-2 0,-3 5 0,3-1 0,2-4 0,-6 4 0,1-3 0,1 1 0,2 2 0,2-4 0,0 5 0,0 1 0,0-1 0,0 1 0,0 3 0,0-4 0,0-1 0,0-8 0,0-5 0,0 2 0,0-4 0,0 2 0,2-8 0,4 3 0,-4-6 0,3-6 0,2-3 0,1-5 0,-1 1 0,0 2 0,4 0 0,-4-3 0,2 1 0,4 2 0,-4 0 0,2-5 0,2-1 0,1 1 0,3 0 0,-6 7 0,-2 1 0,-2 1 0,6 5 0,-2-3 0,-2 3 0,0 4 0,-2 3 0,-2-1 0,-5 7 0,2 2 0,4 1 0,-4 2 0,3 1 0,-1 1 0,1 4 0,-3-4 0,3 4 0,-1-4 0,1-2 0,-3 1 0,6-1 0,-1 0 0,-4-1 0,8-2 0,2-2 0,-4-8 0,2 3 0,2-4 0,1-10 0,3-1 0,-3-2 0,-3 0 0,4-5 0,-4-6 0,3 2 0,3 2 0,-1-4 0,0 0 0,-1 2 0,-4 2 0,3 2 0,-5-1 0,2 3 0,0 3 0,-7-4 0,3 6 0,0 0 0,-5 0 0,4 4 0,-5 3 0,-1-5 0,-1 12 0,-3 2 0,-1 2 0,1 4 0,2-4 0,2 2 0,0 2 0,0 1 0,0 3 0,0-1 0,0 1 0,0-1 0,2 0 0,2 1 0,1-1 0,-1 0 0,3 1 0,0-1 0,2 0 0,-3-6 0,5-5 0,0-3 0,5-4 0,0-3 0,-5-5 0,0-6 0,2 0 0,1-1 0,3 1 0,-1-2 0,0-2 0,1-2 0,-3 0 0,-1 6 0,-2-1 0,2 1 0,-1 0 0,1-1 0,-2 3 0,2 3 0,-4-2 0,2 8 0,-8-1 0,5 8 0,-8 4 0,0 3 0,0 7 0,0 0 0,0 3 0,0 1 0,0 1 0,0-1 0,0 4 0,0 0 0,0 1 0,0 4 0,0 8 0,0 1 0,0-2 0,0-1 0,-2-3 0,-2 1 0,-1 0 0,1 0 0,2-6 0,1 0 0,-3 0 0,-2-1 0,-1 3 0,4-5 0,-5-1 0,-1 1 0,4 3 0,-4-3 0,0-1 0,-1 1 0,1-2 0,-3-6 0,3 1 0,1-1 0,-4 0 0,1 1 0,-4-8 0,-1-4 0,5-5 0,2-5 0,1-6 0,5-4 0,-4-3 0,1-2 0,2-4 0,3-1 0,1 0 0,0-3 0,1 5 0,5-1 0,-2 6 0,6-6 0,3 2 0,2 1 0,7-1 0,-1 5 0,-1 1 0,-1 0 0,2-3 0,1-1 0,0-1 0,2 1 0,-4 1 0,5 3 0,1 0 0,-1-1 0,-5 3 0,2 1 0,-2 4 0,2 2 0,-4-4 0,4 5 0,-4 3 0,-2 1 0,1 9 0,-1 2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42.44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 1 12287,'0'0'0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43.40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83 66 12287,'-10'0'0,"3"0"0,7 0 0,0 2 0,0 3 0,2-1 0,2 9 0,1 3 0,-1 4 0,-2 9 0,-2 0 0,0 6 0,0 3 0,0 7 0,0-1 0,0 5 0,0 6 0,0-4 0,0 5 0,0-3 0,0-4 0,0 7 0,0-10 0,0-1 0,0 2 0,-6-5 0,-1 0 0,0-4 0,-1-7 0,3-5 0,5-10 0,-2 0 0,-3 1 0,3-8 0,-6-4 0,8-10 0,0-6 0,-5-9 0,0-4 0,1 1 0,2-1 0,0-5 0,-1 2 0,-3-4 0,3-2 0,1 0 0,2-1 0,0-3 0,0-1 0,0-7 0,0 1 0,0-3 0,0-2 0,2 1 0,1 3 0,4 1 0,3-1 0,0 5 0,7 2 0,-3 3 0,-3 2 0,4 2 0,-4 2 0,3 4 0,3 1 0,-1 2 0,0 8 0,1 1 0,-1 2 0,-5 2 0,0-4 0,2 4 0,1 2 0,-3 2 0,0 5 0,2 0 0,1 0 0,3 0 0,-3 1 0,-1 3 0,-4 3 0,-2 2 0,4 2 0,-5 6 0,-1-1 0,2 0 0,-5 6 0,4 0 0,-5 0 0,-1 2 0,0-4 0,0 5 0,0 0 0,0 1 0,-1-4 0,-3 3 0,-3-1 0,-2-4 0,3-2 0,-5-2 0,-1 1 0,-3-1 0,-1-1 0,-1-3 0,1-1 0,-6-7 0,0 1 0,2-3 0,2-2 0,4-2 0,3-3 0,3-4 0,8-9 0,0-2 0,0-2 0,0-7 0,0 3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43.83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17 33 12287,'-9'0'0,"2"0"0,9 0 0,3 0 0,6 0 0,4 0 0,1 0 0,0 0 0,1-5 0,-1-1 0,1 3 0,-1 1 0,0 2 0,1 0 0,-1 0 0,0 0 0,1 0 0,1 0 0,4 0 0,-4 0 0,4-2 0,-4-2 0,-2-1 0,-5 0 0,0 5 0,-7 0 0,3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44.08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17 50 12287,'-9'7'0,"2"-5"0,9 5 0,3-7 0,6 0 0,3 0 0,3 0 0,-1 0 0,1 0 0,-1 0 0,2 0 0,2-2 0,2-3 0,2 3 0,-4-5 0,1 1 0,-1 1 0,-1-6 0,-3 5 0,0 3 0,1 1 0,-6 2 0,-1 0 0,1-7 0,6-2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45.70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33 229 12287,'-9'0'0,"2"0"0,7 0 0,0-7 0,0 3 0,0-7 0,0-1 0,0 3 0,0-2 0,0-2 0,7-2 0,2-1 0,0 0 0,6 5 0,-4 0 0,3 0 0,3 2 0,-1-6 0,1 6 0,1-2 0,4 0 0,-4 6 0,4-4 0,-4 2 0,4 1 0,-1 6 0,-1 0 0,-7 2 0,-2 3 0,0 6 0,-2 4 0,0 3 0,-5 4 0,1 3 0,-1 1 0,3 5 0,-1-4 0,-3 2 0,-1-2 0,-4 4 0,-3-3 0,-6 2 0,-4 3 0,-3 5 0,-2 1 0,-2-3 0,2-2 0,-5-1 0,-1 0 0,-1-2 0,0-4 0,7-3 0,-2-8 0,4 0 0,1 1 0,1-8 0,0-4 0,-1-3 0,1-2 0,7-7 0,3-4 0,5-4 0,1-1 0,1 0 0,5-1 0,5 1 0,3 1 0,3 5 0,-3 2 0,-3 1 0,4 5 0,-4-3 0,3 3 0,3 9 0,-1 4 0,0 4 0,1 1 0,-1 0 0,0 3 0,1 1 0,-1 1 0,0 7 0,1-7 0,-1-1 0,1-1 0,4 2 0,1-1 0,0-3 0,2-4 0,-6-4 0,5 2 0,-1-4 0,0 0 0,0-5 0,-6 5 0,1-7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46.89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33 165 12287,'-16'0'0,"7"-2"0,3-4 0,5 5 0,1-7 0,1 8 0,5 0 0,5 0 0,9 0 0,2 0 0,1 0 0,-1-2 0,3-1 0,1-3 0,10-1 0,-3 3 0,2-3 0,-1-2 0,4 4 0,2-4 0,2-1 0,4 1 0,-1 0 0,-1-3 0,-4 2 0,0 3 0,-8-4 0,3 4 0,-8 0 0,-3-1 0,-2 3 0,-6 5 0,0 0 0,-7 0 0,-3 0 0,-12 2 0,-4 3 0,0-1 0,0 5 0,-3 0 0,-2 0 0,-7-3 0,1 5 0,-8-1 0,3 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12.6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105 1059 12287,'-21'19'0,"3"-3"0,1-2 0,3 3 0,10 1 0,-13-4 0,10 0 0,0-9 0,7 4 0,0-9 0,0-2 0,3-5 0,4-7 0,4-5 0,10-4 0,0-3 0,0-2 0,2-9 0,3 0 0,4-8 0,3-4 0,2-7 0,7 5 0,-2 0 0,-5-1 0,4 3 0,-6 7 0,0 0 0,-5 0 0,2 0 0,-2 0 0,0-2 0,2-5 0,-9 5 0,3-5 0,-8 5 0,0 2 0,-4 2 0,0 5 0,-3 7 0,-4 5 0,-1 9 0,3 0 0,-4 11 0,4 3 0,-7 3 0,-5 11 0,-4 4 0,-3 8 0,0 0 0,-4 6 0,2 1 0,-2 0 0,-3 2 0,-2 7 0,2 0 0,5-1 0,-4 1 0,4 0 0,-5 3 0,-2 4 0,7-5 0,2 7 0,3-2 0,4 0 0,3 3 0,2-6 0,0 1 0,0-7 0,0 2 0,2-10 0,5 1 0,7-5 0,-2 2 0,2-2 0,0-2 0,-2-3 0,-1-2 0,-6 0 0,2 0 0,0-7 0,-9 0 0,-5 3 0,-5-6 0,-9 1 0,0 0 0,0-1 0,0-6 0,0 2 0,0-5 0,0-2 0,-7 0 0,0 0 0,2 0 0,3 0 0,2-2 0,0-5 0,2 2 0,5-9 0,7 0 0,14-7 0,7 0 0,-2 7 0,4 0 0,5 0 0,5 3 0,2-8 0,-5 7 0,3-2 0,2 0 0,2 3 0,-2-6 0,5 6 0,0 1 0,4-6 0,-7 4 0,3-2 0,4 0 0,-6 0 0,-1-4 0,-2 1 0,0 3 0,7 3 0,-7-6 0,-2 6 0,-3 1 0,-9-4 0,0 7 0,2 3 0,-6-8 0,-1 10 0,-11-8 0,-3 13 0,-2 4 0,-9 4 0,4 10 0,0 0 0,1-2 0,6-3 0,-2-2 0,2 3 0,3 4 0,2 4 0,0 6 0,0 1 0,0-6 0,0 4 0,2-2 0,5 0 0,-2 0 0,9-9 0,2-3 0,3-2 0,2-9 0,0 2 0,0-5 0,0-2 0,7-2 0,2-5 0,1-7 0,-1-5 0,0-4 0,-4-3 0,4-4 0,3-3 0,-7 1 0,4-6 0,-2 3 0,0-2 0,0 4 0,-7 1 0,0 1 0,0 6 0,-7-3 0,-2 4 0,-3 6 0,-2 1 0,-7 6 0,-2 1 0,-3 13 0,-2 4 0,0 4 0,7 10 0,0 0 0,0 0 0,0 3 0,0 1 0,0 3 0,0-2 0,0-3 0,2-2 0,5 0 0,7 0 0,-2-2 0,2-5 0,2-5 0,3 1 0,2-8 0,0 5 0,0-7 0,0-7 0,0-5 0,-2-9 0,-3 0 0,-2 0 0,0-7 0,7-2 0,0-3 0,0-4 0,-2 4 0,-3 1 0,-2-1 0,2 0 0,-4 8 0,0-3 0,-1 7 0,1 7 0,-5-3 0,5 8 0,-3-3 0,-2 8 0,-5 1 0,3 13 0,2 1 0,-2 6 0,-3 1 0,-2 3 0,0 0 0,0 0 0,0 0 0,2 3 0,3 1 0,2 3 0,0 10 0,-7-3 0,0 4 0,0 3 0,0 7 0,0 0 0,0 0 0,0 3 0,0 1 0,0 10 0,-2 0 0,-5 0 0,2 7 0,-7 5 0,1 2 0,-1 2 0,5 5 0,-5-14 0,1-2 0,-1-3 0,7-11 0,-4-5 0,2-7 0,0-7 0,0-5 0,5-11 0,-3-3 0,-2-2 0,0-9 0,7 2 0,0-16 0,0-10 0,0-7 0,0-4 0,0 2 0,0-7 0,0-5 0,0-9 0,0-2 0,0-5 0,0-9 0,-2-5 0,-3-10 0,-2 3 0,2-2 0,-4 4 0,2 3 0,2 4 0,3 8 0,2 11 0,0 0 0,0 7 0,0 7 0,7-3 0,2 8 0,1 0 0,-1-1 0,7 1 0,-2 4 0,5-2 0,2 3 0,0 1 0,0 6 0,0 4 0,0 4 0,0 3 0,0 0 0,0 3 0,2 1 0,5 3 0,-4 0 0,6 0 0,0 0 0,-4 10 0,7 1 0,-1 3 0,1 0 0,-7 0 0,2 7 0,-5 0 0,-2 0 0,-2 0 0,-3 0 0,-4 0 0,-3 0 0,-2 0 0,-7 0 0,0 0 0,0 0 0,-9 0 0,-5 0 0,-7-2 0,-7-5 0,2 5 0,-9-5 0,-2 2 0,-3-2 0,-4 5 0,-3-8 0,-4 3 0,-3 0 0,7-7 0,-2 5 0,7-3 0,7-4 0,5-3 0,9-2 0,0 0 0,0 0 0,9 0 0,12-9 0,12-3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47.12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99 66 12287,'-17'5'0,"1"1"0,0-3 0,5 4 0,0-1 0,-2-2 0,6-1 0,1 3 0,5-5 0,2 7 0,5-8 0,3 0 0,7 0 0,2 0 0,4 0 0,-4 0 0,6 0 0,0 0 0,3 0 0,4-6 0,2-1 0,-1 0 0,1-1 0,3-2 0,-1 2 0,-4 1 0,0 0 0,-8 1 0,-1 6 0,-4-2 0,-1-3 0,-1 3 0,1-3 0,-8-4 0,5 0 0,-5-8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47.58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97 1 12287,'-26'0'0,"4"0"0,10 0 0,1 0 0,2 2 0,-2 3 0,5-3 0,10 5 0,3-1 0,2-1 0,-3 2 0,5-3 0,1 2 0,3-3 0,1 4 0,1 1 0,-1 1 0,0 4 0,1-4 0,-1 2 0,0 1 0,1 3 0,-1-4 0,1 0 0,-1 0 0,0-2 0,1 5 0,-1-3 0,0 4 0,1 1 0,-3 0 0,-1-1 0,-2-4 0,-7 3 0,3-5 0,-2 2 0,1 0 0,-1 0 0,-5 6 0,0-1 0,-2-5 0,-3 0 0,-4 1 0,0 3 0,-6 1 0,4 1 0,-3 1 0,-3 4 0,1-4 0,0 4 0,-1-4 0,1-2 0,-6 6 0,-2 2 0,1-1 0,-1 1 0,1-2 0,3-6 0,0 1 0,5-1 0,-1-5 0,5 0 0,3-6 0,1 4 0,0-1 0,5-3 0,-3-7 0,10-3 0,-3 3 0,12-13 0,-4 6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48.65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475 66 12287,'0'-17'0,"0"8"0,0 0 0,0 4 0,-2 3 0,-1-6 0,-3 1 0,-6 5 0,1-3 0,-4 3 0,-3 4 0,-2 3 0,-2 6 0,2 4 0,-5 3 0,-3 2 0,-1 4 0,2 1 0,-4-3 0,6 3 0,-3 1 0,1-1 0,7-3 0,-2 4 0,4-3 0,2-3 0,1 4 0,2-2 0,4-2 0,2-2 0,2-2 0,6-1 0,5-4 0,-2 1 0,6-6 0,3-3 0,2-1 0,7-9 0,1-4 0,1-3 0,-1-3 0,7 1 0,-3-2 0,2-2 0,-2-2 0,4-5 0,-5 5 0,-1 2 0,-3 2 0,1 1 0,-1 1 0,-2 1 0,-2 4 0,-1-1 0,-1 6 0,0 1 0,1 5 0,-3 2 0,-1 3 0,-2 6 0,-7 3 0,1 3 0,-1 1 0,1 4 0,-3-4 0,3 6 0,-3-3 0,-2 1 0,0 7 0,0-1 0,2 3 0,4 1 0,-5 1 0,5 0 0,-4-1 0,-2 1 0,1 5 0,3 1 0,2-3 0,-3-2 0,4-3 0,1-2 0,-1-3 0,0-2 0,4-3 0,-4-4 0,3-1 0,-5-7 0,6-3 0,0-5 0,5-1 0,-1-7 0,-3-4 0,-2-3 0,-3-3 0,6-6 0,-3-5 0,3-1 0,-2 2 0,4-9 0,-4 3 0,1-3 0,-1-4 0,4 5 0,-4-5 0,3 2 0,3 0 0,-7 7 0,1 7 0,0 2 0,-2 1 0,6-1 0,-4 5 0,2 1 0,-3 0 0,5 5 0,-4 0 0,3 7 0,3-3 0,-1 0 0,8-2 0,1-8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48.93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16 17 12287,'-9'0'0,"2"2"0,7 3 0,7-3 0,4 3 0,4-3 0,3-2 0,2 0 0,2 0 0,-2 0 0,-2-2 0,0-1 0,2-3 0,2 3 0,0 1 0,-8 0 0,-1-2 0,-2-1 0,0-1 0,5 6 0,1 0 0,-1 0 0,-7 0 0,-2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49.12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33 1 12287,'-16'9'0,"7"5"0,3-3 0,4-2 0,4 1 0,4-3 0,3 4 0,7-6 0,0-1 0,1-2 0,5-2 0,1 0 0,1 0 0,0 0 0,3-8 0,-5-3 0,7-10 0,-4-5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49.70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129 1 12287,'-16'0'0,"5"0"0,0 0 0,6 0 0,-6 0 0,9 0 0,2 0 0,7 0 0,10 0 0,-1 0 0,-5 0 0,0 0 0,1 0 0,3 0 0,1 7 0,-1 4 0,-4 3 0,2 3 0,-6-1 0,0 0 0,0 1 0,-1 5 0,-6-1 0,0 1 0,0 2 0,0-6 0,0 6 0,-2-3 0,-3 1 0,1 6 0,-7-7 0,-2-1 0,-1-1 0,3 2 0,0-1 0,-2-3 0,-1-5 0,-3-1 0,1 6 0,0-3 0,-1-3 0,3 4 0,1-6 0,2 0 0,0 5 0,-5-3 0,7-2 0,3 2 0,6-7 0,6 1 0,3-3 0,7-2 0,0 0 0,1 0 0,1 0 0,2 0 0,2 0 0,0 0 0,-6 2 0,0 2 0,1 1 0,-1 1 0,0-5 0,1 3 0,-1 2 0,1-1 0,-1-3 0,0 3 0,1-3 0,-1 4 0,0-5 0,-1-2 0,-4-5 0,3-3 0,-5-7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55.36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1 784 12287,'9'-7'0,"-4"-4"0,4 2 0,0-2 0,2-1 0,0-5 0,2-5 0,2 2 0,-1-5 0,-3 1 0,7-5 0,-5 2 0,0-4 0,1-2 0,1 1 0,1-1 0,0 0 0,1 0 0,-1 1 0,-1-1 0,-3 0 0,-1 0 0,0 1 0,4 1 0,-4 2 0,-6 1 0,2 7 0,-1-5 0,-2 3 0,-3 3 0,-1 7 0,0 2 0,0 7 0,-1-1 0,-3 10 0,-2 6 0,-6 9 0,3 4 0,-2-1 0,0 1 0,5 5 0,-3 0 0,2 6 0,3 3 0,1 7 0,-1 1 0,-1 5 0,1 3 0,2 6 0,2-5 0,0-2 0,0-2 0,0-4 0,0-5 0,0-8 0,0-5 0,6-9 0,1 2 0,0-4 0,0-1 0,6-8 0,-2-4 0,4-3 0,1-2 0,0-2 0,1-3 0,-1-6 0,6-4 0,2-3 0,-1-4 0,1-5 0,3 2 0,-3-3 0,-1-1 0,1-2 0,0-9 0,-4-2 0,1-1 0,-1-1 0,0 1 0,0-5 0,2 5 0,-2 4 0,-3 5 0,-5 3 0,-1 2 0,2 2 0,-4 7 0,0-2 0,-2 4 0,6 1 0,-11 1 0,5 7 0,-7 3 0,-2 10 0,-1 3 0,-3 2 0,1 2 0,3 6 0,-2-1 0,-1 0 0,-2 6 0,3 2 0,-1-1 0,1 1 0,2 11 0,0-3 0,-1 3 0,-3-1 0,1 1 0,5 1 0,0 3 0,0-3 0,0-2 0,0-1 0,0-2 0,0-4 0,0-3 0,0-8 0,0 1 0,0-1 0,7-1 0,4-4 0,-2-4 0,2-7 0,2 0 0,1-2 0,3-3 0,-1-6 0,0-4 0,1-1 0,-1-1 0,0 1 0,1 0 0,-1-1 0,-1 1 0,-4 0 0,3-1 0,-3 1 0,2-1 0,-2 1 0,3 5 0,-3 0 0,4-1 0,-6 4 0,-2 1 0,-7 9 0,0 3 0,0 6 0,0 4 0,0 3 0,0 2 0,0 4 0,0 1 0,0-5 0,0 4 0,0-3 0,0 1 0,6 0 0,-1-6 0,-1 1 0,-3-1 0,5-5 0,-1 0 0,-1 2 0,5-6 0,2-2 0,4-3 0,1-4 0,0-3 0,-1 1 0,-2-7 0,-3-1 0,3-3 0,2-1 0,1-1 0,0 1 0,1 0 0,-3-2 0,-1-2 0,-2-2 0,2 2 0,-1 2 0,1 1 0,-2 1 0,2-1 0,-4 1 0,2 0 0,-6 7 0,6 3 0,-7 6 0,1 6 0,-3 3 0,-2 7 0,0 2 0,0 4 0,0-4 0,0 6 0,0-2 0,0 0 0,0 5 0,0-5 0,0-2 0,0-2 0,0-2 0,0 1 0,0-1 0,2-7 0,3-4 0,-1-3 0,7-2 0,0 0 0,5-2 0,1-3 0,-1-6 0,-3-3 0,1-3 0,4-1 0,1-4 0,1 2 0,0-5 0,3-1 0,3 1 0,-5 3 0,7-3 0,1 1 0,2 4 0,1-4 0,-1 4 0,-2 4 0,-1 3 0,-6 10 0,3-3 0,-1 4 0,-4 2 0,-2 0 0,-2 0 0,1 0 0,-8 8 0,-4 2 0,-1 5 0,1 1 0,-3 8 0,3 1 0,-5 3 0,-5-1 0,1-2 0,-5 5 0,0-5 0,0-1 0,-2-3 0,-5-4 0,-1-1 0,1 1 0,0-3 0,-2-3 0,-2-6 0,-2-3 0,-6-2 0,7 0 0,-16 0 0,3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55.53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17 131 12287,'0'-25'0,"0"3"0,0 4 0,-2 1 0,-3 1 0,3 5 0,-3 0 0,3 8 0,2-5 0,0 16 0,0 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6:55.77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39 66 12287,'-24'0'0,"15"0"0,3 0 0,17 0 0,13 0 0,1 0 0,4 0 0,10-2 0,4-1 0,6-4 0,6-3 0,-2 1 0,7-2 0,-8-3 0,5 5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7:13.40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33 50 12287,'-14'-2'0,"3"-3"0,4 3 0,7-13 0,0 13 0,0-5 0,2 7 0,3 0 0,4 0 0,7 0 0,1 0 0,-1 0 0,1 0 0,-1 0 0,0 0 0,1 0 0,-1-5 0,0-1 0,1 3 0,-1 1 0,0 2 0,1 0 0,-8 7 0,5-5 0,-4 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13.3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316 64 12287,'-7'-14'0,"0"0"0,0 7 0,7-7 0,-9 9 0,6-4 0,-6 11 0,9 5 0,-7 5 0,0 11 0,2 5 0,1-5 0,-1 8 0,-4-3 0,-3 0 0,7 13 0,-4-1 0,2 2 0,0 5 0,-7 9 0,7 2 0,2 7 0,3 5 0,-5 19 0,-2 0 0,-1 4 0,1-2 0,-5-7 0,5-7 0,-1-7 0,1-5 0,-5-4 0,5-3 0,-1-4 0,1-3 0,-5-4 0,5-10 0,-1-4 0,1-3 0,2-9 0,7-7 0,0-11 0,0-6 0,0-15 0,9-13 0,3-20 0,9-3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7:14.38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386 148 12287,'-9'0'0,"2"-2"0,7-3 0,2 1 0,3-7 0,2 6 0,6-5 0,-2 3 0,0-6 0,5 3 0,1-3 0,-3 0 0,-3 2 0,-4 6 0,-5-4 0,4 1 0,-5-4 0,5 10 0,-12-4 0,-4 5 0,-5 1 0,-1 1 0,-1 5 0,1 5 0,0 1 0,-1 1 0,1 0 0,-1 5 0,-4-2 0,-1 6 0,2-2 0,2 2 0,1-4 0,3 6 0,1-2 0,2 0 0,6 5 0,-4-5 0,1-2 0,5-2 0,1 4 0,2-1 0,2-1 0,3-1 0,4-3 0,8 0 0,-1 1 0,0-1 0,1 0 0,1 1 0,2-1 0,2 1 0,-1-1 0,-4 0 0,-1 1 0,1-1 0,-1 0 0,-2 1 0,-1-1 0,-2 0 0,-7 1 0,1-1 0,-1-1 0,1-4 0,-3 3 0,2-3 0,-8 4 0,-3 1 0,-8 0 0,-1 1 0,-2-1 0,-11 0 0,3 1 0,3-1 0,-7-5 0,5 0 0,-2 0 0,-1-2 0,7 0 0,-5-5 0,1 1 0,-1-1 0,6-2 0,-2-2 0,4 0 0,2 0 0,0-6 0,-1 1 0,3-8 0,3 2 0,11 2 0,11-2 0,3-2 0,3-1 0,6-3 0,3 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7:15.27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164 507 12287,'0'-16'0,"0"5"0,0 0 0,0 6 0,0-6 0,-1 7 0,-5-1 0,-3 3 0,-7 2 0,-1 0 0,1 0 0,0 5 0,1 3 0,2 1 0,2 3 0,6 1 0,-4 0 0,2-2 0,3 2 0,-3 1 0,1 2 0,3 1 0,1-1 0,2 1 0,0-1 0,0 0 0,0 1 0,5 4 0,3 1 0,1 0 0,3 2 0,-3-6 0,2 4 0,2-6 0,2-5 0,1 2 0,0-8 0,3-1 0,2-2 0,-2-2 0,2-2 0,-2-4 0,-3-5 0,2-5 0,2-4 0,2-4 0,-2-1 0,0 3 0,0-5 0,2 0 0,-2 1 0,-2-5 0,0 4 0,2-4 0,2-2 0,0 1 0,-6-3 0,-1-1 0,-4-2 0,3-6 0,-5 4 0,2 0 0,0 0 0,-7 2 0,3 7 0,-2 2 0,1 1 0,-1 8 0,-5-1 0,0 2 0,0 10 0,0 2 0,-5 20 0,-2 3 0,-3 2 0,7 1 0,-4-3 0,1 2 0,1 4 0,-3 3 0,5 8 0,-3 0 0,3 0 0,-5 1 0,3 2 0,1 4 0,2 2 0,-3-5 0,0 3 0,1-2 0,2 0 0,-3 0 0,-1-7 0,3-2 0,1-2 0,-4-7 0,1 2 0,1-4 0,2-1 0,2-8 0,0-4 0,2-10 0,4-6 0,-3-4 0,6-1 0,0 0 0,1-1 0,-5 1 0,6 1 0,2 3 0,1 1 0,-3 2 0,0-4 0,2 4 0,1 2 0,-3 1 0,0 6 0,0-2 0,-2-3 0,6 3 0,-4-3 0,3 8 0,2 5 0,1 1 0,-6 0 0,-2 3 0,-2-1 0,-3 2 0,3 2 0,0 1 0,2 0 0,-5 1 0,1-1 0,-3 0 0,-2 1 0,0-1 0,8-7 0,-7-1 0,7-8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7:17.15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66 196 12287,'-2'-9'0,"-3"4"0,3 3 0,-5 4 0,7 3 0,0 6 0,0 4 0,-2 1 0,-2 1 0,-1-1 0,-2 6 0,3 1 0,-1 1 0,1 0 0,-3 3 0,1-5 0,3 0 0,1 1 0,2-5 0,0 4 0,0-4 0,0-1 0,0-1 0,0 0 0,2-6 0,3-7 0,6-6 0,2-1 0,-1-7 0,-1-2 0,2-1 0,2-8 0,1 0 0,0 2 0,1 2 0,-1 2 0,0-3 0,-1-1 0,-4-1 0,3-1 0,-3 5 0,2 1 0,-2 0 0,-2 1 0,-5 2 0,1 2 0,1 8 0,-6-3 0,0 12 0,0 5 0,0 3 0,0 3 0,0-1 0,0 6 0,0 0 0,0-2 0,0-2 0,0-2 0,0 1 0,0-1 0,0 0 0,5 1 0,0-1 0,-1 0 0,-2 1 0,3-6 0,1 0 0,1-8 0,-1 3 0,3-12 0,5-5 0,-1-3 0,-2-3 0,0-1 0,5-2 0,0-2 0,1 2 0,-6-3 0,0 1 0,1 2 0,3 2 0,-1 1 0,-1 1 0,-4 0 0,-1-1 0,2 1 0,-4 0 0,7 6 0,-12 10 0,5 11 0,-4 4 0,-2 1 0,2 1 0,3-1 0,-3 0 0,5 1 0,0-1 0,4 0 0,-2-5 0,2 0 0,2 0 0,2-2 0,1 4 0,2-6 0,2 1 0,2-1 0,1-2 0,-3-5 0,2 0 0,-2 0 0,4-5 0,0-2 0,-1-3 0,1-2 0,3-3 0,-3-1 0,-1-1 0,1 1 0,3-2 0,-5-2 0,-2-2 0,-2 2 0,4 0 0,-2 0 0,-4-4 0,-3-1 0,-4 5 0,2-2 0,-4 4 0,1 2 0,-6-6 0,3 0 0,-3 2 0,-4 4 0,-2 3 0,-3 4 0,-2 2 0,-2 1 0,-5 6 0,-1 0 0,6 7 0,1 4 0,-1 4 0,2 1 0,-6 1 0,4-1 0,-3 2 0,-3 4 0,3-2 0,1 7 0,4 0 0,2-1 0,-4 3 0,3-5 0,1-1 0,0 1 0,1 3 0,6-5 0,0-2 0,0-2 0,0-1 0,0-1 0,0 0 0,2-7 0,4-3 0,3-10 0,7-3 0,0-4 0,1-7 0,-1 1 0,1-4 0,-1 2 0,0 3 0,1-8 0,-1-1 0,0 0 0,1 3 0,-3-2 0,-1 2 0,-2 2 0,2 2 0,-4 2 0,2-1 0,-8 8 0,5 4 0,-8 10 0,0 6 0,0 4 0,0 1 0,0 0 0,0 1 0,0-1 0,0 1 0,0-1 0,1 0 0,5 1 0,-3-1 0,7 0 0,-3 1 0,4-6 0,-4-2 0,2-2 0,2-2 0,5-5 0,1 0 0,-1-1 0,0-5 0,1-5 0,-1-3 0,1-3 0,-1 1 0,0 0 0,2-3 0,2-1 0,2-3 0,-2-3 0,-3 5 0,-5-5 0,-1 2 0,2 4 0,-4 0 0,0 0 0,-2-1 0,-1-1 0,-13 7 0,-4 4 0,-4 6 0,4 9 0,0 3 0,-1 0 0,-3 0 0,4 6 0,0-2 0,-1 4 0,4-5 0,3 1 0,3 0 0,4-2 0,3-3 0,4-4 0,8-2 0,-1 0 0,0 0 0,1 0 0,-1 0 0,1 0 0,-1 0 0,0 0 0,1 0 0,-1 0 0,0 0 0,1 0 0,-3 1 0,-3 5 0,2-2 0,-6 5 0,2-2 0,-3 6 0,3-2 0,-2 3 0,0 2 0,-3 1 0,1-1 0,-1 1 0,-2-1 0,-2 0 0,0 1 0,0-1 0,0 0 0,0 1 0,0-1 0,0 0 0,0 1 0,0-1 0,0 1 0,0-1 0,0 0 0,0 1 0,0-1 0,0 0 0,2-1 0,3-4 0,4-4 0,8-9 0,-1-3 0,-3-4 0,1-8 0,4 1 0,1 0 0,-1-1 0,-2 1 0,2 0 0,4-1 0,-4 1 0,6-1 0,-2 1 0,0 0 0,-1-1 0,-4 3 0,-1 3 0,1-4 0,-1 6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7:19.73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97 0 12287,'-17'0'0,"8"0"0,0 0 0,4 0 0,3 0 0,-6 0 0,10 0 0,4 0 0,5 0 0,3 0 0,3 0 0,-1 0 0,0 0 0,1 2 0,1 2 0,2 3 0,2 2 0,-1-4 0,-4 5 0,-3-1 0,-3 0 0,4 2 0,-6 5 0,0 0 0,-2 1 0,-7 1 0,0 2 0,0 2 0,-7 5 0,-4-5 0,-3 0 0,-3 1 0,-5-5 0,1 4 0,1-4 0,1-1 0,-2-1 0,-1-1 0,2-3 0,2-1 0,1 0 0,1 6 0,-1-1 0,1 0 0,0 1 0,7-8 0,3-2 0,12-7 0,-3 0 0,8 0 0,2 0 0,1 0 0,3-2 0,1-1 0,2-3 0,2 3 0,0 1 0,-6 4 0,0 1 0,1 3 0,-1 6 0,0-1 0,1 4 0,-1 1 0,1 6 0,-1 2 0,0 1 0,1 4 0,-6 2 0,-2 2 0,-2 0 0,-3-1 0,3 1 0,-2 0 0,-1-1 0,-2 1 0,-4 0 0,-2 0 0,-3-2 0,-2-4 0,0 2 0,-4-5 0,2-1 0,-2 1 0,-1 3 0,-2-5 0,-1-2 0,1-2 0,-1-2 0,1-1 0,0-2 0,-1-2 0,-4-8 0,-1 3 0,2-4 0,2-2 0,3-8 0,2-3 0,2-3 0,-1-3 0,3-4 0,-1-3 0,3 0 0,4 1 0,1-6 0,2 3 0,2-1 0,3 0 0,4-1 0,9-4 0,4-1 0,4 0 0,6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7:20.96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15 541 12287,'-9'0'0,"4"-2"0,10-3 0,2 1 0,6-5 0,-4 0 0,-1 0 0,2-2 0,-2-6 0,1 1 0,4 0 0,-1-8 0,1-1 0,-2-3 0,2 1 0,1 0 0,3-6 0,-1 0 0,0 1 0,-5-1 0,0 2 0,2 4 0,1 5 0,-3-2 0,-2 2 0,-1 2 0,-1 4 0,-2 5 0,-3 4 0,4 7 0,-10 2 0,-2 3 0,-4 4 0,2 8 0,1-1 0,0 0 0,-6 1 0,4 1 0,0 2 0,3 2 0,-1 7 0,2-4 0,1 2 0,2 1 0,2-1 0,0 6 0,0-1 0,0 1 0,2-2 0,2-2 0,3-3 0,2-3 0,-4-6 0,6-8 0,0 0 0,-2 0 0,6-5 0,-4 1 0,3-3 0,3-9 0,-1-4 0,0-4 0,1-1 0,-1-8 0,-1-1 0,-4-1 0,3-12 0,-5 3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7:21.15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32 50 12287,'-8'-9'0,"-1"-6"0,0 14 0,4-12 0,10 7 0,4 1 0,8 5 0,-1 0 0,0 7 0,1 2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7:21.94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65 164 12287,'-16'0'0,"5"0"0,0 0 0,6 0 0,-6 0 0,7-1 0,-1-5 0,3 3 0,4-8 0,3-2 0,-1 4 0,5-2 0,0 0 0,0 2 0,2-6 0,5 6 0,1-2 0,-1 0 0,1 2 0,-1-2 0,0 4 0,1 0 0,-1 5 0,0-3 0,1 3 0,-1 2 0,0 0 0,1 2 0,-3 3 0,-3 6 0,2 4 0,-6 1 0,1 2 0,-1 4 0,-2-2 0,-5 5 0,0 1 0,0-1 0,0 3 0,-2 4 0,-1-1 0,-3-4 0,-6-3 0,3-8 0,-1 1 0,5-1 0,-4-7 0,-2-3 0,4-4 0,-1-10 0,8-3 0,0-3 0,0-3 0,8-4 0,3-1 0,1 0 0,-1-2 0,4 6 0,-4-4 0,3 4 0,3 2 0,-1-1 0,-1 1 0,-3 2 0,-1 3 0,0-4 0,5 6 0,1 0 0,-6 2 0,0 7 0,1 0 0,3 0 0,1 0 0,1 5 0,-3 2 0,-3 2 0,-5 4 0,1 2 0,0 3 0,0 2 0,1 2 0,-1 1 0,-3-3 0,1 2 0,-1-2 0,-1 4 0,1-2 0,1-2 0,1-2 0,-6-2 0,2-1 0,3-4 0,-3-4 0,11-9 0,-6-3 0,2-6 0,-5 2 0,3 0 0,0 1 0,0-4 0,4 1 0,4 3 0,-11 1 0,6 7 0,-6 0 0,3 0 0,-7-7 0,0-2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7:25.17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15 948 12287,'-9'0'0,"3"-6"0,10-1 0,3-2 0,2-4 0,-3 1 0,5-1 0,2 2 0,1-2 0,1-1 0,-3-5 0,-1-1 0,2-1 0,2-1 0,-1 5 0,-1 1 0,-2 0 0,0-1 0,5 1 0,-5 1 0,-2 3 0,-2 1 0,-1 5 0,-6-4 0,-2 6 0,-4-2 0,-3 5 0,-7 2 0,0 5 0,1-2 0,2 6 0,2 1 0,-1-2 0,3 6 0,0-4 0,-1 3 0,1 3 0,6-1 0,-5 0 0,3 1 0,0-1 0,-1 6 0,6 0 0,0 0 0,0 1 0,2-5 0,3 6 0,4-2 0,1 0 0,4 0 0,-3-6 0,4 0 0,1 1 0,6-3 0,1-3 0,1-5 0,0-5 0,5-1 0,-2 0 0,4-1 0,2-5 0,-1-3 0,1-7 0,0-3 0,0-2 0,-1-3 0,1-5 0,-2 3 0,-4 3 0,2-4 0,-7 5 0,-2 2 0,-2 2 0,-1 1 0,-3 1 0,-1-1 0,-2 1 0,-8 5 0,3 0 0,-12 6 0,-4-4 0,-5 1 0,-1 8 0,-1 8 0,1 1 0,0 4 0,-6-1 0,0 3 0,2-1 0,2 5 0,1 1 0,3-4 0,1 0 0,2 1 0,2-1 0,-4 2 0,4 2 0,2 2 0,0 0 0,3-6 0,-1 1 0,-1-1 0,8-2 0,3-3 0,-1-3 0,7-8 0,2 0 0,1-2 0,3-4 0,-1-3 0,0 0 0,1-5 0,-1 3 0,0-4 0,1 4 0,-1 0 0,1 8 0,-1-3 0,-7 6 0,-4 6 0,3 3 0,-3 9 0,-1 2 0,-2 2 0,-2 5 0,0-3 0,0-1 0,0 1 0,1 5 0,3-3 0,2 1 0,-3 0 0,-1-5 0,-2 3 0,0-1 0,0-4 0,0-2 0,0-1 0,0-1 0,0 0 0,5-5 0,1 0 0,7-7 0,-2 1 0,-2-8 0,2-5 0,-1-1 0,0-4 0,4-7 0,-3-1 0,4-1 0,1-2 0,0 4 0,1-7 0,-1-2 0,0-2 0,1-4 0,-1-1 0,0-2 0,1 1 0,-1-3 0,1 2 0,-3 2 0,-3 1 0,4 10 0,-5 3 0,3 4 0,-2 2 0,2-1 0,-6 3 0,2 3 0,-5 3 0,5 8 0,-5 2 0,1 4 0,-1 5 0,-3 3 0,-1 3 0,0-1 0,0 0 0,0 6 0,0 2 0,0-1 0,0 1 0,0 3 0,0-3 0,0 0 0,0-1 0,0-1 0,0-6 0,0 1 0,8-8 0,-5-4 0,8-10 0,-5-6 0,5-9 0,0-2 0,-2 2 0,5-5 0,-3-3 0,4-1 0,1 2 0,-1-2 0,-3 7 0,-1 0 0,2-1 0,1 4 0,1-2 0,-4 2 0,3 10 0,-4 2 0,-1 0 0,0 5 0,-6-2 0,3 8 0,-1 0 0,-3 7 0,2 1 0,1 3 0,2-4 0,-3 0 0,3 1 0,2 3 0,-3-1 0,3-1 0,0-4 0,0-1 0,2 2 0,5-2 0,1-1 0,-1 0 0,2-1 0,2-6 0,4 0 0,1 0 0,1-8 0,3-2 0,-2-5 0,2-1 0,2-1 0,0 1 0,-2 0 0,-2-1 0,-1-1 0,3 0 0,-4 0 0,-1 3 0,-2 2 0,-8-3 0,-3 0 0,2-1 0,-7 1 0,-3 7 0,-8 3 0,-4 5 0,-8 1 0,1 0 0,0 0 0,-1 5 0,1 2 0,-1 2 0,1 4 0,0 2 0,1 1 0,2 2 0,3 4 0,0-4 0,-2 6 0,3-1 0,1 5 0,-3-5 0,6-1 0,1-4 0,3-1 0,1-1 0,7-9 0,4-5 0,3-5 0,3-12 0,-1 0 0,0-5 0,1 0 0,5-3 0,-1 1 0,-1 2 0,-1 2 0,-3 1 0,0 1 0,1 0 0,-1-1 0,-5 8 0,-2 2 0,0 2 0,0-1 0,-3 1 0,5 5 0,-8 0 0,6 5 0,-5 2 0,1 2 0,-1 4 0,-2 2 0,0 1 0,1 0 0,3 1 0,1-1 0,-3 1 0,3-1 0,2 0 0,-4-5 0,6-2 0,2-1 0,2-3 0,1-5 0,0-2 0,1-3 0,5-4 0,1-8 0,1 1 0,-1 0 0,7-6 0,-5 0 0,2 0 0,1-2 0,-7 4 0,5-5 0,-3 1 0,-3 4 0,-1-5 0,-3-2 0,0-4 0,1-2 0,-3 2 0,-1 2 0,-4 2 0,-2-2 0,-1 5 0,-6 2 0,0 4 0,0 2 0,-6 8 0,-1 8 0,-2 10 0,-4 4 0,1 2 0,-1 1 0,2 1 0,-2 4 0,4-2 0,0 5 0,0 1 0,0-1 0,5 1 0,-1 3 0,1-4 0,-1-1 0,3 3 0,-4-5 0,5 0 0,1 1 0,1-5 0,3 4 0,1-4 0,8-3 0,-2-4 0,4-4 0,1-7 0,0 0 0,1-7 0,-1-4 0,0-4 0,1-1 0,-3 0 0,-1-1 0,-2 3 0,2 3 0,1-4 0,1 4 0,-4-3 0,1 3 0,-4 2 0,1 0 0,4 0 0,-6 5 0,0-3 0,-7 9 0,0 3 0,0 6 0,0 4 0,0 1 0,0 0 0,0 1 0,0-1 0,0 0 0,0 1 0,0-1 0,2 0 0,3 1 0,-1-6 0,7-2 0,2-2 0,1-1 0,3-6 0,-1-2 0,0-4 0,6-3 0,2-9 0,-1-2 0,1-2 0,5 0 0,-2 4 0,4-2 0,2-2 0,0-7 0,-1 2 0,-1-4 0,-3-2 0,3-5 0,-6-2 0,2-3 0,1-8 0,-8 2 0,1-4 0,-2 7 0,-3 8 0,-2 4 0,-1 3 0,-4 4 0,-1 5 0,-1 4 0,-2 1 0,-5 8 0,0 4 0,-7 5 0,-9 5 0,-1 6 0,1 4 0,1 1 0,3 0 0,1 1 0,2 1 0,-4 4 0,4 3 0,2 1 0,-4 4 0,3 0 0,1 4 0,0 4 0,1 0 0,5-5 0,-3 0 0,-2 0 0,1-2 0,5-4 0,2-4 0,3 1 0,-1-6 0,7 4 0,2-4 0,1-3 0,2-4 0,1-6 0,-1-3 0,-5-2 0,0 0 0,2 0 0,1 0 0,3 0 0,-1-2 0,0-1 0,1-3 0,-1-7 0,0 4 0,1-2 0,-1 0 0,-5 6 0,0-4 0,2 2 0,-4-4 0,2 5 0,-6-5 0,6 6 0,-7-1 0,3 6 0,-7 8 0,0 3 0,0 3 0,0 3 0,0-1 0,0 0 0,0 1 0,0-1 0,0 0 0,0 1 0,5-1 0,3 0 0,1 1 0,-6-6 0,5-2 0,-1-2 0,2-2 0,7-6 0,1-5 0,-1 3 0,1-8 0,-1-2 0,0-2 0,2 1 0,2-1 0,2 3 0,-2-1 0,-2-11 0,-1 8 0,-1-2 0,1 0 0,3-1 0,-2-1 0,-4-1 0,1 1 0,-1 1 0,1 3 0,-4 0 0,2 5 0,-8 0 0,0 7 0,-5-1 0,0 10 0,0 6 0,0 4 0,0 1 0,0 0 0,0 1 0,0 5 0,0 1 0,0 1 0,0-1 0,0 7 0,0-3 0,0 4 0,0 1 0,0 8 0,0 4 0,0 3 0,0 2 0,0 0 0,0 1 0,0-1 0,2 2 0,4 3 0,-3-8 0,6 3 0,-1-2 0,-3-7 0,-5 0 0,0-2 0,0 0 0,0-1 0,-2-8 0,-3-4 0,-6-1 0,2-4 0,0-7 0,0-4 0,0-2 0,3-2 0,-5-5 0,-1 0 0,-3 0 0,4-1 0,0-5 0,-2-5 0,-1-3 0,-1-5 0,3-2 0,1-5 0,-2 1 0,4-12 0,-2 5 0,0-5 0,2-3 0,2-2 0,7-7 0,0 2 0,0 3 0,0-1 0,2 7 0,3 3 0,6 6 0,3 0 0,5 7 0,1 2 0,1 2 0,7 2 0,-6-1 0,-1 3 0,3 3 0,0-4 0,3 6 0,-5-2 0,-4 0 0,-2 6 0,1-4 0,-1 2 0,0 3 0,1-5 0,-8 0 0,-2-8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7:25.49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1 213 12287,'7'-9'0,"4"3"0,4 3 0,1-1 0,0-3 0,1-2 0,6 3 0,5-3 0,4 0 0,6 0 0,-3-2 0,5-3 0,-2 1 0,0 2 0,1 2 0,-7-4 0,-1 2 0,-4-2 0,4 6 0,-12-15 0,4 4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7:25.72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108 1 12287,'-31'0'0,"4"0"0,5 0 0,4 0 0,9 0 0,9 0 0,16 7 0,10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9.3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1 273 12287,'2'-14'0,"5"3"0,7 1 0,7-6 0,7 4 0,9-2 0,10 0 0,0 0 0,9-7 0,0 0 0,-3 0 0,13 0 0,-10 0 0,9-9 0,-12-3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14.0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63 12287,'-21'0'0,"0"0"0,9 0 0,3 0 0,9 0 0,9 0 0,5 0 0,5 0 0,4 0 0,3 0 0,2 0 0,-2 0 0,-3 0 0,0 3 0,3 1 0,2 3 0,0 7 0,-7-4 0,-2 1 0,-5 6 0,4-1 0,-6 0 0,2-2 0,0 3 0,-9 1 0,4 6 0,-2 1 0,0 3 0,0 0 0,-7-4 0,-2 1 0,-5 3 0,2 7 0,-9-4 0,-2-1 0,-3 0 0,-9 5 0,0-7 0,2 0 0,3 3 0,2-15 0,0 5 0,0-2 0,0-3 0,0-2 0,7-5 0,0-9 0,9-2 0,1-3 0,8-2 0,1-11 0,9-1 0,2-9 0,3-5 0,9-2 0,0-7 0,0 0 0,2 0 0,1-7 0,6 0 0,-4 3 0,-3 1 0,5 3 0,-7 3 0,-2 4 0,-3 7 0,-2 4 0,0 3 0,-2 0 0,-5 0 0,2 7 0,-9 0 0,0 10 0,-9-6 0,-3 13 0,-4 4 0,-3 7 0,0 4 0,-4 3 0,2 0 0,-2 0 0,4 3 0,-2 4 0,0 4 0,2 1 0,-4 14 0,7-5 0,-1 2 0,1 0 0,2 5 0,7 0 0,0-2 0,0-3 0,0-9 0,2-2 0,5-5 0,7-9 0,5-1 0,4-11 0,3-2 0,2-3 0,9-11 0,-2-7 0,5-10 0,2-16 0,0-12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7:28.21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377 17 12287,'0'-9'0,"0"2"0,0 7 0,0 0 0,-5 7 0,-1 6 0,1 5 0,-2 4 0,3 9 0,-7 2 0,0 8 0,2 7 0,-4 3 0,6 1 0,0 3 0,0-2 0,-4 3 0,5-2 0,1 1 0,-3 1 0,7 10 0,-5 10 0,4 0 0,2-5 0,0 4 0,0-15 0,0-6 0,0-6 0,0-8 0,2-8 0,2-1 0,1-3 0,6-5 0,-4-6 0,3-1 0,0-1 0,7-5 0,-1-4 0,-5-4 0,0-2 0,2-2 0,1-4 0,-3-3 0,0-7 0,2 0 0,1-1 0,1 1 0,-2 0 0,-4-1 0,-2 1 0,4-2 0,-6-2 0,-1-2 0,-2 2 0,-2-4 0,0 1 0,-2-1 0,-3 0 0,1-3 0,-7 3 0,-2 1 0,-1-1 0,-3 0 0,1 4 0,0-1 0,-1 1 0,-5 1 0,1 3 0,1 0 0,1-1 0,-2 1 0,-1 0 0,0-1 0,-2 1 0,6 1 0,-4 3 0,4 1 0,2-2 0,-6 0 0,0 1 0,2 1 0,2 0 0,2-6 0,1 6 0,4 1 0,4 4 0,7-5 0,7 6 0,4-4 0,4 1 0,1-2 0,0 2 0,3 1 0,2 0 0,-1-4 0,8 4 0,1-3 0,2-2 0,1 3 0,3 0 0,1-1 0,2 1 0,6-2 0,-4-5 0,2 2 0,3 3 0,-5-4 0,0 4 0,-3-2 0,-5 3 0,5-5 0,-12 6 0,1-2 0,-4 0 0,-6 6 0,-5-6 0,-4 5 0,-7-5 0,-2 8 0,-3-3 0,-6 4 0,-4 2 0,-1 2 0,0 2 0,-1 1 0,1 6 0,0-3 0,-1 1 0,1 0 0,1 3 0,3-1 0,1 2 0,5-4 0,-3 2 0,2 2 0,3 1 0,2 3 0,2-1 0,0 0 0,0 1 0,2-3 0,4-1 0,5-2 0,-2-7 0,0 3 0,0-2 0,0 1 0,-4-1 0,6-5 0,2 0 0,2 0 0,1-2 0,0-3 0,-5-4 0,-2-7 0,0 1 0,0 4 0,-5-3 0,2 1 0,-5-5 0,-1-4 0,6 0 0,-1 6 0,-1-3 0,-2-2 0,-2 2 0,0-2 0,0 2 0,0 3 0,7 0 0,2-1 0,0 1 0,6 7 0,-4 3 0,3-1 0,3 2 0,-1 1 0,0 2 0,1 4 0,-1 4 0,0 4 0,1 5 0,-1 1 0,0 1 0,1-1 0,5 0 0,1 1 0,1 1 0,0 4 0,-1-4 0,-3 4 0,2-2 0,-2 2 0,-4-4 0,-3 5 0,-2-1 0,2 0 0,-6 0 0,0-6 0,1 1 0,-7-1 0,7-5 0,-10-2 0,-4-2 0,5-3 0,-7-8 0,1-1 0,5-3 0,-3 3 0,1-6 0,-1-3 0,3 3 0,-4-2 0,5-3 0,1-4 0,0-8 0,1 7 0,5-1 0,5-2 0,-2 4 0,2-5 0,1 1 0,3 4 0,1 2 0,1 1 0,-1 1 0,0 0 0,1 1 0,-1 2 0,1 4 0,-1 2 0,0-4 0,1 4 0,-1-2 0,0-2 0,1-5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7:30.02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15 884 12287,'-9'-7'0,"4"-1"0,8-4 0,5 1 0,1-2 0,2-7 0,7-3 0,2-1 0,2 0 0,7-10 0,-4 1 0,3-3 0,-1-4 0,0 3 0,4-5 0,-2 1 0,-2-1 0,-5 4 0,4-6 0,-3 0 0,-3 3 0,4 1 0,-2 7 0,-4 0 0,-5 0 0,-1 8 0,-4 3 0,-1 4 0,0 2 0,-1-1 0,-6 1 0,-8 7 0,-3 3 0,-3 4 0,-2 8 0,-1 1 0,1 2 0,-1 4 0,7 0 0,-1 1 0,-2 3 0,0 1 0,2 9 0,4-3 0,0-1 0,5-3 0,-4 8 0,5-1 0,1-2 0,7 6 0,4-3 0,3 2 0,3 3 0,-1-2 0,0-2 0,1-2 0,-1 3 0,1-7 0,1 1 0,0-2 0,-2-1 0,4 1 0,-11-5 0,0-1 0,-1 0 0,-8 1 0,-2-8 0,-4-4 0,-4-3 0,-5-2 0,-1 0 0,-1 0 0,-1 0 0,-4 0 0,4 0 0,-6 0 0,1 0 0,-4 0 0,3 0 0,2 0 0,2 0 0,-2 0 0,4 0 0,-4 0 0,4 0 0,9-7 0,2 3 0,9-5 0,3 2 0,4 1 0,7 5 0,1-3 0,-1-2 0,6-4 0,2 4 0,1 1 0,4-3 0,2 5 0,2-8 0,0 0 0,-1 2 0,1-6 0,2 4 0,1-3 0,2-3 0,-2 1 0,-6 0 0,-3-1 0,2 1 0,-5 0 0,-3-1 0,-3 3 0,-1 3 0,-3-4 0,-1 6 0,-2 0 0,-7-5 0,3 12 0,-7-6 0,0 10 0,0 4 0,0 5 0,0 3 0,0 3 0,0-1 0,0 0 0,0 6 0,0 0 0,0 0 0,0 1 0,0-4 0,0 4 0,0-1 0,0 0 0,0 0 0,2-8 0,3-3 0,-1 2 0,7-8 0,0 1 0,5-8 0,0-4 0,1-4 0,-1-5 0,0-1 0,1-1 0,-1 1 0,1-2 0,1-2 0,2-2 0,2 2 0,-1-4 0,-4 2 0,-1 2 0,0 2 0,1-2 0,-1 2 0,-1 4 0,-4-1 0,3 2 0,-3 2 0,-2-1 0,2 6 0,-7 3 0,1 8 0,-3 4 0,-2 7 0,0 1 0,0-1 0,0 2 0,0 2 0,0 2 0,0-2 0,0 4 0,0-2 0,0-1 0,0 3 0,2-6 0,1 4 0,3-4 0,-1-9 0,-3-1 0,4-8 0,5 0 0,-2-8 0,2-3 0,1-3 0,3-2 0,1-6 0,1 0 0,-1 0 0,0-2 0,1 4 0,-1-5 0,0 1 0,1 4 0,-1 2 0,-1 2 0,-3 1 0,-1 4 0,0-3 0,6 3 0,-8 4 0,-2 1 0,-7 12 0,0 5 0,0 3 0,0 4 0,0 2 0,0 2 0,0 7 0,0-3 0,0 1 0,0 0 0,0 0 0,0 4 0,2-2 0,3-1 0,-3-6 0,3 3 0,-3-1 0,4-3 0,-1-4 0,8-8 0,-2-4 0,3-10 0,3-6 0,-1-4 0,0-1 0,1-2 0,-1-2 0,1-2 0,-1 2 0,0-5 0,-1-3 0,-2-1 0,-3 2 0,1-2 0,6 5 0,-3 1 0,-3-1 0,4 2 0,-6 6 0,0-1 0,-2 8 0,-7 4 0,0 10 0,0 4 0,0 8 0,0 1 0,0 4 0,2-4 0,2 6 0,1-1 0,-1 5 0,-2-3 0,-2 0 0,0 1 0,0-1 0,0-5 0,1 2 0,3-4 0,1-1 0,3-6 0,-3 0 0,-1-8 0,7 3 0,0-5 0,5-2 0,0-5 0,-5 3 0,0-8 0,2 0 0,1 2 0,1-6 0,-2 6 0,-2-2 0,1 0 0,1 0 0,0-5 0,-2 1 0,1 4 0,3-3 0,1 5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7:30.89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0 213 12287,'0'-9'0,"0"-6"0,0 12 0,0-8 0,0 0 0,0-6 0,5 7 0,1-1 0,-2-2 0,3 4 0,-2-2 0,-1-2 0,5-1 0,2-3 0,-2 3 0,0 1 0,-2 2 0,6 7 0,-4-3 0,8 7 0,-8 2 0,-4 3 0,-1 5 0,-1 6 0,3 0 0,-3 1 0,-1 1 0,-2 4 0,0 3 0,0 1 0,0 4 0,0-2 0,0 3 0,0 1 0,0-4 0,0-3 0,2 1 0,4-1 0,-5-5 0,5 2 0,-4-4 0,-1-2 0,5 1 0,-4-8 0,12-4 0,-3-10 0,-2-3 0,0-4 0,0 1 0,1-2 0,-5-3 0,4-4 0,0-2 0,0 2 0,2-5 0,6-3 0,-1-10 0,0-4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7:31.34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213 277 12287,'15'-17'0,"-2"3"0,-2 3 0,-8-4 0,4 6 0,1 0 0,-5-5 0,6 3 0,-1-4 0,3 4 0,-4 0 0,2-1 0,2-1 0,3 0 0,-1 2 0,-2-1 0,-2 2 0,4 1 0,-4 0 0,-2 0 0,4 4 0,-4-4 0,3 1 0,-7 1 0,3 2 0,-5 3 0,-1-4 0,0 12 0,-7 3 0,-2 7 0,-2 1 0,0-1 0,0 6 0,-5 1 0,0 3 0,-1 3 0,1 2 0,0 2 0,-1-2 0,1-4 0,5 4 0,2-6 0,0 1 0,0-5 0,5 3 0,-1-2 0,3-2 0,2-2 0,0-2 0,2-1 0,3-4 0,6-6 0,-2 3 0,2-3 0,2-1 0,1-1 0,3 3 0,-7-3 0,1 8 0,-7 0 0,1 6 0,-3-1 0,-4-2 0,-1-1 0,-3-2 0,-6 0 0,1 4 0,-4-3 0,-1-1 0,-1-5 0,-1 3 0,-2 0 0,-2 0 0,-1-5 0,3 1 0,-4-3 0,-1-2 0,3-2 0,-5-3 0,-1-12 0,-4-8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7:34.47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213 65 12287,'5'-11'0,"1"0"0,-1 0 0,-5 0 0,0 0 0,0 7 0,0-1 0,0 10 0,0 4 0,0 8 0,0 1 0,0 4 0,-5 3 0,-1 8 0,3 2 0,1 3 0,-4 5 0,1 10 0,1 3 0,2 3 0,1-1 0,-3 2 0,-1-6 0,1-3 0,2 4 0,0-1 0,-1-1 0,-3-2 0,-1-2 0,3 0 0,-1 0 0,1 0 0,-3-7 0,0-6 0,-2-5 0,-4-3 0,4-8 0,-2 0 0,0-6 0,2-3 0,0-7 0,3 1 0,-5-3 0,2-2 0,0-2 0,2-3 0,-4-4 0,6-10 0,1-1 0,2-1 0,2-8 0,0 1 0,0-3 0,0-1 0,0-7 0,0 1 0,2 2 0,3 1 0,-1 4 0,7 4 0,0 5 0,-2 4 0,5 2 0,-3 1 0,4 3 0,1 1 0,6 5 0,2-3 0,1 0 0,4 0 0,-3 3 0,1-4 0,2-1 0,2 2 0,2-1 0,-1 7 0,1-4 0,0-3 0,-2 5 0,-2-4 0,-2 2 0,2 3 0,-5 0 0,-2 1 0,-4-3 0,-2 3 0,1 1 0,-1 2 0,0 0 0,-7-7 0,-3 5 0,-12-4 0,-4 4 0,-5 2 0,-1 0 0,-1 0 0,1 0 0,0 2 0,-1 2 0,1 3 0,-1 2 0,7-3 0,-1 3 0,0 0 0,2 0 0,-6 2 0,4 5 0,4 1 0,0-3 0,1-1 0,1-2 0,-1-6 0,8 6 0,4 2 0,-3-6 0,8-1 0,-5-6 0,4-4 0,3-1 0,-4-8 0,2 2 0,0-4 0,-2-1 0,6 1 0,-6 3 0,2 1 0,0-2 0,0-1 0,5-1 0,0 4 0,-5-2 0,0 8 0,2-1 0,1-1 0,3 5 0,1-3 0,2 1 0,2-1 0,1 3 0,-3-3 0,2 3 0,-2 2 0,4 0 0,-1 0 0,1 0 0,0 0 0,-1 0 0,-3 2 0,2 1 0,-2 3 0,-3 6 0,-5-1 0,-1 4 0,-2 1 0,4 1 0,-2-1 0,-7 0 0,1 1 0,-3-1 0,-4-1 0,-2-3 0,-3-1 0,-2 2 0,-2-4 0,-5 0 0,-1 0 0,1 0 0,5-5 0,0 1 0,-2-3 0,-1-2 0,3 0 0,0 0 0,7-7 0,-1-6 0,3-7 0,9 0 0,4-5 0,6-1 0,5 1 0,-2-2 0,7-6 0,2 2 0,2 4 0,0-4 0,-2 3 0,-2-1 0,2 2 0,2-2 0,2 5 0,-2 1 0,-4-1 0,2 2 0,-7 6 0,-2 1 0,-2 4 0,-7-1 0,0 6 0,-7 3 0,-1 8 0,-6 6 0,-14 4 0,-8 8 0,-8 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7:36.22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344 66 12287,'0'-16'0,"0"0"0,0 7 0,0-6 0,-2 13 0,-4-3 0,-5 3 0,-1 4 0,-1 1 0,2 5 0,-2 1 0,-1-4 0,-3 6 0,1 0 0,0-2 0,-1 6 0,1-4 0,-2 3 0,-4 2 0,9 1 0,-3 1 0,1 2 0,1 2 0,3 1 0,2-3 0,2 2 0,3-2 0,2 0 0,2 0 0,0 4 0,0 1 0,0-3 0,0 4 0,2-3 0,3-3 0,-1 4 0,7-2 0,0-2 0,-2-2 0,5-2 0,-4 1 0,-1-1 0,-4 0 0,2 1 0,-1-1 0,-3 0 0,5-5 0,-3 0 0,-1-7 0,-10 1 0,3 3 0,-8-3 0,-2-1 0,-1-3 0,-3-1 0,1 0 0,-1 0 0,1 0 0,0 0 0,5 0 0,2-1 0,2-5 0,1 3 0,6-8 0,0 7 0,7-3 0,2 5 0,2-2 0,0-1 0,0-1 0,5 6 0,1 0 0,-1 0 0,6 0 0,0 0 0,0 0 0,1 0 0,-3 0 0,6 0 0,-1 0 0,1 0 0,-5-5 0,7-2 0,-1-1 0,-2 1 0,1-4 0,-6 4 0,2-2 0,-2-4 0,-2 0 0,-4 1 0,-1 1 0,-2-2 0,-2-2 0,2-1 0,2 0 0,-8-1 0,1 1 0,-6 7 0,-8 3 0,-1 12 0,0 5 0,-5 3 0,3 5 0,-4 2 0,6-2 0,2 4 0,1-1 0,1 0 0,0 0 0,5-6 0,0 2 0,0 4 0,0-4 0,1 4 0,5-4 0,-3-7 0,8-2 0,2-2 0,-4-1 0,2-6 0,2-2 0,1-3 0,3 1 0,-1-7 0,0-2 0,1-1 0,-1 3 0,1 0 0,-1-2 0,0-1 0,1-3 0,-1 1 0,-1 0 0,-5-1 0,5 1 0,-4 0 0,3-1 0,-4 6 0,-5 0 0,4 8 0,-7-3 0,3 12 0,-3 3 0,-2 7 0,0 1 0,0-1 0,0 0 0,0 1 0,0-1 0,0 0 0,0 1 0,0-1 0,0 0 0,2-1 0,3-4 0,-3-4 0,13-7 0,-4 0 0,3-5 0,1-3 0,-2-1 0,-3-3 0,1-1 0,6 0 0,-1 2 0,0-1 0,-5-3 0,0-1 0,2-1 0,2 1 0,1 0 0,0-1 0,1 1 0,-1 7 0,-7 3 0,-3 12 0,-5 5 0,-1 3 0,0 3 0,0-1 0,0 0 0,0 1 0,0-1 0,0 0 0,0 1 0,0-1 0,0 0 0,2-1 0,4-4 0,-3 2 0,8-8 0,-2-1 0,4-8 0,-4-3 0,-2-2 0,6 3 0,-2-5 0,4-1 0,1-3 0,-5-1 0,-2-1 0,0 1 0,0 0 0,0-1 0,4 3 0,-4 1 0,-2 2 0,1 2 0,-5-4 0,3 2 0,6 8 0,-10-5 0,7 10 0,-5 4 0,1 5 0,1 3 0,-6 3 0,0-1 0,0 0 0,5 1 0,1-1 0,-1 0 0,2 1 0,-3-1 0,7-1 0,0-3 0,-2-1 0,6 0 0,-5 6 0,0-8 0,-1-2 0,-2 0 0,0-5 0,-1 3 0,-5-5 0,5-5 0,-4 1 0,-2-7 0,0-1 0,0 4 0,7-13 0,2 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7:37.25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279 33 12287,'11'-5'0,"0"-1"0,0 1 0,5 5 0,-7-2 0,-3-3 0,-5 3 0,-1-5 0,-1 7 0,-5 0 0,3 1 0,-8 5 0,7-4 0,-3 5 0,7-7 0,0 0 0,-8 0 0,7 2 0,-7 1 0,3 5 0,-1 1 0,-4-4 0,2 4 0,1 0 0,0 0 0,-6 1 0,4 2 0,-2-1 0,0 2 0,0 0 0,-3-1 0,1-1 0,2 2 0,2 2 0,-4 1 0,2 0 0,-1 1 0,-1-1 0,0 0 0,2 1 0,-2-1 0,4-5 0,0 0 0,2 2 0,-6 1 0,2 3 0,4-1 0,0-7 0,7-2 0,0-9 0,2-1 0,1-4 0,3-3 0,5 5 0,-4-6 0,0-2 0,0-1 0,1 3 0,-5 0 0,5-2 0,1-1 0,-4-3 0,4 1 0,-1 0 0,-5-1 0,4 1 0,1 0 0,-1-1 0,0 1 0,6 5 0,-4 0 0,2 0 0,0 2 0,-6-4 0,4 6 0,1 0 0,-1-1 0,2 1 0,5 2 0,0 3 0,1-4 0,-6 5 0,-1 1 0,-4 5 0,3 2 0,-2 2 0,4 2 0,-4 6 0,1-1 0,-1 0 0,-2 1 0,-3-1 0,2 1 0,1-1 0,1 6 0,-6 0 0,0-2 0,0-2 0,5 0 0,1 2 0,-3 2 0,-1 0 0,-2-6 0,0 0 0,0 1 0,0-6 0,0-1 0,0 3 0,0 2 0,0 1 0,0-7 0,0-2 0,2-7 0,2-1 0,1-5 0,1-3 0,-6-7 0,0-1 0,0 6 0,0 1 0,1-1 0,5 2 0,-4-6 0,3 4 0,-3-3 0,5-10 0,2-2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7:37.81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328 179 12287,'7'-9'0,"4"3"0,-2-1 0,2 0 0,0-2 0,-2-4 0,6 4 0,-4-2 0,3-2 0,3 4 0,-1-2 0,-5 2 0,0-2 0,0 4 0,-2 0 0,0 3 0,-4-7 0,-3 6 0,4-6 0,-6 7 0,-6-1 0,3 5 0,-8 5 0,-2 6 0,-2 4 0,-1-3 0,0 3 0,-1 3 0,1 0 0,0 1 0,-1-1 0,1 2 0,-1 2 0,1 5 0,2-5 0,1-2 0,2-2 0,5-2 0,-3 1 0,2-1 0,3 0 0,3 1 0,1-1 0,0 0 0,0 1 0,1-3 0,3-1 0,3-2 0,2 2 0,2 1 0,4 3 0,-4-1 0,2-5 0,-6 0 0,2 1 0,0 3 0,2 1 0,-6 1 0,-3-6 0,-2 0 0,0-1 0,0 7 0,-7-8 0,-4-4 0,-4-3 0,5-2 0,-1 2 0,-2 2 0,-2 1 0,-3 1 0,-2-6 0,-2 0 0,2 0 0,-3 0 0,-1-2 0,0-2 0,1-1 0,1-3 0,6 5 0,-1-5 0,1-1 0,0 6 0,-1-19 0,1 4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13.443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917 33 12287,'0'-11'0,"0"0"0,0 8 0,0-4 0,0 7 0,0 0 0,-8 1 0,-3 3 0,-3 1 0,-8 8 0,-2-2 0,-1 4 0,-4 1 0,-4 0 0,-5 3 0,-6 1 0,-3 1 0,-4 3 0,-3-4 0,-5 2 0,1-2 0,-4-2 0,8-2 0,3 1 0,5-1 0,6-1 0,8-3 0,1-3 0,4-1 0,3 3 0,8-6 0,6 8 0,9-10 0,8 7 0,2-3 0,4-4 0,3-1 0,6 0 0,5 2 0,4 1 0,2 1 0,0-5 0,-1 3 0,1 2 0,5-1 0,2-5 0,2 2 0,3 3 0,-5-3 0,0 3 0,-1-1 0,-1 2 0,0-5 0,-5 7 0,-2-3 0,-4 1 0,2-1 0,-7-3 0,-2 1 0,-2 3 0,-2-1 0,1-5 0,-1 0 0,-7 0 0,-2 2 0,-7 4 0,-1-3 0,-5 6 0,-5-1 0,-3-5 0,-8 6 0,-2 2 0,-1 2 0,-4-2 0,-8 9 0,-1-4 0,0 2 0,-2 1 0,-2 2 0,-7 3 0,0 0 0,0-1 0,0 5 0,2-7 0,3-1 0,6-1 0,-2 2 0,3-1 0,5-3 0,3-4 0,9-4 0,0 3 0,5-3 0,4-1 0,7 4 0,-1-1 0,3-2 0,2 2 0,2-7 0,3 1 0,6-3 0,4-2 0,1 0 0,1 0 0,-1 0 0,0 0 0,3 0 0,1 0 0,1 0 0,3 0 0,-2-2 0,3-1 0,1-3 0,8-5 0,-3 6 0,2 0 0,3-3 0,6 5 0,-2-6 0,2-1 0,3 1 0,-3 6 0,2-5 0,1 3 0,3 0 0,-5-1 0,-1 6 0,-2 0 0,-4 0 0,-1 0 0,-2 0 0,-2 0 0,-4 0 0,-4 0 0,-6 0 0,-1 0 0,1 0 0,-7 0 0,0 2 0,-3 3 0,-2 4 0,-5 8 0,0-1 0,-5 1 0,-2-1 0,-3-2 0,-2-3 0,4 4 0,-13-6 0,2 7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14.352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459 33 12287,'-8'-9'0,"6"0"0,-5 5 0,0-1 0,5-1 0,-5 6 0,7 0 0,0 0 0,0 7 0,0 4 0,0 4 0,0 1 0,0 1 0,-2-1 0,-2 0 0,-1 1 0,-1 1 0,6 2 0,0 2 0,6 7 0,-1-2 0,6-3 0,-5-2 0,-1-4 0,2-2 0,-5-5 0,4 0 0,-4 2 0,-2 1 0,0 3 0,-2-8 0,-4-4 0,-3-3 0,-7-2 0,-1 0 0,1 0 0,0 0 0,-1 0 0,-1 0 0,-4 0 0,2-2 0,-7-2 0,0-3 0,1-2 0,-5 4 0,6-6 0,-2-2 0,-1-2 0,8-1 0,-1 2 0,2 1 0,3 2 0,2 0 0,3-5 0,5-1 0,4 1 0,17-8 0,3-1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14.3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274 0 12287,'-21'0'0,"7"0"0,0 0 0,7 0 0,-7 0 0,0 0 0,-5 3 0,5 4 0,-4 2 0,6 7 0,-2-2 0,0 3 0,2 8 0,-4 3 0,2 0 0,-2 3 0,4-1 0,0 7 0,3-2 0,4 3 0,3 1 0,2 3 0,0-2 0,0-5 0,2 5 0,3-8 0,4 1 0,3-5 0,2-12 0,7-4 0,2-3 0,5-4 0,-4-3 0,15-11 0,-6-3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14.668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148 1 12287,'-16'0'0,"7"0"0,-6 0 0,4 0 0,2 0 0,-2 0 0,-2 0 0,4 0 0,-2 0 0,-1 0 0,3 0 0,-2 0 0,7 0 0,-3 0 0,9 1 0,3 3 0,6 2 0,11-1 0,3-5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15.114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147 16 12287,'-16'0'0,"0"0"0,-1 0 0,1 0 0,0 0 0,-1 0 0,1 0 0,5 0 0,0 0 0,7 0 0,-3 0 0,9 0 0,3 0 0,4 0 0,8 0 0,-1 0 0,1 0 0,1 0 0,2 0 0,2 0 0,-2 0 0,3-5 0,-1-1 0,-2 3 0,-2 1 0,-1 2 0,1 0 0,4 0 0,-4 0 0,2 2 0,-6 1 0,-3 3 0,-7 7 0,10-4 0,-5 7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15.347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57 66 12287,'-16'9'0,"1"6"0,4-4 0,2-4 0,4-2 0,5 3 0,0-3 0,9-1 0,5-2 0,3-2 0,1 0 0,4 0 0,1-6 0,6-1 0,-1-2 0,1-4 0,2 4 0,1-2 0,1 0 0,0 2 0,0-5 0,-1 3 0,8-4 0,2-1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15.683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115 50 12287,'-5'-11'0,"-3"2"0,-1 1 0,6 1 0,-3 2 0,3 3 0,-3-4 0,2 5 0,-6 1 0,4 1 0,-3 5 0,2 5 0,-4 3 0,5 4 0,3 4 0,1-4 0,2 4 0,0-2 0,0 2 0,0-4 0,0 6 0,0-2 0,0 0 0,0 1 0,0-3 0,0 2 0,0 0 0,0-6 0,0-7 0,-7-1 0,-2-8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16.555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524 99 12287,'9'-8'0,"-3"-3"0,-4 4 0,-2-2 0,0 4 0,-2 3 0,-2-2 0,-3 6 0,-2 3 0,-2 8 0,-6-2 0,1 4 0,0 1 0,-8 0 0,-1 3 0,-3 1 0,1 1 0,0 1 0,-6-5 0,2-1 0,4 0 0,-4 1 0,4-1 0,-2 0 0,1 1 0,-1-8 0,7-4 0,2-3 0,2-2 0,2 0 0,7-7 0,3-4 0,5-4 0,8 1 0,4 1 0,3 4 0,3 2 0,4-6 0,3 4 0,2-2 0,3 0 0,-4 7 0,1-3 0,-1 2 0,0-1 0,-3 1 0,6 5 0,1-2 0,2-3 0,-1 3 0,0-4 0,-5 4 0,-1 2 0,3 2 0,-3 2 0,1 3 0,4 2 0,-3-3 0,-1 5 0,0 1 0,1 3 0,1-1 0,4-1 0,-2-4 0,-2-1 0,-5 2 0,4-4 0,-3-2 0,-3-3 0,-1-1 0,-3 0 0,0-1 0,1-5 0,-3-3 0,-1-7 0,-2-1 0,2 1 0,-6 0 0,0-1 0,-1 1 0,-1-1 0,0 1 0,-5-2 0,-1-2 0,-5-2 0,-3 0 0,-7 6 0,-1 0 0,-4 1 0,-1 2 0,2 4 0,2 2 0,-4 1 0,-2 6 0,0 0 0,1 0 0,1 2 0,6 2 0,-1 3 0,1 2 0,7-3 0,3 5 0,5 1 0,1 3 0,0 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17.388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17 0 12287,'-9'0'0,"2"0"0,7 2 0,0 4 0,0 3 0,0 7 0,0 0 0,0 1 0,0-1 0,0 2 0,0 4 0,0 5 0,0 4 0,1 2 0,3 0 0,1-1 0,3 7 0,-5 1 0,5 0 0,1 0 0,-4-2 0,4-4 0,-1 3 0,-5 1 0,4 0 0,-1-3 0,-1 1 0,3 2 0,-7 8 0,5-3 0,-4 4 0,-2 3 0,0-7 0,0 1 0,0-2 0,0-6 0,0 2 0,0-12 0,0 1 0,0 0 0,0-7 0,0 2 0,0-4 0,0-7 0,0 0 0,7-7 0,0 1 0,6-10 0,-2-6 0,2-4 0,1-8 0,3-3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18.298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17 82 12287,'-9'-2'0,"3"-3"0,5 3 0,1-5 0,0-1 0,5 5 0,2-6 0,2 1 0,4 5 0,7-4 0,2 1 0,0 1 0,1-3 0,-3 7 0,6-5 0,-1 4 0,1 2 0,-4 2 0,3 4 0,-1 4 0,-4 5 0,-4 1 0,-3 1 0,-4-1 0,-2 0 0,-1 3 0,-6 1 0,0 3 0,0 3 0,-2 1 0,-4 6 0,-5-1 0,-3 1 0,-3-2 0,-1-2 0,-2-2 0,-2 2 0,1-3 0,2-1 0,-1-1 0,-1-4 0,-1-2 0,5-1 0,8-8 0,2-4 0,7-10 0,2-6 0,3-4 0,4-7 0,8 1 0,-1-1 0,1-2 0,1 4 0,2-5 0,2-1 0,-2 1 0,0 3 0,0-4 0,1 3 0,-1 3 0,-1-4 0,-3 2 0,0 2 0,1 2 0,-1 2 0,0 1 0,-1 3 0,-4 1 0,2 0 0,-6-4 0,0 3 0,0 1 0,1 5 0,-3-5 0,-3 6 0,3-6 0,-3 7 0,-2-3 0,0 7 0,-2 7 0,-1 4 0,-3 4 0,-5 1 0,4 0 0,0 1 0,0-1 0,-4 8 0,3 3 0,1 4 0,0 2 0,-4 5 0,4 2 0,-1 2 0,1 3 0,-4 1 0,6-3 0,1-5 0,2-3 0,2-8 0,0-1 0,0-3 0,8-1 0,2-7 0,5-4 0,1-6 0,3-3 0,1-2 0,3-2 0,3-3 0,1 1 0,6-7 0,-1 0 0,1-5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19.552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344 1 12287,'-9'0'0,"1"0"0,8 0 0,-1 0 0,-5 0 0,4 0 0,-5 0 0,7 0 0,-5 7 0,-1 4 0,2 4 0,3-4 0,1-1 0,0 3 0,0 2 0,0 1 0,0 2 0,0 2 0,0 2 0,0 5 0,0-3 0,0 1 0,0 5 0,5-5 0,1 0 0,-3-1 0,-1-4 0,0 4 0,1-2 0,3-2 0,-2-2 0,-3-2 0,-1 0 0,0-6 0,0-3 0,-7-7 0,-4 0 0,-3-2 0,-3-2 0,1-3 0,0-2 0,-1 0 0,1-4 0,-2 2 0,-4-1 0,4 2 0,-4 0 0,4-1 0,1 2 0,1-4 0,0 6 0,-1-1 0,1 1 0,5-6 0,2 2 0,2-3 0,3-3 0,2 1 0,2 0 0,0-8 0,0-1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19.777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17 17 12287,'-9'-7'0,"2"5"0,7-6 0,0 10 0,0 4 0,0-4 0,7 12 0,2-5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20.606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50 114 12287,'-17'-8'0,"6"7"0,0-5 0,8 6 0,-3 6 0,5-3 0,1 8 0,0 2 0,0 1 0,0 3 0,0-1 0,0 1 0,0-1 0,1 2 0,3 2 0,1 2 0,8 0 0,-2-6 0,2 0 0,-2 1 0,3-6 0,-3-2 0,4-2 0,1-3 0,0-3 0,3-1 0,2 0 0,3-7 0,3-4 0,-5-3 0,-4-3 0,-1 1 0,-1 0 0,0-2 0,1-4 0,-1 4 0,1-4 0,-1 4 0,0 1 0,1-5 0,-3 1 0,-1 1 0,-2 1 0,-2 3 0,4 0 0,-4-1 0,-2 1 0,6 5 0,-2 0 0,-4 7 0,0-1 0,-7 10 0,0 6 0,0 4 0,-2 1 0,-3 1 0,3-1 0,-3 0 0,3 3 0,2 2 0,0-1 0,0 8 0,0-1 0,0-2 0,0 6 0,0-4 0,0 4 0,0 2 0,0 0 0,0 1 0,2 3 0,3 1 0,-3 0 0,3-5 0,-1-2 0,1-4 0,-3 4 0,4-6 0,-4 1 0,-2-4 0,0 1 0,0-1 0,0-2 0,0-2 0,-6-1 0,-1-1 0,-2 0 0,-2 1 0,-6-1 0,3-5 0,1-2 0,2-2 0,0-3 0,-5-8 0,1-3 0,5-2 0,-3-2 0,6-5 0,-1-1 0,1 1 0,-4-6 0,6 0 0,1 2 0,2 2 0,2-4 0,0-1 0,2-1 0,3 0 0,3-3 0,4 5 0,-1 2 0,2 2 0,2-4 0,1 1 0,0 1 0,1 1 0,1 3 0,2 0 0,2-1 0,-2 1 0,5 1 0,1 3 0,-1 3 0,-3 1 0,2 3 0,-3 5 0,-1 0 0,-1 0 0,4 0 0,3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14.6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211 0 12287,'-14'3'0,"0"4"0,-3 7 0,8 4 0,0 3 0,-1 0 0,-4 0 0,-2 3 0,0 1 0,2 6 0,-3 1 0,6 3 0,-1 7 0,0 0 0,1 0 0,6 0 0,-2 0 0,5 0 0,2 0 0,0 0 0,2-2 0,5-5 0,7-7 0,-2-5 0,2-4 0,2-5 0,3-7 0,-5-5 0,0-2 0,2-2 0,3-5 0,-1-12 0,-1-9 0,-3 3 0,0-8 0,7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21.006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279 1 12287,'0'11'0,"0"-1"0,0 3 0,0 2 0,2 1 0,3 0 0,-3 3 0,3 1 0,-3 1 0,-2-1 0,0-1 0,0-3 0,0 0 0,0 1 0,2 5 0,2-1 0,1-1 0,0-1 0,-5-3 0,0 0 0,0 1 0,0-1 0,0-5 0,0 0 0,-7-8 0,-4 3 0,2-4 0,-2-2 0,-1 0 0,-3 0 0,-1 0 0,-1 0 0,1-2 0,0-4 0,-6-1 0,0-6 0,0 3 0,-1-3 0,4-7 0,-2-2 0,4 2 0,6 2 0,-3-6 0,5-1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21.205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17 0 12287,'-10'0'0,"3"0"0,7 8 0,0 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21.701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66 48 12287,'-16'-17'0,"1"7"0,5-1 0,0 7 0,5-1 0,3 5 0,-3 5 0,3 6 0,2 3 0,0 5 0,0 1 0,0 1 0,0 9 0,0-3 0,0 4 0,0 1 0,0 7 0,2-1 0,1 0 0,3 2 0,5-4 0,-6 8 0,1 1 0,1 3 0,-3 1 0,5 0 0,-2 0 0,-3 0 0,5-2 0,0-3 0,0-6 0,-4-3 0,3-3 0,-3 1 0,0-2 0,3-4 0,-6-1 0,3-6 0,-3 2 0,-2-2 0,0-2 0,0-2 0,0 0 0,0 1 0,0-1 0,0-9 0,0-7 0,7-7 0,2-9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23.096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654 17 12287,'-17'-9'0,"1"4"0,5 3 0,2 4 0,2 3 0,-6-3 0,4 5 0,-2-1 0,0-1 0,0 6 0,-5-4 0,-2 1 0,-4-1 0,-4 6 0,-6-2 0,1 3 0,3 2 0,-8 1 0,3 1 0,-3 2 0,-4 2 0,5 0 0,-3-6 0,5 0 0,6 1 0,4-6 0,6 0 0,1-1 0,-1 0 0,8-1 0,4-4 0,10 2 0,6 4 0,6-5 0,4-4 0,5 3 0,7 0 0,-1-1 0,1-2 0,0 3 0,0 1 0,-1-1 0,1 3 0,-2-5 0,-2 8 0,-2 0 0,2-2 0,0 4 0,1-6 0,-5 2 0,-1 4 0,3-4 0,-5 0 0,-2 0 0,-2 0 0,-2 0 0,-1 4 0,-2-4 0,-3-2 0,-6 1 0,3-5 0,1 3 0,-7 1 0,5-1 0,3-5 0,-14 7 0,3-8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23.456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15 1 12287,'-9'0'0,"3"0"0,12 0 0,-3 0 0,8 0 0,2 0 0,1 0 0,3 5 0,-1 1 0,0-1 0,1 2 0,1-3 0,2 5 0,4 0 0,1 0 0,-5-3 0,4 3 0,-2 0 0,-1 0 0,7-3 0,-7 3 0,-1-2 0,-1-3 0,-3 3 0,0 0 0,1 2 0,-1-5 0,0 3 0,-5-7 0,0 0 0,-7 0 0,3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26.594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 1768 12287,'5'11'0,"1"0"0,-1 2 0,3 1 0,-5 4 0,8 2 0,2 2 0,-4 7 0,2-1 0,0 3 0,0-1 0,0-2 0,-2 3 0,3-6 0,-1 2 0,2 1 0,0-8 0,0 1 0,-3-2 0,1-5 0,6-3 0,-1-5 0,-1-12 0,-3-5 0,-1-3 0,0-10 0,4-3 0,-3-4 0,-1-2 0,0-1 0,4-3 0,-2-3 0,-3-2 0,-4 4 0,3-4 0,0 2 0,0 4 0,-3-4 0,3 0 0,-2 0 0,-3 0 0,3-11 0,-2 2 0,-1-4 0,-2-3 0,3 3 0,1-5 0,-1 3 0,2 8 0,-3-2 0,5 7 0,0 1 0,0 2 0,-3-1 0,3 4 0,0 1 0,0 1 0,-5 5 0,1-9 0,-3 3 0,-2 2 0,2-1 0,1-3 0,3-1 0,-2 2 0,-3-4 0,-1 0 0,0 0 0,0 0 0,0 2 0,0 5 0,0 0 0,0 1 0,0-1 0,0 0 0,0 2 0,0 4 0,2 1 0,2 6 0,3-1 0,2 1 0,-3 3 0,3 5 0,0 2 0,0 3 0,-4-4 0,6 6 0,2 1 0,-4-3 0,2 1 0,2 3 0,1 1 0,3 2 0,-1 0 0,0 0 0,1 0 0,1 0 0,2 2 0,2 3 0,1 3 0,-3 4 0,4-1 0,1 2 0,1-4 0,3 0 0,-2 0 0,2 0 0,2-3 0,2 3 0,1-2 0,5-3 0,-5-2 0,6-2 0,0 0 0,4 0 0,-4 0 0,0 0 0,-2 0 0,0 0 0,8 0 0,-5 0 0,3 0 0,0 0 0,-2 0 0,3-2 0,-1-2 0,1-1 0,-3-3 0,2 5 0,-1-5 0,-1-1 0,5 6 0,-5-3 0,2 4 0,-1 2 0,-1-1 0,4-3 0,-3-1 0,3 1 0,-6 2 0,-2 2 0,-4 0 0,-1 0 0,5 6 0,1-1 0,-3-1 0,-2-3 0,-1 5 0,2-1 0,1-1 0,2-2 0,0-2 0,-3 0 0,1 0 0,3 0 0,4 0 0,-3 0 0,0 0 0,0 0 0,9 0 0,-5 0 0,-2 0 0,0 0 0,-6 5 0,6 1 0,0-3 0,-1-1 0,-2-2 0,2 0 0,-1 0 0,-3 0 0,5 0 0,-1 0 0,3 0 0,0 0 0,-6 0 0,5 0 0,1 0 0,-2 0 0,5 0 0,-3 0 0,1 0 0,-1 0 0,1 0 0,-5 0 0,2 0 0,4 0 0,-6 0 0,0 0 0,-2 0 0,0 0 0,6 0 0,-6 0 0,-2 0 0,-1 0 0,-4-5 0,-2-1 0,-2 3 0,2 1 0,-5 2 0,-1-2 0,-1-2 0,0-1 0,-6-1 0,-5 6 0,2 0 0,-4 0 0,2 0 0,-9 0 0,-4 0 0,-11 2 0,-7 4 0,-9-4 0,4 12 0,-8-5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28.465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751 49 12287,'-9'-7'0,"2"5"0,-1-12 0,7 10 0,-7-5 0,1 2 0,-4 1 0,-9 6 0,-2 0 0,-1 0 0,1 0 0,-5 2 0,-4 3 0,-8 3 0,-1 4 0,-1-1 0,-5 2 0,1 2 0,-1-1 0,3-1 0,-3-2 0,6 0 0,2 3 0,5-1 0,6-2 0,3-6 0,8 4 0,0-1 0,7-3 0,3-5 0,12 0 0,4 0 0,5 0 0,3 0 0,4 0 0,3 0 0,1 0 0,8 6 0,-3-1 0,0-1 0,0-3 0,4 1 0,-8 2 0,4 1 0,2-1 0,-2 3 0,-2-1 0,-4-1 0,-1 2 0,-2-5 0,-6 6 0,0-1 0,-5-4 0,0 8 0,-7-7 0,-4 9 0,-11-8 0,-4 1 0,-1 1 0,-6-3 0,-2 5 0,1 0 0,-1 0 0,-5-4 0,2 6 0,-4 0 0,-2-2 0,2 6 0,2-4 0,2 3 0,-2 2 0,3 1 0,1-1 0,1 1 0,4-1 0,2-2 0,4-1 0,1-2 0,2 2 0,7 1 0,-1 3 0,3-1 0,4 0 0,3 1 0,6-1 0,4-5 0,3-2 0,2 0 0,2 0 0,5-5 0,-3 1 0,1-3 0,4-2 0,2 0 0,4 0 0,1 0 0,2 0 0,6 0 0,-6-2 0,-2-1 0,-1-3 0,-4 1 0,-4 5 0,-5 0 0,-4 0 0,-3 2 0,-4 3 0,-4 6 0,-7 11 0,-7-4 0,-3 6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29.174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49 17 12287,'-7'-9'0,"5"2"0,-5 14 0,7 4 0,0 4 0,0 1 0,0 2 0,0 2 0,0 4 0,0 1 0,0-3 0,0 3 0,0-1 0,0-4 0,0 4 0,0-2 0,0-2 0,0-2 0,-2-2 0,-2 0 0,-1 1 0,1-1 0,-3-5 0,2 0 0,-1-7 0,6 1 0,0-10 0,0-4 0,2-8 0,3 1 0,5-1 0,6-1 0,-2-2 0,-3-2 0,9 2 0,-3 8 0,3 1 0,3-2 0,-4-1 0,2-1 0,-2 2 0,-3 2 0,0 6 0,1-4 0,-1 2 0,-1-1 0,-3 5 0,-1-3 0,-7 1 0,3 7 0,-9 1 0,-1 4 0,-3 3 0,-7-5 0,3 4 0,-3 0 0,2 0 0,-4-3 0,4 3 0,-3 0 0,-2 0 0,1-4 0,2 5 0,2-3 0,-1-4 0,3 5 0,-1-1 0,3 2 0,-4-3 0,6 4 0,1 3 0,2-4 0,2 2 0,8-2 0,1 4 0,2-2 0,0 2 0,-1-4 0,7 2 0,-1 1 0,1 3 0,-1-1 0,-2-1 0,-3-2 0,2-5 0,-6 3 0,2-2 0,4-3 0,2 5 0,1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29.548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17 115 12287,'-7'-9'0,"5"0"0,-4 3 0,5 4 0,1-7 0,0 4 0,1 3 0,5-5 0,5-1 0,-2 7 0,2-7 0,2 3 0,1-1 0,2 1 0,3 3 0,1-1 0,1-3 0,3-1 0,-4 3 0,4-1 0,1 1 0,-5 2 0,2 2 0,-4 0 0,-1 0 0,-1 0 0,0 0 0,1 0 0,-3 8 0,-1 1 0,-2 0 0,-8 5 0,5-5 0,-8 8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29.774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15 0 12287,'-10'0'0,"5"0"0,10 0 0,5 6 0,6-1 0,0-1 0,1-2 0,-1 0 0,2 1 0,2 3 0,2-3 0,5-1 0,-5-2 0,0 0 0,2 0 0,-6 0 0,5 0 0,-1 0 0,0 0 0,7-7 0,-3-2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14.8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42 12287,'-12'10'0,"3"-6"0,9 10 0,0-7 0,2 5 0,5-3 0,7 5 0,12-4 0,2 1 0,2-6 0,-2 2 0,7-5 0,5-2 0,2-2 0,0-5 0,0-5 0,0 1 0,0-10 0,0 0 0,0-10 0,0-11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30.120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99 26 12287,'-2'-9'0,"-2"2"0,-1 0 0,-1 5 0,1 2 0,-1 11 0,-4 3 0,2 3 0,-1-1 0,6-5 0,-3 0 0,2 0 0,-1-2 0,3 5 0,-5-3 0,1 4 0,1 1 0,0 6 0,5 0 0,0 0 0,0 1 0,0-5 0,0 4 0,0-2 0,0 2 0,0-4 0,0 4 0,0-4 0,0-1 0,0-1 0,0 0 0,0-7 0,0-3 0,0-12 0,0-3 0,0-7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31.044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295 17 12287,'0'-9'0,"0"1"0,0 8 0,0 8 0,0 3 0,0 3 0,-6 2 0,-1 3 0,0 1 0,0 1 0,-4 1 0,3-5 0,-1 1 0,-3 4 0,3-4 0,-2 4 0,-2-4 0,-2-2 0,-1-5 0,0 0 0,-1 0 0,1-2 0,0 4 0,-1-8 0,1-1 0,-1-2 0,1-2 0,5-8 0,2-3 0,2-3 0,3-2 0,2-1 0,2 1 0,0-1 0,6 1 0,1 2 0,0 1 0,1 2 0,4 7 0,-1-3 0,4 0 0,1 5 0,1-4 0,-1 5 0,0 1 0,-5 0 0,0 0 0,2 1 0,1 5 0,8-2 0,0 5 0,-2 0 0,-2 0 0,4 0 0,0 4 0,-2-2 0,-2 1 0,4-4 0,0-1 0,-1-2 0,3 1 0,-6-1 0,4-5 0,-4 0 0,-1 0 0,-1 0 0,0 0 0,-5-7 0,-2-4 0,-1-4 0,-1 5 0,-3-1 0,1-2 0,-1-2 0,-3-1 0,-1 0 0,0-1 0,-1 6 0,-5 0 0,-5-1 0,-3-3 0,-3 1 0,1 1 0,0 2 0,-1 7 0,1-1 0,0 3 0,-1 2 0,1 0 0,-1 0 0,1 0 0,0 0 0,-1 0 0,1 2 0,0 2 0,-1 1 0,6 0 0,0-5 0,8 8 0,-12-6 0,6 5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31.678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 17 12287,'7'-9'0,"-3"2"0,7 7 0,-8 2 0,3 3 0,-4-1 0,-2 7 0,0 1 0,0 3 0,0 1 0,0 1 0,0-1 0,-6 6 0,1 1 0,1 3 0,2 3 0,2-4 0,0 3 0,0 1 0,0 2 0,0 3 0,0 4 0,0 4 0,0 0 0,0 5 0,0-3 0,0 3 0,0 2 0,0-7 0,0-4 0,0-3 0,0-2 0,0-3 0,0-2 0,0-6 0,0-4 0,0-2 0,0 0 0,0 1 0,0-6 0,0 0 0,0-8 0,7 5 0,3-16 0,6-1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32.474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15 42 12287,'-9'-11'0,"3"0"0,6 8 0,6-3 0,5 5 0,-2 1 0,2 0 0,1 0 0,3 0 0,1 0 0,2 0 0,2 0 0,2 0 0,0 1 0,-6 5 0,1 5 0,-1 3 0,0 3 0,1 1 0,-1 2 0,1 2 0,-8 5 0,-2-4 0,-2 1 0,1 0 0,-1 3 0,-5-3 0,-2-1 0,-3 1 0,1 3 0,-7-5 0,1-2 0,0-2 0,-4-1 0,3-1 0,-4 0 0,-1 1 0,5-8 0,0-4 0,-1-3 0,4-2 0,1-2 0,7-3 0,2-4 0,3 0 0,-1-6 0,9 2 0,3-5 0,4-4 0,2-1 0,-4 3 0,2-4 0,2-1 0,5 3 0,-5-4 0,-2 1 0,-2-1 0,-2 6 0,1-3 0,-3 1 0,-3 0 0,2-1 0,-6 4 0,1 1 0,-1 4 0,-2 1 0,-5-3 0,0 8 0,-2 6 0,-1 8 0,-3 3 0,-6 2 0,3 5 0,-1 1 0,-2 1 0,6 2 0,3 3 0,1 3 0,-4 1 0,1 6 0,1 0 0,2-1 0,2 5 0,0-3 0,2-3 0,4 0 0,1-7 0,6-3 0,-2-2 0,1-3 0,3 0 0,1-1 0,1-2 0,-1-2 0,8-8 0,1 4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33.217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66 15 12287,'0'-9'0,"0"3"0,0 12 0,0-3 0,-2 8 0,-2 2 0,-1 2 0,-1-5 0,6 1 0,0 2 0,0 2 0,0 3 0,0 2 0,0 2 0,0-2 0,-5 0 0,-1 0 0,3 3 0,1 3 0,-3 1 0,-1 4 0,2-2 0,3-2 0,-1-1 0,-2 3 0,-1-4 0,1-1 0,2-2 0,2-6 0,0 0 0,0-6 0,0-3 0,0-9 0,0-3 0,0-6 0,0-4 0,6-1 0,-1-1 0,-1 1 0,-2 0 0,3-6 0,2-2 0,1 1 0,-1-1 0,6 0 0,-4 4 0,2-2 0,0 2 0,-2 8 0,3 1 0,-1-2 0,2-1 0,2 3 0,1 0 0,0-2 0,1 4 0,-1-2 0,0-2 0,1 6 0,-1 2 0,0-5 0,-7 9 0,-3-7 0,-10 10 0,-1 4 0,-8-5 0,2 7 0,-3-1 0,-3-5 0,1 5 0,0 0 0,-1-5 0,3 5 0,3 1 0,-4-6 0,6 5 0,0 0 0,2-3 0,7 7 0,0 0 0,2 3 0,3-3 0,-1 4 0,5-5 0,0 3 0,0-2 0,2 4 0,5-6 0,-1 2 0,-4 0 0,9-2 0,-4 3 0,2-1 0,0 2 0,-1-6 0,-1 1 0,0-1 0,-5-5 0,0 3 0,2-3 0,-4-2 0,2-2 0,2-3 0,1 3 0,3-20 0,-1 4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33.661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17 17 12287,'-9'-9'0,"2"1"0,7 10 0,0 4 0,0 4 0,0 5 0,0 1 0,0 1 0,1 1 0,5 4 0,-4-2 0,3 5 0,-1 1 0,1-1 0,-1 1 0,5 3 0,0-2 0,0 2 0,-5 4 0,3 5 0,-1 4 0,-1-1 0,0 7 0,-5-5 0,0 3 0,0-3 0,0 3 0,0-10 0,0-3 0,0-4 0,0-7 0,0 3 0,0-1 0,0-2 0,0-6 0,0-7 0,0-3 0,0-12 0,2-5 0,4-3 0,-4-3 0,12-6 0,-5-3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34.110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17 164 12287,'-6'-16'0,"1"0"0,1-1 0,2 6 0,2 0 0,0-1 0,2 3 0,3-2 0,6-2 0,4 6 0,3-1 0,2 3 0,2-1 0,0-4 0,-4 4 0,2 2 0,2 3 0,0 1 0,-6 1 0,0 5 0,1 3 0,-3 7 0,-3 1 0,-5-1 0,1 0 0,-2 1 0,-1-1 0,-2 1 0,3-1 0,1 0 0,-3 1 0,-1-1 0,-2 0 0,0 1 0,-2-1 0,-1 0 0,-3 1 0,1-8 0,5-2 0,2-7 0,3-2 0,6-3 0,-2-2 0,2-6 0,2 2 0,1-2 0,3-1 0,1-3 0,4 1 0,1 0 0,4 1 0,-5 2 0,-4 2 0,-7 8 0,0-3 0,2 5 0,2 1 0,1 0 0,0 0 0,1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36.603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17 2406 12287,'-7'-9'0,"5"1"0,-5 10 0,7 4 0,5 3 0,1 9 0,-1 2 0,3 2 0,-5 7 0,6-2 0,-1 2 0,-5-2 0,4 4 0,1-5 0,-1-1 0,0-3 0,4-4 0,-4-3 0,3-4 0,-5 1 0,4-8 0,-2-6 0,6-7 0,-2-13 0,2-7 0,-2-7 0,3-4 0,-3-6 0,4 3 0,1-3 0,-5 1 0,-2-1 0,-2 5 0,-3 1 0,3-4 0,-1 4 0,-1 0 0,2 0 0,-5-7 0,4-1 0,-5-8 0,-1-8 0,0 3 0,0-12 0,0 2 0,0 0 0,0 2 0,0 5 0,0 1 0,0-4 0,0-8 0,0 4 0,2 0 0,4-2 0,-3 12 0,6-3 0,-1 8 0,-5 8 0,5 1 0,-3 9 0,-1 2 0,-2 1 0,-2 2 0,0 1 0,0-1 0,0 0 0,0 6 0,0 1 0,0 3 0,0 3 0,1 2 0,3 1 0,1 1 0,1-1 0,-6 1 0,0 7 0,2 2 0,3 7 0,4-2 0,8-2 0,-1-1 0,0 1 0,1 2 0,-1 2 0,0 0 0,1 0 0,1 0 0,2 0 0,4 0 0,1 0 0,1 0 0,3 0 0,-2 0 0,2 0 0,7 0 0,4 0 0,0 0 0,0 0 0,8 0 0,-1-1 0,6-3 0,-1-2 0,-1-1 0,-2 4 0,0-5 0,1-1 0,4-2 0,2-3 0,1 1 0,-1 2 0,6 0 0,0-3 0,3 1 0,1 2 0,3 2 0,-9-4 0,3 4 0,3 2 0,1-4 0,2 4 0,2-1 0,-2 1 0,-2 2 0,-1 3 0,-1-2 0,1-1 0,-1-1 0,1 6 0,-1-2 0,1-3 0,-1 3 0,2-5 0,1 1 0,-3 1 0,8 0 0,-11 3 0,-1-2 0,3-1 0,-6-1 0,2 6 0,0 0 0,-2 0 0,1 0 0,-7 0 0,1 0 0,-6 0 0,1 0 0,-8 0 0,0 0 0,0 0 0,-2 0 0,-5 0 0,-3 0 0,-2 0 0,1 0 0,-6 0 0,1 0 0,0 0 0,-2 0 0,-4 0 0,2 0 0,2 0 0,1-2 0,-3-1 0,2-3 0,-2 3 0,4 1 0,-3 2 0,-1 0 0,-1 0 0,-3 0 0,0 0 0,-5 0 0,0 0 0,2 0 0,-4 0 0,2 0 0,-2-2 0,4-2 0,-2-1 0,1 1 0,-3 1 0,2-1 0,2-1 0,2 1 0,1-3 0,0 1 0,1 3 0,-6-1 0,-1-2 0,-8 5 0,-2-5 0,-14 4 0,-12 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38.782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875 33 12287,'0'-11'0,"0"1"0,0 6 0,-7-3 0,3 7 0,-7 0 0,-1 0 0,-3 0 0,-3 0 0,-2 1 0,-4 5 0,-1 5 0,-4-2 0,-7 2 0,-3 2 0,3 1 0,-4 2 0,0 1 0,0-3 0,0-3 0,2 4 0,7-6 0,2 2 0,2 0 0,7-6 0,-2 4 0,4-1 0,1-5 0,8 6 0,4-7 0,10 4 0,4-5 0,9-1 0,2 0 0,2 0 0,5 0 0,-3 0 0,2 0 0,3 0 0,2 6 0,-1-1 0,0-1 0,-3-2 0,-5-2 0,5 0 0,0 0 0,-1 0 0,-3 0 0,-6 0 0,-1 2 0,0 3 0,-5-3 0,0 3 0,-7-3 0,-4 0 0,-11 2 0,-4 3 0,-1 2 0,-8-4 0,-3 6 0,-2 0 0,2-2 0,-10 6 0,5-6 0,-3 2 0,1 0 0,-5 0 0,1 5 0,0 0 0,-2 1 0,5 1 0,-3 2 0,4 0 0,1-6 0,6 3 0,1-6 0,3 3 0,3 3 0,3-7 0,5 0 0,1-3 0,9 4 0,2-6 0,3 6 0,12-5 0,3-3 0,0-1 0,8-2 0,3 0 0,5 0 0,5 0 0,-1 0 0,-4 0 0,3 0 0,1 0 0,7 0 0,-1 0 0,1 0 0,-1 0 0,3-5 0,-5-3 0,2 1 0,-1 0 0,-6-4 0,1 4 0,-5-1 0,-6 1 0,2 0 0,-7 3 0,-2-1 0,-7-1 0,-3 6 0,-6 0 0,-4 7 0,-11 4 0,-3 4 0,-3 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41.477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148 1 12287,'-9'0'0,"1"0"0,1 0 0,5 0 0,-7 1 0,5 5 0,-1 5 0,1 3 0,1 3 0,-1 1 0,-1 2 0,1 2 0,-3 5 0,-1-3 0,1-1 0,0 1 0,-4 3 0,6-3 0,-1-1 0,-1 1 0,5-2 0,-5-6 0,1 1 0,1-1 0,-1-5 0,6 0 0,0-8 0,0 3 0,0-12 0,0-5 0,0-3 0,0-2 0,0-1 0,0 1 0,6-6 0,1 0 0,0 0 0,1-1 0,3 3 0,-4-6 0,0 3 0,0 3 0,6-4 0,-4 2 0,2 2 0,0 2 0,-2 7 0,4 2 0,-4 0 0,-2 0 0,6 5 0,-2-1 0,-2 3 0,0 4 0,-2 3 0,-3 6 0,3 4 0,0 1 0,1 0 0,-1 1 0,0 5 0,-3-1 0,1-1 0,-1-1 0,-2-3 0,-2 2 0,0 2 0,0 2 0,0-6 0,0-5 0,0 2 0,0-4 0,0 2 0,0-7 0,0-4 0,0-11 0,0-4 0,0-1 0,0-1 0,2 1 0,3 0 0,-1-6 0,5 0 0,0 0 0,0-1 0,2 4 0,3-2 0,-3 2 0,4 8 0,-4 1 0,3-3 0,-3 6 0,0 1 0,2 4 0,-4 2 0,0 2 0,-2 4 0,4 3 0,-3 7 0,1 0 0,-6 3 0,5 1 0,-3 1 0,0-1 0,1 0 0,-4 0 0,1 4 0,3 1 0,-1-5 0,-5 2 0,0-4 0,0-1 0,0-1 0,0 1 0,0-1 0,0-5 0,0 0 0,0-8 0,8-3 0,1-9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15.2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22 12287,'9'-12'0,"5"5"0,-2 5 0,2 2 0,2 0 0,3 7 0,2 2 0,0 5 0,0 9 0,-7-2 0,0 7 0,2-5 0,3-2 0,-1 3 0,-1 1 0,-6 3 0,-1-2 0,4 7 0,-7-1 0,-3 3 0,-1 0 0,-3 0 0,0 7 0,0 0 0,0 0 0,-10-2 0,-4-3 0,-4-4 0,-3-3 0,2 5 0,3-7 0,2 0 0,-3 3 0,1-15 0,0 5 0,2-2 0,0-3 0,-7-2 0,0-5 0,0-9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41.736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0 50 12287,'0'-9'0,"8"-4"0,2 8 0,7 1 0,5 2 0,-2-3 0,5-1 0,0 3 0,1 1 0,-6 2 0,4 0 0,-3 0 0,1 0 0,0 0 0,-6 0 0,1 7 0,-1 2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41.975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17 99 12287,'-9'1'0,"3"5"0,4-2 0,2 6 0,2-6 0,4 2 0,6-5 0,8-1 0,0 0 0,8-1 0,1-5 0,2-5 0,3 2 0,3-2 0,1-2 0,-2-1 0,-1 3 0,-1 0 0,4-2 0,-3-1 0,5-3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42.307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82 33 12287,'0'-17'0,"0"8"0,0 2 0,-5 22 0,-1 6 0,1 3 0,3 2 0,-2-1 0,-1 0 0,-3 5 0,5 6 0,-3 2 0,3-2 0,-1-1 0,0 0 0,-1-1 0,1-1 0,1 1 0,-1-12 0,-1-2 0,1-2 0,2-1 0,2-1 0,0-7 0,0-23 0,0-14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43.190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694 17 12287,'-9'-7'0,"0"5"0,3-3 0,2 3 0,-6 2 0,-3 0 0,-2 5 0,-1 3 0,0 1 0,-1 3 0,-5 3 0,-1-1 0,-3-1 0,-3-2 0,-2 0 0,-1 7 0,-1 0 0,0-1 0,-1 8 0,-3-8 0,-1 1 0,2 0 0,1-4 0,4-1 0,2-2 0,2 2 0,7-6 0,-2-1 0,4-5 0,7-1 0,0 0 0,15-1 0,1-5 0,8-5 0,3-3 0,8-1 0,1 2 0,3 2 0,-1-1 0,0 3 0,6 0 0,-2-1 0,-4 1 0,2 4 0,-7-4 0,0 2 0,1 3 0,-4 0 0,2 1 0,-2-3 0,-3 3 0,0 1 0,1 4 0,-1 1 0,0 3 0,6 6 0,0-3 0,-2 2 0,-2 0 0,-1 0 0,-1 6 0,0-3 0,1-3 0,4 4 0,1-5 0,-2 3 0,-2-2 0,-3-2 0,-2-5 0,-2 1 0,1-1 0,-3-2 0,2-2 0,2 0 0,-4-2 0,0-4 0,-2-4 0,4-5 0,-3-1 0,-1-1 0,0 1 0,-1 0 0,-6-1 0,0 1 0,0-1 0,0 1 0,0 0 0,0-1 0,-8 1 0,-3 1 0,-3 5 0,-2-3 0,-1 7 0,1 3 0,-1 1 0,1 2 0,0 0 0,-1 0 0,1 0 0,0 2 0,-1 1 0,1 3 0,0 7 0,-1-4 0,1 7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43.933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115 66 12287,'-9'-8'0,"2"5"0,7-8 0,-2 2 0,-4-2 0,5 2 0,-5 3 0,3 4 0,-3-3 0,2 3 0,-5 4 0,0 2 0,0 1 0,4 8 0,-4-2 0,1 3 0,-3 3 0,6 1 0,1 4 0,3 5 0,1 4 0,0 3 0,0 5 0,0 4 0,0 10 0,0 3 0,0 1 0,0-1 0,0 4 0,0-4 0,1 1 0,5-1 0,-4 11 0,3-1 0,-3 1 0,-2 0 0,0-5 0,2-6 0,1-8 0,3-6 0,-1-6 0,-5-7 0,0-4 0,0-1 0,0-8 0,0-5 0,0 0 0,0-3 0,0-8 0,0-8 0,2-8 0,4 0 0,1-1 0,4 1 0,3-1 0,-5 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45.499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49 65 12287,'0'-17'0,"0"1"0,0 7 0,0-6 0,0 13 0,0-3 0,-1 10 0,-3 6 0,-2 4 0,-1 3 0,4 2 0,-3 2 0,-5 2 0,6-4 0,1 1 0,2 7 0,2-5 0,0 1 0,0 0 0,0 3 0,0-5 0,2-1 0,2 1 0,3 0 0,2-2 0,4-2 0,1-3 0,3-2 0,-1-4 0,0-2 0,1-4 0,-1-1 0,2-2 0,2-1 0,2-5 0,0 2 0,-4-6 0,2-3 0,2-2 0,5-1 0,-3 0 0,0-1 0,-1 1 0,-1-1 0,-6 3 0,1 1 0,-1 2 0,0-1 0,-1-3 0,-2-1 0,-2-1 0,-8 1 0,5 7 0,-1 2 0,-5 7 0,5 7 0,-7 4 0,0 3 0,0 3 0,0-1 0,0 0 0,0 1 0,0 1 0,2 2 0,3 2 0,-3 7 0,3-2 0,-1 4 0,2 2 0,-5 5 0,5 2 0,-4 2 0,-2 3 0,0-5 0,0 0 0,0-2 0,0 0 0,0 1 0,0-8 0,-2-2 0,-4-2 0,3-7 0,-6 2 0,0-4 0,-1-2 0,1-5 0,-3-2 0,1 0 0,-2 0 0,-2-3 0,-1 3 0,0-2 0,-1-1 0,1-6 0,0 0 0,-1-6 0,3-1 0,1-2 0,2-4 0,6-1 0,-4-3 0,1-1 0,5-4 0,1-3 0,2-10 0,0-3 0,0-6 0,7 4 0,6 0 0,7 2 0,7 0 0,4-6 0,2 6 0,-1 2 0,1 1 0,5 4 0,2 2 0,0 4 0,0 1 0,-1 3 0,-7 4 0,8-6 0,2-3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48.078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66 15 12287,'-17'0'0,"8"-2"0,4-3 0,3 3 0,2-4 0,0 12 0,0-3 0,0 8 0,0 2 0,0 2 0,-2 1 0,-1 0 0,-3 2 0,3 4 0,-1-4 0,0 4 0,-1-4 0,1-1 0,2-1 0,2 1 0,0-1 0,0 0 0,0-7 0,0-3 0,2-12 0,4-5 0,3-3 0,7-2 0,-1-1 0,-4 1 0,9-1 0,-4 1 0,2 2 0,0 3 0,-1-4 0,-1 6 0,0 0 0,1-4 0,-1 8 0,0 1 0,-5 2 0,0 2 0,-2 2 0,2 4 0,-5 4 0,-4 5 0,-2 1 0,1 1 0,3-1 0,1 0 0,1 1 0,-6 1 0,0 2 0,0 2 0,0 0 0,0-6 0,0 0 0,0 1 0,5-6 0,1 0 0,7-8 0,-12-3 0,7-9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48.695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0 17 12287,'0'-10'0,"0"3"0,0 7 0,0 2 0,0 3 0,0 5 0,0 6 0,0 2 0,0 4 0,0 5 0,0 11 0,2 6 0,4 3 0,-5 8 0,7 1 0,-3 2 0,1 4 0,-1-4 0,-5-1 0,0-5 0,0-4 0,0 3 0,0 3 0,0-1 0,0-2 0,0-4 0,0-3 0,0-6 0,0-4 0,0-1 0,0-2 0,0-4 0,0-3 0,0-8 0,0-7 0,0-3 0,0-12 0,0-5 0,7-3 0,2-10 0,8-1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8:49.257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33 99 12287,'-7'-11'0,"-4"0"0,4 6 0,1-6 0,4 5 0,2-5 0,2 8 0,4-5 0,4 1 0,5 5 0,1-5 0,1 2 0,-1-1 0,0 1 0,1 5 0,-1 0 0,1 0 0,-1 0 0,0 1 0,1 3 0,-1 2 0,-2 6 0,-1-1 0,-4 4 0,-1 1 0,2 0 0,-4 3 0,-2 2 0,3 3 0,-2 3 0,-1-5 0,-2-4 0,-2-1 0,0-1 0,0 0 0,0 1 0,-2-3 0,-2-1 0,-1-2 0,-1 0 0,8-2 0,4-4 0,3-10 0,7-4 0,0-2 0,1 0 0,1 0 0,2-5 0,2 1 0,-2 4 0,3-3 0,1 3 0,0-2 0,-1 2 0,1-1 0,-4 4 0,2-1 0,-2-4 0,-2 6 0,-3 0 0,-3 1 0,-1 1 0,0-2 0,5 3 0,1-1 0,-1 1 0,1-5 0,-1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20.0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126 168 12287,'0'21'0,"0"0"0,0 0 0,0 0 0,0 3 0,0 1 0,0 6 0,0 1 0,0-4 0,0 7 0,-2 3 0,-5 1 0,5 10 0,-5 0 0,4-2 0,3-3 0,0-4 0,-2-3 0,-3-2 0,-2 3 0,0 1 0,5 1 0,-3-3 0,-2-2 0,0-7 0,5 5 0,-5-3 0,5-2 0,-5-7 0,4-11 0,3-10 0,0-10 0,0-11 0,0 0 0,0 0 0,0-7 0,0-2 0,0-3 0,0-4 0,0 4 0,-2-2 0,-3 0 0,-2 3 0,0-8 0,5 5 0,-3-5 0,-2-2 0,0-7 0,7 0 0,0 0 0,0-2 0,0 7 0,0-5 0,0 7 0,0 7 0,3-3 0,1 8 0,6 0 0,1-1 0,-4 3 0,5 7 0,-3 0 0,5 7 0,-4 3 0,1-1 0,6 0 0,-6 8 0,3-6 0,3 3 0,1 0 0,-4 0 0,0 7 0,3 0 0,1 0 0,3 0 0,0 0 0,0 0 0,0 0 0,0 0 0,0 0 0,0 0 0,-7 7 0,0 3 0,3 1 0,-6-4 0,3 7 0,-9 0 0,2 7 0,-5 0 0,-2 0 0,-2 0 0,-5 0 0,-5 0 0,-9 0 0,0 0 0,0 0 0,0-2 0,0-3 0,0-2 0,0 3 0,-7-1 0,-2 0 0,0-2 0,-1 3 0,3-6 0,7 3 0,0 3 0,3-6 0,1 1 0,3-3 0,10 8 0,4-15 0,11 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15.4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84 12287,'21'0'0,"0"-2"0,0-3 0,2-2 0,5 3 0,-5-1 0,5 0 0,-2-2 0,2 3 0,-2 1 0,6 3 0,1-2 0,0-5 0,-8 5 0,6-5 0,-3 4 0,0 3 0,0 0 0,-7 0 0,0 0 0,0 0 0,-7 0 0,0 0 0,0-9 0,7-3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20.8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40 105 12287,'-11'-21'0,"1"10"0,8-6 0,-5 10 0,5-2 0,-5 2 0,7 5 0,7-8 0,7 1 0,-3 7 0,3-5 0,3 4 0,1 3 0,3 0 0,0 0 0,0 0 0,0 0 0,0 0 0,0 3 0,0 1 0,0 3 0,-7 10 0,0-3 0,0 4 0,-2 3 0,4 0 0,-9 0 0,-2 3 0,-3 4 0,5-5 0,0 5 0,-2-2 0,-3 2 0,-2-5 0,0 5 0,-2-7 0,-5-7 0,5 5 0,-8-8 0,1 1 0,-3 7 0,-6-19 0,4 0 0,4-10 0,10-11 0,0 0 0,0 0 0,0 0 0,0 0 0,0 0 0,0 7 0,3 0 0,4-2 0,7-3 0,-3-2 0,3 3 0,3 1 0,1 3 0,3 0 0,0-4 0,0 1 0,0 3 0,-7 7 0,0-4 0,0-1 0,-2 0 0,7 8 0,-8-6 0,3 3 0,0 0 0,-7 0 0,5 5 0,-3-5 0,-2 5 0,-7-8 0,0 10 0,0 0 0,0 10 0,0-6 0,0 10 0,-9-9 0,-3 4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22.2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126 502 12287,'-12'-9'0,"1"7"0,4-5 0,2 4 0,-9 3 0,7 0 0,-7 0 0,7 10 0,-5 4 0,3 4 0,2 3 0,5 0 0,-5 0 0,4 7 0,-4 0 0,5-2 0,2-3 0,0 5 0,2 0 0,3-2 0,2-3 0,2-2 0,-2-2 0,7-5 0,5 2 0,2-9 0,0-2 0,0-3 0,0-11 0,0-5 0,0-5 0,0-2 0,0 0 0,-2 0 0,-3-2 0,-2-5 0,-2 5 0,4-5 0,-4 4 0,-3 3 0,-2-7 0,-7 0 0,0 3 0,-2 1 0,-5 3 0,-7 0 0,-5 3 0,-2 1 0,0 6 0,0 1 0,7 3 0,0 5 0,-2-3 0,-3-2 0,-2 0 0,0 7 0,7 0 0,0 0 0,12 0 0,2 0 0,9 0 0,12 0 0,2-2 0,5-5 0,5 5 0,11-5 0,3 2 0,2-2 0,7 5 0,-5-8 0,1 3 0,-1 0 0,-2 0 0,-7 7 0,-2-2 0,-5-5 0,4 5 0,-6-5 0,0 4 0,-5 3 0,-5 0 0,-2 0 0,-9 0 0,-12 7 0,-17 3 0,-6 1 0,-5 6 0,-2-6 0,4 3 0,-2 0 0,2-2 0,3 7 0,2-8 0,0 3 0,0 0 0,0 0 0,0 7 0,9 0 0,5 0 0,14 0 0,7 0 0,5 0 0,9-7 0,0-2 0,0 0 0,2-1 0,-4-6 0,7 2 0,-1-5 0,-1-2 0,-1 0 0,0 0 0,-4 0 0,2 0 0,0-7 0,-7-2 0,0-3 0,-9 5 0,-5-7 0,-5-2 0,-2-3 0,-2 1 0,-5 1 0,-7 3 0,-5 3 0,-2-6 0,0 6 0,0 1 0,-7-4 0,0 7 0,2 0 0,3-2 0,2 7 0,0-5 0,0 4 0,7-4 0,0 0 0,9 0 0,5 7 0,14 0 0,5 0 0,9 0 0,2 0 0,3 0 0,4 0 0,3 0 0,2 0 0,0-2 0,0-5 0,0 2 0,-2-6 0,-3-1 0,-2 0 0,-2 1 0,2-6 0,-7 3 0,-5-2 0,-2-3 0,0 1 0,0 1 0,0 3 0,-2 0 0,-5-7 0,-7 0 0,-5 0 0,-2 7 0,0 0 0,0-2 0,0-3 0,0 5 0,0 0 0,-2 0 0,-5 3 0,4-8 0,-4 5 0,-4 5 0,8 2 0,-4 14 0,5 4 0,2 10 0,0 0 0,0 0 0,7 0 0,0 3 0,-2 4 0,-3 7 0,0 4 0,3 3 0,2 0 0,-2 0 0,-1 3 0,1 4 0,4 7 0,3 4 0,-7 6 0,4 1 0,-2 3 0,0-2 0,7-3 0,-7-2 0,-2-2 0,-3-5 0,5-7 0,0-12 0,-2-4 0,-3-3 0,-2 5 0,0-7 0,0-2 0,-2-3 0,-5-4 0,-7-5 0,2 2 0,-2-9 0,-2-2 0,-3-5 0,-2-7 0,0-7 0,7-5 0,2-4 0,1-3 0,-1-2 0,7-9 0,-2 2 0,5-5 0,2-2 0,16-7 0,5-2 0,5 0 0,4-1 0,5 3 0,12 7 0,2 3 0,-2 4 0,6-3 0,3 10 0,3 3 0,-3 1 0,-5 6 0,-9 1 0,0 6 0,0 1 0,-2 3 0,-5 10 0,-7 4 0,-14 4 0,-14 10 0,-12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22.7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0 579 12287,'7'-21'0,"0"0"0,7 7 0,-7 0 0,10 10 0,-6-6 0,3 3 0,0 0 0,-7-2 0,7 4 0,3-2 0,1-2 0,3 4 0,0-2 0,0 3 0,0 1 0,3 3 0,4-2 0,7-5 0,11 5 0,8-5 0,7 2 0,11-2 0,10 2 0,9-6 0,7 1 0,-48 8 0,2 0 0,4-3 0,0 0 0,2 1 0,1-1 0,0 0 0,1 1-58,0-1 1,1 0-1,7-3 1,-1 0-1,-3 1 1,-2 0 0,4-1-1,-1 0 58,3 1 0,-1 0 0,-6-3 0,0 1 0,2 2 0,0 0 0,-1-2 0,-1-1 0,1 0 0,0-1 0,-2 1 0,-1-1 0,0 1 0,-1-1 0,-2 1 0,0-1 0,-4 1 0,-2-1 0,46-10 0,-14 3 0,-5 1 0,-7 3 0,-7 7 0,-7-4 0,-10 1 0,-8 6 0,-10-1 0,-14-2 0,-5 7 0,-11-2 0,-5 6 0,-7 1 0,2 4 0,-2-2 0,0 0 0,2 3 0,3-8 0,9 7 0,0-9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23.1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21 12287,'-12'-9'0,"3"7"0,9-8 0,0 13 0,0 4 0,2-3 0,5 10 0,-4-7 0,6 5 0,0-3 0,-6 8 0,4-3 0,-5 4 0,7 3 0,3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23.2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42 12287,'0'21'0,"0"-9"0,0-3 0,0-11 0,0-5 0,0-7 0,0 5 0,19-19 0,4 4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26.1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337 689 12287,'12'-9'0,"-1"7"0,-4-5 0,7 4 0,-2 3 0,2-2 0,2-5 0,3 5 0,2-5 0,0 4 0,0 3 0,0 0 0,-7 0 0,0-2 0,2-5 0,3-7 0,2-2 0,0-3 0,0 0 0,0-4 0,0-5 0,0 2 0,0-2 0,0 3 0,0-6 0,-2 3 0,-3 3 0,-2 1 0,-7 3 0,5-2 0,-3-3 0,-4-2 0,-3 0 0,-2 7 0,0 0 0,0 0 0,0 0 0,-2 0 0,-3 0 0,-2 0 0,-9 0 0,2 0 0,-5 10 0,-2 6 0,0 10 0,7-1 0,0 13 0,0 4 0,2 4 0,-4 3 0,7-4 0,-1 4 0,1 7 0,-5-3 0,7 3 0,2 3 0,3 1 0,-5 13 0,0 4 0,0 7 0,-2 7 0,6-3 0,-6 8 0,0-3 0,-5-4 0,2-3 0,0-4 0,1-3 0,-1-2 0,0-9 0,-4 0 0,2-8 0,-2-4 0,-1-2 0,1 4 0,2-4 0,-2-3 0,-3-2 0,-2-7 0,0 0 0,0-7 0,0-2 0,0-3 0,0-4 0,-7-3 0,0-2 0,2 0 0,3 0 0,2-7 0,0-2 0,0-3 0,0-4 0,7-3 0,2-4 0,1-3 0,-1-2 0,7 0 0,-2 7 0,5 0 0,4 0 0,5 3 0,7 4 0,3 2 0,-1 7 0,-2-2 0,2 3 0,10 1 0,2 3 0,-2 0 0,-3 0 0,5 0 0,0 0 0,0 0 0,2 0 0,-4 7 0,7 0 0,-3 0 0,-4 3 0,4-6 0,0 8 0,1-3 0,-1-4 0,-2 4 0,-7-2 0,0-2 0,0-3 0,0-2 0,0 0 0,0 0 0,0 0 0,0 0 0,0 0 0,-7-9 0,0-3 0,0-2 0,-2 0 0,4 0 0,-9-7 0,0 3 0,2 4 0,-6-5 0,6 5 0,-2-5 0,0-2 0,0 0 0,-5 0 0,5 0 0,-4 7 0,4 0 0,-5 12 0,-2 2 0,0 9 0,0 12 0,0 0 0,0 0 0,0 0 0,0 0 0,2 0 0,3 3 0,2 4 0,2-5 0,-4 7 0,4-2 0,3 0 0,0 0 0,4-7 0,-2-2 0,2-5 0,3 2 0,2-9 0,2-2 0,5-3 0,-2-2 0,7-2 0,-1-5 0,1-7 0,-5-12 0,7-2 0,2 0 0,3-2 0,-1 7 0,-1-8 0,-6 1 0,-1-5 0,4-2 0,-7-1 0,-3 1 0,-1-7 0,-10-5 0,0-10 0,0 6 0,-3 1 0,6 1 0,-8 7 0,0-1 0,1 6 0,-3 11 0,-5 0 0,5 4 0,-5 3 0,10 10 0,-7 6 0,2 10 0,0 13 0,-5 13 0,3 1 0,2 6 0,7 8 0,-5 6 0,0 1 0,1 6 0,6-1 0,-2 0 0,2-4 0,-2-3 0,5 5 0,-7-7 0,2-2 0,0-3 0,-10-2 0,3-2 0,-2-3 0,2-2 0,-5-9 0,5 2 0,-4-5 0,-13-11 0,-4-5 0,-4-5 0,-1-4 0,3-5 0,2-7 0,-3-5 0,1-9 0,0-2 0,4 0 0,3-1 0,-5 1 0,7 4 0,2-2 0,3 3 0,2-6 0,2 3 0,5 3 0,7 1 0,12 10 0,4 0 0,0 0 0,1 3 0,6-1 0,-2 7 0,5-2 0,2 3 0,0-6 0,2 3 0,3 3 0,2 1 0,0 3 0,-7 0 0,0 0 0,0 0 0,-10 0 0,-4 0 0,-4 10 0,-3 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28.7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85 336 12287,'-10'-11'0,"-1"-6"0,-10 10 0,9-2 0,3 4 0,-1-2 0,8 0 0,-7 10 0,9 4 0,0 4 0,0 10 0,0 0 0,0-7 0,0 0 0,2 0 0,5-2 0,5 7 0,9-5 0,0 2 0,0-2 0,0-7 0,0-5 0,0-2 0,0 0 0,0 0 0,0-9 0,2-5 0,3-5 0,2-2 0,7-2 0,-5-3 0,0-2 0,1 3 0,-3-6 0,-5 3 0,3 3 0,2 1 0,0 3 0,-7 0 0,0 0 0,0 0 0,-7 0 0,0 3 0,2 4 0,3 7 0,2-3 0,0 3 0,0 0 0,0-2 0,-7 7 0,0-5 0,2 4 0,0 6 0,1 1 0,-6 6 0,-1 1 0,4-4 0,-5 5 0,0 0 0,1-1 0,4 3 0,-7 7 0,-3 0 0,6-7 0,-3 0 0,-3 3 0,1-1 0,0 0 0,2-2 0,0-7 0,-5 5 0,5-3 0,-5 8 0,8-6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27.2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85 273 12287,'-14'-2'0,"0"-5"0,7 5 0,-7-5 0,9 4 0,-4 3 0,-1-9 0,8 7 0,-7-8 0,9 10 0,2 0 0,5 0 0,7 0 0,5-7 0,2 0 0,0 3 0,0 1 0,7 3 0,0 0 0,-3 0 0,-1 0 0,4 3 0,0 1 0,-5 6 0,-7 1 0,1 3 0,-8 7 0,0 0 0,1 0 0,-3 0 0,-7 0 0,-3 3 0,-4 4 0,3-5 0,-10 5 0,-3-5 0,-1-2 0,-3 0 0,-3 0 0,-1 0 0,-3 0 0,0 0 0,7 0 0,0 0 0,2-7 0,3-2 0,4 0 0,3-1 0,-1-6 0,3 2 0,5-5 0,-5-9 0,12-2 0,4-3 0,3-4 0,2-3 0,7-2 0,0 0 0,0 0 0,2-2 0,0-3 0,-2-2 0,12 0 0,-12 5 0,2-3 0,1-2 0,-3-7 0,0 5 0,0 0 0,0-1 0,0-4 0,0 7 0,0 0 0,0-2 0,0 7 0,-3-5 0,-4 4 0,3 3 0,-10 0 0,-3 0 0,8 10 0,-10 1 0,1 13 0,-13 4 0,-1 7 0,6 0 0,-4 4 0,2 6 0,0-1 0,-7 7 0,7 1 0,0 1 0,-3 6 0,8 1 0,-5 3 0,5-2 0,2-5 0,0 5 0,0-8 0,0 1 0,0-5 0,0-5 0,2-2 0,5 0 0,5-2 0,9-5 0,0-7 0,0-5 0,2-2 0,3 0 0,2 0 0,-3 0 0,8-9 0,0-3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27.5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64 0 12287,'-7'14'0,"0"0"0,2 3 0,0-1 0,1 0 0,-3-2 0,2 3 0,3-6 0,-1 3 0,-1 3 0,-3 1 0,0 3 0,7 0 0,0 0 0,0 0 0,0 0 0,0 0 0,0 3 0,0 4 0,0-5 0,2 5 0,3-2 0,2 2 0,7-5 0,-5 5 0,0-5 0,1-2 0,6-7 0,-4 0 0,2 0 0,0-2 0,0 4 0,7-9 0,0-2 0,0-3 0,0-2 0,0-2 0,0-3 0,0-2 0,0-11 0,0-3 0,0-10 0,0-11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27.7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85 84 12287,'-19'-2'0,"5"-5"0,-2 2 0,9-9 0,-3 10 0,3-3 0,5-5 0,-7 10 0,9-8 0,0 10 0,0-9 0,0-3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16.3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211 145 12287,'0'-21'0,"-3"0"0,-4 0 0,5 1 0,-7 6 0,9 0 0,0 7 0,-3-5 0,-4 3 0,3 4 0,-8 12 0,0 7 0,1 5 0,4 2 0,-5 2 0,0 2 0,1 3 0,-1 7 0,-4-4 0,4 1 0,3 6 0,-5 1 0,7 3 0,2 0 0,3 0 0,-5 7 0,0 0 0,2-4 0,3-8 0,2 0 0,0-9 0,0-2 0,9-12 0,5-9 0,5-10 0,2-7 0,0-11 0,0-3 0,0-2 0,7-9 0,0 2 0,-3-2 0,-1 2 0,4-3 0,0 8 0,-3 0 0,-1-1 0,-3 3 0,0 7 0,0 3 0,0 4 0,0-3 0,0 10 0,0 0 0,0 7 0,-7 10 0,-3 6 0,1 10 0,0 9 0,-1 4 0,6 3 0,-6 0 0,-1 0 0,-1 10 0,-4 4 0,2 4 0,-3 3 0,-1-2 0,-3-3 0,0-4 0,0-3 0,-3 3 0,-4-10 0,-7-4 0,-4 0 0,-3-8 0,0 1 0,0-3 0,0-6 0,0-8 0,0 0 0,0-9 0,0-2 0,0-5 0,0-7 0,0-7 0,0-5 0,0-2 0,0-2 0,0-3 0,0-2 0,2-7 0,5 5 0,5-3 0,-1-4 0,8-3 0,-5-4 0,5-3 0,2-2 0,9 0 0,5 10 0,5 1 0,2 3 0,2 3 0,3-3 0,4 4 0,3 1 0,2 7 0,7-8 0,0 3 0,0 0 0,0 0 0,0-2 0,0-3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29.2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63 12287,'14'0'0,"0"0"0,2 0 0,-4 0 0,2 0 0,2 0 0,3 0 0,9 0 0,0 0 0,0 0 0,2 0 0,-4 0 0,6-2 0,1-3 0,0-2 0,-1-2 0,3 4 0,-4-2 0,-1 3 0,-7 1 0,3 1 0,-7-3 0,-5-2 0,-7 0 0,7 7 0,-10 10 0,6 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29.4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84 12287,'21'0'0,"0"0"0,2-2 0,3-3 0,2-2 0,9 0 0,-4 5 0,2-3 0,0-2 0,-7-7 0,4 7 0,-1 3 0,-6 1 0,8-6 0,0-3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30.3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21 210 12287,'-11'0'0,"1"-9"0,10 7 0,7-10 0,3 7 0,1-2 0,6 3 0,4-6 0,4 3 0,3 3 0,-2 1 0,4-4 0,-2 0 0,0 3 0,3 1 0,-8 6 0,7 1 0,-4 6 0,-5 1 0,5 1 0,-15 4 0,3-2 0,0 3 0,-9 1 0,2 6 0,-5 1 0,-2 3 0,-7 3 0,-2-3 0,-3 4 0,-4 1 0,-3 4 0,-4-6 0,-3-1 0,-2 0 0,0-2 0,7-4 0,0-1 0,0-2 0,0 5 0,0-15 0,3 3 0,4 0 0,-5-9 0,17 4 0,-5-11 0,14-3 0,7-2 0,4-11 0,3-1 0,0-7 0,0 1 0,3-1 0,1 0 0,3-4 0,-2-3 0,0 1 0,-1-6 0,3 6 0,-2 1 0,-3-6 0,-2 4 0,0-2 0,0 0 0,0 10 0,0-6 0,0 3 0,0 0 0,-7 3 0,-2 8 0,-3 3 0,-4-2 0,4 4 0,-2-2 0,0 7 0,-7-7 0,-2 10 0,-5-3 0,-7 4 0,2 6 0,1 4 0,1 7 0,-4-3 0,5 3 0,0 3 0,-1 1 0,3 10 0,5 3 0,-3 1 0,-2 6 0,0 1 0,5 3 0,-3 0 0,-2 0 0,0 0 0,7 0 0,3 0 0,4 0 0,-3-9 0,10-3 0,3 1 0,11-8 0,-5 7 0,7-9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30.6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63 0 12287,'-11'3'0,"4"4"0,-3 4 0,3 10 0,3 0 0,-1-2 0,0-3 0,-2-2 0,3 3 0,1 1 0,3 3 0,0 0 0,0 0 0,0 0 0,0 0 0,0 0 0,3 0 0,1 0 0,6-2 0,1-5 0,-4-2 0,7-8 0,3 3 0,1-2 0,3-3 0,0-2 0,0 0 0,0 0 0,0 0 0,3-2 0,1-3 0,3-2 0,0-9 0,-7 2 0,10-14 0,1-5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30.8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21 147 12287,'-7'-21'0,"0"0"0,3 0 0,1 7 0,3 0 0,0 7 0,0-7 0,0 7 0,0-7 0,3 10 0,4-3 0,7 4 0,4 3 0,3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32.3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64 567 12287,'-14'0'0,"0"0"0,7 0 0,-7 0 0,9 0 0,-4 0 0,9 0 0,2 0 0,5 0 0,7 0 0,12 0 0,4-2 0,3-3 0,4-2 0,9-2 0,6 4 0,1-4 0,6-3 0,4 5 0,4-4 0,3-1 0,-2 0 0,4 5 0,-2-4 0,0-1 0,3 0 0,-8 5 0,7-4 0,1-1 0,4 0 0,4 5 0,3-4 0,-2-1 0,-5 0 0,9 5 0,-4-4 0,0-1 0,-1 0 0,13 5 0,-10-4 0,2 1 0,0 6 0,5-6 0,0 3 0,-2 0 0,-3-2 0,-2 7 0,0-5 0,0 4 0,0 3 0,-2-7 0,-3 0 0,-2 3 0,3 1 0,-1 3 0,0 0 0,-2 0 0,3 0 0,-8-7 0,-2 0 0,-5 3 0,-2 1 0,-2 3 0,-3 0 0,-4-2 0,-3-5 0,8 5 0,-6-8 0,3 3 0,0 0 0,-7-2 0,5 4 0,-3-4 0,-4-3 0,-5 5 0,-5-4 0,-4-1 0,-3 0 0,5 5 0,-7-4 0,-2 1 0,-3 6 0,-9-6 0,0 3 0,3 3 0,-8-1 0,-2-2 0,-5 5 0,-4-8 0,-5 10 0,2 0 0,-9 0 0,0 3 0,-7 4 0,0-5 0,0 7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36.2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853 63 12287,'0'-14'0,"0"1"0,0 8 0,0-4 0,0-1 0,0 8 0,-9-7 0,-5 9 0,2 0 0,-2 0 0,-2 0 0,-2 0 0,-12 2 0,-3 3 0,-1 4 0,-1 3 0,0-1 0,-6 5 0,-1-2 0,1 2 0,-8 3 0,1 2 0,2-1 0,2 1 0,2-7 0,1 0 0,1 0 0,6-3 0,-3 8 0,9-5 0,3 4 0,11-4 0,7 0 0,7-3 0,9 3 0,12-7 0,2-5 0,14-2 0,4 0 0,6 0 0,8 0 0,-4 0 0,0 0 0,-1 0 0,1 0 0,-5 0 0,1 0 0,-8 0 0,2 0 0,-8 0 0,-1 0 0,-4 0 0,-5 7 0,-5 3 0,-4 1 0,-5-4 0,-9 7 0,-2 0 0,-5 4 0,-7-4 0,-4 2 0,-5-6 0,-5 1 0,-7 5 0,3 3 0,-3 1 0,-1-1 0,-4-5 0,-1 9 0,1-5 0,4 1 0,1-1 0,0 10 0,-6-9 0,-1-1 0,1 0 0,6 6 0,3-11 0,2 6 0,4 2 0,3-1 0,2 1 0,1 0 0,8-7 0,5 0 0,5 0 0,11-3 0,7-4 0,7-5 0,5-2 0,0 0 0,-5 0 0,2 0 0,3 0 0,6 0 0,-3 0 0,-1 0 0,0 0 0,4 0 0,-6 0 0,0 0 0,2 0 0,-5 0 0,7 0 0,-2 0 0,-4 0 0,4-7 0,-3 0 0,1 1 0,2-4 0,-7 8 0,5-5 0,-5 2 0,-2-1 0,0 3 0,-1-4 0,1 5 0,-7 2 0,0 0 0,-9 2 0,1 5 0,6 5 0,0 9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37.1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63 52 12287,'-3'-19'0,"-4"5"0,5-4 0,-7 18 0,9 0 0,0 9 0,0 12 0,0 0 0,0-1 0,0 1 0,0 2 0,0 5 0,0 7 0,0 4 0,0 2 0,0 1 0,0 0 0,0-1 0,0 3 0,0 4 0,0 8 0,0 4 0,0 5 0,0 2 0,0 2 0,0 7 0,0-7 0,-2-2 0,-5-2 0,4-12-516,-6-2 516,9-10 0,0-8 0,-7-3 0,0-9 0,3-1 0,1 1 0,3-9 0,0-5 0,0-14 0,7-5 0,5-11 0,6-5 0,-2-4 0,14-10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37.6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1 247 12287,'0'-20'0,"0"-1"0,0 7 0,0 0 0,7 7 0,2-4 0,2 1 0,6 6 0,1 2 0,3 2 0,0 0 0,-1 0 0,1 0 0,0 2 0,0 5 0,0 7 0,-8 4 0,-1 3 0,0 2 0,-1 5 0,-6-5 0,2 7 0,-5-3 0,-2 1 0,-2 7 0,-5-5 0,-7 0 0,-5 0 0,-1-2 0,-1-5 0,0 2 0,0 3 0,0-1 0,1-6 0,-1 0 0,0 0 0,7-7 0,3 0 0,1 2 0,-6-7 0,14-2 0,-5-14 0,14-2 0,7-10 0,4 1 0,3-5 0,2-5 0,3 3 0,4-3 0,2 2 0,0-4 0,5 0 0,-2-2 0,2-5 0,2-2 0,0-3 0,-2 1 0,-2-1 0,-7 1 0,4 1 0,-2 3 0,-5 3 0,-9 8 0,-4-1 0,-3 4 0,-2 2 0,-9 9 0,-5 5 0,2 7 0,-9 7 0,-2 7 0,-2 12 0,-1 1 0,3-1 0,2-3 0,7 7 0,-4 4 0,-1 6 0,1 1 0,4-2 0,-5-2 0,3-2 0,4 2 0,3 0 0,2 0 0,0-5 0,0-2 0,0-2 0,0-7 0,2-1 0,5 1 0,5-7 0,9-2 0,0-3 0,-1-4 0,10-3 0,3-2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38.1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1 12287,'-14'0'0,"0"0"0,10 9 0,-5-7 0,9 10 0,0-5 0,0-2 0,-3 6 0,-1 1 0,-3-1 0,0-4 0,7 7 0,0 2 0,-3 0 0,-1 0 0,-3-2 0,2 2 0,3 3 0,2 2 0,0-1 0,0 1 0,-7 0 0,0 0 0,3 0 0,1-1 0,3 1 0,0 0 0,0 0 0,7 0 0,2-1 0,3 1 0,-5-7 0,7-3 0,2-1 0,2-3 0,3-7 0,0 0 0,0 0 0,-1-3 0,1-4 0,2-4 0,5-1 0,-5-6 0,7 4 0,-2-4 0,0-3 0,-8 0 0,-6 0 0,0-9 0,7-2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16.6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358 22 12287,'-14'-7'0,"0"0"0,0 0 0,-7 7 0,0 2 0,2 5 0,3 5 0,2-1 0,0 15 0,-10-5 0,-1 5 0,-3 4 0,0 0 0,9 7 0,3-2 0,2 3 0,2 1 0,-4 3 0,4 0 0,3 0 0,2 0 0,7 0 0,2 0 0,5 0 0,-2-9 0,11-5 0,5-5 0,5-2 0,4-9 0,-2-5 0,5-5 0,-1-2 0,8-2 0,-5-5 0,2-9 0,-2-10 0,14-7 0,-4-9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38.3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62 125 12287,'-11'-21'0,"-8"10"0,6 4 0,3-5 0,1 8 0,9-10 0,2 9 0,5-2 0,7 5 0,5 2 0,1-2 0,1-5 0,0-5 0,0-8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38.8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63 12287,'0'-21'0,"0"10"0,0-8 0,0 17 0,2-7 0,3 11 0,2 5 0,-3 7 0,6-3 0,-4 3 0,-1 4 0,-3 8 0,1-1 0,1 10 0,3 2 0,-2 2 0,-1 12 0,1 4 0,2 3 0,-2-3 0,-3 12 0,-2-4 0,0 1 0,0 1 0,0-3 0,0 1 0,0-1 0,0 0 0,0 1 0,0 1 0,0 1 0,0-3 0,0 5 0,0-13 0,0-1 0,0-5 0,0-6 0,0-8 0,0-6 0,0-5 0,0-2 0,0 0 0,0-10 0,0-1 0,7-20 0,2-6 0,0-7 0,1-5 0,6-18 0,-5 2 0,10-18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39.4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42 416 12287,'0'-20'0,"-9"8"0,6 3 0,-6 20 0,9 8 0,0 6 0,0 5 0,0-2 0,0 7 0,0 4 0,0 3 0,0-1 0,0 1 0,0-1 0,7-6 0,0-3 0,-2-2 0,-3-4 0,0-3 0,5-3 0,-5 1 0,8-12 0,-10-9 0,0-11 0,0-8 0,0-1 0,0-1 0,0-2 0,0-5 0,0-4 0,0-10 0,0-2 0,0-4 0,-3 2 0,-1-12 0,-3-2 0,2 0 0,3-7 0,2 14 0,0 2 0,0 9 0,0 3 0,0 11 0,0 3 0,0 2 0,0 9 0,0 0 0,9 0 0,3 1 0,8-1 0,1 9 0,0-2 0,0 5 0,0 11 0,-1 3 0,1 1 0,0 1 0,0-7 0,-3 7 0,-2 2 0,-2 3 0,0 2 0,5-1 0,-6 1 0,-3 0 0,-10 0 0,0-1 0,0 1 0,0 0 0,0 0 0,-10 0 0,-3-1 0,-4 1 0,4 0 0,-8-7 0,2 0 0,-6-1 0,-1-1 0,3 4 0,3-9 0,-1-2 0,0-3 0,0-2 0,0 0 0,1 0 0,-1 0 0,7 0 0,3-2 0,1-5 0,3-5 0,7-18 0,0-2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43.2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853 1 12287,'-14'0'0,"0"0"0,-2 0 0,-3 0 0,5 0 0,1 0 0,-4 0 0,-1 7 0,-3 0 0,0 2 0,1-4 0,-1 2 0,0 0 0,0 2 0,0-5 0,1 10 0,-1 0 0,0-2 0,0 6 0,1-4 0,-1 4 0,0 3 0,0 0 0,-2 2 0,-2 5 0,-3 6 0,0 6 0,5 4 0,-2 2 0,-3 2 0,-7 15 0,8-6 0,1 1 0,3 2 0,3 0 0,-1 5 0,0 2 0,0 2 0,7 16 0,3 1 0,2 4 0,4 2 0,3 5 0,2-9 0,0-7 0,0-10 0,2-1 0,3-6 0,4-4 0,2 0 0,3-2 0,7 0 0,-3-5 0,-4-2 0,5 4 0,-5-9 0,4-4 0,3-5 0,-7-5 0,0 3 0,-1-7 0,-1-5 0,6-3 0,-4 1 0,-2-2 0,2-5 0,-10-5 0,6-12 0,-10-3 0,0-6 0,0-9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44.2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84 84 12287,'-21'-21'0,"7"7"0,0 0 0,7 10 0,-7-3 0,10-5 0,-6 10 0,20-7 0,4 9 0,4 0 0,3 0 0,0 0 0,-1 2 0,3 3 0,5 1 0,-2 11 0,8-4 0,1 6 0,-3 2 0,7-1 0,-6 4 0,1 1 0,1 3 0,-7 2 0,6-3 0,1 8 0,-3 4 0,1 3 0,-8-1 0,3 3 0,-3 5 0,-2 2 0,-2 6 0,0-1 0,0 1 0,-3 1 0,-2-2 0,-4-8 0,-3-4 0,5 4 0,-7 1 0,-3-3 0,-1-2 0,-3 0 0,0 4 0,-3 5 0,-4 1 0,3 8 0,-10-4 0,-2 6 0,-3 3 0,1-14 0,-1 10 0,3-6 0,0-3 0,-9 3 0,6-8 0,-6-3 0,-1-2 0,1-10 0,0 1 0,-3 2 0,3 2 0,-5-4 0,2-3 0,2-2 0,3-4 0,-4 4 0,-1-3 0,2-3 0,3-8 0,10 0 0,-1-7 0,-2 3 0,-3-8 0,-2 5 0,10-11 0,4-5 0,4-7 0,22-13 0,4-6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45.1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63 12287,'9'-11'0,"-6"-1"0,6 8 0,-2-6 0,0-1 0,0 6 0,-5-4 0,5 9 0,-5 2 0,5 5 0,-4-2 0,-1 6 0,5-1 0,-5 13 0,5-3 0,-5 4 0,-2-1 0,7 7 0,0 4 0,-2 3 0,-3-2 0,5 2 0,2-7 0,1 0 0,-1 0 0,0-2 0,-4-8 0,2 1 0,2-2 0,-2-6 0,-5-3 0,14-13 0,-9-4 0,9-4 0,-4-10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45.5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520 1 12287,'-7'20'0,"0"1"0,-7 0 0,5 0 0,0 0 0,-1-1 0,-4 1 0,5 2 0,0 3 0,0 1 0,-7 3 0,2-4 0,-2 4 0,2 2 0,-5-4 0,5 6 0,-4 1 0,-3-3 0,0 5 0,1-9 0,-4-3 0,-3-2 0,4-2 0,-5 0 0,5 0 0,2 0 0,0-3 0,3-2 0,2-4 0,2-3 0,7-2 0,-5-5 0,3 5 0,2-4 0,7 6 0,0-9 0,0 0 0,9-9 0,3-3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45.9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 0 12287,'0'21'0,"0"0"0,0 0 0,0 0 0,0-1 0,0 1 0,0 0 0,0 2 0,0 2 0,0 3 0,0-2 0,-7 4 0,0 0 0,2 0 0,3 0 0,2 4 0,0-6 0,0-3 0,0-2 0,0-2 0,0 0 0,0 0 0,0-10 0,0-4 0,0-14 0,0 3 0,0-12 0,0-8 0,0 4 0,0-10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46.4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116 167 12287,'-9'-12'0,"4"1"0,-9 4 0,7 5 0,-7-5 0,7 4 0,-6 3 0,8-9 0,-7 4 0,5-8 0,5 8 0,-5-14 0,14 6 0,-2 1 0,9 1 0,2 1 0,2 1 0,3 4 0,0-1 0,0-1 0,-1 7 0,1 0 0,0 0 0,0 0 0,0 2 0,-1 5 0,-1-3 0,-3 8 0,-5 0 0,-1-1 0,-1 3 0,-2 7 0,-5-1 0,3 1 0,-10 0 0,1-7 0,-10-3 0,0 1 0,2 0 0,-6-8 0,4 5 0,-4-2 0,-3 0 0,0 0 0,0-5 0,0 5 0,1-4 0,-1 4 0,0-5 0,0-2 0,7 0 0,1 0 0,-4 0 0,6 0 0,-3 0 0,9 0 0,5-9 0,12-3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47.4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 63 12287,'-12'0'0,"3"0"0,9 2 0,0 5 0,0-3 0,0 10 0,0-7 0,0 7 0,0 0 0,0 7 0,0-1 0,0 1 0,0 0 0,2-7 0,5 0 0,-2-3 0,9 3 0,-7-5 0,7-9 0,-3-2 0,5-3 0,-2-1 0,-9-11 0,4 6 0,-2-3 0,0 0 0,0 0 0,-7-7 0,2 1 0,5-1 0,-5-7 0,5 1 0,-4-10 0,-3 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16.9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211 22 12287,'-3'-12'0,"-4"5"0,-4 5 0,-10 4 0,0 5 0,7-2 0,0 9 0,0 2 0,2 2 0,-7 3 0,5 0 0,-2 0 0,2 0 0,2 7 0,8 3 0,-3-1 0,2 0 0,3 5 0,4-4 0,3-1 0,2 0 0,9-2 0,-4-4 0,2-1 0,0-2 0,0 2 0,7-16 0,0 0 0,0 3 0,0-8 0,0 5 0,0-7 0,0-7 0,0 2 0,-3-9 0,-4-2 0,5-3 0,-7-2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47.6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 0 12287,'-12'0'0,"3"0"0,9 2 0,0 5 0,2-4 0,5 4 0,-4 4 0,6 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47.9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12287,'21'0'0,"-1"0"0,1 0 0,0 0 0,0 0 0,0 0 0,-1 0 0,1 0 0,-7 2 0,0 5 0,-10-3 0,3 10 0,-4 2 0,-13-6 0,-1-1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48.1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19 187 12287,'-12'0'0,"5"0"0,14 0 0,5 0 0,6-2 0,-2-3 0,-2-2 0,0-9 0,7 5 0,0-3 0,-1 0 0,3-2 0,5-12 0,-5-4 0,7-10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48.4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 1 12287,'-12'0'0,"3"2"0,9 5 0,0-3 0,0 10 0,0-7 0,0 7 0,0 2 0,0 3 0,0 1 0,0 1 0,0 0 0,0 0 0,0 0 0,0-1 0,0 1 0,2 0 0,5 0 0,-4-10 0,6-2 0,0-27 0,3-5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49.2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42 12287,'12'-9'0,"-3"6"0,-7-6 0,5 9 0,-4 0 0,6 0 0,0 0 0,3-9 0,8-3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49.7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 0 12287,'-11'0'0,"2"0"0,9 0 0,0 3 0,0 3 0,0-1 0,0 9 0,0-7 0,0 7 0,0-7 0,0 7 0,0-1 0,0 8 0,0-7 0,0 0 0,0 2 0,0-4 0,0 1 0,0 1 0,0 7 0,0 0 0,0 0 0,0-1 0,0 1 0,0 0 0,0 0 0,0 0 0,6-1 0,4 1 0,1 0 0,-4-7 0,7 0 0,0-7 0,7 6 0,-1-8 0,1 2 0,0-12 0,0-4 0,0-2 0,-1-3 0,1-7 0,0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50.9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395 29 12287,'0'-14'0,"0"5"0,-2 4 0,-3 10 0,-4 4 0,-3 7 0,8 2 0,-5 6 0,2 1 0,0 3 0,-9 2 0,4-5 0,-2 5 0,0 0 0,-2 0 0,-2 5 0,-3-8 0,0 8 0,0-7 0,1-3 0,-1-2 0,0-2 0,3 0 0,1-3 0,4-4 0,-1 2 0,-5-6 0,5 1 0,-4-6 0,16-5 0,-5-14 0,4-5 0,3-1 0,0-1 0,0 0 0,0 0 0,7 1 0,2-1 0,1 0 0,-1 0 0,7 7 0,-4 0 0,2 1 0,-1 1 0,1-4 0,7 7 0,0-3 0,0 7 0,-1-1 0,1 3 0,0 3 0,0 0 0,-1 0 0,1 0 0,0 0 0,0 0 0,-7 0 0,0 0 0,2 0 0,2 7 0,3 0 0,0-2 0,0-3 0,-1-2 0,1 0 0,0 0 0,-7-7 0,-3-2 0,-2-3 0,-2-2 0,-7-6 0,0-1 0,0 7 0,0 0 0,0-2 0,-2 4 0,-5-1 0,-2 6 0,-7-5 0,2 3 0,0 2 0,-7 7 0,1 0 0,1 2 0,5 5 0,-4-4 0,6 6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55.0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374 892 12287,'-2'-18'0,"-3"1"0,-4 4 0,-3-4 0,8 8 0,-15-7 0,5 7 0,-4-3 0,4 8 0,0-3 0,-2 4 0,-2 3 0,-3 0 0,0 0 0,0 0 0,3 3 0,2 1 0,2 3 0,0 9 0,-7-2 0,0 5 0,8 1 0,1 1 0,0 0 0,1 0 0,6 7 0,-2-1 0,5-1 0,2-3 0,0-2 0,0-1 0,0 1 0,0 0 0,0-7 0,2-3 0,5-1 0,7-6 0,-2-2 0,2-2 0,2 0 0,2 0 0,-4 0 0,0-2 0,2-5 0,3-7 0,1 3 0,1-3 0,-2-5 0,-6-6 0,10 2 0,-6-7 0,-1 2 0,2 1 0,1-1 0,-1 5 0,-2-3 0,-2-1 0,-7-1 0,5 7 0,-3 0 0,0 3 0,-2 4 0,-5 5 0,8 11 0,-10 5 0,0 7 0,0 4 0,0 3 0,0 0 0,0 0 0,0-1 0,0 1 0,2 0 0,5 0 0,-5-7 0,5 0 0,-5 2 0,8 2 0,1-6 0,10-3 0,0-9 0,-7-9 0,0-3 0,-1-2 0,-1 0 0,4 1 0,-7-8 0,3 0 0,-1 0 0,6 0 0,-4 1 0,-8 6 0,4 2 0,1 3 0,-8 2 0,14 16 0,-9 5 0,-2 5 0,-3-5 0,-2-1 0,2 4 0,5 1 0,-5 3 0,5 0 0,-4-1 0,4 1 0,2 0 0,2 0 0,-6-7 0,4-3 0,0-2 0,-4-2 0,9-7 0,-3-2 0,6-3 0,-4-4 0,4-2 0,1-1 0,3-4 0,0 2 0,-1-2 0,-6-3 0,0-1 0,2-1 0,3 0 0,-5 3 0,-3 1 0,1 6 0,-1 2 0,-4-5 0,7 7 0,-9 0 0,4 16 0,-7 5 0,5 4 0,-5 3 0,8 0 0,-3 0 0,0 0 0,9-8 0,-2 1 0,4 2 0,3-6 0,0-1 0,-1-2 0,1 0 0,7 0 0,0-10 0,-3-1 0,-2-3 0,-2-7 0,2 5 0,2-3 0,3-4 0,0-2 0,-7-3 0,-1 0 0,1 0 0,-7 0 0,-2 1 0,-3-1 0,5 0 0,-7 0 0,-3 1 0,-2-1 0,-4 7 0,-2 0 0,-6 0 0,-1 3 0,4 1 0,-7 8 0,-2-5 0,-3 5 0,-1-5 0,1 7 0,5 7 0,-2-2 0,7 8 0,0 4 0,-1 1 0,-4 3 0,8 0 0,-1-1 0,-3 1 0,8 0 0,-5 0 0,5-1 0,2 1 0,2 0 0,3 0 0,4-3 0,3-4 0,-6 2 0,8-9 0,3-2 0,1-3 0,5-4 0,0-5 0,-2-7 0,11-4 0,-11-3 0,2 0 0,0 0 0,5-9 0,0-2 0,-1-3 0,3 1 0,-7-1 0,5-4 0,-5 2 0,-2 2 0,-7 7 0,0-4 0,0 0 0,-3-1 0,1 6 0,-8-6 0,3 1 0,-2 0 0,-3 6 0,-2-4 0,0 3 0,0-1 0,-7-9 0,0 5 0,0-3 0,-2 0 0,7 10 0,-7 0 0,2 6 0,0 5 0,0 10 0,0-3 0,0 14 0,2 9 0,3 9 0,-5 8 0,0 8 0,3 1 0,1-1 0,3 1 0,0 2 0,3 2 0,4 2 0,2 10 0,7-2 0,-2 1 0,2-1 0,2 1 0,3-8 0,0-3 0,0-2 0,0-12 0,-1-2 0,1-4 0,0-6 0,0 6 0,9-24 0,2 7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55.3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 0 12287,'-21'0'0,"1"0"0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55.9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187 104 12287,'0'-21'0,"0"1"0,-2 1 0,-3 3 0,-2 2 0,-2 9 0,2-1 0,-4 3 0,-10 3 0,0 0 0,3 9 0,1 3 0,6 2 0,2 0 0,-8 6 0,6 10 0,-1 3 0,5 4 0,5 0 0,2 0 0,0-3 0,0 3 0,0 0 0,0 0 0,2-5 0,5-2 0,5-2 0,9-9 0,-1-5 0,1-5 0,0-9 0,0-3 0,0-3 0,6-6 0,1-11 0,-3-3 0,-2-1 0,-2-8 0,0 5 0,0 0 0,0 0 0,-3-5 0,-2 5 0,-4 0 0,-3 0 0,5 0 0,-7 5 0,-3-3 0,-1 3 0,4 9 0,0 2 0,0 12 0,-7 2 0,0 9 0,0 14 0,0 7 0,0 11 0,0 3 0,0 12 0,2 4 0,5 7 0,-5-3 0,5 6 0,-2-6 0,2-1 0,-5 6 0,5 3 0,-5-1 0,-2 1 0,-2-3 0,-5-4 0,-5-1 0,1-1 0,-8-3 0,5-16 0,-4-1 0,-3-3 0,7-15 0,0-2 0,-2-9 0,-2-5 0,-3-2 0,0-9 0,0-5 0,3-5 0,2-11 0,2-4 0,-2-8 0,0-4 0,-1-3 0,6-2 0,2-4 0,2-5 0,7-10 0,0 3 0,0 5 0,0-3 0,2 10 0,5 1 0,7 4 0,4 8 0,5 3 0,3 4 0,2 9 0,6-1 0,-4 8 0,0 1 0,0 4 0,7 4 0,-4 3 0,1 0 0,1 0 0,-10 10 0,5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17.1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0 12287,'-12'0'0,"3"0"0,11 0 0,5 0 0,5 7 0,9 0 0,0-2 0,0-3 0,2-2 0,3 0 0,2 0 0,0 0 0,-5 0 0,5 0 0,-5 0 0,8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56.2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1 12287,'-21'0'0,"1"0"0,1 2 0,3 3 0,5 4 0,1 2 0,3 3 0,7 7 0,0 0 0,0 0 0,0-1 0,0 3 0,0 5 0,0-2 0,3 6 0,1-2 0,3-5 0,7-2 0,-5-2 0,3 0 0,2-3 0,6-4 0,1-7 0,0-7 0,0-4 0,0-8 0,-1-6 0,1 1 0,0-13 0,-3 0 0,-4-4 0,5-5 0,-8-3 0,10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56.3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 63 12287,'-9'-21'0,"7"10"0,-17-8 0,17 17 0,-7-7 0,9 11 0,0 5 0,9-5 0,3 8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57.0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146 354 12287,'-9'-21'0,"-5"3"0,-4 4 0,-3-2 0,3 6 0,4-1 0,-5 4 0,5-7 0,5 9 0,0-4 0,9 11 0,0 5 0,2 7 0,5 5 0,2 2 0,8-1 0,-4 1 0,4 0 0,1 0 0,3-1 0,2 1 0,5 0 0,-5-9 0,7-6 0,-3-3 0,1-3 0,9-3 0,-2-3 0,4-8 0,3-5 0,-1-8 0,1-4 0,2 1 0,4 0 0,-4-4 0,4 4 0,-6 0 0,-7 0 0,-3 2 0,-7 7 0,3 0 0,-3 1 0,3-1 0,-5 2 0,-4 3 0,-1 5 0,1 2 0,1 4 0,-6 3 0,0 2 0,-7 0 0,5 2 0,-3 5 0,-2-3 0,-5 10 0,3 2 0,2 3 0,2 2 0,-5 2 0,6 2 0,1 3 0,-6 7 0,4-5 0,-2 2 0,0 5 0,9 2 0,-4 3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57.3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40 0 12287,'-21'0'0,"10"0"0,4 0 0,14 0 0,6 0 0,6 0 0,4 0 0,5 0 0,6 0 0,6 0 0,-6 0 0,1 0 0,-1 0 0,-1 0 0,-3 0 0,-9 0 0,-1 0 0,1 0 0,-9 0 0,6 9 0,-6 3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57.5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1 12287,'-9'11'0,"6"8"0,-4-10 0,14 5 0,7-7 0,5-5 0,11-2 0,4 0 0,8 0 0,6 0 0,1-2 0,11-5 0,5-7 0,11-5 0,-2-1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58.3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62 116 12287,'0'-21'0,"0"0"0,0 1 0,0-1 0,0 0 0,-7 12 0,-2 6 0,-2 8 0,6 11 0,-2-2 0,5 5 0,2 1 0,-7 1 0,0 0 0,2 2 0,3 5 0,2-5 0,0 4 0,2-3 0,5-4 0,-2 1 0,6 0 0,1-3 0,0-4 0,-6-2 0,8-8 0,3 3 0,1-2 0,3-5 0,0-5 0,-1-4 0,1-2 0,7-3 0,0-5 0,-3 3 0,-2 2 0,-2 0 0,0-6 0,-3-1 0,-4 0 0,4 0 0,-6 0 0,2 1 0,0-1 0,-7 2 0,4 3 0,-2 2 0,1 7 0,-3-6 0,-5 10 0,5 3 0,-5 12 0,-2 6 0,0 12 0,0 5 0,2 4 0,5 3 0,-4 2 0,4 2 0,-5 2 0,-2-1 0,0 6 0,0 2 0,0 7 0,0 8 0,-2 6 0,-3 12 0,-4-1 0,-3-6 0,5-7 0,-7-12 0,0-4 0,3-9 0,-8-3 0,6-18 0,-6-3 0,-2-4 0,1-7 0,-1-8 0,0-3 0,0-6 0,0-3 0,1-6 0,-1-11 0,2-2 0,6-3 0,-4-2 0,8 2 0,0-7 0,0-4 0,2-12 0,7-4 0,0-3 0,0 3 0,9-3 0,5 10 0,4 1 0,3 4 0,-5 8 0,3 3 0,4 2 0,0 4 0,7 10 0,0 4 0,2 1 0,5-1 0,2 8 0,3-15 0,0 8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58.6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1 12287,'-14'0'0,"0"0"0,7 0 0,-6 0 0,8 2 0,-4 3 0,-1 1 0,8 11 0,-7-3 0,0 4 0,6 3 0,-4 0 0,5-1 0,2 1 0,2 0 0,3 2 0,2 2 0,-2 3 0,4 2 0,0-4 0,3-1 0,4-7 0,-5 3 0,3-7 0,2 4 0,3-6 0,2-5 0,-1-5 0,1-9 0,-2-4 0,-3-5 0,-2-7 0,-3-5 0,5 0 0,-2-7 0,0-4 0,7-2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58.8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 84 12287,'0'-21'0,"0"1"0,-2 1 0,-5 5 0,4 5 0,-6 9 0,9 2 0,3 5 0,3 7 0,-3 5 0,6 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09:59.6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0 313 12287,'21'0'0,"0"0"0,0-3 0,-1-4 0,10 5 0,5-5 0,7 5 0,6 2 0,-2-7 0,12 0 0,4 2 0,5 3 0,5-5 0,-3 0 0,7 0 0,5-2 0,9 7 0,3-7 0,1-1 0,-6 8 0,7-7 0,-5 6 0,2-1 0,-4-3 0,-39-1 0,1 0 0,38-4 0,4-2 0,-2 0 0,3 3 0,-3-5 0,-3 2 0,-1-2 0,-1 4 0,3 1 0,2 1 0,-2 6 0,-3-5 0,-4 2 0,-5 2 0,-6 3 0,-6-5 0,-4 0 0,-4 2 0,-8 3 0,-4 2 0,-5 0 0,-2 0 0,-2 0 0,-17 0 0,3 0 0,-2 0 0,-13 2 0,-6 3 0,-13 4 0,-13 3 0,-8-8 0,-15 3 0,-4 5 0,-9-1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00.8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259 146 12287,'14'-14'0,"0"0"0,-7 10 0,7-3 0,2 4 0,-7 1 0,0-3 0,1-2 0,-6 1 0,10 6 0,-9 0 0,4-10 0,-9 8 0,-2-14 0,-5 9 0,4 0 0,-6-2 0,9 6 0,0-8 0,0 4 0,0 5 0,0-8 0,-9 10 0,-5 3 0,-4 4 0,-3-5 0,2 7 0,3-2 0,2 0 0,0 2 0,-6-4 0,-1 4 0,0 3 0,0-5 0,1 4 0,-1-2 0,2 1 0,5-3 0,5-3 0,9 10 0,0-9 0,9 4 0,5-9 0,5 0 0,2 0 0,-1 0 0,3 0 0,3 0 0,2 0 0,6 0 0,-4 0 0,2 0 0,5 0 0,0 0 0,0 0 0,-4 0 0,-3 0 0,4 2 0,-6 3 0,-3 2 0,-1 0 0,-4-7 0,-8 2 0,-5 5 0,-7-3 0,-7 8 0,-7-3 0,-7 5 0,-4-5 0,-5 1 0,-3-1 0,1 5 0,-5-5 0,3 0 0,-3 0 0,-3 8 0,-1-6 0,-1 3 0,1 0 0,6-7 0,3 7 0,2-1 0,4-1 0,-4 4 0,3-9 0,6 7 0,7-7 0,12 7 0,2-7 0,11-3 0,10-1 0,4-3 0,3 0 0,-3 0 0,5 0 0,0 0 0,0 0 0,1 0 0,5 0 0,-1-3 0,4-1 0,3-3 0,-3 0 0,-2 4 0,-5-1 0,-2-3 0,5 0 0,-7 5 0,-3-5 0,-2 4 0,-2-3 0,-7 3 0,-3 1 0,-1-5 0,6-5 0,-5-8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9.6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357 0 12287,'-21'0'0,"0"0"0,0 0 0,-7 7 0,0 0 0,3 0 0,1 3 0,3-6 0,0 10 0,0 0 0,0-2 0,0 7 0,0-5 0,3 4 0,4 3 0,2 7 0,7 0 0,-2-2 0,3-3 0,1 5 0,3 0 0,3-2 0,4-3 0,-3-2 0,10-2 0,3-3 0,1-2 0,3-2 0,0 2 0,0-5 0,0 1 0,0-8 0,3 5 0,1-5 0,3-2 0,0 0 0,-4 0 0,1 0 0,3 0 0,0 0 0,3-9 0,1-3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17.4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1 12287,'21'0'0,"0"2"0,0 5 0,0 7 0,0-2 0,-3 2 0,-1 2 0,-3 3 0,-3 1 0,6 4 0,-6 1 0,-1 3 0,-1 3 0,-4-6 0,2 6 0,-3 1 0,-1-4 0,-3 7 0,0 3 0,0 1 0,-10 1 0,-4-3 0,-4-2 0,-3 3 0,-7-1 0,0 0 0,0-4 0,-3-3 0,8-2 0,-5-7 0,2-2 0,-2-5 0,12 2 0,-5-9 0,2-2 0,1-3 0,-3-2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01.4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42 12287,'0'-14'0,"0"0"0,0 9 0,0-4 0,0 9 0,0 0 0,0 9 0,0 5 0,0 5 0,0 8 0,0 3 0,0 5 0,0 9 0,0 4 0,0 12 0,0 0 0,0 5 0,0 9 0,0-5 0,0-2 0,0-2 0,0-3 0,0 1 0,0-1 0,0 0 0,0-2 0,0-4 0,0-8 0,0-4 0,0-12 0,0-4 0,0-5 0,9-11 0,5-8 0,4-8 0,3-26 0,0-14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02.1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84 123 12287,'0'-21'0,"0"1"0,0-1 0,0 7 0,0 0 0,0 7 0,0-7 0,0 10 0,-2-3 0,-5 14 0,2 4 0,-6 10 0,-1 0 0,0 0 0,8 9 0,-5 2 0,2 3 0,0-1 0,0 1 0,7 9 0,0 0 0,0-3 0,0 3 0,0-14 0,0 0 0,0 0 0,9-2 0,5-10 0,4-4 0,3-5 0,0-9 0,2 0 0,5 0 0,-5-9 0,7-2 0,-2-3 0,-1 0 0,3-7 0,-4-7 0,1 3 0,-1 2 0,-3-5 0,-2-2 0,-1 0 0,1 0 0,-7-4 0,0 4 0,2-3 0,0 8 0,0-1 0,-2 10 0,-7 7 0,5 11 0,-3 5 0,-2 7 0,-7 14 0,0 6 0,0 6 0,0 4 0,0 2 0,0 2 0,0-2 0,7-2 0,0-2 0,-3 2 0,-1 4 0,-3-2 0,0 8 0,0-1 0,0 0 0,0-7 0,-3 2 0,-4-4 0,-6-2 0,1-10 0,-2-4 0,-2-5 0,-2-2 0,-3-10 0,0-4 0,0-4 0,0-6 0,1-4 0,-1-7 0,0-4 0,3-10 0,1-2 0,6-2 0,2-5 0,-1-2 0,6-3 0,-3 1 0,2-1 0,3-6 0,4 1 0,3 6 0,2 4 0,9 11 0,-2-1 0,4 4 0,3 2 0,0 9 0,0 5 0,-1 3 0,1-3 0,0 5 0,0-5 0,0 4 0,-1 3 0,1 0 0,9 10 0,3 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02.4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0 12287,'-21'0'0,"7"0"0,0 0 0,3 9 0,-5 3 0,2 0 0,9 6 0,-2-4 0,5 4 0,2 3 0,0 0 0,0 2 0,2 2 0,5 3 0,-2 0 0,6-7 0,1-1 0,0 1 0,-6-7 0,8-2 0,0-1 0,-2 1 0,6-8 0,-4 3 0,4-5 0,3-2 0,0 0 0,0 0 0,0 0 0,6-9 0,1-2 0,-5-3 0,-7 0 0,3-7 0,-8-7 0,3 1 0,0-3 0,-9 7 0,13-26 0,-6 5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02.5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43 188 12287,'-10'-21'0,"8"0"0,-14 7 0,9 1 0,2-4 0,3 8 0,2-2 0,0 4 0,0 2 0,2-7 0,5 3 0,-2 2 0,9 7 0,0-18 0,6-5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02.9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22 12287,'0'-12'0,"0"3"0,2 9 0,5 0 0,-2 0 0,9 0 0,-3 2 0,5 5 0,-2 7 0,-7 4 0,5 5 0,-1 5 0,1 7 0,-8 4 0,13 12 0,-8 4 0,2 5 0,-6 3 0,4-1 0,-2 0 0,0 1 0,2-1 0,-4-2 0,2-5 0,-3-6 0,1-5 0,0-3 0,2-1 0,-3-6 0,-1 3 0,-3-9 0,0-3 0,0-9 0,0-2 0,0-14 0,0-7 0,9-13 0,2-22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03.6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375 229 12287,'0'-21'0,"0"0"0,0 0 0,0 1 0,-2-1 0,-5 0 0,2 7 0,-9 0 0,-2-2 0,-2 0 0,-3 0 0,0 4 0,0 3 0,1 2 0,-1 7 0,0 0 0,0 0 0,7 0 0,1 0 0,-1 3 0,2 3 0,-6-1 0,6 9 0,-2 0 0,0-3 0,7 8 0,-4-5 0,-1 2 0,1-2 0,6 4 0,-2-4 0,5 4 0,2 3 0,0 0 0,0 0 0,2-3 0,5-4 0,-2 2 0,9-9 0,2-2 0,2-3 0,3-4 0,0-5 0,-3 2 0,-1-6 0,-4-1 0,4 1 0,-6 4 0,1-7 0,-1 0 0,1 3 0,-8-1 0,6 7 0,-1-2 0,-5-2 0,10 2 0,-7 5 0,7-5 0,-9 7 0,4 5 0,0 2 0,-7 9 0,8-2 0,-3 4 0,0 3 0,6 0 0,-3-1 0,-1 3 0,0 5 0,5-2 0,-5 6 0,3 0 0,4 1 0,-5 1 0,1 8 0,0-1 0,-1 1 0,1-1 0,1-1 0,-3-3 0,-1-3 0,-7-8 0,8 1 0,-1-3 0,-7-13 0,7-4 0,-9-14 0,3-9 0,4-10 0,-5 1 0,7-10 0,-2-1 0,0-4 0,2-1 0,-4-1 0,2 1 0,-3-1 0,6 0 0,-1 1 0,2-1 0,6 1 0,-6-1 0,1 1 0,-3-1 0,-5 0 0,6 8 0,-1 2 0,0 2 0,0 4 0,-2 10 0,-7 2 0,0 12 0,0 2 0,-9 9 0,-2 12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11.6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1 188 12287,'0'-12'0,"0"3"0,0 9 0,2 0 0,5 0 0,5-2 0,8-5 0,1 2 0,2-6 0,3-1 0,1 0 0,8 6 0,-5-6 0,2 0 0,5 1 0,-4-1 0,1-4 0,1 5 0,-3 1 0,0-3 0,-6 6 0,2 2 0,-3 3 0,-9 2 0,-2 0 0,2 0 0,-7 0 0,-2 2 0,-11 5 0,-6 7 0,-1 4 0,-3 3 0,-7 0 0,-9 9 0,-2 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14.3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666 0 12287,'-21'0'0,"7"0"0,0 0 0,8 0 0,-8 0 0,7 0 0,-7 0 0,0 0 0,-7 0 0,0 2 0,1 5 0,-1 7 0,0-2 0,3 2 0,1 2 0,4 2 0,-1 5 0,-7 5 0,0 7 0,10 4 0,-15 5 0,5 4 0,-2 8 0,0 4 0,3 9 0,-4 3 0,-1-1 0,-3 1 0,1 4 0,6-4 0,0 2 0,0 2 0,3 9 0,2 5 0,4 3 0,3-6 0,2 3 0,7-16 0,2 0 0,5-5 0,5-11 0,11-5 0,5-2 0,-5-2 0,7-8 0,0 1 0,4-1 0,6 1 0,1-3 0,1-4 0,-1-8 0,1-4 0,-1-9 0,1-2 0,-1-3 0,-8-2 0,15-7 0,-13-9 0,16-3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15.2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12287,'20'0'0,"1"0"0,0 0 0,0 0 0,2 2 0,4 5 0,3 5 0,7 8 0,-2 1 0,-3 0 0,5 0 0,-2 0 0,2-1 0,-5 3 0,3 3 0,0 2 0,-3-3 0,5 5 0,-7 0 0,0 2 0,0 5 0,-2 3 0,-8 1 0,1 3 0,0 4 0,-7 6 0,-3 10 0,-1 3 0,-6 2 0,-2 8 0,-2-8 0,0-2 0,0-2 0,-6-5 0,-4-3 0,-1-1 0,-5 1 0,-3 1 0,-2 0 0,1-3 0,-1 3 0,0 0 0,0 0 0,3-5 0,4-3 0,-5-1 0,6-10 0,-6-2 0,-2-2 0,3-10 0,2 3 0,2-7 0,-2-8 0,4 4 0,1-8 0,1 2 0,-6-6 0,14 4 0,-7-9 0,9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16.1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104 229 12287,'0'-21'0,"0"7"0,0 0 0,0 9 0,0-13 0,0 13 0,0-8 0,0 8 0,0-7 0,0 5 0,0 5 0,0-7 0,0 9 0,0 0 0,0-9 0,0 4 0,0-9 0,0 10 0,0-8 0,0 5 0,0 2 0,0-8 0,-2 8 0,-5-2 0,5-4 0,-7 8 0,9-6 0,0 9 0,0 0 0,0 9 0,0 5 0,0 5 0,0 1 0,0 1 0,-3 0 0,-4 0 0,5 9 0,-5 4 0,5 6 0,2 1 0,-7 1 0,0-1 0,2-1 0,3-6 0,2 5 0,0-6 0,0-1 0,0-4 0,-7-5 0,0-2 0,3-1 0,1-6 0,3 0 0,0-9 0,0 4 0,0-9 0,-2-7 0,-5 0 0,5-9 0,-5 2 0,5 5 0,2 0 0,9 9 0,2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17.9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378 43 12287,'-7'-14'0,"0"0"0,0 9 0,7-4 0,0 11 0,0 5 0,-2 7 0,-5 5 0,5 11 0,-5 5 0,4 5 0,3 2 0,-2 2 0,-3 5 0,-2 5 0,3-1 0,-1 15 0,0-5 0,-2 2 0,3 0 0,1 5 0,1 3 0,-5 4 0,-7 9 0,2 7 0,6-39 0,-2 0 0,1 0 0,-2-1 0,0 0 0,-1-1 0,0-1 0,-1-2 0,-10 35 0,3-2 0,4-5 0,-5-7 0,7-12 0,-2-4 0,0-3 0,10-4 0,-6-10 0,3-4 0,0-3 0,0-9 0,7-7 0,-7-11 0,0-6 0,3-15 0,-8-22 0,0-14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16.5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666 21 12287,'0'-12'0,"0"3"0,-3 11 0,-4 5 0,3-2 0,-10 9 0,-2 0 0,-3-3 0,-2 8 0,1-5 0,-1 6 0,0 8 0,-2-5 0,-2 5 0,-3-5 0,2-2 0,-4 6 0,0 3 0,-2 0 0,-5 0 0,0 5 0,0-5 0,5 0 0,2 0 0,-5-2 0,8-7 0,1-1 0,3 1 0,9-2 0,3-3 0,1-2 0,4-7 0,6 6 0,2-8 0,5 2 0,14-14 0,11-4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17.1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520 146 12287,'-11'-9'0,"-8"6"0,6-4 0,-6 5 0,-2 2 0,1 0 0,-1 0 0,0 0 0,0 0 0,-2 0 0,-2 2 0,-3 5 0,0-4 0,7 6 0,1-2 0,-1 0 0,0 9 0,0-5 0,1 3 0,-1 0 0,0 0 0,0 7 0,0 0 0,8-8 0,1 1 0,3 2 0,2-6 0,16-1 0,5-9 0,4 0 0,3 0 0,0-7 0,2-2 0,3-3 0,1-4 0,8 4 0,-7 1 0,-1-1 0,3 1 0,-7 6 0,5-4 0,-5 0 0,-2 6 0,0-3 0,-3 6 0,-2 4 0,-4 5 0,-3 3 0,5 2 0,-5 7 0,0 2 0,1 4 0,4-1 0,-5 8 0,2 1 0,6-3 0,-6 8 0,3-8 0,2 3 0,3-1 0,-6-1 0,1 1 0,2-6 0,3-5 0,-1-2 0,-1-3 0,-4-2 0,4-2 0,-6-9 0,3 2 0,2-5 0,0-4 0,0-5 0,-4-7 0,-3-4 0,5-6 0,-5-3 0,1-8 0,-1-4 0,5-3 0,-5 1 0,0-1 0,0 1 0,5-3 0,-5-2 0,1-3 0,-1 3 0,0 4 0,-4 5 0,4 5 0,3 2 0,-8 2 0,3 8 0,-5-1 0,8 0 0,-8 0 0,7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22.9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417 666 12287,'0'-12'0,"9"-4"0,5 9 0,-3-9 0,3 2 0,2-4 0,3-3 0,2 0 0,-1-2 0,1-2 0,0-3 0,0-7 0,-1 5 0,1 0 0,0 0 0,-7-4 0,-3 4 0,1 0 0,-1 0 0,-6 2 0,2 7 0,-5 0 0,-2 0 0,0 1 0,0-1 0,0 0 0,-9 0 0,-5 1 0,3 8 0,-3 5 0,-2 5 0,4 2 0,-2 0 0,-2 0 0,5 2 0,-3 5 0,-2 7 0,4 4 0,0 5 0,1 3 0,-1 2 0,8 8 0,-3-1 0,2 7 0,-2 6 0,5 3 0,-5 7 0,5-3 0,2 3 0,0-5 0,-3 0 0,-1-2 0,-3-5 0,-7 5 0,5 0 0,-3-1 0,-4 1 0,-2 5 0,-3-8 0,0-2 0,0-2 0,0-5 0,1-2 0,-1-4 0,0-3 0,0-3 0,1-8 0,-1-3 0,0-2 0,0-9 0,0 2 0,1-5 0,-1-2 0,2-2 0,3-5 0,2-7 0,3-5 0,-3-2 0,7 1 0,5-1 0,-5-7 0,0-2 0,2 0 0,3 0 0,9 2 0,2 8 0,3-1 0,4 0 0,-5 0 0,3 3 0,2 2 0,3 2 0,4 9 0,2-2 0,3 5 0,0 4 0,-7 3 0,-1 4 0,1 3 0,0 2 0,0 4 0,-1-2 0,1-2 0,0 0 0,0 7 0,0-1 0,-1 1 0,1-7 0,0 0 0,0 0 0,0-3 0,-1 1 0,1-8 0,0 3 0,0-2 0,-1-3 0,1-2 0,0 0 0,0-7 0,-3-2 0,-2-2 0,-2-6 0,0-1 0,5-3 0,-3 0 0,-2 1 0,-3-3 0,5-3 0,-2-2 0,2 3 0,-6-5 0,-1 2 0,-2 3 0,0 2 0,0 2 0,-5 3 0,3 1 0,1 4 0,1 6 0,-7-7 0,0 9 0,0 5 0,0 14 0,0 4 0,0 3 0,0 0 0,0 0 0,0 0 0,7-1 0,0 3 0,0 3 0,2 2 0,-4-1 0,9-6 0,0 0 0,-3 0 0,8-3 0,-5-2 0,4-2 0,3-9 0,0 2 0,-1-7 0,1-7 0,0-5 0,0-11 0,0-2 0,-1-3 0,-1-2 0,-3 5 0,-2-5 0,2-3 0,0 8 0,0-5 0,-4 2 0,-3 0 0,7-9 0,-4 3 0,2-5 0,-1-3 0,-6 0 0,5 1 0,0-1 0,-1 1 0,1 8 0,4 3 0,-2 0 0,-3 7 0,3-4 0,2 15 0,-7 12 0,3 12 0,-7 6 0,4 5 0,-2 5 0,0 7 0,7 4 0,-8 2 0,1 1 0,3-1 0,-8 1 0,7 0 0,-2-1 0,0 1 0,0 2 0,-7 2 0,0 2 0,0-2 0,0-4 0,0-5 0,0-2 0,0 2 0,0-7 0,0-3 0,0-4 0,0-11 0,-9-3 0,-3-11 0,1-5 0,1 2 0,10-9 0,0-2 0,0-2 0,0-5 0,0-3 0,0-1 0,0 1 0,0-6 0,3 0 0,4-1 0,6 5 0,6 5 0,2 3 0,2-1 0,5 0 0,-3 3 0,10 1 0,-1 6 0,-1 2 0,3-5 0,-6 5 0,1-1 0,-1 1 0,-3 0 0,-6 4 0,2-2 0,5 3 0,-5 1 0,5 3 0,-5-9 0,-3-2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23.8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829 21 12287,'0'-12'0,"0"3"0,0 9 0,-2 0 0,-3 3 0,-2 3 0,0 6 0,7 9 0,-2 0 0,-5-1 0,5 1 0,-7 2 0,2 5 0,0 7 0,-7 4 0,5 5 0,-3 2 0,-4 2 0,0 1 0,-3-5 0,3 0 0,0-3 0,-14 5 0,9-11 0,-2 4 0,0 3 0,-5-3 0,-2-2 0,0-5 0,0-2 0,-4 5 0,4-7 0,0-3 0,0-2 0,2-2 0,5 0 0,-3-3 0,-1-4 0,-1 2 0,7-9 0,0-2 0,1-3 0,-1-2 0,0-2 0,0-5 0,7 2 0,3-9 0,2-2 0,4-2 0,-4-3 0,2 0 0,2 0 0,5 1 0,5-1 0,4 2 0,3 6 0,-1-6 0,5 8 0,-2-3 0,2 0 0,3 7 0,2-5 0,-1 3 0,1 4 0,0-4 0,0 2 0,2 3 0,4 1 0,-3 3 0,6 0 0,-3 0 0,1 0 0,7 3 0,-5 4 0,2 4 0,5 1 0,-5 6 0,3-4 0,0 5 0,-3 1 0,0 1 0,-4 0 0,4 0 0,1-1 0,-3 8 0,-10 0 0,1-3 0,0-2 0,-7-2 0,0 0 0,-1 0 0,-1-1 0,4 1 0,-9 0 0,2-2 0,-2-6 0,-2-3 0,9-10 0,0-10 0,6-1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24.1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0 146 12287,'2'-12'0,"5"5"0,7 5 0,5-5 0,2 0 0,-1 0 0,1-2 0,7 7 0,0-8 0,-1 4 0,3-1 0,-7-3 0,7 6 0,-2-3 0,0 2 0,6-4 0,-6 2 0,-2 2 0,-3 3 0,-5 0 0,-2-3 0,-2-2 0,0 0 0,7 7 0,-10 10 0,-1 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24.4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 43 12287,'-12'9'0,"3"2"0,9 10 0,9-9 0,5-3 0,5-2 0,2 0 0,6 0 0,1-7 0,0 0 0,2 0 0,0 0 0,7-3 0,-5-4 0,-2-6 0,5 1 0,-5 0 0,0 1 0,0-1 0,-5 5 0,-9-4 0,-2 2 0,2 4 0,-4 0 0,2-1 0,-10 3 0,6-6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25.2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42 12287,'0'-20'0,"0"8"0,0 3 0,0 11 0,0 5 0,0 12 0,0 8 0,0 1 0,0 2 0,0 2 0,0 10 0,0-1 0,0 1 0,7 6 0,0 1 0,-3-1 0,-1 3 0,-1-5 0,3 8 0,2-1 0,-3 0 0,-1 0 0,-3 7 0,0-2 0,0-1 0,0 6 0,0-15 0,0-2 0,0-2 0,-3-2 0,-1-3 0,-3-4 0,2-8 0,3-3 0,2-4 0,0 1 0,0-9 0,0-5 0,0-14 0,0-12 0,0-9 0,0 3 0,9-7 0,3-1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25.9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75 104 12287,'-19'-2'0,"5"-5"0,-4 5 0,6-7 0,1 9 0,11 0 0,13 0 0,6 0 0,2 0 0,0 0 0,-1 0 0,1 0 0,7 7 0,-1 2 0,-1 2 0,-3 6 0,-9-6 0,0 3 0,2 2 0,2 3 0,-6 1 0,-5 3 0,-3 3 0,3 2 0,-4-1 0,1-6 0,-6 0 0,-5 0 0,-9 6 0,2 1 0,-4-3 0,-3-2 0,2-2 0,3-2 0,2-3 0,-2-2 0,0-7 0,0 4 0,2-2 0,7 1 0,-7-3 0,10-5 0,-6 5 0,10-14 0,10 2 0,3-9 0,6-2 0,2-2 0,-1 4 0,1 0 0,0-2 0,0-3 0,6-1 0,1-1 0,-2 0 0,-3 0 0,-3 1 0,4-1 0,-1 0 0,-3 0 0,6 0 0,-12 1 0,4-1 0,3 0 0,-7 0 0,0 1 0,-1-1 0,-1 0 0,4 0 0,-7 0 0,1 1 0,-1-1 0,0 7 0,-4 0 0,2-2 0,0 7 0,-7 0 0,0 11 0,0 5 0,0 4 0,0 10 0,-3 0 0,-4 0 0,5 2 0,-5 2 0,5 5 0,2 2 0,-7-4 0,0 5 0,2-1 0,3 0 0,2 0 0,0 3 0,0-7 0,0-5 0,0 0 0,0 2 0,0 3 0,0 0 0,2-10 0,5-4 0,5 2 0,9-9 0,9 0 0,2-7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26.3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 1 12287,'0'14'0,"0"0"0,0 2 0,-7-5 0,0 3 0,2 2 0,3 3 0,2 2 0,-2-1 0,-5 1 0,4 0 0,-3 0 0,3 0 0,3-1 0,0 1 0,0 2 0,0 3 0,0 1 0,0 1 0,0-7 0,0 0 0,0-1 0,0 1 0,0 0 0,0 0 0,9 0 0,5-1 0,5-8 0,2-5 0,-1-5 0,1-2 0,0 0 0,0 0 0,0-9 0,-1-5 0,1-4 0,0-3 0,0-9 0,-1-3 0,1-8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26.6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 62 12287,'-12'-9'0,"3"5"0,9-10 0,-2 9 0,-5-2 0,5-4 0,-8 8 0,10-6 0,0 9 0,0 0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18.9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1029 1 12287,'-21'0'0,"7"0"0,3 2 0,1 5 0,-6-2 0,2 9 0,-5-3 0,-2 6 0,0-6 0,0-1 0,-7 6 0,-2-2 0,-3 5 0,-4 2 0,-3 0 0,-4 2 0,-3 3 0,-2 1 0,-9 4 0,4-6 0,-2 3 0,0-2 0,10 4 0,-3 1 0,4-1 0,3 0 0,3 5 0,4-7 0,7-2 0,4-3 0,13-2 0,4 0 0,4 0 0,6-9 0,4-3 0,7-2 0,4 0 0,13 3 0,4-6 0,4 6 0,3 1 0,0 3 0,3 7 0,1 0 0,3 0 0,7 0 0,-4 0 0,-1 0 0,0 0 0,5 7 0,-7 0 0,-2-2 0,-3-3 0,-2 5 0,-2 0 0,-5-2 0,-7-3 0,-5-2 0,-2-2 0,-2-3 0,-5-2 0,2-7 0,-6 5 0,1-3 0,-6-2 0,4 3 0,-9 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27.3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146 187 12287,'-19'-2'0,"6"-5"0,-6 5 0,5-5 0,3 5 0,-3 2 0,0 0 0,-7 0 0,10 0 0,1 2 0,10 5 0,0 4 0,0 10 0,0 0 0,7 0 0,3 0 0,-1-1 0,0 1 0,7 0 0,-2-3 0,2-1 0,-2-4 0,5 1 0,-6 5 0,6-3 0,2-2 0,-7-10 0,-1 6 0,4-1 0,1-7 0,3 5 0,0-5 0,-1-2 0,1-9 0,2-5 0,3-4 0,1-3 0,3 0 0,-4 0 0,1 1 0,-1-1 0,4-2 0,0-3 0,0-1 0,0 1 0,0-4 0,-5 3 0,5 1 0,3 3 0,-6 2 0,6 0 0,-3 1 0,-5-1 0,5 7 0,-2 3 0,-3 1 0,-2 6 0,-2 1 0,0 3 0,0 0 0,0 0 0,-3 3 0,-4 4 0,2-3 0,-7 10 0,3 2 0,-1 3 0,6 1 0,-4 1 0,-8 0 0,2 0 0,-5 0 0,5-8 0,0 1 0,0-9 0,2 13 0,3-6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28.2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42 12287,'0'-12'0,"0"0"0,0 6 0,0 3 0,0-6 0,0 11 0,0 5 0,0 7 0,0 5 0,0 4 0,0 4 0,0 8 0,0 4 0,3 5 0,1 5 0,3 6 0,0 0 0,-4 5 0,1 3 0,3-5 0,0 9 0,-7-10 0,0 1 0,0 2 0,7-2 0,0-1 0,-2-3 0,-3-4 0,-2 6 0,0-8 0,0-2 0,0-2 0,0-9 0,0-3 0,0-2 0,0-4 0,0-3 0,0-2 0,0-10 0,0-4 0,0-14 0,0-7 0,2-4 0,3-5 0,4-5 0,3-7 0,-8-4 0,5-2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29.4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271 0 12287,'0'21'0,"6"0"0,1-1 0,-2 1 0,-3 0 0,-2 0 0,0 2 0,0 4 0,-2-3 0,-3 3 0,-4-1 0,-2-1 0,-6 3 0,-8 6 0,-3-6 0,1 0 0,-3 2 0,4-5 0,-8 10 0,-1-10 0,-7 5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30.3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 1612 12287,'0'21'0,"0"-1"0,0 1 0,0 0 0,0 0 0,0 0 0,0-1 0,0 1 0,-2-9 0,-5-5 0,5-5 0,-8-11 0,10-5 0,0-5 0,0-1 0,0-11 0,-2-3 0,-3-5 0,-2-3 0,1-2 0,6-4 0,0-5 0,0-1 0,0-6 0,0 5 0,0-5 0,0-2 0,0-3 0,2-4 0,5-12 0,7-14 0,4-2 0,-8 43 0,1 0 0,-1 3 0,1 2 0,9-41 0,8 14 0,2 9 0,3 9 0,3 10 0,4 6 0,1 8 0,-1 6 0,-6 5 0,5 2 0,-6 3 0,-1 4 0,-4 7 0,-5-2 0,-2 4 0,-1 7 0,-8 8 0,-5 10 0,-5 1 0,-2 0 0,0 0 0,0 2 0,0 2 0,0 3 0,0 2 0,0-5 0,0 3 0,0-3 0,-7 5 0,-2-2 0,-2-2 0,-6-3 0,-1 4 0,-1 1 0,3-2 0,2-3 0,1-5 0,-8-2 0,0-4 0,0-3 0,0 5 0,1-7 0,6 7 0,0-7 0,9 0 0,-2-7 0,14 0 0,7 0 0,-2 0 0,2 0 0,2 0 0,2 0 0,3 0 0,0 0 0,0 0 0,-1 6 0,1 4 0,0-1 0,0 0 0,-1 5 0,1-5 0,0 3 0,0 4 0,0 0 0,-1 0 0,-1-2 0,-5 2 0,2 3 0,-7-1 0,0-2 0,1-2 0,-4 0 0,-6 7 0,0 0 0,-2-7 0,-5-3 0,-7 1 0,-4-1 0,-3-6 0,0 4 0,-2-2 0,-4 0 0,3 0 0,-6-7 0,0 0 0,-4 0 0,1 0 0,-1 0 0,-1 0 0,3 0 0,-5 0 0,9 0 0,3-3 0,2-3 0,2 1 0,0-9 0,0-2 0,10-3 0,4-1 0,5-1 0,4 0 0,5 0 0,14 1 0,11-1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30.6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62 12287,'16'0'0,"2"0"0,5-2 0,0-5 0,10 5 0,1-7 0,6 2 0,1 0 0,-2-2 0,-2 4 0,-2-2 0,2 2 0,-5 3 0,1 2 0,-3 0 0,-5 0 0,-2 2 0,-2 5 0,-9-4 0,-3 6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30.8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63 12287,'3'19'0,"4"-5"0,6-8 0,6-3 0,2-3 0,2 0 0,2 0 0,3 0 0,9 0 0,-3-3 0,6-3 0,1-8 0,10-5 0,4-2 0,15 1 0,4-1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31.2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84 1 12287,'-21'0'0,"7"0"0,1 0 0,8 2 0,-4 3 0,0 1 0,6 11 0,-4-4 0,5 6 0,2 2 0,0 2 0,0 2 0,0 3 0,0-3 0,0 5 0,0 0 0,2 3 0,5 4 0,-4 2 0,3 5 0,-3 4 0,-3 8 0,0-1 0,0 5 0,0 2 0,0-4 0,0 5 0,0-8 0,0 3 0,0-3 0,0-6 0,0-12 0,0-5 0,0-2 0,0-2 0,0-8 0,0 1 0,0 0 0,0-10 0,0-4 0,0-14 0,0-4 0,0-10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32.2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105 21 12287,'-21'-9'0,"9"7"0,-6-8 0,8 13 0,-3 4 0,1 2 0,7 7 0,-1-2 0,1 2 0,3 2 0,2 3 0,0 2 0,0 5 0,0-3 0,0 10 0,0 0 0,0-3 0,7 5 0,2-9 0,2-3 0,5-2 0,3-2 0,2-3 0,-3-1 0,-4-4 0,11-8 0,-4 2 0,2-5 0,0-2 0,-2-7 0,0-2 0,0-2 0,0-6 0,6-3 0,1-6 0,-3-1 0,-2 1 0,1 1 0,1-1 0,3-1 0,-3 1 0,-4-4 0,-5 2 0,-2 3 0,2 2 0,-4 2 0,-1 0 0,-2 1 0,1 1 0,-6 3 0,3 2 0,0 10 0,-7-3 0,0 14 0,0 6 0,7 13 0,0 6 0,-2 7 0,-1 1 0,1 13 0,2-2 0,2 13 0,-4 1 0,4 6 0,2 8 0,-6-5 0,2 0 0,-2-5 0,1-9 0,-3 0 0,4-9 0,-7-3 0,-7-4 0,2 2 0,-9-13 0,-2 1 0,-2 1 0,-3-10 0,0 1 0,0-10 0,1-7 0,-1-9 0,0 0 0,0 0 0,-7-9 0,1-5 0,1-7 0,3-6 0,2 1 0,3-8 0,2-1 0,2 3 0,9-8 0,-2 6 0,5-6 0,2-1 0,0-1 0,0 1 0,2-1 0,5 1 0,5 6 0,9 3 0,-1 2 0,1 4 0,9 1 0,3-1 0,1 1 0,1 7 0,0-3 0,4 9 0,-2-2 0,-3 1 0,1 8 0,7-4 0,-1-1 0,1 8 0,-1-7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32.5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146 0 12287,'-21'0'0,"1"0"0,6 0 0,0 0 0,7 0 0,-5 3 0,3 4 0,0-5 0,4 7 0,-2 0 0,0 3 0,5 9 0,-5 0 0,5-1 0,-5 1 0,5 0 0,2 0 0,0-1 0,0 1 0,2 0 0,5 0 0,-5 0 0,7-3 0,-2-2 0,0-2 0,9 0 0,-2 7 0,5-10 0,2-4 0,-1-4 0,1-3 0,0 0 0,0-3 0,-1-1 0,1-3 0,0-12 0,0 1 0,0-8 0,9-1 0,2 6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32.7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63 84 12287,'-21'-9'0,"7"6"0,0-4 0,10 5 0,-5 2 0,9-9 0,0-5 0,0-4 0,0-3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19.2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12287,'21'3'0,"0"4"0,3-3 0,4 10 0,7 0 0,4-2 0,3 4 0,3-6 0,1 1 0,3 6 0,10 1 0,-3 3 0,4-2 0,3-5 0,-2 9 0,-5-6 0,-5-1 0,1 3 0,-8-10 0,17 10 0,-8-8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33.2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84 146 12287,'-21'0'0,"0"0"0,7 0 0,1 0 0,8 0 0,-4 9 0,9 5 0,0 4 0,0 3 0,0 0 0,2-7 0,5-3 0,7 1 0,4-1 0,3-4 0,2 5 0,3-3 0,1-4 0,8-3 0,-5-2 0,0 0 0,0 0 0,5-2 0,-8-3 0,1-4 0,2-3 0,-7-2 0,7-6 0,-2-1 0,0 0 0,6 0 0,-4 1 0,0 1 0,0 5 0,0-4 0,-4 4 0,4-5 0,2-1 0,-7 6 0,5 0 0,0-2 0,-7 6 0,5 4 0,-5 3 0,-2 3 0,-2 3 0,-6 3 0,-6 8 0,-4-2 0,-3 2 0,0 2 0,0 2 0,0-4 0,0 0 0,0 2 0,0-4 0,0 2 0,0-10 0,9 6 0,2-10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33.7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12287,'0'21'0,"0"0"0,0-1 0,0 1 0,0 9 0,0 5 0,0 6 0,0 8 0,0-3 0,0 10 0,0 1 0,0 3 0,0 5 0,0 4 0,0 5 0,0 0 0,0 11 0,0-6 0,0-5 0,0-7 0,2-3 0,3-15 0,2-3 0,-2-2 0,4-9 0,-2-3 0,-3-2 0,-1-5 0,4-8 0,0-4 0,-3 4 0,1-8 0,2-2 0,-5-7 0,5-7 0,-5-5 0,-2-9 0,0 1 0,0-1 0,0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36.8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788 84 12287,'0'-12'0,"0"1"0,0 4 0,0 5 0,0-8 0,0 8 0,0-5 0,-2 5 0,-5-5 0,4 5 0,-6-8 0,9 8 0,0-7 0,0 9 0,-2 2 0,-5 5 0,5 5 0,-8 6 0,4-2 0,-1-2 0,-3 7 0,6 9 0,-3 0 0,2 0 0,-4 7 0,2-3 0,0 6 0,-2 1 0,7 3 0,-8 2 0,3 3 0,0-3 0,-9-2 0,5-3 0,-3 1 0,0 0 0,3-8 0,-6-1 0,4-3 0,-4-5 0,-1-2 0,-5-2 0,-3 0 0,-1-1 0,-1-1 0,5-3 0,-3-4 0,-1-3 0,-3-2 0,4-7 0,-4 0 0,-2 0 0,7 0 0,-5 0 0,2 0 0,0 0 0,0 0 0,8-3 0,-1-4 0,7 3 0,0-10 0,10 7 0,-3-7 0,7 3 0,7-5 0,6 4 0,6 3 0,2-1 0,-1 6 0,1-3 0,0 2 0,2 3 0,3 2 0,4 0 0,2 0 0,-4 2 0,4 3 0,0 4 0,1 3 0,-6 2 0,6 4 0,-1-2 0,0-2 0,-4 0 0,4 7 0,-2-1 0,-4 1 0,-3 0 0,-2 0 0,-1 0 0,1-1 0,0-1 0,0-5 0,-7 2 0,-1-9 0,-6 0 0,7-7 0,0 0 0,7-19 0,0-4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37.7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 1767 12287,'0'21'0,"0"0"0,0 0 0,0-12 0,0-9 0,-7-12 0,0-13 0,2-3 0,3-2 0,2 2 0,0-6 0,0-5 0,0-10 0,0-2 0,0-2 0,0-5 0,0-4 0,0-3 0,0-4 0,0-5 0,0 7 0,0-25 0,0-7 0,0 46 0,0-1 0,1-3 0,0-1 0,2 5 0,1 2 0,8-44 0,0 8 0,6 15 0,-4 10 0,4 11 0,3 7 0,7 5 0,0 4 0,-3 7 0,-2 5 0,-9 9 0,0 3 0,2 2 0,2 2 0,1 9 0,-3 5 0,-2 7 0,-7 4 0,4 5 0,-1 3 0,-6 2 0,5 2 0,-2-5 0,0 3 0,2-3 0,-6 5 0,4 0 0,-5 0 0,-2 0 0,0 5 0,0-8 0,0-1 0,0-3 0,-9-2 0,-5 0 0,-5-1 0,-1 1 0,-1-2 0,2-3 0,3-5 0,2-2 0,1 1 0,-8-6 0,0 3 0,0 0 0,0-7 0,10-2 0,4-5 0,5 2 0,4-6 0,3-1 0,2 1 0,9 6 0,0-2 0,7 3 0,5-3 0,-1 4 0,-4-4 0,3 5 0,2 2 0,2 0 0,-5 0 0,5 0 0,2 0 0,-4 2 0,4 5 0,-2 7 0,-4 5 0,4 1 0,-3 1 0,-1 0 0,-3 0 0,-5 0 0,-4-1 0,-7 1 0,-4 0 0,-3-7 0,0 0 0,0 2 0,0 2 0,-10-4 0,-6 0 0,-7 0 0,-5-3 0,-6 6 0,4-8 0,-3 0 0,-4 0 0,5-2 0,-3-7 0,1 0 0,1 0 0,-3 0 0,8 0 0,2 0 0,3-2 0,5-5 0,4-7 0,5-14 0,9-4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38.0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 0 12287,'-20'0'0,"8"0"0,5 7 0,14 0 0,7 0 0,11-7 0,3 0 0,-3 0 0,5 0 0,1 0 0,-1 0 0,0 0 0,4 0 0,-4 0 0,0-2 0,0-5 0,-2 5 0,-7-5 0,0 4 0,-1 3 0,-8 0 0,6 0 0,-6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38.2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1 12287,'-7'14'0,"0"-1"0,3-8 0,11 2 0,6-5 0,6-2 0,4 0 0,2 0 0,3 0 0,14 0 0,-3 0 0,2 0 0,6 0 0,-1 0 0,-2 0 0,2-2 0,2-5 0,10-5 0,-5-8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38.9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63 12287,'0'-14'0,"0"0"0,0-2 0,0 7 0,0 0 0,0 11 0,0 5 0,0 7 0,0 4 0,0 3 0,0 0 0,0 0 0,0 11 0,0 7 0,0 10 0,0 4 0,0 2 0,2 10 0,3 4 0,2 7 0,2 5 0,-5 0 0,6-2 0,1-3 0,-6 9 0,2 12 0,-5-45 0,0 0 0,2 4 0,-1-1 0,-2-4 0,1-1 0,1 2 0,1-2 0,-2 38 0,-2-7 0,0-5 0,0-14 0,0 1 0,0-1 0,0 0 0,0 1 0,0-1 0,0 0 0,0-2 0,0-2 0,0-7 0,0-7 0,0 0 0,0-17 0,2-1 0,5-3 0,-5-2 0,8-10 0,-10-2 0,0-9 0,0 0 0,0-9 0,0-2 0,7-17 0,-1 0 0,11-18 0,-15-7 0,7-21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39.5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62 245 12287,'-20'-21'0,"1"7"0,5 0 0,5 10 0,11-12 0,5 9 0,12-7 0,8 7 0,-1 2 0,-3 3 0,7 2 0,2 0 0,3 0 0,0 0 0,-3 7 0,5 2 0,-5 3 0,-2 4 0,-2 2 0,-7 3 0,-3 0 0,-4 0 0,2-1 0,-9 1 0,-2 0 0,-3 0 0,-2 6 0,-2 3 0,-3 0 0,-2 0 0,-16 7 0,2-4 0,-2-1 0,0-4 0,-5-5 0,1-2 0,1-3 0,3-4 0,2 2 0,1-9 0,-1 0 0,9-9 0,5-5 0,7-5 0,7-11 0,7-2 0,5-3 0,1-2 0,1 5 0,0-5 0,0-3 0,6 6 0,1-6 0,-2 3 0,-3 5 0,0-5 0,2 2 0,3 3 0,-3 2 0,-4-5 0,-5 0 0,-2 3 0,2 2 0,0-5 0,1 0 0,-4 3 0,-8 2 0,2 2 0,-5 0 0,-4 10 0,-3 6 0,-2 10 0,-6 6 0,6 10 0,2 0 0,3 0 0,-5-1 0,0 3 0,2 5 0,3 7 0,2-3 0,0 3 0,0 2 0,0 2 0,0 9 0,2 1 0,5-3 0,7-2 0,4 4 0,6-1 0,1-6 0,3-4 0,18-11 0,-2 4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39.8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83 0 12287,'-20'0'0,"6"3"0,0 4 0,7 4 0,-5 10 0,3 0 0,2-1 0,7 1 0,0 0 0,0 0 0,0 0 0,0 2 0,0 2 0,0 3 0,0 6 0,0-6 0,3-3 0,3-1 0,-1 3 0,9 1 0,2-3 0,3-4 0,-1-5 0,-2-4 0,-2-3 0,0-2 0,7-7 0,0 0 0,6-2 0,1-3 0,-3-6 0,-2-8 0,-2 3 0,9-23 0,3 6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40.0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63 1 12287,'-21'0'0,"10"0"0,1 0 0,10 0 0,0 0 0,-9 0 0,-2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1.5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563 164 12287,'0'-21'0,"0"0"0,0 0 0,0 0 0,0 0 0,0 0 0,-2 9 0,-5 3 0,-7-1 0,-5 8 0,-2-3 0,0 10 0,0 0 0,0 9 0,0 2 0,0 3 0,-7 2 0,-2 0 0,0 0 0,-1 0 0,-4 7 0,5-1 0,0-1 0,-1-3 0,1-2 0,4 0 0,-2 0 0,3 0 0,11 0 0,7 3 0,4 4 0,3-5 0,0 5 0,3-2 0,4 2 0,7-5 0,11 7 0,3 1 0,-2 4 0,4-3 0,1 1 0,-1 0 0,0-1 0,-4-4 0,-10 5 0,-4-3 0,-3-4 0,-2-3 0,-7 1 0,0 4 0,-9-5 0,-5 3 0,-5-10 0,-2-9 0,-2 2 0,-3-2 0,-2-2 0,3-3 0,1-2 0,3-2 0,0-3 0,0-2 0,3-9 0,1 2 0,3-5 0,10-2 0,-1 0 0,10 0 0,6 0 0,13 0 0,4 0 0,7 0 0,-3 0 0,3 0 0,3 0 0,1 0 0,3 3 0,-2 1 0,-3 3 0,-2-2 0,0 4 0,5 1 0,-3 1 0,-2 6 0,-9 1 0,2 3 0,-5 0 0,-2 0 0,0 3 0,-2 4 0,-3 7 0,-2 4 0,-9 3 0,2 3 0,-5 1 0,-2 3 0,0 7 0,0-4 0,0-1 0,0 0 0,0 5 0,0-7 0,0-2 0,0-3 0,0-9 0,3 0 0,4 3 0,-3-1 0,10-2 0,-7-5 0,7-9 0,3 0 0,1 0 0,3-2 0,0-5 0,0-7 0,7-5 0,3-2 0,-1-2 0,0-5 0,8 5 0,-6-8 0,3 3 0,0 0 0,-9-2 0,4 4 0,-2-2 0,0 3 0,0 1 0,-9 3 0,-3 3 0,-2 4 0,-7-5 0,7 5 0,-9 5 0,2 2 0,-14 14 0,4 4 0,-4 10 0,5 0 0,2 0 0,-7 0 0,0 3 0,2 1 0,3 3 0,4 7 0,3-7 0,4-2 0,3-3 0,-5-2 0,7 0 0,2 0 0,3 0 0,2-7 0,0-2 0,2-3 0,5-4 0,-4-3 0,6-4 0,0-5 0,5-7 0,-2-7 0,2-5 0,2-4 0,3-3 0,0-2 0,-3-7 0,-4 3 0,-3 4 0,0-3 0,-4 8 0,2 0 0,-2-1 0,-10 3 0,-4 7 0,-1 3 0,1 4 0,-5-3 0,7 10 0,-9 0 0,4 10 0,-9 4 0,0 7 0,0-3 0,0 3 0,0 3 0,0 1 0,0 3 0,0 0 0,2 3 0,5 4 0,-4-5 0,6 5 0,-2-5 0,0-2 0,0-7 0,-5 0 0,5 3 0,-4-6 0,6 1 0,0-3 0,-6-2 0,6-7 0,-9-2 0,0-5 0,0-5 0,0-2 0,0 0 0,0 10 0,9-15 0,-6 14 0,6-6 0,0 1 0,-6 1 0,4 2 0,-5 5 0,-2-10 0,0 5 0,0 5 0,0-8 0,0 8 0,-2-3 0,-5-2 0,4 0 0,-6 7 0,9 0 0,-2-7 0,-5 0 0,4-2 0,-4 2 0,5-7 0,2 2 0,0-2 0,0-2 0,-2 0 0,-3-1 0,-2 3 0,-2 7 0,2-7 0,4 7 0,-6-4 0,0 1 0,6 6 0,-4 11 0,-2 4 0,2 10 0,2 0 0,-4 10 0,0 4 0,-3 4 0,-4 3 0,4 10 0,-2 4 0,-2 2 0,-3-2 0,-2 12 0,0-5 0,0 4 0,0 6 0,0 1 0,0 13 0,2-1 0,5-2 0,3 2 0,6-16 0,-2-4 0,2-8 0,3-9 0,2-14 0,2-7 0,5-5 0,-4-2 0,8-9 0,-6-7 0,2-12 0,-2-14 0,-1-3 0,1-13 0,2-5 0,-2-5 0,-3-11 0,-2 2 0,0-5 0,0-2 0,0-2 0,2-3 0,3-2 0,2 3 0,0-8 0,-5 0 0,3 1 0,2 4 0,7 4 0,-5 6 0,1 4 0,-1 7 0,7 4 0,-4 3 0,2 3 0,0 4 0,7 4 0,7 10 0,-2 0 0,-3 0 0,-2 7 0,0 3 0,2-1 0,5 0 0,-4 8 0,4-3 0,-5 4 0,-2 3 0,2 0 0,3 0 0,2 3 0,-2 4 0,-3-3 0,0 8 0,1 0 0,-3-1 0,4 3 0,-13 10 0,0 1 0,-5 3 0,-5 3 0,-2-6 0,0 3 0,0-2 0,-2 4 0,-5-2 0,-7-2 0,-5-3 0,-2 1 0,-2 1 0,-3 3 0,-2-2 0,-7-3 0,5-4 0,-3-3 0,-4-2 0,4-7 0,0 5 0,1-3 0,-1-4 0,5-3 0,-5-2 0,3 0 0,4 0 0,3-2 0,4-5 0,3-7 0,2-5 0,9-2 0,-2-2 0,5-5 0,11-5 0,3-9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40.5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63 313 12287,'-19'-14'0,"5"0"0,3 9 0,4-2 0,5 5 0,-8 2 0,20 0 0,3 0 0,6 0 0,2 7 0,-1 2 0,1 1 0,0-1 0,0 5 0,2-5 0,2 2 0,3 6 0,2-8 0,-5 0 0,3-2 0,-2 0 0,-3 0 0,-3-7 0,1 0 0,0 0 0,0 0 0,0-2 0,-1-5 0,1 2 0,0-9 0,0-2 0,-1-3 0,1-4 0,2-2 0,3-3 0,1 3 0,3-1 0,-4 1 0,2-3 0,-3 3 0,5 2 0,-2 2 0,-3 3 0,-2 4 0,5-2 0,-3 6 0,-4 1 0,-5 0 0,-2 2 0,7 7 0,0 0 0,-3 2 0,-2 5 0,-2 7 0,0 2 0,4 0 0,-4-2 0,-7 2 0,-2 1 0,-1-1 0,3-2 0,-2 2 0,-3 2 0,-2 3 0,0 0 0,0 0 0,10-1 0,1 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41.4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84 63 12287,'0'-21'0,"-2"3"0,-5 4 0,2 5 0,-9 9 0,3 2 0,-3 5 0,7 7 0,-2 4 0,2 6 0,2 1 0,3 3 0,2 9 0,0-3 0,0 5 0,0 3 0,2 4 0,3-2 0,4-5 0,3 1 0,-1-3 0,5 0 0,-2-5 0,2-2 0,3-9 0,2-10 0,-1-2 0,1-4 0,0-3 0,0-2 0,0-2 0,-1-5 0,1-4 0,2-13 0,3-1 0,1-3 0,1-2 0,-7 3 0,0-6 0,-1 1 0,-6 0 0,-2 6 0,-1-1 0,1 1 0,-7 3 0,4 2 0,0 0 0,-7 8 0,5-1 0,-2 9 0,-1 1 0,3 8 0,-2 10 0,0 4 0,-1 6 0,3 3 0,-2 8 0,4 4 0,0 3 0,1 2 0,-1 4 0,0-2 0,-2 10 0,4 1 0,1 3 0,0 12 0,-8 4 0,3 5 0,-2 2 0,-3-2 0,-2-5 0,0-9 0,0-9 0,-9 0 0,-5-12 0,-5-5 0,-1-4 0,-1-11 0,0 1 0,0-6 0,1-7 0,-1-5 0,0-9 0,0 0 0,0-2 0,1-5 0,1-7 0,5-4 0,-2-12 0,7-5 0,0-4 0,-1-3 0,4-2 0,6-4 0,0-8 0,0-4 0,9 0 0,5 3 0,4 4 0,3 2 0,0 9 0,2 10 0,2 2 0,3 4 0,2 3 0,-2 5 0,4 2 0,0 2 0,5 7 0,-9-7 0,9 9 0,-5-4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41.7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63 0 12287,'-18'10'0,"4"3"0,2-1 0,8 2 0,-3 2 0,0 2 0,7 3 0,0 0 0,0 0 0,0 7 0,0-1 0,0-1 0,0-3 0,0-3 0,0 1 0,2 0 0,5 0 0,-2 0 0,8-1 0,4 1 0,1 0 0,3-3 0,0-4 0,-1-7 0,-6-4 0,0-3 0,2 0 0,3 0 0,1 0 0,1-3 0,0-1 0,0-3 0,0-12 0,-1 1 0,1-8 0,0-11 0,0 5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41.8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84 84 12287,'-21'0'0,"7"0"0,3-3 0,1-4 0,1 5 0,2-5 0,5 5 0,-7 0 0,9-5 0,2 2 0,5-9 0,-5 0 0,7-6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42.4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42 229 12287,'-21'-12'0,"10"3"0,1 9 0,10 0 0,10 0 0,1 2 0,3 3 0,0 2 0,0 7 0,6-7 0,1 0 0,0 2 0,2-4 0,3 6 0,4-2 0,2-4 0,-7-3 0,5-2 0,-2 0 0,0 0 0,6 0 0,-6-2 0,0-5 0,2-7 0,-7 3 0,5-3 0,-3-2 0,3-3 0,-5-2 0,7 1 0,-2-1 0,-1 0 0,1 3 0,-7 1 0,0 4 0,-1-4 0,1 1 0,0 0 0,0 5 0,-1 1 0,-6 3 0,0 7 0,2 0 0,-4 0 0,2 0 0,2 0 0,-5 10 0,1 3 0,-3 6 0,-4 2 0,4-7 0,-2-1 0,0 4 0,2 1 0,-7 3 0,8-3 0,-1-4 0,-4 2 0,8-9 0,1 9 0,7-4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42.9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 1 12287,'-12'2'0,"5"5"0,5 5 0,2 8 0,0 3 0,0 5 0,0 4 0,0 12 0,0 5 0,0 6 0,7 5 0,0 5 0,-2 0 0,-3-3 0,-2 12 0,0-10 0,0 6 0,0 1 0,0 6 0,0-6 0,2 1 0,5-1 0,-4-1-621,6-8 621,-9-9 0,0-2 0,0-19 0,0 7 0,0-16 0,0 7 0,7-9 0,0 0 0,0-9 621,-7-3-621,0-9 0,0 0 0,0-9 0,0-3 0,0-9 0,0 0 0,0-9 0,0-2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0:43.9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146 10 12287,'0'-9'0,"0"9"0,0 9 0,0 12 0,0-1 0,0 1 0,0 2 0,0 3 0,0 1 0,0 8 0,0-5 0,0 0 0,0 0 0,0 7 0,-3-2 0,-4 4 0,-6 2 0,-4-6 0,1 0 0,2 2 0,-2 2 0,-12 2 0,-4 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1:41.4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48 63 12287,'-16'-16'0,"0"1"0,7 6 0,2 2 0,9 7 0,3 0 0,-1 0 0,6 0 0,-6 0 0,3 0 0,-7 0 0,0 0 0,7-7 0,2-2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1:41.9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298 61 12287,'-8'-7'0,"-6"-2"0,10-5 0,-6 4 0,6 1 0,-1 4 0,2 3 0,-3-3 0,3 5 0,-6 5 0,2 6 0,-3 4 0,3 8 0,-2 7 0,-3 5 0,0 8 0,-1-1 0,3 3 0,-2 2 0,3-1 0,-1-3 0,-1-3 0,2-1 0,-3 3 0,7-6 0,0-1 0,-2-2 0,3 0 0,-4 2 0,-1 0 0,0-5 0,6-1 0,-4-8 0,1 0 0,1 2 0,0-11 0,5 4 0,0-4 0,0-12 0,0-11 0,-7-16 0,-2-14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1:43.1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46 173 12287,'-14'-11'0,"2"3"0,1 1 0,8 1 0,-2 6 0,10 2 0,5 3 0,4-3 0,4 3 0,1-1 0,2 1 0,7-3 0,-2 3 0,3-3 0,3-2 0,-1 0 0,2-2 0,2-1 0,2-3 0,-1-4 0,-3 3 0,2-2 0,2-3 0,1-2 0,-3-2 0,2 1 0,-2-1 0,-4 2 0,-3 2 0,-4 3 0,-1 2 0,-2-3 0,-5 5 0,-1 1 0,1 2 0,-6 2 0,1 0 0,-1 0 0,6 0 0,-6 7 0,-1 4 0,-2 3 0,-2 1 0,-5 3 0,0 3 0,0 5 0,0 3 0,0 5 0,0 0 0,0 3 0,-5 7 0,-2-3 0,-2 3 0,-3-2 0,0 1 0,-2-6 0,2-2 0,0-2 0,-6 4 0,8-2 0,-2-6 0,1-6 0,-1-6 0,5-1 0,-2 0 0,6-8 0,-4-2 0,9-12 0,3-4 0,-2-11 0,8-3 0,1-1 0,2 4 0,2 4 0,-1 1 0,1 0 0,0 3 0,-1 2 0,1 6 0,-6 3 0,1 2 0,1 0 0,-5 2 0,0 3 0,-2 6 0,0 2 0,6 3 0,-4 0 0,2 0 0,3-1 0,-3 1 0,1 1 0,2 4 0,2-3 0,0 3 0,-2-6 0,-1-4 0,-1 1 0,6-7 0,0-1 0,-1-3 0,1-1 0,0 0 0,-1-1 0,1-5 0,7-2 0,1-8 0,1 0 0,-5 1 0,3-6 0,-2 0 0,-2 2 0,-1 1 0,-3 3 0,1-1 0,0 0 0,-1 0 0,-4 1 0,-1-1 0,2 0 0,-5 1 0,-1-1 0,-5 7 0,-2 2 0,-5 7 0,-2 6 0,-6 1 0,2 1 0,1 4 0,6 2 0,-4 2 0,2 0 0,-3 5 0,5 0 0,1-2 0,2-2 0,-3-1 0,0 1 0,1 2 0,3 2 0,1 0 0,1-5 0,5 0 0,1-1 0,5-1 0,-2-3 0,2-6 0,2-3 0,4-2 0,1 0 0,2 0 0,5-7 0,-3-4 0,-1-4 0,1-6 0,3 2 0,-3-6 0,-1 2 0,1 4 0,-2 2 0,-5 1 0,-1 1 0,1-1 0,0 7 0,-7 2 0,3 9 0,-7 3 0,-2 6 0,-1 3 0,-2 3 0,0 2 0,0 2 0,0-2 0,0 4 0,2-2 0,1 0 0,3 1 0,1-4 0,-4 3 0,2-4 0,8-1 0,-3 0 0,-1-8 0,1-3 0,2-5 0,2-5 0,4-5 0,1-9 0,4-4 0,1-1 0,-3-1 0,3-1 0,-1 5 0,-4 4 0,4 1 0,-2 0 0,-2 1 0,-2 6 0,-1 4 0,-2 5 0,-4 5 0,-4 5 0,1 4 0,-2 2 0,-2 0 0,-1-1 0,3 1 0,1 0 0,-3-1 0,4 1 0,0-2 0,2-4 0,1-3 0,6-7 0,-1 0 0,3-8 0,1-8 0,2-8 0,-2-6 0,6-3 0,1-4 0,-4 4 0,1-5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2.0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84 1 12287,'0'21'0,"-2"2"0,-5 5 0,4 5 0,-4 9 0,3 0 0,-3 0 0,4 6 0,-6 4 0,2 1 0,0 6 0,0 4 0,5 9 0,-3 10 0,-2 6 0,0 10 0,7-7 0,0-4 0,0-8 0,0-9 0,0-14 0,2-9 0,5-10 0,-2-7 0,9-11 0,2-5 0,3-5 0,2-9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1:51.6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105 148 12287,'-2'-12'0,"-5"5"0,4 2 0,-4-2 0,5 5 0,0-7 0,-5 9 0,4 2 0,-4 5 0,-2 5 0,0 11 0,-1 3 0,1 2 0,0 9 0,4-2 0,-2 5 0,2 2 0,3 0 0,2 0 0,0-3 0,0-4 0,0 3 0,0-10 0,2-3 0,5-1 0,-2-3 0,7 0 0,-1-3 0,1-4 0,2-4 0,7-10 0,0 0 0,0-3 0,0-4 0,0-7 0,0-4 0,0-13 0,2-4 0,3-7 0,2-7 0,-7 5 0,-7-5 0,0 5 0,-2 2 0,4 2 0,-7 5 0,1 7 0,-1 5 0,-2 9 0,-7 0 0,0 9 0,0-2 0,0 14 0,0 5 0,0 11 0,0 5 0,0 7 0,0-2 0,0-1 0,0 1 0,0 0 0,0-1 0,0 3 0,0-7 0,0-4 0,7-3 0,0 0 0,-2 0 0,6-10 0,3-4 0,5-7 0,2-7 0,0-7 0,0-14 0,0-4 0,0-3 0,0 0 0,-7 2 0,0-4 0,2 4 0,3 3 0,0-5 0,-3 9 0,-4 5 0,-3 5 0,5 9 0,-7-7 0,0 9 0,-5-2 0,3 14 0,2 7 0,2 5 0,-4 4 0,4 3 0,3 2 0,-5 0 0,7-5 0,2 3 0,3 2 0,2 0 0,0-10 0,0-1 0,0-3 0,9-10 0,3 3 0,2-7 0,0-7 0,0-4 0,7-13 0,0-1 0,0-3 0,-2-10 0,-5 3 0,-7-2 0,-5 2 0,-2-2 0,0 9 0,-2 0 0,-5-3 0,-5 8 0,-7-3 0,3 8 0,2 4 0,0 0 0,-7-7 0,-9 9 0,-5 5 0,2 5 0,0 4 0,1 3 0,-1 2 0,-2 16 0,-5-2 0,3 5 0,2 4 0,2 3 0,-4 9 0,4 2 0,3 5 0,-5 2 0,7 8 0,2-6 0,3-1 0,2-6 0,2-8 0,5-6 0,7-1 0,0-10 0,5-10 0,4-1 0,1-6 0,6-4 0,0-7 0,3-9 0,4-10 0,12-9 0,5-14 0,2-4 0,0-1 0,-9-25 0,4 2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1:53.6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1384 12287,'-2'-12'0,"-3"3"0,-2-1 0,0 8 0,7-7 0,0 6 0,2-1 0,3-6 0,2-1 0,7-3 0,-5-7 0,1 0 0,-1 0 0,14-10 0,-2-4 0,3-7 0,-1-7 0,-2 5 0,2-7 0,3 2 0,2 0 0,0 0 0,-7 4 0,0-4 0,0-7 0,0-7 0,0-7 0,0-7 0,0-4 0,-2 6 0,-3 7 0,-4 10 0,-3 9 0,5 7 0,-7 7 0,-2 7 0,-3 5 0,-2 11 0,0 5 0,-2 14 0,-5 7 0,2 14 0,-9 9 0,-2 10 0,-3 9 0,5 5 0,0 4 0,0 5 0,2 7 0,-6-2 0,4-1 0,-3 1 0,3 0 0,-4 2 0,4 4 0,-3-4 0,3-7 0,-2-7 0,7-7 0,-1-7 0,1-4 0,-5-13 0,7-4 0,0-16 0,7-14 0,0-17 0,9-14 0,5-13 0,5-6 0,2-1 0,0 6 0,0-2 0,0 7 0,0 7 0,0 5 0,0 9 0,0 0 0,0 9 0,0 5 0,0 7 0,-2 9 0,-3 10 0,-2 7 0,-2 4 0,4-2 0,-2 5 0,2-1 0,3 8 0,2-7 0,0-1 0,0-4 0,7-4 0,2-6 0,3-1 0,4-3 0,3-10 0,0 3 0,-3-7 0,-2-7 0,0-4 0,5-10 0,-3 0 0,-2 0 0,-9-7 0,2-3 0,-5 1 0,-2 0 0,-7-5 0,-2 7 0,-1 0 0,1-3 0,-7 8 0,2-5 0,-3 5 0,3 2 0,-4 0 0,4 0 0,-5 0 0,-9 7 0,-2 2 0,-3 3 0,-2 2 0,-7 9 0,0 5 0,2 5 0,3 9 0,2 0 0,-2 0 0,-1 2 0,1 5 0,4 5 0,3-1 0,-5 13 0,7-8 0,2 0 0,3 3 0,2-10 0,0 1 0,2-6 0,5-4 0,-2 5 0,9-14 0,2-1 0,3-1 0,2-13 0,2-4 0,5-7 0,-4-11 0,4-6 0,-5-1 0,-2-6 0,7 6 0,0-3 0,-2 0 0,-3 2 0,-4-4 0,-3 6 0,-4 1 0,-3 0 0,5 9 0,-7 7 0,0 7 0,-7-7 0,0 11 0,0 3 0,0 12 0,-2 7 0,-3 2 0,-2 2 0,2 5 0,3-2 0,2 9 0,0 2 0,0 3 0,0-1 0,0-1 0,0-3 0,0 2 0,9-7 0,3-2 0,2-4 0,0-3 0,0-3 0,7-4 0,0-7 0,7-4 0,0-6 0,-2-4 0,-3-7 0,5-11 0,2-3 0,1 0 0,-1-3 0,5 8 0,-7-5 0,-2 5 0,-3 2 0,-2 0 0,0 0 0,-2 0 0,-5 0 0,2 7 0,-7 0 0,3-3 0,-7 8 0,4 0 0,-9 11 0,0 5 0,0 5 0,0 11 0,0 3 0,0 2 0,0 0 0,2-7 0,3 0 0,2 0 0,9 0 0,-2-3 0,5-1 0,2-3 0,0-10 0,0 3 0,2-4 0,5-3 0,-2-7 0,7-3 0,-1-4 0,1-9 0,-5 2 0,4-7 0,-1 2 0,-6-2 0,1 5 0,-3-7 0,1 2 0,-6 0 0,-1 0 0,1 7 0,-1 0 0,-3 0 0,-10 7 0,3 0 0,-4-3 0,-3 6 0,0-3 0,0 9 0,0-2 0,0 14 0,0 7 0,0 5 0,0 2 0,0 0 0,0 0 0,0 0 0,2 2 0,3 3 0,2 2 0,9 2 0,-2-4 0,5 2 0,2-3 0,0-4 0,2-4 0,3-6 0,2-1 0,9-3 0,-4-7 0,2 0 0,0 0 0,-3-3 0,6-4 0,-3-7 0,0-7 0,0-4 0,0-3 0,-10-3 0,3 3 0,-4 3 0,-3-8 0,-3 0 0,-4 1 0,3 4 0,-8-5 0,0 3 0,1 4 0,-3-4 0,-7 2 0,0 2 0,0 3 0,0 2 0,-3 9 0,-4 5 0,-4 7 0,-8 7 0,5 7 0,-2 5 0,6 2 0,-1 2 0,-6 5 0,8-2 0,0 6 0,2 1 0,0 0 0,0-1 0,7 3 0,0-4 0,0-1 0,0-7 0,2 3 0,5-7 0,7-5 0,5-10 0,4 3 0,3-7 0,2-7 0,11-9 0,1-17 0,9-9 0,5-2 0,-8 0 0,15-8 0,-7-1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1:55.4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882 64 12287,'-14'-19'0,"0"5"0,9 2 0,-2 5 0,5 5 0,2-7 0,0 18 0,0 5 0,0 5 0,0 2 0,0 0 0,0 2 0,0 3 0,0 2 0,-7 9 0,-2-2 0,-3 2 0,-4-2 0,-3 5 0,-2-8 0,0 3 0,0 0 0,-2-9 0,-3 4 0,-2-2 0,2 0 0,-4 3 0,0-6 0,-1 3 0,1-2 0,-7 4 0,4-2 0,-2 0 0,0 3 0,3-10 0,-6 2 0,3-7 0,-2 1 0,4-6 0,1 1 0,1-3 0,6-4 0,1-3 0,3-2 0,0 0 0,10-2 0,4-5 0,4 2 0,3-9 0,10 10 0,4-3 0,4 4 0,10 3 0,0 0 0,-2 0 0,-3 0 0,5 7 0,3 3 0,1 1 0,6 6 0,-1 4 0,0 4 0,-4 3 0,-3-2 0,8 4 0,-6 1 0,3-1 0,0 0 0,-7 1 0,5-6 0,-3 3 0,-4-2 0,-3-3 0,-4-2 0,-3 0 0,-2 0 0,-7-7 0,7 0 0,2 3 0,-4-8 0,2-2 0,0-5 0,7-2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1:56.2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126 1911 12287,'-21'0'0,"0"0"0,9-2 0,5-5 0,5-7 0,2-5 0,0-11 0,-2-5 0,-3-5 0,-2-2 0,0-9 0,7-5 0,0-7 0,0-7 0,-7 2 0,0-9 0,0 0 0,-2 3 0,6-10 0,-4 0 0,5-7 0,2 2 0,7-9 0,2 14 0,1 0 0,-1 5 0,7 9 0,-2 11 0,5 6 0,2 1 0,0 10 0,0 10 0,0-1 0,0 0 0,0 8 0,0-1 0,0 8 0,0 4 0,0 2 0,0-2 0,0 7 0,0 5 0,-7 4 0,0 5 0,0 7 0,-2 5 0,4 8 0,-7 4 0,1-1 0,-1 0 0,0 5 0,-4-4 0,2-1 0,-2 0 0,-3 8 0,-2-3 0,0 2 0,0-2 0,-7 2 0,-2-9 0,-1-2 0,1-3 0,-7-2 0,4 0 0,-2-2 0,0-5 0,0 2 0,-7-9 0,0 0 0,0-7 0,9 0 0,3-9 0,9-5 0,7 2 0,2 1 0,3-1 0,4 0 0,-4 8 0,2-3 0,2 2 0,3-2 0,2 5 0,0-5 0,0 4 0,0 3 0,0 0 0,0 3 0,0 4 0,0 4 0,0 10 0,0 0 0,-9 0 0,-3 0 0,0 0 0,-6 0 0,4 0 0,-5 0 0,-2 0 0,-2 0 0,-3 0 0,-2 0 0,-9 0 0,2 0 0,-5 0 0,-2 0 0,0-7 0,0-2 0,0 0 0,0-1 0,-7-6 0,-2 2 0,-1-5 0,1-2 0,2 0 0,7 0 0,0 0 0,0 0 0,0-2 0,0-5 0,0-7 0,9-7 0,5-5 0,5-2 0,2 3 0,9-17 0,3-3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1:57.6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925 85 12287,'0'-21'0,"0"0"0,0 7 0,2 2 0,5 3 0,-4 2 0,15 7 0,-15 0 0,6 2 0,-9 5 0,0-2 0,0 9 0,-2-7 0,-3 7 0,-4 2 0,-3 3 0,-4-3 0,-12 3 0,-5 4 0,0 0 0,-9 1 0,3-3 0,-8 0 0,0 0 0,-4 0 0,2 0 0,0 0 0,-2 0 0,6-3 0,-4-1 0,5-6 0,2-1 0,0 4 0,2-7 0,5-3 0,7-1 0,-2-3 0,2 0 0,2 0 0,10 2 0,2 5 0,9-5 0,-4 10 0,9-5 0,9-3 0,5 10 0,5-2 0,2 4 0,2-4 0,5-3 0,-2 8 0,7-3 0,-1 4 0,1 3 0,0 0 0,4 0 0,-2 0 0,2 0 0,3 7 0,2 0 0,-2-2 0,-5-3 0,4-2 0,-4 0 0,3-2 0,-3-5 0,-3 2 0,-6-6 0,2-1 0,-2 0 0,-10-2 0,-4-4 0,-3 4 0,-2-5 0,-9 7 0,-5-9 0,-5 0 0,-11 0 0,-3 3 0,-2 4 0,0-3 0,7 8 0,0 0 0,0-1 0,0-6 0,0 14 0,0-8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1:57.9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9 12287,'-12'-9'0,"3"9"0,9 2 0,2 15 0,5 8 0,7 10 0,12-4 0,4 1 0,3 6 0,2 1 0,7 1 0,-2-5 0,-5-7 0,4 2 0,-4-2 0,5-2 0,2-3 0,-7-4 0,-2-3 0,-3-4 0,-4-3 0,-3 1 0,-2-3 0,-9-5 0,-3 7 0,-18-18 0,-3-3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2:11.7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1072 43 12287,'0'-21'0,"0"9"0,0 3 0,0 9 0,0 0 0,-3 9 0,-1 5 0,-6 5 0,-1 2 0,-3 9 0,-10 5 0,-1 7 0,-3 7 0,-10 2 0,1 8 0,-7-3 0,-5 2 0,-7 3 0,4-1 0,1-4 0,0-7 0,2-4 0,7-3 0,-3-3 0,-4-4 0,5-5 0,-5-9 0,7 0 0,7 0 0,-2-9 0,9-3 0,2-2 0,3 0 0,2 0 0,0-7 0,0 0 0,2-2 0,5-5 0,5 2 0,9-9 0,0-2 0,9-3 0,5 1 0,5 1 0,2 3 0,0 3 0,0-6 0,0 6 0,0 1 0,0 1 0,2 4 0,3-2 0,2 3 0,2 4 0,-4 4 0,2 6 0,-3 1 0,1 3 0,0 7 0,2 0 0,-3 0 0,1 3 0,0 1 0,2 3 0,-3-2 0,-1 4 0,-3-2 0,0 0 0,0 3 0,0-6 0,-3 8 0,-1-3 0,-3-4 0,-3 4 0,6-2 0,-3-2 0,-7-5 0,7-7 0,-10-9 0,3-19 0,5-10 0,0-27 0,9-3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2:12.4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106 526 12287,'0'-33'0,"0"5"0,0 14 0,0-5 0,0 17 0,0 2 0,0 14 0,0 5 0,0 9 0,0 2 0,0 3 0,0 4 0,0 3 0,0 2 0,0 0 0,0 0 0,-3-3 0,-1-1 0,-3-3 0,2 2 0,-4-7 0,2 1 0,2-3 0,3 0 0,-1 0 0,-1-7 0,-3 0 0,0-10 0,4-1 0,-1-13 0,-3-4 0,0-4 0,4-13 0,-1-4 0,-3-7 0,0-7 0,7-7 0,0-7 0,0-4 0,0-3 0,2 0 0,3 0 0,2 0 0,9 2 0,-4 3 0,2 4 0,0 3 0,-3 4 0,6 10 0,-3 4 0,2 3 0,3 2 0,2 7 0,0 0 0,0 0 0,0 0 0,0 2 0,0 5 0,0-2 0,0 9 0,0 0 0,0 7 0,0 0 0,-3 2 0,-1 3 0,-6 4 0,-1 3 0,-1 2 0,-4 7 0,2 0 0,0 0 0,-7 0 0,0 0 0,0 0 0,-3 0 0,-4 0 0,-4 0 0,-1 0 0,-7 0 0,5-3 0,-4-1 0,-3-3 0,-7-10 0,0 3 0,0-4 0,-3-3 0,8 0 0,-7 0 0,2-3 0,0-4 0,0 5 0,9-7 0,3 2 0,2 0 0,0 0 0,2 7 0,-7 0 0,8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2:13.1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22 147 12287,'-7'-14'0,"0"0"0,0 10 0,7-6 0,2 10 0,5 0 0,7 0 0,5 0 0,2 0 0,0 3 0,0 4 0,9-5 0,5 7 0,7-2 0,7 0 0,-2 3 0,9-6 0,0 3 0,-2-2 0,9-3 0,-3-2 0,8 0 0,0 0 0,4 0 0,0-2 0,0-3 0,1-2 0,-1-7 0,-4 5 0,-1 0 0,-6-1 0,0 1 0,-12 4 0,-3-2 0,-1 3 0,-6-6 0,-4 1 0,-7 0 0,-4-1 0,-3 1 0,0 2 0,0-7 0,-10 5 0,-1-1 0,-10 10 0,0 0 0,-10 0 0,-1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2:13.7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232 42 12287,'-21'3'0,"0"4"0,0-3 0,0 8 0,2 0 0,5-1 0,2 3 0,8 7 0,-3 0 0,2 0 0,3 3 0,2 4 0,0 7 0,0 4 0,0 6 0,0 4 0,0 4 0,0 1 0,0 7 0,0-8 0,0 3 0,0 0 0,0-9 0,0 2 0,0-5 0,0-2 0,0 0 0,0 0 0,0-2 0,0-5 0,0-5 0,0-9 0,0 0 0,0-7 0,0 0 0,-7-18 0,0-3 0,0-12 0,-3-9 0,6-7 0,-8-12 0,3-2 0,4 3 0,-4-8 0,2 0 0,2-2 0,3 0 0,2 3 0,0-6 0,0 6 0,0 1 0,2 3 0,5 7 0,5 3 0,-1 4 0,8-5 0,-5 7 0,5 1 0,2 4 0,2-3 0,3 3 0,4 3 0,3 1 0,-5 6 0,7 1 0,0 6 0,-3 1 0,6-4 0,-10 7 0,0 3 0,2 1 0,-7 3 0,5 0 0,-4 0 0,-3 7 0,-3 3 0,-1-1 0,-3 0 0,-7 1 0,7-3 0,-10 4 0,3 10 0,-4-7 0,-6-2 0,-4 0 0,-7-1 0,-4-4 0,-3 5 0,0-3 0,0-4 0,-7 4 0,0-2 0,0-2 0,-3-3 0,6-2 0,-8 0 0,3 0 0,4 0 0,3 0 0,2 0 0,0 0 0,9-2 0,5-7 0,5-12 0,11 0 0,3-10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2.7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84 12287,'12'-9'0,"-5"-5"0,2 3 0,0-1 0,3 3 0,4 4 0,3-4 0,2 2 0,2 2 0,5 3 0,-2 2 0,7 0 0,-1 0 0,1 0 0,-5 9 0,5 7 0,-3 8 0,-4 3 0,-5 1 0,-5-4 0,-4 4 0,-3 7 0,-2-3 0,-7 3 0,-2 3 0,-5 1 0,-5 3 0,-9 0 0,0 0 0,0 0 0,-2-7 0,-3-2 0,-2-3 0,2-4 0,3-5 0,4-5 0,3-4 0,2-3 0,9-4 0,-2-12 0,5-7 0,4-12 0,5-4 0,7-3 0,5 1 0,4-6 0,3 3 0,2-2 0,9-3 0,-2-2 0,3 3 0,-3 4 0,4-5 0,-6 7 0,2 1 0,0 4 0,-12-3 0,1 3 0,-8 5 0,0 7 0,-6-3 0,-3 5 0,-5 5 0,-4 0 0,-5 11 0,-5 5 0,0 7 0,-6 2 0,4 1 0,-5-1 0,-2 7 0,7-2 0,0 9 0,-2-2 0,-3 0 0,5 17 0,2-3 0,1 2 0,-1 0 0,7 8 0,-2 1 0,5 3 0,2 0 0,2-9 0,3 0 0,4-8 0,3-4 0,2-9 0,7 0 0,0-8 0,0-4 0,0-9 0,2 2 0,5-7 0,7-7 0,5-14 0,2-12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2:14.2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42 12287,'-33'-18'0,"5"4"0,5 4 0,11 10 0,5 0 0,14 0 0,-2 0 0,9 0 0,2 0 0,3 0 0,9 3 0,2 1 0,0 3 0,1-2 0,6-3 0,-4 1 0,2 1 0,0 3 0,-3 0 0,6-7 0,-3 0 0,2 0 0,-4 0 0,-1 0 0,-1 0 0,-6 0 0,-1 0 0,-3-2 0,0-3 0,0-2 0,0 0 0,0 7 0,-7 0 0,0 0 0,-10 0 0,6-9 0,-10-3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2:14.4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43 22 12287,'-12'-10'0,"-7"8"0,17-7 0,-7 18 0,9 5 0,0 7 0,0 7 0,7-2 0,0 9 0,-3 2 0,-1 3 0,-3 2 0,0-1 0,0-1 0,0-5 0,0 12 0,0-5 0,0 2 0,0 0 0,0 1 0,0 1 0,0 6 0,0 1 0,2 1 0,5 2 0,5 5 0,9-8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2:15.3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211 1974 12287,'0'-14'0,"-3"3"0,-1-1 0,-3 0 0,-3 5 0,6-7 0,-3-2 0,2-3 0,-4-9 0,-1-2 0,1 0 0,0-1 0,-5-13 0,4 0 0,1-5 0,0-3 0,-1-6 0,6 0 0,-3-5 0,2 0 0,3-5 0,2 12 0,0-5 0,0-2 0,0 3 0,2 1 0,3 1 0,2-7 0,9-5 0,-2-9 0,5 4 0,2 3 0,2 4 0,3 10 0,2 4 0,-3 3 0,1 2 0,0 9 0,2 5 0,-3 7 0,6 5 0,-3 2 0,-3 0 0,-1 0 0,4 2 0,0 3 0,-3 4 0,-1 3 0,-3 2 0,0 7 0,0 0 0,0 0 0,0 2 0,-3 5 0,-4 7 0,3 5 0,-8 2 0,0 0 0,1 0 0,-3 0 0,-7 0 0,0 2 0,0 5 0,-10-5 0,-1 8 0,-3-3 0,0 0 0,0 7 0,-7-7 0,0-3 0,0-1 0,0 4 0,0 0 0,0-5 0,0-7 0,0 3 0,0-5 0,0 5 0,0-8 0,0-4 0,0-4 0,9-3 0,5 0 0,14 0 0,5 0 0,9 0 0,0 0 0,0 0 0,0 0 0,0 2 0,0 5 0,0-2 0,0 6 0,0 1 0,0 0 0,0-5 0,0 7 0,0 2 0,-3 3 0,-1-1 0,-3-4 0,-10 5 0,3-5 0,-4 5 0,-6-1 0,-4-1 0,-4-3 0,-1 2 0,-14 0 0,5 1 0,-2-4 0,0 4 0,-8-6 0,-4 1 0,-4 0 0,-3-1 0,-3-6 0,-1 2 0,-3-5 0,2-2 0,5 0 0,5 0 0,4 0 0,3 0 0,-5 0 0,7-2 0,2-3 0,3-2 0,9-9 0,2 2 0,3-5 0,2-2 0,9 1 0,5-1 0,7 0 0,14-10 0,5-1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2:16.6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85 147 12287,'-21'0'0,"0"0"0,0 0 0,9 0 0,3 0 0,9 0 0,2 0 0,5 0 0,5 0 0,9 0 0,0 0 0,0 0 0,0 0 0,0 0 0,0 0 0,0 0 0,7 0 0,2 0 0,3 0 0,4 0 0,10 0 0,4-2 0,3-3 0,4-2 0,3-2 0,4 4 0,3-2 0,2 3 0,7-6 0,-5 1 0,0 0 0,1-1 0,11 1 0,-3 4 0,3-4 0,5-3 0,-3 8 0,-6-6 0,-6 3 0,-1 0 0,-3 0 0,-5 7 0,0 0 0,-2 0 0,-5 0 0,-16 0 0,0 0 0,0 0 0,-9 0 0,-5 3 0,-5 4 0,-9-5 0,0 5 0,-9-5 0,-5 1 0,-14 1 0,-5 3 0,-2-2 0,0 4 0,0-2 0,-9 10 0,-3-6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2:18.5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610 621 12287,'-21'0'0,"0"0"0,9 0 0,3 0 0,9 0 0,-10 0 0,-4 0 0,-4 0 0,-3 0 0,0 0 0,-7 0 0,0 3 0,2 1 0,3 3 0,-5 7 0,-3-4 0,1 1 0,0 6 0,2 1 0,4 3 0,-1 0 0,-3 0 0,0 7 0,7 3 0,2-1 0,5 0 0,-2-2 0,6-7 0,1 0 0,0 0 0,2 0 0,7 0 0,0 0 0,0-7 0,2-2 0,5-3 0,-2-2 0,9-7 0,2 0 0,0-2 0,1-3 0,-3-4 0,2-3 0,-4-2 0,-1-7 0,1 0 0,0 0 0,-8 7 0,6 0 0,-1-2 0,-4-3 0,6-2 0,-1 0 0,4 7 0,-7 0 0,-3-2 0,8 7 0,-10-1 0,8 10 0,-10 0 0,0 0 0,0-9 0,0 7 0,0-8 0,0 10 0,0 0 0,9 0 0,-7 0 0,8 0 0,-10-2 0,0-5 0,0 5 0,0-8 0,0 10 0,0 0 0,9 0 0,-7 0 0,8 0 0,-10 0 0,0 0 0,7 3 0,0 4 0,0-3 0,-7 10 0,0 3 0,0 1 0,2 3 0,3 3 0,2 4 0,7 4 0,-7 10 0,0 0 0,2 0 0,-4 0 0,9 0 0,0 0 0,-3 0 0,8-2 0,-7-5 0,2-7 0,0-5 0,0-2 0,4 0 0,-1 0 0,-3 0 0,-3 0 0,6-2 0,-6-3 0,-1-2 0,6 0 0,-2 7 0,-2-2 0,-1-3 0,-1-2 0,-1-9 0,-4 4 0,2 1 0,0-8 0,2 7 0,-4-9 0,9 0 0,-7-9 0,4-5 0,-1-5 0,-1-4 0,-4-3 0,2-4 0,-3-3 0,6-9 0,-3-11 0,0-6 0,2-6 0,-4-14 0,9-3 0,2-7 0,3 1 0,2 1 0,0 6 0,0 4 0,0 7 0,0-3 0,2 3 0,3 5 0,2 7 0,0-1 0,-10 10 0,-1 5 0,-3 7 0,-3-1 0,5 10 0,-2 3 0,3 1 0,-8 10 0,-2 0 0,-5 10 0,8 4 0,1 11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2:25.099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483 337 12287,'0'-14'0,"0"0"0,0-3 0,0 8 0,0-10 0,0 5 0,0-4 0,0 6 0,0-7 0,0 5 0,0-4 0,0 4 0,-2 2 0,-5 3 0,2-1 0,-9 6 0,-2-3 0,-5 0 0,-5 7 0,-2 2 0,3 5 0,-1-2 0,0 9 0,-2 4 0,3 8 0,-1-3 0,0 8 0,-2-3 0,3 0 0,1 9 0,6-2 0,1 5 0,3 2 0,3-7 0,-6-3 0,6-1 0,1-6 0,3-1 0,7-3 0,0 0 0,10-3 0,4-4 0,4-7 0,3-4 0,0-3 0,0-3 0,0-4 0,7 0 0,3-11 0,-1-6 0,0 1 0,-2 0 0,-7 2 0,0 0 0,0 0 0,0 0 0,0 0 0,-7 9 0,0 5 0,-7 7 0,7 7 0,-7-2 0,5 9 0,0 2 0,-1 3 0,1-5 0,4 0 0,-2 2 0,3 3 0,-6 2 0,3 0 0,3 0 0,1 0 0,-4 0 0,0 0 0,3 0 0,1 0 0,3 0 0,0 0 0,-7-7 0,0-3 0,3-1 0,-6-3 0,3-7 0,3 0 0,-1-10 0,3-4 0,-1-7 0,6-7 0,1 3 0,-4-13 0,0-4 0,0-4 0,0-10 0,0 4 0,0-1 0,0-6 0,-2 6 0,-3-1 0,-2 5 0,3 9 0,-6 1 0,1 11 0,0 4 0,-1 8 0,-4 0 0,5 6 0,-3-1 0,8-3 0,-6-7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12:29.56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336 1261 12287,'10'-12'0,"4"5"0,7 5 0,4-1 0,3-1 0,0-3 0,3 2 0,1 3 0,10 2 0,0 0 0,0 0 0,3 0 0,1 0 0,6 0 0,1 0 0,-4 0 0,7 0 0,2 0 0,3 0 0,2 0 0,2 0 0,3 0 0,2 0 0,0 0 0,-5 0 0,3 0 0,2 0 0,7-3 0,-2-1 0,2-6 0,2-1 0,14-1 0,-6-4 0,4 2 0,2-3 0,-43 8 0,0 0 0,-1-2 0,0 1 0,3-2 0,-1 0-30,1-2 0,1 0 0,-1 3 0,1-1 0,1-2 1,-1 0-1,2 1 0,0 0 30,1-1 0,0 0 0,0 3 0,0-1 0,-2-2 0,-1 0 0,1 2 0,0 1 0,-2 0 0,1 1 0,7-3 0,1 0 0,-6 1 0,0 1 0,-1 1 0,1 1 0,1-1 0,0 1 0,-1 1 0,0 0 0,-2 0 0,-1 0 0,0 1 0,1 0 0,-1-2 0,1 1 0,3 2 0,0 1 0,0-1 0,0 0 0,-1 0 0,0 0 0,-2 0 0,1 1 0,2 1 0,0 1 0,0-3 0,0 0 0,-1 1 0,0 1 0,-2 1 0,1 1 0,-1-3 0,1 1 0,1 0 0,0 1 0,1-1 0,0 1 0,-1-2 0,0 0 0,-1 3 0,1 0 0,0-4 0,0 0 0,1 0 0,0 0 0,-1 0 0,0 1 0,2 1 0,0 1 0,-1-3 0,0 0 0,-1 0 0,-1 0 0,0 0 0,0 1 0,2 1 0,0 1 0,1-3 0,0 0 0,0 0 0,0 0 0,1 0 0,-1 1 0,0 1 0,0 1 0,-2-4 0,0 0 0,2-1 0,0 2 0,2 0 0,-1 0 0,-2-2 0,0 0 0,2 3 0,0 0 0,0 0 0,-1-1 0,-2-2 0,-1-1 0,3 1 0,1 0 0,-1 0 0,0 0 0,0 1 0,0 0 0,1-1 0,-1-1 0,-1 0 0,0 0 0,-4-2 0,1 1 0,-1 0 0,1 1 0,-1 2 0,1 0 0,0-2 0,1-1 0,1 3 0,0 0 0,1-1 0,0 0 0,-2 1 0,1 0 0,2-3 0,1 1 0,-1 3 0,0 1 0,0-2 0,0 0 0,0-1 0,1 2 0,-1 2 0,0 1 0,-2-4 0,0 0 0,1-1 0,0 2 0,-1 0 0,-1 0 0,0 0 0,0 0 0,-2 4 0,1 0 0,-2-2 0,0 1 0,47-2 0,-44 0 0,0 1 0,-4 0 0,0 1 0,48-2 0,-2 3 0,-46 1 0,0 2 0,48-1 0,0 0 0,-7 0 0,7 0 0,-12 0 0,5 0 0,2 0 0,5 0 0,-7 0 0,-2 0 0,-3 0 0,1 7 0,1 2 0,3 0 0,-2 1 0,-3 6 0,-2-4 0,-2 2 0,-5 0 0,5 0 0,-8 7 0,1 0 0,-5 0 0,-5 2 0,-2 3 0,0 2 0,0-3 0,0 6 0,-2-3 0,-5 0 0,-7 2 0,2 0 0,1 8 0,-3-3 0,-5 2 0,3 5 0,-12 7 0,2 7 0,-2 5 0,2 9 0,-6 0 0,-1 0 59,0 2 1,-2-7 0,-7 5 0,0-7-60,0-7 0,0 5 0,0-5 0,0 5 0,0 2 0,-2 9 0,-3 5 0,-2 2 0,3-2 0,-1 5 0,0-7 0,-4-3 0,-3-9 0,-2 0 0,-7-7 0,0 4 0,0 3 0,0 3 0,0 4 0,0 4 0,0 1 0,-7 11 0,-2-6 0,-3-3 0,-4-3 0,-3-4 0,-4-7 0,-3 0 0,-2 0 0,-7 14 0,5 3 0,-3 1 0,-4 8 0,0-5 0,-1 7 0,3-7 0,-2-7 0,-10-5 0,-4-6 0,0-1 0,-1-2 0,-6 14 0,2-7 0,-5 9 0,30-37 0,-1 0 0,-2 1 0,-2-2 0,2-1 0,-2 0 0,2-3 0,-2 0 0,0-1 0,0-2 0,-29 20 0,-8 7 0,1-5 0,-5-3 0,33-28 0,-1-1 0,0 4 0,-1 0 0,2 1 0,0 1-29,1 0 1,-1 0 0,-1 2 0,-1-1 0,0 1 0,-1-1 0,0 1 0,1-1 28,-1 1 0,0-1 0,-2 0 0,-2-1 0,2-1 0,0-2 0,-2-2 0,-1-1 0,0-1 0,-1-2 0,-2 0 0,-2 0 0,1 0 0,0 0 0,2-1 0,-1 0 0,1-3 0,1 1 0,-3 2 0,0 0 0,-1-4 0,-1 0 0,0 2 0,0-1 0,-3 1 0,0-1 0,3-3 0,0 0 0,-3 3 0,0 1 0,0 1 0,1 0 0,2 0 0,-1 1 0,-8 0 0,-1 0 0,8-1 0,1-1 0,-4-1 0,0-1-59,-1-1 1,0 0 0,-3 3-1,1-1 1,-1-2 0,1-2 0,0 1-1,1 0 59,1 2 0,0-1 0,-3-4 0,1 1 0,-2 2 0,0 0 0,2-2 0,-1-1 0,4 0 0,-2-1 0,-7 1 0,-1-1 0,7 0 0,-1-1 0,1-1 0,-1 0 0,2-1 0,0 0 0,-1-1 0,1 0 0,0 2 0,-1 0 0,2-2 0,0 0 0,-1-2 0,-1 1 0,0 2 0,-1 0 0,1-3 0,-1-1 0,0 1 0,-1-1 0,3 2 0,-1 0 0,-4-4 0,0 0 0,7 2 0,0 1 0,-1-2 0,0 1 0,0 0 0,0 1 0,-3-3 0,1 0 0,-1 2 0,1 1 0,-1-3 0,1 0 0,-2-1 0,0 0 0,8 0 0,-1 0 0,-4 0 0,0 0 0,-2 0 0,1 0 0,-3 1 0,0-2 0,-3-2 0,2-1 0,4 1 0,1-1 0,-2 1 0,1-1 0,1-1 0,-1 1 0,-1 3 0,-1 0 0,0-4 0,1 0 0,-1 2 0,0-1 0,1 1 0,-1-1 0,1-3 0,1 0 0,2 2 0,0 1 0,-1-1 0,1 1 0,1-1 0,0 0 0,-3-3 0,-1 0 0,6 2 0,1 0 0,-2-1 0,0 0 0,4 0 0,0 0 0,-3 0 0,0-2 0,3-3 0,0-2 0,2 0 0,0 0 0,0 2 0,0-1 0,1-2 0,0-1 0,2 1 0,1 0 0,0 0 0,-1 0-20,0 0 0,1-1 1,-1-2-1,1-1 1,0 2-1,1-1 0,2-1 1,0-2 19,3 1 0,1-2 0,-41-27 0,2 0 0,0 3 0,0 1 0,2 8 0,3-3 0,4-4 0,3 0 0,-7-3 0,4-2 0,0-7 0,5-5 0,5-2 0,2 0 0,-2 0 0,-5 0 0,11 3 0,-4 1 0,5 6 0,5 1 0,-6 3 0,10 7 0,0-2 0,-2-5 0,7 5 0,-5-8 0,4 1 52,3-5 1,0-5 0,0-4 0,0-3-53,0-2 0,7-2 0,0 4 0,0 1 117,3 6 0,1-2 1,8 7-1,-3-5-117,-2-2 0,7-9 0,7-5 0,0-5 42,3-2 0,-6 0 1,10 0-1,0 3-42,-2 4 0,7-3 0,-5 10 0,4 0 0,3-2 0,0 0 0,0-10 0,3 3 0,4-1 0,-3-11 0,10 12 0,3 4 0,1 8 0,-1-1 0,1 14 0,6-2 0,-1 0 0,10 1 0,4-11 0,7-1 0,5-3 0,-16 31 0,2 1 0,0 1 0,2 1 0,4 1 0,2 0 0,1 2 0,3 1 0,10-2 0,3 3-317,-2 5 1,3 3 0,15-7-1,4 1 1,1 2 0,-1 1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2:39.85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21 42 12287,'-9'-11'0,"7"1"0,-8 10 0,10 0 0,0-2 0,0-5 0,3 5 0,4-5 0,-3 4 0,10 3 0,3 0 0,-8 10 0,10 1 0,-8 10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2:40.09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21 189 12287,'0'-21'0,"0"0"0,0 0 0,0 7 0,0 0 0,0-2 0,0 4 0,0-2 0,0 7 0,0-7 0,0 10 0,-9-15 0,-3 7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2:40.99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33 12287,'0'-11'0,"0"1"0,0 10 0,0 0 0,3 7 0,1 3 0,3 1 0,0 3 0,-7 7 0,0 0 0,0 0 0,0 0 0,0-9 0,0-3 0,0-11 0,-2-3 0,-5-2 0,5-9 0,-5 2 0,4-5 0,3-2 0,0 0 0,0 0 0,0 10 0,0-8 0,0 17 0,10 2 0,1 11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3.3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169 22 12287,'0'-12'0,"-2"3"0,-5 9 0,4 9 0,-4 5 0,3 2 0,-3-2 0,-3 12 0,-6-3 0,2 5 0,-2 2 0,4 8 0,0-6 0,1 3 0,-1 0 0,0 7 0,-2 7 0,7-2 0,5-3 0,2 5 0,0-2 0,2-5 0,5-5 0,5-11 0,11 0 0,3-10 0,2-9 0,7-5 0,-5-4 0,3-5 0,4-7 0,3-5 0,2-11 0,0-3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2:43.35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336 105 12287,'-2'-18'0,"-5"4"0,2 2 0,-9 5 0,7 5 0,-7-5 0,-2 4 0,4 3 0,-2 0 0,-2 0 0,-3 0 0,5 7 0,0 3 0,-2 1 0,-3 6 0,-2 8 0,0 3 0,0 0 0,0 3 0,7-6 0,0 10 0,0 3 0,2 1 0,3 10 0,9 3 0,0 1 0,0 6 0,0-8 0,0 0 0,2-2 0,5 0 0,5-7 0,9-9 0,0-3 0,0-4 0,0-3 0,0-4 0,0-3 0,0-2 0,0-9 0,0 2 0,0-5 0,0-2 0,7-2 0,0-5 0,-2-7 0,-3-5 0,0-9 0,3-2 0,2-3 0,-2-4 0,-3-5 0,-2-5 0,0-2 0,0 3 0,-7-1 0,-2 0 0,-3-2 0,-4 3 0,-3 1 0,-4 1 0,-3 0 0,-2 2 0,-9-5 0,2 14 0,-5 1 0,-2 4 0,0 4 0,0 3 0,0 3 0,0 4 0,0 2 0,0 7 0,0-2 0,0 3 0,-7 1 0,0 3 0,2 3 0,3 4 0,2-3 0,0 10 0,0 3 0,2 8 0,5 3 0,7-2 0,5-3 0,2 5 0,2 3 0,5-1 0,7 0 0,5 5 0,2-7 0,19 10 0,4-6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2:43.73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84 42 12287,'-21'0'0,"0"0"0,7 0 0,0 0 0,9 10 0,-4-8 0,18 7 0,5-9 0,5 0 0,4 0 0,3 0 0,2 0 0,-2 0 0,-1-7 0,1 0 0,4 3 0,3 1 0,-5 1 0,5-3 0,-1-2 0,1 3 0,-7 1 0,2 3 0,-5-2 0,-2-5 0,0 5 0,0-5 0,-7 4 0,-2 6 0,-3 4 0,-2-5 0,-7 17 0,0-8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2:43.93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0 12287,'0'21'0,"9"-7"0,5 0 0,0-9 0,5 2 0,4-5 0,3-2 0,4 0 0,-4 0 0,7 0 0,-3 0 0,-4 0 0,4-7 0,-2 0 0,-2 3 0,-3 1 0,-2 3 0,9 0 0,3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2:44.73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232 357 12287,'21'-7'0,"0"-2"0,0-3 0,0 5 0,0-7 0,0-2 0,0-3 0,-2-2 0,-3 3 0,-2 4 0,-7-5 0,5 5 0,-1-5 0,1-2 0,-7 0 0,2 0 0,-5 0 0,-2 7 0,-2 3 0,-3-1 0,-2 0 0,-9 8 0,2-6 0,-5 1 0,-2 7 0,0-5 0,0 4 0,0 3 0,0 7 0,0 3 0,2 1 0,5 6 0,-4 1 0,4 3 0,-3 0 0,3 0 0,-4 0 0,4 0 0,-3 0 0,3 0 0,-4 7 0,4 3 0,-3-1 0,3 0 0,-4 15 0,6-3 0,-2 7 0,0 9 0,9 0 0,-2 17 0,5-3 0,2-4 0,0-3 0,0-2 0,0-2 0,0-5 0,0-7 0,0-12 0,0-4 0,0-3 0,0-2 0,0-7 0,2 0 0,5 0 0,-4 0 0,4 0 0,-5-9 0,-11-12 0,-3-12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2:44.94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1 231 12287,'23'0'0,"3"0"0,4 0 0,3 0 0,2 0 0,7 0 0,0-2 0,0-5 0,0-2 0,2-8 0,3 3 0,2-2 0,0 0 0,-7-1 0,0 3 0,0-2 0,0-3 0,0-2 0,0-9 0,0-3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2:45.32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232 42 12287,'-7'-14'0,"0"0"0,-10 10 0,3-3 0,3 4 0,-3 3 0,0 3 0,-7 4 0,2 4 0,3 10 0,4 0 0,3 0 0,-5 3 0,7 1 0,0 6 0,-3 1 0,8-4 0,-5 10 0,5 4 0,2 4 0,-3 20 0,-1-1 0,-3 7 0,2 8 0,3-1 0,2 0 0,0-6 0,0-8 0,0 0 0,0-16 0,0-4 0,0-8 0,2 0 0,3-9 0,4-2 0,3-3 0,-8-2 0,6-2 0,-1-3 0,5-2 0,-2-2 0,2 2 0,2-7 0,3-5 0,2-2 0,0 0 0,0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2:46.50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106 1344 12287,'0'21'0,"0"-9"0,0 0 0,0-5 0,-3-5 0,-4 5 0,5-5 0,-7-4 0,6-3 0,-1-4 0,-3-3 0,0-4 0,7-10 0,0-2 0,0 3 0,0-8 0,0 0 0,0-2 0,0 0 0,-7 0 0,0-7 0,2 0 0,3 0 0,-1-9 0,-1-7 0,-3-8 0,2-4 0,3-14 0,2 5 0,0 2 0,0 2 0,0 8 0,2 11 0,3 7 0,2 4 0,7 13 0,-5 4 0,3 4 0,4 3 0,-4 0 0,2 3 0,0 1 0,-3 3 0,8 10 0,-7-6 0,2 3 0,0 0 0,0 0 0,4 10 0,-1 1 0,-3 3 0,-3 17 0,6-3 0,-6 2 0,-1 0 0,4 1 0,-7 1 0,-3 3 0,-1-2 0,-1 4 0,3-2 0,2 0 0,-3 3 0,-1-8 0,-6 5 0,-1-5 0,-3-2 0,-10 0 0,3 0 0,-4 0 0,-3-2 0,0-5 0,0-7 0,0-5 0,0-2 0,0 0 0,7 0 0,0 0 0,9-2 0,-2-5 0,7 2 0,7-9 0,5 10 0,9-6 0,0 3 0,0 0 0,2 0 0,3 7 0,2 0 0,-3 0 0,6 0 0,-3 0 0,0 3 0,2 4 0,0-3 0,5 10 0,-7 3 0,-4 1 0,-3 3 0,-3 0 0,-1 0 0,-3 0 0,-10 7 0,3 0 0,-7 0 0,-7 3 0,3-8 0,-13 5 0,-4-5 0,-4-2 0,-6 0 0,6 0 0,-6 0 0,-1 0 0,-3-2 0,-7-3 0,0-4 0,0-3 0,7 5 0,2-7 0,3-2 0,4-3 0,-4-2 0,2 0 0,2 0 0,3-9 0,4-5 0,5-5 0,5-4 0,9-3 0,0-2 0,0 3 0,18-17 0,6-3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2:47.16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127 336 12287,'0'-11'0,"0"1"0,0 13 0,0 4 0,0 7 0,0 4 0,0 6 0,0 1 0,0 3 0,0 10 0,0-3 0,0 2 0,0-2 0,0 2 0,0-9 0,2 0 0,5 3 0,-5-15 0,5 5 0,-4-2 0,-3-10 0,0 0 0,-3-25 0,-1-5 0,-3-2 0,-3-8 0,6 1 0,-3 0 0,2-1 0,-4-6 0,2 2 0,2-5 0,3-2 0,2-7 0,0 3 0,0 4 0,0 4 0,0 6 0,0-6 0,0 6 0,0 1 0,9 3 0,5 7 0,5 0 0,2 7 0,0 3 0,0 1 0,0-4 0,0 7 0,0 3 0,0 1 0,0 3 0,0 0 0,0 0 0,0 3 0,0 4 0,-3 4 0,-4 10 0,-7 0 0,-4 0 0,-3 0 0,0 0 0,-10-2 0,-4-3 0,-4-2 0,-3 3 0,0-1 0,0 0 0,-3-2 0,-4 3 0,3-1 0,-8 0 0,3-2 0,4 3 0,-4-6 0,2 1 0,4 0 0,8-1 0,-3-6 0,8 4 0,-1 1 0,3-8 0,9 7 0,0-9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2:47.56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775 0 12287,'-14'0'0,"0"0"0,7 7 0,-5 3 0,3 1 0,-8 3 0,6 7 0,-1 0 0,-4 0 0,6 0 0,-1 0 0,-6 0 0,6 0 0,-3 3 0,-5 1 0,-7 3 0,3 7 0,-7-4 0,-1-1 0,-4 0 0,-4 5 0,-3-4 0,0 1 0,0 6 0,-5-1 0,3 0 0,6-4 0,6-3 0,4 5 0,7-7 0,0-2 0,2-3 0,5-2 0,7-9 0,14-5 0,5-14 0,9-7 0,0-5 0,9-11 0,3-3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2:48.24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358 0 12287,'-14'3'0,"0"4"0,0-5 0,-7 5 0,2-2 0,3-1 0,2 3 0,0 7 0,-7-4 0,2 1 0,5 6 0,-5 1 0,5 3 0,-2 0 0,2 0 0,-5 0 0,5 0 0,-2 0 0,2 0 0,-2 3 0,6 1 0,1 3 0,0-2 0,2-10 0,7-2 0,0 3 0,2-8 0,5-2 0,-2-7 0,9-5 0,0-4 0,-3-3 0,8-2 0,-5-7 0,2 0 0,-2 0 0,5 0 0,-5 0 0,2 0 0,-2 0 0,3 7 0,-8 3 0,3 1 0,-5-4 0,7 7 0,-10 0 0,13 10 0,-8 4 0,3 7 0,-8 4 0,6 3 0,-3 0 0,0 0 0,7 3 0,-5 1 0,0 6 0,1 1 0,4-4 0,-5 5 0,3-3 0,4-4 0,-4 7 0,-1-1 0,1 1 0,0-5 0,-5-7 0,4-5 0,1-4 0,0-3 0,-5-2 0,7-7 0,-7 0 0,4-2 0,-1-5 0,-6-7 0,6-12 0,-1-2 0,0 0 0,1-2 0,4-3 0,-5-9 0,0 0 0,1 0 0,-1 3 0,-4 1 0,2 6 0,-3 1 0,1-4 0,0 7 0,2 3 0,7 1 0,-7 3 0,2 10 0,-2 4 0,-5 4 0,17 3 0,-7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3.5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211 42 12287,'-9'-11'0,"-3"-6"0,-9 10 0,0 3 0,7 1 0,0 3 0,-2 0 0,-3 7 0,0 3 0,5 1 0,-2 3 0,7 7 0,-3 0 0,7 7 0,-2 0 0,5 0 0,2 3 0,0 1 0,0 10 0,0 0 0,0 0 0,0 0 0,2-2 0,5-3 0,7-2 0,5-9 0,2 0 0,0-8 0,0-4 0,0-9 0,2 2 0,1-7 0,-3-7 0,14-5 0,-21-18 0,16-3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2:48.75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 0 12287,'21'0'0,"0"0"0,0 3 0,0 1 0,0 3 0,7 10 0,2-6 0,3 3 0,4 0 0,3 7 0,2 7 0,2 0 0,5 3 0,-12-6 0,5 10 0,-2 3 0,0 1 0,-5 1 0,-3-3 0,-1-2 0,-6 3 0,-1 1 0,-3 6 0,-3 4 0,-4 7 0,3 0 0,-10 4 0,-3 6 0,-1-1 0,-10 0 0,-3-4 0,-1-5 0,-6-7 0,-1 2 0,-3-2 0,0-4 0,0-8 0,0 3 0,-3-8 0,-1 3 0,-3 0 0,0-7 0,7 5 0,0-3 0,0-4 0,0-3 0,0-2 0,0-2 0,0-5 0,0 2 0,0-6 0,0 1 0,7-6 0,0 2 0,-3-5 0,6-4 0,-3-5 0,9-5 0,-4-9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2:54.44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714 21 12287,'10'-11'0,"-6"1"0,10 10 0,-9 0 0,4 0 0,-9 0 0,0 0 0,-9 7 0,-5 3 0,-5-1 0,-2 0 0,-2 8 0,-3-3 0,-2 2 0,3-2 0,-8 5 0,-2-5 0,-2 4 0,2 3 0,-5-2 0,7-3 0,-2-2 0,0 3 0,3 1 0,-6 3 0,6 0 0,1 0 0,-4-7 0,7 0 0,3 3 0,2-1 0,4 0 0,5-2 0,7 3 0,2-8 0,1 0 0,-3 1 0,2 4 0,3-3 0,2 3 0,0 3 0,2-1 0,3 0 0,4-2 0,3 3 0,2-1 0,9 0 0,3-2 0,2 3 0,2-1 0,-2 0 0,7-4 0,4-3 0,3 5 0,0-7 0,0-2 0,0-3 0,0-2 0,0 0 0,0 0 0,0 0 0,0 0 0,-2 0 0,-3 0 0,-2 0 0,-7 0 0,5 0 0,-3 0 0,-4 0 0,-3 0 0,-2 0 0,-9 0 0,-3 3 0,-9 4 0,0 7 0,-2-3 0,-5 1 0,-5 0 0,1-1 0,-8-4 0,5 5 0,-5-3 0,-2 8 0,0-6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2:54.90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43 0 12287,'-21'0'0,"9"0"0,3 0 0,9 3 0,2 1 0,5 3 0,-2 0 0,9-7 0,2 0 0,3 0 0,4 7 0,2 0 0,6-2 0,1-3 0,-4-2 0,7 0 0,3 3 0,1 4 0,3-5 0,0 7 0,0-2 0,0 0 0,3 0 0,-1-4 0,0 1 0,-4 3 0,-3 3 0,3-6 0,-3 3 0,-2-2 0,-7 0 0,5-1 0,-3 3 0,-4-2 0,-3-3 0,-4 1 0,-5 4 0,5-5 0,-17 7 0,7-9 0,-9-2 0,0-5 0,-7 2 0,0-9 0,3-2 0,-8-3 0,0-2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2:55.91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126 252 12287,'21'0'0,"0"0"0,0-2 0,0-3 0,0-2 0,0 3 0,0-6 0,-2 1 0,-3 0 0,-2-1 0,-2-6 0,4 4 0,-4-2 0,-3 0 0,5 7 0,-7-7 0,-2-2 0,-3-3 0,-2-2 0,0 7 0,-2 3 0,-5 1 0,-5 1 0,-9 4 0,0-2 0,0 3 0,0 1 0,0 6 0,0 4 0,0-3 0,0 8 0,3 0 0,4-1 0,-3-4 0,8 7 0,-3 3 0,1 1 0,-6 3 0,3 0 0,10 0 0,-3 0 0,2 3 0,-2 4 0,5-3 0,-5 10 0,4 5 0,3 7 0,0 6 0,0 10 0,0 0 0,0 0 0,0 0 0,0 0 0,0-2 0,0-5 0,0 2 0,0-9 0,0-4 0,0-8 0,0 3 0,0-8 0,0 1 0,0-5 0,0-5 0,0-2 0,0 0 0,0 0 0,-2-2 0,-3-3 0,-2-2 0,-2-11 0,2-3 0,-5-10 0,-9-11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2:56.17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0 189 12287,'21'0'0,"7"0"0,0 0 0,0 0 0,3 0 0,1 0 0,8 0 0,-3 0 0,-2 0 0,0-7 0,7 0 0,-2 3 0,-5 1 0,2-4 0,-6-2 0,-1-3 0,0-4 0,5 4 0,-4-2 0,-1-2 0,0-3 0,8-2 0,-15 0 0,7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2:56.58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399 42 12287,'0'-21'0,"0"10"0,-9 1 0,-5 10 0,2 0 0,-2 0 0,0 3 0,-7 1 0,0 3 0,7 10 0,0-3 0,-2 2 0,-3-2 0,-2 5 0,0-5 0,3 4 0,4 3 0,-5 3 0,5 1 0,-5 6 0,-2 1 0,7 3 0,0 10 0,0 4 0,3 7 0,-1 4 0,7 6 0,-2-1 0,3-2 0,1 9 0,3-13 0,0-3 0,0-3 0,0-6 0,3-10 0,4-4 0,7-3 0,-3-2 0,3-7 0,3-2 0,1-5 0,3 2 0,3-9 0,1-2 0,3-3 0,3-4 0,-3-5 0,7-7 0,4-5 0,3-11 0,0-3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2:57.16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714 19 12287,'-18'-2'0,"4"-5"0,2 5 0,5-5 0,5 7 0,-5 7 0,4-3 0,1 8 0,-3 0 0,-2-1 0,0-4 0,7 7 0,-2 3 0,-5 1 0,2 3 0,-6 3 0,-1 1 0,0 3 0,5 7 0,-7-4 0,-2 1 0,-3 6 0,-9 1 0,0 3 0,0-2 0,-2-5 0,4 5 0,-6-8 0,-1 3 0,0 0 0,8-9 0,-6 2 0,3-7 0,0-7 0,0 2 0,7-9 0,0-2 0,0-3 0,7-2 0,0 0 0,-2 0 0,4-2 0,1-5 0,1-7 0,3-5 0,7-2 0,0 0 0,10 3 0,4 1 0,4 3 0,3 7 0,0-4 0,0 1 0,0 6 0,0 1 0,0 3 0,0 0 0,0 0 0,0 7 0,0 3 0,0 1 0,0 6 0,0-1 0,0 0 0,0-2 0,0 3 0,0 1 0,0 3 0,0 0 0,0 0 0,0 0 0,0-2 0,-2-3 0,-5-2 0,2-7 0,-6 5 0,1-3 0,3-2 0,7-7 0,0 0 0,0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2:57.65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0 105 12287,'0'-21'0,"3"3"0,1 1 0,3 3 0,3 10 0,-3-3 0,7 4 0,-3-4 0,3 0 0,3 3 0,1 1 0,3 6 0,0 1 0,0 6 0,0 1 0,0 3 0,3 7 0,1 0 0,3 0 0,0 3 0,-5 1 0,3 3 0,2-2 0,2 7 0,-4-1 0,2 3 0,-2 0 0,-3-7 0,-2 5 0,0 0 0,0-1 0,-7 3 0,0 7 0,0 0 0,-2 0 0,-1 7 0,-6 3 0,2-1 0,-2 0 0,-3 1 0,-4-6 0,-3 3 0,-2-2 0,-7-3 0,5-2 0,-3-2 0,-4-5 0,-1 2 0,1-6 0,0-1 0,-8 0 0,8 1 0,-10-6 0,1 3 0,1-2 0,-6 4 0,2 1 0,2-1 0,3 0 0,-5 1 0,0-6 0,3 3 0,1-2 0,3-3 0,0-4 0,0-3 0,0-2 0,3-7 0,1 5 0,3-3 0,-2-4 0,-3-3 0,-2-2 0,3-9 0,4-5 0,4-14 0,10-5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20.1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294 337 12287,'-21'0'0,"0"0"0,7 9 0,0 3 0,-2 4 0,-3 5 0,3-5 0,0 15 0,-3-1 0,3 5 0,-1 12 0,-4 4 0,3 0 0,4 1 0,-3 4 0,8-7 0,0-5 0,-1-7 0,3 1 0,7-10 0,0-3 0,10-11 0,4-7 0,4-4 0,3-6 0,0-4 0,0-7 0,0-14 0,0-7 0,-2-4 0,-5-3 0,5 0 0,-8 0 0,3 0 0,0 0 0,-9-5 0,2 3 0,-5 4 0,-2 0 0,-2 10 0,-3 0 0,-4 4 0,-3 5 0,-2-2 0,-7 13 0,0-1 0,0 6 0,3 0 0,4 10 0,2 7 0,7 9 0,-2 2 0,3 5 0,1-5 0,3 8 0,3-3 0,4 0 0,4 7 0,10-7 0,3 0 0,4 2 0,2-9 0,7 2 0,-2-6 0,3-1 0,8-7 0,6-2 0,-1-4 0,0-3 0,5-12 0,-7-7 0,-2-9 0,-3-4 0,5-10 0,0-7 0,0 2 0,3 3 0,-10-5 0,4 0 0,-6 2 0,-3 3 0,5 9 0,-14 2 0,-5 0 0,-6 1 0,-1 6 0,-9-2 0,-2 5 0,-3 2 0,-2 0 0,-2 2 0,-5 5 0,2 5 0,-9 9 0,-2 2 0,-3 5 0,5 5 0,0 11 0,-2 3 0,-3 2 0,0 9 0,3-2 0,4 5 0,3 2 0,-5 9 0,7 3 0,2 4 0,3 5 0,2-5 0,0 12 0,0-4 0,0-3 0,7-10 0,2-4 0,3-7 0,4-7 0,3-7 0,4-11 0,3-6 0,2-1 0,0-6 0,-5-11 0,3-9 0,2-10 0,7-6 0,-5-13 0,1-1 0,-1-3 0,5-10 0,-7 6 0,-2-3 0,-3 0 0,-2 9 0,-2-2 0,-3 5 0,-2 2 0,-9 7 0,2 2 0,-3 3 0,3 4 0,-4 3 0,4 2 0,-5 0 0,-2 9 0,-7 5 0,0 17 0,0 8 0,-2 8 0,6 4 0,-6-2 0,2 7 0,0 5 0,-2 4 0,4 5 0,-2 5 0,2-1 0,3 8 0,2-5 0,0 2 0,0-2 0,0 3 0,0-13 0,2-6 0,5-10 0,-2-6 0,7-3 0,-1-3 0,1-4 0,2-4 0,7-10 0,0 0 0,0-10 0,0-6 0,0-7 0,0-5 0,2-7 0,3 4 0,2-1 0,-2-6 0,-3 6 0,-2-1 0,0 3 0,0 4 0,-7 3 0,-2 2 0,-1 2 0,1 5 0,-7 2 0,4 8 0,0-3 0,-6 2 0,4 12 0,-5 5 0,-2 9 0,0 0 0,0 0 0,-7 0 0,0 0 0,2 2 0,3 5 0,2-5 0,0 5 0,2-4 0,5-3 0,-2 7 0,9-3 0,2-4 0,3-4 0,2-6 0,0 3 0,0-7 0,0-4 0,2-3 0,3 0 0,2-3 0,-2-4 0,4-4 0,0-13 0,3-1 0,4-3 0,-6-3 0,-3 6 0,-3-6 0,3-1 0,-11 4 0,4-5 0,-5 3 0,-4 4 0,-3-4 0,-9 2 0,0 2 0,0 10 0,0 2 0,-9 9 0,-5-2 0,-5 5 0,5 4 0,2 5 0,3 7 0,-5 12 0,7 2 0,2-3 0,3-1 0,2-1 0,2 3 0,3 4 0,2 3 0,9-5 0,-4 4 0,2-1 0,0-6 0,-2 1 0,4-3 0,-2 1 0,2-6 0,3-4 0,2 0 0,0-7 0,0-4 0,0-3 0,0 0 0,0-3 0,0-4 0,0-11 0,0-10 0,0 0 0,0-3 0,0 1 0,0-7 0,-2 4 0,-5 3 0,4-12 0,-6 4 0,0 1 0,-5-3 0,2 8 0,-2-1 0,-2 3 0,-3 4 0,5 3 0,0 2 0,-2 0 0,-1 2 0,3 5 0,-2 5 0,7 11 0,-3 5 0,-2 5 0,-5 9 0,3 2 0,2 5 0,9-5 0,-4 5 0,2-2 0,0 2 0,-2-5 0,4 8 0,-2-3 0,2 0 0,-4 0 0,2-7 0,2 0 0,3-10 0,2-4 0,0-4 0,-2-6 0,-3-4 0,-4-9 0,-3-10 0,7 3 0,-13-26 0,6 5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20.4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1 12287,'-40'0'0,"5"0"0,14 2 0,14 5 0,7-2 0,7 7 0,7-3 0,5-4 0,11 4 0,5-2 0,5-2 0,2-3 0,2-2 0,3 0 0,4-2 0,3-5 0,-7 2 0,2-7 0,-5 3 0,-2 4 0,-2-4 0,-3 2 0,-2 2 0,-9 3 0,4 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3.8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82 0 12287,'-21'10'0,"7"-8"0,0 5 0,2-2 0,-2 2 0,7 2 0,12 7 0,4-4 0,3-3 0,0 1 0,6-6 0,1 3 0,4-2 0,5-3 0,-2-2 0,2 0 0,-2 0 0,6 0 0,3 0 0,5-9 0,2-3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28.1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2402 1767 12287,'-16'1'0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30.93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442 544 12287,'-3'-14'0,"-4"0"0,-7-2 0,-4 6 0,-3-6 0,0 9 0,0 2 0,0 3 0,0 2 0,0 0 0,0 0 0,0 9 0,0 3 0,-3 2 0,-4 0 0,5 7 0,-5 7 0,7-2 0,7-3 0,-5 0 0,8 3 0,-1 2 0,5-2 0,-2-3 0,2-2 0,2 0 0,3 0 0,4 0 0,5 0 0,5-9 0,9-5 0,0-5 0,0-2 0,0 0 0,2-2 0,3-5 0,2-7 0,2-12 0,-4-2 0,2 2 0,-3 3 0,-1 2 0,-3-2 0,0-3 0,0-2 0,-7 7 0,-3 7 0,-1-2 0,-1-1 0,-2 3 0,-5 5 0,8 11 0,-10 5 0,0 5 0,2 9 0,3 0 0,2 0 0,7 7 0,-5 0 0,3-5 0,4-6 0,0 1 0,1-4 0,-3 3 0,2-3 0,3 2 0,2-9 0,0-2 0,0-3 0,7-2 0,2-2 0,0-5 0,1-7 0,4-12 0,-5-4 0,0-1 0,1 1 0,4-7 0,-5 4 0,0-2 0,1 0 0,-3 7 0,-7-5 0,0 1 0,0-1 0,0 5 0,0-7 0,0-2 0,0-3 0,-7 5 0,-3 0 0,-1 0 0,-6 2 0,-1-4 0,-3 9 0,0 2 0,0 3 0,0 11 0,0 5 0,-3 12 0,-1 4 0,-3 3 0,-7 4 0,7 10 0,0 2 0,-3-2 0,8-1 0,-5 1 0,2 4 0,-2 3 0,5-5 0,-5 5 0,5-1 0,2 1 0,0 2 0,0 5 0,0-3 0,0-2 0,0 0 0,2 7 0,3-2 0,2-5 0,7 2 0,-5-9 0,3-2 0,4-3 0,-4-2 0,2-2 0,2-5 0,3-7 0,-5 2 0,0-2 0,4-2 0,8-3 0,-3-11 0,5-5 0,-4-7 0,-3-7 0,0 2 0,0-7 0,0 3 0,0-7 0,0 4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31.14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21 12287,'2'-12'0,"5"8"0,7 6 0,5 5 0,4 0 0,3-5 0,4 3 0,3 2 0,-5 0 0,7-7 0,0 0 0,-3 0 0,6 0 0,-8 0 0,0 0 0,1 0 0,6-9 0,-4-3 0,9-9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33.13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399 294 12287,'0'-14'0,"0"0"0,0-2 0,0-3 0,0-2 0,0 0 0,0 7 0,0 0 0,0-2 0,-2 4 0,-5-2 0,2 9 0,-9-2 0,-2 5 0,-3 2 0,-2 2 0,0 3 0,0 2 0,0 9 0,-2 1 0,-2 6 0,-3 5 0,0 2 0,4-2 0,1 5 0,2 0 0,-5 4 0,15-7 0,-3 1 0,0-1 0,9-2 0,-2-7 0,5 0 0,2 0 0,2-7 0,5-2 0,7-3 0,5-4 0,-5-3 0,0-2 0,2-2 0,3-5 0,2-3 0,0-6 0,0 0 0,0-8 0,0 3 0,-1-7 0,-1 3 0,-5-3 0,5 4 0,-8-6 0,3 2 0,0 0 0,-9 0 0,4 7 0,-2 0 0,0 0 0,0 7 0,-4 0 0,4-2 0,-5 6 0,7 1 0,-9 11 0,0 5 0,0 7 0,0 5 0,0 2 0,0 0 0,0 2 0,0 5 0,0-4 0,0 4 0,0-5 0,0-2 0,0 0 0,0 0 0,0 0 0,7-7 0,3-2 0,1-3 0,-4-2 0,7-9 0,3-5 0,1 2 0,3-9 0,0-2 0,0-3 0,-2-9 0,-3 0 0,-2 2 0,3 3 0,8 0 0,3-3 0,-2-2 0,-3 2 0,-2 3 0,0 2 0,0 2 0,0 5 0,0-2 0,0 7 0,0-3 0,-7 7 0,0-2 0,3 5 0,-6 2 0,1 2 0,-3 5 0,1-2 0,-6 9 0,3 2 0,7 3 0,-7 2 0,0 0 0,3 0 0,-8 0 0,7 0 0,-2 0 0,0 0 0,0 0 0,-4 0 0,4 0 0,-5-7 0,5 0 0,-2-9 0,2 2 0,4-7 0,10-7 0,0-7 0,-2 2 0,-3-2 0,-2-2 0,3-3 0,-6 0 0,3 3 0,0 2 0,-2-2 0,7 4 0,-8-2 0,1-2 0,4 4 0,-9-2 0,3 9 0,-3-2 0,-5 5 0,10 11 0,-8 5 0,3 5 0,3 2 0,-6 0 0,3 0 0,-2 0 0,7 0 0,-1 0 0,1 0 0,4 0 0,-9 0 0,0-2 0,3-5 0,-6 2 0,8-7 0,0 1 0,-1-1 0,3-2 0,7-7 0,0 0 0,0 0 0,0-9 0,0 4 0,0-9 0,0-2 0,0 6 0,0-8 0,0 4 0,0-5 0,-2 5 0,-3 0 0,-2 0 0,3 2 0,-8-6 0,10 6 0,-17-9 0,17 0 0,-17 9 0,7-6 0,-6 8 0,4-4 0,-5 5 0,7 9 0,-9 0 0,0 0 0,0 9 0,0 3 0,0 9 0,0 0 0,0 0 0,7 0 0,3 0 0,1 0 0,-6 0 0,11 0 0,-9 0 0,0-9 0,3 6 0,-6-13 0,10 9 0,0-9 0,7 2 0,0-5 0,-7-2 0,0 0 0,3 0 0,-8 0 0,10 0 0,-8-9 0,10-5 0,0-5 0,0-2 0,0 0 0,0 0 0,-7 7 0,0 0 0,0-2 0,-2-3 0,7-2 0,-8 0 0,3 2 0,0 5 0,-7-4 0,7 4 0,3-5 0,-1-2 0,0 2 0,-2 5 0,-9-4 0,14 15 0,-15-15 0,10 4 0,0-3 0,7 3 0,-9-4 0,-3 15 0,-9-6 0,0 9 0,0 0 0,0 9 0,0 3 0,0 9 0,0 0 0,0 0 0,3 2 0,1 5 0,3 5 0,-2 0 0,-3 9 0,-2-3 0,0 8 0,0 0 0,0 4 0,0 0 0,0 1 0,0-1 0,0-2 0,0-7 0,0 0 0,0 0 0,0-2 0,0-3 0,0-2 0,0 2 0,0-4 0,0 0 0,0-1 0,0 1 0,-7-7 0,-2 2 0,0-5 0,-1-2 0,-4 0 0,5-2 0,0-3 0,-1-2 0,1-9 0,2 2 0,-5-5 0,-9-2 0,0-9 0,3-5 0,4-5 0,-5-2 0,7 0 0,-2 0 0,0 0 0,10-2 0,-6-5 0,3-5 0,0 0 0,0-6 0,7 4 0,0-5 0,0-2 0,0 0 0,3 0 0,6 2 0,12 5 0,0-2 0,9 9 0,1 0 0,4-2 0,7 6 0,7-4 0,4 7 0,1 7 0,4-4 0,-6 4 0,1-3 0,6 3 0,-1-4 0,-2 6 0,-5-2 0,1 0 0,-8 2 0,5-4 0,-5 2 0,-2 0 0,0-7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02.1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64 126 12287,'-26'-2'0,"5"-5"0,14 5 0,-2-8 0,9 1 0,0 7 0,9-8 0,5 10 0,-2 0 0,2 0 0,0 0 0,7 0 0,0 0 0,0 3 0,0 4 0,0 4 0,2 10 0,3 0 0,2 0 0,7 2 0,-5 3 0,0 4 0,1 3 0,4 0 0,-5 4 0,3-2 0,4 2 0,-7 3-479,10-7 479,-7 6 0,9-15 0,0 4 0,0-5 0,0-2 0,0 0 0,0 0 0,-10-9 0,8-1-29,-5-4 29,5-4 0,-8 6 0,8-11 0,-5-5 0,5 4 0,-8-15 0,8 6 0,-5-9 0,5 0-284,2 0 284,-10-9 0,8 4 0,-5-9 0,5 9 0,2-6 0,0 4 0,0 4 0,0-6 0,0 0 0,0 6 0,0-1 0,-3 6 232,-4 5 0,3 0-232,-10-7 0,9 9 0,-14-6 0,15 8 29,-10-4-29,9 5 0,-14 0 0,10 4 0,-5-9 149,-5 10 1,7-6-150,-9 10 0,0 0 0,0 0 0,10 0 0,-8 0 0,5 0 0,-5 0 0,-2 0 0,-7 3 0,0 4 0,0-5 0,5 17 0,-5-6 0,5 6 0,-8 2 0,1 0 0,-5 0 0,5 9 0,-10 3 0,7 0 0,-9 6 0,10-6 0,-8 9 0,7 0 0,-9-7 0,3-2 0,1-3 0,3-4 0,-2-3 0,7-2 0,-10 0 0,7-9 0,1 6 0,-8-15 0,17 6 0,-8-18 0,1 6 0,7-15 0,-5 4 0,4-5 0,3-11 0,0 4 0,0-9 0,10 0-380,-8-7 380,7 0 0,1 0 0,-1 0 0,7 0 0,-2 0 0,0 9 0,7 3 0,-9 9 0,4 0-132,-9 0 132,10 0 0,-6 10 0,1 1 0,7 8 0,-5-3 0,4-2 0,3 3 0,0 1 0,0 13 0,-9-8 0,7 17 0,-8-15 0,10 10 0,0 0-249,0 16 249,0-6 0,0 6 0,0 0 0,0-6 0,0 15 0,0-15 0,0 15 0,0-15 0,3 13 0,4-9 0,-5 0 182,7-7 1,1-7-183,4 0 0,-5-9-185,10 4 185,-17-9 0,17 0 0,-17 0 0,17 0 0,-17-9 0,7-3 0,-9-9 0,0 9 0,0-13 0,0 4 0,0-5 0,0 5 0,-9 0 0,7 0 0,-17 0 0,7-9 0,-9 6 254,0-6-254,0 9 0,-9 0 0,-3 0 0,-9 0 0,0 0 0,0 0 327,-9 0-327,7 0 0,-17 7 0,5 0 0,-5 3 0,1-6 0,1 6 0,3 1 0,0-4 0,-7 7 0,0 3 0,-9-8 0,-3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02.9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1093 0 12287,'-21'0'0,"9"0"0,3 0 0,9 0 0,0 0 0,-3 9 0,-4 5 0,-2 5 0,-7 2 0,2 0 0,-3 0 0,-1 2 0,-3 5 0,-3 5 0,-4 0 0,3 6 0,-10-4 0,-3 7 0,-1 7 0,-3-2 0,0 9 0,-3 0 0,-4-2 0,5 6-1103,-17-6 1103,17 0 0,-7 6 0,2-15 0,0 4-403,2-5 403,12-11 0,-5 6 0,17-15 0,-7 6 0,9-9 0,0 0 0,0 0 0,9 0 1055,3-9-1055,-1 6 451,8-15-451,-7 6 0,9-9 0,0 0 0,9-2 0,5-5 0,5-7 0,-1-5 0,-4-2 0,14 0 0,-4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03.4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85 21 12287,'-28'-7'0,"0"0"0,9 0 0,10 7 0,9 0 0,0 0 0,9 0 0,-7 9 0,10-6 0,-7 6 0,2 0 0,-3 5 0,1 5 0,0 2 0,2 0 0,-3 0 0,-1 2 0,-1 5 0,3 5 0,2 0 0,0 4 0,-7-7 0,0 1 0,0-1 0,7 5 0,0-5 0,-3 3 0,-1-7 0,-3 4 0,0 0 0,0-6 0,0 6 0,0 0 0,-10-6 0,8 6 0,-7-9 0,9 0 0,0 9 0,0-16 0,0 14 0,0-16 0,0 9 0,0-9 0,0 6 0,0-15 0,0 15 0,0-15 0,0 6 0,0-9 0,9 0 0,3 0 0,9 0 0,0 0 0,0 0 0,7-7 0,2-2 0,3-3 0,-8 7 0,15-13 0,-5 6 0,5 0 0,-8-6 0,8 15 0,-7-15 0,9 8 0,0-4 0,0-2 0,0 7 0,0-1 0,0 1 0,-7-5 0,-3 5 0,1-1 0,0 1 0,-8 2 0,3 5 0,-4-5 0,-3 4 0,-10-6 0,-20 9 0,-14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04.9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547 332 12287,'0'12'0,"9"-3"0,5-9 0,-2 0 0,2-2 0,2-5 0,3 2 0,0-9 0,-3-2 0,-2-3 0,-2-2 0,4 0 0,-4 0 0,-3 0 0,0 0 0,-4 0 0,2 0 0,-2 0 0,-3 0 0,-2 0 0,0 0 0,-9 2 0,-5 5 0,-5 7 0,-2 5 0,0-5 0,0 0 0,0 5 0,0 6 0,0 1 0,-2 9 0,-3 2 0,-2 3 0,0 2 0,9 2 0,3 3 0,2 2 0,0 2 0,-5-4 0,3 4 0,2 3 0,2 2 0,-4 7 0,2 0 0,-2 0 0,6 0 0,1 2 0,2 5 0,0 7 0,0 5 0,5 2 0,-3 0 0,-2 0 0,0 0 0,5-2 0,-3-3 0,-2-2 0,0-9 0,7 2 0,-2-5 0,-5-2 0,4 0 0,-6-2 0,2-5 0,0-7 0,-2 2 0,4-2 0,-4-5 0,-3-6 0,5-1 0,-5-7 0,3 3 0,-7-10 0,2 1 0,-5-8 0,5-14 0,0 1 0,-2-8 0,-3-11 0,-2 4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05.1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10 148 12287,'-9'0'0,"9"0"0,9-2 0,12-3 0,0-2 0,0 0 0,2 7 0,3 0 0,2 0 0,9 0 0,-2-2 0,5-3 0,2-2 0,0 0 0,0 7 0,0 0 0,0-9 0,0 6 0,0-6 0,0 0 0,0 6 0,0-6 0,-9 9 0,6-9 0,-6 6 0,0-6 0,6 0 0,-6 6 0,0-6 0,6 0 0,-6-3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06.3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1071 12287,'9'-12'0,"-6"-6"0,15 15 0,-6-15 0,9 6 0,0-18 0,0 6 0,0-15 0,9 6 0,3-9 0,2-2 0,-2-5 0,-1-7 0,-1-3 0,-1 3 0,-2-14-929,2 24 929,-16-24 0,14 16 0,-16-9 0,9 9 0,-9 3-222,-3 18 222,-9-6 0,7 15 0,0-4 0,0 12 0,-7 2 0,0 9 0,0-4 302,0 9 0,-2 0 0,-5 2-302,-7 5 0,4 5 0,1 11 0,2 3 61,0 2 0,-7 9 1,7 1-1,0 6-61,-2 5 0,6 16 0,-4 1 0,5 4 0,2 2 0,-2 5 0,-3-7 0,-2-2-959,0-12 959,7 4 0,0-25 0,0 14 0,0-25 0,0 4 0,0-14 0,0 4 0,0-15 0,0 6 479,0-9 1,0-2-480,0-5 0,9 4 0,-4-18 0,9 0 0,-7 0 0,5-7 0,-1 3 0,1-3 0,-5 4 0,5-4 0,-3 5 0,0 9 0,-2 2 0,7 3 0,-2-5 0,0 9 0,-3 8 0,7-3 0,-13 18 0,15-6 0,-6 9 0,9 0 0,-9 0 0,6-2 0,-4-5 0,7 4 0,5-6 0,2 2 0,-2 0 0,-1-7 0,1 5 0,2-3 0,-3-4 0,6-3 0,-3-2 0,0 0 0,2 0 0,-7-7 0,5-2 0,-4-1 0,-3 1 0,-3-7 0,-1 2 0,-3-5 0,-3-9 0,3 0 0,-7 2 0,-4 3 0,-6 2 0,-4 0 0,-2 7 0,-7 2 0,2 3 0,0-5 0,-7 7 0,0 2 0,7 5 0,0 7 0,-3 7 0,1 5 0,2 4 0,5 3 0,-1 2 0,8 0 0,-7-5 0,2 3 0,0 2 0,0 2 0,7-4 0,0 2 0,0-2 0,0 4 0,2-2 0,5-2 0,5-5 0,6-5 0,-1-4 0,-3-3 0,0-2 0,7-7 0,0-2 0,0-5 0,0-5 0,0-9 0,0 0 0,0 0 0,0 0 0,0 0 0,0 0 0,0 0 0,-7 0 0,0 0 0,2 0 0,0 0 0,1 2 0,-6 3 0,1 4 0,-3 1 0,1-1 0,-3 7 0,-5-4 0,5 9 0,-5 9 0,8 5 0,-3 5 0,0 2 0,2 0 0,-4 0 0,4 0 0,3 0 0,-5 0 0,4 0 0,1-2 0,0-5 0,-5 4 0,4-4 0,1 3 0,0-3 0,-5 2 0,7-9 0,-7 0 0,7-7 0,-3-9 0,6-5 0,-3-5 0,2-2 0,-4 0 0,2-2 0,2-3 0,3-2 0,2-7 0,2 5 0,3-1 0,2 1 0,2-5 0,-4 7 0,4 0 0,3-2 0,-5 6 0,4-1 0,1 6 0,0 5 0,-5 2 0,4-4 0,-1 4 0,-6 3 0,1 2 0,0 7 0,2 0 0,-3 0 0,-4 9 0,-4 5 0,-3 5 0,2 2 0,-7 0 0,-2 0 0,-4 0 0,-3 0 0,0 0 0,0 0 0,0 0 0,0 0 0,-10 0 0,-4 0 0,-4-2 0,-3-5 0,0 2 0,0-7 0,0 3 0,0-5 0,0 7 0,9-9 0,3-5 0,9-12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9.8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9 126 12287,'-9'0'0,"9"-2"0,12-5 0,13 2 0,6-6 0,-1-1 0,0 0 0,15 5 0,-3-7 0,2-2 0,0-3 0,-2-2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4.1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64 12287,'2'-19'0,"5"5"0,3 2 0,6 8 0,-2-3 0,2 2 0,3 3 0,2 4 0,0 5 0,0 7 0,0 5 0,2 2 0,3 2 0,2 5 0,2-2 0,-4 6 0,2 1 0,-2-1 0,-3-4 0,-4 7 0,-5 0 0,-7-2 0,2 7 0,-2-5 0,-2 2 0,-3-2 0,-9 5 0,-2-5 0,-3 2 0,-4-2 0,-3 2 0,-2-6 0,0-1 0,0 0 0,0-2 0,0-9 0,2-3 0,5-2 0,-4-9 0,4 2 0,-5-23 0,-2-8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06.9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295 1 12287,'-21'0'0,"0"0"0,0 0 0,0 0 0,0 0 0,7 0 0,0 0 0,-3 0 0,6 2 0,-3 5 0,-3 7 0,6-2 0,-1 2 0,3 2 0,4 3 0,-7 2 0,1 0 0,-1 0 0,0 0 0,8 0 0,-3 0 0,0-7 0,7 0 0,0 2 0,0-6 0,2-1 0,5-9 0,5-7 0,9-2 0,-3-3 0,-4-4 0,5-3 0,-5-2 0,2 0 0,-2 0 0,5 0 0,-5 0 0,5 2 0,2 5 0,-7 5 0,0 9 0,-7 9 0,4 5 0,-1 5 0,-1 9 0,-4 0 0,2-2 0,7 4 0,-5-2 0,3-2 0,-5-12 0,7-7 0,2-5 0,3-2 0,2 0 0,0 0 0,0-9 0,0-5 0,-3-5 0,-4-2 0,3-7 0,-8-2 0,0-1 0,1 1 0,6-17 0,-4 3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08.3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85 61 12287,'-21'0'0,"0"0"0,7 0 0,0 0 0,9 0 0,-4 0 0,11 0 0,5-2 0,7-5 0,5 2 0,2-7 0,0 3 0,0 4 0,0 1 0,0-1 0,0-2 0,0 2 0,0 5 0,0 7 0,0 7 0,0 5 0,0 2 0,-3 2 0,-1 3 0,-3 2 0,-10 16 0,3-2 0,-4 3 0,-3-1 0,0-4 0,0-3 0,0-2 0,0 2 0,-3-6 0,-4-3 0,-4-5 0,-1-2 0,-7-2 0,5-5 0,3 2 0,-3-9 0,9-2 0,-2-12 0,5-7 0,2-5 0,0-4 0,0-3 0,2-4 0,5-3 0,-2 0 0,9-4 0,2 4 0,3 3 0,-5 0 0,0 4 0,2-2 0,3 2 0,-1 3 0,-1 4 0,-3 3 0,2 2 0,-4 9 0,2-4 0,2 0 0,-4 6 0,2-4 0,2 5 0,-7 11 0,1 5 0,-3 5 0,0 2 0,0 7 0,-7 0 0,2 0 0,5 2 0,-5-4 0,5 7 0,-4-3 0,-3-4 0,7 4 0,0-2 0,0-5 0,2-6 0,-7 1 0,8-6 0,-1 0 0,-4-3 0,9-9 0,0-2 0,7-5 0,0-7 0,0-5 0,7-2 0,0-2 0,-3-3 0,1-4 0,2-3 0,-5 5 0,5-5 0,-4 3 0,-3-5 0,-3 7 0,-1 2 0,-3 3 0,-3 2 0,6 0 0,-3 0 0,0 0 0,-3 9 0,-1 5 0,-10 14 0,0 0 0,0 12 0,0 4 0,0 1 0,0 1 0,0 1 0,0 4 0,0 3 0,2-7 0,3 4 0,4-2 0,3 0 0,-1 0 0,6-9 0,-3-3 0,2-2 0,3-2 0,2 2 0,0-7 0,0-5 0,0-2 0,0-2 0,0-5 0,0-7 0,0 0 0,2-5 0,3-4 0,2-1 0,0-6 0,-7 0 0,0-1 0,0 1 0,0-5 0,0 5 0,-3-1 0,-4 1 0,3 2 0,-8 7 0,0 0 0,1 0 0,-3 7 0,-7 0 0,0 9 0,0-2 0,0 14 0,0-2 0,0 9 0,0 2 0,0 3 0,0 9 0,0 2 0,0 1 0,0-1 0,2 5 0,3-5 0,2 1 0,-3-1 0,6 5 0,-1-7 0,0-2 0,1-3 0,4-2 0,-5-2 0,3-5 0,2-5 0,7-9 0,0 0 0,-3-9 0,-2-8 0,-2-8 0,3-10 0,-1-5 0,-2-2 0,5-9 0,-8-3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08.4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 21 12287,'-11'-9'0,"-1"6"0,5-4 0,5 5 0,-8 2 0,13 0 0,4 0 0,4 0 0,10 0 0,0 0 0,-7 0 0,0 0 0,0 0 0,7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09.1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63 211 12287,'-21'0'0,"10"0"0,-8 0 0,17 0 0,-8-9 0,10 6 0,0-15 0,0 15 0,0-15 0,0 15 0,7-15 0,5 4 0,4-3 0,8 3 0,1-2 0,-1 7 0,1-3 0,3-4 0,7 6 0,-7 3 0,-2 5 0,7 2 0,-10-9 0,7 6 0,-9-6 0,0 9 0,0 0 0,0 9 0,0 3 0,0 9 0,-9 0 0,7 0 0,-17 0 0,7 9 0,-9-6 0,0 15 0,0-6 0,0 0 0,-9 6 0,-3-15 0,1 15 0,1-15 0,3-1 0,0-9 0,0 0 0,-2-2 0,7-3 0,-8-11 0,10-5 0,0-7 0,7-12 0,3-4 0,1-3 0,1 5 0,2-7 0,5 9 0,-8-4 0,10 9 0,0-9 0,-9 6 0,7-6 0,-8 18 0,10-6 0,-9 15 0,7-15 0,-8 15 0,10-6 0,-9 9 0,7 0 0,-8 0 0,1 0 0,7 0 0,-17 9 0,17 3 0,-17 9 0,14 0 0,-9 0 0,0 0 0,3 9 0,-8-4 0,5 9 0,5 0 0,-10-2 0,7 6 0,-9-15 0,10 15 0,-8-15 0,7 6 0,-9-18 0,10 6 0,-8-6 0,7 0 0,1-3 0,4-9 0,-3-2 0,3-5 0,3-7 0,1-5 0,-4-4 0,0-3 0,0-4 0,-2-3 0,7-2 0,2-7 0,11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09.8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 1 12287,'-11'0'0,"1"0"0,10 2 0,0 5 0,0-2 0,3 11 0,1 5 0,3 5 0,0 4 0,-7-4 0,0 4 0,0 3 0,0-5 0,0 5 0,0-3 0,0-4 0,0-3 0,0-2 0,-2-2 0,-5-5 0,5-14 0,-5-14 0,-5-14 0,0-5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09.9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0 168 12287,'0'-21'0,"0"0"0,0 0 0,0 0 0,0 0 0,0 0 0,3 9 0,4 5 0,4 3 0,10-1 0,0-2 0,0 0 0,10 16 0,1 3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11.4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61 315 12287,'-21'0'0,"0"0"0,10-9 0,4-5 0,7-3 0,7 1 0,7 4 0,4 3 0,3-5 0,0 7 0,0 2 0,0 3 0,0-5 0,0 0 0,0 2 0,0 3 0,0 2 0,0 0 0,0 2 0,0 5 0,0 5 0,-2 9 0,-5 0 0,2 7 0,-9 0 0,-2 0 0,-3 2 0,-2 1 0,0 6 0,0-4 0,0-3 0,-7 5 0,-2-7 0,-3-2 0,-2-3 0,-7-2 0,3-12 0,4-9 0,4-4 0,10-15 0,0-4 0,0-1 0,10-8 0,1-3 0,3-5 0,0-2 0,0 7 0,7 2 0,0 3 0,0 4 0,0 3 0,0 2 0,0 0 0,0 7 0,0 2 0,0 3 0,-7 2 0,0 7 0,-9 2 0,2 5 0,-2 5 0,2 0 0,-5 6 0,5-1 0,-5 6 0,-2 5 0,0 2 0,0-4 0,0 4 0,0 3 0,0-7 0,0 2 0,3-5 0,4-2 0,-3 0 0,10 0 0,0-12 0,7-9 0,0-11 0,0-8 0,0-4 0,0-3 0,0-2 0,0-7 0,0 5 0,0-1 0,0 1 0,-7-5 0,0 7 0,0 2 0,-2 3 0,4 2 0,-9 0 0,0 0 0,-7 9 0,0 5 0,0 14 0,0 7 0,0 5 0,0 2 0,0 0 0,0 0 0,0 2 0,0 3 0,0 4 0,0 3 0,7-7 0,0 4 0,0-2 0,3 0 0,-6-2 0,8-10 0,-3-2 0,8-9 0,-3 2 0,4-5 0,3-4 0,0-5 0,0-10 0,0-8 0,-7-1 0,0-7 0,3 3 0,1 4 0,-4 1 0,0-1 0,0-2 0,-2 2 0,4 3 0,-6 4 0,-1 3 0,0 2 0,-2 7 0,-4-5 0,4 3 0,-5 2 0,7 7 0,-6 9 0,1 5 0,3 5 0,0 2 0,-4 0 0,1 0 0,3 0 0,7 0 0,-7 0 0,0 0 0,3 0 0,-6-7 0,10-2 0,3-3 0,1-2 0,3-7 0,0 0 0,0-7 0,-2-2 0,-3-3 0,-2-4 0,0-10 0,7-2 0,0 2 0,0 3 0,-7 2 0,0 0 0,3 0 0,-8 0 0,0 2 0,1 5 0,-8-4 0,7 15 0,-9-6 0,0 18 0,0 5 0,0 5 0,0 2 0,0 0 0,0 0 0,0 0 0,0 0 0,0 0 0,0 0 0,0 0 0,7-7 0,3 0 0,1 2 0,-4-6 0,7-3 0,3-7 0,1-7 0,3-3 0,0-8 0,0-1 0,0-4 0,0-3 0,0 3 0,0-3 0,0-2 0,0 0 0,0 7 0,0 0 0,0 0 0,0 0 0,-2 0 0,-3 2 0,-2 5 0,0-4 0,0 8 0,0-4 0,-9 7 0,2 14 0,-5 7 0,1 10 0,1 1 0,3-1 0,-2 1 0,-3 1 0,1-3 0,4 5 0,-5-4 0,7 15 0,1-15 0,-8 15 0,7-15 0,-2 6 0,0-9 0,-2 0 0,-3-9 0,8-3 0,-8-9 0,7 0 0,-9 0 0,0 0 0,7-9 0,3-5 0,-1-5 0,3-4 0,-1-3 0,6-2 0,-1-9 0,0 4 0,-2-2 0,3 0 0,1 9 0,3-2 0,0 5 0,0 2 0,0 0 0,3 2 0,4 5 0,-14-4 0,21 15 0,-14-4 0,4 5 0,-13 2 0,7 0 0,-5 2 0,2 5 0,-2 7 0,-5 3 0,1-3 0,-8 4 0,7-6 0,-9 9 0,0 0 0,0 0 0,0 0 0,0 0 0,0 0 0,0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12.4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399 726 12287,'-14'-7'0,"0"0"0,7-2 0,-7 2 0,7 4 0,-7-4 0,9 3 0,-4-1 0,0-2 0,-3 0 0,-9 9 0,0 3 0,0 2 0,0 9 0,0-2 0,0 5 0,0 2 0,0 7 0,0 2 0,0 1 0,0-1 0,2 5 0,3-5 0,4 1 0,3-1 0,2 5 0,7-7 0,0-2 0,2-5 0,5-7 0,5-7 0,9-17 0,2-8 0,5-8 0,-2-11 0,9 4 0,0-2 0,-2 0 0,-3 7 0,-9-5 0,0 3 0,0 4 0,-2 3 0,-3 2 0,-2 0 0,-7 7 0,7 0 0,-9 9 0,11 5 0,-9 14 0,-2 5 0,-3 2 0,0 0 0,3 2 0,4 3 0,3 2 0,-5 0 0,7-7 0,2-2 0,3-5 0,2 2 0,0-7 0,0 1 0,0-1 0,0-4 0,0-12 0,2-7 0,5-5 0,-2-11 0,7-5 0,-3-5 0,-4-2 0,4 0 0,-2 0 0,-5 0 0,-6 0 0,1-9 0,-6-5 0,2-5 0,0-2 0,-7 7 0,5 0 0,-3 0 0,-4 2 0,4 3 0,-2 11 0,-2 5 0,-3 7 0,-2 12 0,0 2 0,9 9 0,-6 5 0,4 17 0,-3 6 0,3 5 0,-4 12 0,4-1 0,-3 10 0,3 5 0,-2 9 0,7 9 0,-3 1 0,-4-1 0,-1-2 0,1-9 0,2-3 0,-2-2 0,-1-12 0,1 1 0,2-10 0,-2-5 0,-3-2 0,-2-7 0,0-9 0,0-12 0,0-14 0,0-7 0,0-7 0,2 4 0,3-6 0,4 0 0,3-5 0,-5-5 0,7-2 0,2 0 0,3 0 0,2-7 0,2 0 0,3 2 0,2 3 0,2 4 0,-4 3 0,4 4 0,3 3 0,-5-5 0,7 5 0,0-1 0,-2 1 0,6-7 0,-6 4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13.3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1928 12287,'-9'-12'0,"6"-6"0,-4 4 0,5-5 0,2-4 0,0-5 0,0-7 0,0-5 0,0-4 0,0-3 0,0-2 0,0-9 0,0-1 0,2-6 0,5-5 0,-2-9 0,9-1 0,2-13 0,-7 38 0,1-2 0,1 3 0,1-2 0,1-5 0,0-1 0,1 4 0,0 1 0,-1 5 0,0 2 0,10-46 0,-2 17 0,0 9 0,0 14 0,0 9 0,0 7 0,0 5 0,0 7 0,0 5 0,0 4 0,-2 3 0,-5 2 0,4 9 0,-4 1 0,5 8 0,-7 8 0,-3 9 0,-2 2 0,0 5 0,0 5 0,-7 7 0,2-3 0,5-2 0,-4 0 0,4 5 0,-5-3 0,-2-2 0,-2-7 0,-3 5 0,-4-3 0,-3-4 0,-2 2 0,-7-5 0,2-4 0,5-1 0,-4-6 0,4 0 0,-5-3 0,5-2 0,0-7 0,2-2 0,-2-5 0,5 2 0,9-9 0,2 9 0,3-4 0,4 2 0,3 0 0,-5 0 0,7 7 0,2 0 0,3 0 0,2 0 0,0 0 0,0 2 0,0 5 0,-7-2 0,0 9 0,2 5 0,3 6 0,2 1 0,-2 9 0,-3 0 0,-2-2 0,-9 6 0,2-6 0,-5 2 0,-2 0 0,0-7 0,0 5 0,-2-3 0,-5-4 0,-5-3 0,-9-2 0,0-2 0,0-5 0,-7 2 0,-2-7 0,-1 1 0,1-1 0,-7-2 0,4-7 0,-2 0 0,0 0 0,9-2 0,-2-5 0,5-7 0,2-5 0,2-4 0,5-3 0,7-4 0,5-3 0,2-9 0,0-9 0,0-3 0,9-2 0,3-7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13.6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106 0 12287,'-12'2'0,"5"5"0,5 7 0,-5 5 0,0 4 0,0 5 0,-2 7 0,6-2 0,-6 2 0,2 2 0,0 3 0,0 0 0,5-3 0,-3-4 0,-2-3 0,0 5 0,7-7 0,0-2 0,0-3 0,0-14 0,0-9 0,0-11 0,9-8 0,3-2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4.3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12287,'21'0'0,"-7"0"0,0 0 0,2 0 0,3 0 0,2 0 0,2 0 0,3 0 0,2 0 0,2 0 0,-2 0 0,5 0 0,-1 0 0,1 0 0,-7 0 0,2 0 0,-3 0 0,-1 0 0,-3 0 0,0 0 0,0 0 0,0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13.9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106 126 12287,'0'-21'0,"-2"0"0,-5 0 0,4 7 0,-4 0 0,7 7 0,7-5 0,7 3 0,5 2 0,2 7 0,0 0 0,0 0 0,0 0 0,2 0 0,3 0 0,2 0 0,2 2 0,-4 3 0,2 4 0,-2 3 0,-3 0 0,-4 4 0,-3-2 0,-2 2 0,-9-4 0,2 2 0,-5 2 0,-4 3 0,-5 2 0,-7 0 0,-7-7 0,-7 0 0,-5 0 0,0-2 0,-6 6 0,6-6 0,-2 2 0,0 0 0,2-2 0,-4 4 0,2-2 0,9-9 0,-2 2 0,5 4 0,2 1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14.2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670 0 12287,'-21'0'0,"0"0"0,2 2 0,3 3 0,4 4 0,3 3 0,-7-5 0,2 7 0,-5 2 0,-2 3 0,7 2 0,0 2 0,-2 3 0,-3 2 0,0 9 0,3-2 0,2 5 0,-2 2 0,-3 2 0,-2 3 0,0 2 0,0-2 0,-7-3 0,-2-2 0,-1 0 0,1 0 0,-5 0 0,7-2 0,2-5 0,3-7 0,2-5 0,0-2 0,9-9 0,5-5 0,17-17 0,8-8 0,8-8 0,11-11 0,-4 4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14.8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439 105 12287,'-33'0'0,"3"0"0,9 0 0,0 0 0,0 2 0,0 3 0,0 4 0,0 3 0,0-5 0,0 5 0,0-1 0,0 1 0,0-5 0,0 7 0,2 2 0,5 3 0,-4 2 0,6 0 0,-2-2 0,0-5 0,9 4 0,-4-4 0,0 5 0,6-7 0,-4-3 0,14-9 0,7 0 0,5-9 0,2-5 0,0-5 0,0-2 0,0 0 0,0 2 0,0 3 0,0 2 0,0 2 0,0-4 0,0 4 0,0 3 0,-2 0 0,-3 4 0,-2-2 0,2 2 0,-4 3 0,2 2 0,2 0 0,-4 7 0,2 2 0,0 3 0,-2 4 0,4 3 0,-7 2 0,1 0 0,-1 0 0,5 0 0,-5 0 0,1 0 0,-1 0 0,5-7 0,-7 0 0,-2 2 0,-1 1 0,3-3 0,-4-5 0,8-11 0,-6-5 0,4-5 0,3 0 0,-5-9 0,7 3 0,0-8 0,-2 0 0,6 1 0,-4-1 0,5-4 0,2-3 0,0 7 0,0-4 0,0 2 0,0 0 0,0 0 0,0 7 0,0 0 0,0 0 0,0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15.5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232 19 12287,'2'-12'0,"5"5"0,-2 7 0,9 7 0,2 7 0,-7 5 0,-2 2 0,-4 2 0,-3 5 0,0-2 0,0 9 0,0 0 0,0-2 0,-10 6 0,-4-4 0,-4 5 0,-3 2 0,-3 7 0,-1 0 0,-3-2 0,2-3 0,3-4 0,2-3 0,0-7 0,0-6 0,9 1 0,-7-22 0,8 6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16.3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484 0 12287,'-21'0'0,"0"0"0,0 0 0,7 0 0,0 0 0,-3 0 0,6 0 0,-3 0 0,0 2 0,2 5 0,-7-2 0,8 9 0,-3 0 0,0-2 0,2 6 0,-2-4 0,5 5 0,-1 2 0,8 0 0,-5 0 0,5 0 0,2 0 0,7 2 0,2 3 0,3 2 0,4-2 0,3 4 0,2 0 0,0 1 0,0-1 0,0 5 0,0-5 0,-3 1 0,-4-1 0,3 5 0,-10-5 0,-3 1 0,-1-1 0,-3-2 0,0-7 0,-3-2 0,-4-5 0,-4 4 0,-13-6 0,-1 2 0,-3 0 0,-10-7 0,3 5 0,-4-3 0,-3-4 0,7-3 0,2-2 0,3 0 0,4 0 0,5-9 0,5-3 0,4-4 0,3-5 0,2 4 0,7-11 0,2 5 0,5 2 0,5-7 0,9 0 0,0 2 0,0 3 0,9 4 0,5 3 0,5 2 0,2-2 0,0-1 0,-3 1 0,-1 4 0,-3 3 0,0-5 0,4 7 0,-4 2 0,-7 3 0,3 2 0,-3 0 0,-3 0 0,-1 0 0,-10 0 0,0 2 0,0 5 0,-3 7 0,-1 5 0,-10 4 0,0 3 0,0 2 0,7 2 0,0-4 0,-3 4 0,-1 3 0,-3-5 0,0 5 0,0-3 0,0-4 0,0-3 0,2-4 0,3-3 0,2-2 0,2-9 0,-2 2 0,7-5 0,-2-4 0,2-3 0,2-4 0,3-3 0,2-9 0,0-7 0,0 0 0,0-2 0,-3-1 0,-1-6 0,-6 2 0,-1-2 0,-3 4 0,-7-2 0,0 0 0,0 2 0,0-6 0,-3 4 0,-4-3 0,-7 3 0,-4 5 0,-3 9 0,0 0 0,-7 2 0,0 5 0,2 7 0,3 5 0,4 4 0,3 3 0,2 2 0,9 9 0,-2-2 0,5 5 0,2 2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38.2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232 169 12287,'-12'0'0,"3"0"0,9 9 0,0 5 0,-2 7 0,-3 5 0,-2 4 0,2 5 0,3 9 0,0 1 0,-3 11 0,-2 2 0,2 3 0,-4 2 0,0 0 0,-1 0 0,1 0 0,-5 0 0,5-3 0,-1-1 0,1-3 0,-5-10 0,5 3 0,-1-4 0,1-3 0,0-10 0,4-4 0,-2-4 0,2-3 0,1-10 0,-3-4 0,4-7 0,-4-9 0,5-12 0,2-2 0,0-12 0,0-3 0,0-1 0,0-3 0,0 2 0,0 3 0,0 2 0,0-7 0,0-10 0,0 1 0,0 0 0,0-8 0,0 3 0,0-2 0,0 2 0,7-2 0,2 9 0,1 2 0,-1 3 0,7 4 0,-2 3 0,5 4 0,2 3 0,0 2 0,2 7 0,3 0 0,2 0 0,2 2 0,-4 3 0,2 4 0,-2 3 0,-1-1 0,1 6 0,2-3 0,-2 2 0,-3 3 0,-2 4 0,0 5 0,0 7 0,0-2 0,-2 2 0,-3 2 0,-2 3 0,-9 4 0,2 3 0,-3 2 0,3-3 0,-4 6 0,1-1 0,-6 0 0,-5 1 0,-9 4 0,2-7 0,-5-3 0,-2-1 0,-7-3 0,0 0 0,2 0 0,3 0 0,-5-7 0,0-3 0,2 1 0,3 0 0,0-8 0,-3 3 0,-2-4 0,0 4 0,7 0 0,9 0 0,5-7 0,14 0 0,7 0 0,5 0 0,2 0 0,2 0 0,3 0 0,2 0 0,7 0 0,-5-3 0,3-1 0,4-3 0,-4-7 0,2 4 0,2-1 0,3-6 0,-5-4 0,0-4 0,2-3 0,3 2 0,-5-4 0,0 2 0,2 0 0,3-3 0,0 8 0,-5-7 0,-7 2 0,-5 0 0,5 0 0,-2 7 0,-5 0 0,-5 0 0,-9 0 0,5 0 0,-3 0 0,-2 7 0,-7 0 0,0 9 0,-2-4 0,-3 11 0,-4 5 0,-3 7 0,5 0 0,-5 5 0,1 6 0,-1 6 0,7 4 0,-4 7 0,2-3 0,0-4 0,-2 10 0,4-8 0,-2 0 0,2 3 0,3-10 0,2-2 0,0-4 0,0-3 0,0-7 0,2-3 0,5-1 0,-2-6 0,7-11 0,-1-7 0,1-4 0,-7-6 0,4-1 0,-2-6 0,0-1 0,0-1 0,-7-2 0,0 5 0,0-1 0,0 6 0,0-8 0,0 3 0,0 4 0,-2 3 0,-3 2 0,-2 0 0,2 0 0,-4 0 0,2 0 0,0 9 0,16 0 0,8 8 0,8-3 0,-1-3 0,6 6 0,-2-3 0,0 2 0,7-4 0,-5-1 0,1 1 0,-1 0 0,5-1 0,-5 6 0,1-3 0,-1 2 0,-2 1 0,-5-1 0,3-2 0,2 2 0,-7 3 0,-7 2 0,2 0 0,3 0 0,-5 0 0,-3 2 0,-1 5 0,-1 3 0,-4 6 0,2-2 0,-3 2 0,-1 3 0,-3 2 0,0 0 0,0 0 0,0 7 0,0 2 0,0 0 0,0 1 0,0 4 0,0-7 0,0 0 0,0 2 0,0-7 0,0 5 0,0-4 0,0-3 0,0-10 0,0-11 0,0-16 0,0-7 0,0-5 0,-10-19 0,-1 3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38.3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1 12287,'-12'0'0,"5"0"0,14 0 0,5 0 0,9 9 0,0 3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39.1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106 649 12287,'-19'2'0,"3"3"0,2 2 0,9 9 0,-2-2 0,2 5 0,-2 2 0,5 7 0,-7 0 0,2 0 0,0 2 0,0-4 0,7 6 0,0-1 0,0-6 0,0 6 0,0-3 0,0-3 0,0-1 0,2-13 0,5-4 0,-2-16 0,9-10 0,2-9 0,3-4 0,2-3 0,0-7 0,0 0 0,0 0 0,-3 0 0,-1 2 0,-3 3 0,2 2 0,0 9 0,1 0 0,-3 8 0,2 4 0,-4 9 0,2-2 0,-10 7 0,6 7 0,-1 7 0,-7 12 0,5 4 0,-4 3 0,-3 4 0,0-4 0,0 2 0,2 0 0,5-3 0,-2 6 0,6-10 0,1-3 0,0-1 0,2-3 0,7-3 0,0-4 0,0-7 0,0-4 0,2-6 0,3-4 0,2-7 0,2-14 0,-4-7 0,2-4 0,-3-3 0,6 0 0,-3 0 0,-3 0 0,-1 0 0,-3 0 0,0 0 0,-3 2 0,-4 5 0,5-12 0,-7 3 0,2-5 0,0-2 0,-7-5 0,4 7 0,1 2 0,0 3 0,-5 4 0,4 5 0,-1 7 0,-6 5 0,6 9 0,-1 2 0,3 3 0,-8 4 0,6 12 0,-3 10 0,0 8 0,2 8 0,-4 9 0,4 0 0,3 0 0,-5 2 0,7 3 0,0 4 0,-3 3 0,6-5 0,-8 7 0,0 0 0,1-3 0,4 6 0,-7-8 0,0-2 0,2-5 0,-7 1 0,5-17 0,-4-3 0,-3-1 0,0-13 0,0-4 0,-3-14 0,-1-7 0,-3-4 0,0-6 0,7-1 0,0-6 0,0-1 0,0-3 0,0-7 0,0 2 0,0 5 0,2-2 0,3 6 0,4 1 0,3 0 0,2 4 0,7 10 0,0 2 0,0-2 0,7 6 0,0 1 0,-3 2 0,-1 0 0,4 0 0,0 5 0,0-3 0,2-2 0,-4 0 0,6 7 0,1 0 0,0 0 0,-8 0 0,6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40.5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127 1 12287,'7'21'0,"0"0"0,0 2 0,-7 3 0,0 2 0,0-3 0,0-1 0,0-1 0,0 3 0,0 2 0,0 0 0,-3-7 0,-4 0 0,-7 0 0,3-3 0,-1-1 0,0-3 0,1 2 0,-3 0 0,-7-2 0,0 5 0,0-7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42.1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43 1123 12287,'-21'9'0,"9"3"0,3-1 0,11-11 0,5-16 0,7-7 0,5-5 0,2-7 0,0 4 0,0-1 0,0-6 0,7 1 0,0 0 0,-3 4 0,-1 3 0,-3-8 0,0 6 0,0-1 0,0 5 0,-3-2 0,-1 2 0,-3 2 0,-10 3 0,3 2 0,-4 9 0,-6 5 0,-1 14 0,-3 7 0,2 5 0,0 2 0,1 0 0,-3 2 0,2 5 0,3-2 0,2 7 0,0-1 0,0 1 0,0-1 0,0 6 0,0-6 0,0-1 0,2-3 0,3-7 0,4 0 0,3 0 0,2-3 0,7-4 0,0-7 0,0-7 0,0-7 0,0-9 0,0-10 0,7 1 0,2-10 0,0-3 0,1-1 0,4-3 0,-7 0 0,-3 0 0,-1 0 0,4-7 0,-3-2 0,-4-1 0,-4 1 0,-3-14 0,7 4 0,-3-2 0,-4-2 0,3 16 0,-8-7 0,0 11 0,1 10 0,4 5 0,-7 9 0,2 12 0,-2 9 0,-5 11 0,5 15 0,-4 4 0,-3 3 0,0 9 0,2 9 0,3 3 0,2 4 0,0 3 0,-7 2 0,0 0 0,0 0 0,0-2 0,0-5 0,0-7 0,0-5 0,0-5 0,0-1 0,2-6 0,5-1 0,-5-3 0,5-7 0,-4 0 0,-3-10 0,0-4 0,0-14 0,0-7 0,0-4 0,0-3 0,0 0 0,0 0 0,0-7 0,2-3 0,3 1 0,2 0 0,7-7 0,-5 2 0,3-5 0,4-2 0,3-5 0,2 3 0,0 7 0,2 2 0,3 4 0,1 3 0,-1 10 0,-3-3 0,1 18 0,1-6 0,3 2 0,-2 0 0,-3 0 0,1 7 0,1 0 0,3 0 0,0 0 0,-7 0 0,0 0 0,0 0 0,-7 0 0,-2-2 0,0-3 0,-1-2 0,-6-9 0,4 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5.2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166 43 12287,'-21'-21'0,"9"9"0,3 3 0,9 9 0,2 0 0,5 0 0,7 0 0,14 0 0,2 7 0,5 0 0,-7-3 0,-4-1 0,-3 4 0,2 0 0,5-3 0,-5 6 0,5-1 0,-4 3 0,-10-5 0,0 7 0,-10 0 0,3 7 0,-4 0 0,-6-3 0,-4-1 0,-7-3 0,-4-1 0,-3 6 0,0-3 0,0-2 0,-7 0 0,-3 7 0,1-2 0,0-5 0,-5 5 0,4-5 0,1 4 0,0 3 0,2-7 0,7-2 0,0 0 0,0-1 0,7-6 0,0 2 0,9-2 0,-2 2 0,7-5 0,7 5 0,7-5 0,12-2 0,2 0 0,0 0 0,2 0 0,-4 0 0,6 0 0,1 0 0,0 0 0,-1 0 0,6 0 0,-3-2 0,2-5 0,3 5 0,2-5 0,-3 2 0,-4-2 0,3 5 0,-8-5 0,0 4 0,1 3 0,-3-9 0,-7 7 0,0-8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42.4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106 22 12287,'-33'0'0,"5"0"0,5 0 0,11 0 0,3 0 0,25 0 0,5 0 0,2 0 0,1-9 0,-3-3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44.1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1333 12287,'0'-21'0,"0"7"0,0 0 0,0-2 0,7-3 0,0-2 0,0 0 0,3 0 0,-6 0 0,8-2 0,0-3 0,-1-2 0,-4-7 0,5 5 0,0-3 0,-1-4 0,-6 6 0,2 1 0,-2 2 0,2 0 0,-5 7 0,5 7 0,-7 2 0,-5 1 0,-2 11 0,-7 2 0,5 14 0,0 5 0,-1 5 0,-6 11 0,4-2 0,1 5 0,4 2 0,-3 0 0,3 0 0,3 0 0,1 0 0,3 0 0,3-2 0,4-3 0,7-2 0,4-9 0,3-1 0,0-6 0,0-5 0,3-10 0,1 3 0,3-4 0,-2-3 0,4-3 0,-2-1 0,0-6 0,3-1 0,-8-10 0,7-7 0,-2 0 0,0-2 0,0 4 0,-7-7 0,-2 3 0,-5 4 0,2-4 0,-9 2 0,-2 2 0,-3 3 0,-2 2 0,0 0 0,0 7 0,-2 2 0,-5 3 0,2 4 0,-9 12 0,10 5 0,-3 9 0,4 0 0,3 0 0,0 7 0,0 0 0,0-2 0,0-3 0,0 5 0,3 0 0,4-2 0,7-3 0,4-4 0,3-3 0,0-4 0,0-3 0,0-2 0,3-7 0,1 0 0,3 0 0,0 0 0,-4-2 0,1-5 0,3-7 0,3-5 0,-6-2 0,3 0 0,-2 0 0,-3-7 0,-4 0 0,-3 2 0,-2 3 0,-2 2 0,2 0 0,-7 0 0,-5 0 0,-2 7 0,0 0 0,0 7 0,0-7 0,-2 12 0,-3 2 0,-2 11 0,-7 8 0,7 4 0,3 3 0,1 2 0,3 7 0,0-7 0,0-2 0,0-3 0,3 5 0,1 0 0,6-5 0,1-6 0,3 1 0,7-6 0,0 0 0,0-6 0,3-3 0,1-3 0,3 0 0,-2 0 0,7-10 0,2-3 0,4-6 0,3-2 0,-2-2 0,0-3 0,-1-4 0,6-3 0,-6 0 0,-4-4 0,0 2 0,-2-2 0,4 4 0,-9 0 0,-2 3 0,-3 4 0,-9 3 0,-2 2 0,-3 0 0,-2 9 0,-7 3 0,-2 18 0,-3 5 0,-2 5 0,3 2 0,-6 2 0,3 3 0,3 4 0,1 3 0,3-7 0,0 4 0,0-2 0,0 0 0,10-2 0,1-10 0,3-2 0,0 2 0,0-6 0,7-3 0,0-5 0,0-2 0,3 0 0,1-2 0,6-8 0,1-11 0,3-9 0,7-12 0,0 0 0,0 0 0,0-2 0,0-3 0,-2-2 0,-5 2 0,5-4 0,-8 2 0,1 2 0,-5 3 0,0-5 0,-5-2 0,-4-1 0,0 1 0,-3 2 0,-2 9 0,-7 3 0,-5 2 0,-2 9 0,0-2 0,0 5 0,-9 11 0,-5 5 0,-5 5 0,-2 11 0,0 5 0,0 7 0,0 7 0,0 3 0,0 6 0,0-2 0,0 2 0,3 5 0,1 5 0,6 4 0,1 3 0,3-5 0,7 7 0,0 0 0,0-2 0,0 4 0,3-9 0,1-2 0,3-3 0,14-4 0,-2-5 0,2-10 0,5-8 0,-1-1 0,-1-9 0,1-2 0,3-3 0,10-14 0,-3-9 0,4-11 0,3-8 0,7-4 0,0-3 0,-2-4 0,-3-3 0,-2 0 0,0-4 0,-2 4 0,-5 3 0,-2-7 0,-8 2 0,6-5 0,1-2 0,-6 2 0,2 3 0,-7 4 0,-7 3 0,2 9 0,-9 9 0,-2 3 0,-3 4 0,-2 10 0,0 2 0,-2 12 0,-5 2 0,-7 11 0,-5 8 0,-2 11 0,0 5 0,3 5 0,4 2 0,-5-2 0,7-3 0,-2-2 0,0 2 0,7 3 0,-7 4 0,0 3 0,3 2 0,1 0 0,10-7 0,0 0 0,0 0 0,0 0 0,0 0 0,0-2 0,0-5 0,10-5 0,1-9 0,3 0 0,0 0 0,0-7 0,7-2 0,3-3 0,4-4 0,-3-12 0,10-7 0,3-7 0,1-7 0,3-5 0,0-9 0,0 0 0,0 0 0,-9 0 0,-5 0 0,-5 2 0,-2 5 0,0-14 0,0 5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44.3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229 1 12287,'-46'0'0,"1"2"0,8 5 0,4 7 0,12-4 0,7-1 0,-2 0 0,7-4 0,2 9 0,7-9 0,7 2 0,7-5 0,14-2 0,4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45.3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1006 12287,'7'-28'0,"2"-2"0,3-3 0,7-7 0,6-6 0,-1 1 0,4-4 0,-3 5 0,1 0 0,4-3 0,3-2 0,-7-2 0,2 4 0,-5-2 0,0 0 0,5-2 0,-11 6 0,4-6 0,-5 4 0,-4 5 0,4-2 0,-9 16 0,-2 2 0,-3 12 0,-4 7 0,-5 14 0,-7 7 0,-5 5 0,0 11 0,3 5 0,2 3 0,-2-3 0,-1 11 0,1-4 0,4 3 0,3-1 0,-5-2 0,7 2 0,2 3 0,3 2 0,2 7 0,0-7 0,2-2 0,5-3 0,3-2 0,6-2 0,-2-5 0,2-7 0,3-5 0,2-4 0,0-3 0,0-2 0,7-9 0,0-1 0,0-8 0,2-10 0,-4-12 0,7-4 0,-1-1 0,1 1 0,-7-7 0,4 4 0,-2-2 0,0 0 0,0 7 0,-9-5 0,-3 3 0,-2 4 0,-9 3 0,2 2 0,-5 0 0,-2 0 0,0 9 0,-7 5 0,-2 14 0,-1 7 0,1 5 0,2 2 0,7 0 0,0 0 0,0 0 0,0 7 0,2 2 0,3 1 0,2-1 0,16-2 0,-2-7 0,3-2 0,-1-5 0,7 2 0,5-9 0,5-2 0,2-3 0,0-11 0,0-5 0,0-5 0,0-2 0,0-7 0,0-2 0,0-1 0,0 1 0,-7-5 0,-2 7 0,-3 2 0,-4 3 0,-3 2 0,-4 0 0,-3 0 0,-2 0 0,-9 0 0,2 0 0,-5 0 0,-4 2 0,-5 5 0,-7 7 0,2-2 0,-2 2 0,-2 2 0,-3 3 0,5 11 0,2 5 0,1 3 0,-1-3 0,5 11 0,-5-4 0,3 5 0,4 4 0,1-4 0,-1 9 0,-2 2 0,2 3 0,5 2 0,7-2 0,7-3 0,5-2 0,2-9 0,0 2 0,0-7 0,0-7 0,2 2 0,3-9 0,4-5 0,3-6 0,2-10 0,7-14 0,2-7 0,5-5 0,-4-11 0,6-3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47.7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421 922 12287,'-21'0'0,"0"-7"0,0 0 0,0 0 0,0 7 0,0 0 0,0 9 0,0 5 0,0 5 0,0 2 0,-2 0 0,-3 2 0,-2 3 0,2 2 0,3 7 0,4-5 0,3 3 0,2 4 0,7-6 0,-5-3 0,3-5 0,4-2 0,3 0 0,2 0 0,9-9 0,5-5 0,5-7 0,2-7 0,9-14 0,5-14 0,3-5 0,-3-2 0,11 0 0,-6 0 0,0 2 0,-3 5 0,-4-2 0,2 9 0,-7 2 0,-5 3 0,-4 2 0,-3 2 0,-2 5 0,-9 5 0,4 11 0,-9 5 0,-2 5 0,-3 9 0,-2 2 0,2 5 0,-4 5 0,2 11 0,0 3 0,-2 2 0,6 16 0,-6 1 0,2 6 0,0 7 0,-7 1 0,5-3 0,-3-7 0,-4-5 0,4-12 0,0-1 0,1-6 0,-1-4 0,5 5 0,-7-14 0,0-1 0,2-4 0,-6-4 0,6-3 0,-2-3 0,0-4 0,0-4 0,-7-10 0,0 0 0,2-3 0,3-4 0,4-7 0,3-4 0,-5-6 0,7-1 0,2-6 0,3-1 0,2-3 0,0-7 0,0 2 0,0 5 0,9-5 0,5 6 0,7-6 0,7-2 0,-2-2 0,9-3 0,2-4 0,3-3 0,2 0 0,0-4 0,2 2 0,5-2 0,-2 4 0,9 0 0,0 1 0,-2-1 0,6 14 0,-6-2 0,0 3 0,-5-1 0,-5 5 0,-2 2 0,-2 3 0,-5 4 0,-5 3 0,-9 4 0,-2 3 0,-5 2 0,-5 7 0,-9-7 0,-2 9 0,-5-2 0,2 5 0,-9 2 0,-2 0 0,-3 0 0,-2 0 0,0 0 0,2 2 0,5 5 0,5-2 0,9 9 0,0-7 0,0 7 0,9 0 0,5 5 0,5-5 0,2 2 0,0-7 0,2 1 0,5-1 0,-4-2 0,6-5 0,-2 3 0,0 2 0,7 0 0,-7-5 0,0 3 0,2 2 0,-6 0 0,4-5 0,-5 5 0,-4-2 0,-5 9 0,-7 2 0,-5-4 0,-2 2 0,0 2 0,0 3 0,-2 2 0,-5 0 0,4-7 0,-4 0 0,5 2 0,2 3 0,0-5 0,0 0 0,2 0 0,5-2 0,-2-1 0,9-6 0,2 2 0,10 0 0,4-9 0,1-5 0,-1-7 0,7-5 0,-4-2 0,2 0 0,0 0 0,0-7 0,5 0 0,-3 2 0,-2 3 0,-10 2 0,6 0 0,-3 0 0,0 0 0,-7 2 0,-7 3 0,2 2 0,-7 9 0,-2-4 0,-14 9 0,3 9 0,-8 5 0,3 5 0,-5 2 0,7 0 0,2 0 0,3 0 0,2 7 0,0 0 0,0 0 0,0 2 0,0-6 0,0 6 0,2-2 0,5 0 0,-2-2 0,9-10 0,2-2 0,3 2 0,4-6 0,3-3 0,4-5 0,3-2 0,2-9 0,9-5 0,3-5 0,2-2 0,2-7 0,-4-2 0,2-1 0,-3 1 0,6 2 0,-3 5 0,-3-3 0,-1-2 0,-10 0 0,-3 7 0,-1 2 0,-6 5 0,-8-2 0,-6 7 0,-1-3 0,-3 5 0,-7-7 0,-10 9 0,-4-2 0,-4 5 0,-3 9 0,2 2 0,5 3 0,7 4 0,-2 3 0,2 2 0,2 0 0,3 0 0,2 0 0,0 0 0,0 0 0,9 0 0,7 0 0,8-2 0,4-5 0,9 4 0,-2-6 0,2 2 0,-2 0 0,12-9 0,-3 2 0,5-5 0,3-2 0,6-9 0,-11-3 0,9-9 0,2 0 0,-7 2 0,-2 3 0,-7 2 0,-7-2 0,0-3 0,-11 0 0,-8 3 0,-4 2 0,2 0 0,-10-7 0,-6 0 0,-7 7 0,-15 2 0,-1 1 0,-3-1 0,-10 7 0,3-2 0,-4 5 0,-3 2 0,2 2 0,3 5 0,2 5 0,-3 0 0,8 6 0,2-4 0,5 5 0,2 2 0,0 0 0,2 0 0,5 0 0,7 0 0,5 0 0,2 0 0,0 0 0,7 0 0,2-2 0,3-5 0,4-7 0,10-5 0,4-2 0,0 0 0,1 0 0,6-7 0,-2-2 0,2-3 0,-2-4 0,5-3 0,-5-2 0,2 0 0,-2 0 0,3 2 0,-10 3 0,-3 4 0,-1 3 0,-3-5 0,0 7 0,0 2 0,-7 3 0,0 2 0,2 0 0,-4 2 0,2 5 0,0 5 0,7 7 0,0-5 0,0 4 0,0-6 0,0 2 0,0 0 0,2-7 0,5 5 0,7-3 0,5-2 0,2-7 0,0-2 0,0-5 0,0-7 0,7-5 0,2-2 0,0-2 0,1-5 0,4 2 0,-7-9 0,-3 0 0,-1 2 0,-3-6 0,0 4 0,-3-7 0,-4-7 0,3-3 0,-10-6 0,-3 2 0,-4-7 0,-4-7 0,-6 5 0,-1 6 0,-6 10 0,-1 7 0,-3 7 0,-3 7 0,-4 5 0,-4 4 0,-10 5 0,0 7 0,7 7 0,0 7 0,-3 7 0,-1 5 0,-3 2 0,0 2 0,0 5 0,0 7 0,7 5 0,0 4 0,0 5 0,2 7 0,-7 5 0,8 2 0,-3-2 0,0-5 0,9 4 0,-2-6 0,5-3 0,2-9 0,0 5 0,2-12 0,3-2 0,2-1 0,9-8 0,-4-3 0,9-3 0,0-6 0,0 0 0,0-5 0,2-5 0,5-2 0,2-9 0,8-5 0,-3-5 0,2-2 0,0-2 0,1-3 0,-3-2 0,2 2 0,-7-4 0,-2 0 0,-4-1 0,-3 1 0,0 0 0,0 4 0,0-2 0,-10 0 0,-1 12 0,-10 9 0,7 4 0,0 22 0,-3 4 0,-1 1 0,-3 1 0,2 1 0,3 2 0,2-2 0,7-3 0,-5-2 0,3-2 0,4-5 0,-4 2 0,2-9 0,2-2 0,3-3 0,2-2 0,0 0 0,0-2 0,0-5 0,9-14 0,3-12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47.9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64 1 12287,'-33'9'0,"12"-6"0,12 8 0,11-6 0,5 2 0,7 0 0,14-7 0,7 0 0,5 0 0,11 0 0,5 0 0,5 0 0,2 0 0,0 0 0,0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48.4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64 316 12287,'-31'-9'0,"17"4"0,0-9 0,10 9 0,15-4 0,8 9 0,7 0 0,-1 0 0,8 0 0,2 0 0,2 2 0,-2 5 0,3 7 0,-8 12 0,0 2 0,1-2 0,4 6 0,-7 3 0,-3 3 0,-1-3 0,-3 4 0,0-4 0,0 3 0,0-3 0,-10 2 0,-4-9 0,-4-2 0,-3-3 0,0-9 0,0 0 0,-3-9 0,-4 2 0,-7-5 0,-2-11 0,2-5 0,5-5 0,-1-2 0,8 0 0,-5-2 0,5-5 0,2-7 0,7-5 0,4-4 0,6-3 0,6-2 0,5-7 0,-2 7 0,4 2 0,3 3 0,-1 9 0,6 2 0,-6 3 0,-1 4 0,6 3 0,-2 2 0,5 0 0,2 0 0,0 0 0,9 0 0,3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3:48.5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147 1 12287,'-21'0'0,"0"0"0,0 0 0,0 0 0,0 0 0,10 0 0,-8 0 0,7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01.2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50 103 12287,'-17'0'0,"7"-8"0,3 6 0,1-7 0,0 3 0,3 4 0,8-4 0,7 5 0,3-5 0,2 0 0,0 0 0,0-1 0,0 5 0,2-4 0,2 2 0,2-1 0,0 3 0,-6-4 0,0 4 0,0 2 0,6-2 0,0-2 0,-2-1 0,-2-1 0,-2 6 0,-6 0 0,-1 2 0,-3 4 0,-1 3 0,-6 8 0,-8 0 0,-1 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01.5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 35 12287,'-10'2'0,"5"3"0,3-1 0,2 7 0,2-7 0,3 2 0,5-2 0,7 0 0,0 1 0,0-1 0,0-2 0,2-2 0,2 0 0,2 0 0,2-6 0,-4-1 0,3-1 0,3 0 0,-6-3 0,4 3 0,-2 1 0,-1-1 0,1-3 0,-6 5 0,0 2 0,-7 2 0,-3 10 0,-7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5.5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295 125 12287,'-7'-21'0,"0"0"0,-3 2 0,6 3 0,-3 2 0,0 0 0,4 2 0,-4 5 0,3 14 0,-8 7 0,0 5 0,1 2 0,-3 2 0,-5 5 0,3 5 0,2-1 0,0 8 0,-7-5 0,0 5 0,0 1 0,2 1 0,3 3 0,4 1 0,3 3 0,2 0 0,7-7 0,0 0 0,0 0 0,9-2 0,5-5 0,5-9 0,2-10 0,7-7 0,2-9 0,3-2 0,4-5 0,3-7 0,2-14 0,0-5 0,0-9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03.7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651 69 12287,'-8'-17'0,"6"5"0,-4 1 0,4 5 0,2-5 0,0 7 0,0-4 0,-1 16 0,-3 3 0,-4 4 0,-1 3 0,3 6 0,-5 3 0,-3 1 0,-1 1 0,-2-2 0,0 3 0,0-2 0,0 3 0,0-4 0,-1 1 0,-1 2 0,-3 3 0,3 1 0,-6 0 0,2 0 0,0 1 0,-1-3 0,3-2 0,-2-3 0,2-2 0,-4 1 0,2-7 0,2-3 0,2-1 0,2-2 0,0-2 0,0-5 0,0-4 0,0-2 0,0 0 0,2-2 0,1-2 0,5-3 0,1-3 0,2-1 0,6-6 0,0 0 0,2 0 0,2-1 0,4 3 0,1 4 0,3-4 0,5 5 0,0 1 0,0 1 0,0 8 0,0 0 0,0 0 0,0 0 0,1 0 0,-1 0 0,0 0 0,0 6 0,0 1 0,0 3 0,0 3 0,0 2 0,0 2 0,1 1 0,-1-1 0,0 0 0,0 0 0,0 0 0,0 0 0,-2 0 0,-1 0 0,-5 0 0,-1 0 0,5 1 0,-2-1 0,5 0 0,-7-6 0,-1-1 0,-1-3 0,3-1 0,7-6 0,0 0 0,8-8 0,1-1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04.4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35 258 12287,'0'-10'0,"0"3"0,0 8 0,0 5 0,0 9 0,0 8 0,0 0 0,0 2 0,0-1 0,0 7 0,0-3 0,0 3 0,-2-5 0,-2 3 0,-2-1 0,3-1 0,1 3 0,2-7 0,0-2 0,0-2 0,-6-7 0,0-1 0,1-9 0,5-2 0,0-8 0,0-9 0,0-2 0,0-4 0,0-1 0,0-7 0,0 3 0,0-3 0,0-1 0,0-2 0,0-1 0,0 1 0,0 2 0,0 2 0,0 3 0,0 2 0,0-3 0,0 5 0,0 2 0,0 2 0,7-4 0,3 0 0,-1 2 0,7 2 0,-5 4 0,4 2 0,2 1 0,0 7 0,0-5 0,1 3 0,-1 1 0,0 6 0,0 0 0,0 0 0,-2 2 0,-1 2 0,-3 3 0,2 3 0,-3 1 0,-1 6 0,-1 0 0,-4 1 0,3-1 0,-1 0 0,-2 0 0,-2 0 0,-2 0 0,-2 0 0,-2 0 0,-2 0 0,-7 1 0,2-1 0,-7-2 0,-4-4 0,3 4 0,-6-5 0,2 1 0,0 1 0,0-3 0,4 5 0,-1-5 0,-3-1 0,0 5 0,6-11 0,0 5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05.1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35 120 12287,'-10'0'0,"-5"-8"0,13 6 0,-5-5 0,7 7 0,7 0 0,5 0 0,3 0 0,2 0 0,2 0 0,2 0 0,2 0 0,13 0 0,-2 0 0,2-2 0,0-4 0,12 4 0,3-5 0,2 1 0,1 0 0,-3-5 0,0 3 0,0 1 0,1-1 0,-3 1 0,-1 3 0,-4-4 0,-3-1 0,-3 5 0,-7-2 0,-5 4 0,-1 2 0,-2 0 0,-6 0 0,-9 2 0,-8 4 0,-16 3 0,-10 8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08.0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120 0 12287,'-10'0'0,"3"0"0,7 2 0,-2 4 0,-4 5 0,4 4 0,-3 3 0,3 1 0,2 3 0,-2-1 0,-2 8 0,-2 1 0,2 2 0,3 5 0,-1 3 0,-2 3 0,-2 1 0,0 4 0,5-7 0,-3 1 0,-2 0 0,-2-4 0,5-8 0,-3-3 0,2-2 0,-4-2 0,3-6 0,1 0 0,2-8 0,2-1 0,0-21 0,0-5 0,0-1 0,0-1 0,0-3 0,0-6 0,0-3 0,0-8 0,0-2 0,0 0 0,0 1 0,2 1 0,2 5 0,3 1 0,3 0 0,-4 2 0,3 1 0,1 5 0,-1 1 0,1 2 0,3 6 0,-2 2 0,3 3 0,1-3 0,2 4 0,0-4 0,0 3 0,0 3 0,0 1 0,1 2 0,-1 6 0,0 0 0,0 0 0,0 0 0,-2 2 0,-3 4 0,1-2 0,-7 7 0,-1 2 0,3 3 0,-6 1 0,3 0 0,-3 0 0,-2 0 0,0 0 0,-2-2 0,-3-3 0,1 3 0,-7-6 0,-3 3 0,-1-1 0,-2-5 0,0 4 0,0-3 0,0-3 0,0 4 0,-1-3 0,1-1 0,0-2 0,-6-2 0,1 0 0,3-2 0,5-4 0,-1-1 0,6-7 0,-1 3 0,4-2 0,4 3 0,2-1 0,0-3 0,0-1 0,8-9 0,2-3 0,7-7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08.4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101 120 12287,'-17'-2'0,"0"-2"0,0-1 0,0-1 0,0 6 0,7 0 0,5 0 0,10 0 0,7 0 0,3 0 0,2 0 0,0 0 0,0 0 0,2 0 0,2 0 0,2 0 0,-2 0 0,4-6 0,-1 1 0,1 1 0,0 2 0,-3 2 0,-4-2 0,-1-2 0,0-2 0,0 1 0,0 3 0,0-2 0,0-2 0,0-1 0,0 1 0,-1 2 0,-5-7 0,4-1 0,-5-5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08.6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52 17 12287,'-11'-5'0,"-1"-1"0,8 0 0,-3 6 0,7 8 0,0 3 0,0 5 0,0 1 0,-6 2 0,0 2 0,3 1 0,1-1 0,2 6 0,0 1 0,0 3 0,0-3 0,0 5 0,0-5 0,0 5 0,0 1 0,2 0 0,1-2 0,3-3 0,7 3 0,-3-5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09.4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1042 12287,'-17'-5'0,"0"-1"0,7-2 0,5 3 0,-3 1 0,2-7 0,2-3 0,3-1 0,1-2 0,0 0 0,0 0 0,0 0 0,0-2 0,0-2 0,0-2 0,0-13 0,0 2 0,0-5 0,0-2 0,0-3 0,0-7 0,0-1 0,0 1 0,0 0 0,0-1 0,0 3 0,0 3 0,0 4 0,0 10 0,1 2 0,5 1 0,-2 8 0,7-3 0,3 1 0,1 0 0,-4 6 0,1 5 0,1 1 0,2 2 0,2-5 0,0 8 0,1 3 0,-1 3 0,0 3 0,-2 5 0,-4 2 0,3 1 0,-7 6 0,1 0 0,-1 0 0,5 0 0,-6 1 0,-3-1 0,-1 0 0,-2 0 0,0 0 0,0 0 0,-5 0 0,-3 0 0,-2-1 0,-3-5 0,-2-2 0,-2-5 0,0 2 0,0 5 0,0-5 0,-1-2 0,1-2 0,0-2 0,0 0 0,8-2 0,3-4 0,4 4 0,2-7 0,2 5 0,4-2 0,3 1 0,8 5 0,0 0 0,0 5 0,1 3 0,-1-1 0,0 1 0,0 3 0,0-3 0,2 2 0,4 3 0,-4 2 0,4 0 0,-6-1 0,-6-3 0,2 0 0,-5 7 0,2-1 0,-7 0 0,3 0 0,-4 0 0,-4-2 0,-4-2 0,-5-1 0,-4 1 0,-2-3 0,0 1 0,-3 1 0,-2-3 0,1 4 0,-6-5 0,1 0 0,-1-1 0,4 5 0,-3-7 0,1-1 0,4-2 0,0-2 0,0 0 0,-2 0 0,6-2 0,8-4 0,1-5 0,2-12 0,6-3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09.9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274 197 12287,'-7'-10'0,"5"-5"0,-6 5 0,1 1 0,3-4 0,-6 5 0,1 0 0,-1 1 0,5-1 0,-7 2 0,1 5 0,-6-5 0,2 6 0,1 4 0,5 3 0,1 3 0,-5 7 0,3 6 0,-1-1 0,-1 3 0,3 2 0,-4 5 0,1-1 0,-1-3 0,3-1 0,1 1 0,1-5 0,5-4 0,1-2 0,2 0 0,0 0 0,2-7 0,3-4 0,9-12 0,6-6 0,-1-3 0,2-2 0,0 0 0,-4 0 0,0 0 0,1 0 0,-3-6 0,-2 0 0,-1 4 0,1 6 0,2-2 0,2 3 0,0 5 0,0 1 0,-7 6 0,-3 4 0,-1 3 0,0 3 0,1 7 0,-3 6 0,4-2 0,1-2 0,-3 3 0,4 1 0,-1-2 0,1-2 0,-7-2 0,5-2 0,-2-1 0,-1-3 0,9-7 0,-3 2 0,4-6 0,2-6 0,1-5 0,-7-10 0,-2-4 0,1 0 0,-1 1 0,1-7 0,3 3 0,-3-3 0,-3 3 0,7-5 0,-5 5 0,3-5 0,-1-1 0,-5 2 0,5 3 0,1 7 0,-3 3 0,1 3 0,-7 3 0,3 2 0,5 9 0,-5 2 0,-2 9 0,-4 8 0,-6 6 0,-11 4 0,-9 7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10.4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0 240 12287,'8'-9'0,"1"1"0,8 8 0,1 0 0,1 0 0,3-2 0,7-3 0,5 1 0,6-8 0,4 1 0,-1 1 0,7-5 0,-4 4 0,5-2 0,6 1 0,-2-3 0,6 4 0,-2-5 0,-4-1 0,-4 6 0,-3 1 0,-4 1 0,-3-1 0,-1 6 0,-7-3 0,-5 1 0,-5 0 0,-4 1 0,-2 5 0,-7 2 0,-7 3 0,-6 7 0,-7 11 0,-7 3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11.1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326 274 12287,'0'-12'0,"0"1"0,2 2 0,1-5 0,3 3 0,0 5 0,-6-5 0,0-3 0,0 5 0,-2-1 0,-4 3 0,2-1 0,-7 4 0,-2-1 0,3-1 0,-1 6 0,-3 0 0,-1 0 0,4 8 0,-1 1 0,-1 2 0,-2 1 0,-2 5 0,-2 8 0,-2-1 0,-2 1 0,0 6 0,6-3 0,0 4 0,0 3 0,2-3 0,1-2 0,5-3 0,1-2 0,3-3 0,5-4 0,1-3 0,3-6 0,2-9 0,9-7 0,0-10 0,6-2 0,0-4 0,-2 2 0,-2-6 0,0 1 0,1-1 0,-1 4 0,0-3 0,0 1 0,0 4 0,-6 2 0,-1 2 0,-1 2 0,1 3 0,-4-1 0,5 7 0,-7 0 0,9 8 0,-7 4 0,-2 6 0,3 3 0,-1 2 0,0 0 0,1 0 0,-3 2 0,6 2 0,-1 4 0,1 1 0,-7-3 0,5 4 0,-2-1 0,-1 1 0,7-6 0,-5 2 0,1-4 0,0-2 0,3 0 0,-3-2 0,-1-2 0,1-1 0,-1-8 0,-1 1 0,6-3 0,-3-4 0,1-3 0,-1-5 0,1 1 0,-1-12 0,4 2 0,-1-6 0,1-5 0,0-3 0,1-1 0,-3 0 0,2 0 0,1-8 0,-1-2 0,-2 0 0,3 4 0,-5 4 0,1 4 0,-1 2 0,1 1 0,-6 14 0,3-2 0,-1 1 0,0 1 0,1 6 0,-3 1 0,2 1 0,15 5 0,-2-6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5.8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253 43 12287,'-12'-10'0,"0"8"0,8-7 0,-6 2 0,-1 0 0,4 0 0,-7 7 0,-3 0 0,6 0 0,-3 0 0,2 2 0,-4 5 0,4 7 0,3 5 0,-8 2 0,6 0 0,-3 0 0,0 0 0,7 2 0,-5 3 0,3 4 0,4 2 0,3-4 0,2 5 0,0 0 0,0-1 0,0-4 0,0 5 0,2 0 0,5-1 0,2-6 0,8 2 0,-3-5 0,2-2 0,-4-2 0,2-5 0,2-7 0,3-5 0,2-11 0,0-3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11.5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 86 12287,'-10'0'0,"3"0"0,7 0 0,7 0 0,5 0 0,3 0 0,2 0 0,0 0 0,0 0 0,0 0 0,0 0 0,1 0 0,-1 0 0,0 0 0,0 0 0,0 0 0,0 0 0,0-6 0,0 0 0,2 0 0,4-1 0,-2-1 0,8-3 0,-1-12 0,6 4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11.9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650 18 12287,'-7'-9'0,"5"1"0,-6 10 0,6 4 0,-3 5 0,1 4 0,-6 4 0,1 2 0,-1 2 0,-1 7 0,-6-1 0,0 5 0,0 6 0,-2 2 0,-2 3 0,-2-3 0,2 0 0,-6 0 0,1 5 0,-3-5 0,1-6 0,-1 6 0,-3-11 0,2-3 0,1-1 0,2-4 0,-3-6 0,3 0 0,3 0 0,-1-8 0,6-1 0,0-2 0,4-1 0,3-1 0,1-9 0,3-5 0,8-7 0,0 0 0,0 0 0,2-6 0,4 2 0,5 4 0,5 4 0,1 1 0,0-3 0,2 4 0,4 5 0,-4 4 0,3 2 0,-3 0 0,-1 0 0,-1 2 0,0 4 0,0 5 0,0 4 0,0 2 0,0 0 0,0 0 0,6 1 0,0-1 0,-2 0 0,-2 0 0,6 6 0,3 0 0,2-1 0,-1 3 0,9 0 0,-4 3 0,4 5 0,-4-7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12.7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206 1541 12287,'-17'0'0,"7"-2"0,4-4 0,-1-3 0,1-9 0,2 1 0,2 0 0,2-2 0,0-4 0,0-5 0,0-4 0,0-5 0,0-3 0,-1-5 0,-5-5 0,4-9 0,-4-3 0,4-5 0,2-1 0,0-1 0,0 1 0,0-2 0,0-5 0,8-3 0,3-5 0,5 3 0,1 4 0,0 11 0,0 6 0,2 10 0,4 5 0,-4 10 0,5 7 0,-1 5 0,0 6 0,2 1 0,-4 9 0,1 3 0,-1 1 0,-2 2 0,-1 0 0,-1 2 0,0 3 0,-2 5 0,-2 7 0,-3 2 0,-3 4 0,5 3 0,-7 9 0,-1-1 0,-2 0 0,-2 0 0,0 1 0,0-1 0,0 0 0,-6-2 0,-1-1 0,-1-5 0,1-1 0,-7-4 0,5-8 0,-3-3 0,1-3 0,0 5 0,-6-7 0,-1 1 0,1-8 0,0-3 0,8-5 0,3-7 0,4 0 0,2 5 0,0 1 0,0-2 0,2 3 0,4 1 0,5 1 0,4 2 0,2 6 0,1 0 0,-1 0 0,0 0 0,0 0 0,0 0 0,0 0 0,-6 8 0,1 3 0,-3-1 0,5 1 0,-5 3 0,-1 1 0,3 2 0,-3 0 0,-1 0 0,1 0 0,-2 6 0,-6 0 0,0-2 0,0-2 0,-2-2 0,-2 0 0,-2 0 0,-7-2 0,2-1 0,-5-3 0,-1 2 0,0-3 0,-2-1 0,-4 1 0,-5-1 0,-4-5 0,-5 2 0,-1-4 0,-2-2 0,-5 0 0,3 0 0,-2 0 0,-3 0 0,3 0 0,-2 0 0,1-8 0,-7-1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18.67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172 342 12287,'0'-11'0,"0"-1"0,-2 9 0,-2-5 0,-1 0 0,-3 7 0,2-5 0,4 2 0,-5 0 0,-1-1 0,-3 1 0,1 2 0,-1 2 0,1 2 0,-3 3 0,3 7 0,3 3 0,-5 2 0,5 0 0,-1 0 0,1 0 0,-1 6 0,4 2 0,-1 0 0,1-1 0,2-1 0,2-6 0,0 0 0,0 1 0,6-1 0,1 0 0,3 0 0,-5-8 0,7-3 0,1-4 0,-5-4 0,-3-4 0,-3-3 0,-2-8 0,0 0 0,0 0 0,0-6 0,-2 0 0,-1 2 0,-3 2 0,-6-4 0,5 0 0,-1 2 0,1 2 0,-5-3 0,7-1 0,1 2 0,2 2 0,2 2 0,0 0 0,0 0 0,0-1 0,2 7 0,3 0 0,7-3 0,9 1 0,2 2 0,-1 5 0,3 4 0,0-4 0,5 1 0,-1 1 0,1 2 0,1 2 0,-1 2 0,-1 2 0,1 1 0,0 9 0,1-3 0,-5 4 0,-1 2 0,4 0 0,-7 1 0,-1 1 0,-2 3 0,-7-3 0,-3 4 0,1-6 0,-1-5 0,-5 3 0,2-4 0,-4 5 0,-2-5 0,0 0 0,-2-7 0,-4 2 0,-3-4 0,-9-2 0,7 0 0,2-2 0,1-4 0,4-5 0,2-4 0,2-3 0,0-1 0,0-3 0,8 1 0,3-6 0,4 1 0,3-1 0,-1 4 0,0-4 0,0 3 0,0 3 0,4-4 0,0 2 0,-2 2 0,2 2 0,7-5 0,-1-3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19.69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291 69 12287,'-5'-12'0,"-1"1"0,-2 7 0,3-2 0,-7 4 0,3 2 0,-3 0 0,-1 0 0,4 8 0,-3 3 0,-1 5 0,-2 1 0,-3 5 0,1 3 0,0 2 0,0 3 0,2 3 0,2 1 0,1 0 0,-1 0 0,0 6 0,1 0 0,5 0 0,-1 2 0,6-6 0,-4 4 0,5-4 0,1-2 0,0 0 0,1-1 0,3-3 0,2-1 0,7-7 0,-3 5 0,1-2 0,1-4 0,-1-8 0,6-4 0,0-1 0,0-4 0,0-2 0,2-2 0,2-2 0,2-4 0,2-3 0,-4-10 0,2-2 0,-3-2 0,-1-6 0,0 5 0,2-3 0,2-3 0,0-3 0,-8-1 0,-1 2 0,-3 3 0,-2-3 0,3 3 0,-6-3 0,-5-2 0,-1 0 0,0 0 0,-1 1 0,-5 5 0,-4-5 0,-7 7 0,0-3 0,0 1 0,0 7 0,0-4 0,0 2 0,0 0 0,-6 1 0,0 5 0,0 1 0,-2 5 0,6-2 0,-3 5 0,3 0 0,1 1 0,1 1 0,0 6 0,0 0 0,6 0 0,-1 0 0,1 2 0,1 4 0,-3-2 0,7 7 0,3 2 0,1 2 0,2 3 0,-8-1 0,-1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20.80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376 0 12287,'10'0'0,"-1"0"0,-3 0 0,-4 0 0,6 0 0,-8 2 0,0 4 0,-2 3 0,-4 9 0,-5-1 0,-5 0 0,-6 6 0,-3 1 0,0 1 0,0 0 0,-3 3 0,3-3 0,1 0 0,-1-1 0,-4 1 0,6-4 0,3 2 0,1-2 0,1-2 0,1-4 0,2-2 0,4-1 0,-3-7 0,9 7 0,-1-8 0,8 9 0,4-6 0,5 3 0,4-4 0,2 3 0,0 1 0,1-1 0,4-3 0,1 5 0,0 1 0,2-3 0,-4 5 0,5-7 0,1 1 0,-1-1 0,-5 7 0,4-5 0,-2 3 0,0-1 0,0-7 0,-4 3 0,1-1 0,3 0 0,0 1 0,-6-3 0,0 2 0,0 0 0,1-6 0,-9 0 0,-9 0 0,-9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21.16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50 1 12287,'-17'0'0,"0"0"0,8 0 0,3 0 0,12 0 0,5 2 0,10 2 0,2 1 0,-1 9 0,-3-3 0,2 4 0,2 2 0,2 0 0,-4 1 0,4-1 0,1 0 0,1 0 0,1 2 0,-3 0 0,0-2 0,-6 10 0,5-12 0,-1 0 0,0-2 0,0-3 0,-6 3 0,0-3 0,0-3 0,-5 5 0,-1-7 0,2-1 0,-3 4 0,1-3 0,1 1 0,5-6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22.03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304 17 12287,'10'-9'0,"-2"1"0,-7 8 0,5 0 0,2 2 0,3 4 0,-3 5 0,-1 4 0,-5 3 0,4 1 0,-4 1 0,-2 3 0,0 8 0,0-1 0,0 6 0,0 4 0,0 2 0,-2-4 0,-4 2 0,-5-2 0,-4 2 0,-2-4 0,-1-4 0,1 1 0,0-7 0,-2 1 0,-2-4 0,-2-8 0,1 2 0,5-6 0,-2 3 0,-4-3 0,4 2 0,-4-7 0,4-2 0,2-2 0,0-2 0,5 0 0,1 0 0,7-2 0,0-2 0,8-2 0,0-5 0,7 5 0,3 2 0,1 3 0,2 1 0,0 0 0,0 0 0,0 0 0,0 0 0,0 0 0,1 0 0,-1 7 0,2 3 0,2 1 0,1 1 0,1-1 0,-6 6 0,0 0 0,1 0 0,-1 0 0,0 2 0,0 2 0,0 2 0,-2 0 0,-2-6 0,-1 0 0,1 0 0,-3-5 0,1-1 0,2 2 0,-3-5 0,-1-4 0,-1-8 0,5-6 0,-3-7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22.62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86 258 12287,'-17'0'0,"8"0"0,1 1 0,8 5 0,0 4 0,0 9 0,0 2 0,0 1 0,0 7 0,0-4 0,0 1 0,0 5 0,0-5 0,0 1 0,0-2 0,0-4 0,0-2 0,0-2 0,0 0 0,0-8 0,0-3 0,0-12 0,0-9 0,0-8 0,0 0 0,0-1 0,0-3 0,0-7 0,0 2 0,0 3 0,-5-9 0,-1 4 0,2-2 0,2 0 0,2 3 0,0 3 0,0 3 0,0 3 0,0 1 0,0 6 0,2-1 0,4 1 0,-2 6 0,5 0 0,1-1 0,-1 3 0,2 1 0,7 6 0,-1-4 0,0 5 0,0-5 0,0 4 0,0 8 0,0 1 0,0 3 0,0 1 0,-1 6 0,-5 0 0,2 0 0,-5-1 0,0-3 0,-1-2 0,-1 1 0,-6 5 0,0 0 0,-2-2 0,-4-1 0,-5-3 0,-4 2 0,-2 2 0,-1 3 0,-1-1 0,-3 0 0,1 0 0,-8 0 0,1 0 0,1 0 0,0 0 0,5 0 0,3 1 0,-6-1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23.19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35 86 12287,'-9'0'0,"-1"0"0,4 0 0,5 0 0,-7 0 0,10 0 0,4 0 0,3 0 0,8 0 0,0 0 0,0 0 0,8 0 0,4 2 0,5 2 0,6 1 0,-2 1 0,7-6 0,3 0 0,1 0 0,5 0 0,1-2 0,2-2 0,-2-1 0,0-7 0,0 7 0,2-1 0,-2-2 0,-2 1 0,-3-5 0,-4 5 0,-7-1 0,-4 6 0,-7-5 0,-5 1 0,-4 0 0,-2 1 0,-7 5 0,-10 0 0,-10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6.0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0 12287,'-21'0'0,"9"10"0,5 4 0,5-3 0,4 1 0,5-3 0,-2-2 0,9-4 0,2 1 0,3 3 0,9 0 0,2-7 0,3 0 0,4 0 0,3 0 0,2-9 0,0-3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23.83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69 172 12287,'0'17'0,"0"0"0,0 0 0,0 0 0,6 8 0,0 3 0,-3 3 0,-1-3 0,0 10 0,2-4 0,2 4 0,-2 4 0,-3 0 0,-1 6 0,0-5 0,0-1 0,0-2 0,-1-6 0,-3-1 0,-2-5 0,0-3 0,4-10 0,-3-4 0,1-5 0,-8-12 0,9-5 0,-5-12 0,2-5 0,1-5 0,-1-7 0,4-1 0,-2-1 0,-1 0 0,-1-9 0,6 5 0,0 2 0,0 1 0,0 6 0,0-2 0,0 4 0,0 7 0,2-3 0,2 7 0,3-1 0,3 0 0,-1 2 0,4 6 0,-1 0 0,1 0 0,-3 0 0,1 2 0,2 2 0,3 1 0,-1 6 0,-2-3 0,-1 1 0,1 4 0,2-3 0,2 1 0,0 2 0,0 2 0,0 4 0,1 4 0,-1 4 0,-2 7 0,-4 0 0,3-6 0,-9 1 0,-1 1 0,-2 2 0,-2-3 0,-2-1 0,-4 0 0,-5-1 0,2 3 0,-5-5 0,-3 1 0,-4 5 0,-4-5 0,5 1 0,-3-3 0,2-3 0,-4 4 0,0-3 0,1-1 0,-1-2 0,2-2 0,6 0 0,0 0 0,6-2 0,-1-4 0,8-11 0,-3-9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24.57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51 120 12287,'-15'2'0,"4"4"0,-4-4 0,13 5 0,-6-7 0,16 0 0,3 0 0,4 0 0,2 0 0,1 0 0,1 0 0,3 0 0,7 0 0,3 0 0,2 0 0,1 0 0,-1 0 0,6 0 0,0-2 0,-2-3 0,-2-7 0,-2 3 0,0-1 0,-1 3 0,-5 3 0,2-4 0,-9 1 0,-3-1 0,-5 0 0,-4 1 0,3 1 0,1 2 0,-7-7 0,-1 7 0,-12-11 0,-3 5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24.80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18 1 12287,'-10'2'0,"4"3"0,5 7 0,1 3 0,0 4 0,1 2 0,3 4 0,2 1 0,2 3 0,-5 5 0,3 2 0,-2 4 0,-2-2 0,0 8 0,2-1 0,1-1 0,1 4 0,-6-9 0,2-2 0,4-7 0,-3 2 0,7-5 0,-3 0 0,7-3 0,-5-7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25.87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155 1352 12287,'-10'17'0,"3"0"0,7 0 0,0 0 0,0 0 0,2-5 0,3-1 0,-3-7 0,6 4 0,-8-10 0,-2-4 0,-2-5 0,-2-5 0,1-1 0,3-2 0,-2-4 0,-2-5 0,-1-4 0,3-3 0,-2 1 0,2 0 0,-3-8 0,1-4 0,0-3 0,-1-2 0,5-1 0,-4-1 0,4-2 0,2-2 0,0-8 0,0 3 0,0-3 0,0 2 0,0-1 0,0 7 0,2 3 0,4 7 0,1-1 0,7 10 0,-3 4 0,2 4 0,1 7 0,-1-4 0,-1 2 0,1 5 0,2 6 0,2 3 0,0-2 0,0-1 0,0 1 0,1 2 0,-7 7 0,0-2 0,3 4 0,1 10 0,0 3 0,-3 4 0,1-3 0,-7-1 0,-1 2 0,3 3 0,-6 1 0,3 0 0,-3 0 0,-2 0 0,-2 0 0,-1 0 0,-5 0 0,-1 1 0,3-3 0,-6-2 0,1-2 0,1 3 0,-5-7 0,6 1 0,-1 0 0,-3-5 0,5 7 0,-1-3 0,3-1 0,-5-6 0,7 0 0,-2 0 0,12 0 0,5 0 0,-1 0 0,1 2 0,3 4 0,1-2 0,2 5 0,0-1 0,-2 5 0,-1-2 0,-3 5 0,2 1 0,2 0 0,1 0 0,-3 0 0,-2 0 0,-1 2 0,1 2 0,-3 2 0,-1-2 0,-5-2 0,4-2 0,-4 0 0,-2 0 0,0 0 0,-2-2 0,-4-1 0,-5-5 0,-4-1 0,-2 0 0,-2-5 0,-2 3 0,-2-2 0,-7-2 0,1-2 0,-3 0 0,-3 0 0,7 0 0,1 0 0,1 0 0,-1 0 0,6 0 0,-2 0 0,4 0 0,2 0 0,0 0 0,0 0 0,0 0 0,7 0 0,3 7 0,7 3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26.9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309 67 12287,'-6'-11'0,"0"-1"0,-7 9 0,2-3 0,-4 4 0,-3 4 0,1 4 0,0 5 0,0 4 0,0 2 0,0 0 0,2 6 0,3 0 0,-7 6 0,6-5 0,0 1 0,-3 0 0,3 5 0,0-3 0,3 1 0,3 1 0,-5-8 0,7 1 0,1-3 0,2-1 0,2-1 0,2-8 0,2-5 0,1-8 0,9-5 0,-3-8 0,4-1 0,2 1 0,0-7 0,1-3 0,-1-1 0,0-1 0,-2 8 0,-2-4 0,-1 3 0,1-1 0,-4 2 0,3 8 0,1 1 0,2 3 0,3-3 0,-1 5 0,0 7 0,0 0 0,0 7 0,0 5 0,0 3 0,0 2 0,0 2 0,0 4 0,1 3 0,-1 1 0,0 3 0,-2-5 0,-2 2 0,-1 3 0,-3-5 0,5 0 0,-3-1 0,-2-5 0,3 4 0,-3-11 0,-3-7 0,-4-10 0,4-9 0,-3-5 0,3-4 0,-4-5 0,6 3 0,-3-1 0,1-5 0,5-7 0,-3-2 0,0 2 0,-1 2 0,5 2 0,-5 2 0,1 1 0,0 3 0,3 12 0,-3-1 0,1 2 0,4 0 0,-3 5 0,1 5 0,-7 10 0,2 9 0,-4 7 0,-2 7 0,-16 12 0,-3 4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27.3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1 154 12287,'22'-6'0,"3"1"0,2 1 0,3 2 0,10 2 0,6-2 0,3-2 0,2-1 0,7-7 0,-1 5 0,0-1 0,1 0 0,-10-3 0,5 3 0,-1-1 0,-3-4 0,-1 3 0,-14 1 0,0-1 0,0 0 0,-1 7 0,-5-3 0,-5 4 0,-10 2 0,-1 0 0,-9 2 0,1 4 0,-8 7 0,-7 8 0,-12-2 0,-3 6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27.98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394 394 12287,'-17'-9'0,"2"1"0,4 1 0,-3 3 0,7-6 0,-3 3 0,4-7 0,-3 3 0,1-4 0,-5-2 0,2 1 0,-5 5 0,5 3 0,0 8 0,-3 0 0,-1 2 0,-2 4 0,0 7 0,0 8 0,0 0 0,1 8 0,3-1 0,2-1 0,-1 3 0,-3-5 0,2 1 0,1 5 0,3 1 0,-4 2 0,3 1 0,3-1 0,1 0 0,6 0 0,0-1 0,0-5 0,0-9 0,2-9 0,3-3 0,-1-1 0,8-8 0,1-6 0,2-9 0,2-2 0,0-9 0,0-1 0,1 3 0,-7-5 0,0 7 0,3-1 0,1 0 0,-4 4 0,1 8 0,-1 2 0,-1-3 0,5 7 0,-6-1 0,1 0 0,5 6 0,-4-3 0,3 5 0,-1 5 0,-2 5 0,3-1 0,-5 9 0,3-3 0,-1 6 0,-1 0 0,5 0 0,-6-1 0,3 3 0,-1-2 0,-5-2 0,3-2 0,1-1 0,-1-5 0,-5 4 0,9-15 0,-7 0 0,0-13 0,-4-12 0,2-2 0,1-3 0,3-2 0,-4-2 0,3-1 0,3 1 0,-6 0 0,3-2 0,-1-2 0,0-2 0,7-6 0,-4 4 0,3 1 0,-1-1 0,1 4 0,5 9 0,0 4 0,0 1 0,0 5 0,0-4 0,0-4 0,0 1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28.29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69 12287,'17'0'0,"0"0"0,0 0 0,0 0 0,2 6 0,2 0 0,2-2 0,-2-3 0,-2-1 0,0 0 0,2-1 0,2-5 0,-1 4 0,-4-6 0,-1 3 0,0-1 0,-6-5 0,1 3 0,1-2 0,2-1 0,2-6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28.89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497 101 12287,'2'-17'0,"2"0"0,3 2 0,3 3 0,-1 3 0,5 5 0,-3-2 0,2 3 0,3-5 0,1 2 0,0 2 0,0 10 0,-6 6 0,-1 8 0,-3 5 0,-3 2 0,-2 1 0,-4 7 0,-3 1 0,-7 4 0,-3 1 0,-4 5 0,-2-4 0,-2 0 0,-9-4 0,0 5 0,-6-1 0,0-4 0,1-2 0,1-1 0,-2-3 0,-2-4 0,0 3 0,8-8 0,2-4 0,1-6 0,8 0 0,-3-7 0,1-2 0,0-2 0,0-4 0,8-4 0,3-5 0,5-5 0,7-1 0,0 0 0,2 2 0,3 2 0,7 1 0,3-1 0,4 4 0,2-1 0,2 2 0,-2 5 0,0 1 0,0 2 0,3 0 0,3 0 0,0 5 0,3 3 0,-2 2 0,3 3 0,1 8 0,2 2 0,-1-1 0,-5 3 0,5-4 0,-5 7 0,4 3 0,3 1 0,-7 4 0,1 2 0,-1 4 0,-1 2 0,5 2 0,-5 5 0,7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29.56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120 1945 12287,'-10'-7'0,"5"-5"0,3-3 0,2-4 0,0-4 0,0-5 0,0-5 0,0-9 0,0-3 0,0-5 0,0-1 0,0-8 0,0-4 0,0-3 0,0-3 0,0-9 0,0-7 0,0-12 0,0 44 0,0-1 0,0 2 0,0 0 0,0-2 0,2 1 0,1-43 0,3 10 0,7 2 0,-1 12 0,3 6 0,2 7 0,0 5 0,2 5 0,2 3 0,2 6 0,0 6 0,-6 6 0,0 5 0,0 4 0,0 7 0,0 3 0,1 1 0,-1 8 0,-2 10 0,-2 3 0,-1 6 0,-7 8 0,5-2 0,-1 1 0,1 5 0,-6 3 0,1 4 0,-3 2 0,-2-2 0,0-2 0,0-2 0,0-2 0,0-3 0,-7 1 0,-5-7 0,-3-2 0,-2-4 0,0-5 0,0-7 0,0 3 0,-1-2 0,1-1 0,0-5 0,8-2 0,3-3 0,6 3 0,6-4 0,5 4 0,4-4 0,2 1 0,1 1 0,-1 2 0,0 2 0,0 0 0,0 0 0,0 0 0,-6 2 0,1 4 0,1 3 0,2 1 0,-3 5 0,-3-4 0,1 4 0,-1 3 0,-5-1 0,2 0 0,-4 2 0,-2 4 0,-2-4 0,-2 5 0,-4-1 0,-1 0 0,-3 5 0,-7-3 0,-1 0 0,-3 0 0,-2-1 0,2-3 0,-5 2 0,-5-2 0,1-2 0,2-4 0,1-3 0,-1-7 0,-3 3 0,-1-2 0,2-3 0,3-1 0,3-4 0,5-3 0,-2-7 0,0-11 0,6-3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6.9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64 12287,'-12'-10'0,"3"6"0,9-10 0,0 7 0,0-7 0,9 9 0,5-2 0,5 5 0,2 2 0,0 0 0,0 0 0,0 7 0,-3 2 0,-1 0 0,-3 1 0,0 6 0,7-2 0,-3 5 0,-4 2 0,5 7 0,-5 0 0,2 0 0,-2 2 0,5 3 0,-7 9 0,2 0 0,0 0 0,-7 7 0,4 0 0,-1-3 0,-6-1 0,6-3 0,-3-1 0,-3-1 0,-1-5 0,-3 5 0,-3-8 0,-1 3 0,-3 0 0,-10-7 0,1 7 0,-7 0 0,-5-2 0,-3 4 0,6-9 0,-3-2 0,2-3 0,-4-2 0,2 0 0,2 0 0,3 0 0,2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30.54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257 326 12287,'-7'-10'0,"3"1"0,-8 3 0,9 4 0,-7-5 0,4 7 0,-3 0 0,-6 2 0,3 3 0,-1-1 0,5 8 0,-1 1 0,-5 2 0,5 8 0,-2 2 0,-1-1 0,3 1 0,-5 5 0,7-1 0,-1 1 0,1-1 0,-5 1 0,6-7 0,3-2 0,1-2 0,2-2 0,0 0 0,0-7 0,0-4 0,0-12 0,0-6 0,0-9 0,0-1 0,0-1 0,0-2 0,0 0 0,0-5 0,-2 3 0,-4 3 0,4-5 0,-3 4 0,3 1 0,2-1 0,-6-3 0,0 5 0,2 2 0,2 2 0,4 4 0,4 1 0,6 3 0,-3 5 0,2-3 0,5 1 0,5 4 0,-1-3 0,9 1 0,1 2 0,3 2 0,1 2 0,2 0 0,2 2 0,2 4 0,8-2 0,-5 7 0,1 0 0,-4-1 0,2 9 0,-2-4 0,-4 0 0,-6 1 0,1 8 0,-9-7 0,-1 2 0,-2 0 0,-7 4 0,-3 0 0,-1-2 0,-4-2 0,-2-2 0,-2 0 0,0 0 0,0-5 0,-2-3 0,-4-1 0,2-2 0,-7-6 0,7-2 0,-2-4 0,4-5 0,2-7 0,0-4 0,0-7 0,0-3 0,8-1 0,3 3 0,5 2 0,1-3 0,2-7 0,2-2 0,3 4 0,3 6 0,1-1 0,7 6 0,-3 1 0,-4-1 0,3 4 0,-6 8 0,-1 3 0,1 3 0,-2-7 0,-6 5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32.7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1199 18 12287,'-12'-10'0,"1"5"0,7 3 0,-6 2 0,5 0 0,1 0 0,-7 0 0,5 0 0,-6 0 0,7 0 0,-7 0 0,1 5 0,-6 1 0,0 6 0,0-5 0,1 3 0,5 3 0,-10 2 0,4 2 0,-2 0 0,0 1 0,0 6 0,-2 3 0,-4 1 0,-1 1 0,3-1 0,-6 7 0,-1-1 0,-2 0 0,-1 0 0,3-1 0,1-3 0,-1-1 0,-2-3 0,-3 5 0,1-5 0,0-1 0,-2-2 0,-2-6 0,-2 0 0,2 0 0,2-7 0,2-3 0,-1-1 0,1 0 0,0-1 0,2-5 0,3 0 0,6 0 0,4-5 0,2-1 0,2 0 0,4-1 0,3 3 0,8-8 0,0-1 0,0-2 0,2-2 0,5 0 0,9-1 0,5 1 0,9 0 0,-2 0 0,3 0 0,-3 0 0,5 6 0,-3 1 0,4 2 0,1 5 0,6 1 0,-10 2 0,-1 4 0,3 7 0,-1 0 0,0 14 0,-3 0 0,-6 3 0,1 6 0,-1 4 0,-2 2 0,-2-2 0,-2-1 0,0-5 0,-2-2 0,-3-1 0,3-3 0,-4 5 0,3-5 0,-3-1 0,2 4 0,-5-7 0,0-1 0,-1-2 0,7-1 0,-3-1 0,4 0 0,10 0 0,2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33.60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36 2084 12287,'0'-17'0,"-2"-2"0,-2-2 0,-2-2 0,0 0 0,6 4 0,0-3 0,0-7 0,-1-5 0,-3-6 0,-2-8 0,2-7 0,2-7 0,2-13 0,0-4 0,0-5 0,0-7 0,0-2 0,0-4 0,0 44 0,0 1 0,3 2 0,2-1 0,0 0 0,1 0 0,11-43 0,6 7 0,-2 15 0,6 5 0,-1 6 0,1 6 0,0 2 0,3 2 0,-1 1 0,1 5 0,-3 3 0,-1 8 0,1 1 0,-1 5 0,-5 3 0,2 8 0,-4 0 0,-2 7 0,-1 7 0,-5 6 0,-3 9 0,-8 11 0,0 5 0,0 4 0,0 3 0,-2-1 0,-2 0 0,-2 0 0,-7-1 0,1-3 0,-3-3 0,-2-3 0,0 5 0,-2-6 0,-2-2 0,-2-2 0,0-8 0,6-2 0,0 1 0,0-1 0,0-5 0,0 2 0,0-4 0,7-2 0,3-8 0,7-3 0,7-2 0,5 1 0,3 5 0,2-1 0,-6 6 0,1-4 0,1 4 0,2 2 0,2 0 0,1 0 0,-1 0 0,0 0 0,0 2 0,2 2 0,2 4 0,2 1 0,-1 1 0,-4 3 0,-1-2 0,0 3 0,0 1 0,-2 2 0,-2 2 0,-1 4 0,-8-4 0,1 6 0,-3-3 0,-2 1 0,0 6 0,0-6 0,-2-2 0,-3-2 0,-5-2 0,-7 0 0,0 0 0,0 0 0,-2-6 0,-2-1 0,-2-1 0,2 1 0,-6-6 0,-1 1 0,-4-3 0,-3-2 0,1 0 0,0-2 0,0-1 0,0-3 0,5-7 0,2 1 0,5-3 0,6-2 0,1 0 0,9 0 0,3-2 0,1-4 0,9-2 0,7-5 0,7 1 0,5 1 0,8-7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34.11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497 0 12287,'-17'10'0,"0"3"0,-1-5 0,1 1 0,0 5 0,-6-5 0,-1 3 0,-3 1 0,-3 2 0,3 2 0,-2 2 0,1 2 0,1 2 0,-3 0 0,5-4 0,1 2 0,-1 1 0,2 1 0,6-6 0,2 0 0,3 1 0,-1-1 0,7 0 0,2 0 0,3 0 0,1 0 0,0 0 0,1-5 0,5-3 0,6-1 0,10 5 0,5-3 0,0-1 0,-3 4 0,-7-5 0,1 0 0,-1-1 0,5 5 0,1-7 0,-2 1 0,-2 2 0,4-6 0,0 5 0,-2-1 0,-2 0 0,-2-1 0,0-5 0,0 0 0,-7 0 0,-3 2 0,-7 4 0,-7 1 0,-5 5 0,-11 3 0,-3-5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34.43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102 1 12287,'-17'6'0,"-1"-1"0,1 1 0,0-6 0,8 2 0,1 2 0,1 1 0,5 3 0,-4-2 0,12 1 0,5 7 0,4-3 0,2 2 0,2-3 0,2-1 0,4 1 0,2-1 0,1-3 0,4 4 0,-1-1 0,-3 1 0,1-5 0,5 5 0,-2-3 0,-3-3 0,1-2 0,-5-2 0,0 0 0,0 0 0,-3 0 0,-5 0 0,8-7 0,2-3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35.1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599 1 12287,'0'17'0,"0"0"0,0 2 0,0 4 0,0 6 0,0 5 0,0 6 0,-2 5 0,-3 5 0,-7 1 0,-3 6 0,-4 0 0,-2-2 0,-2-2 0,-7-7 0,1-2 0,-1-2 0,1-4 0,-9-4 0,4-4 0,-2-3 0,0-2 0,2-3 0,1-4 0,3-3 0,2-4 0,7-3 0,-2-8 0,4 0 0,2 0 0,7-2 0,3-4 0,1-5 0,0-4 0,0-3 0,6 1 0,0 0 0,8 0 0,3 2 0,3 2 0,-3 1 0,4 8 0,-3-1 0,3 3 0,2 2 0,6 0 0,0 0 0,0 0 0,1 0 0,-3 7 0,8 5 0,-1 3 0,-1 2 0,5 2 0,-3 2 0,1 2 0,-1-2 0,1 3 0,-5 1 0,-1 0 0,1 0 0,-2 3 0,-6-5 0,-2-2 0,-3-2 0,1-8 0,-5-1 0,1-3 0,3-1 0,3-10 0,-4-7 0,4-8 0,-5-15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35.72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189 308 12287,'-17'0'0,"5"0"0,1 0 0,7 2 0,-2 4 0,4 5 0,2 4 0,0 10 0,0 3 0,0 5 0,0 1 0,0 6 0,0 2 0,0 0 0,0-1 0,0 5 0,0-6 0,0-4 0,0-6 0,0 1 0,0-8 0,0-2 0,0-8 0,0-2 0,-5-9 0,-3-2 0,-1-9 0,5-12 0,-2-4 0,4-1 0,2-5 0,0-1 0,0-4 0,0-4 0,0-6 0,0-9 0,2-2 0,2 0 0,2-2 0,5 6 0,-3-4 0,-1 5 0,1 7 0,3 9 0,-3 9 0,-1 2 0,1 4 0,3 2 0,-3 4 0,2 2 0,3 1 0,2 9 0,2-3 0,0 4 0,0 2 0,1 2 0,-1 4 0,0 3 0,0 1 0,0 11 0,0-4 0,0 2 0,0 0 0,-1 4 0,-3-1 0,-4-1 0,-1-2 0,-2 4 0,-6 2 0,0 0 0,0-1 0,0-1 0,-2-6 0,-4 0 0,-5 0 0,-5 0 0,-1 1 0,-2-1 0,-4 0 0,3-6 0,-9 1 0,-1-1 0,-3-1 0,-1 3 0,-2-6 0,-2 3 0,-2 3 0,0 2 0,-2 3 0,-1-1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36.19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50 172 12287,'-17'0'0,"0"0"0,8 0 0,3 0 0,12 0 0,5 0 0,10-6 0,4 0 0,1 3 0,5 1 0,9-4 0,5 0 0,5 2 0,1 3 0,10-5 0,5-2 0,7 1 0,-1-1 0,6-5 0,0 3 0,0-1 0,-4-1 0,-4 3 0,-3-4 0,-5 3 0,-5 3 0,-5 1 0,-7 4 0,-5-2 0,-4-2 0,-9 1 0,-4 5 0,-8 0 0,-9 0 0,-8 7 0,-15 5 0,-8 3 0,-2 2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36.8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120 189 12287,'-17'5'0,"0"3"0,0 1 0,8-3 0,3 6 0,4 1 0,2-4 0,0 3 0,0 1 0,0 2 0,0 4 0,2 4 0,2 4 0,1-1 0,1 12 0,-6-2 0,0 4 0,0 2 0,0 6 0,0-3 0,-2 5 0,-4 1 0,5-1 0,-7-5 0,2-5 0,1-4 0,-7-9 0,6-4 0,3-4 0,-7-2 0,8-10 0,-3-7 0,3-9 0,2-6 0,0-4 0,0-4 0,0-6 0,0-3 0,0-4 0,0-4 0,0-6 0,0-5 0,0-4 0,0-4 0,0-2 0,0 4 0,2-4 0,3 4 0,7 8 0,-3 5 0,3 10 0,1 2 0,2 3 0,2 4 0,0 6 0,0 0 0,1 2 0,-1-4 0,2 12 0,2-3 0,1 1 0,1 7 0,-4-2 0,2 3 0,2-3 0,2 4 0,-4-4 0,1 4 0,-1 2 0,-2 6 0,-2 2 0,0-1 0,1 1 0,-7 5 0,-2-1 0,-1 3 0,-4 2 0,4 0 0,-3 2 0,-3 2 0,-6 2 0,-5-2 0,-8-8 0,0-2 0,-1 3 0,1-5 0,0 1 0,-2-1 0,-4 1 0,3-6 0,-7 1 0,0-3 0,1-2 0,3 0 0,-4 0 0,3 0 0,3 0 0,2-6 0,3-1 0,3-3 0,2-3 0,7-2 0,-4-10 0,8-1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37.29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69 18 12287,'-17'0'0,"0"0"0,5 0 0,1 0 0,7 2 0,-2 4 0,4-3 0,4 7 0,4-2 0,5-5 0,7 5 0,4-2 0,7-2 0,3-3 0,4-1 0,2 0 0,4 0 0,2 0 0,-6-1 0,4-3 0,-2-4 0,0-1 0,-6 5 0,-8-4 0,-1 2 0,-4 1 0,-2-1 0,-2 6 0,-2-2 0,-3-4 0,3 5 0,-4-5 0,-3 4 0,0 2 0,-8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7.6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22 12287,'14'-12'0,"0"5"0,-10 5 0,13 4 0,-10 5 0,-3 7 0,-1 5 0,-3 4 0,0 3 0,0 2 0,0 16 0,0 0 0,0 8 0,0 6 0,0 10 0,0 4 0,0 0 0,0 1 0,0-3 0,0-8 0,0 1 0,0 0 0,0 0 0,0 0 0,0-2 0,0-5 0,0 9 0,0-9 0,0-4 0,0-6 0,0-13 0,0-5 0,-3-5 0,-4-2 0,3 0 0,-10 0 0,7-9 0,-7-5 0,-3-5 0,6-2 0,-3-2 0,-3-5 0,-1-7 0,-3-14 0,0-5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37.54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137 0 12287,'-17'0'0,"6"2"0,-1 4 0,7 3 0,-5 9 0,1-1 0,-1 0 0,6 2 0,-3 4 0,1 3 0,0 1 0,-1 11 0,3-2 0,-2 4 0,3 2 0,1 11 0,0-4 0,-2 1 0,-2-3 0,0-9 0,6 4 0,0-4 0,0-4 0,6 4 0,2-11 0,1 0 0,5-5 0,7 1 0,1-6 0,9 4 0,-5-11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38.38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103 1265 12287,'-9'17'0,"-1"-6"0,7 1 0,-3 1 0,-7 0 0,1-1 0,3 1 0,-3-7 0,7-1 0,-5-7 0,2-3 0,3-5 0,5-9 0,0-2 0,0-1 0,0-9 0,0 3 0,0-5 0,0-1 0,0-8 0,0-3 0,0-5 0,0-1 0,7-8 0,5-4 0,3-3 0,2-3 0,0-7 0,0-4 0,2-3 0,4-3 0,-4 10 0,4 8 0,-4 11 0,-2 9 0,-4 8 0,1 12 0,1 5 0,-2 4 0,0 7 0,5 3 0,-1 1 0,-6 5 0,-1 8 0,-3 7 0,-1 5 0,-6 4 0,0 3 0,0 3 0,0 1 0,0 7 0,0-1 0,0 0 0,-6 6 0,0 0 0,1-2 0,-3-2 0,1-7 0,-7-3 0,3-1 0,-2-4 0,3-2 0,-1-2 0,-3 0 0,5-7 0,-3-5 0,1-3 0,2-4 0,3-3 0,6-3 0,6-5 0,5 1 0,-2 9 0,3-3 0,1 4 0,2 2 0,8 0 0,0 0 0,0 0 0,2 0 0,-5 8 0,7 1 0,0 2 0,-1 1 0,-5-1 0,2 6 0,-4 0 0,-4 1 0,-1-1 0,-5 0 0,-1 0 0,-3 0 0,-5 0 0,0 0 0,-5 0 0,-5 0 0,-1 1 0,-3-1 0,-10-2 0,5-2 0,-6-1 0,-5 1 0,-3-4 0,-1 1 0,2-3 0,3-3 0,-3-2 0,3-2 0,-1 0 0,1 0 0,5-2 0,7-2 0,-1-3 0,1-3 0,8-1 0,3-8 0,4-2 0,2-2 0,0-7 0,0 1 0,8-3 0,1-2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38.93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446 69 12287,'-8'-15'0,"-1"2"0,-1 1 0,-5 8 0,3-1 0,-3 1 0,-2-2 0,0 4 0,0-3 0,0 3 0,0 2 0,0 2 0,-2 1 0,-2 5 0,-2 2 0,2 3 0,0 4 0,0 4 0,-2 2 0,0 5 0,6-5 0,2 0 0,4 2 0,-4-6 0,5 5 0,-1-3 0,-1-4 0,8 4 0,-1-9 0,3 3 0,4-6 0,3-3 0,7-4 0,3-2 0,4 0 0,2-2 0,2-4 0,1-3 0,-3-6 0,4 1 0,2 3 0,-6 0 0,1-5 0,-3 3 0,-1 2 0,-7 7 0,0-4 0,3 1 0,-5 5 0,3-2 0,1 8 0,-4 5 0,1 8 0,-3 0 0,-3 1 0,4-1 0,-2 0 0,-1 0 0,3 0 0,-4 6 0,5 0 0,1-4 0,-1-6 0,-3 2 0,5-3 0,3 3 0,-5-6 0,3-3 0,1-4 0,-4-2 0,1-2 0,-1-4 0,1-5 0,1-4 0,4-2 0,-1-1 0,-3 1 0,1 0 0,3-2 0,-2-2 0,-1-2 0,-1-5 0,4 3 0,-2-1 0,-1-5 0,-3-1 0,5-2 0,-5 1 0,-1 5 0,-1 5 0,-3 10 0,2 1 0,0 12 0,-6 6 0,0 19 0,0 18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39.43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52 154 12287,'-15'-2'0,"2"-2"0,1-1 0,8-1 0,-3 6 0,9 0 0,3 0 0,7 0 0,5 6 0,6-1 0,5 1 0,5 2 0,3-6 0,4 3 0,5-3 0,5-2 0,3 0 0,2 0 0,4 0 0,2 0 0,1-5 0,7-3 0,1-2 0,4-3 0,-3-2 0,3-2 0,-6 0 0,-5 0 0,2-1 0,-8 3 0,-4 4 0,-6 5 0,-5-1 0,-9 1 0,-3 2 0,-1 2 0,-14 2 0,0 2 0,-6 4 0,-7 9 0,-13 8 0,-8 15 0,-15-2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4:40.12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463 352 12287,'-10'-17'0,"-3"5"0,7 1 0,2-2 0,-3-3 0,-1 1 0,1 2 0,-1 1 0,-5 3 0,1-4 0,-3 1 0,4 8 0,-1-1 0,-1 3 0,-2 2 0,-2 0 0,0 2 0,-1 3 0,1 7 0,-2 3 0,-2 2 0,-1 0 0,1 0 0,2 8 0,2 2 0,-1 1 0,1 1 0,2-1 0,2 8 0,1 0 0,-1-1 0,4 3 0,-1-12 0,3 3 0,3-1 0,2-7 0,2 2 0,0-4 0,2-9 0,3-5 0,7-3 0,5-9 0,4-7 0,2-5 0,-2-4 0,3-5 0,-1 3 0,-2 1 0,-2-1 0,-2-4 0,0 7 0,0 1 0,0 2 0,1 1 0,-1 1 0,0 8 0,0 3 0,0 4 0,-6 4 0,1 6 0,1 9 0,0 2 0,1 9 0,-3 1 0,2-2 0,1 5 0,-1-4 0,-2 5 0,3 1 0,1 0 0,0-2 0,-2-1 0,-1-3 0,-3-5 0,5 4 0,-5-2 0,-1-5 0,3-6 0,-3-5 0,1-1 0,-3-2 0,5-6 0,3 0 0,1-8 0,2-5 0,0-6 0,0-4 0,0-8 0,1 3 0,-1-4 0,0-3 0,6-6 0,1-7 0,1-7 0,0-8 0,3-5 0,-3-5 0,0 1 0,-1 6 0,5 7 0,-8 13 0,-4 6 0,-4 4 0,-9 9 0,2 5 0,-6 5 0,-6 5 0,-11 12 0,-10 10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8:05.93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63 568 12287,'-21'0'0,"0"0"0,10 0 0,1 0 0,13 0 0,4 0 0,4 0 0,13 0 0,1-3 0,3-4 0,10 5 0,-6-5 0,3 2 0,0-2 0,7 3 0,7-8 0,0 0 0,3 1 0,-6-3 0,8-5 0,-3 3 0,-4 2 0,2 0 0,-5-5 0,-6 3 0,-6 2 0,-4 7 0,-7-7 0,-9 9 0,-5-4 0,-14 11 0,-7 3 0,-5 2 0,-11 9 0,-3-2 0,-2 5 0,0 2 0,0 0 0,-4 0 0,4 0 0,7 0 0,-3 0 0,3 0 0,3-3 0,1-4 0,3 5 0,0-7 0,0-1 0,10 8 0,1-17 0,13 8 0,4-10 0,7 0 0,4-3 0,6-4 0,1-7 0,3-4 0,7-3 0,-4 0 0,1 0 0,6 0 0,-6 0 0,1 0 0,0 0 0,-1 0 0,-6 2 0,2 3 0,-5 2 0,-2 9 0,0-2 0,-9 5 0,-3 11 0,-9 5 0,0 5 0,0 2 0,0 0 0,0 0 0,0 0 0,-2 0 0,-3 0 0,-2 0 0,0-7 0,10 0 0,4 2 0,-3-7 0,10-2 0,3-4 0,1-3 0,13 0 0,4 0 0,4-3 0,3-4 0,3-4 0,4-10 0,4 0 0,1 0 0,7 0 0,-5 0 0,4-3 0,3-4 0,7 3 0,0-8 0,-2 0 0,-3 1 0,-9 6 0,0-2 0,0 7 0,-2 7 0,-10-2 0,-11 6 0,-3 1 0,-4 0 0,-10 2 0,-2 7 0,-9 2 0,2 5 0,-5 7 0,-2 5 0,-7 2 0,-2 2 0,-3 3 0,-4 2 0,-3 0 0,-2-5 0,0 0 0,0-2 0,7 5 0,2-12 0,1 2 0,-1-2 0,7 5 0,-1-10 0,12 5 0,6-4 0,9-10 0,2-3 0,5-4 0,5-4 0,9-10 0,0 0 0,0 0 0,9-7 0,5 0 0,3 0 0,-3-3 0,2 6 0,-7-8 0,1 3 0,-1 4 0,-2 5 0,-7 5 0,-2 4 0,-5 3 0,-5 2 0,-9 7 0,0 0 0,-9 9 0,-5 5 0,-7 7 0,-7 7 0,-5 5 0,-9 9 0,0 0 0,0 0 0,-7 0 0,-2 0 0,-1 0 0,1 0 0,0-3 0,4-4 0,-2-7 0,2-4 0,5-3 0,5-3 0,4-1 0,3-3 0,-7-10 0,16 6 0,0-10 0,11 0 0,8-10 0,4-4 0,5-4 0,7-3 0,5 0 0,2-3 0,0-1 0,0-3 0,0-7 0,0 7 0,0 0 0,0-3 0,0 8 0,-2-5 0,-5 5 0,-7 2 0,-5 2 0,-2 5 0,0 7 0,-9 0 0,-5 7 0,-7 5 0,-7 16 0,-7 2 0,-5 5 0,-2-2 0,-2 9 0,-3 0 0,-2-3 0,-7 6 0,7-10 0,0-3 0,-2-1 0,6-3 0,-4 0 0,7 0 0,7 0 0,-2-7 0,9 0 0,2-10 0,12 3 0,12-14 0,14-9 0,4-7 0,7-5 0,10-10 0,-3 6 0,3-3 0,4 0 0,3 0 0,2-5 0,0 3 0,0 2 0,-2 2 0,-3-4 0,-7 4 0,-6 3 0,-1 9 0,-16 9 0,-2 3 0,-3 4 0,-11 3 0,-5 13 0,-14 10 0,-10 12 0,-8 7 0,-6 2 0,-8 0 0,-1 0 0,-4 0 0,-3-7 0,5 0 0,2 0 0,5-3 0,-4-1 0,6-10 0,0 0 0,5 0 0,12-3 0,2-4 0,12-4 0,2-10 0,9 0 0,14-3 0,3-4 0,2-7 0,7-4 0,-5-6 0,1-1 0,-1-3 0,5 0 0,-5 7 0,3 0 0,-7 0 0,2 0 0,-7 0 0,-7 0 0,-5 7 0,-9 0 0,-2 7 0,-5-5 0,-7 3 0,-5 4 0,-11 3 0,-5 4 0,-5 5 0,-2 7 0,-9 5 0,-5-1 0,-5-1 0,-2-3 0,-2 0 0,-3 4 0,-4-1 0,-3-3 0,-2-7 0,-9 7 0,-3 0 0,-2-3 0,-7 6 0,7-8 0,2 0 0,3 1 0,-5 4 0,0-7 0,2 0 0,3 2 0,5-7 0,1 5 0,6-4 0,1-3 0,-1 0 0,8 0 0,8 0 0,4 0 0,-2 0 0,7-3 0,5-1 0,7-3 0,6-10 0,10 3 0,0-4 0,0-3 0,3 0 0,4 0 0,7 0 0,4 0 0,3-7 0,3-3 0,1 1 0,3 0 0,3 2 0,-6 7 0,3 0 0,-2 0 0,-3 7 0,-2 0 0,-2 9 0,-5-2 0,-9 5 0,-10 2 0,0 9 0,-9 5 0,-2 5 0,-3 2 0,-2 0 0,0 0 0,0 0 0,0 0 0,0-7 0,0 0 0,0 0 0,0-3 0,3 1 0,1-7 0,6 2 0,1-3 0,3-1 0,7-3 0,0 0 0,10-3 0,4-4 0,7-11 0,7-10 0,7 0 0,4-3 0,6 1 0,1-7 0,6 2 0,1-3 0,-4-1 0,5-1 0,-3 5 0,-4 7 0,-3-2 0,-4 2 0,-5 2 0,2 3 0,-11 4 0,-7 5 0,-8-2 0,-11 9 0,0 2 0,0 3 0,-9 4 0,-5 5 0,-5 5 0,-2-1 0,0 15 0,0-5 0,0 2 0,7 8 0,0-1 0,0 0 0,3 1 0,-6 6 0,10-4 0,3-1 0,1-4 0,3-2 0,3 0 0,1-1 0,6-4 0,1-4 0,3-3 0,7 7 0,10-10 0,6-4 0,7-4 0,5-3 0,12-3 0,0-4 0,6-7 0,1-4 0,4-3 0,1 0 0,1 0 0,1 0 0,4-3 0,-2-1 0,0-1 0,-2 7 0,-3-2 0,-9 10 0,-2-1 0,-5 5 0,2 5 0,-9 2 0,-2 0 0,-12 2 0,-7 5 0,-5 7 0,-9 12 0,-2 4 0,-3 3 0,-4 4 0,-10-4 0,-2 2 0,3 2 0,1 3 0,3-8 0,3-1 0,1-3 0,3 0 0,3 0 0,-3-7 0,7 0 0,4 0 0,3-7 0,3 0 0,4 2 0,7-7 0,14-2 0,4-7 0,1-7 0,16-7 0,0-11 0,9-6 0,5-1 0,0-1 0,0-4 0,0 2 0,3 0 0,1-7 0,3 0 0,-2 2 0,-3 5 0,-4 2 0,-3 8 0,-6-1 0,-8 7 0,0 1 0,-16 11 0,-2 2 0,-3 3 0,-9 2 0,0 0 0,-18 16 0,-3 7 0,-10 8 0,-4 6 0,-7 10 0,-2 4 0,-3 0 0,-4 1 0,7-3 0,-1-10 0,3-1 0,0-3 0,7-10 0,10 3 0,1-4 0,3-10 0,10-3 0,4-1 0,7-3 0,14-10 0,7-4 0,4-7 0,13-11 0,1-3 0,3 0 0,0-3 0,0 6 0,5-8 0,-3 3 0,-2 4 0,-2 3 0,4 4 0,-4 3 0,-3 2 0,-9 9 0,-9-2 0,-3 5 0,-4 2 0,-3 2 0,-4 5 0,-5 7 0,-5 12 0,-11 4 0,-5 3 0,-7 4 0,2-2 0,-2 7 0,0-5 0,-7 15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8:10.10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1 12287,'0'21'0,"0"-7"0,0 0 0,0 2 0,0 3 0,0 2 0,0 0 0,0 0 0,0 0 0,0 0 0,0 0 0,0 2 0,0 5 0,0-5 0,0 5 0,3-4 0,1-3 0,3 0 0,7 0 0,-4 0 0,1 0 0,3-10 0,7-4 0,0-4 0,0-6 0,0-4 0,0-7 0,0-11 0,0-6 0,0-1 0,-7 6 0,0-4 0,3 2 0,1 0 0,1-3 0,-3 8 0,-2 0 0,3 4 0,-6 5 0,1-2 0,-3 2 0,5 7 0,-4-5 0,1 3 0,-6 2 0,4 9 0,-6 5 0,4 7 0,-5 5 0,5 2 0,-5 0 0,-2 0 0,0 9 0,0 5 0,0 5 0,0 2 0,0 7 0,0 2 0,0 0 0,0 1 0,0 4 0,0-7 0,0-3 0,0-1 0,-7-3 0,-2 0 0,0-3 0,-1-4 0,-4 3 0,5-8 0,0 0 0,-1 1 0,-4-3 0,5-7 0,-3 0 0,5-3 0,-7-4 0,10-7 0,-3-14 0,4-4 0,3-10 0,0-3 0,0-4 0,0 3 0,3-8 0,4 0 0,7 1 0,4-1 0,3-4 0,0 2 0,0-3 0,7 1 0,0 0 0,0 2 0,3-3 0,-6 6 0,8-1 0,-3 0 0,-4 1 0,4 6 0,-2-2 0,-2 7 0,-3 7 0,-2-2 0,0 9 0,0 2 0,0 3 0,-2 4 0,-5 5 0,-7 7 0,-5 5 0,-2 2 0,0 0 0,0 0 0,0 0 0,0 0 0,0 0 0,0 0 0,0 0 0,0 0 0,0 0 0,0 0 0,0 0 0,0 0 0,0 0 0,0 0 0,0 0 0,0 0 0,0 0 0,0 0 0,0 0 0,0-7 0,3-3 0,4-1 0,-3-3 0,10-10 0,3-4 0,-6 3 0,1-10 0,0-3 0,-1-1 0,1-3 0,4 0 0,-4 0 0,-3 0 0,1 0 0,-6 0 0,3 0 0,-2 0 0,-3 0 0,-2 0 0,0 0 0,0 0 0,-2 2 0,-5 5 0,5 2 0,-8 8 0,1-3 0,-5 2 0,2 3 0,-2 2 0,-2 0 0,-3 0 0,-2 0 0,7 0 0,3 2 0,1 5 0,3-5 0,7 10 0,0-5 0,3-2 0,4 6 0,7-1 0,2-1 0,0-4 0,-2 2 0,3-3 0,1-1 0,6-3 0,1 0 0,3 0 0,0 0 0,-7 0 0,0 0 0,0 0 0,0 0 0,3-3 0,1-1 0,3-3 0,0-7 0,-7 4 0,0-1 0,0 6 0,0-2 0,0 5 0,0 2 0,-7 2 0,0 5 0,-9 5 0,2 9 0,-5 0 0,-2 0 0,0 0 0,0 0 0,3 0 0,4 0 0,-5 0 0,5 0 0,-5 0 0,-2 0 0,3 0 0,4 0 0,-5-7 0,5 0 0,-2-10 0,2 3 0,-3-4 0,8-6 0,0-4 0,-1-7 0,-4-4 0,7-3 0,3-3 0,1-4 0,3 3 0,0-8 0,3 0 0,4 1 0,-7 6 0,2-2 0,-7 5 0,1 2 0,1 0 0,3 0 0,0 2 0,0 5 0,-7 5 0,-2 6 0,0-1 0,-1-3 0,-4 0 0,5 9 0,-3 5 0,-2 5 0,-7 9 0,0 0 0,0 0 0,0 7 0,0 2 0,0 0 0,0 1 0,0 4 0,0-5 0,0 0 0,0 1 0,0-3 0,0-7 0,0 0 0,0 0 0,-7 0 0,0 0 0,0-10 0,7-1 0,0-20 0,3-4 0,4-4 0,-3-3 0,10 0 0,0 0 0,-2 0 0,7 0 0,-5 0 0,4 0 0,3 0 0,0 7 0,0 0 0,0 0 0,0 2 0,0-4 0,0 9 0,0 2 0,0 5 0,0 7 0,-2 5 0,-5 9 0,-5 0 0,0 0 0,-6 0 0,4 0 0,-3 0 0,3 0 0,-4 0 0,4 0 0,4 0 0,-8-10 0,8-4 0,-6-14 0,2-7 0,9-11 0,-4-6 0,2 1 0,0 0 0,0 2 0,7 4 0,0-1 0,0-3 0,0 0 0,0 9 0,0 5 0,-9 2 0,-3 8 0,0-3 0,-4 0 0,7 9 0,-3 5 0,0 5 0,-4 9 0,2 0 0,-2 0 0,4 7 0,-2 0 0,0-3 0,2-1 0,-6-3 0,4 0 0,-3 0 0,3 0 0,5 0 0,9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8:11.17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336 1 12287,'-12'0'0,"-6"0"0,6 2 0,-2 5 0,0 7 0,0 5 0,-7 2 0,0 0 0,0 0 0,0 7 0,0 2 0,0 0 0,0 1 0,0-3 0,0-7 0,2 0 0,5 0 0,-2 0 0,9 0 0,0-10 0,16-1 0,5-10 0,5 0 0,2-10 0,2-4 0,3-2 0,2 2 0,0-5 0,-7 8 0,0-1 0,0 5 0,0-2 0,0 2 0,0 2 0,0 3 0,0 4 0,0 5 0,-2 7 0,-3 12 0,-4 2 0,-3-3 0,0 6 0,-4-1 0,2 3 0,-2 4 0,-3 0 0,-2 1 0,0-6 0,0 1 0,0-3 0,0 1 0,-7 4 0,0-7 0,-7 0 0,5-7 0,-1 0 0,1 0 0,-7-3 0,2-1 0,-5-3 0,5-10 0,0 3 0,-2-4 0,4-13 0,0-4 0,1-4 0,-1-3 0,7 0 0,-2 0 0,5 0 0,2 0 0,0-3 0,0-1 0,0-3 0,0 2 0,9 3 0,5 2 0,5 0 0,2 0 0,7 0 0,0 0 0,0 0 0,2 0 0,3-10 0,9 8 0,0-7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8:11.57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84 22 12287,'-12'-9'0,"3"6"0,9-6 0,0 11 0,0 5 0,0 7 0,0 7 0,0 5 0,-2 4 0,-5 3 0,4 2 0,-6 9 0,2 3 0,0 2 0,-9 0 0,4-7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48:12.14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19 631 12287,'-12'0'0,"5"0"0,14 0 0,5-3 0,9-1 0,-2-6 0,-5-1 0,9-3 0,-4-7 0,2-3 0,4-4 0,1-2 0,-5-7 0,0 2 0,0-3 0,0-1 0,-2-3 0,-3 0 0,-2 0 0,-2 2 0,4 5 0,-4 5 0,-3-1 0,5 15 0,-7-5 0,-2 2 0,-3 10 0,-2 0 0,0 11 0,0 5 0,-2 7 0,-5 5 0,4 2 0,-6 0 0,2 0 0,0 0 0,0 0 0,7 0 0,0 0 0,0 0 0,0 0 0,0 0 0,0 0 0,0 0 0,2-7 0,5 0 0,5 2 0,0 3 0,6-5 0,-4 0 0,5 2 0,0-4 0,-3-1 0,-4 1 0,-3 0 0,5-5 0,-7 7 0,0-7 0,-7 7 0,0 2 0,-2-7 0,-3 1 0,-4-3 0,-3 0 0,-2 2 0,-7-4 0,0 2 0,0-3 0,-7-1 0,0-3 0,0 0 0,-2 0 0,6 0 0,-4 0 0,5 0 0,2 0 0,0-10 0,0-1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8.8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126 84 12287,'0'-14'0,"0"0"0,0-2 0,0 4 0,0-2 0,0 10 0,0-6 0,-7 13 0,-2 4 0,-3 7 0,5-3 0,-4 3 0,-1 3 0,0 1 0,5 1 0,-4-3 0,1-2 0,6 3 0,-6 1 0,3 6 0,3 1 0,1 3 0,3 0 0,0-7 0,0 3 0,0 4 0,3-3 0,1 8 0,6-3 0,1-4 0,1 4 0,4-2 0,-2-4 0,3-8 0,1 0 0,3-9 0,0-2 0,0-3 0,7-2 0,0-2 0,-2-3 0,-3-2 0,5-9 0,0 2 0,-2-5 0,-3-2 0,-2 0 0,0 0 0,0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11:44:49.04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85 316 12287,'-14'0'0,"0"0"0,0 2 0,2 5 0,1-5 0,6 8 0,-2-1 0,0-4 0,7 9 0,2-3 0,5 3 0,5-4 0,9-10 0,0 0 0,0 0 0,0-3 0,-2-4 0,-3-4 0,-2-1 0,-2-7 0,4 8 0,-2-3 0,2 0 0,1 0 0,-1-7 0,-2 2 0,2 5 0,-4-5 0,2 5 0,2-4 0,3-3 0,2 0 0,0 0 0,-2 7 0,-3 2 0,-4 0 0,-3 1 0,0 4 0,-4-7 0,2-3 0,2 8 0,-4 0 0,2-1 0,0 8 0,-7-7 0,0 9 0,0 9 0,0 5 0,0-2 0,-2 2 0,-5 2 0,4 3 0,-6 2 0,2 0 0,0 0 0,-2 2 0,4 3 0,-2 2 0,2-3 0,-4 6 0,2-1 0,2 0 0,3 1 0,2-3 0,0-5 0,0 3 0,0 2 0,0-7 0,0-7 0,2 0 0,5-3 0,-2-1 0,9-10 0,2 0 0,3 0 0,4-5 0,3-4 0,2-5 0,2-17 0,-4 10 0,4-2 0,3 0 0,0-5 0,2 0 0,-7 0 0,-5-3 0,-2 8 0,0-7 0,0 2 0,0 0 0,-2 0 0,-5 7 0,4-10 0,-6-1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11:44:49.4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64 211 12287,'-9'-21'0,"-1"0"0,-6 2 0,2 5 0,9-4 0,-2 4 0,5-5 0,4 0 0,5 5 0,-2 3 0,9 6 0,2-2 0,-4-7 0,2 7 0,0 0 0,7 7 0,0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11:44:51.1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1 393 12287,'0'14'0,"0"0"0,0-7 0,0 7 0,0 2 0,0 3 0,0 2 0,0 0 0,0 0 0,0 0 0,0 0 0,0 0 0,0-7 0,0 0 0,0-10 0,0-11 0,0-14 0,7-4 0,0 4 0,0 0 0,2 0 0,-4-7 0,7 0 0,-1 2 0,1 3 0,-5-5 0,7 0 0,0 2 0,-2 3 0,6 4 0,-4 3 0,3 2 0,-3-3 0,4 6 0,-4-1 0,5 3 0,2 2 0,0 7 0,0 0 0,-7 0 0,-2 2 0,-3 5 0,5 5 0,-7 9 0,-2 0 0,-3 0 0,5 0 0,0 0 0,-2 0 0,-3 0 0,0 7 0,3 0 0,2-3 0,-2-1 0,-1-3 0,1 0 0,2 0 0,7 0 0,-7 0 0,-2 0 0,4-7 0,0-3 0,3-1 0,-5-3 0,7-7 0,0 0 0,7-3 0,0-4 0,0 3 0,0-8 0,0 3 0,0-5 0,-2 4 0,-3 1 0,-2-3 0,2 3 0,3 0 0,-5-5 0,0 7 0,0-7 0,7 4 0,-2-1 0,-5-6 0,4 1 0,-4 0 0,5 2 0,2-3 0,-7-1 0,0-3 0,0 0 0,-2 0 0,4 7 0,-9 0 0,0-3 0,2-1 0,-6-3 0,4 0 0,-3 0 0,3 0 0,-4 0 0,4 0 0,-5 0 0,-2 0 0,0 0 0,0 0 0,0 0 0,-2 9 0,-5 5 0,2-2 0,-9 2 0,0 9 0,-7 12 0,2 5 0,5 2 0,5 0 0,0 0 0,6 0 0,-4 0 0,3 0 0,-3 0 0,4 2 0,-4 3 0,5 2 0,2-3 0,2 6 0,3-3 0,4 0 0,3 2 0,-5-7 0,7 5 0,2-4 0,3-3 0,2 0 0,0-3 0,0-1 0,0-3 0,0-7 0,0 4 0,2-1 0,5-6 0,-4-1 0,6-3 0,-2 0 0,0 0 0,7-3 0,-5-1 0,1-6 0,-1-1 0,7-3 0,-4-7 0,2 0 0,0 0 0,-7 0 0,5-3 0,-3-1 0,-5-3 0,6 0 0,-3 7 0,-3 0 0,-1 0 0,-10 0 0,-3 0 0,1 0 0,0 0 0,-8 0 0,3 0 0,-7 2 0,-7 5 0,-4 5 0,-10 9 0,0 2 0,0 5 0,0 5 0,-3 9 0,-1 2 0,-3 5 0,0-5 0,5 5 0,-3-2 0,-2 2 0,0-5 0,7 8 0,2-3 0,5 0 0,-2 0 0,7-7 0,-1 0 0,1 0 0,2 0 0,7 0 0,0 0 0,2-7 0,5-3 0,7-1 0,5-6 0,2-1 0,0-6 0,0-1 0,0-3 0,7-10 0,2 3 0,1-7 0,-1-7 0,5 5 0,-7-5 0,-3 5 0,-1 2 0,-3 0 0,0 0 0,0 0 0,0 0 0,-3 7 0,-1 2 0,-3 3 0,-7-5 0,7 7 0,-10 2 0,3 12 0,-4 5 0,-3 9 0,0 0 0,0 2 0,0 3 0,0 2 0,0-3 0,0-1 0,0-1 0,2 3 0,5 2 0,-5 0 0,8-5 0,-3 3 0,0 2 0,2 2 0,-4-4 0,2 4 0,-3 3 0,8-8 0,0 6 0,2-3 0,0 0 0,-7-7 0,4-7 0,1 0 0,0-3 0,4-4 0,-4-4 0,2-3 0,2 0 0,3 0 0,-1-3 0,-1-4 0,-3-9 0,2-7 0,3-5 0,-1 2 0,-1 0 0,-3 1 0,0-6 0,0 1 0,-3-3 0,1 3 0,-3 0 0,1 2 0,-3-3 0,0-1 0,0-3 0,0 2 0,0 0 0,0 1 0,2-1 0,-4-4 0,2 2 0,2 7 0,-4-5 0,2 3 0,7-5 0,-5 7 0,0 2 0,1 3 0,-3 2 0,2 0 0,-4 7 0,9 0 0,-7 7 0,7-7 0,-7 2 0,7-2 0,-10 5 0,6 9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11:49:41.486"/>
    </inkml:context>
    <inkml:brush xml:id="br0">
      <inkml:brushProperty name="width" value="0.04286" units="cm"/>
      <inkml:brushProperty name="height" value="0.04286" units="cm"/>
      <inkml:brushProperty name="color" value="#0B868D"/>
      <inkml:brushProperty name="inkEffects" value="ocean"/>
      <inkml:brushProperty name="anchorX" value="-279789.25"/>
      <inkml:brushProperty name="anchorY" value="-269189.59375"/>
      <inkml:brushProperty name="scaleFactor" value="0.5"/>
    </inkml:brush>
    <inkml:brush xml:id="br1">
      <inkml:brushProperty name="width" value="0.04286" units="cm"/>
      <inkml:brushProperty name="height" value="0.04286" units="cm"/>
      <inkml:brushProperty name="color" value="#0B868D"/>
      <inkml:brushProperty name="inkEffects" value="ocean"/>
      <inkml:brushProperty name="anchorX" value="-279954.625"/>
      <inkml:brushProperty name="anchorY" value="-269195.9375"/>
      <inkml:brushProperty name="scaleFactor" value="0.5"/>
    </inkml:brush>
  </inkml:definitions>
  <inkml:trace contextRef="#ctx0" brushRef="#br0">3010 0 12287,'23'0'0,"15"0"0,-6 0 0,-1 0 0,-3 0 0,-15 0 0</inkml:trace>
  <inkml:trace contextRef="#ctx0" brushRef="#br1" timeOffset="-1">3175 7 12287,'-9'3'0,"-16"-1"0,4 7 0,2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11:49:41.506"/>
    </inkml:context>
    <inkml:brush xml:id="br0">
      <inkml:brushProperty name="width" value="0.04286" units="cm"/>
      <inkml:brushProperty name="height" value="0.04286" units="cm"/>
      <inkml:brushProperty name="color" value="#0B868D"/>
      <inkml:brushProperty name="inkEffects" value="ocean"/>
      <inkml:brushProperty name="anchorX" value="-241896.875"/>
      <inkml:brushProperty name="anchorY" value="-205043.60938"/>
      <inkml:brushProperty name="scaleFactor" value="0.5"/>
    </inkml:brush>
  </inkml:definitions>
  <inkml:trace contextRef="#ctx0" brushRef="#br0">671 22 12287,'2'-3'0,"-2"-11"0,0 10 0,-10 4 0,-1 14 0,6-7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11:49:41.522"/>
    </inkml:context>
    <inkml:brush xml:id="br0">
      <inkml:brushProperty name="width" value="0.04286" units="cm"/>
      <inkml:brushProperty name="height" value="0.04286" units="cm"/>
      <inkml:brushProperty name="color" value="#0B868D"/>
      <inkml:brushProperty name="inkEffects" value="ocean"/>
      <inkml:brushProperty name="anchorX" value="-217207.71875"/>
      <inkml:brushProperty name="anchorY" value="-144010.5625"/>
      <inkml:brushProperty name="scaleFactor" value="0.5"/>
    </inkml:brush>
  </inkml:definitions>
  <inkml:trace contextRef="#ctx0" brushRef="#br0">522 173 12287,'-3'16'0,"-4"5"0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11:49:52.522"/>
    </inkml:context>
    <inkml:brush xml:id="br0">
      <inkml:brushProperty name="width" value="0.04286" units="cm"/>
      <inkml:brushProperty name="height" value="0.04286" units="cm"/>
      <inkml:brushProperty name="color" value="#FF4E00"/>
      <inkml:brushProperty name="inkEffects" value="rainbow"/>
      <inkml:brushProperty name="anchorX" value="-289051.875"/>
      <inkml:brushProperty name="anchorY" value="-291617.875"/>
      <inkml:brushProperty name="scaleFactor" value="0.5"/>
    </inkml:brush>
  </inkml:definitions>
  <inkml:trace contextRef="#ctx0" brushRef="#br0">1279 400 12287,'0'-21'0,"-7"0"0,0 0 0,0 2 0,0 3 0,-2 4 0,-1 0 0,1 1 0,-7 6 0,2-2 0,-5 5 0,-2 2 0,-2 0 0,-3 0 0,-4 0 0,-1 2 0,1 5 0,2 7 0,0 5 0,0 4 0,0 3 0,0 4 0,0 3 0,-7 2 0,5 9 0,-3 3 0,-4 2 0,4 7 0,-2-5 0,-2 3 0,-1-3 0,1 10 0,2 4 0,0 12 0,-7 0 0,2 5 0,5 2 0,-2-3 0,7-1 0,-1-6 0,1-1 0,-5 4 0,7-5 0,2 3 0,3 4 0,2 5 0,0 7 0,2 2 0,5-4 0,3 2 0,6-16 0,-2 2 0,2-1 0,5-6 0,7 7 0,7 3 0,5 1 0,4 6 0,3 1 0,4 1 0,3-7 0,2-1 0,7-11 0,0-2 0,0-3 0,0-2 0,0 0 0,2 3 0,5 4 0,-2-5 0,7 5 0,-1-5 0,1-2 0,2-7 0,7-2 0,0-3 0,0-4 0,0-3 0,0-4 0,0-3 0,0-2 0,0-2 0,0 4 0,0-4 0,0-3 0,0 5 0,0-7 0,0 0 0,0 3 0,7-8 0,0 3 0,-2-8 0,-3-4 0,-2-2 0,0 4 0,-2-4 0,-5-3 0,2 5 0,-7-7 0,3 0 0,4 3 0,3-8 0,2 5 0,0-5 0,0-2 0,0-2 0,0-3 0,-3-4 0,-4-3 0,5 1 0,-7-6 0,2 3 0,0-2 0,-10 4 0,6-2 0,-3-2 0,0-3 0,7-2 0,-5 0 0,0 0 0,1 0 0,-3 0 0,-5 3 0,0 1 0,-2 3 0,10 0 0,-15-7 0,0 3 0,3 4 0,0-5 0,-1 5 0,-1-5 0,-3-2 0,0 7 0,7 0 0,-3-2 0,-4-3 0,5-2 0,-5 3 0,5 1 0,2 3 0,2 0 0,3-7 0,2 0 0,-3 0 0,-1 0 0,-3 0 0,0 0 0,0 0 0,-3-7 0,-1 0 0,-6 0 0,-1-2 0,6 4 0,-4-9 0,2 0 0,0 3 0,-7-8 0,7 7 0,0-2 0,-3 0 0,6 3 0,-8-3 0,3 4 0,4 1 0,-4 7 0,-1-5 0,1 2 0,0-2 0,-8 5 0,3-5 0,-4 4 0,-3 3 0,0 0 0,-3 0 0,-1 0 0,-3 0 0,-3 0 0,6 0 0,-6 0 0,-1 0 0,4 0 0,-5 0 0,0 0 0,1 0 0,4 0 0,-5 0 0,0 0 0,1 0 0,4 0 0,-5 0 0,3 0 0,-1 0 0,6 0 0,-6 0 0,-1 0 0,4 0 0,-5 0 0,3 0 0,-1 0 0,6 3 0,-6 1 0,-1 3 0,6 0 0,-4-7 0,-1 0 0,6 7 0,-10 0 0,0-2 0,2-3 0,-4 5 0,6 0 0,-1-2 0,-3-3 0,-7-2 0,0 0 0,0 0 0,0 1 0,0-1 0,0-3 0,0-4 0,-3 3 0,-1-8 0,-6 0 0,-1 1 0,4-3 0,-7-7 0,-3 2 0,-1 5 0,4-5 0,2 5 0,0-2 0,1 2 0,-1-2 0,-4 6 0,2 1 0,-3 0 0,6 2 0,-3 4 0,-3-1 0,-1-3 0,4 0 0,0 4 0,-3-1 0,-1-3 0,4-10 0,0 3 0,-3-2 0,-1 2 0,-3-7 0,0 2 0,0-6 0,0-1 0,0 3 0,0-1 0,-3-1 0,-4-3 0,3 2 0,-8 10 0,3 2 0,4-3 0,-4 1 0,-1 0 0,1 4 0,0 3 0,-1-8 0,6 6 0,-3-3 0,2 0 0,-4 7 0,-1-5 0,1 0 0,0 1 0,-5-1 0,4-4 0,1 4 0,0 3 0,-8-5 0,6 4 0,-3 1 0,0 0 0,0 2 0,-7 4 0,0-1 0,0-3 0,0 2 0,0 10 0,0 2 0,0-3 0,2 1 0,3 0 0,2 4 0,-3 3 0,-1-1 0,-1 6 0,3-3 0,2 2 0,0-4 0,-10 2 0,-1 2 0,-3 3 0,-3 2 0,6 0 0,-6 0 0,-1 0 0,-1-7 0,-4 0 0,4 2 0,3 3 0,-5 2 0,4 0 0,1 0 0,0 0 0,-1 0 0,6 0 0,-3 0 0,2 0 0,-4 2 0,2 3 0,2 2 0,3-3 0,-5-1 0,0-3 0,2 0 0,3 0 0,-5 2 0,2 3 0,5 2 0,5-3 0,2 6 0,-7-3 0,0 0 0,0 2 0,0-4 0,0 9 0,2 0 0,5-3 0,-4 8 0,4-7 0,-5 2 0,-2 0 0,0-7 0,0 7 0,0 0 0,0-3 0,7 8 0,0-7 0,0 2 0,2 0 0,-4 0 0,7 7 0,-1 0 0,1 0 0,-5 2 0,5 3 0,-1 2 0,1-3 0,0 6 0,4-3 0,-4 0 0,-3 2 0,5-7 0,-5 8 0,1-3 0,-1 0 0,0 0 0,-4-5 0,4 3 0,3 2 0,-7 0 0,4-7 0,-2 0 0,0 0 0,2 0 0,-4 0 0,4 0 0,3 0 0,-5 0 0,7 0 0,2 2 0,3 5 0,9-5 0,0 5 0,0-2 0,2 2 0,-6 5 0,6 9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11:49:53.353"/>
    </inkml:context>
    <inkml:brush xml:id="br0">
      <inkml:brushProperty name="width" value="0.04286" units="cm"/>
      <inkml:brushProperty name="height" value="0.04286" units="cm"/>
      <inkml:brushProperty name="color" value="#FF4E00"/>
      <inkml:brushProperty name="inkEffects" value="rainbow"/>
      <inkml:brushProperty name="anchorX" value="-294992.8125"/>
      <inkml:brushProperty name="anchorY" value="-306613.4375"/>
      <inkml:brushProperty name="scaleFactor" value="0.5"/>
    </inkml:brush>
  </inkml:definitions>
  <inkml:trace contextRef="#ctx0" brushRef="#br0">80 1134 12287,'-21'0'0,"0"0"0,0 0 0,9-2 0,8-5 0,8-7 0,10-5 0,5-2 0,2 0 0,2 0 0,3 0 0,4 0 0,3 0 0,4 0 0,5 0 0,5 3 0,2 1 0,-2 3 0,6 0 0,1-4 0,2 1 0,0 3 0,0 0 0,7-7 0,-2 0 0,-5 0 0,7 0 0,-3-2 0,8-3 0,0-2 0,4-9 0,0 2 0,1-2 0,-1 2 0,-2-5 0,-5 7 0,1-2 0,-3 0 0,4 3 0,-11-3 0,3 4 0,-3 1 0,2 7 0,-9-8 0,-2 3 0,-3 0 0,-11 0 0,-5 10 0,-5 1 0,-2 3 0,-9 7 0,-3-4 0,0 1 0,-9 3 0,0 7 0,-9 0 0,-14 3 0,-5 4 0,4-3 0,-6 10 0,2 3 0,0 1 0,-7 6 0,7 1 0,2 3 0,3-2 0,-5 7 0,0 2 0,-9 4 0,4 3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11:49:54.034"/>
    </inkml:context>
    <inkml:brush xml:id="br0">
      <inkml:brushProperty name="width" value="0.04286" units="cm"/>
      <inkml:brushProperty name="height" value="0.04286" units="cm"/>
      <inkml:brushProperty name="color" value="#FF4E00"/>
      <inkml:brushProperty name="inkEffects" value="rainbow"/>
      <inkml:brushProperty name="anchorX" value="-302591.8125"/>
      <inkml:brushProperty name="anchorY" value="-325870.90625"/>
      <inkml:brushProperty name="scaleFactor" value="0.5"/>
    </inkml:brush>
  </inkml:definitions>
  <inkml:trace contextRef="#ctx0" brushRef="#br0">577 420 12287,'-40'-7'0,"5"0"0,5-7 0,9 7 0,7-7 0,0 7 0,9-2 0,-2 2 0,5-5 0,2-9 0,0 0 0,0 7 0,2 0 0,3-2 0,2-3 0,9-2 0,-4 0 0,0 0 0,6 7 0,-6 0 0,2 0 0,0 3 0,-7-6 0,5 8 0,-1-3 0,1-4 0,-5 7 0,5-1 0,-1 3 0,1 0 0,-7-2 0,4 4 0,0-2 0,-6 0 0,6 10 0,-9 4 0,0 7 0,0 4 0,-9 13 0,-5 4 0,-5 4 0,-2 3 0,-2 7 0,-3 3 0,-4-1 0,-3 0 0,5 1 0,-7-6 0,0 6 0,2 1 0,-6 3 0,6 7 0,-2-2 0,0-5 0,9 2 0,-4-9 0,2-2 0,0-3 0,7-4 0,7-5 0,0-7 0,2-5 0,-6-11 0,18-3 0,0-9 0,9-2 0,12-5 0,2-7 0,5-5 0,3-2 0,6 0 0,-2 0 0,2 0 0,10 3 0,4 1 0,1 6 0,-1 1 0,5 3 0,-7 7 0,-2 0 0,-3 0 0,5 0 0,0 0 0,-5 3 0,-6 4 0,1 2 0,-6 7 0,0-4 0,-5-3 0,-5 8 0,-2-6 0,0 1 0,0 7 0,0-5 0,0 4 0,-9 13 0,-3 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11:49:54.610"/>
    </inkml:context>
    <inkml:brush xml:id="br0">
      <inkml:brushProperty name="width" value="0.04286" units="cm"/>
      <inkml:brushProperty name="height" value="0.04286" units="cm"/>
      <inkml:brushProperty name="color" value="#FF4E00"/>
      <inkml:brushProperty name="inkEffects" value="rainbow"/>
      <inkml:brushProperty name="anchorX" value="-309266.875"/>
      <inkml:brushProperty name="anchorY" value="-346304.3125"/>
      <inkml:brushProperty name="scaleFactor" value="0.5"/>
    </inkml:brush>
  </inkml:definitions>
  <inkml:trace contextRef="#ctx0" brushRef="#br0">378 0 12287,'-30'3'0,"9"4"0,9 4 0,12 10 0,0 3 0,0 1 0,0 6 0,0 4 0,0 9 0,7 0 0,2 12 0,1 3 0,-1 1 0,0-4 0,-4 0 0,2 0 0,-2-2 0,-3 4 0,-4-6 0,-5-1 0,-7 0 0,-5 5 0,-2-7 0,0-4 0,0-8 0,-2 0 0,-3-9 0,-2-2 0,2-3 0,-4-11 0,2-5 0,2-5 0,3-2 0,2 0 0,3-2 0,4-5 0,4-5 0,10-9 0,0-2 0,0-5 0,0-2 0,3-8 0,4 3 0,7-2 0,4 4 0,3 1 0,0 1 0,0 6 0,2-6 0,3 3 0,2 5 0,-2 7 0,4-1 0,0 8 0,3 0 0,4-1 0,3 3 0,2 7 0,0 3 0,0 4 0,0-3 0,0 10 0,2 3 0,5 1 0,3 6 0,6 1 0,-2 3 0,2-2 0,3 0 0,4-1 0,1 3 0,-3-2 0,4-3 0,-11-2 0,3 0 0,-3 0 0,4-9 0,-6-5 0,0-5 0,6-20 0,-6-6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9.0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19 126 12287,'-11'-2'0,"4"-5"0,7 5 0,7-5 0,7 4 0,7 1 0,4-3 0,6-4 0,1-3 0,10 8 0,10-6 0,1 3 0,6 0 0,1-7 0,3 7 0,0 3 0,0 1 0,10-6 0,1-3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11:49:56.454"/>
    </inkml:context>
    <inkml:brush xml:id="br0">
      <inkml:brushProperty name="width" value="0.04286" units="cm"/>
      <inkml:brushProperty name="height" value="0.04286" units="cm"/>
      <inkml:brushProperty name="color" value="#FF4E00"/>
      <inkml:brushProperty name="inkEffects" value="rainbow"/>
      <inkml:brushProperty name="anchorX" value="-315878.9375"/>
      <inkml:brushProperty name="anchorY" value="-368123.625"/>
      <inkml:brushProperty name="scaleFactor" value="0.5"/>
    </inkml:brush>
  </inkml:definitions>
  <inkml:trace contextRef="#ctx0" brushRef="#br0">274 3759 12287,'-28'-9'0,"0"-5"0,2-5 0,10-2 0,2 0 0,0 0 0,0 0 0,0 0 0,9-2 0,-2-5 0,-2 5 0,2-8 0,0 3 0,-3 0 0,8-7 0,-5 7 0,5 0 0,2-2 0,0-3 0,0-6 0,0 1 0,0 3 0,7-2 0,2-10 0,0-4 0,1-3 0,4 5 0,-5-4 0,0 1 0,1 6 0,4-8 0,-5-2 0,0-4 0,1-3 0,-1-7 0,-4-3 0,4 1 0,3 0 0,-1 2 0,6 7 0,-3 0 0,2 0 0,3 7 0,2 0 0,0 0 0,0 2 0,7-7 0,0 5 0,-3-4 0,-1-3 0,4-7 0,2 0 0,0 2 0,1 3 0,6 2 0,-4 2 0,2 5 0,0 7 0,-7 0 0,4 5 0,1 4 0,0 0 0,-1 1 0,6-3 0,-3 0 0,2 0 0,-4 0 0,2 0 0,2 0 0,3 0 0,2-7 0,0 0 0,0 2 0,0 3 0,2 9 0,5 0 0,5 0 0,-1 2 0,8-4 0,-5 9 0,5 2 0,2 3 0,0 2 0,0 2 0,2 3 0,5 2 0,-5 2 0,7-2 0,-2 7 0,0 5 0,10 2 0,-3 0 0,2 0 0,-2 0 0,5 0 0,-8 2 0,3 3 0,0 2 0,-9 9 0,4-2 0,-2 7 0,0 7 0,10-5 0,-3 8 0,2-1 0,-2 5 0,2 5 0,-9 2 0,-2 0 0,-3 0 0,-2 7 0,3 0 0,-1-3 0,-2-1 0,12-6 0,-12-1 0,2-6 0,0-1 0,-4 4 0,-3-7 0,-2-3 0,3-1 0,-6-3 0,3 0 0,0 0 0,-2 0 0,0 2 0,-8 3 0,3 2 0,-2-3 0,-3 6 0,-2-1 0,0 3 0,0 4 0,-2 3 0,-3 2 0,-4 0 0,-3 0 0,1 2 0,-6 3 0,3 2 0,-2-3 0,-5 6 0,-5-3 0,-2-3 0,3-1 0,-6 4 0,1 2 0,-3 0 0,-4 1 0,-3 6 0,-2-2 0,0 2 0,0-2 0,0 10 0,0-8 0,0 3 0,0 6 0,7-4 0,0 7 0,-2-7 0,-3-7 0,-2 5 0,0-5 0,0 2 0,0-2 0,0 5 0,0-5 0,-2 7 0,-5 7 0,5-5 0,-5 7 0,4-4 0,3-5 0,0 2 0,0-13 0,0-1 0,0 0 0,0-2 0,0-7 0,0 0 0,0 0 0,0 0 0,0 3 0,0 1 0,0 3 0,-7 0 0,-2-4 0,0 1 0,-1 3 0,-4-2 0,5-10 0,-3-2 0,-4 3 0,-3-6 0,-2 1 0,0-3 0,0-4 0,-2 4 0,-5-2 0,-5-2 0,1-3 0,-8-4 0,5-3 0,-5-2 0,-2 3 0,0-1 0,0 0 0,0-4 0,0-3 0,-7 5 0,0-7 0,0 0 0,-2 3 0,0-8 0,-8 5 0,3-2 0,-2 2 0,-10-5 0,-2 5 0,3-2 0,1 2 0,3-5 0,0 5 0,0-2 0,0 2 0,0-5 0,0 5 0,0-2 0,0 2 0,-7-5 0,-2 7 0,0-2 0,-1 0 0,1 0 0,4-4 0,-2 1 0,3 3 0,-6 7 0,1-7 0,0 0 0,-1 3 0,-4-8 0,5 5 0,0-5 0,-1-2 0,-6 7 0,4 0 0,1-2 0,4-3 0,4-2 0,4 0 0,-1 0 0,0 0 0,4-7 0,1-2 0,-3-3 0,3-4 0,0-3 0,-5-2 0,2 0 0,5 0 0,-2 0 0,9 0 0,0 0 0,-3 0 0,8 0 0,-5 0 0,5 0 0,2 0 0,0 0 0,0 0 0,2 0 0,5 0 0,-5-2 0,5-3 0,-2-2 0,2 3 0,-5-1 0,5 0 0,-2-4 0,2-3 0,-5 8 0,8-6 0,-3 3 0,0 0 0,7-7 0,-5 5 0,3 0 0,4-1 0,-4 1 0,-1 4 0,1-4 0,0-3 0,2 1 0,4-6 0,-1 6 0,-3 1 0,0-4 0,7 7 0,0 0 0,0-2 0,7 4 0,0-9 0,0-4 0,2-8 0,0 0 0,8-9 0,-3-2 0,2-3 0,3-4 0,4 0 0,5-1 0,7 6 0,12 4 0,2 0 0,9-5 0,-4 7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11:49:57.717"/>
    </inkml:context>
    <inkml:brush xml:id="br0">
      <inkml:brushProperty name="width" value="0.04286" units="cm"/>
      <inkml:brushProperty name="height" value="0.04286" units="cm"/>
      <inkml:brushProperty name="color" value="#FF4E00"/>
      <inkml:brushProperty name="inkEffects" value="rainbow"/>
      <inkml:brushProperty name="anchorX" value="-326943.5625"/>
      <inkml:brushProperty name="anchorY" value="-384484.125"/>
      <inkml:brushProperty name="scaleFactor" value="0.5"/>
    </inkml:brush>
  </inkml:definitions>
  <inkml:trace contextRef="#ctx0" brushRef="#br0">52 0 12287,'-32'0'0,"13"0"0,19 0 0,12 0 0,6 7 0,6 0 0,1 0 0,3 3 0,10-1 0,-3 7 0,4-2 0,3 3 0,7 8 0,0 3 0,-2-2 0,-3-3 0,5 5 0,0 3 0,-2-1 0,-3 0 0,1 5 0,1-7 0,3 0 0,-2 3 0,-3-6 0,-2 8 0,0 0 0,0-1 0,0 1 0,-2 4 0,-3-4 0,-2-3 0,-9 5 0,4-4 0,-2-1 0,0 0 0,0-4 0,-7-10 0,0-2 0,0-2 0,0 2 0,-9-5 0,-3-11 0,-9-5 0,-9-5 0,-5-11 0,-5-3 0,-2-2 0,-2-2 0,-3 4 0,-4-2 0,0 0 0,-3 0 0,0 0 0,8 0 0,-3 7 0,-3-4 0,3-1 0,3 5 0,1 2 0,3-4 0,0 9 0,3-5 0,1-2 0,3 0 0,0 7 0,-4 0 0,1-2 0,3-3 0,-2-2 0,7 0 0,2 0 0,-3 7 0,1 3 0,0-1 0,-1 0 0,3 5 0,5-4 0,-5 1 0,5-6 0,-5 2 0,-5 5 0,10-1 0,-8 10 0,10 0 0,3 10 0,4 4 0,4 4 0,1 3 0,14 7 0,-5 3 0,4 1 0,6 6 0,-6-1 0,10 0 0,0-2 0,-2 3 0,7 1 0,-5 3 0,2-2 0,-2-5 0,2 2 0,-9-9 0,-2 0 0,-3 3 0,-2-8 0,0 5 0,0-5 0,-7-9 0,0 0 0,-11-9 0,-3 2 0,-10-2 0,-13-1 0,-3 3 0,-2-2 0,-9-3 0,2-2 0,-5 3 0,-2 4 0,-7-5 0,0 5 0,3-2 0,1 2 0,-4-3 0,0 8 0,3 0 0,1-1 0,3-4 0,0 5 0,0 0 0,0-1 0,-7 3 0,0 5 0,5-3 0,7-2 0,-3-7 0,7 5 0,1 0 0,4-1 0,4-4 0,3 5 0,0-3 0,3 1 0,4-3 0,7-5 0,14 5 0,4-5 0,10-2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11:49:58.576"/>
    </inkml:context>
    <inkml:brush xml:id="br0">
      <inkml:brushProperty name="width" value="0.04286" units="cm"/>
      <inkml:brushProperty name="height" value="0.04286" units="cm"/>
      <inkml:brushProperty name="color" value="#FF4E00"/>
      <inkml:brushProperty name="inkEffects" value="rainbow"/>
      <inkml:brushProperty name="anchorX" value="-345755.84375"/>
      <inkml:brushProperty name="anchorY" value="-405883.46875"/>
      <inkml:brushProperty name="scaleFactor" value="0.5"/>
    </inkml:brush>
  </inkml:definitions>
  <inkml:trace contextRef="#ctx0" brushRef="#br0">483 2226 12287,'0'12'0,"-9"-12"0,0-12 0,-8-9 0,6 0 0,1 0 0,-6 0 0,2-2 0,-5-5 0,-2-7 0,-2-7 0,-3-7 0,-4-7 0,-3-5 0,1-16 0,-3-4 0,4-6 0,16 40 0,0-1 0,3-1 0,1 0 0,-4-2 0,2 1 0,-8-45 0,7 1 0,-3-4 0,10 7 0,5 3 0,7 1 0,6 6 0,10 1 0,3 6 0,4 1 0,2 10 0,7 10 0,-2 1 0,3 6 0,-1 1 0,0 6 0,-2 4 0,3 7 0,-6 0 0,1 4 0,0 8 0,-1 4 0,-6 5 0,2 7 0,-5 0 0,-2 0 0,0 10 0,0 6 0,-2 7 0,-5 5 0,2 7 0,-9-4 0,-2 1 0,-3 6 0,-2 1 0,0 3 0,0-2 0,0-5 0,0 5 0,-2-5 0,-5 2 0,-7-2 0,-3 2 0,1-9 0,2-2 0,-2-3 0,-3-2 0,-2-2 0,0-3 0,0-2 0,3-7 0,1 5 0,3-3 0,7 1 0,-7-3 0,10-5 0,-3 7 0,14-9 0,7 0 0,4-7 0,3 0 0,0 3 0,0 1 0,0 3 0,0 0 0,0 0 0,0 0 0,-7 10 0,-2 4 0,-3 4 0,-2-4 0,-7 0 0,-2 3 0,-5 1 0,2 3 0,-9 0 0,-2 0 0,-3 0 0,-4 0 0,-3 0 0,-4 0 0,-3 0 0,5 0 0,-7 0 0,-2-2 0,-3-5 0,5 5 0,0-8 0,-2 3 0,-3 0 0,1-7 0,4 5 0,7-3 0,4-4 0,3-3 0,0-2 0,3-2 0,4-5 0,-5-14 0,7-12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2:11.47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252 21 12287,'-9'-11'0,"6"1"0,-6 10 0,9 0 0,0 0 0,-7 3 0,0 4 0,2 7 0,3 4 0,2 3 0,-2-2 0,-5-5 0,4 5 0,-6-5 0,2 4 0,0 3 0,-2 0 0,2 0 0,-5 0 0,0 0 0,-4 0 0,7 0 0,-3 0 0,-4 0 0,4 0 0,-2-2 0,0-3 0,2-2 0,1-2 0,4 2 0,4-5 0,-6-9 0,9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2:36.10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127 168 12287,'-12'-2'0,"5"-5"0,-5 5 0,10-8 0,-7 10 0,9 0 0,0 0 0,-7 10 0,0 4 0,2 4 0,3 3 0,2 0 0,0 0 0,0 0 0,0 3 0,0 1 0,0 3 0,0-2 0,0 4 0,0-2 0,0-2 0,0-3 0,0 5 0,0 0 0,0 0 0,0-16 0,0-5 0,-3-14 0,-4-7 0,5-5 0,-5-4 0,5-3 0,2-2 0,0-2 0,-3 4 0,-1-2 0,-3 3 0,0-6 0,7 3 0,0 3 0,0 1 0,0-4 0,0 0 0,0 3 0,2 1 0,3 3 0,4 3 0,3 4 0,-8-5 0,6 7 0,-1 1 0,0-8 0,8 7 0,-3 1 0,-7 1 0,7 10 0,2 0 0,-4 0 0,2 0 0,2 0 0,3 0 0,2 0 0,0 0 0,-3 3 0,-1 1 0,-3 3 0,-7 3 0,7-3 0,-3 4 0,3 10 0,3 0 0,-10 0 0,0-7 0,-10 0 0,-4 3 0,5-6 0,-7 3 0,-1 3 0,-1 1 0,-10 1 0,0-5 0,0 2 0,0-6 0,0 1 0,0-4 0,0 5 0,0-3 0,0-4 0,0 4 0,0-2 0,0-2 0,0-3 0,7-2 0,0 0 0,-3 0 0,8 0 0,0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2:58.998"/>
    </inkml:context>
    <inkml:brush xml:id="br0">
      <inkml:brushProperty name="width" value="0.17143" units="cm"/>
      <inkml:brushProperty name="height" value="0.17143" units="cm"/>
      <inkml:brushProperty name="color" value="#DA0C07"/>
      <inkml:brushProperty name="inkEffects" value="lava"/>
      <inkml:brushProperty name="anchorX" value="-1.69588E7"/>
      <inkml:brushProperty name="anchorY" value="-1.19256E7"/>
      <inkml:brushProperty name="scaleFactor" value="0.5"/>
    </inkml:brush>
  </inkml:definitions>
  <inkml:trace contextRef="#ctx0" brushRef="#br0">22 0 12287,'0'14'0,"0"0"0,0 2 0,-3-4 0,-1 2 0,-3 2 0,2 3 0,3 4 0,2 3 0,0 2 0,0-2 0,0 4 0,0-2 0,0 2 0,0-4 0,0 2 0,0 0 0,0-5 0,0 3 0,0 2 0,0 0 0,0-7 0,0 0 0,0-7 0,0 0 0,0-9 0,0 4 0,0-9 0,0-9 0,0-3 0,0-9 0,0 0 0,0 0 0,7 0 0,0 0 0,7 0 0,-7 0 0,9 0 0,-4 0 0,-1 0 0,1 2 0,-7 3 0,4 2 0,3-2 0,-5-1 0,4 1 0,1 2 0,0-2 0,-5-1 0,7 1 0,2 2 0,0 0 0,1-5 0,-6 3 0,-1 2 0,4 7 0,-5-5 0,3 3 0,4 4 0,-4-4 0,2 2 0,0-7 0,7 7 0,-10 0 0,6 5 0,-10-5 0,0 4 0,-7-6 0,0 9 0,-3 7 0,-1 2 0,-3 3 0,-7-5 0,4 5 0,1-1 0,0 1 0,-8 0 0,3 4 0,-2-2 0,2 2 0,-5 3 0,5 2 0,-2 0 0,2 0 0,-5 0 0,5 0 0,-4 0 0,-3 0 0,7 0 0,0 0 0,0 0 0,2 0 0,-7 0 0,8 0 0,-1 0 0,3-7 0,6-2 0,-4-3 0,5 7 0,-5-6 0,14 4 0,-5-3 0,8-6 0,-1 2 0,5-2 0,-2-3 0,-1 0 0,1 3 0,0 2 0,-5 2 0,7-4 0,2 2 0,3 9 0,2-2 0,-7-2 0,0 2 0,-3 0 0,6 5 0,-3-5 0,-7 2 0,4-7 0,-1 3 0,6-7 0,-4 4 0,9-9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1:44.84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542 147 12287,'-11'0'0,"1"0"0,10 0 0,0 0 0,0-9 0,0 4 0,3-9 0,4-2 0,-5 4 0,5-2 0,-5-2 0,-2 4 0,0-2 0,0 7 0,0-7 0,-2 10 0,-5-3 0,2 4 0,-9 3 0,-2 0 0,-3 3 0,-2 4 0,0 4 0,0 1 0,0 7 0,0-5 0,-2 4 0,-5 3 0,5 3 0,-5 1 0,4 3 0,3-2 0,0 4 0,0-2 0,3-2 0,4-3 0,-3 5 0,8 0 0,0-2 0,-1-3 0,3 1 0,7 1 0,0 3 0,0-2 0,3-10 0,1-2 0,6 3 0,1 1 0,3 3 0,7-2 0,0-5 0,0 5 0,0-8 0,3 3 0,4 0 0,-5-7 0,5 5 0,-5 0 0,-2-1 0,0-4 0,0 7 0,0 0 0,0-2 0,-7 4 0,-2-6 0,0-1 0,-1 0 0,-6 8 0,4-3 0,1 4 0,-8 3 0,5 0 0,-5 0 0,-9-7 0,-2 0 0,-3 0 0,-4-2 0,4 4 0,-2-6 0,-2-1 0,-3 0 0,-2 5 0,-2-7 0,-3 0 0,-2 3 0,-7-8 0,5 5 0,0-5 0,-1-2 0,-4 0 0,7 0 0,3 0 0,1 0 0,3 0 0,0-2 0,0-5 0,7 2 0,0-9 0,10 7 0,-1-4 0,10 1 0,-3 1 0,7 4 0,1-2 0,4 3 0,4 1 0,3 3 0,0 0 0,0 0 0,0 0 0,0 0 0,0 0 0,0 0 0,7 0 0,3 0 0,-1-2 0,0-5 0,5 5 0,-4-5 0,-1 2 0,0-2 0,5 2 0,-7-6 0,0-1 0,3 0 0,-6-2 0,8-4 0,-3 1 0,-4 3 0,4 0 0,-2-7 0,-4 0 0,-8 0 0,3 7 0,-8 0 0,1-2 0,4 4 0,-9-2 0,-2-2 0,-3 7 0,-11-1 0,-5 10 0,2 0 0,1 3 0,1 4 0,-4-3 0,7 10 0,0 3 0,-2 1 0,7-4 0,-8 0 0,3 3 0,0 1 0,0 3 0,7 0 0,0 0 0,0 0 0,0 0 0,0 0 0,3-2 0,1-3 0,6-4 0,1-3 0,-4-2 0,7-7 0,3 0 0,1 0 0,3 0 0,0 0 0,0-7 0,0-2 0,0-3 0,0-4 0,-2-3 0,-3-2 0,-2 3 0,3 4 0,-1-5 0,0 7 0,-4-2 0,-3 0 0,5 0 0,-7-7 0,7 7 0,-7 0 0,0 10 0,-7-6 0,0 20 0,0 4 0,0 4 0,0-4 0,0 0 0,0 3 0,0 1 0,0 3 0,0 0 0,0 0 0,0 0 0,0 0 0,0 0 0,3-2 0,1-3 0,6-4 0,1-3 0,-4-2 0,7-7 0,3 0 0,-6 0 0,3 0 0,3-2 0,1-5 0,1-5 0,-3-6 0,-2 1 0,3 3 0,1 0 0,3-7 0,-2 0 0,-5 0 0,5 0 0,-5 0 0,4 0 0,3 0 0,-7 3 0,0 1 0,3 3 0,1 0 0,3-7 0,-9 10 0,-3 4 0,-9 14 0,0 4 0,0 10 0,0 0 0,0 0 0,0 0 0,0 0 0,0 0 0,0 7 0,0 0 0,0-2 0,0-3 0,0-2 0,0 0 0,0-7 0,0 0 0,0-9 0,0 2 0,3-12 0,1-4 0,3-3 0,10-2 0,-3-7 0,4 0 0,-4 0 0,-2 0 0,-3 0 0,5 7 0,-4 0 0,1-2 0,-4 4 0,7-2 0,-9 10 0,7-6 0,-8 13 0,3 4 0,0-3 0,-7 10 0,0 3 0,3 1 0,1 3 0,3 0 0,-2 0 0,-3 0 0,-2 0 0,0 0 0,7 0 0,0 0 0,3-2 0,-3-5 0,-3-5 0,10-9 0,-7-7 0,5-2 0,0-3 0,-1-4 0,-4-3 0,5-2 0,0 0 0,-1 0 0,1 0 0,4 0 0,-2 0 0,2 0 0,3 0 0,2 0 0,0 3 0,0 4 0,0 4 0,-9 1 0,-3 7 0,0-8 0,-4 13 0,9 4 0,-9-5 0,6 17 0,-6-5 0,2 4 0,0 3 0,-7 0 0,0 0 0,0 0 0,0 0 0,0 0 0,0 0 0,2-2 0,3-3 0,2-2 0,0-9 0,-7 4 0,2-9 0,5 0 0,3-9 0,6-3 0,-4-2 0,-3 0 0,5 0 0,-7-7 0,0 3 0,2 4 0,-4-5 0,9 5 0,2-5 0,1-2 0,-1 3 0,-2 4 0,0-3 0,7 10 0,-7 0 0,0 7 0,-7 0 0,7 0 0,-9 10 0,11 1 0,-7 10 0,3 0 0,-7 0 0,2 3 0,-5 1 0,-2 3 0,7 0 0,0-7 0,-2 0 0,-3 0 0,-2 7 0,0 0 0,0-2 0,0-12 0,2-5 0,5-9 0,-4-9 0,6-5 0,-2-5 0,0-2 0,0 0 0,-5 0 0,5 0 0,-4 0 0,15 0 0,-4 0 0,3 0 0,-1 3 0,-2 4 0,-7 4 0,7 10 0,-7 0 0,7 3 0,2 4 0,1-3 0,-1 10 0,-2 0 0,2-2 0,3 7 0,0-5 0,-3 2 0,-2-2 0,-2 5 0,4-8 0,-2 1 0,2-5 0,-4 2 0,2-2 0,2-2 0,-4-3 0,2-2 0,0 0 0,7-2 0,-2-5 0,-5-7 0,4-5 0,-4-2 0,12 0 0,2 0 0,0 0 0,-7 0 0,0 0 0,0 0 0,-9 0 0,6 0 0,-6 0 0,9 10 0,-9-8 0,-3 7 0,0 1 0,-6-8 0,6 17 0,-9-17 0,0 17 0,-2-15 0,-5 10 0,-7 5 0,-5 7 0,-2 6 0,2 10 0,3-2 0,2-5 0,2 5 0,-4-3 0,4 7 0,3 5 0,-7 0 0,13-7 0,-13 0 0,7 0 0,-1 0 0,1 0 0,4 0 0,3 0 0,2 0 0,9-9 0,5-5 0,5-14 0,2 2 0,0-9 0,0-2 0,0 7 0,0-10 0,0 7 0,0 1 0,0 1 0,0 1 0,0 7 0,-7-8 0,0 10 0,2 0 0,3 0 0,2 3 0,0 4 0,0 9 0,0 7 0,0 5 0,-7 10 0,-2-3 0,-1 4 0,1 3 0,-7 0 0,2 0 0,-5 0 0,-2 0 0,0 0 0,-2 0 0,-3-2 0,-2-5 0,-9 5 0,4-15 0,-7 8 0,3-3 0,2-4 0,-2-5 0,-3-5 0,-2-2 0,-2-7 0,-3 5 0,-2-3 0,0-2 0,7-7 0,0 0 0,0 0 0,9-9 0,-6-3 0,6-9 0,0-9 0,5-5 0,5-5 0,2-6 0,0-6 0,0-4 0,2-7 0,5 14 0,7 3 0,5 1 0,2 3 0,2 0 0,3 3 0,2 4 0,2 2 0,-4 7 0,2-2 0,-2 3 0,4 1 0,-2 6 0,0 1 0,2 3 0,-6 0 0,6-4 0,0 4 0,-6-5 0,6 7 0,-9 1 0,7-8 0,0 5 0,0-5 0,-7-2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1:45.11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105 63 12287,'-21'-7'0,"0"0"0,0 3 0,7 1 0,2 1 0,3-5 0,2 5 0,7-8 0,9 1 0,3-3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1:46.52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313 63 12287,'-21'0'0,"0"0"0,0 0 0,0 0 0,0 3 0,0 4 0,0 4 0,2 10 0,5 0 0,-2 0 0,7 0 0,-3 0 0,7 0 0,-4 0 0,2 3 0,0 4 0,0-5 0,7 5 0,0-5 0,0-2 0,0 0 0,0 0 0,0 0 0,2-9 0,3-3 0,4-2 0,3 0 0,-5 0 0,7-7 0,2 0 0,3-7 0,0-2 0,-3-3 0,-2-4 0,-7 4 0,5-2 0,-3-2 0,-4-3 0,-3-2 0,-2 0 0,0 0 0,0 0 0,0 0 0,-2 0 0,-5 0 0,-7 0 0,2 7 0,-2 0 0,-2 0 0,-3 3 0,-2-8 0,0 7 0,0 1 0,0 4 0,2 2 0,3 0 0,2-2 0,9 0 0,-2 7 0,14-2 0,7-5 0,7 5 0,7-8 0,7 3 0,5 0 0,2-7 0,2 5 0,3 0 0,2-1 0,7 3 0,-7 7 0,-5 0 0,-6 0 0,-1 0 0,-9 0 0,-2 0 0,-3 0 0,-4 10 0,-3 1 0,-4 3 0,-3 0 0,0 0 0,-4 7 0,2 0 0,-2 0 0,-5 3 0,-7 1 0,-5 3 0,0-2 0,-6-3 0,4-2 0,-5 0 0,-2 0 0,0-2 0,2-3 0,3-4 0,2-3 0,9 1 0,-2-3 0,5-5 0,4 7 0,5-11 0,7-3 0,5-2 0,4-9 0,3 2 0,2-5 0,-2-2 0,6 0 0,1 0 0,2 3 0,0 4 0,-9-5 0,2 7 0,-3-2 0,3 0 0,-11 7 0,4-4 0,-3 1 0,1 6 0,-5 1 0,0 3 0,-2 10 0,4 4 0,-4 4 0,-3 3 0,-2 0 0,-7 0 0,2 0 0,5 0 0,-4 7 0,4 0 0,-5-2 0,-2-3 0,0-2 0,2 0 0,5 0 0,-4 0 0,4 0 0,4-2 0,3-5 0,5-5 0,2-27 0,0-6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1:48.27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127 10 12287,'-12'0'0,"3"3"0,9 4 0,0-3 0,-2 10 0,-3 3 0,-2 1 0,0 10 0,7 3 0,0 1 0,0 6 0,0 1 0,-2 6 0,-3 1 0,-2 3 0,0 3 0,5-6 0,-3 3 0,-2-2 0,-2-3 0,4-2 0,-2-2 0,2-5 0,3-5 0,2-9 0,-2 0 0,-5 0 0,4 0 0,-6-9 0,9-5 0,0-14 0,0-7 0,0-5 0,0-2 0,0 0 0,2-2 0,5-5 0,-2 5 0,9-5 0,0 4 0,-2 3 0,4 0 0,-7 0 0,3 0 0,4 0 0,-4 3 0,2 1 0,2 3 0,3 7 0,2-4 0,0 1 0,0 3 0,0 7 0,-2 3 0,-5 4 0,4-3 0,-4 10 0,3 3 0,-3 1 0,-3 3 0,-6 0 0,2 0 0,-2 0 0,-3 0 0,-2 0 0,0 0 0,0 0 0,-9 0 0,-5-2 0,-5-3 0,-2-2 0,0 0 0,0 5 0,0-3 0,0-2 0,0-7 0,0 5 0,0-3 0,0-4 0,0 0 0,0-1 0,0 3 0,0 0 0,0-7 0,9-9 0,5-5 0,5 2 0,4 1 0,3-1 0,2 0 0,9 5 0,-2-4 0,5-1 0,2 0 0,0 8 0,0-6 0,2 3 0,5 0 0,-4-7 0,6 5 0,-2 0 0,0-1 0,9 1 0,-2 4 0,3-2 0,-3 3 0,2-6 0,-9 3 0,-2 3 0,-3 1 0,-2 1 0,0-3 0,0-2 0,0 0 0,0 7 0,-9-9 0,-3 7 0,-9-8 0,-7 13 0,-2 1 0,-3 3 0,7 10 0,-2-3 0,5 4 0,2 3 0,0 0 0,0 0 0,0 0 0,0 0 0,0 0 0,0 0 0,0-7 0,2-2 0,5-3 0,5-2 0,9-7 0,0 0 0,-7-9 0,0-5 0,2-5 0,3-2 0,2 0 0,-2 0 0,-3-2 0,-2-5 0,-7 5 0,5-5 0,-3 2 0,-4-2 0,-3 5 0,-2-5 0,0 4 0,0 3 0,-7 0 0,-2 3 0,-3 4 0,5-3 0,-7 10 0,7 0 0,-5 10 0,3 4 0,2 4 0,7 10 0,0 0 0,2 5 0,5-3 0,5-4 0,0 0 0,6-1 0,-1 1 0,6-3 0,5-2 0,0-9 0,-5 2 0,3-5 0,2-2 0,9 0 0,-2 0 0,5-2 0,2-5 0,0-5 0,0-9 0,0 0 0,0 0 0,-3 0 0,-1-2 0,-3-3 0,2-2 0,-7-7 0,-2 5 0,-4 0 0,-3-1 0,0-6 0,-3 2 0,-1-2 0,-3 2 0,-10-3 0,3 10 0,-4 3 0,-3 1 0,0 3 0,-3 3 0,-4 4 0,3-3 0,-10 10 0,-3 3 0,6 4 0,-1 7 0,0 4 0,1 1 0,-1 14 0,-4-3 0,4 7 0,3 8 0,-5 1 0,7 3 0,0 3 0,-3 4 0,8-5 0,-5 7 0,5-2 0,2 0 0,0-7 0,0-9 0,2-3 0,5-4 0,-2-3 0,6-2 0,1-2 0,0-5 0,2-5 0,7-9 0,0 0 0,0-2 0,0-7 0,2-10 0,5-7 0,-5-11 0,8 2 0,-3-7 0,0-7 0,0 2 0,-7-9 0,0 0 0,0 3 0,0-6 0,0 10 0,-3 5 0,-4 7 0,3-1 0,-8 10 0,3 3 0,-8 8 0,3 3 0,-4 12 0,-3 2 0,0 12 0,0 6 0,-3 6 0,-1 4 0,-3 7 0,0 7 0,4 4 0,-1 6 0,-3 1 0,0 1 0,7 4 0,0-4 0,0-3 0,-3-2 0,-1-9 0,-3-3 0,2-2 0,3-9 0,2 2 0,0-5 0,0-2 0,2-7 0,5 0 0,-2-9 0,9 2 0,0-7 0,4-7 0,-4-7 0,5-5 0,-7-2 0,2 0 0,0 0 0,-7 7 0,7 0 0,0-2 0,-3-3 0,1 1 0,-7 1 0,2 3 0,7 7 0,-7-7 0,2 10 0,-2-3 0,-2 11 0,6 6 0,1 1 0,0 6 0,-1-6 0,6 3 0,-3 3 0,2 1 0,3 3 0,2-2 0,0-5 0,0 2 0,-3-6 0,-1-1 0,-3 0 0,0-2 0,7-7 0,-3-2 0,-4-5 0,5-5 0,-7-9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40.2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84 567 12287,'-14'7'0,"0"0"0,0 0 0,-7-7 0,10-2 0,4-5 0,4-7 0,10-5 0,3-2 0,-1 0 0,0 0 0,-2-7 0,-4 0 0,1 0 0,3-2 0,0 4 0,-7-9 0,0 0 0,0 3 0,7-6 0,0 8 0,-2 0 0,-3-1 0,-2 3 0,0 7 0,0 0 0,0 7 0,0 0 0,3 10 0,4-3 0,-5 4 0,7 13 0,-9 4 0,0 4 0,0 3 0,0 3 0,0 1 0,3 6 0,4 1 0,-5 3 0,7 7 0,-2-2 0,0-5 0,7 5 0,-4-5 0,-1 2 0,0-2 0,5 2 0,-7-9 0,0-2 0,3-3 0,-8-2 0,17 0 0,-8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9.4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357 21 12287,'-12'0'0,"3"-9"0,9 7 0,-9-8 0,-3 13 0,0 4 0,-6 2 0,6 7 0,-2-4 0,0-3 0,0 8 0,-7-3 0,0 4 0,0 3 0,0-7 0,0 0 0,0 3 0,0 1 0,0 3 0,2 0 0,3-2 0,2-5 0,9 12 0,-2-5 0,5 2 0,2 0 0,2-2 0,3 0 0,4 0 0,3 0 0,9 0 0,7-2 0,-2-3 0,-3-2 0,7-9 0,3 2 0,2-5 0,0-2 0,0-7 0,7-2 0,-2-3 0,-5-4 0,2-3 0,-7 1 0,1 1 0,-1 3 0,-2 0 0,-7-7 0,0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1:48.5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43 21 12287,'-19'3'0,"5"4"0,5-3 0,9 10 0,2 0 0,5 5 0,7-5 0,7-5 0,5-9 0,4 0 0,3 0 0,2 0 0,7 0 0,-3-2 0,-4-5 0,5-5 0,-5-9 0,5-9 0,2-3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1:50.48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484 168 12287,'-12'-9'0,"3"4"0,9-9 0,-10 10 0,-1-13 0,-10 10 0,0 3 0,7 4 0,0 4 0,-3 6 0,-1 1 0,4 1 0,0 4 0,-3-2 0,-1 3 0,4-1 0,0 3 0,-3 2 0,8-5 0,-10 14 0,17-9 0,-7 0 0,9 0 0,0 10 0,0-8 0,0 7 0,0 1 0,9-6 0,5 8 0,5 0 0,2-1 0,0-6 0,0 4 0,0-2 0,0 0 0,0-2 0,0-3 0,0-2 0,-10-9 0,-1 7 0,-10-17 0,0 17 0,0-8 0,-3 3 0,-4 0 0,-4-9 0,-17 4 0,0-9 0,0 0 0,-3 0 0,1 0 0,-5 0 0,7 0 0,-5 0 0,10 0 0,-7 0 0,9-9 0,0 7 0,0-8 0,9 10 0,-7-9 0,17 7 0,-7-8 0,9 10 0,0 0 0,2-7 0,5 0 0,7 3 0,5 1 0,2 3 0,2 0 0,5 0 0,-5 0 0,17 0 0,-7 0 0,9 0 0,0 0 0,-10 0 0,8 0 0,-7 0 0,2 0 0,0 0 0,0 0 0,7 0 0,-10 0 0,8 0 0,-17-9 0,8 7 0,-10-17 0,0 5 0,0 5 0,0-10 0,-10 17 0,-1-17 0,-10 7 0,0-9 0,0 10 0,0-1 0,0 5 0,0 2 0,0-9 0,0 10 0,-7 4 0,0 14 0,2 4 0,3 3 0,2 0 0,0 0 0,7 0 0,2 0 0,3 0 0,4 0 0,-4-2 0,2-3 0,4-2 0,8 3 0,-3-8 0,8 0 0,-1-2 0,5 0 0,5 0 0,2-9 0,0-3 0,0-2 0,9-9 0,-7 4-308,8-9 308,-1-9 0,-7 7 0,17-8 0,-17 10 0,8-7 0,-10 0 0,-10 0 0,-1 7 0,-10-9 0,0 7 0,-10-8 0,-1 20 0,-10-8 0,0 5 0,0-5 308,0-2-308,0 10 0,-10-8 0,-1 17 0,-10-17 0,0 17 0,0-8 0,0 10 0,0 0 0,0 10 0,-10-8 0,8 17 0,-7-8 0,9 10 0,0 0 0,0 0 0,9 0 0,-7 10 0,17-8 0,-17 7 0,17-2 0,-5 0 0,5 0 0,2 0 0,0 0 0,0-2 0,2-3 0,5-4 0,5-3 0,-1-2 0,8-9 0,-5 2 0,5-5 0,2-2 0,0 0 0,0 0 0,0-9 0,0-3 0,0-9 0,0-9 0,0 7 0,0-17 0,0 17 0,-10-17 0,8 7 0,-7-16 0,6-2 0,-4-3 0,5 8-415,-7-24 415,-1 23 0,8-23 0,-17 26 0,17-8 0,-17 10 0,8 10 0,-10 4 0,0 4 0,0 13 0,0-1 0,0 5 0,0 5 0,0-8 0,-7 13 0,0 4 0,0 4 0,-3 1 0,8 14 0,-7-3 0,2 5 103,0 2 1,0 8 0,7-3 0,0 7-104,0 7 0,0-5 0,0 7 0,0-2 0,0 0 0,0 7 0,0-7 0,0-4 0,0-8 0,7 0 0,2-6 0,3 1 0,-5-6 0,7 2 0,-10-5 0,15-11 0,-14 4 0,9-9 0,0 0 0,-3-7 0,8 0 0,-7 0 0,2-2 0,0-5 0,0-5 0,7-9 0,0 0 0,0 0 0,0 0 0,0 0 0,0-9 0,0 7 0,0-10 0,0 5 0,0 5 0,-10-8 0,6 10 0,-10 0 0,0 0 0,2 10 0,-7-8 0,8 7 0,-10 1 0,0 4 0,0 14 0,2 7 0,3 11 0,2 3 0,-3-2 0,-1 0 0,-1-1 0,3 3 0,2-2 0,0-3 0,-5-2 0,3 0 0,2 0 0,7 0 0,-7 0 0,9-9 0,-14 7 0,8-17 0,-10 7 0,9-9 0,-7 0 0,8 0 0,-1 0 0,-7 0 0,17-9 0,-5-5 0,5-5 0,2-2 0,0-9 0,0 7 0,0-8 0,0 1 0,0-3 0,0 1 0,9 1 0,-7 10 0,5 0 0,-4 0 0,-3 0 0,7 7 0,0 3 0,-3 1 0,-1 6 0,-10-1 0,0 0 0,2-2 0,3 0 0,2 7 0,-10 10 0,8 1 0,-7 1 0,-1 16 0,8-14 0,-17 16 0,8 1 0,-10-8 0,0 5 0,0-2 0,0 2 0,-10-5 0,-4 5 0,-4-7 0,-3-7 0,-7 5 0,-3-8 0,-1 3 0,-6 0 0,-1-9 0,-3 2 0,0-5 0,-10-11 0,-1-3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1:50.65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85 21 12287,'-21'-7'0,"0"0"0,7 0 0,0 7 0,9 0 0,-4 0 0,27 10 0,6 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1:53.8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420 40 12287,'-2'-11'0,"-5"4"0,5-5 0,-8 10 0,10-5 0,0 14 0,0 7 0,0 7 0,0 7 0,0 7 0,0 4 0,0 13 0,0 4 0,0 7 0,0 7 0,0-3 0,0 8 0,0-3 0,0-4 0,0 0 0,0-1 0,-2 3 0,-5-2 0,5-3 0,-8-4 0,3-3 0,0-2 0,-7-11 0,7-1 0,0-9 0,-2-5 0,4 5 0,-9-7 0,-2-2 0,-3-10 0,-2-4 0,0-3 0,0-2 0,0-9 0,0-3 0,0-2 0,0-16 0,0 2 0,0-5 0,0-4 0,7 4 0,3-9 0,1-2 0,6-3 0,-6 1 0,3 1 0,3 6 0,1 1 0,10-4 0,5 5 0,2 0 0,2-1 0,15 1 0,-8 4 0,7-2 0,8 3 0,-6 1 0,3 3 0,3 0 0,1 0 0,3 0 0,-2 0 0,-3 0 0,-2 0 0,0-2 0,7-3 0,-2-2 0,-5 3 0,2 1 0,-9 3 0,0 0 0,3 0 0,-15 0 0,5 0 0,-2 0 0,-3 0 0,-2 0 0,-5 0 0,-9 0 0,0 7 0,-2 3 0,-5 1 0,2 3 0,-6 5 0,-1-3 0,0-2 0,-2 0 0,-7 10 0,0 4 0,3-3 0,1 10 0,3 0 0,-2-2 0,4 7 0,1-5 0,1 4 0,1 1 0,4-3 0,-2-2 0,3 3 0,1 1 0,6 1 0,4-5 0,-3 5 0,10-8 0,3 1 0,1-3 0,3-6 0,0 4 0,0-5 0,0 5 0,0-2 0,0 2 0,-9-5 0,7 7 0,-8-9 0,10 10 0,0-8 0,-9 7 0,7 1 0,-8-8 0,1 17 0,7-8 0,-17 1 0,10 7 0,-8-5 0,3 4 0,-2 3 0,0-2 0,-1-3 0,3-2 0,-2 3 0,-3-6 0,-2 3 0,0-7 0,0 7 0,10-9 0,1 4 0,1-9 0,7-9 0,-8 0 0,8-8 0,-3 1 0,-2-5 0,3-5 0,1-2 0,3 7 0,-7-7 0,0 0 0,0-9 0,-2 14 0,7-8 0,-15 10 0,10 0 0,-9 10 0,4-8 0,-9 5 0,0 5 0,-7 9 0,-2 14 0,0 4 0,-1 3 0,1 0 0,4 0 0,-2 3 0,3 4 0,1-5 0,3 5 0,0-5 0,0-2 0,0 0 0,0 0 0,0 0 0,0 0 0,0-7 0,3-2 0,4-3 0,-3 5 0,10-7 0,-9 0 0,4-7 0,1 0 0,-8 0 0,7-9 0,-2-3 0,0-9 0,-2 0 0,-3 0 0,8 0 0,-8 0 0,7-2 0,-9-3 0,0-2 0,0 3 0,0-1 0,0-2 0,0 5 0,0-8 0,0 10 0,0 0 0,0 0 0,0 0 0,0 0 0,10 7 0,4 0 0,-5 10 0,10-15 0,-15 17 0,10-5 0,3 4 0,1 3 0,3 0 0,0 0 0,-2 3 0,-5 4 0,5 4 0,-5 10 0,2 0 0,-2 0 0,5 0 0,-8 0 0,1 10 0,4-8 0,-9 7 0,-2-2 0,-3 0 0,-2-2 0,7-3 0,0-2 0,-2 0 0,-3 0 0,-2-7 0,0 0 0,0-7 0,0 7 0,-2-9 0,-5 2 0,5-14 0,-3-7 0,10-5 0,-3-2 0,7 0 0,1-2 0,4-5 0,-3 5 0,3-5 0,3 4 0,1 3 0,1 0 0,-3 3 0,-2 1 0,3 3 0,-6 10 0,3-3 0,3 4 0,-6 3 0,3 0 0,-2 10 0,4 4 0,-2 4 0,-9 3 0,4 3 0,-2 1 0,0 3 0,3 0 0,-6-7 0,3 0 0,-2 0 0,-3 0 0,-2 0 0,0 0 0,0-7 0,0 0 0,3-9 0,4 2 0,-5-7 0,5-7 0,-2 2 0,-1-9 0,6-2 0,1-3 0,1-9 0,4-2 0,-2 0 0,3-1 0,-6 3 0,3 7 0,3 0 0,1 0 0,3 0 0,0 3 0,0 4 0,-7 4 0,0 10 0,3 0 0,-6 3 0,1 4 0,-3 7 0,1 4 0,-6 6 0,6 1 0,1 3 0,-6 7 0,4-4 0,-2-1 0,0 0 0,3 1 0,-6-6 0,3 3 0,0 0 0,-7-7 0,0 0 0,0-9 0,10 7 0,1-8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1:54.63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63 42 12287,'0'-14'0,"0"0"0,0 10 0,0-6 0,0 10 0,0 0 0,0 10 0,-7 1 0,0 10 0,3 0 0,1 0 0,3 0 0,0 10 0,0 1 0,-9 10 0,7 0 0,-8 0 0,10 0 0,0 0 0,-9 0 0,7 0 0,-8 0 0,10 0 0,0-7 0,0-2 0,0-3 0,0-2 0,0-7 0,0 0 0,0-9 0,0 7 0,0-5 0,0-5 0,0 0 0,0-27 0,10 4 0,1-26 0,10 7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1:55.76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126 84 12287,'-7'-14'0,"0"0"0,3-2 0,-1 4 0,-2-2 0,5 10 0,-8-6 0,8 10 0,-5 0 0,5 3 0,-5 4 0,4 7 0,3 4 0,-7 6 0,0 4 0,3 4 0,1 1 0,-6 16 0,7-14 0,-8 26 0,10-15 0,0 10 0,-9-9 0,7 4 0,-5-9 0,4-2 0,3-3 0,3-4 0,4-3 0,-3-9 0,10-7 0,3 3 0,1-6 0,3 1 0,0-3 0,0-2 0,0-9 0,0-3 0,0-2 0,0-9 0,0 2 0,0-5 0,0-2 0,0 7 0,0 0 0,-2-2 0,-5-3 0,2-2 0,-6 0 0,1 0 0,-6 0 0,2 0 0,-5 10 0,-11 4 0,-3 14 0,1 7 0,-6 7 0,8 4 0,-3 3 0,8 0 0,-3-7 0,4 0 0,3 0 0,0 0 0,0 0 0,0 0 0,0 0 0,0 0 0,7-7 0,0 0 0,10-11 0,-3-3 0,-5-10 0,0-11 0,1 0 0,-8 0 0,5 0 0,-5 0 0,-2 0 0,0 0 0,-2 0 0,-3 0 0,-2 0 0,-7 0 0,7 0 0,0 3 0,-2 4 0,7-5 0,-8 5 0,1-5 0,7 8 0,-8 1 0,10 10 0,0 3 0,0 4 0,10-5 0,4 7 0,4 1 0,3-8 0,0 5 0,0-5 0,0-2 0,0 0 0,3 0 0,1 0 0,3 0 0,0 0 0,-7 3 0,0 4 0,-7-5 0,0 5 0,2-5 0,-4-2 0,0-2 0,-3-5 0,7-5 0,-4-9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1:55.96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42 12287,'21'0'0,"0"0"0,0 0 0,3 0 0,4 0 0,7 0 0,4 0 0,6 0 0,4-2 0,7-5 0,4-5 0,3-9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1:56.70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567 21 12287,'0'14'0,"0"0"0,0 3 0,0 1 0,0-4 0,0 0 0,-9 0 0,-5 7 0,-3 0 0,1 0 0,2 0 0,-2 0 0,-5 0 0,-5 0 0,-2 0 0,2 0 0,-4 0 0,0 0 0,-1 0 0,1 0 0,-5-7 0,5 0 0,-1 0 0,1-2 0,2 4 0,7-9 0,0-2 0,0-3 0,7-2 0,0 0 0,9-2 0,-2-5 0,5-7 0,11-5 0,5-2 0,7 0 0,7 0 0,5 0 0,9 0 0,-2 0 0,-5 0 0,4 0 0,-4 3 0,3 1 0,-3 3 0,2 10 0,-9-3 0,-2 4 0,-3 3 0,-2 0 0,0 3 0,0 4 0,0 7 0,-7 4 0,-2 3 0,-1 0 0,1 0 0,-5 7 0,5 0 0,-1 0 0,1 3 0,-5-8 0,5 5 0,-1-7 0,1-7 0,-5 2 0,5-6 0,-1-1 0,1 0 0,-5-2 0,7-7 0,-2-2 0,4-5 0,-4-7 0,-3-5 0,5-2 0,-7-2 0,0-3 0,2-2 0,-6-2 0,4 2 0,-5-5 0,-2 1 0,-2-6 0,-3 8 0,-4 0 0,-3-1 0,-2 3 0,-7 7 0,0 0 0,0 0 0,0 3 0,-2 1 0,-3 6 0,-2 1 0,-7-4 0,7 7 0,0 3 0,-2 1 0,6 3 0,-6 0 0,0 0 0,6 0 0,-4 0 0,5 0 0,11 3 0,5 4 0,-4 4 0,-1 10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2:15.07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168 63 12287,'-11'-9'0,"1"7"0,10 2 0,0 14 0,0 4 0,0 10 0,0 3 0,0 1 0,0 6 0,0 4 0,0 7 0,-2 4 0,-5 1 0,5 4 0,-5-9 0,2 0 0,-2 3 0,5-10 0,-8 2 0,3-9 0,0-5 0,-2-2 0,4-7 0,-2 0 0,0 0 0,5-9 0,-5-5 0,5-14 0,-5-7 0,4-5 0,3-2 0,-7-7 0,0-2 0,3-3 0,1-4 0,3-5 0,0-5 0,3-4 0,4-3 0,-5 5 0,7-4 0,-2 1 0,0 6 0,10 1 0,-6 3 0,3 3 0,0 4 0,0 4 0,5 10 0,-3 3 0,-2 4 0,0-3 0,7 8 0,0 0 0,0-1 0,0 3 0,0 7 0,0 0 0,0 3 0,-2 4 0,-3 7 0,-2 4 0,-7 3 0,5 0 0,-3 0 0,-4 0 0,-3 7 0,-2 3 0,0-1 0,0 0 0,-7 5 0,-2-4 0,-3-1 0,-4 0 0,-3-2 0,-2-7 0,0 0 0,0 0 0,-7 0 0,0 0 0,3-2 0,1-5 0,3 2 0,0-9 0,0-2 0,0-3 0,0 5 0,0 0 0,0-2 0,7-3 0,0-2 0,10 0 0,-6 0 0,13 3 0,4 1 0,7 3 0,4 10 0,3-6 0,0 3 0,0 0 0,0 0 0,0 7 0,0 0 0,0 0 0,0 0 0,0 0 0,0 0 0,0 0 0,0-7 0,0 0 0,0 3 0,0 1 0,-7 1 0,-2-3 0,0-4 0,-1-3 0,-6 0 0,4-4 0,1 2 0,-6 0 0,8-9 0,-3-5 0,8-5 0,-6-9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2:15.28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21 12287,'0'-21'0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9.6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10 126 12287,'-9'0'0,"9"0"0,9 0 0,14 0 0,5-2 0,7-5 0,7 2 0,5-6 0,4-1 0,3 0 0,2 5 0,7-7 0,2 0 0,5 3 0,5-8 0,9 7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2:15.58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21 0 12287,'-11'0'0,"1"10"0,10 4 0,0 4 0,0 3 0,0 3 0,0 1 0,0 3 0,3 10 0,1-6 0,3 3 0,-2 0 0,-3 0 0,-2 7 0,3 0 0,4 0 0,-5 0 0,5 0 0,-5-2 0,-2-5 0,-2-2 0,-3-8 0,-2 3 0,3-2 0,-1-5 0,0-5 0,-2-2 0,0-9 0,17-5 0,1-12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2:15.88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42 19 12287,'0'-11'0,"0"4"0,0 14 0,0-3 0,0 10 0,0 3 0,0 8 0,0 3 0,0 0 0,0 3 0,0-6 0,0 10 0,0 3 0,0 1 0,0 3 0,0 0 0,0 0 0,0 0 0,0-2 0,0-3 0,0-4 0,0-3 0,0 5 0,-2-7 0,-3-2 0,-2-3 0,0-2 0,7 0 0,-2-2 0,-5-5 0,5-5 0,-8-9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2:16.10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21 21 12287,'-11'-9'0,"1"7"0,10-8 0,3 10 0,4 0 0,4 0 0,10 0 0,0 0 0,0 0 0,3 7 0,1 0 0,3-2 0,-2-3 0,0-2 0,-1 0 0,3 0 0,-2 0 0,7 0 0,-1-9 0,10-3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2:16.3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21 0 12287,'-12'0'0,"3"0"0,9 0 0,0 0 0,0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2:16.94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210 126 12287,'0'-21'0,"0"7"0,0 0 0,0 0 0,0-7 0,-9 10 0,4-6 0,-9 10 0,7 0 0,-7 10 0,-2 4 0,4 2 0,-2 7 0,0-2 0,2 3 0,-4 1 0,7 3 0,-1 0 0,1 0 0,0 0 0,4 0 0,-2 0 0,2 0 0,3 0 0,2 0 0,0 0 0,0 0 0,2-2 0,3-3 0,4-2 0,3 3 0,2 1 0,7 1 0,0-5 0,0 2 0,0-6 0,0-1 0,0 0 0,-7 1 0,0-6 0,2 3 0,3-2 0,2 4 0,0 1 0,0 1 0,-7-6 0,-2 4 0,-3 1 0,0-8 0,-2 5 0,-4-2 0,4 1 0,-7-3 0,-5 6 0,-2 0 0,-9-6 0,2 6 0,-5 0 0,-2 1 0,0 4 0,0-7 0,0-5 0,7 5 0,0 0 0,-2-2 0,-3-3 0,-2-2 0,0 0 0,0 0 0,0 0 0,7 0 0,0 0 0,0-2 0,2-5 0,-4 2 0,9-9 0,2-2 0,3 4 0,2-2 0,0-9 0,0-10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2:17.33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42 84 12287,'-12'0'0,"1"0"0,4 0 0,4-2 0,-4-5 0,5 5 0,2-10 0,0 5 0,0 2 0,2-6 0,3-1 0,2 0 0,19 8 0,-3-6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2:17.72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42 0 12287,'-21'0'0,"9"0"0,3 0 0,9 0 0,2 0 0,5 0 0,7 0 0,5 0 0,2 0 0,0 0 0,0 0 0,2 0 0,3 0 0,2 0 0,-2 0 0,4 0 0,-2 0 0,-2 0 0,-3 0 0,-2 0 0,0 0 0,0 0 0,0 0 0,-2 3 0,-5 4 0,4-5 0,-15 7 0,6-9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2:17.9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21 0 12287,'-12'10'0,"5"4"0,5-3 0,2 3 0,7-7 0,2 5 0,3-3 0,4-4 0,5 0 0,5-1 0,2 3 0,-2-2 0,-1-3 0,1-2 0,2 0 0,-2 0 0,-3 0 0,-2-2 0,0-5 0,9-5 0,3-9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2:24.14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106 21 12287,'-12'-11'0,"3"1"0,9 10 0,0 0 0,-3 7 0,-1 3 0,-3 1 0,0 6 0,4 8 0,-1 6 0,-3 1 0,0 1 0,7 4 0,-3-2 0,-4 3 0,5 8 0,-5 3 0,5-2 0,2-3 0,0-2 0,0 0 0,-3 0 0,-4 0 0,5-2 0,-5-3 0,5-2 0,2 2 0,0-6 0,0-1 0,0-2 0,0 0 0,0 0 0,0-7 0,0 0 0,0-9 0,0-12 0,0-14 0,0-5 0,0-2 0,0-9 0,0-3 0,0-9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2:26.98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64 122 12287,'-12'-9'0,"0"7"0,5-5 0,5-5 0,-10 7 0,5-9 0,5 10 0,-7-6 0,18 10 0,5 0 0,5 0 0,2 7 0,0 0 0,0-2 0,0-3 0,0 5 0,-3 3 0,-1-1 0,-3 0 0,0 8 0,4-3 0,-4 4 0,-4 3 0,-10 0 0,0 0 0,0 0 0,0 0 0,0 0 0,-3 0 0,-4 0 0,-4 0 0,-10 0 0,0 0 0,0 0 0,2 0 0,3-2 0,2-3 0,-3-2 0,1-7 0,0 5 0,4 0 0,3-1 0,-8-6 0,6 4 0,1-9 0,10 0 0,10-7 0,11-2 0,0-3 0,0-2 0,0-7 0,0 0 0,0 0 0,7 0 0,0 0 0,-3-2 0,-1-5 0,-1 5 0,3-8 0,2 3 0,-3 0 0,-1 0 0,-6 7 0,-1 0 0,-3 0 0,-3 0 0,3 0 0,-7 0 0,-4 0 0,-3 0 0,0 10 0,0-8 0,-3 17 0,-1-3 0,-3 10 0,-3-1 0,6 10 0,-3 3 0,-7 1 0,7 6 0,0 1 0,-3 3 0,6 3 0,-8-6 0,3 6 0,4 1 0,3-4 0,-1 5 0,-1-3 0,-3-4 0,0 4 0,9-2 0,5-2 0,-2-5 0,9-5 0,2-2 0,-4-9 0,2 2 0,2-5 0,3-2 0,-5-2 0,0-5 0,2-7 0,3-5 0,2 1 0,0 1 0,0 3 0,9-9 0,3-10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0.0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63 754 12287,'-9'12'0,"-3"7"0,-7-19 0,5 0 0,5-10 0,9-11 0,0 0 0,0 0 0,2 0 0,5-2 0,7-3 0,5-2 0,-5-7 0,0 5 0,2 0 0,3-1 0,-5-6 0,0 2 0,0-5 0,-2-2 0,4-7 0,-7 0 0,1 3 0,-1 1 0,5 13 0,-5 4 0,1 4 0,-1 3 0,5 7 0,-5 3 0,3 1 0,-7 6 0,2 11 0,-5 4 0,-2 10 0,0 3 0,0 4 0,-2-3 0,-3 10 0,-2 3 0,2 1 0,3 3 0,2 0 0,0 0 0,0 0 0,0-7 0,2-2 0,3-3 0,2-4 0,7 4 0,-5-2 0,3-4 0,4-8 0,-4 3 0,2-8 0,2 1 0,-6-3 0,-1-9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2:28.59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106 105 12287,'0'-21'0,"0"0"0,0 0 0,0 10 0,0 1 0,0 1 0,0 7 0,-3-8 0,-1 13 0,-3 4 0,0-3 0,7 10 0,0 0 0,0 7 0,0 0 0,0 0 0,-3 0 0,-1 3 0,-3 4 0,0-3 0,7 10 0,0 3 0,0 1 0,0 6 0,0 1 0,0 3 0,0-2 0,0 0 0,0-1 0,-3 3 0,-4-2 0,5-3 0,-5-2 0,5 0 0,2 0 0,-7 7 0,0 2 0,2 1 0,3-1 0,2-2 0,0-7 0,0 0 0,0 0 0,0-9 0,0-5 0,0-5 0,0-2 0,0-9 0,0-3 0,0-28 0,0 5 0,0-14 0,0 5 0,-3 2 0,-1 0 0,-3 0 0,0-9 0,7-3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2:21.1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106 21 12287,'-9'-11'0,"6"1"0,-6 10 0,9 0 0,0 0 0,-7 10 0,0 4 0,2 4 0,1 3 0,-1 3 0,-2 1 0,2 3 0,1 10 0,-1-3 0,-2 4 0,2 3 0,3-2 0,2-3 0,0-2 0,0 3 0,0-8 0,0-2 0,0-5 0,0-2 0,0 0 0,0 0 0,0 0 0,0-9 0,-9-3 0,-3-9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2:21.4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22 21 12287,'-12'9'0,"3"-6"0,11 13 0,5-9 0,5 0 0,11-7 0,3 0 0,2 0 0,9 0 0,-2 0 0,5 0 0,2 0 0,0-7 0,0 0 0,0 0 0,0-2 0,0 6 0,0-4 0,0 5 0,0 2 0,-2-2 0,-3-3 0,-2-2 0,2 2 0,-6 3 0,-1 2 0,-2 0 0,0 0 0,-7 0 0,-7 0 0,2 0 0,-6 2 0,-3 5 0,-5-2 0,-2 9 0,0 2 0,-9 3 0,-3 2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2:22.08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169 0 12287,'-21'0'0,"9"9"0,3-4 0,9 9 0,0 2 0,0-4 0,0 2 0,0 2 0,0 3 0,0 4 0,0 3 0,0 2 0,0-2 0,0 4 0,0 0 0,0 1 0,0-1 0,0 7 0,0-4 0,0 2 0,0 0 0,0-2 0,0 4 0,0-4 0,0-3 0,0 5 0,-2-7 0,-5-2 0,4-10 0,-4-2 0,3-9 0,-1-1 0,-2-8 0,2-10 0,-4-7 0,2-5 0,0-4 0,-2-3 0,6 5 0,-6-5 0,2 1 0,0-1 0,-2 0 0,4-4 0,-2 4 0,2 3 0,3 2 0,2 5 0,0-3 0,0-2 0,2 2 0,3 10 0,4 2 0,3-2 0,2-3 0,7 0 0,0 5 0,0-2 0,0 9 0,0 2 0,0 3 0,0-5 0,2 0 0,5 2 0,0 5 0,3 5 0,-10 2 0,-3-2 0,1 4 0,0 0 0,-5 3 0,2-5 0,-9 7 0,-2 2 0,-3-4 0,-2 2 0,0 2 0,-2-4 0,-5 0 0,-7-1 0,-5 1 0,-2-5 0,0 5 0,0-1 0,0 1 0,-2-5 0,-3 5 0,-2-3 0,2-4 0,-4 4 0,2-2 0,2-2 0,3-3 0,2 5 0,0 0 0,9-2 0,5-12 0,5-5 0,2-9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2:23.1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967 0 12287,'-3'12'0,"-4"-5"0,3-2 0,-10-1 0,-3 3 0,-1 7 0,-3-7 0,2 0 0,5 3 0,-12-6 0,5 10 0,-4 0 0,-6-2 0,6 7 0,-10-5 0,-3 4 0,-1 3 0,-3 0 0,0 0 0,0-2 0,0-5 0,-7 5 0,2-5 0,5 4 0,5 3 0,4-2 0,-4-3 0,4-2 0,3 3 0,4-6 0,10 1 0,2-3 0,9 1 0,-2-3 0,7-5 0,7 5 0,7-5 0,12-2 0,4 0 0,3 0 0,-5 0 0,7 0 0,2 0 0,3 0 0,2 0 0,0 0 0,-2 0 0,-5 0 0,2 0 0,-7 0 0,1 0 0,-1 0 0,5 0 0,-7 0 0,-3 0 0,-1 0 0,-3 7 0,-3 3 0,-4 1 0,3-4 0,-10 7 0,0 0 0,-10 5 0,-4-5 0,-2 5 0,-10-8 0,1 3 0,-6 0 0,-4 0 0,3 7 0,-6-2 0,-1-5 0,-1 5 0,-4-5 0,2 4 0,-2 3 0,-1 0 0,-1 0 0,1-2 0,1-5 0,-14 9 0,11-7 0,0 1 0,3 1 0,11-6 0,-2 0 0,5-1 0,2 1 0,2-5 0,5 7 0,5-9 0,11 4 0,5-9 0,7 0 0,5 0 0,4 0 0,3 0 0,4 0 0,3 0 0,-5 0 0,7 0 0,0-2 0,-2-5 0,6 4 0,-4-6 0,5 2 0,2 0 0,-2-2 0,-3 4 0,-4-2 0,-3 2 0,5 3 0,-5 2 0,0 0 0,1 0 0,-3 0 0,-7 0 0,0 0 0,0 0 0,-3 2 0,-4 5 0,5-4 0,-10 8 0,5-4 0,-2-4 0,-5 1 0,7-8 0,5-8 0,2-9 0,0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2:40.2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379 21 12287,'-12'-2'0,"3"-3"0,0-2 0,6 0 0,-8 7 0,4 0 0,4 0 0,-8 0 0,4 0 0,2 3 0,-9 4 0,7-3 0,-7 10 0,-2 3 0,-1 1 0,1 3 0,2 0 0,-2 0 0,-1 10 0,1 4 0,2 4 0,-2 3 0,-1 0 0,1 3 0,2 1 0,-2 3 0,6 7 0,1-7 0,2 0 0,0 3 0,-2-6 0,4 8 0,-2-3 0,2-4 0,3 4 0,2 1 0,0-1 0,0 0 0,2 5 0,3-5 0,4 3 0,3 4 0,2-6 0,7-1 0,0-2 0,0 0 0,0-7 0,0-9 0,2-3 0,5-4 0,-4-5 0,4-5 0,-5-4 0,-2-3 0,0-2 0,2-7 0,5 0 0,-4-9 0,6-3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2:41.2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43 42 12287,'-12'-2'0,"5"-5"0,-5 5 0,10-8 0,-7 8 0,9-5 0,2 5 0,5-5 0,5 4 0,9 3 0,0 0 0,0 0 0,2 3 0,3 1 0,2 3 0,0 10 0,-5-3 0,3 4 0,2 3 0,0 3 0,-7 1 0,0 3 0,0 10 0,7-6 0,0 10 0,-3 0 0,-11 0 0,5 10 0,-5 4 0,5 4 0,2 3 0,-7 3 0,-3-1 0,-1 0 0,-6-4 0,-1-5 0,-3 2 0,0-4 0,0-3 0,0-2 0,0-7 0,0 0 0,-3 0 0,-4 0 0,-7 0 0,-4 0 0,-3 0 0,0 5 0,0-3 0,-3-4 0,-4-1 0,5 1 0,-7-7 0,-1 6 0,8-15 0,-7 6 0,9-9 0,0 0 0,0 0 0,0-7 0,0 0 0,7-9 0,0 2 0,9-5 0,-14-2 0,17 9 0,-7 3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2:42.92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316 21 12287,'-14'-7'0,"0"0"0,7 0 0,-7 7 0,0 0 0,-7 0 0,7 0 0,0 0 0,2 2 0,-4 3 0,2 2 0,7 0 0,-7-7 0,7 0 0,-7 0 0,0 7 0,-7 0 0,7 0 0,0-7 0,9 0 0,-4 0 0,9 0 0,0 0 0,0 9 0,0 5 0,-2-2 0,-5 2 0,4 0 0,-4 7 0,5 0 0,2 0 0,0 0 0,0 0 0,0 0 0,0 0 0,-7 0 0,0 0 0,2 0 0,3 0 0,2 0 0,0 0 0,0 0 0,0 0 0,0-9 0,9-5 0,5-14 0,5-7 0,2-14 0,0-5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2:43.30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148 0 12287,'-3'12'0,"-1"-3"0,-3 0 0,0-4 0,4 7 0,-4-3 0,5 7 0,-7-4 0,-1 0 0,8-1 0,-7-6 0,-1 2 0,6 7 0,-10-7 0,-2-2 0,4 4 0,-2-2 0,9 0 0,-4-7 0,9 2 0,0 5 0,2-4 0,3 6 0,2 0 0,9 1 0,-2 6 0,5-2 0,-5-7 0,0 5 0,2-3 0,3 5 0,-1-5 0,-4 3 0,5-7 0,-5 2 0,-2-5 0,2-2 0,2 0 0,3-9 0,2-3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2:43.5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 0 12287,'-12'0'0,"5"0"0,14 0 0,5 0 0,9 0 0,0 0 0,0 0 0,0 0 0,-7 0 0,0 0 0,2 0 0,-4 0 0,2 0 0,-7 0 0,7 0 0,-10 0 0,6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0.2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0 147 12287,'21'0'0,"0"-2"0,2-5 0,3-5 0,2 1 0,16-8 0,1 5 0,6-2 0,7 2 0,22-14 0,6 4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2:43.77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22 0 12287,'-12'9'0,"3"-4"0,9 9 0,2-9 0,5 2 0,-2-5 0,9-2 0,2 0 0,3 0 0,2-9 0,0-3 0,0-9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2:44.09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85 0 12287,'-12'0'0,"0"0"0,8 2 0,-3 5 0,0 5 0,7 9 0,0 0 0,0-7 0,0 0 0,0 2 0,0 3 0,0 2 0,0 0 0,0 0 0,0 0 0,0 0 0,0 0 0,0 0 0,-7 0 0,0 0 0,2 0 0,3-7 0,2 0 0,-10-9 0,8-5 0,-7-12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2:44.91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379 0 12287,'-12'10'0,"5"4"0,5 4 0,-8 3 0,-1 0 0,-3 0 0,0 0 0,0 0 0,-7-2 0,0-3 0,0-2 0,0 0 0,0 5 0,2-3 0,5-2 0,-5-9 0,5 4 0,-4-2 0,-3 0 0,7 0 0,0-7 0,-2 0 0,4 0 0,-2 0 0,9-2 0,-2-5 0,5 2 0,2-9 0,9 3 0,5-6 0,5 3 0,-5 10 0,0-6 0,2 3 0,3 0 0,2 0 0,0 7 0,0 0 0,0 0 0,0 0 0,0 0 0,0 0 0,0 0 0,0 3 0,0 4 0,0-3 0,0 8 0,0 0 0,0-1 0,-7-4 0,0 5 0,2-3 0,3-4 0,2 0 0,0 2 0,0-5 0,0 5 0,-7-5 0,-3-4 0,-1-5 0,-3 2 0,-7-9 0,2 7 0,3-7 0,2-2 0,0-3 0,-7-2 0,0 0 0,0 7 0,0 0 0,0-2 0,-3 0 0,-1-1 0,-6 6 0,-1 1 0,4 1 0,-7 4 0,-3-2 0,-1 3 0,-3 1 0,-3 3 0,-1 0 0,-3 0 0,0 3 0,7 1 0,0 3 0,0-2 0,0 4 0,2 1 0,5 1 0,5-6 0,-1 14 0,-1-8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06.1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84 12287,'21'0'0,"0"0"0,-7 0 0,0 0 0,2 0 0,1 2 0,-3 5 0,4-4 0,-4 4 0,5-5 0,2-2 0,0 7 0,0 0 0,0-2 0,0-3 0,7-2 0,2 0 0,3 0 0,4 0 0,3 0 0,2 0 0,0 0 0,0 0 0,7 0 0,2 0 0,1 0 0,-1 0 0,5 0 0,-5 0 0,1 0 0,-1 0 0,7 0 0,-2 0 0,3 0 0,-3 0 0,9 0 0,-7 0 0,1 0 0,1 0 0,1 2 0,2 3 0,-2 2 0,-5-2 0,4-3 0,-4 0 0,3 3 0,-3 2 0,2 0 0,-7-7 0,3 0 0,4 0 0,0 0 0,1 0 0,-6 0 0,-1 0 0,6 0 0,-2 0 0,2 0 0,-2 0 0,3 0 0,-8 0 0,3 0 0,4 0 0,-4 0 0,-1 0 0,1-2 0,0-5 0,-5 4 0,7-4 0,0 3 0,-3-3 0,1 4 0,-7-6 0,2 2 0,-3 0 0,-1 0 0,-3 7 0,0-2 0,0-5 0,0 4 0,0-4 0,-3 5 0,-4 2 0,5-2 0,-5-3 0,5-2 0,2 2 0,0 3 0,0 2 0,0 0 0,0 0 0,0 0 0,0 0 0,0 0 0,0 0 0,0 0 0,0-2 0,0-3 0,0-2 0,0 0 0,0 7 0,0 0 0,0 0 0,0 0 0,2 0 0,3 0 0,2 0 0,0-7 0,-7 0 0,0 2 0,0 3 0,0 2 0,0 0 0,0 0 0,0 0 0,0 0 0,-3 0 0,-4 0 0,5-9 0,-7-3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06.39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0 12287,'21'0'0,"-10"0"0,-1 0 0,-10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08.92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1153 0 12287,'-21'0'0,"0"0"0,-3 0 0,-4 0 0,-2 7 0,-5 0 0,5-2 0,-1-3 0,6 5 0,-10 2 0,0 1 0,2-1 0,-7 5 0,5-7 0,-2 0 0,2 2 0,-2-6 0,6 6 0,1-2 0,0 0 0,2 0 0,7-5 0,0 3 0,0 2 0,0 0 0,2-5 0,3 3 0,2 2 0,7 0 0,-7-7 0,9 9 0,-4-4 0,9 9 0,2-9 0,3 4 0,4-2 0,3 0 0,2 0 0,7-5 0,2 3 0,5 2 0,-2 0 0,9-7 0,2 2 0,3 5 0,-1-4 0,-1 4 0,-3-5 0,2-2 0,0 7 0,1 0 0,-6-2 0,-1-3 0,-1 5 0,-4 0 0,2 0 0,-3 2 0,-1-4 0,-3 9 0,-7-9 0,-3 4 0,-1 0 0,-6-4 0,-11 9 0,-7 2 0,-11 1 0,-6-1 0,-1-2 0,-6 2 0,-1 1 0,-8 1 0,-4-1 0,-5-1 0,-10 7 0,10-9 0,-4 5 0,-3 2 0,0 0 0,2 0 0,3-2 0,2-5 0,12 2 0,-1-7 0,10 1 0,5-1 0,2 0 0,7-4 0,0 2 0,9 0 0,5-7 0,14 2 0,7 5 0,14-4 0,7 4 0,5-5 0,2-2 0,0 0 0,2 0 0,3 0 0,2 0 0,0 0 0,-7 0 0,0 0 0,0 0 0,0 0 0,0 0 0,0 0 0,0 0 0,0 0 0,-3 2 0,-1 3 0,-3 2 0,0 0 0,7-7 0,0 2 0,0 5 0,0-4 0,0 4 0,-3-5 0,-4-2 0,5 0 0,-7-2 0,2-3 0,0-2 0,-10-2 0,3 4 0,-4-2 0,-3 2 0,-7 3 0,0 2 0,2 0 0,-4-7 0,2 0 0,-10 0 0,6 7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10.86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253 1 12287,'-21'0'0,"9"0"0,0 0 0,8 2 0,-3 5 0,2 7 0,3 5 0,-1 2 0,-1 0 0,-3 0 0,0 7 0,4 2 0,-1 3 0,-3 4 0,-3 3 0,6 2 0,-3 0 0,2 0 0,-4-2 0,-1-3 0,1-2 0,0 2 0,-5-4 0,4 2 0,1 0 0,0-2 0,0-3 0,4-9 0,-2 0 0,2 0 0,-4-7 0,2 0 0,0-9 0,7 2 0,0-14 0,0-7 0,7-5 0,2-4 0,3-3 0,4-2 0,0 0 0,1 7 0,-3 0 0,2 0 0,3-2 0,2-3 0,0 0 0,0 8 0,-3-3 0,-1 7 0,-3-5 0,2-2 0,3 0 0,2 2 0,-3 3 0,-4 2 0,3 7 0,-10-7 0,9 9 0,-16-4 0,0 9 0,-2 7 0,-12 2 0,0 3 0,2 4 0,-7-4 0,5 2 0,-4 2 0,-3 3 0,7-5 0,0 0 0,-3 0 0,-1-2 0,4 4 0,2-7 0,0 1 0,1-1 0,4 5 0,-7-7 0,9 9 0,-2-2 0,7-4 0,7-1 0,7 0 0,-2-6 0,2 6 0,2-2 0,3 0 0,2 0 0,0-5 0,0 5 0,0-2 0,0 7 0,0-3 0,0-4 0,-7-1 0,0 1 0,2 2 0,3 0 0,-1-5 0,-1 3 0,-3 2 0,-7 0 0,7-7 0,2 0 0,-4 0 0,2 0 0,0 0 0,7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11.13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22 22 12287,'-12'-9'0,"3"6"0,9-6 0,2 9 0,5 0 0,7 0 0,5 0 0,2 0 0,0 0 0,0 0 0,0 0 0,0 0 0,0 0 0,0 0 0,-7 0 0,0 0 0,-10 2 0,3 5 0,-4 5 0,-3 9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11.33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64 43 12287,'-14'7'0,"0"0"0,7 2 0,-7-2 0,9-2 0,-2 9 0,5-7 0,4 5 0,5-3 0,-2-2 0,9-7 0,2 0 0,3 0 0,4 0 0,3 0 0,2 0 0,2-9 0,-4-5 0,4-5 0,3-2 0,-8 0 0,15 0 0,-7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11.60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148 1 12287,'-14'0'0,"0"0"0,9 0 0,-4 2 0,9 5 0,-3 7 0,-1 12 0,-3 2 0,2-2 0,3 6 0,2 3 0,-3 5 0,-4 2 0,5 0 0,-5 0 0,5 0 0,2 0 0,-7-2 0,0-5 0,2-7 0,3-5 0,2-9 0,0 0 0,-3-9 0,-1-1 0,-3-8 0,-10-17 0,6-12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1.1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43 105 12287,'-21'0'0,"9"0"0,3 0 0,9 0 0,0 0 0,9 0 0,5 0 0,7 0 0,5 0 0,4 0 0,3 0 0,2 0 0,7 0 0,0-2 0,0-5 0,7 2 0,2-6 0,0 1 0,1 6 0,6-6 0,-4 3 0,-1 0 0,-4-2 0,3 7 0,-6-5 0,-4 4 0,-4 3 0,-13 0 0,3-2 0,-4-3 0,-3-2 0,0 0 0,-10 7 0,-1 0 0,-10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12.39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379 42 12287,'0'14'0,"0"0"0,0 0 0,0 7 0,0 0 0,0 7 0,0 0 0,0-2 0,0-3 0,-3-2 0,-1 0 0,-6 0 0,-1 0 0,4 0 0,-7 0 0,-3 0 0,-1 0 0,-3-7 0,0 0 0,0 0 0,0-2 0,0-3 0,0-9 0,-3 0 0,-4 0 0,5 0 0,-2-2 0,6-5 0,5-7 0,2-5 0,-2-2 0,7 0 0,5 0 0,2-2 0,0-3 0,0-2 0,0 2 0,2 3 0,5 2 0,5 0 0,0 0 0,6 9 0,-4 3 0,5 2 0,2 0 0,-7 0 0,0 7 0,2 0 0,3 0 0,2 2 0,0 3 0,0 4 0,0 3 0,0 2 0,2 7 0,3 0 0,2 0 0,2 2 0,-4 3 0,2 2 0,-3-2 0,6-3 0,-3-2 0,-3-2 0,-1-5 0,4 2 0,0-9 0,-3-2 0,-1-5 0,-3-7 0,-10-12 0,-1-9 0,-3 0 0,0-2 0,0 4 0,-7-7 0,0 1 0,0-1 0,-7 7 0,-3-2 0,-1 5 0,-6 2 0,-1 0 0,-3 0 0,0 0 0,0 7 0,0 2 0,0 3 0,0 4 0,-3 3 0,-1 2 0,-3 0 0,0 9 0,7 5 0,0 5 0,9-5 0,5 0 0,5 2 0,2 3 0,0 2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13.06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43 21 12287,'0'-12'0,"0"3"0,0 11 0,0 5 0,0 7 0,0 7 0,0 5 0,0 4 0,0 3 0,0 2 0,0 5 0,0-3 0,0-2 0,0 2 0,0 10 0,0 2 0,0-2 0,-7 6 0,0 3 0,2 5 0,3 2 0,-1-7 0,-1-2 0,-3-3 0,2-4 0,3-3 0,2-4 0,0-5 0,0-7 0,0-12 0,0-2 0,2-9 0,5 2 0,2-17 0,5-11 0,14-9 0,-4-12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13.6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63 12287,'0'-21'0,"2"9"0,5 5 0,7 5 0,5 0 0,2-3 0,0-2 0,0 2 0,0 3 0,0 2 0,0 0 0,0 0 0,0 7 0,0 2 0,0 1 0,0-1 0,0 7 0,0-2 0,-3 5 0,-4 2 0,-2 0 0,-7 0 0,2 0 0,-3 0 0,-1 2 0,-6 5 0,-1 5 0,-3 0 0,-10 4 0,3-7 0,-4 1 0,-3-1 0,0-2 0,0-7 0,0 0 0,0 0 0,0-7 0,0 0 0,0-9 0,9 4 0,5-11 0,14-5 0,7-7 0,5-5 0,2-4 0,2-3 0,5-2 0,-5-7 0,8 5 0,-3-1 0,0 1 0,0 0 0,-7 4 0,0-2 0,0 2 0,0 3 0,-3 2 0,-1 2 0,-3 5 0,-7-4 0,7 4 0,-10 4 0,3 1 0,-14 9 0,3 0 0,-10 0 0,9 9 0,-4 3 0,2 2 0,0 0 0,0 7 0,7 7 0,0 0 0,0 2 0,0 3 0,0 9 0,0 0 0,0 0 0,0 2 0,0 3 0,2 2 0,5-2 0,-2-10 0,9-4 0,2-3 0,3-4 0,-5-5 0,0-7 0,2-7 0,12 4 0,5 1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14.3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211 1 12287,'-14'0'0,"2"2"0,3 5 0,-1-4 0,6 6 0,-3 0 0,2 5 0,0 5 0,1 2 0,-3 0 0,2 0 0,-4 0 0,-1 0 0,1 2 0,0 5 0,-1-4 0,6 4 0,-6-3 0,-1 3 0,6-4 0,-4 4 0,2-5 0,0-2 0,-3 0 0,6 0 0,-3 0 0,0-9 0,7-3 0,0-11 0,0-5 0,0-7 0,0-5 0,9-2 0,3 0 0,2 2 0,0 5 0,0-4 0,7 4 0,0-3 0,0 3 0,-7-2 0,0 7 0,2-1 0,3 1 0,-5 0 0,0 4 0,2-2 0,0-2 0,1 4 0,-3-2 0,-7 0 0,4 5 0,-1-5 0,-3 4 0,-7-6 0,0 9 0,-10 0 0,-4 0 0,-4 0 0,-3 2 0,0 5 0,7-2 0,0 9 0,2 0 0,-2 7 0,5 0 0,9 0 0,0 0 0,0 0 0,2-2 0,5-5 0,5 4 0,9-6 0,0 0 0,0-5 0,-7 2 0,0-2 0,2-2 0,3-3 0,2-2 0,0 0 0,0 0 0,0 0 0,-7-2 0,0-3 0,2-4 0,3-3 0,2-2 0,0-7 0,0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14.90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22 21 12287,'0'-12'0,"0"3"0,0 11 0,0 5 0,-7-2 0,0 9 0,2 2 0,3 3 0,2 2 0,0 0 0,0 2 0,0 5 0,0-2 0,0 9 0,0 0 0,0-2 0,0 6 0,0-4 0,0 5 0,0 2 0,7 9 0,0 5 0,-3 5 0,-1 2 0,-3 0 0,0 0 0,0 0 0,0 0 0,7-9 0,0-5 0,-3-5 0,-1-2 0,-3-7 0,2-2 0,5-3 0,-5-2 0,8-7 0,-10 0 0,0 0 0,0 0 0,2 0 0,5 0 0,-5-9 0,8-3 0,-10-7 0,0 5 0,0-4 0,-3-8 0,-4-9 0,5-9 0,-7 11 0,9-9 0,0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15.85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211 210 12287,'-12'2'0,"5"5"0,5 7 0,-1 5 0,-1 2 0,-3 0 0,2 0 0,3 9 0,2 5 0,0 5 0,0 2 0,0 0 0,0 0 0,0 0 0,0 0 0,0-7 0,0 0 0,0 0 0,0-2 0,0-3 0,0-9 0,0 0 0,0 0 0,0-9 0,0-5 0,0-14 0,0-7 0,0-5 0,0-2 0,0 0 0,-3 0 0,-4 0 0,5-9 0,-5-3 0,2-2 0,-2 0 0,5-7 0,-7-7 0,2 2 0,0 3 0,-10 2 0,15 0 0,-7 9 0,9 3 0,0 0 0,0 6 0,0-6 0,0 9 0,0 0 0,0 0 0,0 0 0,0 0 0,0 7 0,0 0 0,0-2 0,0 4 0,0-2 0,2 7 0,5-5 0,7 3 0,-2 2 0,2 7 0,2 0 0,3 0 0,2 0 0,0 0 0,0 0 0,0 0 0,0 0 0,0 0 0,0 0 0,2 7 0,0 2 0,1 1 0,-6-1 0,-1 5 0,1-5 0,-1 3 0,-3 4 0,-10-4 0,6 0 0,-3-1 0,0 1 0,0 2 0,-7 7 0,-3 0 0,-4 0 0,-7 0 0,-4 0 0,-3 0 0,0 0 0,0 0 0,-7 0 0,-3 0 0,1 0 0,0 0 0,-1-7 0,6 0 0,-6 0 0,-1-2 0,6 4 0,-2-9 0,5-2 0,2-3 0,0-2 0,0 0 0,9-9 0,3-3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16.81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631 40 12287,'-2'-12'0,"-5"5"0,4 5 0,-6-7 0,0 6 0,-5-4 0,-3 7 0,1 5 0,2 4 0,-2 3 0,-3 2 0,-2 9 0,0 3 0,0 2 0,0 2 0,0-2 0,0 7 0,0 5 0,-7 2 0,0 2 0,0 5 0,-2 7 0,6-2 0,-4 2 0,3 2 0,-3 3 0,4 4 0,-4 5 0,5 7 0,2 5 0,7 2 0,2 0 0,3-2 0,4-5 0,3-3 0,4-6 0,5 0 0,7-8 0,5 3 0,2-7 0,2 5 0,5 2 0,-4 7 0,6 0 0,0-2 0,5-3 0,-2-2 0,2-2 0,0-5 0,-2-7 0,4-7 0,-7-5 0,1-4 0,-1-3 0,-2-2 0,-7-7 0,0 0 0,0 0 0,0-2 0,-2-3 0,-3-4 0,-2-3 0,-2 0 0,4-4 0,-2 2 0,-7 0 0,7-7 0,0-9 0,7-3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17.62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0 12287,'21'0'0,"0"0"0,0 2 0,2 3 0,3 4 0,2 3 0,7 2 0,-5 7 0,0 0 0,1 0 0,6 9 0,-2 5 0,2 5 0,-2 2 0,5 2 0,-7 5 0,1 7 0,1 5 0,-9 2 0,4 0 0,-2 0 0,0 0 0,0-2 0,-9-3 0,-3-2 0,-2 2 0,-7 3 0,5 2 0,-3 0 0,-4 0 0,-3 7 0,-2 0 0,0-2 0,0-3 0,-9 3 0,-5-3 0,-5-7 0,-2-4 0,-7 2 0,0-7 0,0-2 0,-2-3 0,4-9 0,-6 0 0,-1 0 0,1-2 0,4 4 0,-5-9 0,3 0 0,4 2 0,-4-9 0,2 3 0,2-10 0,3-5 0,2 5 0,0-7 0,2-2 0,5-12 0,7-7 0,5-14 0,2-5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18.88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21 126 12287,'-11'0'0,"1"0"0,10 0 0,0 0 0,7-2 0,3-3 0,1-2 0,-4 0 0,7 7 0,3 0 0,1 0 0,3 0 0,0 0 0,3 0 0,4 0 0,2 0 0,7 0 0,-2 0 0,3 0 0,1 0 0,3 0 0,0 0 0,0 0 0,0 0 0,0 0 0,0 0 0,0 0 0,-7 0 0,-2 0 0,-3-2 0,-4-5 0,-3 4 0,-2-4 0,-7 3 0,0-3 0,-11 4 0,-3-4 0,-10-2 0,-11 0 0,0-3 0,0 7 0,0-2 0,0-4 0,0-1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19.16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42 0 12287,'-11'9'0,"1"-4"0,10 9 0,0 2 0,0 3 0,-2 2 0,-5 0 0,5 0 0,-5 0 0,4 0 0,3 0 0,0 7 0,0 0 0,0 0 0,0 2 0,0 1 0,0 6 0,0-4 0,0-3 0,0-2 0,0-7 0,0 0 0,0 0 0,7 0 0,0 0 0,-2 0 0,0 0 0,2 0 0,4-9 0,1-3 0,-3-9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1.4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85 40 12287,'0'-11'0,"0"-1"0,0 5 0,0 5 0,0-5 0,0 14 0,-3-2 0,-1 9 0,-3 2 0,2 2 0,-4 3 0,2 3 0,0 1 0,-3 3 0,6 10 0,-8-3 0,3 4 0,4 3 0,3 3 0,2 4 0,0 4 0,0 1 0,0 4 0,2-9 0,5-2 0,5-3 0,9-2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19.73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63 21 12287,'3'-11'0,"4"4"0,-5 4 0,10 3 0,-5 0 0,-5 0 0,7 0 0,-11 0 0,-5 0 0,-5 0 0,-9 0 0,7 0 0,0 0 0,10 10 0,-6-6 0,10 10 0,-7-7 0,0 7 0,3 3 0,1-6 0,3 3 0,0 3 0,0 1 0,0 3 0,0 0 0,3 0 0,4 0 0,-5 0 0,5 3 0,-5 1 0,-2 3 0,0 0 0,0-5 0,3 3 0,4 2 0,-5 0 0,5-5 0,-5 3 0,-2 2 0,0 0 0,0-7 0,0 0 0,0 0 0,0 0 0,0 0 0,0 0 0,0 0 0,0-9 0,0-3 0,0-9 0,0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20.08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 63 12287,'-11'0'0,"4"0"0,14 0 0,4 0 0,10 0 0,0 0 0,7 0 0,0 0 0,0 0 0,3 0 0,1 0 0,8 0 0,-3 0 0,-2 0 0,0 0 0,10 0 0,1 0 0,3 0 0,0-2 0,-7-3 0,0-2 0,0 2 0,-2-4 0,-3 2 0,-4 2 0,-3 3 0,-2 2 0,-7 0 0,0-9 0,0-3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20.9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567 63 12287,'-11'-9'0,"-1"6"0,5-4 0,-5 5 0,-9 2 0,0 0 0,0 0 0,0 0 0,0 0 0,0 7 0,-2 2 0,-3 3 0,-2 4 0,0 3 0,5 2 0,-3 2 0,-2 5 0,-2-2 0,4 7 0,-2-1 0,3 1 0,1-5 0,3 7 0,3 0 0,4-2 0,-3-3 0,10-9 0,3 0 0,1 0 0,3-7 0,3-2 0,4-3 0,7-4 0,-3-3 0,3-2 0,3-2 0,1-5 0,10-5 0,0-9 0,-2 0 0,-3 0 0,-2 0 0,0 0 0,0 0 0,0 0 0,-2 0 0,-3 2 0,-2 3 0,3 2 0,-8 7 0,0-5 0,1 3 0,-6-5 0,10 7 0,-7 0 0,7 7 0,-7 2 0,7 5 0,-9-2 0,4 9 0,1 2 0,-8 3 0,7 2 0,-2 0 0,0 0 0,3 0 0,-6 0 0,6 0 0,1 0 0,-6 7 0,4 0 0,-2 0 0,0 2 0,3-6 0,-6 4 0,6-3 0,1 3 0,-4-4 0,5 4 0,0-7 0,-3-5 0,0-2 0,1-2 0,-3 2 0,4 4 0,10-15 0,0 4 0,-7-14 0,-2-7 0,0-3 0,-1 3 0,1-11 0,4 1 0,-4-6 0,-3-7 0,8-3 0,-6-4 0,3-5 0,0-7 0,0-5 0,7-2 0,0 2 0,0 5 0,-7 7 0,0 12 0,0 4 0,-2 3 0,4 2 0,-6 9 0,1 5 0,-6 3 0,4 6 0,1-2 0,1-9 0,10 4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21.56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420 21 12287,'0'-11'0,"-9"1"0,-5 13 0,-5 4 0,5-3 0,0 10 0,-2 3 0,-3 1 0,-2 3 0,0 0 0,0 3 0,0 4 0,0 4 0,0 13 0,0 1 0,0 3 0,3 17 0,1-3 0,3 4 0,-2 6 0,4-1 0,-2 7 0,0-2 0,3 3 0,-1 3 0,7 8 0,-2 7 0,5-46 0,0-1 0,0 1 0,1-1 0,1-1 0,0 0 0,0 43 0,0-6 0,0-8 0,0-18 0,3-3 0,4-2 0,-3-7 0,10 5 0,3-3 0,1-4 0,3-3 0,0-4 0,0-5 0,0-5 0,-9-9 0,7 0 0,-8-2 0,10-5 0,0-7 0,0-5 0,0-2 0,0-5 0,0-9 0,10 0 0,1-35 0,10 5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22.35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798 0 12287,'-11'0'0,"-1"0"0,5 0 0,-5 0 0,-9 3 0,0 4 0,-2-3 0,-3 10 0,-2 0 0,3-2 0,-6 7 0,1-8 0,0 3 0,-1 0 0,-6 0 0,2 7 0,-5-2 0,-2-5 0,0 5 0,0-5 0,3 4 0,4 3 0,-3 0 0,8-2 0,2-3 0,5-2 0,-3-7 0,12 7 0,5-7 0,2 7 0,11-7 0,6 5 0,4-3 0,9-4 0,0-3 0,12 1 0,3 1 0,1 3 0,-4 0 0,0-7 0,0 0 0,-2 0 0,4 7 0,-9 0 0,-2 0 0,-3 2 0,-2-6 0,0 4 0,-7 2 0,0-2 0,-18 7 0,-1-5 0,-9 1 0,-7-1 0,5 7 0,-15-2 0,3 3 0,0-3 0,-7 4 0,7-6 0,0 2 0,-2 0 0,4-2 0,-6 4 0,1-2 0,6 2 0,1-4 0,3 0 0,0-1 0,0 1 0,7-5 0,3 7 0,1 2 0,3-4 0,7 2 0,3 0 0,4 5 0,7-5 0,4-3 0,6-6 0,1 2 0,3-2 0,7-3 0,-4-2 0,1 0 0,6 0 0,-6 0 0,1 0 0,0 0 0,-1 0 0,-4 0 0,5 0 0,-3 0 0,-4 0 0,4 0 0,-2 0 0,-2 0 0,-3 0 0,-2 0 0,-9 0 0,-3 0 0,-9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23.6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42 12287,'0'-14'0,"0"0"0,3 10 0,4-3 0,-5 4 0,7 3 0,-9 3 0,0 4 0,0-5 0,-2 7 0,-5-9 0,5 10 0,-8-8 0,10 7 0,0-9 0,0 0 0,0 10 0,0 4 0,0-3 0,0 3 0,0 3 0,0 1 0,0 3 0,0 3 0,0 1 0,0 3 0,0 7 0,0-4 0,0-1 0,0 0 0,0 8 0,0-3 0,0 4 0,0 3 0,3 2 0,1 5 0,3 5 0,-2 0 0,-3 11 0,-2-7 0,0-2 0,0-2 0,0 2 0,0-7 0,0-2 0,0-3 0,3-9 0,1-2 0,3-1 0,-2 1 0,-3-7 0,-2 2 0,0-5 0,0-2 0,0-7 0,0 0 0,0 0 0,0-2 0,-2-3 0,-5-9 0,5-9 0,-5-5 0,4-5 0,3-2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24.36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147 42 12287,'-2'-18'0,"-5"4"0,2 4 0,-9 10 0,7 0 0,-7 3 0,-2 4 0,4-3 0,0 10 0,1 3 0,-1 1 0,5-1 0,-5 1 0,3 6 0,4-1 0,3 0 0,2 1 0,0 1 0,0 3 0,0 0 0,0-5 0,0 5 0,7-4 0,2 4 0,3-5 0,2-11 0,7-5 0,0-5 0,0-4 0,0-5 0,0-7 0,0-5 0,0-2 0,0 0 0,0 0 0,0 0 0,0 0 0,0 0 0,0 0 0,0 0 0,-7 0 0,-2 0 0,-1 3 0,1 4 0,-5-5 0,7 5 0,-9 2 0,4 1 0,0 1 0,-6 3 0,8 10 0,-6 4 0,2 7 0,2 11 0,-4 6 0,2-1 0,-2 0 0,-1 7 0,1-2 0,2 5 0,-2 2 0,4 14 0,-2 2 0,-2 1 0,-3 1 0,-2 1 0,0 0 0,0-5 0,0-7 0,0-5 0,-2-4 0,-3-3 0,-2-2 0,-7-9 0,5 2 0,-3-5 0,0-9 0,-4-2 0,2-3 0,0-2 0,-7-7 0,0 0 0,0-2 0,2-5 0,3-7 0,2-5 0,2-2 0,-2 0 0,5-2 0,0-5 0,6 2 0,-4-7 0,5 1 0,2-1 0,2 5 0,5-5 0,7 3 0,5 4 0,2-4 0,0 2 0,0 2 0,0 3 0,9 4 0,3 3 0,2 2 0,0-2 0,0-3 0,7-2 0,0 0 0,0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24.93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189 0 12287,'-21'21'0,"9"0"0,3 0 0,2 0 0,0 0 0,-7 0 0,5 2 0,-1 3 0,1 2 0,0 2 0,4-4 0,-4 2 0,-3-2 0,7-3 0,-4-2 0,2 0 0,0 0 0,-2-2 0,4-3 0,-2-2 0,0-9 0,7 4 0,9-11 0,5-5 0,5-7 0,2-5 0,7-2 0,0 2 0,-2 3 0,-3 2 0,-2 0 0,0-5 0,0 3 0,0 2 0,-2 7 0,-3-5 0,-2 1 0,2-1 0,-4 5 0,2-7 0,-9 0 0,2-7 0,-5 7 0,-2 0 0,-2 9 0,-5-2 0,-5 5 0,-9 2 0,0 0 0,0 0 0,7 0 0,0 2 0,-2 5 0,-1 5 0,1 9 0,2 0 0,9 0 0,-2 0 0,5 0 0,2 0 0,0 0 0,2-2 0,5-5 0,3 4 0,6-4 0,-2 3 0,2-3 0,3 2 0,2-9 0,0 0 0,0 2 0,0-6 0,0 4 0,0-5 0,0-2 0,0-2 0,0-5 0,0-7 0,0-5 0,9-2 0,-6 0 0,6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25.34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19 12287,'0'-11'0,"0"4"0,0 14 0,0 7 0,0 4 0,0 3 0,2 3 0,5 4 0,-4 2 0,6 7 0,-2-2 0,0 3 0,2 1 0,-2 3 0,5 0 0,0 0 0,4 0 0,-7 3 0,3 1 0,4 3 0,-6 0 0,-1-5 0,-2 3 0,0 2 0,2 0 0,-4-7 0,2 0 0,-2 0 0,-1-7 0,1-2 0,2-3 0,-2-4 0,-3-3 0,0-4 0,5-5 0,-4 4 0,6-15 0,-9 4 0,0-14 0,2-10 0,5-8 0,-4-8 0,6-9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26.09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691 42 12287,'-9'-11'0,"4"-1"0,-9 5 0,7 5 0,-7-5 0,-2 4 0,4 3 0,-2 0 0,-2 0 0,-3 0 0,-2 0 0,-2 0 0,-3 3 0,-2 4 0,-7-3 0,5 10 0,-1 3 0,1 1 0,-5 3 0,5 3 0,-1 1 0,1 3 0,2 3 0,5-6 0,-3 3 0,-2-2 0,0 7 0,9-1 0,3 1 0,2-5 0,7-5 0,-5-2 0,3 0 0,4-2 0,12-5 0,5-5 0,9-9 0,0 0 0,0-9 0,0-5 0,0-2 0,0 2 0,-2-5 0,-3 5 0,-2-5 0,2-2 0,-4 3 0,0 1 0,-3 3 0,5 0 0,-7-7 0,9 10 0,-11 1 0,9 10 0,-7 3 0,5 4 0,-1 7 0,1 4 0,-7 3 0,4 3 0,-2 1 0,0 3 0,7 10 0,-5-6 0,3 3 0,4 0 0,-4-2 0,0 4 0,-1-4 0,1-3 0,-5 5 0,5-7 0,-1-2 0,1-3 0,-7-2 0,13 0 0,-15-11 0,4-10 0,-5-12 0,-2-7 0,2-2 0,3-2 0,2-3 0,-2-2 0,-3-9 0,-2 2 0,0-5 0,0-2 0,0-2 0,2-3 0,3-2 0,2 3 0,0 11 0,-7 7 0,0 4 0,0 3 0,0 0 0,0 0 0,9 10 0,3 1 0,9 10 0,0 10 0,0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2.7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378 169 12287,'0'-21'0,"0"0"0,3 2 0,1 3 0,3 2 0,0 7 0,-7-7 0,0-3 0,0 6 0,0-3 0,-2 9 0,-5-2 0,-5 5 0,-9 2 0,0 0 0,0 0 0,0 9 0,0 3 0,0-1 0,0 6 0,3-8 0,1 3 0,3 4 0,3-4 0,-3 2 0,4 2 0,1 3 0,7 2 0,-5 0 0,4 0 0,3 0 0,0 7 0,0 2 0,3 0 0,4 1 0,-3 4 0,10-5 0,0 0 0,-2 1 0,7 4 0,-8-5 0,3 0 0,0 0 0,-9-2 0,4-4 0,1 4 0,-8-5 0,5 5 0,-5-5 0,-4-4 0,-5-3 0,-7-4 0,-5-3 0,1 1 0,-1-6 0,-2 3 0,5 0 0,-12-7 0,4 0 0,3 0 0,0 0 0,3-2 0,4-5 0,2 2 0,7-9 0,-2-2 0,0 4 0,10 1 0,4-1 0,7 0 0,4 5 0,3-4 0,0-1 0,0 0 0,7 1 0,3-6 0,-1 6 0,0 1 0,5-4 0,-4 5 0,-1 0 0,0-1 0,5 1 0,-7 4 0,0-2 0,3 3 0,-8 1 0,5 3 0,-5 0 0,-2 0 0,0 0 0,0 0 0,-9 3 0,-5 4 0,-5 7 0,1-3 0,1 3 0,3 3 0,-2 1 0,-3 3 0,-2 0 0,0 0 0,0 0 0,0 0 0,0 0 0,0 0 0,0 0 0,0-9 0,3-3 0,1-11 0,3-5 0,10-5 0,-3-6 0,4 1 0,3 3 0,0 0 0,0-7 0,0 3 0,0 4 0,3-5 0,-1 5 0,0-2 0,-4 2 0,-5-5 0,2 7 0,-2 1 0,-2-1 0,2 5 0,-5 5 0,-9-5 0,0 14 0,0 4 0,0 10 0,0 0 0,0 0 0,0 0 0,0 0 0,0-7 0,0 0 0,0 3 0,3-1 0,1 0 0,3-2 0,10-9 0,-3 2 0,4-5 0,3-2 0,0 0 0,0-2 0,0-5 0,0 5 0,0-8 0,0 1 0,0-5 0,0 2 0,0 1 0,0-1 0,0 0 0,0-2 0,0-7 0,0 0 0,0 0 0,-2 0 0,-3 0 0,-2 0 0,-9 8 0,4 1 0,1 3 0,-8 2 0,7 7 0,-9 9 0,0 5 0,0 4 0,-7 3 0,0 0 0,3 0 0,1 0 0,1 3 0,-3 4 0,-2 7 0,3 4 0,1 3 0,3 3 0,0 4 0,0 7 0,-7-3 0,0 3 0,3 0 0,1-2 0,3-5 0,0-12 0,0-4 0,0-3 0,0-9 0,3-9 0,4-3 0,-3-2 0,10-7 0,3 0 0,1-9 0,3-3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27.28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126 21 12287,'-14'-12'0,"0"5"0,10 5 0,-8 9 0,7 2 0,-2 3 0,3 4 0,1 3 0,-4 2 0,0 0 0,3 0 0,1 0 0,-4 7 0,0 0 0,3-2 0,1 4 0,1 0 0,-3 3 0,-2 4 0,0-6 0,7-3 0,0-5 0,0-2 0,0-7 0,0 0 0,7-19 0,0-2 0,10-9 0,-6-5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27.59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147 0 12287,'-11'9'0,"-6"-4"0,8 7 0,-3-3 0,5 0 0,-4-2 0,1 7 0,-4-2 0,5 0 0,0-1 0,-3-1 0,3 1 0,-1 1 0,3 2 0,7 7 0,0-7 0,0 0 0,0 2 0,0-4 0,0 2 0,0 2 0,10 1 0,1-1 0,3-2 0,0 2 0,-7-6 0,7-1 0,3 0 0,1 1 0,3 4 0,0-7 0,0-5 0,0-4 0,0-5 0,0-7 0,0-5 0,0-2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27.84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40 0 12287,'-21'0'0,"10"0"0,4 0 0,14 0 0,-3 0 0,8 2 0,0 3 0,-1 2 0,3 0 0,7-7 0,0 0 0,-2 2 0,-3 3 0,-2 2 0,-2 2 0,4-4 0,-2 2 0,-9 2 0,2-2 0,-5 5 0,-2 9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27.9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84 12287,'21'-2'0,"3"-3"0,1-4 0,3-3 0,10-11 0,-6-10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28.31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42 0 12287,'0'14'0,"0"0"0,0 2 0,-2-4 0,-3 2 0,-2 2 0,3 3 0,1 2 0,3 0 0,0 2 0,0 5 0,0-2 0,0 7 0,0-3 0,0-4 0,0 4 0,0-2 0,0-2 0,0-3 0,0-11 0,-9-3 0,-3-9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28.99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357 63 12287,'-11'-14'0,"4"0"0,4 10 0,3-3 0,0 14 0,0 7 0,-2 11 0,-5 3 0,2 0 0,-6-4 0,-1 1 0,0 3 0,5 0 0,-7-7 0,-2 0 0,-3 0 0,-2 0 0,0 0 0,0 0 0,0 0 0,0-7 0,0-2 0,0-3 0,0-4 0,7-3 0,0-2 0,-2 0 0,7-2 0,2-5 0,4-7 0,3-5 0,0-2 0,0 0 0,0 0 0,0 0 0,10 0 0,4 0 0,4 0 0,3 10 0,-2 1 0,-3 3 0,-2 0 0,0-2 0,7 4 0,3-2 0,4 3 0,-5 1 0,5 3 0,-5 0 0,-2 0 0,0 0 0,3 0 0,1 3 0,3 4 0,0-5 0,-4 5 0,4-5 0,2-2 0,5 0 0,-7 0 0,-7-2 0,-5-3 0,-4-4 0,-3-3 0,-2-2 0,-7-7 0,0 0 0,-2 0 0,-3 0 0,-2 0 0,-9 10 0,2 1 0,-5 3 0,-2 0 0,0 0 0,0 7 0,0 0 0,0 0 0,-2 0 0,-3 0 0,-2 0 0,3 3 0,11 4 0,4 4 0,10 10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29.6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63 12287,'21'-11'0,"0"-1"0,0 7 0,0-2 0,0 3 0,0-1 0,0 0 0,2-2 0,5 3 0,-2 1 0,7 3 0,-1 0 0,1 0 0,-5 0 0,7 0 0,2 0 0,3 0 0,2 10 0,0 1 0,-2 6 0,-5 4 0,4-5 0,-4 14 0,5 1 0,2 4 0,0 7 0,-2 7 0,-3 7 0,-2 4 0,-9 10 0,2 3 0,-5-1 0,-2 0 0,-9 5 0,-5-4 0,-5-1 0,-2 0 0,-9 17 0,-8 2 0,6-42 0,-3 0 0,-3 0 0,-1 0 0,-22 42 0,-4-12 0,-5-2 0,-5-16 0,-9-1 0,0-6 0,0-10 0,0-6 0,-2-1 0,-5-7 0,-5 1 0,0-1 0,-16-2 0,5-7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30.89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0 315 12287,'10'-12'0,"-6"3"0,10 9 0,3 0 0,1 0 0,3 0 0,0 0 0,-2-2 0,-5-5 0,-2 4 0,-5-4 0,7 5 0,4 2 0,3 0 0,0 0 0,0 0 0,0 0 0,3 0 0,1 0 0,3 0 0,7 0 0,-4 0 0,-1 0 0,0 0 0,8 0 0,-6 0 0,3 0 0,0 0 0,0 0 0,7 0 0,0 0 0,0 0 0,0-7 0,3 0 0,1 0 0,3-2 0,10 4 0,-1-7 0,7 1 0,5-1 0,7 5 0,-4-5 0,-1 1 0,0-1 0,5 7 0,-4-4 0,-1 2 0,0 0 0,1-7 0,-3 7 0,4 0 0,1-2 0,7 6 0,-8-6 0,3 2 0,0 0 0,-2 0 0,4 5 0,-4-3 0,-3-2 0,0 0 0,-4 7 0,2 0 0,-2 0 0,-3-7 0,-2 0 0,0 2 0,0 3 0,-2 2 0,-3 0 0,-2 0 0,2 0 0,1 0 0,-1 0 0,-2 0 0,2 0 0,3 0 0,2 0 0,-2 0 0,-5 0 0,4 0 0,-4 0 0,3 0 0,-3 0 0,4 0 0,-6 0 0,2 0 0,0 0 0,-9-7 0,4 0 0,-2 2 0,0 3 0,0 2 0,-7 0 0,0 0 0,0 0 0,-2 0 0,-3 0 0,-2 0 0,2 0 0,1 0 0,-1 0 0,-4 0 0,-3 0 0,5 0 0,-7 0 0,-2 0 0,-3 0 0,-2 0 0,0 0 0,0 0 0,0 0 0,0 0 0,0 0 0,0 0 0,-7 0 0,0 0 0,2 0 0,-4 0 0,2 0 0,-7 0 0,7 0 0,-7 0 0,7 0 0,-9 0 0,4 0 0,-9 0 0,2 0 0,5 0 0,-4 0 0,8 0 0,-4 0 0,-4 0 0,15 0 0,-13 0 0,9 0 0,-9 0 0,13 0 0,-15 0 0,-3 0 0,-12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32.89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815 0 12287,'-14'0'0,"0"0"0,0 0 0,-7 0 0,0 0 0,0 0 0,-2 2 0,-3 3 0,-4 2 0,-3-2 0,-2-1 0,-9 1 0,-5 4 0,-7 3 0,2-5 0,1 5 0,1-3 0,6-4 0,1 4 0,6 0 0,4 1 0,7-1 0,4 5 0,3-7 0,10 2 0,6-4 0,10 2 0,6 2 0,13-4 0,4 2 0,7-2 0,4-3 0,3-2 0,3 0 0,4 0 0,-3 0 0,8 0 0,-3 0 0,-4 0 0,-5 7 0,-5 0 0,-2 0 0,3 2 0,-8-4 0,-2 9 0,-7-7 0,-7 7 0,-7-2 0,-14 4 0,-7-2 0,-5 2 0,-11-4 0,-5 2 0,-2 2 0,2 3 0,-12-5 0,5 0 0,0 0 0,5-2 0,-8 6 0,8-4 0,2 5 0,2 2 0,-2-2 0,10-3 0,4-4 0,4-3 0,13 7 0,-3-2 0,4 5 0,6 0 0,4-5 0,4-3 0,10-6 0,3 2 0,4-2 0,2-3 0,7 0 0,-2 3 0,3 2 0,8 0 0,3-7 0,-2 0 0,-3 0 0,-2 0 0,0 0 0,0 0 0,0 0 0,0 0 0,-2 0 0,-3 0 0,-2 0 0,-9 2 0,2 3 0,-5 2 0,-11 0 0,-3-7 0,-9 0 0,0 0 0,0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33.7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210 22 12287,'0'-12'0,"0"3"0,-2 9 0,-3 2 0,-2 5 0,3 7 0,-1 5 0,0 4 0,-4 5 0,-3 7 0,5 5 0,-4 2 0,-1 0 0,0 0 0,5 0 0,-4 0 0,-1-2 0,0-5 0,1 2 0,-6-7 0,6 1 0,1-1 0,-4-2 0,7-7 0,0-7 0,7 0 0,3-12 0,4-2 0,7-16 0,11-12 0,3 2 0,-2 3 0,-3 0 0,1-3 0,1-2 0,3 2 0,0-2 0,-7 5 0,0 4 0,0 1 0,-7 1 0,0 3 0,3 7 0,-8-4 0,0 8 0,-11-6 0,-3 11 0,-2 5 0,-7-2 0,5 7 0,0-1 0,-1 1 0,-4-5 0,7 7 0,0 0 0,-2-2 0,7 6 0,-5-4 0,4 5 0,3 2 0,0 0 0,3 0 0,1 0 0,3 0 0,10-7 0,-3 0 0,4 0 0,3-2 0,-7 4 0,0-9 0,3-2 0,1-3 0,10-2 0,0 0 0,0-2 0,3-5 0,1-5 0,10-9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3.0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84 210 12287,'-14'-18'0,"0"4"0,7-5 0,-7 5 0,-2-5 0,7 5 0,2 0 0,4-2 0,3 4 0,3 1 0,4 2 0,7 4 0,4-4 0,3-1 0,0-1 0,0 6 0,0-2 0,0 5 0,0 2 0,0 0 0,0 0 0,0 0 0,0 0 0,0 2 0,0 3 0,-2 4 0,-5 3 0,5-5 0,-8 7 0,1 2 0,-3 2 0,-9 3 0,0 0 0,0-7 0,0 0 0,0 3 0,-9-1 0,-5 0 0,-7-4 0,-7-3 0,5 5 0,-8-4 0,3-1 0,0 0 0,0 1 0,7-6 0,0 3 0,-9 0 0,-3-7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33.9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 1 12287,'-11'0'0,"4"0"0,14 0 0,7 0 0,4 0 0,3 0 0,0 0 0,0 0 0,0 0 0,0 0 0,0 0 0,0 0 0,0 2 0,0 5 0,-9-4 0,7 6 0,-8-9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34.15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31 43 12287,'-11'9'0,"-8"-6"0,19 13 0,0-9 0,9 0 0,12-7 0,0 0 0,0 0 0,0 0 0,3-2 0,1-5 0,6-7 0,1-5 0,-6-2 0,4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34.47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189 1 12287,'-21'0'0,"0"0"0,7 0 0,0 0 0,10 2 0,-3 5 0,-3-2 0,3 9 0,0 0 0,7 7 0,0 0 0,0 7 0,0 0 0,0-2 0,0-3 0,0 5 0,0 2 0,0 1 0,0-1 0,0 7 0,0-4 0,0 2 0,0 0 0,0-7 0,-2 5 0,-3-3 0,-2-4 0,0-3 0,7-2 0,0 0 0,-2-2 0,-5-5 0,2-5 0,-9-9 0,0-19 0,-7-4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35.25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504 63 12287,'-2'14'0,"-3"0"0,-2 2 0,-2 3 0,4 2 0,-4 0 0,-3 0 0,-2 7 0,-7 0 0,3-2 0,4-3 0,-12-2 0,5 0 0,-2 0 0,-1 0 0,-4-7 0,-2 0 0,0 0 0,-1-2 0,3-3 0,5-9 0,-5 0 0,5 0 0,-5 0 0,7-9 0,7-5 0,7-5 0,4-2 0,10 0 0,3-2 0,1-3 0,6-2 0,1 2 0,3 10 0,0 2 0,0-2 0,0 4 0,0 0 0,0 3 0,0 4 0,3 3 0,1 2 0,3 0 0,-2 0 0,0 0 0,-1 0 0,3 0 0,-2 0 0,0 0 0,-1 2 0,3 5 0,-2 7 0,-3-2 0,-2 0 0,0-1 0,0 1 0,0-7 0,0 2 0,0-5 0,0-2 0,0 0 0,-2-2 0,-5-5 0,-7-7 0,-5-5 0,-2-2 0,0 0 0,0 0 0,-7 0 0,-2 0 0,-3 0 0,-4 0 0,-3 7 0,-2 2 0,0 1 0,0-1 0,0 7 0,0-2 0,0 5 0,0 2 0,7 0 0,3 2 0,-1 3 0,0 2 0,8 9 0,-3-2 0,4 5 0,6-5 0,4 0 0,4 0 0,10 7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35.65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84 19 12287,'-11'-9'0,"-1"6"0,5-4 0,2 12 0,-6 4 0,1 3 0,3 2 0,5 7 0,-3 0 0,-2 0 0,0 9 0,7 5 0,0 5 0,0 2 0,0 9 0,0 5 0,0 7 0,0 7 0,0-4 0,0 4 0,0-7 0,0-7 0,0-5 0,0-11 0,0-5 0,0-7 0,0-5 0,0-2 0,0 0 0,0-9 0,3-3 0,4-9 0,4-19 0,10-4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36.34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294 42 12287,'-9'-12'0,"-5"5"0,-5-2 0,-2 2 0,0 2 0,7 3 0,0 2 0,-2 0 0,-3 0 0,-2 2 0,0 5 0,3-2 0,1 7 0,6-1 0,1 1 0,-4 2 0,5 7 0,0 0 0,-1 0 0,3 7 0,7 0 0,0 0 0,0 2 0,0-4 0,0 7 0,3-3 0,4-4 0,-3-3 0,10-4 0,3-5 0,1-7 0,3 2 0,0-2 0,0-2 0,0-3 0,2-11 0,3-5 0,2-5 0,-2-2 0,-3 0 0,-2 0 0,0 0 0,0 0 0,0 0 0,0 0 0,-2 0 0,-5 0 0,4 0 0,-6 0 0,0 0 0,6 2 0,-6 3 0,0 2 0,-1 9 0,-4-2 0,7 5 0,-2 4 0,0 5 0,-1 7 0,1 5 0,-5 4 0,7 8 0,0 8 0,-2 8 0,-1 4 0,-6-2 0,2 5 0,-2 0 0,-3 11 0,-2-7 0,0 1 0,0 1 0,-2-8 0,-5-3 0,-7-5 0,-5-2 0,-2-9 0,0-5 0,0-5 0,0-2 0,0-2 0,0-5 0,0-7 0,0-5 0,0-2 0,0 0 0,2-9 0,3-5 0,4-7 0,3-7 0,2 2 0,7-7 0,0 1 0,0-1 0,0-2 0,2-5 0,5 3 0,7 2 0,5 7 0,2-5 0,2 1 0,5-1 0,-2 7 0,7-2 0,-1 5 0,1 2 0,2 0 0,5 0 0,-3 0 0,-2 0 0,0 9 0,16-16 0,3 5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36.90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159 1 12287,'-21'0'0,"7"0"0,0 0 0,9 9 0,-2 5 0,3 5 0,-1 2 0,-2 0 0,0 2 0,7 3 0,0 2 0,0-2 0,0-3 0,-2 0 0,-3 3 0,-2 2 0,-2 0 0,4-7 0,-2 0 0,2 0 0,-4 0 0,2 0 0,2 0 0,1-9 0,-3-5 0,4-5 0,3-4 0,14-5 0,5-7 0,2-5 0,0-2 0,0 2 0,0 3 0,0 2 0,7 0 0,0-7 0,-2 2 0,-3 5 0,-4 3 0,-3 6 0,-4-4 0,-3-3 0,7 7 0,-2-2 0,-4 3 0,-3-3 0,-7 4 0,-7-4 0,-5 5 0,-9 2 0,0 0 0,0 0 0,0 7 0,0 2 0,0 3 0,0 0 0,2 4 0,3-2 0,2 2 0,9-4 0,-2 2 0,5 2 0,2 3 0,0 2 0,0 0 0,9-2 0,3-3 0,2-4 0,0-3 0,0 5 0,7-7 0,0-2 0,0-3 0,0-2 0,0 0 0,0 0 0,0 0 0,2-9 0,5-5 0,5-5 0,9-2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37.36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19 12287,'0'-12'0,"0"5"0,0 14 0,0-2 0,0 9 0,0 2 0,0-4 0,0 2 0,0 2 0,0 3 0,0 4 0,0 3 0,0 4 0,0 3 0,0 2 0,0 9 0,0 5 0,0 7 0,0 5 0,0 4 0,0 3 0,0 2 0,0 0 0,0-7 0,0-2 0,0-5 0,0-5 0,0-9 0,0-2 0,0-5 0,0 2 0,0-9 0,0-2 0,0-3 0,0-2 0,0 0 0,0 0 0,0-9 0,0-5 0,0-14 0,7-7 0,0-14 0,19-5 0,-3-9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03:38.54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420 336 12287,'-12'0'0,"3"0"0,7 0 0,-5 0 0,4 0 0,-15-7 0,4 0 0,2 0 0,-2 7 0,-2 0 0,-3 0 0,-2 0 0,0 0 0,0 2 0,0 3 0,0 4 0,0 3 0,-2-5 0,-3 7 0,-2 2 0,2 3 0,10-5 0,4 0 0,1 0 0,-1-2 0,7 6 0,-2-4 0,5 5 0,2 2 0,9-9 0,5-5 0,5-5 0,2-2 0,7 0 0,0-2 0,0-3 0,2-2 0,-6-9 0,4 2 0,-5-3 0,-2 3 0,7-4 0,-2 4 0,-5-3 0,-5 3 0,-2-4 0,7 4 0,-9 4 0,-3 1 0,-7 9 0,5 0 0,-2 9 0,7 5 0,-3 5 0,-4 2 0,4 9 0,0 3 0,1 2 0,-1 0 0,5 0 0,-5 7 0,1-2 0,-1-5 0,5 4 0,-5-6 0,1 2 0,-1 0 0,5-7 0,-5 5 0,1-3 0,-1-4 0,0-5 0,-4-5 0,2-2 0,2-9 0,-2 2 0,-2-5 0,7-4 0,-1-8 0,1-11 0,2-2 0,5-12 0,-3 0 0,-2 2 0,0-6 0,5 4 0,-3-5 0,-2-2 0,-2-7 0,4-2 0,-4-3 0,-3-4 0,5-3 0,-5 0 0,1 8 0,-1 11 0,5 2 0,-7 12 0,-2 2 0,-3 3 0,5 2 0,0 0 0,-2 0 0,-1 0 0,1 0 0,2 0 0,9 0 0,-4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12T09:03:56.16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22 2583 16383 150000 60001,'-2'-19'0'0'0,"-5"5"0"0"0,4 3 0 0 0,-4 4 0 0 0,5 4 0 0 0,2-15 0 0 0,2 8 0 0 0,3-6 0 0 0,4 4 0 0 0,3 3 0 0 0,-5 0 0 0 0,7 4 0 0 0,2-4 0 0 0,3-3 0 0 0,4 0 0 0 0,5-4 0 0 0,5 2 0 0 0,0-2 0 0 0,6-3 0 0 0,-4-2 0 0 0,7-2 0 0 0,7-5 0 0 0,-2 4 0 0 0,7-4 0 0 0,-1 3 0 0 0,1-3 0 0 0,2 4 0 0 0,7-6 0 0 0,0 2 0 0 0,0 0 0 0 0,2-7 0 0 0,5 5 0 0 0,5-3 0 0 0,-1-4 0 0 0,8-1 0 0 0,-7 1 0 0 0,2 2 0 0 0,0-2 0 0 0,-3-3 0 0 0,6-4 0 0 0,-6-1 0 0 0,-1 3 0 0 0,8-11 0 0 0,1 11 0 0 0,4-3 0 0 0,-4 1 0 0 0,-37 23 0 0 0,1 0 0 0 0,38-19 0 0 0,2 3 0 0 0,1 2 0 0 0,-10 2 0 0 0,2-4 0 0 0,3 2 0 0 0,-1-2 0 0 0,10 0 0 0 0,-9-1 0 0 0,4 3 0 0 0,-4-2 0 0 0,2 4 0 0 0,-9-2 0 0 0,-1 0 0 0 0,-4 3 0 0 0,-2-6 0 0 0,0 8 0 0 0,2 0 0 0 0,-3-1 0 0 0,-1-4 0 0 0,-3 5 0 0 0,-3 0 0 0 0,-4-1 0 0 0,10-4 0 0 0,-8 7 0 0 0,-2 3 0 0 0,-2 1 0 0 0,2-4 0 0 0,-5 0 0 0 0,0 3 0 0 0,1 1 0 0 0,-3 3 0 0 0,-5 0 0 0 0,3 0 0 0 0,2 0 0 0 0,0 0 0 0 0,-7 0 0 0 0,0 3 0 0 0,0 4 0 0 0,-3-5 0 0 0,-1 5 0 0 0,-3-5 0 0 0,2-2 0 0 0,-4 7 0 0 0,-1 0 0 0 0,-1-2 0 0 0,-6-3 0 0 0,6 5 0 0 0,-3 3 0 0 0,-3-1 0 0 0,-1 0 0 0 0,-3 8 0 0 0,-3-6 0 0 0,-4 1 0 0 0,5 7 0 0 0,-17-8 0 0 0,8 10 0 0 0,-10 0 0 0 0,-10 0 0 0 0,8 3 0 0 0,-5 4 0 0 0,-5 14 0 0 0,1 11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4.0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126 1 12287,'-14'0'0,"0"0"0,7 0 0,-7 0 0,10 2 0,-3 5 0,2-2 0,0 9 0,-2 2 0,3 3 0,-6 11 0,3 7 0,3 8 0,1 4 0,-4 4 0,0 1 0,3 9 0,1 2 0,3-6 0,0-3 0,0 2 0,0 3 0,0-8 0,0-6 0,0-8 0,0-4 0,0-9 0,0 2 0,0-5 0,0-2 0,7 0 0,0 0 0,0 0 0,3-11 0,4-10 0,-5-10 0,0-11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12T09:03:57.72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64 3633 16383 150000 60001,'-21'-12'0'0'0,"2"1"0"0"0,5 4 0 0 0,5 4 0 0 0,9-8 0 0 0,0 4 0 0 0,2 2 0 0 0,5-9 0 0 0,5-2 0 0 0,0-3 0 0 0,13-9 0 0 0,-4 0 0 0 0,5 0 0 0 0,4-2 0 0 0,-4-1 0 0 0,9-6 0 0 0,2 2 0 0 0,3-2 0 0 0,2-1 0 0 0,0 1 0 0 0,0 4 0 0 0,0 3 0 0 0,7-7 0 0 0,0 4 0 0 0,-2-2 0 0 0,-3 0 0 0 0,5 9 0 0 0,2-4 0 0 0,0 2 0 0 0,1 0 0 0 0,6-2 0 0 0,-2 4 0 0 0,5-2 0 0 0,2 2 0 0 0,0-4 0 0 0,0 0 0 0 0,0-3 0 0 0,0-4 0 0 0,0-1 0 0 0,0 1 0 0 0,2 2 0 0 0,5-2 0 0 0,2-8 0 0 0,8 1 0 0 0,-6 4 0 0 0,-1 1 0 0 0,4-6 0 0 0,-5 1 0 0 0,0 4 0 0 0,1 1 0 0 0,-1 1 0 0 0,-2 1 0 0 0,5 2 0 0 0,-1-2 0 0 0,8-3 0 0 0,-7-2 0 0 0,2 2 0 0 0,0 5 0 0 0,-3-9 0 0 0,3 7 0 0 0,-4-1 0 0 0,-1-1 0 0 0,-7-1 0 0 0,5 0 0 0 0,-4 3 0 0 0,-3 2 0 0 0,0 2 0 0 0,0-4 0 0 0,0 4 0 0 0,0 3 0 0 0,-3-5 0 0 0,-1 5 0 0 0,-3-1 0 0 0,2 1 0 0 0,-7 0 0 0 0,1 4 0 0 0,-3-2 0 0 0,0 2 0 0 0,2-4 0 0 0,-4 0 0 0 0,2-1 0 0 0,-3 1 0 0 0,-1 2 0 0 0,-1 5 0 0 0,3-3 0 0 0,2-2 0 0 0,0 0 0 0 0,-7 5 0 0 0,0-3 0 0 0,0-2 0 0 0,0-2 0 0 0,0 4 0 0 0,0-2 0 0 0,0 2 0 0 0,7-6 0 0 0,0-1 0 0 0,-3-2 0 0 0,-1 0 0 0 0,-3 9 0 0 0,0-4 0 0 0,0 2 0 0 0,0 0 0 0 0,2-7 0 0 0,3 7 0 0 0,2 0 0 0 0,-3-2 0 0 0,6 6 0 0 0,-3-4 0 0 0,-3 5 0 0 0,-1 2 0 0 0,-3 2 0 0 0,0 3 0 0 0,-3 2 0 0 0,-4-2 0 0 0,5-3 0 0 0,-7 0 0 0 0,2 3 0 0 0,0 2 0 0 0,-7 0 0 0 0,4-5 0 0 0,-1 3 0 0 0,-6 2 0 0 0,-2 2 0 0 0,-2-4 0 0 0,0 4 0 0 0,0 3 0 0 0,-7 0 0 0 0,0 2 0 0 0,0 4 0 0 0,-2-6 0 0 0,-5 9 0 0 0,-14 0 0 0 0,-5 0 0 0 0,-9 2 0 0 0,-2 5 0 0 0,-5 7 0 0 0,2 5 0 0 0,-8 2 0 0 0,-4 2 0 0 0,-1 5 0 0 0,-13 5 0 0 0,-1 9 0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12T09:03:59.34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84 2772 16383 150000 60001,'-21'0'0'0'0,"0"0"0"0"0,0 0 0 0 0,10 0 0 0 0,1 2 0 0 0,10 5 0 0 0,10-4 0 0 0,4 4 0 0 0,4-7 0 0 0,3-7 0 0 0,3 2 0 0 0,4-9 0 0 0,7-2 0 0 0,4-3 0 0 0,3-4 0 0 0,3-5 0 0 0,1-7 0 0 0,3-5 0 0 0,10-2 0 0 0,-1-2 0 0 0,7-3 0 0 0,5-2 0 0 0,7 0 0 0 0,-7 5 0 0 0,0-3 0 0 0,3-2 0 0 0,1-2 0 0 0,13 4 0 0 0,-1-2 0 0 0,-2 2 0 0 0,-35 25 0 0 0,0 0 0 0 0,-4 0 0 0 0,1 0 0 0 0,4-1 0 0 0,0-1 0 0 0,2 0 0 0 0,1-1 0 0 0,2-3 0 0 0,0 0 0 0 0,-1 2 0 0 0,-1 1 0 0 0,0-2 0 0 0,-1 0 0 0 0,3-2 0 0 0,0 0 0 0 0,-2-2 0 0 0,1-1 0 0 0,5-2 0 0 0,1 0 0 0 0,-1 0 0 0 0,-1 0 0 0 0,-4 4 0 0 0,1 0 0 0 0,6-1 0 0 0,0 1 0 0 0,-6 4 0 0 0,-1 1 0 0 0,4-1 0 0 0,-1 0 0 0 0,-1 1 0 0 0,0-1 0 0 0,-2 1 0 0 0,-1 1 0 0 0,0 2 0 0 0,-1 0 0 0 0,1-1 0 0 0,-1-1 0 0 0,1 0 0 0 0,-1-1 0 0 0,0 0 0 0 0,-1-1 0 0 0,-1 2 0 0 0,0-1 0 0 0,-2-2 0 0 0,0 0 0 0 0,-1 1 0 0 0,-1-1 0 0 0,0-4 0 0 0,-1 1 0 0 0,-2 2 0 0 0,0 0 0 0 0,2-1 0 0 0,-1 0 0 0 0,1 1 0 0 0,1 0 0 0 0,0-2 0 0 0,-1 1 0 0 0,39-20 0 0 0,0 3 0 0 0,0 1 0 0 0,-7 6 0 0 0,-2 4 0 0 0,-3 4 0 0 0,-4 1 0 0 0,-10 7 0 0 0,-4-5 0 0 0,-3 4 0 0 0,-4 3 0 0 0,-5 3 0 0 0,-5 1 0 0 0,-4 6 0 0 0,-3 1 0 0 0,-4 1 0 0 0,-10 4 0 0 0,-2-2 0 0 0,-9 0 0 0 0,4 7 0 0 0,-9-2 0 0 0,-2-3 0 0 0,-5-2 0 0 0,4 0 0 0 0,-8 7 0 0 0,4 0 0 0 0,2 0 0 0 0,-9 0 0 0 0,5 0 0 0 0,-10 3 0 0 0,-4 4 0 0 0,-1 7 0 0 0,-8 4 0 0 0,-10 13 0 0 0,-12 1 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12T09:04:00.26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63 2856 16383 150000 60001,'-9'-12'0'0'0,"-5"5"0"0"0,2 5 0 0 0,-2 2 0 0 0,10 0 0 0 0,-6-2 0 0 0,10-5 0 0 0,10 4 0 0 0,4-4 0 0 0,4 3 0 0 0,3-3 0 0 0,3 2 0 0 0,4-9 0 0 0,4-2 0 0 0,1-3 0 0 0,7-2 0 0 0,-3 0 0 0 0,7 0 0 0 0,5 0 0 0 0,7-7 0 0 0,-7-2 0 0 0,0-1 0 0 0,3 1 0 0 0,1-7 0 0 0,10 2 0 0 0,0-5 0 0 0,0-2 0 0 0,3-7 0 0 0,6 0 0 0 0,10 2 0 0 0,6 3 0 0 0,-42 20 0 0 0,-1-1 0 0 0,42-24 0 0 0,-43 25 0 0 0,0 1 0 0 0,1 1 0 0 0,1 0 0 0 0,4 1 0 0 0,1 0 0 0 0,-2 0 0 0 0,0 0 0 0 0,1 0 0 0 0,0 0 0 0 0,-1 0 0 0 0,0 0 0 0 0,5-1 0 0 0,2 0 0 0 0,-4-1 0 0 0,1-1 0 0 0,-1 0 0 0 0,1-1 0 0 0,-3 2 0 0 0,0-1 0 0 0,1-1 0 0 0,1-1 0 0 0,-3 0 0 0 0,-1 1 0 0 0,4-1 0 0 0,-1 0 0 0 0,2 1 0 0 0,-1-1 0 0 0,-3-2 0 0 0,0 0 0 0 0,0 3 0 0 0,0 1 0 0 0,0 0 0 0 0,0-1 0 0 0,-1-1 0 0 0,0 1 0 0 0,3 3 0 0 0,0 2 0 0 0,-3-3 0 0 0,0 1 0 0 0,0 3 0 0 0,0 1 0 0 0,43-19 0 0 0,-45 17 0 0 0,1 0 0 0 0,0-2 0 0 0,-1 0 0 0 0,2-1 0 0 0,0-1 0 0 0,2 0 0 0 0,0-1 0 0 0,-2-1 0 0 0,0 1 0 0 0,0 1 0 0 0,0 1 0 0 0,-2-1 0 0 0,-1-1 0 0 0,36-22 0 0 0,-36 22 0 0 0,-1-1 0 0 0,35-23 0 0 0,-2 5 0 0 0,-2 6 0 0 0,4-1 0 0 0,-4 6 0 0 0,0 0 0 0 0,-5 5 0 0 0,-5-2 0 0 0,-2 2 0 0 0,-2 2 0 0 0,-5 3 0 0 0,2 2 0 0 0,-9 2 0 0 0,-2 3 0 0 0,-3 2 0 0 0,5 2 0 0 0,0-4 0 0 0,-2 2 0 0 0,-3-2 0 0 0,-4-1 0 0 0,-3 1 0 0 0,-2 4 0 0 0,2 3 0 0 0,-4-5 0 0 0,0 5 0 0 0,-3-1 0 0 0,-4 1 0 0 0,-3 2 0 0 0,-4 5 0 0 0,-3-3 0 0 0,-2-2 0 0 0,-9 0 0 0 0,4 7 0 0 0,-9 0 0 0 0,-9 0 0 0 0,4-7 0 0 0,-9 0 0 0 0,0 0 0 0 0,2 7 0 0 0,-6-9 0 0 0,6-3 0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11:51:07.472"/>
    </inkml:context>
    <inkml:brush xml:id="br0">
      <inkml:brushProperty name="width" value="0.04286" units="cm"/>
      <inkml:brushProperty name="height" value="0.04286" units="cm"/>
      <inkml:brushProperty name="color" value="#FF4E00"/>
      <inkml:brushProperty name="inkEffects" value="rainbow"/>
      <inkml:brushProperty name="anchorX" value="-363435.0625"/>
      <inkml:brushProperty name="anchorY" value="-424868.78125"/>
      <inkml:brushProperty name="scaleFactor" value="0.5"/>
    </inkml:brush>
  </inkml:definitions>
  <inkml:trace contextRef="#ctx0" brushRef="#br0">0 211 12287,'0'-21'0,"0"0"0,0 0 0,3 7 0,1 0 0,6-3 0,1-1 0,6-3 0,1 0 0,3 2 0,0 5 0,0 7 0,0 5 0,0 2 0,0 0 0,0 0 0,0 2 0,0 5 0,0 7 0,3 5 0,1 2 0,6 0 0,1 0 0,-4 7 0,7 0 0,3 0 0,1 2 0,3-7 0,0 5 0,0-2 0,0 2 0,0-5 0,0 5 0,0-4 0,0-3 0,0 0 0,0 0 0,-2 0 0,-5 0 0,4 0 0,-6 0 0,2 0 0,0 0 0,-9 0 0,2 0 0,-5 0 0,-2 0 0,0-7 0,0 0 0,0 2 0,0 3 0,-9-5 0,-3 0 0,0 2 0,-4 0 0,7 1 0,-3-3 0,-2-10 0,2 6 0,-6-10 0,6 0 0,-9 0 0,-19 9 0,-4 3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11:51:08.152"/>
    </inkml:context>
    <inkml:brush xml:id="br0">
      <inkml:brushProperty name="width" value="0.04286" units="cm"/>
      <inkml:brushProperty name="height" value="0.04286" units="cm"/>
      <inkml:brushProperty name="color" value="#FF4E00"/>
      <inkml:brushProperty name="inkEffects" value="rainbow"/>
      <inkml:brushProperty name="anchorX" value="-369207.1875"/>
      <inkml:brushProperty name="anchorY" value="-440010.5"/>
      <inkml:brushProperty name="scaleFactor" value="0.5"/>
    </inkml:brush>
  </inkml:definitions>
  <inkml:trace contextRef="#ctx0" brushRef="#br0">40 211 12287,'-23'9'0,"9"5"0,12 2 0,9 1 0,7-3 0,4 4 0,3 8 0,-7 0 0,0 6 0,3 1 0,1 0 0,3 2 0,-2 7 0,-3 0 0,-2 0 0,-2 0 0,4 0 0,-2 0 0,3 0 0,-8-7 0,0-3 0,-2-1 0,0-6 0,0-1 0,-7-3 0,0-12 0,0-9 0,0-9 0,-2-15 0,-5-4 0,-7-7 0,2-11 0,1-6 0,-1 1 0,0 0 0,1 2 0,-3 7 0,4 0 0,1 0 0,7 7 0,-5 0 0,4 0 0,3 2 0,0-4 0,0 6 0,0 1 0,0 0 0,7 2 0,3 7 0,1 0 0,6 0 0,1 0 0,3 0 0,0 0 0,0 2 0,3 5 0,1 5 0,3-1 0,0 8 0,-4-5 0,1 5 0,3 2 0,3 0 0,-6 0 0,6 0 0,1 0 0,-4 7 0,5 2 0,0 3 0,-1 4 0,-4 3 0,5 2 0,-1 0 0,1 0 0,-5 0 0,5 0 0,-3 0 0,-4 0 0,4-7 0,-2-3 0,-5 1 0,-6 0 0,1-8 0,-4 3 0,-4-4 0,-3-3 0,-14 0 0,-7 0 0,-5-10 0,-11-1 0,-3-10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11:51:08.839"/>
    </inkml:context>
    <inkml:brush xml:id="br0">
      <inkml:brushProperty name="width" value="0.04286" units="cm"/>
      <inkml:brushProperty name="height" value="0.04286" units="cm"/>
      <inkml:brushProperty name="color" value="#FF4E00"/>
      <inkml:brushProperty name="inkEffects" value="rainbow"/>
      <inkml:brushProperty name="anchorX" value="-374475.34375"/>
      <inkml:brushProperty name="anchorY" value="-454102.28125"/>
      <inkml:brushProperty name="scaleFactor" value="0.5"/>
    </inkml:brush>
  </inkml:definitions>
  <inkml:trace contextRef="#ctx0" brushRef="#br0">0 43 12287,'10'-12'0,"-6"-4"0,10 9 0,3 2 0,1 3 0,-4 2 0,0 0 0,0 0 0,5 2 0,-5 5 0,2 5 0,-9 11 0,0 3 0,3 2 0,-8 9 0,5 1 0,-5 6 0,-2 5 0,0 2 0,0-4 0,0 4 0,0 3 0,0-5 0,0 5 0,0-3 0,0-4 0,0 6 0,0 1 0,0 2 0,0 0 0,-7-7 0,-2 7 0,0 0 0,-1-3 0,-4-1 0,5-13 0,0-1 0,-1-3 0,-6-12 0,4 0 0,1-6 0,-8-13 0,5 3 0,5-7 0,2-7 0,4-7 0,3-7 0,0-4 0,3-6 0,4-1 0,-3 4 0,10-7 0,3 0 0,1 2 0,3-4 0,3 6 0,1 1 0,3 0 0,0 2 0,-4 7 0,1 0 0,3 0 0,3 7 0,-3 2 0,7 3 0,4 4 0,-4-4 0,0 2 0,3 2 0,1 3 0,1 9 0,-3 2 0,-4 3 0,-3 4 0,5 3 0,-7 4 0,-2 3 0,-3 2 0,-4 0 0,-5-7 0,-5-3 0,1-4 0,-8 5 0,5-5 0,-5 5 0,-2-17 0,0-9 0,-9-28 0,-3-9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11:51:09.109"/>
    </inkml:context>
    <inkml:brush xml:id="br0">
      <inkml:brushProperty name="width" value="0.04286" units="cm"/>
      <inkml:brushProperty name="height" value="0.04286" units="cm"/>
      <inkml:brushProperty name="color" value="#FF4E00"/>
      <inkml:brushProperty name="inkEffects" value="rainbow"/>
      <inkml:brushProperty name="anchorX" value="-378273.59375"/>
      <inkml:brushProperty name="anchorY" value="-467837.09375"/>
      <inkml:brushProperty name="scaleFactor" value="0.5"/>
    </inkml:brush>
  </inkml:definitions>
  <inkml:trace contextRef="#ctx0" brushRef="#br0">42 1 12287,'-21'0'0,"10"9"0,4 5 0,4-2 0,6 0 0,4-3 0,-5 7 0,5-2 0,-5-2 0,-2 2 0,0-9 0,0 2 0,0-14 0,0-5 0,0-9 0,0 0 0,0-9 0,0-3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11:51:09.422"/>
    </inkml:context>
    <inkml:brush xml:id="br0">
      <inkml:brushProperty name="width" value="0.04286" units="cm"/>
      <inkml:brushProperty name="height" value="0.04286" units="cm"/>
      <inkml:brushProperty name="color" value="#FF4E00"/>
      <inkml:brushProperty name="inkEffects" value="rainbow"/>
      <inkml:brushProperty name="anchorX" value="-379846.8125"/>
      <inkml:brushProperty name="anchorY" value="-478548.9375"/>
      <inkml:brushProperty name="scaleFactor" value="0.5"/>
    </inkml:brush>
  </inkml:definitions>
  <inkml:trace contextRef="#ctx0" brushRef="#br0">42 1 12287,'-21'0'0,"10"0"0,1 0 0,10 9 0,0 5 0,0 5 0,0 2 0,0 7 0,3 2 0,1 3 0,3 4 0,0 3 0,-4 4 0,1 3 0,3 2 0,7 7 0,-4-5 0,-1 1 0,0-1 0,1-2 0,-6-9 0,3-3 0,-2-2 0,4-9 0,-2 2 0,-2-5 0,-3-2 0,-2-7 0,0 0 0,0-12 0,0-2 0,3-19 0,4-15 0,-5-15 0,7-5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11:51:09.755"/>
    </inkml:context>
    <inkml:brush xml:id="br0">
      <inkml:brushProperty name="width" value="0.04286" units="cm"/>
      <inkml:brushProperty name="height" value="0.04286" units="cm"/>
      <inkml:brushProperty name="color" value="#FF4E00"/>
      <inkml:brushProperty name="inkEffects" value="rainbow"/>
      <inkml:brushProperty name="anchorX" value="-384527"/>
      <inkml:brushProperty name="anchorY" value="-491905.78125"/>
      <inkml:brushProperty name="scaleFactor" value="0.5"/>
    </inkml:brush>
  </inkml:definitions>
  <inkml:trace contextRef="#ctx0" brushRef="#br0">42 1 12287,'-21'0'0,"10"9"0,4 5 0,4 5 0,3 2 0,0 0 0,0 2 0,0 3 0,0 2 0,0-2 0,0 4 0,0 0 0,0 3 0,0 4 0,0-4 0,0 2 0,0 2 0,0 3 0,0 0 0,0-3 0,0-4 0,0-3 0,0 7 0,0-4 0,3 0 0,4-5 0,-5-5 0,5-2 0,-5 0 0,-2 0 0,0 0 0,0 0 0,0 0 0,0-7 0,0 0 0,0 0 0,0-2 0,0-3 0,0-9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11:51:10.006"/>
    </inkml:context>
    <inkml:brush xml:id="br0">
      <inkml:brushProperty name="width" value="0.04286" units="cm"/>
      <inkml:brushProperty name="height" value="0.04286" units="cm"/>
      <inkml:brushProperty name="color" value="#FF4E00"/>
      <inkml:brushProperty name="inkEffects" value="rainbow"/>
      <inkml:brushProperty name="anchorX" value="-386772.1875"/>
      <inkml:brushProperty name="anchorY" value="-502827.625"/>
      <inkml:brushProperty name="scaleFactor" value="0.5"/>
    </inkml:brush>
  </inkml:definitions>
  <inkml:trace contextRef="#ctx0" brushRef="#br0">63 232 12287,'-21'0'0,"7"0"0,0 0 0,10 0 0,-6 0 0,10 0 0,10 0 0,4 0 0,-3 0 0,3 0 0,3 0 0,1-2 0,3-3 0,0-4 0,0-3 0,0 0 0,0-4 0,0 4 0,0 3 0,3-7 0,1 2 0,3-3 0,-2 3 0,-3-4 0,-2 4 0,9-14 0,3-5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4.7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252 22 12287,'-18'-3'0,"4"-4"0,2 5 0,5-5 0,5 5 0,-10 2 0,5 0 0,5 0 0,-8 0 0,20 0 0,4 0 0,4 0 0,3 0 0,0 0 0,0 0 0,0 0 0,0 0 0,0 0 0,0 0 0,0 0 0,0 0 0,-7 0 0,0 0 0,3 0 0,-8 2 0,-2 5 0,-5 5 0,-2 9 0,0 0 0,-9-3 0,-3-1 0,-2-3 0,0 2 0,0 3 0,-4 2 0,1 0 0,3 0 0,0 0 0,-7 0 0,-2 0 0,-5 0 0,5-3 0,-5-1 0,4-3 0,3 2 0,0-5 0,0 3 0,0 0 0,0-2 0,0 7 0,0-5 0,3-3 0,4 3 0,4-9 0,13 4 0,4-6 0,7 4 0,4-5 0,3 5 0,0-5 0,0-2 0,0 0 0,0 0 0,0 0 0,0 0 0,7 0 0,0 0 0,-2 0 0,-3 0 0,5 0 0,0 0 0,-2 0 0,-3 0 0,5-2 0,0-3 0,-2-2 0,-3 3 0,8-8 0,1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11:51:10.209"/>
    </inkml:context>
    <inkml:brush xml:id="br0">
      <inkml:brushProperty name="width" value="0.04286" units="cm"/>
      <inkml:brushProperty name="height" value="0.04286" units="cm"/>
      <inkml:brushProperty name="color" value="#FF4E00"/>
      <inkml:brushProperty name="inkEffects" value="rainbow"/>
      <inkml:brushProperty name="anchorX" value="-391830.34375"/>
      <inkml:brushProperty name="anchorY" value="-515848.5"/>
      <inkml:brushProperty name="scaleFactor" value="0.5"/>
    </inkml:brush>
  </inkml:definitions>
  <inkml:trace contextRef="#ctx0" brushRef="#br0">103 1 12287,'-33'7'0,"5"2"0,5 3 0,11-5 0,5 7 0,12 0 0,4 5 0,3-5 0,-5-3 0,7-4 0,0 5 0,7 9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11:51:10.791"/>
    </inkml:context>
    <inkml:brush xml:id="br0">
      <inkml:brushProperty name="width" value="0.04286" units="cm"/>
      <inkml:brushProperty name="height" value="0.04286" units="cm"/>
      <inkml:brushProperty name="color" value="#FF4E00"/>
      <inkml:brushProperty name="inkEffects" value="rainbow"/>
      <inkml:brushProperty name="anchorX" value="-394621.5"/>
      <inkml:brushProperty name="anchorY" value="-526455.375"/>
      <inkml:brushProperty name="scaleFactor" value="0.5"/>
    </inkml:brush>
  </inkml:definitions>
  <inkml:trace contextRef="#ctx0" brushRef="#br0">483 1 12287,'-12'0'0,"3"0"0,9 0 0,-2 0 0,-5 0 0,-5 0 0,-9 0 0,0 7 0,0 2 0,2 3 0,5 4 0,-4-4 0,4 2 0,-3 2 0,3 3 0,-2 2 0,7 0 0,-3 0 0,0 0 0,-2 0 0,7 0 0,5 0 0,2 0 0,0 0 0,2-7 0,5 0 0,5 2 0,0 3 0,6 0 0,-4-3 0,5-2 0,2 2 0,0 3 0,2 4 0,3 3 0,2 2 0,0 0 0,-7-7 0,0 2 0,0 5 0,-2-4 0,-3 6 0,-4-2 0,-3 0 0,5 0 0,-7-7 0,-2 0 0,-3 0 0,-2 0 0,0 0 0,-9-2 0,-5-3 0,-5-5 0,-2-1 0,0 4 0,-2-7 0,-3-3 0,-2-1 0,-7-3 0,5 0 0,-3 0 0,-4 0 0,4-7 0,0-3 0,3-1 0,4-6 0,-4 6 0,2-3 0,2 0 0,3 2 0,2-6 0,0 6 0,0-9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54:03.7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21 12287,'0'-21'0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54:39.9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43 106 12287,'-19'-21'0,"5"0"0,7 0 0,5 0 0,2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5:46.208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15 59 12287,'0'-8'0,"0"1"0,0 7 0,0 0 0,-7 0 0,6 0 0,-6 0 0,7 0 0,0 0 0,5-1 0,2-3 0,1 0 0,-3-1 0,5 5 0,-5 0 0,4 0 0,-5 0 0,9 0 0,-12 0 0,6 0 0,-7 0 0,0 0 0,0-7 0,2 5 0,2-2 0,-2 2 0,5 2 0,-7 0 0,0 0 0,0-7 0,0 6 0,0-6 0,0 7 0,0 0 0,0 7 0,0 3 0,-2 3 0,-1 3 0,-4 2 0,1 3 0,-1 2 0,1 2 0,2 4 0,-2 1 0,-2-1 0,4 1 0,-2-1 0,1 1 0,0-1 0,0-4 0,3-2 0,-1-2 0,-2-3 0,0-1 0,5-3 0,0-4 0,0 0 0,0-8 0,0-2 0,7-9 0,4-9 0,7-1 0,5-8 0,7 5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5:47.011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248 45 12287,'-8'-15'0,"-1"5"0,4 0 0,2 7 0,-7-2 0,1 3 0,-6 2 0,0 0 0,2 2 0,1 1 0,3 2 0,-1 2 0,-5-4 0,0 2 0,5 5 0,2-4 0,0 1 0,0 0 0,5-1 0,-2-1 0,3 5 0,2 3 0,2 2 0,1-1 0,2 1 0,6 0 0,1 0 0,4-1 0,4 1 0,0 0 0,-6 0 0,1-1 0,0 1 0,0 0 0,-2 0 0,-4-1 0,3 1 0,-7 0 0,-2-2 0,-8-3 0,-5-5 0,-3-4 0,-3-1 0,-2 0 0,-2 0 0,1 0 0,4 0 0,0 0 0,0 0 0,-4-1 0,-1-4 0,2-5 0,3 2 0,4-2 0,1-2 0,7-1 0,-1-1 0,8-1 0,4 5 0,7 0 0,-1 0 0,1 2 0,1-3 0,2 4 0,4 1 0,1-1 0,-5-3 0,3 4 0,-1-1 0,-1 1 0,3-1 0,-4 4 0,1-2 0,-1 2 0,-1 1 0,-2 0 0,-1-1 0,1-2 0,0 0 0,0 5 0,-1 0 0,-4 0 0,0 2 0,1 3 0,-4-2 0,-2 7 0,-4 1 0,-1 2 0,0 2 0,0 0 0,0 0 0,0-1 0,0 1 0,0 0 0,0 0 0,0-1 0,0 1 0,0 0 0,0 0 0,0-1 0,-6-5 0,4-5 0,-3-8 0,4-6 0,1-3 0,0-2 0,0 0 0,0 0 0,0 1 0,1-1 0,3 0 0,2 0 0,2 1 0,2 1 0,5 1 0,0 2 0,-1-1 0,6 3 0,0-1 0,-1 1 0,3 0 0,-4 3 0,5-3 0,-2 1 0,-3 4 0,3-3 0,-1-1 0,-2 0 0,-2 1 0,4 1 0,0 5 0,-2 0 0,-2 0 0,-1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5:43.280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0 555 12287,'0'-9'0,"0"3"0,0-1 0,0-3 0,0-3 0,7-1 0,1-1 0,2 0 0,0 0 0,0-6 0,3-2 0,-2-2 0,-1 1 0,0-1 0,5-4 0,-2 1 0,-3 3 0,3-2 0,-5 2 0,2-3 0,-1-1 0,1 4 0,5 2 0,-2 2 0,-3 3 0,1 1 0,-6 3 0,0-1 0,-5 8 0,-1 6 0,-4 4 0,1 13 0,-5-1 0,-1 2 0,2-1 0,-5 5 0,4 4 0,-1 3 0,1 1 0,4 6 0,-3-1 0,1 0 0,4 2 0,1-4 0,2 2 0,0-5 0,0-4 0,0 1 0,0-6 0,2-2 0,3-2 0,-2-6 0,7-2 0,1-1 0,2-4 0,2-1 0,0-4 0,0-3 0,-1-5 0,8-3 0,1-3 0,1-2 0,1-2 0,-6-1 0,4 3 0,-1-2 0,-4 2 0,-2 2 0,-3 1 0,-1 0 0,-3 1 0,-4 0 0,4 3 0,-3 1 0,-1 7 0,-7-2 0,-3 10 0,-1 3 0,-6 7 0,3 0 0,-3-1 0,-1 6 0,0 1 0,1 2 0,3 3 0,0-3 0,-2 2 0,3 0 0,1-3 0,2 0 0,5-7 0,0-1 0,0 1 0,0-5 0,0 0 0,7-7 0,3 2 0,3-3 0,2-2 0,-2-2 0,-2-3 0,-1-3 0,1 0 0,3-10 0,-1 3 0,-2-2 0,-1 1 0,-7-4 0,4-1 0,-2 0 0,0-1 0,-1-2 0,-4 3 0,0-2 0,0-4 0,0 6 0,0 0 0,-1 1 0,-4 1 0,2-1 0,-7 5 0,-2 0 0,4 7 0,-2 3 0,-1 4 0,-2 1 0,-2 0 0,0 0 0,2 1 0,2 3 0,1 0 0,5 8 0,-3-2 0,1 3 0,2-3 0,5 0 0,0 1 0,0 2 0,2 2 0,3-2 0,5-3 0,3 1 0,2-4 0,-1-1 0,1 1 0,0-2 0,0-5 0,1 0 0,4 0 0,-4 0 0,5 0 0,-1 0 0,0 0 0,-1-7 0,-4-3 0,0-3 0,-5-1 0,-1-1 0,-5-6 0,2-2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5:43.470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51 15 12287,'-15'0'0,"1"0"0,4-5 0,0 0 0,8 0 0,2 5 0,7 0 0,8 0 0,-1 0 0,1 0 0,6 0 0,6 0 0,4 0 0,3 0 0,5 0 0,-3 0 0,2 0 0,3 0 0,-5 0 0,7 0 0,-6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5:44.595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27 833 12287,'-15'-15'0,"7"1"0,5-3 0,4-1 0,4-1 0,5-6 0,-3 4 0,1-1 0,3 1 0,2-5 0,2 1 0,0-2 0,0-3 0,-1-4 0,-1-2 0,-1-2 0,-2-3 0,-5-2 0,3 1 0,-2 2 0,-2 6 0,-3 3 0,1 1 0,1 3 0,2 2 0,0 4 0,-5 6 0,0 0 0,0 5 0,0 0 0,0 7 0,-5 8 0,0 10 0,2 1 0,-4 6 0,2-1 0,2 3 0,2 8 0,-4-3 0,0 7 0,1-1 0,3-1 0,1 7 0,0-3 0,0-1 0,0-2 0,0-1 0,0-4 0,0-6 0,0-1 0,6-11 0,4 1 0,3-5 0,2-3 0,1-5 0,2-2 0,2-3 0,6-10 0,-1-9 0,3-4 0,1-1 0,-1-6 0,-2-1 0,-3-2 0,-1-3 0,2-1 0,-4-1 0,-2 2 0,-2 2 0,-1 6 0,-2 0 0,-1 6 0,-3 2 0,-5 7 0,1-2 0,-2 6 0,2 4 0,-4-3 0,6 9 0,-7-5 0,-2 7 0,-1 2 0,-4 8 0,-1 5 0,0 2 0,-3 0 0,2 1 0,3 4 0,-6 3 0,4 6 0,-2 1 0,1-1 0,5 2 0,-2 2 0,1 1 0,0-1 0,0 3 0,5-1 0,0-4 0,0-5 0,0 0 0,2-6 0,1-2 0,2-2 0,6-8 0,1-3 0,6-3 0,-2-2 0,4-2 0,-2-3 0,1-4 0,-2-6 0,4-3 0,-1-3 0,-1-2 0,1 5 0,-5-2 0,-2 4 0,-3 1 0,3 0 0,-5 0 0,0 1 0,-3-1 0,-1 7 0,-1 1 0,2 1 0,0 4 0,-5-3 0,-2 10 0,-3 5 0,2 8 0,-5 1 0,-1 1 0,1 1 0,5 1 0,-2 4 0,3-2 0,2 3 0,0-4 0,0 0 0,2-2 0,3-3 0,3-2 0,7-1 0,0-2 0,-1-3 0,1 1 0,0-6 0,0-1 0,-1-3 0,8-2 0,2-4 0,2-5 0,-1-3 0,3-2 0,-5 0 0,0 1 0,-4-1 0,-2-5 0,-2-1 0,-1 0 0,1-1 0,-5-2 0,0 2 0,0 1 0,-2 0 0,0-4 0,-5 6 0,2 0 0,-2 3 0,-1 6 0,-2 0 0,0 7 0,-2-2 0,-3 10 0,-1 8 0,-6 7 0,4-2 0,2-2 0,-1 4 0,4 1 0,-2 2 0,2 3 0,1 1 0,2-3 0,0-2 0,0-1 0,0-5 0,2 4 0,1-4 0,2-1 0,6-2 0,-1-1 0,3-4 0,2-2 0,1-1 0,2-5 0,2 0 0,-2 0 0,3 0 0,1-1 0,-1-4 0,0-5 0,-1-3 0,-4-2 0,1 0 0,-2 1 0,3-8 0,-10-1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5:44.844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36 45 12287,'-23'0'0,"10"0"0,13 0 0,8 0 0,12-5 0,5 0 0,3 2 0,1 1 0,7 2 0,5 0 0,5 0 0,3 0 0,7-2 0,0-1 0,4-2 0,4 2 0,11 1 0,-1 2 0,2-1 0,-1-4 0,12 3 0,3-4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40.5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2 210 12287,'-2'-14'0,"9"3"0,12-1 0,9 0 0,7-2 0,14-7 0,9 0 0,10 0 0,-3 0 0,7-9 0,-9-3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5.1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168 1 12287,'-18'9'0,"4"5"0,4 2 0,1-2 0,4 7 0,-6-2 0,-1 7 0,0-1 0,5 1 0,-4 0 0,-1 2 0,0-3 0,8 6 0,-3-4 0,2-1 0,-2-3 0,5-2 0,-5 0 0,4 0 0,10-7 0,3-2 0,1-3 0,6-4 0,1-3 0,3-2 0,0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5:29.686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237 222 12287,'0'-15'0,"-2"2"0,-3 3 0,2 4 0,-5 7 0,0 4 0,-1 5 0,6 3 0,-3 2 0,-1 0 0,4 11 0,-5 3 0,1 2 0,-4 7 0,2 0 0,1-1 0,-5 6 0,3-5 0,-3 1 0,-2 0 0,6 1 0,-1 2 0,0-1 0,2-1 0,-4-8 0,6 3 0,-1-4 0,1-2 0,1-6 0,3-5 0,-3-6 0,3-2 0,-2-10 0,2-5 0,2-17 0,0-5 0,0-6 0,0-6 0,0 2 0,2 0 0,2-4 0,-2 3 0,5-1 0,-2 0 0,-1 1 0,3-5 0,-4 4 0,4-4 0,1-1 0,-3 0 0,3 1 0,0 2 0,1 2 0,-1 6 0,3 0 0,-1 7 0,2 7 0,-4-3 0,2 3 0,1 2 0,2 6 0,-3-1 0,0 6 0,1-1 0,2 1 0,-3 1 0,0 5 0,1 0 0,-2 0 0,0 0 0,3 0 0,-4 6 0,0 4 0,-1 3 0,-4 2 0,4 0 0,-2 1 0,0 2 0,1 2 0,-4 6 0,3-2 0,-4 4 0,-1 2 0,0-1 0,0 2 0,0 2 0,0 2 0,0 1 0,0-4 0,0 3 0,0-2 0,0-2 0,0-2 0,0 1 0,0-1 0,0 1 0,0-1 0,0 1 0,0-1 0,0-4 0,0-2 0,0-2 0,0-3 0,0-2 0,0-1 0,0 0 0,0 0 0,0-7 0,0-8 0,0-10 0,-6-10 0,-2-3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5:30.800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13 103 12287,'-8'0'0,"3"0"0,10 0 0,5 0 0,5 0 0,3 0 0,3 0 0,2 0 0,-3-1 0,4-3 0,2-2 0,2-2 0,3 3 0,2-4 0,2 1 0,-3 0 0,1 0 0,0-4 0,0 4 0,-5 2 0,1-1 0,-6 4 0,0-2 0,-3 2 0,1 1 0,-1 2 0,-2 0 0,-7 0 0,-3 2 0,-1 3 0,-2-2 0,-5 7 0,0 1 0,0 2 0,0 4 0,0 1 0,0 1 0,0 8 0,0-3 0,-2 6 0,-3 4 0,2 4 0,-5 6 0,0 2 0,-1 3 0,4-3 0,-3 3 0,0-5 0,0-4 0,3-4 0,-3-7 0,1-1 0,4-3 0,0 1 0,-1-7 0,-1-1 0,2-1 0,2-2 0,1-7 0,-5-8 0,0-12 0,1-4 0,3-4 0,1-6 0,0 1 0,0-2 0,0-3 0,0-1 0,1-3 0,3-7 0,1-7 0,4 2 0,-2-3 0,0 5 0,-1 4 0,1 0 0,-4 7 0,3 3 0,3 4 0,-4 8 0,3-2 0,0 4 0,0 1 0,2 0 0,5 2 0,-1 4 0,6-3 0,0 6 0,-2-1 0,-2 0 0,4 3 0,1 2 0,0-1 0,1-2 0,-1 0 0,-3 5 0,2 1 0,-2 4 0,-2-1 0,-1 4 0,0 0 0,-1 0 0,-4 0 0,-2 4 0,-1-2 0,-4 1 0,-1-3 0,-2 2 0,0 2 0,-2-1 0,-3 1 0,-4-4 0,-5-2 0,-2 4 0,-2-3 0,-2-1 0,2 1 0,-3-2 0,1-5 0,2 1 0,2 4 0,0-3 0,-2 3 0,-2-4 0,0-1 0,5 0 0,7 2 0,3 3 0,5-2 0,5 5 0,5-1 0,3-2 0,4-5 0,1 0 0,1 0 0,8 0 0,-3 0 0,2 0 0,-1 0 0,3-7 0,-2-1 0,3-2 0,1 1 0,8-1 0,-9-5 0,1 2 0,-4 3 0,-3-3 0,-5 5 0,1-2 0,-1 0 0,-6 5 0,-2-5 0,0 0 0,-2 2 0,-2 2 0,-6 12 0,0 2 0,-1 7 0,-3 2 0,0 2 0,-1-1 0,5 7 0,0 1 0,0 2 0,-5 8 0,0 3 0,0 2 0,-2-1 0,6 2 0,-4-4 0,1 1 0,0 1 0,2-9 0,-3 0 0,3-7 0,2-2 0,0 2 0,0-4 0,0-2 0,-1-7 0,-4-1 0,3-8 0,-3-2 0,4-7 0,1-9 0,0-2 0,0-2 0,-2-6 0,-1 1 0,-2-4 0,2-5 0,1-4 0,-5-13 0,-1-1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5:32.103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1 441 12287,'0'-19'0,"0"-1"0,5 0 0,0 5 0,0 1 0,1-1 0,-3 2 0,7 1 0,2 3 0,1 0 0,2 0 0,-1 4 0,1 3 0,0 2 0,1 0 0,2 0 0,2 0 0,6 0 0,-3 2 0,0 1 0,-3 2 0,1 6 0,-1-1 0,-2 3 0,-2 2 0,-3 0 0,-1-1 0,-4 1 0,-2 0 0,-1 0 0,-5-1 0,0 1 0,-6-5 0,-4-2 0,-3 0 0,-2 1 0,0-6 0,-1 2 0,-2-4 0,-2-1 0,1 2 0,4 1 0,0 2 0,0 0 0,1-5 0,-1 0 0,7 0 0,3 0 0,10 0 0,3 0 0,7-1 0,-1-3 0,1-1 0,0-4 0,1 2 0,2-1 0,2-4 0,4-1 0,-2-2 0,1 1 0,3-1 0,-3 0 0,0 0 0,-2 1 0,-3-1 0,3-5 0,1 1 0,-1-1 0,0-1 0,-1 3 0,-5-5 0,-1 0 0,1 0 0,0 5 0,-2-3 0,-3 1 0,-5 0 0,1 1 0,-1 4 0,0 0 0,-5 0 0,0 1 0,-1 5 0,-4 4 0,3 10 0,-5 5 0,3 3 0,-1 2 0,-5 6 0,5 2 0,2 2 0,1-1 0,2 1 0,0 5 0,0-3 0,0-2 0,0 1 0,0-6 0,2 0 0,3 1 0,-2-5 0,7 4 0,1-4 0,2-1 0,2-5 0,0-2 0,1-1 0,4-4 0,-4-2 0,5-1 0,1 0 0,2 0 0,-1-1 0,2-4 0,-1-5 0,-1-3 0,5-2 0,-5 0 0,0 1 0,-3-1 0,-4 5 0,-1 0 0,-2-1 0,-3-2 0,1-2 0,-6 0 0,-2 1 0,-1 4 0,-2 0 0,0 0 0,0 2 0,0 3 0,0 10 0,-2 3 0,-1 7 0,-2 0 0,2-1 0,1 1 0,2 0 0,0 0 0,0-1 0,-5 1 0,1 0 0,0-1 0,3-4 0,1 0 0,6-7 0,4 2 0,3-3 0,3-4 0,3-3 0,0-4 0,1-5 0,-5 0 0,-1-1 0,1 0 0,5 1 0,-1-1 0,-2 0 0,-6 0 0,2 5 0,-3 2 0,2 0 0,-3 0 0,5 5 0,-5-2 0,5 3 0,-1 9 0,-4 4 0,-2 5 0,0 4 0,-6 1 0,4-1 0,-3 5 0,-2 2 0,1 10 0,3 2 0,1 3 0,-2 3 0,-1 4 0,-1 0 0,2-1 0,2-3 0,0-2 0,-5-2 0,0-3 0,0-2 0,0-2 0,0-6 0,-1-2 0,-4-1 0,-2-2 0,-4 1 0,3-4 0,1-4 0,-5-3 0,4-1 0,-2-4 0,1-1 0,4-2 0,-5-5 0,-2 0 0,-1 0 0,-1-2 0,-1-1 0,0-2 0,2-7 0,1 1 0,3-6 0,-3-2 0,4-1 0,0 4 0,1-2 0,4-2 0,1-1 0,2 3 0,0-2 0,0 2 0,2-5 0,1-2 0,4-1 0,1 2 0,2-4 0,5 3 0,1-1 0,4 1 0,-4-2 0,5 2 0,-1-1 0,0 1 0,4-1 0,-2 5 0,-1-1 0,0 1 0,4 1 0,-6 6 0,1-1 0,1 0 0,-4 0 0,2 1 0,-1 1 0,2 3 0,-4-3 0,4 4 0,-4 1 0,-1 3 0,0-3 0,0-2 0,-1 4 0,-5-7 0,4 11 0,-12-4 0,6 6 0,-7 0 0,0 0 0,0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5:33.275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59 1 12287,'0'14'0,"0"6"0,0 1 0,0 2 0,0 3 0,-2 2 0,-1 2 0,-2-1 0,2 1 0,0 4 0,-1 1 0,-2-3 0,-2 0 0,4-5 0,-1 0 0,4-4 0,1-2 0,-5 3 0,0-4 0,2-2 0,1-2 0,4-7 0,3-4 0,3-17 0,7-4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5:33.528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163 0 12287,'-15'0'0,"2"7"0,3 4 0,5 7 0,4 7 0,-4 3 0,0 3 0,2 2 0,1 1 0,-3 7 0,-2-3 0,1-1 0,-1-2 0,1 1 0,3-2 0,-2-3 0,1-5 0,-2 1 0,1-6 0,2 0 0,1 1 0,-3-3 0,-1-4 0,-3 0 0,-1-1 0,-4 1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5:35.550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9 530 12287,'-8'0'0,"13"0"0,11 1 0,5 4 0,-1-3 0,5 5 0,-1-3 0,-1 1 0,5 2 0,-3-4 0,2 2 0,3-2 0,4-1 0,1-2 0,-2 0 0,-2 0 0,-2 0 0,1 0 0,-1-2 0,1-3 0,-2-1 0,-2-6 0,-3 4 0,-2 2 0,-1-4 0,-6 3 0,1 1 0,0-1 0,-5-4 0,0 1 0,-7-3 0,2-2 0,-4 5 0,-1 0 0,-6 7 0,-4-2 0,-3 8 0,0 4 0,1 1 0,2 4 0,2 2 0,-3 4 0,3 2 0,1-2 0,-3 0 0,5 0 0,2 2 0,1-2 0,2-2 0,0-1 0,0 0 0,0-1 0,0-4 0,2-1 0,3-3 0,3-1 0,7-5 0,0 0 0,-1-7 0,1-2 0,0-5 0,0 0 0,-1-6 0,-1 0 0,-1 1 0,-2-3 0,-7 6 0,2-5 0,-2 1 0,2 0 0,-3 1 0,3 4 0,-4 0 0,-1 1 0,-1 2 0,-4 7 0,3 2 0,-3 13 0,4 1 0,1 2 0,0 2 0,0 0 0,0 0 0,0-1 0,1 1 0,4 0 0,5 0 0,-2-2 0,2-4 0,2-4 0,1-3 0,1-2 0,1 0 0,0 0 0,5-2 0,-1-3 0,1-4 0,1-4 0,-3-2 0,5-2 0,-2-1 0,-3-1 0,-1-6 0,-2 4 0,-1-2 0,1-3 0,0-2 0,-2-3 0,-2-2 0,-1-1 0,-2-1 0,4 6 0,-4 1 0,-1 3 0,2-1 0,-4 6 0,-1 2 0,-1 4 0,0 2 0,2 2 0,-2 7 0,-8-2 0,-3 8 0,-5 4 0,2 1 0,1 4 0,0 6 0,-5 3 0,1 2 0,-1 3 0,5 2 0,0 3 0,0 3 0,2 6 0,-3-3 0,6 3 0,1-1 0,3-1 0,1-2 0,0-7 0,0 1 0,0-1 0,6-4 0,4-2 0,3-2 0,2-3 0,0-2 0,0-1 0,-1-2 0,1-3 0,5 2 0,1-7 0,2-2 0,3-2 0,4-7 0,4-4 0,4-3 0,-1-2 0,1 0 0,-3-1 0,2-2 0,1-2 0,-2 1 0,-7 4 0,1 0 0,-1 1 0,-6-1 0,-3 0 0,-5 0 0,-5 1 0,1-1 0,-6 0 0,-2 0 0,-3 1 0,-5-1 0,-4 0 0,0 7 0,-1 3 0,-1 3 0,-2 2 0,-2 0 0,0 0 0,1 2 0,-1 3 0,-5 1 0,1 8 0,1-1 0,1 3 0,2 2 0,1-2 0,-1 2 0,0 2 0,5 1 0,2-3 0,2 2 0,2-2 0,3 0 0,1 0 0,0 2 0,0-2 0,0-7 0,1-1 0,4 2 0,3-4 0,7 0 0,0-1 0,0-4 0,4-6 0,3-6 0,-1-2 0,0-5 0,5-3 0,-1 3 0,1-2 0,-1-2 0,1-6 0,-5 2 0,1-4 0,-1-2 0,4-6 0,-4-3 0,0-5 0,0-5 0,-1 1 0,-5-3 0,0 4 0,-1 4 0,-5 14 0,-3 1 0,-1 5 0,0 5 0,0 1 0,-5 3 0,-2 5 0,-3 5 0,-3 4 0,-7 4 0,1 6 0,-1 3 0,5 7 0,0 1 0,0 2 0,2 4 0,-3 7 0,4 5 0,1 2 0,-1-1 0,2 2 0,3-3 0,-1 2 0,-2-1 0,0 1 0,5-9 0,2-2 0,3-4 0,-3-8 0,4 2 0,1-4 0,2-1 0,0-2 0,1-1 0,1-4 0,2-2 0,2-1 0,1-5 0,4-1 0,4-4 0,3-4 0,-1-7 0,-2-2 0,3-2 0,1-1 0,1 3 0,-1-2 0,-4 2 0,3-3 0,-8 0 0,-1 0 0,-1-1 0,-4 1 0,-3 3 0,-4 0 0,1 5 0,-6-2 0,4 5 0,-3 2 0,-2-2 0,0 9 0,0 1 0,-2 6 0,-3 2 0,4 10 0,-6-3 0,2 1 0,0 1 0,1-2 0,4-1 0,0 1 0,0 0 0,0-5 0,0-1 0,1 1 0,4-2 0,-2 4 0,7-7 0,0 0 0,-2 1 0,5-4 0,-3 3 0,3-3 0,2-2 0,5-5 0,1-2 0,0-1 0,1-4 0,-1 4 0,-1-3 0,2-4 0,1-3 0,4-2 0,-8 6 0,-1-1 0,-1 0 0,2-5 0,1 1 0,-2 1 0,-2 1 0,-6 3 0,-2-1 0,1 0 0,-1 0 0,-5 6 0,2-1 0,-3-2 0,-2 4 0,0-2 0,-7 7 0,-3-2 0,-3 3 0,3 2 0,0 0 0,1 0 0,0 7 0,5 3 0,8-4 0,6-1 0,2-2 0,-2 2 0,3-3 0,-3 3 0,4-3 0,6-2 0,-4 0 0,4 0 0,-2 0 0,2 0 0,-4 0 0,5 0 0,-1 0 0,0 0 0,-1 0 0,-4 1 0,0 3 0,0 0 0,-1 8 0,-1-2 0,-1 3 0,-2 2 0,-5-1 0,3 1 0,-2 0 0,-2 0 0,-3 4 0,-1 3 0,0-1 0,0 0 0,-1 4 0,-3-6 0,-1-1 0,2-1 0,0-2 0,-2-1 0,3 1 0,1-8 0,9-7 0,3-9 0,6-4 0,7-6 0,1-3 0,3-1 0,1-3 0,7-2 0,2-3 0,1-2 0,1-1 0,-8-14 0,4 3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5:36.753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266 207 12287,'0'-8'0,"0"1"0,-2 7 0,-3 0 0,-5 0 0,-3 0 0,-1 0 0,-1 0 0,0 0 0,0 0 0,-1 0 0,-2 0 0,-2 0 0,2 0 0,2-5 0,-1-1 0,-2-2 0,2-2 0,-1-5 0,7 0 0,4 6 0,7-1 0,0-2 0,7-1 0,3 0 0,3 2 0,2 1 0,6 2 0,2-2 0,0 3 0,-4 1 0,3 4 0,-1-3 0,0 2 0,1-2 0,-1 3 0,-3-3 0,2 4 0,-2 1 0,3 1 0,-1 3 0,-4 2 0,-5 2 0,3 2 0,-5 5 0,3 1 0,-2 4 0,-4-2 0,-4 7 0,1-1 0,2-1 0,0 10 0,-7-4 0,-3 2 0,-4 1 0,0-3 0,0-1 0,-3-2 0,-1-1 0,-2-11 0,0 3 0,1-2 0,-1-4 0,0-6 0,1 0 0,4-3 0,0-2 0,7-7 0,-2-3 0,5-5 0,5-4 0,3 2 0,7-2 0,-1 2 0,1 3 0,0-1 0,-1 0 0,1 2 0,0 3 0,5-1 0,-1 4 0,-1 1 0,-1-1 0,-3-3 0,1 5 0,0 2 0,0 1 0,1 2 0,4 0 0,-4 7 0,4 3 0,-4 3 0,-1 2 0,-2-1 0,-3 1 0,3 5 0,-5-1 0,2 1 0,0 1 0,-7-3 0,2 5 0,-3-1 0,-2-4 0,0-2 0,0-1 0,0 0 0,0-6 0,0 1 0,0-7 0,0 2 0,0-10 0,0-4 0,1-4 0,4-4 0,5-1 0,3-2 0,2 1 0,0 4 0,-1 0 0,1 1 0,0-1 0,0 0 0,-1 2 0,1 3 0,-5-1 0,0 4 0,1 1 0,2-1 0,2 0 0,0 4 0,0-2 0,-1 0 0,1 5 0,0 0 0,0 0 0,-6 5 0,0 2 0,-1 3 0,0 6 0,-5-1 0,4 6 0,-2 0 0,0 4 0,0-2 0,-5 1 0,0 1 0,0-2 0,0-2 0,0-6 0,0 0 0,0 0 0,-2-6 0,-3 1 0,3-7 0,-4 4 0,6-7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5:39.385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29 604 12287,'-15'-7'0,"7"6"0,3-6 0,10 7 0,5 0 0,3 0 0,8-6 0,4-4 0,1-3 0,-2-2 0,3 0 0,-8 0 0,-1-1 0,-1-4 0,-3 4 0,1-5 0,-2 1 0,-3 0 0,-3 1 0,-7 4 0,0 0 0,0 0 0,-7 2 0,-3 3 0,-3 10 0,0 10 0,3 3 0,-1 4 0,4 1 0,1 1 0,-1-1 0,1 5 0,2 0 0,-1 2 0,2-1 0,1-4 0,4 3 0,1-2 0,2-3 0,7-1 0,-2-2 0,3-2 0,1-4 0,6 0 0,0-6 0,-1 2 0,3-2 0,1-6 0,6-4 0,1-1 0,-1-3 0,1-2 0,-1-4 0,-1-1 0,-3-2 0,1 1 0,-7 4 0,-1 0 0,-1 1 0,-4-6 0,-3 0 0,-5 2 0,-4 2 0,-1 1 0,-6 7 0,-4 3 0,-3 3 0,-2 4 0,0 3 0,1 5 0,-1 3 0,0 2 0,0-1 0,1 3 0,-1 2 0,2-2 0,3 4 0,3-1 0,1-1 0,4 1 0,-3-5 0,4 0 0,1-1 0,0 1 0,6-7 0,4-4 0,3-8 0,7-4 0,-1-7 0,1 2 0,1 3 0,-4-3 0,2 5 0,-2-2 0,-2 0 0,-1 5 0,1-3 0,0 2 0,0 1 0,-1 5 0,-5 1 0,-5 4 0,-2 7 0,-2 6 0,0-2 0,0 6 0,0-1 0,0-3 0,0 5 0,0-2 0,0-3 0,0 0 0,0 2 0,0-4 0,0 6 0,0-8 0,0 1 0,0-7 0,0 5 0,0-11 0,0 4 0,0-6 0,2-1 0,3-4 0,3-5 0,0-3 0,5-2 0,-3-1 0,3-2 0,2-2 0,0-6 0,-1 1 0,1-2 0,0-3 0,-2 1 0,-2-1 0,-1 1 0,2-1 0,1 7 0,2 2 0,-7 6 0,3 0 0,-6 1 0,0 5 0,-5 3 0,2 6 0,3 0 0,-4 0 0,6 0 0,-7 0 0,0 6 0,0 4 0,0 3 0,0 4 0,0 1 0,0 1 0,0-1 0,0 4 0,0-1 0,0 0 0,0 1 0,0-1 0,0-3 0,0 2 0,0-1 0,0-4 0,6-7 0,4-3 0,3-10 0,2-5 0,0-3 0,0-1 0,1-3 0,2-1 0,2-2 0,-1 1 0,-4 2 0,0-1 0,-1-1 0,6-1 0,0 5 0,-2 1 0,-2-1 0,-1 5 0,0 2 0,-1 1 0,1 2 0,0 5 0,0 0 0,-2 2 0,-2 3 0,-1 5 0,0-2 0,5 2 0,1 0 0,4-2 0,-2 5 0,6-5 0,3 0 0,0-3 0,8 2 0,-1-2 0,-1-2 0,-2-1 0,-1-2 0,-1 0 0,1-5 0,-3-2 0,-2 1 0,-5-3 0,-4 1 0,-3-2 0,-3-4 0,-5-1 0,-3 5 0,-4 2 0,-1 0 0,-2-1 0,-8 6 0,0-2 0,-5 4 0,-1 1 0,-2 0 0,0 0 0,0 1 0,-1 4 0,-2-2 0,4 7 0,2 2 0,2 1 0,1 2 0,0-1 0,0 1 0,7 0 0,3 0 0,5-7 0,5-3 0,3-4 0,9-1 0,1-1 0,1-4 0,6-3 0,-4-7 0,2 0 0,3 0 0,1 1 0,-1-1 0,-3 2 0,-2 3 0,-1-2 0,-5 6 0,-1-1 0,1 1 0,-5 1 0,0 5 0,-5 0 0,3 1 0,-2 4 0,-1 4 0,-5 5 0,0 1 0,2 0 0,1 0 0,4-1 0,1 1 0,-3-5 0,3 0 0,0 0 0,0-2 0,-3-2 0,5-6 0,2 0 0,1 0 0,3-1 0,2-4 0,3-5 0,2-3 0,0-2 0,4-1 0,-4-2 0,-2-2 0,3-6 0,-4 3 0,-2-2 0,-2 1 0,-1-1 0,0-3 0,0 2 0,-1 1 0,-4 3 0,-2-5 0,-1 4 0,-4 2 0,-1 6 0,-2 5 0,0-1 0,-2 4 0,-3 3 0,2 4 0,-7 3 0,0 3 0,2 3 0,-5 0 0,5 6 0,-2 2 0,0 2 0,5 3 0,-3 4 0,2-3 0,2-2 0,3 5 0,1-3 0,0 2 0,0-1 0,0-6 0,0 2 0,0-4 0,0-1 0,6 0 0,4-2 0,3-3 0,2-5 0,0-4 0,1-1 0,2 0 0,2 0 0,1-5 0,-3-1 0,3-2 0,2-4 0,-5-1 0,4-3 0,-3-2 0,1-2 0,0 0 0,-7 6 0,-2 0 0,-1 5 0,-7-4 0,4 3 0,-1-3 0,-4 3 0,3 0 0,-3 7 0,-4-2 0,-1 10 0,-4 3 0,-1 0 0,5 10 0,-4-3 0,2 1 0,0 1 0,0-3 0,5 3 0,0 1 0,0 1 0,0 1 0,0-5 0,2 0 0,3-1 0,5-1 0,8-3 0,1-5 0,3-3 0,-3-2 0,4 0 0,0 0 0,5-7 0,-3-3 0,3-4 0,1-6 0,1 2 0,-3-5 0,0 0 0,-3 0 0,-6-1 0,2-6 0,-4 2 0,-1 4 0,0-7 0,-2 4 0,-2 1 0,-1-2 0,-7 0 0,2 1 0,-1 0 0,1 3 0,-4 6 0,4-2 0,-3 4 0,-2 1 0,0 7 0,-7 3 0,-3 10 0,-3 8 0,0 7 0,2-1 0,1 2 0,5 1 0,-3 4 0,0-1 0,-1 1 0,6 2 0,-3 1 0,1 1 0,0-1 0,0 1 0,5-1 0,0 1 0,0-1 0,6-1 0,3-2 0,0-3 0,1-2 0,0-1 0,5-5 0,0-2 0,-1-3 0,3-4 0,2-6 0,6 0 0,3 0 0,1-6 0,1-4 0,-1-3 0,1-2 0,-1 0 0,1 1 0,-2-3 0,-4-2 0,2 2 0,-6-3 0,-2 4 0,-2 1 0,-6-4 0,-2-1 0,-1 2 0,-2 2 0,-5 1 0,0 0 0,-7 7 0,-2 3 0,0 8 0,1 4 0,2 1 0,2 4 0,1 6 0,0 1 0,-2 1 0,2 1 0,1-3 0,2 7 0,0-1 0,0-1 0,0 3 0,0-6 0,2-2 0,3-1 0,3-3 0,6-1 0,1-3 0,0-5 0,0-3 0,1-2 0,2 0 0,2 0 0,6-2 0,-3-3 0,1-5 0,1-3 0,-2-3 0,3-2 0,-3-3 0,-2-2 0,4 3 0,-5-5 0,-2 1 0,-2 1 0,-1-3 0,0 6 0,-1 0 0,1-1 0,-5 10 0,-2-4 0,-1 2 0,-1 1 0,-1 2 0,-3 6 0,3 8 0,-4 5 0,-1 5 0,0 3 0,0 2 0,-1 4 0,-3 8 0,0 2 0,0 2 0,-2 11 0,-1-2 0,1 2 0,-1 0 0,-3-2 0,4 0 0,-1-1 0,1-4 0,-6 2 0,4-5 0,-2-2 0,0-2 0,5 0 0,-3-9 0,2 0 0,2-3 0,-4-5 0,-2-6 0,4-2 0,-7-7 0,11-13 0,-18-4 0,4-12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5:39.636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30 74 12287,'-15'-8'0,"7"1"0,1 7 0,7 0 0,0 0 0,8 0 0,5 0 0,5 0 0,0 0 0,5-1 0,2-2 0,3-2 0,1 0 0,1 5 0,-1-7 0,1 5 0,-1-4 0,1 6 0,-1 0 0,-6-7 0,-2 6 0,-6-4 0,-7 3 0,6-4 0,-6-3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5:39.812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45 59 12287,'-15'-8'0,"2"0"0,3 3 0,4 3 0,6-4 0,0 6 0,0 0 0,0-7 0,6-1 0,3-7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5.3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105 1 12287,'-21'0'0,"3"9"0,4 5 0,7 5 0,2 2 0,0 0 0,-2 0 0,3 0 0,1 2 0,3 3 0,-2 1 0,-5-1 0,5 0 0,-5-1 0,4 3 0,3-2 0,0-3 0,0-2 0,0 0 0,10 0 0,1-9 0,10-3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8:39.310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32 866 12287,'-4'23'0,"1"13"0,-2 0 0,2 0 0,1-3 0,2-7 0,0-3 0,0-2 0,-1-1 0,-3-6 0,0 1 0,-1-7 0,11-1 0,2-20 0,7-4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8:39.494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30 15 12287,'-15'-8'0,"7"1"0,2 7 0,6 2 0,0 3 0,0 5 0,0 3 0,0 6 0,0-18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8:54.055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500 177 12287,'-8'-6'0,"1"4"0,7-11 0,5 10 0,2-7 0,1-2 0,-3 4 0,3-2 0,-1-1 0,2-2 0,-4-2 0,-1 0 0,2 0 0,-1 1 0,-2 1 0,-8 3 0,-3 3 0,-7 7 0,1 0 0,-1 0 0,-5 7 0,1 3 0,-1 3 0,-1 1 0,3 1 0,-7 0 0,1 0 0,1-1 0,1 1 0,8 0 0,-1 0 0,2-1 0,3 1 0,5 0 0,3 0 0,2-1 0,0 1 0,0 0 0,0 0 0,7 1 0,3 2 0,3 2 0,2-2 0,1-2 0,2-1 0,2 0 0,-2-1 0,3 3 0,0 1 0,1 1 0,-1-1 0,-2-1 0,-4-2 0,0-2 0,0-4 0,-2 5 0,-2-6 0,-2 2 0,-3-1 0,-1-4 0,-5 5 0,0-5 0,-2 3 0,-3 1 0,-4-1 0,-9-3 0,-2 3 0,0-2 0,-1-2 0,-2-3 0,-8-1 0,-2 0 0,-1 0 0,-2 0 0,3 0 0,-2 0 0,3 0 0,-4 0 0,3-1 0,3-3 0,4-1 0,8 1 0,-2 2 0,4-1 0,1-2 0,7 0 0,3 5 0,10 0 0,8 0 0,7 0 0,0 0 0,1 0 0,-3 0 0,6 0 0,3 0 0,1 0 0,1 5 0,-1 1 0,-2 1 0,-1-1 0,-1-1 0,6-3 0,-1 1 0,1 2 0,-6 0 0,1-5 0,1 0 0,2 0 0,0-5 0,-2-1 0,-3-3 0,-2-2 0,-1-2 0,-4-2 0,2 0 0,2 1 0,-2-6 0,-6-1 0,-3-1 0,3 1 0,-4 1 0,0 6 0,-1-1 0,-4 0 0,-1 5 0,-2 0 0,0-1 0,0 4 0,-2 1 0,-3 6 0,-1 1 0,-6 4 0,2 5 0,-1 3 0,3 7 0,-1 1 0,3 1 0,3-1 0,-4 5 0,2-3 0,2 0 0,1-3 0,2 1 0,0-1 0,0-2 0,0-2 0,0-6 0,2-2 0,3-1 0,3-2 0,7-5 0,-1 0 0,1 0 0,6-7 0,4-3 0,1-5 0,-1-4 0,3 1 0,-5-7 0,1-1 0,1-2 0,-6 3 0,4 3 0,-1-1 0,-4 0 0,-2 5 0,-3-2 0,-1 5 0,-2 5 0,-7-3 0,3 5 0,1 0 0,-5 1 0,4 9 0,-6 3 0,0 3 0,-2 8 0,-1 3 0,-2 0 0,-5 6 0,6-4 0,0 0 0,3 1 0,-4 2 0,0-2 0,1-1 0,3 0 0,1-6 0,0-5 0,0 1 0,1 1 0,4-3 0,-1-2 0,6-7 0,1-2 0,2-3 0,2-4 0,0-9 0,-1-4 0,1-1 0,5 0 0,-1-3 0,1 3 0,1 2 0,-4-4 0,4 6 0,-1 1 0,-1 1 0,1 4 0,-5 2 0,0 1 0,-1 7 0,1-2 0,-5 3 0,-2 4 0,-1 3 0,-1 8 0,-3 8 0,2 0 0,-1 1 0,-3 4 0,-1-3 0,0 1 0,0 1 0,0 0 0,0 2 0,0 0 0,0-3 0,0-6 0,0 2 0,0-4 0,2-3 0,3-3 0,-4-3 0,8-7 0,-4-4 0,4-4 0,5-6 0,2-6 0,2 0 0,2-3 0,-2 0 0,3-3 0,-1 5 0,-1 0 0,3-1 0,-6 3 0,4 5 0,-4 3 0,-1 1 0,-1 7 0,1-2 0,0 3 0,-7 4 0,-1 1 0,-2 4 0,0 1 0,4 3 0,-4 9 0,0 3 0,2 0 0,-6 5 0,4-4 0,-3 3 0,-2-3 0,0 2 0,0-4 0,0-1 0,0 0 0,0-6 0,0-5 0,0 1 0,2-4 0,2-2 0,5-4 0,5-1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8:56.819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103 15 12287,'-8'-7'0,"2"6"0,6-6 0,0 7 0,-2 0 0,-3 0 0,2 5 0,-7 3 0,0 4 0,2 4 0,-4 4 0,6-1 0,-1 4 0,1 0 0,-4 5 0,5-3 0,2 3 0,1 1 0,2-1 0,0-2 0,0-1 0,0 1 0,2-5 0,1-1 0,4-4 0,1-1 0,2-7 0,4-3 0,3-3 0,2-2 0,-1 0 0,5-2 0,0-4 0,0-9 0,2-2 0,3-7 0,-2-1 0,-2 2 0,-4-5 0,3 5 0,-2-1 0,-3-1 0,-1 6 0,-4-4 0,-2 1 0,-1 4 0,-5 4 0,3 2 0,-1 2 0,-4-1 0,-1-2 0,-2-2 0,0 0 0,0 1 0,-2 5 0,-3 4 0,2 4 0,-7 1 0,5 0 0,-3 1 0,1 4 0,-4 4 0,3 5 0,0 1 0,1 0 0,7 1 0,0 2 0,0 2 0,0 1 0,0-3 0,0 2 0,0-2 0,2 3 0,1-1 0,3-2 0,3-2 0,0-1 0,6 0 0,0-2 0,0-3 0,4 1 0,1-6 0,-2-2 0,-2-1 0,4-4 0,1-3 0,1-4 0,-1-5 0,5-5 0,-1-2 0,3-2 0,1-2 0,1-4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8:57.047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75 1 12287,'-23'0'0,"3"0"0,8 0 0,3 0 0,5 2 0,-1 2 0,4 5 0,7 5 0,3 1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07.37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103 45 12287,'0'-15'0,"0"7"0,0-5 0,0 12 0,0-6 0,0 9 0,0 3 0,-1 6 0,-4 7 0,2 2 0,-6 8 0,3 3 0,2 0 0,-2 11 0,-1 3 0,1 1 0,-1-1 0,1 0 0,2-1 0,0-2 0,0-2 0,-2-4 0,1-7 0,1-1 0,3-3 0,1 1 0,0-6 0,0-2 0,0-2 0,0-6 0,0 0 0,0-7 0,5 2 0,0-12 0,0-6 0,1-5 0,-3-3 0,6 3 0,-1-3 0,0-2 0,-3-2 0,5-3 0,0 2 0,-2 1 0,5 6 0,-3-6 0,1 1 0,-1 1 0,3-4 0,-3 8 0,3-1 0,2-1 0,-2 4 0,-2-2 0,-1 4 0,2 5 0,-4-1 0,0 4 0,-1-1 0,4 5 0,-9-4 0,-2 9 0,-10 3 0,-3 5 0,-2-2 0,0 2 0,1 1 0,-1 2 0,-5 2 0,0-2 0,2-2 0,2-1 0,1 0 0,1 5 0,-1-2 0,0-3 0,0 3 0,2-3 0,3 3 0,-1-3 0,6 0 0,2 1 0,1-3 0,2 2 0,0 1 0,7 3 0,2 0 0,5 1 0,0-2 0,3-1 0,1-3 0,1 3 0,1-4 0,-5 0 0,0 1 0,-1-1 0,1-3 0,0 3 0,0 0 0,-1 0 0,-4-4 0,0 0 0,1-2 0,3-2 0,0-2 0,1-2 0,-5-3 0,0-5 0,1 3 0,2-3 0,-5-1 0,12-8 0,-3-2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07.61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14 30 12287,'-7'-9'0,"6"1"0,-4 3 0,10 4 0,4-4 0,4 3 0,2 2 0,0 0 0,0 0 0,1 0 0,2 0 0,3 0 0,2 0 0,-5 0 0,2 2 0,-4 1 0,-1 2 0,0 0 0,-2-3 0,-1 1 0,-3 2 0,-5 0 0,2 1 0,-6 2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07.78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15 60 12287,'-5'9'0,"0"1"0,1-5 0,4 5 0,1-7 0,4 2 0,5-3 0,3-2 0,3 0 0,4-2 0,5-3 0,2-5 0,3-8 0,-1-1 0,8-7 0,0 3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08.06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133 0 12287,'-15'2'0,"2"3"0,3 5 0,-1-2 0,4 4 0,1 2 0,-1 4 0,-3 4 0,4-3 0,-1 6 0,0 3 0,-2 1 0,4 1 0,1-1 0,3 1 0,1 4 0,0 0 0,0-2 0,0-6 0,1 0 0,3-6 0,1-2 0,-2-2 0,-1-6 0,-2 0 0,0-7 0,-7-3 0,-1-8 0,-7-7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01.15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883 0 12287,'8'0'0,"-1"0"0,-7 0 0,0 0 0,-7 5 0,-2 0 0,-5-2 0,-2 1 0,-4-1 0,-3 2 0,0-2 0,-9 4 0,1-1 0,-5 1 0,-5-1 0,-4 6 0,-2-2 0,-2 3 0,1 2 0,-1-2 0,1-2 0,4-1 0,2 1 0,2 3 0,12-1 0,4-2 0,4-1 0,4-2 0,1 2 0,9 3 0,6-3 0,6 3 0,10 0 0,4-1 0,5-3 0,3-5 0,1 1 0,2-4 0,4-1 0,-3 0 0,8 2 0,-1 1 0,-1 2 0,3 0 0,-5-5 0,-2 0 0,-3 0 0,2 5 0,-10 0 0,0 0 0,-3 1 0,-4-2 0,-1 4 0,-1-2 0,-5 6 0,-4-2 0,-10 3 0,-7 1 0,-6 1 0,0 0 0,-6 0 0,-4-1 0,-5 1 0,-3 0 0,-5 0 0,2-1 0,-2 1 0,-2 0 0,-3 0 0,0-1 0,2 1 0,-3 0 0,9 0 0,0-1 0,4 1 0,3-5 0,3-2 0,3 0 0,5 1 0,6-5 0,4 6 0,5-2 0,12 2 0,6-5 0,5-3 0,13-2 0,0 0 0,5 0 0,5 0 0,6 0 0,3 0 0,-1 0 0,2 0 0,-4-5 0,6 0 0,-1 2 0,0 1 0,-4-3 0,1 0 0,-3 2 0,-2 1 0,-1 2 0,-4 0 0,-6 0 0,-7 0 0,0 0 0,-6 0 0,-2 0 0,-2 0 0,-1 0 0,-7 0 0,1 0 0,-5 0 0,0 0 0,6 0 0,-1-5 0,6-1 0,0-2 0,0-9 0,-1-6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5.6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12287,'3'12'0,"4"-5"0,4 2 0,10-2 0,0-2 0,0-3 0,0-2 0,3 0 0,1 0 0,3 0 0,7 0 0,-7 0 0,10 0 0,-6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02.71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30 44 12287,'-9'-6'0,"3"-2"0,-1-1 0,6 1 0,-4 3 0,3 4 0,2-6 0,0 7 0,0 7 0,0 2 0,0 6 0,0 5 0,0 3 0,0 8 0,0 2 0,0 1 0,2 12 0,1 0 0,2 3 0,-2 2 0,-1 3 0,-2-5 0,0-1 0,0-3 0,0-7 0,0-3 0,0-3 0,0 3 0,0-6 0,0 2 0,0-6 0,0-4 0,0-1 0,0-5 0,0-1 0,0 1 0,0-8 0,0-7 0,0-9 0,0-10 0,6-4 0,3-7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03.33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 74 12287,'6'-8'0,"4"3"0,3-2 0,4 1 0,1-1 0,1 1 0,3 1 0,-3 5 0,4 0 0,0 0 0,5 0 0,-5 0 0,0 0 0,-3 0 0,-2 1 0,0 4 0,0 5 0,-5 3 0,0 2 0,-8 1 0,0 4 0,1 5 0,-6 2 0,2 3 0,-9-1 0,-6 1 0,0-1 0,-11 1 0,-3-1 0,0 1 0,-3-1 0,1-1 0,1-3 0,3-5 0,-1-4 0,6-1 0,2-2 0,2-3 0,1 1 0,0-6 0,7 0 0,3-5 0,10 0 0,5-3 0,3-7 0,3 0 0,4-10 0,6 2 0,7-1 0,-2-4 0,5-8 0,-1-2 0,-1-2 0,1 1 0,-6 4 0,-1 1 0,-4-1 0,3 1 0,-8-1 0,-1 3 0,-1 2 0,-4 2 0,-2 5 0,-1-2 0,-5 2 0,3 7 0,-1 1 0,-2 7 0,-7-4 0,-1 9 0,-2 3 0,-5-2 0,4 7 0,-1 1 0,0 3 0,1 7 0,3 3 0,-2 4 0,1 2 0,3-1 0,1 2 0,0 2 0,0 2 0,0-1 0,0-6 0,1-2 0,4-1 0,-1-7 0,5 3 0,3 0 0,1-6 0,2 1 0,-1-6 0,1-3 0,0-2 0,0-5 0,6-7 0,2-1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04.10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148 1 12287,'-8'1'0,"3"4"0,3-3 0,1 11 0,-4-3 0,3-2 0,-3 2 0,3 1 0,1 4 0,-3 3 0,0 3 0,0 2 0,1-3 0,0 4 0,-2 1 0,2-2 0,-4 5 0,0-4 0,1 3 0,-1-3 0,-3 2 0,4-4 0,-1-1 0,1 0 0,-4-1 0,5-5 0,0-2 0,-1-3 0,4-2 0,-3-3 0,3-4 0,2 4 0,0-10 0,0-3 0,2-6 0,1-1 0,2 0 0,7-6 0,-4-2 0,2 0 0,0 3 0,-1-1 0,8 0 0,1-1 0,1 1 0,1 1 0,-3 6 0,1-1 0,1 0 0,3 0 0,-4 2 0,1 2 0,-1 1 0,-1 5 0,-3-3 0,1 1 0,0 4 0,0-4 0,-1 3 0,1 0 0,0 3 0,-7 1 0,-3 0 0,-10 0 0,-2 1 0,-6 3 0,0 2 0,-3 2 0,-2-3 0,1 5 0,-1 0 0,-1-2 0,-1 3 0,5-4 0,1 1 0,-1 4 0,0-4 0,0 0 0,1 0 0,-1 0 0,5 1 0,2 2 0,1-1 0,2 0 0,5 5 0,0-1 0,0 1 0,0 0 0,0 0 0,7-6 0,3 1 0,3 2 0,2 1 0,-1-3 0,1-1 0,0 1 0,0-2 0,-1 4 0,3-7 0,1 0 0,1 1 0,1-4 0,-5 3 0,0-3 0,-1-2 0,1 0 0,0 0 0,0-7 0,-2-3 0,-2-3 0,-1-2 0,0-6 0,5-2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04.78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74 1 12287,'-15'0'0,"5"0"0,1 0 0,4 4 0,-4 3 0,1 1 0,0 4 0,5 1 0,-2 3 0,3 4 0,2 4 0,0-1 0,0 2 0,0-1 0,0-1 0,2 4 0,1-8 0,4-1 0,1-1 0,2-3 0,4 0 0,1-5 0,0-4 0,1-3 0,2-2 0,2 0 0,-2 0 0,3-7 0,1-2 0,-1-5 0,0 0 0,1-6 0,-4-1 0,1-1 0,-1 1 0,-1 0 0,-3 3 0,1-2 0,0 2 0,-5-3 0,-2 1 0,-2 2 0,4 2 0,-5 1 0,0 7 0,-5 3 0,0 10 0,0 3 0,0 8 0,0 4 0,0 5 0,0 4 0,0 6 0,0 4 0,0 3 0,0 4 0,0 2 0,0 1 0,0-1 0,0-3 0,0-2 0,0-2 0,0-2 0,-6-1 0,-3 1 0,0-3 0,-1 0 0,5-6 0,-5 1 0,0-6 0,2-4 0,-5 2 0,5-7 0,-2-4 0,0-4 0,5-3 0,-5-5 0,-1 0 0,-1-2 0,2-3 0,4-5 0,-1-3 0,6-8 0,-4-4 0,3-2 0,2-3 0,2 1 0,3-1 0,3 1 0,0-1 0,10-4 0,-3-1 0,1 4 0,1 5 0,2-2 0,1 4 0,0-3 0,1 3 0,-5 1 0,4 5 0,-2 0 0,2 5 0,-4-2 0,4 5 0,3-3 0,0-2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05.50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148 15 12287,'-8'-6'0,"2"4"0,6-5 0,-2 9 0,-3 3 0,3-2 0,-3 7 0,2 2 0,-2 1 0,2 8 0,-5 4 0,0 2 0,-1 3 0,4 4 0,-4 2 0,-1 2 0,2 3 0,-4-5 0,6 0 0,-1-3 0,0-4 0,-2 2 0,4-9 0,1 1 0,3-5 0,1 1 0,0-2 0,0-11 0,1-4 0,4-5 0,4-14 0,5 3 0,1-4 0,0-4 0,0 1 0,-1-5 0,3 1 0,2-1 0,-2-2 0,4 0 0,-1 4 0,-1 4 0,1 4 0,-5 1 0,0 0 0,-1 0 0,1 5 0,0 2 0,0 2 0,-6-4 0,1 5 0,-7 0 0,2 5 0,-10 0 0,-3 7 0,-6 1 0,-1 0 0,0 3 0,0-4 0,1 0 0,-1-1 0,0 6 0,0-3 0,2 5 0,3 0 0,-3 1 0,5 0 0,-2 0 0,0-1 0,7 3 0,-2 1 0,4 1 0,1-1 0,0 4 0,0-3 0,0-1 0,0-1 0,4-2 0,3-1 0,1 1 0,4 0 0,1-2 0,2-2 0,-1-2 0,1-3 0,0-1 0,0-5 0,-1 0 0,1 0 0,0 0 0,0 0 0,-1-2 0,1-3 0,0-3 0,-1-7 0,1-1 0,0-4 0,0-2 0,-1-8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05.98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119 15 12287,'-7'-8'0,"5"1"0,-4 9 0,6 3 0,-5 3 0,0 7 0,2-1 0,1 1 0,-3 1 0,0 4 0,2 5 0,1 3 0,2 8 0,0 3 0,0 3 0,0 3 0,0-1 0,-1 2 0,-2 0 0,-2-2 0,0 7 0,5-9 0,-2 3 0,-3 2 0,3 1 0,-4-3 0,1 3 0,0 1 0,0 0 0,5-3 0,0 0 0,0-2 0,0 7 0,0-12 0,0-3 0,0-3 0,-5-8 0,0-2 0,2-2 0,1-3 0,2-2 0,0-1 0,0 0 0,0-5 0,0 0 0,-1-9 0,-4-1 0,3-6 0,-3-9 0,4 0 0,1-6 0,0-2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08.82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487 310 12287,'-13'15'0,"1"-1"0,3 1 0,-3 0 0,-1 0 0,-2-1 0,-1 3 0,-4 2 0,2 3 0,-6 4 0,-3-3 0,0-2 0,-1 4 0,1-6 0,3-1 0,-2-1 0,3-2 0,0-2 0,1-3 0,4-6 0,2 0 0,1-1 0,1 2 0,0-2 0,3-6 0,3-4 0,1-1 0,2-2 0,5-4 0,0-3 0,0-2 0,2 1 0,3-7 0,5 0 0,3 2 0,2 2 0,-1 5 0,1-1 0,0 3 0,1-4 0,2 9 0,2 0 0,-2-1 0,3 5 0,1-3 0,-1 1 0,0 4 0,5 0 0,-3-1 0,2-1 0,-1 2 0,-4 1 0,5 4 0,-1 1 0,-1 2 0,5 5 0,-3-3 0,1-1 0,-2 1 0,4 3 0,-5-6 0,0 0 0,-3-3 0,1-1 0,-1 0 0,-2-1 0,-2-4 0,1-5 0,1-8 0,0-2 0,-5 2 0,1 0 0,-4 0 0,2-1 0,-2 1 0,-4-4 0,-6 3 0,0-1 0,0-1 0,0 4 0,-1-2 0,-3 2 0,-1 2 0,-6-4 0,1 1 0,-5 3 0,-4 4 0,2 2 0,-4-2 0,1 3 0,1 1 0,-8 2 0,3 5 0,-2 0 0,1 0 0,-1 7 0,4 3 0,1 3 0,0 1 0,-4 6 0,6 1 0,1 1 0,1-1 0,2-1 0,1 1 0,-1 2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11.15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927 15 12287,'-8'-6'0,"2"4"0,6-4 0,0 6 0,0 0 0,-7 0 0,4 0 0,-7 0 0,-1 0 0,-3 0 0,-7 0 0,-3 0 0,-4 0 0,-2 0 0,-11 6 0,-3 4 0,-2 3 0,0 2 0,-3 4 0,-2 1 0,1-2 0,-1-1 0,-3-3 0,5 1 0,3 0 0,5 0 0,0-2 0,8-2 0,3-1 0,4 1 0,10-2 0,-1-1 0,8 0 0,2 0 0,1-3 0,2 5 0,-1 1 0,2 1 0,8-1 0,5-1 0,3 2 0,8-4 0,4 2 0,3 0 0,1-2 0,12 3 0,3-6 0,4 0 0,3 2 0,-5-4 0,3 5 0,-3 0 0,-2 0 0,-2 1 0,-2 2 0,-6-1 0,-3 1 0,-6-2 0,-2 0 0,-2 1 0,-3-2 0,-6 6 0,-4-5 0,-2 4 0,4-3 0,-5 0 0,0 0 0,-5 5 0,-7-7 0,-2-3 0,0-2 0,0 0 0,-3 2 0,-1 0 0,-3-5 0,-4 0 0,-3 7 0,-6 1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11.46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14 1 12287,'-8'0'0,"3"5"0,8 1 0,2 2 0,7-3 0,-3 3 0,4-1 0,2 0 0,0-4 0,1 3 0,4 3 0,1-5 0,7 5 0,0-1 0,3 0 0,2-5 0,3 10 0,-5-9 0,3 6 0,3-6 0,-3 5 0,-1-3 0,-2-3 0,-2 1 0,-1-1 0,-2 2 0,-1-2 0,-7-1 0,2-2 0,-4 0 0,-1 0 0,0 0 0,-1 0 0,1-7 0,0-1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13.43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634 60 12287,'-6'-8'0,"4"-5"0,-4 4 0,1 0 0,0-1 0,-2 7 0,2-2 0,-3 3 0,-7 2 0,2 2 0,3 3 0,-8 1 0,2 6 0,-4-3 0,-1 3 0,-5 6 0,1 2 0,-1-2 0,2-2 0,-4 5 0,3 4 0,-1 4 0,1 6 0,-3 2 0,4 9 0,-2 3 0,1 6 0,-1 3 0,5 5 0,-1 1 0,1-2 0,1 5 0,6 4 0,0 6 0,5 6 0,-3-1 0,7 0 0,2-3 0,1-7 0,9 1 0,3-4 0,3 3 0,2 2 0,4 0 0,1-2 0,0-3 0,1-5 0,-3-12 0,6-6 0,1-7 0,-2-3 0,3-3 0,-5-7 0,-1-3 0,-4-1 0,3-3 0,-10-6 0,4-1 0,2-2 0,-5-7 0,0 2 0,1-4 0,2-2 0,2-6 0,0-6 0,0-5 0,-1-8 0,1 1 0,6-9 0,2-4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5.9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85 12287,'0'-21'0,"0"0"0,3 9 0,1 3 0,3-1 0,10 8 0,-3-5 0,4 5 0,-4 2 0,0 0 0,3 0 0,-6 0 0,3 0 0,0 2 0,-2 5 0,4 5 0,-6 9 0,-1 0 0,0 0 0,5 2 0,-4 5 0,-1 5 0,0-1 0,1 8 0,-6-7 0,3 2 0,-2 0 0,-3-7 0,-2 7 0,0-1 0,0-1 0,0-3 0,0-6 0,-2 1 0,-5 3 0,5 0 0,-26-7 0,4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14.78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1178 15 12287,'0'-8'0,"-6"2"0,-4 6 0,-3 0 0,-2 0 0,0 0 0,-6 1 0,-5 4 0,-5 3 0,-4 1 0,-11 4 0,1-3 0,-5 3 0,0 1 0,-6 6 0,2 1 0,-4 1 0,-1-1 0,0 5 0,-1-1 0,-1 1 0,2-1 0,5 1 0,15-7 0,6-1 0,7-1 0,5-2 0,7-1 0,5 1 0,4 0 0,10-2 0,4-3 0,11 1 0,6-4 0,5-1 0,4 1 0,11-1 0,-2-2 0,2 1 0,0-2 0,3 0 0,-2 0 0,-2 2 0,-4-1 0,-9 2 0,3 1 0,-4-1 0,-2 1 0,-6 4 0,-3-2 0,-4 0 0,-1 1 0,-7-5 0,-3 5 0,-3 1 0,-4 1 0,-3-1 0,-4-1 0,-5 2 0,-7 1 0,-5 2 0,-5-1 0,-4 1 0,-1 0 0,2 0 0,-5 1 0,-4 4 0,-6-2 0,-4 6 0,-1 2 0,-1 2 0,-4 2 0,9-1 0,3 1 0,1-1 0,10-6 0,5-3 0,6-4 0,4-1 0,6 0 0,7-1 0,2 1 0,2-2 0,9-1 0,7-4 0,6-2 0,5 4 0,6-5 0,2-1 0,4-3 0,7-1 0,7 0 0,-1 0 0,-2 0 0,5 0 0,1 0 0,0 0 0,-2 0 0,0-1 0,1-3 0,-2-1 0,-3 2 0,8 0 0,-6-1 0,3 0 0,1-1 0,-6 5 0,-2 0 0,-6 0 0,-5 0 0,-6 0 0,-2 0 0,-5 0 0,-4 0 0,-8 0 0,-1 0 0,-7 0 0,-2 0 0,-3 0 0,4 1 0,-4 4 0,1-3 0,0 3 0,2-4 0,-5-1 0,7 0 0,0 0 0,-6 0 0,4 0 0,-4-1 0,6-4 0,0 3 0,-7-4 0,5 6 0,-4 0 0,6 0 0,0 0 0,0-7 0,0-1 0,0-7 0,1 0 0,4 1 0,4-1 0,5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16.03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103 43 12287,'-6'-13'0,"-4"3"0,3-3 0,1 11 0,6-3 0,0 10 0,0 4 0,0 5 0,1 1 0,3 1 0,1 2 0,-2 2 0,-1 6 0,-2-1 0,-2 3 0,-3 1 0,2 1 0,-7 1 0,0 2 0,2 1 0,-4 0 0,6-6 0,-1-2 0,1-1 0,-4-7 0,5 2 0,2-4 0,1-8 0,2-3 0,0-10 0,2-4 0,3-5 0,3-7 0,8-3 0,2-4 0,2-2 0,-2 1 0,-2-1 0,4 1 0,0-1 0,4 2 0,-4 4 0,-2 4 0,-2 4 0,-1 1 0,0 2 0,-1 1 0,1 3 0,-5 5 0,-2-2 0,-1-1 0,-2 6 0,-5-6 0,-7 7 0,-3 2 0,-3 3 0,-2-2 0,1 7 0,-1-1 0,0 0 0,1 4 0,-1-3 0,2 3 0,3 1 0,-3 1 0,5 0 0,-1 0 0,4-1 0,4 6 0,1 0 0,0-1 0,0 3 0,0-6 0,1 5 0,4-3 0,5-3 0,-2 6 0,4-9 0,4-1 0,4-1 0,4 0 0,-4-5 0,-4-3 0,4-2 0,0 0 0,-2-2 0,-2-3 0,4-3 0,1-8 0,2-4 0,2-3 0,4-7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16.26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43 1 12287,'-15'0'0,"6"0"0,-1 0 0,6 0 0,0 0 0,8 0 0,6 0 0,3 0 0,2 0 0,6 0 0,-3 0 0,7 0 0,-5 0 0,3 0 0,-2 0 0,-3 0 0,3 5 0,-1 0 0,-2-2 0,-2-2 0,-1-1 0,0 7 0,0 1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16.45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45 103 12287,'-10'14'0,"0"-3"0,-1-1 0,4-7 0,1 10 0,12-11 0,2 4 0,14-6 0,2 0 0,4-6 0,2-2 0,1-7 0,3 0 0,6 0 0,2-1 0,2-2 0,1-2 0,5-6 0,3 3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16.70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192 15 12287,'-23'-4'0,"4"-1"0,2 0 0,2 5 0,2 1 0,4 4 0,-5-1 0,5 5 0,-5 3 0,0 1 0,1 2 0,3-1 0,5 1 0,-2 5 0,2 0 0,2-1 0,1 3 0,2-6 0,0 5 0,0-1 0,0 0 0,0-1 0,0-4 0,0 0 0,0-1 0,0-5 0,0-3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17.53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428 104 12287,'-5'10'0,"0"0"0,-6 1 0,1 7 0,-3 2 0,-2 0 0,0-6 0,0 3 0,1 1 0,-1 1 0,-6 1 0,-2-4 0,-2 1 0,1-3 0,1 5 0,-4-11 0,4 2 0,2-1 0,-3-5 0,4 1 0,2-4 0,2-1 0,2-1 0,5-4 0,-3 1 0,7-5 0,2-3 0,1-1 0,4 3 0,3 0 0,5-1 0,3-2 0,2 3 0,1 0 0,2 0 0,2 2 0,1-3 0,-1 4 0,4 0 0,4 1 0,-3 1 0,-1 3 0,2-1 0,2-2 0,2 0 0,-2 7 0,-2 1 0,-2 2 0,-1 5 0,3-4 0,-1 3 0,1 2 0,2 1 0,2-1 0,-3-3 0,-2-1 0,1 3 0,-6-5 0,-2-2 0,-2-2 0,-1-1 0,0 0 0,0 0 0,-1-6 0,-1-6 0,-3-6 0,2 2 0,-7-5 0,-2 1 0,-1 0 0,-2-4 0,0 4 0,0 1 0,0-3 0,-7 6 0,-3-4 0,-3 4 0,-2 1 0,1 5 0,-3 2 0,-1 1 0,-1 4 0,-6-3 0,4 1 0,-2 1 0,-4 3 0,0 7 0,-3 3 0,1 0 0,-1 1 0,2 0 0,4 5 0,4-2 0,4-3 0,1 3 0,0-3 0,0 3 0,7-3 0,3-1 0,4 3 0,7-6 0,2 1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19.27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133 89 12287,'0'-14'0,"0"-1"0,0 5 0,0 0 0,0 7 0,0-4 0,0 7 0,-1 0 0,-4 0 0,3-1 0,-3-4 0,2 3 0,-2-3 0,3 2 0,-2-2 0,-5 3 0,8-4 0,-6 6 0,7 1 0,0 4 0,-1 7 0,-4 6 0,3 5 0,-5 8 0,2 2 0,1 1 0,-3 7 0,4 0 0,-4 7 0,-1 6 0,3 3 0,-3 4 0,1-1 0,4-1 0,0 4 0,0-11 0,-2-1 0,1-7 0,3-1 0,1-9 0,0-3 0,0-5 0,0 1 0,0-8 0,0-1 0,0-1 0,0-9 0,1-10 0,3-11 0,2-7 0,2-3 0,9-8 0,6-6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31.55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1 163 12287,'0'-15'0,"0"5"0,0 0 0,1-1 0,4-2 0,-3 5 0,11-1 0,-3 6 0,5-2 0,4 2 0,-2-4 0,4 2 0,-1 2 0,-1 2 0,3 1 0,-4 1 0,1 2 0,-1 2 0,-1 7 0,-3-4 0,1 2 0,0 0 0,-2 0 0,-3 4 0,-5 1 0,-4 0 0,-1 0 0,0-1 0,0 1 0,0 0 0,-1 4 0,-4 1 0,-5-2 0,-3-2 0,3-1 0,0-2 0,-1-1 0,-2-2 0,-2-2 0,0 3 0,0-1 0,6-7 0,-1 2 0,7-3 0,-4-2 0,9-7 0,3-2 0,3-5 0,0 0 0,5-1 0,-1-1 0,4-2 0,4-2 0,-1-5 0,-4 4 0,1 0 0,4-1 0,-4 3 0,4 4 0,-4 0 0,-1 1 0,0-1 0,-2 0 0,-1 2 0,-3 3 0,-4-1 0,3 4 0,-1-1 0,3 3 0,-5-5 0,0 5 0,-5-5 0,0 7 0,0-3 0,0 6 0,0 0 0,0 6 0,0 4 0,-7-2 0,-1 2 0,0 1 0,0-2 0,4 0 0,-2 3 0,-2 1 0,3 2 0,-4 0 0,1-1 0,0 1 0,3 6 0,-5 4 0,0 3 0,2 1 0,-3 1 0,6-2 0,0-2 0,-2-2 0,6-1 0,-4 4 0,3-5 0,2 0 0,0 2 0,0-4 0,2-2 0,3-2 0,-2-2 0,7-5 0,1-2 0,2-1 0,2-4 0,0 3 0,0-3 0,-1-2 0,8-7 0,2-3 0,4-4 0,2-6 0,-2 2 0,-2-5 0,-2 2 0,1-6 0,4 4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34.61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89 0 12287,'0'15'0,"0"0"0,-2 1 0,-1 2 0,-4 4 0,-1 1 0,5 1 0,-4 6 0,2-1 0,1 1 0,-8 6 0,10-5 0,-11 5 0,12-7 0,-4 1 0,-3-7 0,6 3 0,-3-6 0,3-1 0,2-4 0,0 0 0,0-5 0,0-1 0,0-5 0,0 1 0,0-10 0,2 1 0,1-5 0,4-5 0,1-4 0,2 2 0,5-5 0,-2 1 0,-3 0 0,8-4 0,-4 3 0,3-2 0,-1 5 0,-1-2 0,0 4 0,-1 1 0,3 0 0,2 0 0,-2 1 0,4-1 0,-6 2 0,0 3 0,-1-2 0,1 8 0,-5-6 0,0 5 0,-5 0 0,4 5 0,-4-5 0,5 0 0,-7 0 0,2 7 0,-10 3 0,-3-4 0,-6 6 0,-1-1 0,0 4 0,0-2 0,1 1 0,-1-1 0,0 0 0,-5-3 0,2 5 0,4 0 0,2-2 0,2 5 0,-3-3 0,2 1 0,1-1 0,2 3 0,-2-3 0,5 3 0,3 2 0,2 0 0,0-1 0,0 1 0,2 0 0,3 0 0,5-1 0,3-1 0,3-1 0,2-4 0,2-1 0,4 2 0,-4-4 0,0 0 0,1 2 0,-3-6 0,5 4 0,-2-3 0,-3-2 0,-1 0 0,-2 0 0,-1 0 0,1-2 0,-2-3 0,-3-4 0,3-4 0,-5-2 0,7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35.15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15 1 12287,'-2'9'0,"-1"1"0,-2 3 0,2 5 0,1-1 0,2 4 0,0 0 0,0 4 0,2 1 0,1 0 0,2-1 0,-2 1 0,4 9 0,-1 4 0,1 5 0,0 5 0,-3-1 0,-2 4 0,1 1 0,2-1 0,0-4 0,-5 1 0,0-5 0,0-5 0,0 2 0,0-5 0,0 0 0,0 0 0,0 4 0,0-4 0,0 0 0,0 0 0,0 3 0,0-6 0,0-3 0,0-4 0,0-8 0,0 1 0,0-2 0,0-2 0,0-7 0,0-3 0,0-10 0,0-5 0,0-3 0,0-9 0,0-2 0,0-4 0,0-1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6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 63 12287,'-11'0'0,"1"-2"0,8-3 0,-5-2 0,5 0 0,-8 7 0,10 0 0,0 0 0,10 0 0,4 0 0,4 0 0,3 0 0,0 0 0,0 0 0,0-2 0,0-3 0,0-2 0,0 0 0,0 7 0,0 0 0,0 0 0,-7-7 0,0 0 0,0 0 0,-2 7 0,-3 0 0,-18 10 0,4-8 0,-9 5 0,10-5 0,-6-2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36.19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190 163 12287,'0'-9'0,"0"3"0,0 6 0,-5 2 0,0 2 0,0 5 0,5 5 0,-1 1 0,-4 0 0,3 6 0,-3 4 0,4 3 0,1 1 0,-5 2 0,0 0 0,1 2 0,3 0 0,-1-10 0,-1 6 0,-2-2 0,2-5 0,1 1 0,2-5 0,0 2 0,0-2 0,0-1 0,0-3 0,0 1 0,0-7 0,0-3 0,0-10 0,-2-5 0,-2-3 0,2-1 0,-3-1 0,2 0 0,-2 0 0,3-6 0,-4-2 0,1-2 0,0 1 0,0 1 0,5-3 0,0 1 0,0-1 0,0 3 0,0-2 0,0 1 0,0 1 0,0-3 0,0 6 0,0 0 0,0-1 0,0 5 0,0-6 0,1 3 0,4-1 0,-3 0 0,5 6 0,-1-1 0,1 0 0,4 2 0,-3 2 0,-1 1 0,3 5 0,-4-3 0,3 1 0,0 1 0,6 2 0,0-1 0,0 0 0,-1 5 0,1 0 0,0 0 0,0 0 0,-1 0 0,-4 0 0,0 0 0,-2 2 0,4 3 0,-3 5 0,-5-2 0,2 2 0,1 1 0,-6-2 0,4 0 0,-3 3 0,-2 1 0,0 2 0,0-1 0,0 1 0,0 0 0,0 0 0,0-1 0,0 1 0,0 0 0,0 0 0,-2-2 0,-1-2 0,-2-1 0,-5-5 0,5 5 0,-6-2 0,1 2 0,2-2 0,-2-3 0,0 1 0,-4 4 0,4-2 0,0-3 0,5-3 0,-5 5 0,-1-1 0,-2-4 0,-2 3 0,2-2 0,3 2 0,-8-3 0,3 4 0,-1-1 0,-1 0 0,3 0 0,-1-5 0,0 0 0,0 1 0,1 3 0,-1 1 0,5 0 0,0-5 0,7-2 0,-2-3 0,10-3 0,3-7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39.02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133 45 12287,'7'-8'0,"-4"-4"0,7 7 0,-5-4 0,4 4 0,1 0 0,7 5 0,2 0 0,-1 0 0,7 0 0,1 1 0,2 4 0,1 4 0,1 5 0,-1 1 0,1 0 0,-1 0 0,1-1 0,-1 3 0,1 2 0,-1-1 0,-1 5 0,-2 0 0,-1 0 0,-7-3 0,2 4 0,-4 3 0,-1 0 0,-2 5 0,-2 0 0,-2 6 0,-3 5 0,-1-1 0,-5 12 0,0 0 0,0-1 0,0 3 0,-2-6 0,-2 1 0,-6 0 0,2 5 0,-4-2 0,-3 3 0,-3 2 0,-1 5 0,2 1 0,-1-1 0,-1-3 0,-1-4 0,4-9 0,-2 1 0,-2-1 0,-5-1 0,4 1 0,-2 2 0,-3 3 0,3-6 0,-2 2 0,1-4 0,1-6 0,-3-1 0,4-7 0,1 0 0,0-3 0,-4-9 0,5 1 0,2-3 0,2-3 0,1-1 0,1-1 0,-1-4 0,0-1 0,0 2 0,1-4 0,0 0 0,5 2 0,-5-6 0,6 6 0,0 0 0,-5-6 0,3 4 0,4-3 0,-3-2 0,5 0 0,2 0 0,-5 0 0,7 0 0,0 0 0,7-13 0,1-4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41.98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104 111 12287,'-10'0'0,"2"-2"0,1-3 0,3 2 0,4-7 0,0 7 0,-5-6 0,0 5 0,0 2 0,-2-5 0,6 14 0,-6 3 0,2 5 0,0 4 0,0-1 0,5 5 0,-1 0 0,-4 0 0,3-3 0,-3 4 0,4 1 0,1-2 0,0 0 0,0-5 0,0 1 0,0-1 0,0 0 0,0 0 0,0 2 0,4-5 0,1-5 0,0-7 0,-5-3 0,0-10 0,0-3 0,0-2 0,0-4 0,0-3 0,0 1 0,0 0 0,0-5 0,0 1 0,0-1 0,0 1 0,0-1 0,0 6 0,0 1 0,0-3 0,0 6 0,0-4 0,0 4 0,0 1 0,0 0 0,0 1 0,0-1 0,-1 2 0,-4 3 0,3 2 0,-3 3 0,4 5 0,1 0 0,0 8 0,-2 5 0,-1 2 0,-2 0 0,1-1 0,3 8 0,1 1 0,0 0 0,0-4 0,0 3 0,0-1 0,0 0 0,0 0 0,0 1 0,0-4 0,0 1 0,0-1 0,0-1 0,1-2 0,4-1 0,-3-4 0,5-2 0,-1-1 0,-4-2 0,11-18 0,-5-4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42.4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427 15 12287,'-2'-8'0,"-3"3"0,4 3 0,-8 7 0,6 2 0,-3 1 0,-3 3 0,1 3 0,-3 2 0,1 4 0,-2 4 0,-1-1 0,-3 2 0,-2 1 0,-2 2 0,-4 6 0,4 1 0,0-3 0,-1-1 0,3-1 0,-5-1 0,2-1 0,3-3 0,-4 3 0,3-5 0,1 0 0,1-4 0,4-2 0,2-3 0,1 1 0,7 0 0,-2 0 0,5-7 0,5-3 0,9-17 0,9-4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43.88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103 133 12287,'-8'-2'0,"3"-3"0,3 4 0,2-6 0,0 7 0,-1 0 0,-4 0 0,3 2 0,-4 3 0,-1 5 0,6 3 0,-6 1 0,2 1 0,0 0 0,0 0 0,4 1 0,-3 2 0,-1 2 0,0 4 0,5-2 0,0 1 0,0 3 0,0-3 0,0 0 0,0-2 0,0-3 0,0-2 0,0-1 0,0 0 0,0 0 0,0-6 0,0 1 0,0-6 0,0 2 0,0-8 0,-1-2 0,-2-6 0,-2-3 0,0-2 0,5-2 0,0-1 0,0-1 0,0-7 0,-2 1 0,-1-3 0,-2-1 0,0 2 0,5 1 0,0-2 0,0 2 0,0 5 0,0-2 0,0 2 0,0 3 0,5-4 0,0 3 0,-2 1 0,5 1 0,2 2 0,3 2 0,0 2 0,-3 1 0,3 7 0,-3-2 0,3 3 0,-3 2 0,0 0 0,1 0 0,2 5 0,2 0 0,-2 0 0,-3 2 0,3-4 0,-3 7 0,3 1 0,-3-4 0,-2-1 0,-1 1 0,3 1 0,-5 7 0,-1-1 0,-4 1 0,0-5 0,0 0 0,0-5 0,-1 3 0,-4-1 0,-5-4 0,-3 3 0,-2 1 0,0 1 0,-1-5 0,-2 4 0,-2-2 0,2 0 0,2 1 0,1-2 0,0 1 0,1-2 0,-1-2 0,0-1 0,0 0 0,1 0 0,6 0 0,1 0 0,7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20:00.94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133 384 12287,'0'-8'0,"0"0"0,0 3 0,0 3 0,0-6 0,0 3 0,-1 4 0,-4-4 0,3 3 0,-5 2 0,7-1 0,0-4 0,0 1 0,0-5 0,-1 5 0,-4-1 0,3-3 0,-4 6 0,6-4 0,0 6 0,0 0 0,-7 0 0,5 0 0,-4 0 0,6 0 0,0 0 0,0-7 0,0 6 0,0-6 0,0 7 0,0 0 0,-7 0 0,6-1 0,-4-4 0,3 3 0,2-5 0,0 7 0,0-1 0,0-4 0,0 3 0,0-6 0,0 3 0,0 2 0,0-7 0,0 5 0,-1-3 0,-3 0 0,-1 0 0,0 3 0,5-5 0,0-2 0,0 4 0,0-2 0,0-1 0,0 3 0,0-2 0,0 5 0,0-5 0,0 7 0,0-2 0,0 10 0,0 5 0,0 3 0,0 1 0,0 3 0,0 3 0,0 2 0,0 8 0,-1-1 0,-4 1 0,3-1 0,-3 1 0,4-1 0,1 1 0,0-2 0,0-4 0,0-4 0,0-4 0,0 4 0,1 0 0,4-2 0,-3-2 0,4-1 0,-6-7 0,0-8 0,0-10 0,0-3 0,0-3 0,0-2 0,0-4 0,0-1 0,0-1 0,-1-7 0,-2-2 0,-2-1 0,-5-6 0,5 6 0,0 1 0,-2 2 0,6 1 0,-4 1 0,3 1 0,2 4 0,0-3 0,0 8 0,0 1 0,0 1 0,0 7 0,0 1 0,0-3 0,-1 6 0,-4 1 0,3 3 0,-5 4 0,7 3 0,0 4 0,0 9 0,0 4 0,0 1 0,0 3 0,0-3 0,0 1 0,0 3 0,0 0 0,0-2 0,2 0 0,1-1 0,2-1 0,0 3 0,-3-8 0,1-3 0,2-3 0,2-4 0,-4 3 0,2-1 0,1-7 0,-1 1 0,5-8 0,10-4 0,3-13 0,6-2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20:01.3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531 1 12287,'-13'2'0,"3"3"0,-3-4 0,5 6 0,0-1 0,-5-2 0,5 5 0,-1 3 0,1 1 0,3 2 0,-3-1 0,0 1 0,-5 2 0,3 1 0,-3 3 0,-2 2 0,0 0 0,1 3 0,-1-1 0,0 1 0,-1 2 0,-2-1 0,-2 0 0,2-3 0,-3 1 0,1 3 0,0-2 0,-1-1 0,5-3 0,-4 5 0,4-3 0,1 2 0,2-3 0,1 0 0,2 0 0,-1 0 0,3-5 0,0 2 0,1-4 0,1-3 0,2-1 0,-1-2 0,0-7 0,5 4 0,2-9 0,5-5 0,7-7 0,8-8 0,7-7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20:02.14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473 296 12287,'-10'0'0,"0"0"0,5-5 0,-5 0 0,5-2 0,-4 4 0,-3-2 0,-1 0 0,-2 5 0,0 0 0,-4 0 0,-1 0 0,1 0 0,-3 0 0,1 7 0,-5 3 0,3 3 0,1 2 0,-2-1 0,3 1 0,-1 1 0,1 4 0,-4-2 0,6 7 0,1 1 0,1 2 0,4-4 0,3 1 0,5 0 0,4-3 0,1 0 0,0-7 0,0-1 0,0 1 0,1-7 0,4-3 0,5-3 0,3-2 0,2 0 0,1-4 0,4-4 0,5-6 0,-2-4 0,0 1 0,-2-1 0,-3-2 0,-2-4 0,-1 3 0,0-1 0,0 1 0,-6-4 0,0 6 0,-1 2 0,0 6 0,-5-2 0,2 3 0,-2 3 0,2 2 0,-3 4 0,6 7 0,-5 4 0,2 3 0,5 7 0,-3 0 0,-1-2 0,1-2 0,3 4 0,-4 1 0,2 0 0,4 1 0,1 4 0,2-2 0,-2 3 0,-3-3 0,3-1 0,-3-5 0,3 2 0,1-2 0,1-2 0,-2-1 0,-1 0 0,-2-1 0,-1 1 0,6 0 0,-2-5 0,-1-2 0,-2-1 0,-7-3 0,8-5 0,-6-4 0,-1-5 0,-1-3 0,0-2 0,2 0 0,-2 1 0,-1-8 0,-2-2 0,0-4 0,0-2 0,2-6 0,1-3 0,2-3 0,-2-3 0,0 1 0,1 0 0,2 1 0,2 4 0,-3 0 0,5 7 0,0 6 0,-2 3 0,5-1 0,-1 4 0,4 0 0,4-1 0,4 5 0,-2-4 0,1 4 0,3 1 0,8 0 0,-3-6 0,5-2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47.47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516 28 12287,'-8'0'0,"-5"0"0,11-1 0,-3-4 0,2 3 0,-2-3 0,4 4 0,-8 1 0,6-2 0,-2-3 0,-6 3 0,1-3 0,-3 5 0,-2 5 0,0 5 0,0 3 0,1 2 0,-1 0 0,0-1 0,-1 1 0,-2 0 0,-2 0 0,2-1 0,2 6 0,1 1 0,-1 1 0,-4-1 0,4 5 0,-4-1 0,4 3 0,1 1 0,0 2 0,2 2 0,1 5 0,3 4 0,-1-1 0,-3 8 0,1-3 0,2-1 0,5-1 0,-3-2 0,2-1 0,2-1 0,-2-3 0,1 4 0,2-1 0,1 1 0,2-2 0,0 4 0,0 2 0,0 1 0,0 0 0,0-2 0,0-1 0,0-4 0,0 2 0,0-6 0,0-2 0,0-2 0,5-7 0,0 1 0,0-1 0,1-1 0,-2 5 0,4-5 0,0 2 0,0-1 0,0-1 0,4 2 0,-2-4 0,1 0 0,2-3 0,2 5 0,0-1 0,0-4 0,-1 3 0,1-1 0,0-2 0,0-2 0,-1-1 0,1 0 0,0-2 0,0-4 0,-1 5 0,1-6 0,0 0 0,0-3 0,-6 1 0,1-1 0,0 0 0,-2 2 0,5-6 0,-3 4 0,-2-3 0,1 0 0,-3 3 0,1-4 0,-2 4 0,-4-3 0,7-2 0,-3 0 0,-3 0 0,11 0 0,-11 0 0,4 0 0,-7 0 0,-4 0 0,-2-2 0,-4-1 0,2-4 0,3-1 0,-6-2 0,4-4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49.08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719 74 12287,'-9'-8'0,"3"-5"0,7 10 0,4-7 0,-1 7 0,5-2 0,3 3 0,-1 1 0,1-3 0,-2-1 0,0 0 0,4 5 0,1-6 0,-5 4 0,0-3 0,-7 4 0,-3 1 0,-10 0 0,-3 1 0,-2 4 0,-4 2 0,-3 6 0,-1-2 0,-3 1 0,-3 9 0,-6-6 0,-2 3 0,-1 3 0,-5-4 0,4 4 0,-2-1 0,2-1 0,-2 1 0,6-5 0,3-1 0,0 1 0,8 0 0,1 0 0,2-1 0,3 1 0,3-5 0,3-2 0,4 0 0,2 1 0,1-5 0,5 6 0,0 2 0,0-4 0,1 0 0,4-1 0,-1 2 0,7-4 0,4-1 0,3-3 0,6-1 0,-1 0 0,4 0 0,4 0 0,3 0 0,2 0 0,7-1 0,4-4 0,4 1 0,-3-4 0,1 2 0,-2 2 0,-1 3 0,-3 1 0,-2 0 0,-2 0 0,-11 0 0,0 0 0,-5 0 0,-5 0 0,-2 0 0,-1 0 0,-7 6 0,-3 1 0,-8 4 0,-2-1 0,-7-5 0,1 3 0,-6 1 0,-2-1 0,-8 0 0,3 3 0,-4-1 0,-1 2 0,-7 1 0,-4 2 0,-1-1 0,2 1 0,-9 1 0,4 2 0,-2 2 0,0-2 0,-1 3 0,1-1 0,3-2 0,1-1 0,6 2 0,1 1 0,4-2 0,2-2 0,4 4 0,2-2 0,2-3 0,3-4 0,3-1 0,5 5 0,5-1 0,-1 1 0,1 0 0,7 0 0,7-1 0,6-5 0,3-4 0,2-4 0,-2-1 0,3 0 0,0 0 0,2 0 0,4 0 0,0-5 0,3-1 0,-1-1 0,1 1 0,4-4 0,2 5 0,2 0 0,3-2 0,2 1 0,1-6 0,0 4 0,0 2 0,-1-6 0,-4 4 0,-4 0 0,-4 3 0,-7 3 0,-1 2 0,-1 0 0,-8 0 0,-4 0 0,-7 2 0,2 3 0,-3 3 0,-2 7 0,2-1 0,3 1 0,3-7 0,7-1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7.2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84 40 12287,'-21'0'0,"0"0"0,10 3 0,4 4 0,-3 4 0,3 10 0,3 0 0,1 0 0,3 0 0,3 0 0,4-2 0,7-5 0,4 2 0,3-9 0,0-2 0,0-3 0,0-4 0,0-3 0,0-4 0,0-3 0,0 1 0,3-6 0,1 3 0,3-2 0,0 0 0,-7-1 0,0 3 0,0-2 0,0 0 0,0-1 0,0 3 0,0 0 0,-9 3 0,-3 4 0,-9 14 0,0 7 0,0 11 0,0 6 0,0-1 0,0 0 0,7 8 0,0-1 0,-2 7 0,-3 5 0,-2 10 0,0-6 0,0 3 0,0 0 0,-7-7 0,-2 5 0,-3-5 0,-4-9 0,0-1 0,-1-11 0,3-2 0,-2-3 0,-3-9 0,-2-2 0,0-3 0,0-4 0,7-3 0,0-2 0,-2 0 0,-3-7 0,1-2 0,4-3 0,7-4 0,-3-5 0,3-5 0,3-4 0,1-3 0,3 5 0,0-9 0,0-5 0,0-5 0,10-2 0,4 7 0,4 0 0,3 0 0,3 0 0,1 0 0,3 0 0,10-9 0,-6-3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50.42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104 30 12287,'0'-10'0,"0"0"0,0 7 0,0-4 0,-2 20 0,-1 5 0,-2 4 0,0 6 0,3-4 0,-1 4 0,-2 2 0,-5-1 0,4 1 0,-1-1 0,1 1 0,-4-6 0,3-1 0,1-2 0,-1-3 0,-3-1 0,5-3 0,0-5 0,5-4 0,2-10 0,3-5 0,3-8 0,7-3 0,0-1 0,-1 1 0,1-5 0,0 1 0,0-1 0,-1 1 0,1-1 0,0 6 0,0 2 0,-1 2 0,0 1 0,-3 2 0,-1 2 0,1 1 0,-3 7 0,2-4 0,2 1 0,-4 4 0,2-3 0,-7 3 0,4 4 0,-9 3 0,-3 5 0,-1-2 0,-6 2 0,2 1 0,-1 2 0,3 2 0,-2-2 0,0-1 0,2-3 0,-5 1 0,4 5 0,0 0 0,-1 0 0,6-1 0,0 1 0,2 0 0,2 0 0,0-1 0,0 1 0,0 0 0,5 0 0,1-2 0,3-2 0,2-1 0,2-7 0,0 4 0,-1-2 0,-2 0 0,4-1 0,6-4 0,-2 0 0,-2 0 0,6-6 0,2-4 0,4-10 0,2-2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50.65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15 15 12287,'-8'-6'0,"2"4"0,6-5 0,1 9 0,4 3 0,3 1 0,7 6 0,0-2 0,0 0 0,-1 3 0,1-4 0,0 0 0,0-6 0,-1 2 0,1 0 0,0-5 0,-7 6 0,-1 3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50.85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45 1 12287,'-15'9'0,"0"1"0,7-5 0,3 5 0,3-5 0,2 5 0,7-5 0,3 3 0,3-2 0,2-1 0,1-5 0,2-1 0,2-4 0,4 1 0,-2-4 0,0 0 0,5 0 0,1-9 0,1-5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51.14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193 28 12287,'-5'-10'0,"0"0"0,-7 7 0,11-2 0,-4 10 0,-2 3 0,2 9 0,2 1 0,1 1 0,-2 7 0,-3-1 0,0 3 0,1 1 0,-4 1 0,3 1 0,1 2 0,-1 1 0,1-4 0,3-7 0,-2-2 0,1-3 0,-2-2 0,1-1 0,-7-7 0,4-4 0,0-8 0,-5-11 0,5-7 0,-7-8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51.84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399 102 12287,'-10'2'0,"2"3"0,0 5 0,0 3 0,-4 2 0,1 4 0,-1 1 0,2 0 0,-1 1 0,-2-3 0,-2 6 0,2 1 0,3-2 0,-5 3 0,2-5 0,-5 1 0,0-1 0,0-1 0,0-7 0,-3-2 0,-2-1 0,5-7 0,-2 2 0,4-5 0,1-5 0,2-3 0,2-8 0,2-4 0,3-4 0,1-4 0,5-2 0,0 1 0,0-1 0,5 6 0,1 1 0,3 0 0,2 0 0,2 10 0,0-2 0,-1 4 0,-2 2 0,-1 3 0,6 4 0,0-1 0,0-2 0,-1 0 0,1 5 0,0 0 0,0 0 0,4 2 0,1 1 0,0 2 0,1-2 0,0 5 0,5 2 0,-3 3 0,-1 2 0,2-5 0,-2 0 0,-1 1 0,0 2 0,4-3 0,-6-2 0,-1-1 0,-1-4 0,-2-1 0,-1-2 0,1 0 0,-7-7 0,-3-3 0,-3-3 0,-2-1 0,0-6 0,0 0 0,0 1 0,0-3 0,-5 6 0,-2-4 0,-1 4 0,-3 1 0,-7 2 0,-2 2 0,2 2 0,2 3 0,-4-1 0,-1 4 0,-1-2 0,1 2 0,-4 8 0,6 3 0,1 2 0,1 0 0,3-1 0,0 8 0,3 1 0,1 1 0,7 1 0,-4 1 0,7 2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52.72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59 30 12287,'-6'-8'0,"4"-5"0,-5 11 0,7-4 0,0 7 0,0 4 0,0-1 0,0 7 0,0 4 0,0 3 0,0 8 0,0-1 0,0 2 0,0 3 0,0 4 0,0 2 0,0 2 0,0 3 0,0 0 0,0 0 0,0-3 0,0-2 0,0 0 0,0-4 0,0 5 0,0 0 0,-1-2 0,-3 2 0,0-2 0,0-7 0,3 4 0,1-7 0,0-4 0,0-3 0,0-3 0,0 0 0,0-1 0,-5-7 0,0-7 0,0-7 0,-2-14 0,-1-2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53.60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89 44 12287,'-6'-8'0,"4"2"0,-9 4 0,6-3 0,-2 3 0,2-2 0,4 0 0,-4-1 0,1 4 0,-1-4 0,4 3 0,-7 9 0,4 3 0,-1 3 0,2 1 0,0 1 0,0 0 0,-2 1 0,1 4 0,3-2 0,1 5 0,0 0 0,0 0 0,0-5 0,0 3 0,0-1 0,0-1 0,0 1 0,1-5 0,4 0 0,5-1 0,-2-4 0,2-2 0,2-1 0,1-2 0,1-5 0,1 0 0,0 0 0,0-2 0,-1-3 0,1-5 0,0-3 0,5-1 0,-1-1 0,-1 0 0,-1 0 0,-3-4 0,1-1 0,0 0 0,0-1 0,-6 5 0,0-6 0,-3 1 0,-1 5 0,-5-4 0,0 4 0,0 7 0,0 3 0,0 7 0,0 4 0,0 4 0,0 5 0,-1 1 0,-4 0 0,3 1 0,-3 2 0,3 2 0,2-2 0,0 3 0,0 1 0,0-1 0,0 0 0,0 5 0,0-1 0,0 3 0,0 1 0,0 1 0,-1-1 0,-3 2 0,0 4 0,-1-4 0,5 3 0,0-3 0,0-1 0,-2-1 0,-1 1 0,-2-2 0,2-4 0,-4 3 0,0-8 0,1-1 0,-1-1 0,-4-4 0,3-2 0,-2-3 0,0-1 0,0 3 0,-5-5 0,1-2 0,-1-1 0,0-4 0,0-3 0,7-3 0,2-7 0,1 0 0,0 1 0,0-8 0,5-2 0,0-6 0,0-4 0,2 3 0,3-5 0,3 1 0,0 1 0,10-1 0,-3 8 0,1 2 0,0 5 0,4 4 0,0 1 0,-1 1 0,3-1 0,-6 5 0,5 0 0,-1 0 0,0 2 0,1 2 0,-3 4 0,2-3 0,6 3 0,-3-4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54.34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236 1 12287,'-14'0'0,"4"0"0,0 0 0,7 0 0,-6 1 0,5 4 0,2-1 0,-5 4 0,2 0 0,0 0 0,-1-3 0,3 5 0,-4 1 0,-1 2 0,3 2 0,-3 0 0,0 0 0,-1-1 0,5 6 0,-5 1 0,1 1 0,0-1 0,3 5 0,-3-3 0,0 2 0,-1-1 0,5-1 0,-5 2 0,3-5 0,3-4 0,-4 4 0,0-1 0,-1-1 0,5-1 0,-2-3 0,3 1 0,2-7 0,2-8 0,3-8 0,5 0 0,3-5 0,2 3 0,-1-1 0,1 1 0,0-3 0,1 4 0,2 0 0,2-1 0,0 5 0,-6-3 0,1-1 0,0 1 0,-5 3 0,-1-3 0,3 0 0,1 0 0,2 3 0,0-5 0,-2 5 0,-4-5 0,-2 7 0,-7-4 0,-7 7 0,-2 2 0,-4 1 0,-2 2 0,0 2 0,0-4 0,1 4 0,-1 1 0,0 0 0,0 4 0,1-3 0,-1 0 0,2 2 0,1-3 0,2-1 0,6 3 0,-5-4 0,3 2 0,1 2 0,5 5 0,0 0 0,1-2 0,4-3 0,4 1 0,5-4 0,1-1 0,0 1 0,0-1 0,1-2 0,2 0 0,2 0 0,4-3 0,-2-1 0,0 0 0,5 0 0,-6 0 0,0 0 0,-1 0 0,0 0 0,-1-5 0,-6-1 0,-1-1 0,-2 1 0,0-6 0,4-2 0,1-9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54.86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0 12287,'0'15'0,"0"0"0,0 1 0,0 4 0,0-2 0,0 8 0,2 4 0,3 2 0,-4 5 0,4-3 0,-1 4 0,0-1 0,-2 6 0,5-5 0,-2 1 0,0 0 0,-1-1 0,-4 3 0,0-3 0,0-2 0,5 5 0,2-2 0,-1 2 0,1-2 0,3 7 0,-4-7 0,1-3 0,0-3 0,2-3 0,-2-1 0,-1-1 0,1-3 0,0 1 0,-4-6 0,2-2 0,-2-2 0,0-1 0,1-1 0,0 1 0,0 0 0,-3-5 0,-1 0 0,0-7 0,-6 2 0,-4-10 0,2-3 0,0-7 0,1 0 0,4 0 0,1-6 0,-4-8 0,-3-9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19:57.03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0 12287,'10'0'0,"0"0"0,1 0 0,-2 0 0,0 0 0,5 0 0,4 0 0,-2 0 0,5 2 0,1 3 0,2 5 0,4 3 0,2 2 0,-1-1 0,1 1 0,1 6 0,1 4 0,3 3 0,-2 1 0,3 2 0,-4 2 0,-2 2 0,-4-3 0,-3 4 0,3 0 0,-3 1 0,-1-1 0,2 3 0,-4-5 0,-2 1 0,-2 1 0,-3 1 0,-1 8 0,-4-1 0,-2 0 0,4 0 0,-5 1 0,-1-1 0,-3 0 0,-1-5 0,0-1 0,0-2 0,0-3 0,0-2 0,0-1 0,-1-1 0,-4 1 0,-4 1 0,-7 3 0,-2 5 0,-2 4 0,-1-4 0,3 1 0,-2-1 0,2-1 0,-3 3 0,1-7 0,2-1 0,2-2 0,-4-2 0,1-1 0,-1-3 0,-1-5 0,3 1 0,-7-2 0,0 0 0,3-3 0,-5 4 0,6-1 0,0-1 0,-1-1 0,3-4 0,4-2 0,2-1 0,3 2 0,-3-1 0,3 0 0,-1-1 0,1 2 0,-3-4 0,5 2 0,-2 0 0,0-2 0,0 3 0,-3-4 0,3 1 0,-3-3 0,3 5 0,-3-2 0,-2 2 0,7-2 0,3-3 0,4-3 0,1 4 0,0-6 0,0 0 0,-7 0 0,5 0 0,-4 0 0,6-2 0,0-2 0,0 2 0,0-6 0,0 3 0,6-10 0,3-8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7.4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126 0 12287,'-21'7'0,"3"3"0,1 1 0,3 6 0,7-6 0,-4 3 0,-1 3 0,0 1 0,8 3 0,-3 0 0,4 0 0,3 0 0,0 0 0,0 0 0,0 0 0,0 0 0,0 0 0,0 0 0,3 0 0,4 0 0,4-9 0,10-5 0,0-5 0,0-11 0,0-3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20:14.62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236 84 12287,'7'-8'0,"-6"-1"0,4 4 0,-3 4 0,-2-6 0,0 7 0,0-6 0,-2 4 0,-3-3 0,2-1 0,-7 1 0,2-2 0,-3 4 0,1-2 0,0 0 0,-5 5 0,0 0 0,1 2 0,-1 1 0,0 3 0,0 3 0,1-4 0,-1 4 0,0 3 0,2 1 0,2 0 0,1-3 0,5 1 0,-3-4 0,1 1 0,4 4 0,1-4 0,2 2 0,0 1 0,0-3 0,0 2 0,0-5 0,0 5 0,7-7 0,3 2 0,3-3 0,1-2 0,1-2 0,0-1 0,0-2 0,-1-5 0,1 3 0,0 1 0,0-1 0,-6-2 0,0 2 0,-1 0 0,0 1 0,-3-4 0,3 4 0,-1-3 0,3 4 0,-6-4 0,3 0 0,-2 0 0,-3 0 0,2 4 0,-2 4 0,-2-6 0,0 7 0,0 0 0,0 7 0,0-6 0,0 13 0,0-11 0,0 7 0,0-5 0,0 4 0,0 3 0,0-4 0,0 2 0,2 0 0,3-2 0,-4 5 0,4-3 0,-2 1 0,2-1 0,-1 3 0,4-3 0,-2 3 0,-2 2 0,-1 0 0,0-1 0,2 1 0,-2 0 0,1 0 0,-1 1 0,2 2 0,-2 2 0,0-1 0,1-4 0,1 0 0,1 5 0,-3-1 0,2 1 0,0 0 0,2-1 0,-5 1 0,4-4 0,-1 2 0,0 2 0,5 0 0,-4-7 0,1-2 0,-1-1 0,6 0 0,-2 5 0,-2-7 0,2-3 0,-7-4 0,5-2 0,-5-4 0,2-5 0,0 2 0,-5-2 0,0-2 0,0-1 0,2-1 0,1-3 0,2-1 0,-2-1 0,-1-3 0,-2 4 0,0-1 0,0 1 0,0-5 0,0 0 0,0-2 0,0 0 0,0 3 0,0-5 0,0 4 0,0 2 0,0-3 0,2 4 0,3 2 0,-4-3 0,6 1 0,-2 0 0,0 1 0,-2-1 0,0 0 0,0 5 0,2 1 0,-1-1 0,-1 2 0,0 1 0,2 3 0,2 0 0,-2 0 0,-2 0 0,7 6 0,1-2 0,-4 7 0,-1 6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0:16.286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98364E7"/>
      <inkml:brushProperty name="anchorY" value="-1.29838E7"/>
      <inkml:brushProperty name="scaleFactor" value="0.5"/>
    </inkml:brush>
  </inkml:definitions>
  <inkml:trace contextRef="#ctx0" brushRef="#br0">43 64 12287,'-12'-9'0,"3"4"0,9-9 0,0 9 0,0-6 0,0 4 0,0 4 0,-10-6 0,8 9 0,-7 0 0,9 0 0,0 0 0,0 9 0,0 3 0,0 9 0,0 0 0,0 0 0,0 9 0,2 5 0,3 5 0,2 2 0,0 0 0,-7 2 0,0 3 0,0 2 0,7 7 0,0-7 0,-3-2 0,-1-3 0,-3-2 0,0 0 0,0 0 0,0 0 0,0-2 0,0-5 0,0-7 0,0-5 0,0-2 0,0 0 0,0-9 0,0-3 0,0-25 0,0-5 0,0-3 0,0 1 0,0 2 0,9-19 0,3-4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0:19.698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98472E7"/>
      <inkml:brushProperty name="anchorY" value="-1.29957E7"/>
      <inkml:brushProperty name="scaleFactor" value="0.5"/>
    </inkml:brush>
  </inkml:definitions>
  <inkml:trace contextRef="#ctx0" brushRef="#br0">337 274 12287,'-21'0'0,"0"0"0,9 0 0,0 2 0,8 5 0,-6 5 0,1 2 0,-3 0 0,1 2 0,6 3 0,-4 4 0,-1 5 0,8 3 0,-7 8 0,2 1 0,0 4 0,-7 5 0,4-2 0,-1 2 0,-6-2 0,6-3 0,-1-2 0,0-2 0,1-5 0,4 4 0,-5-6 0,3 0 0,4-5 0,-4-12 0,2-2 0,-3-9 0,6-1 0,-3-8 0,0-10 0,7-14 0,0-7 0,0-5 0,0-2 0,0 0 0,0 0 0,0 0 0,0-2 0,0-3 0,0-4 0,0-3 0,0 5 0,0-7 0,0 0 0,0 2 0,2 3 0,5 9 0,5 0 0,-1 0 0,8 9 0,-3 5 0,8 5 0,4 2 0,0 0 0,-5 0 0,5 0 0,-5 9 0,10-4 0,-7 9 0,2 2 0,0 3 0,-7 2 0,0 0 0,0 0 0,0 0 0,0 2 0,0 5 0,0 7 0,-10 5 0,8 2 0,-10-7 0,8 0 0,-3 2 0,-10 3 0,3 2 0,-4 0 0,-3 0 0,0 0 0,0 0 0,0 0 0,-3 0 0,-4 0 0,-7-2 0,-4-5 0,-3 4 0,-3-4 0,-1 3 0,-3-3 0,0 4 0,7-15 0,0 13 0,0-7 0,0 1 0,0-1 0,0 7 0,0-4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0:21.456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98581E7"/>
      <inkml:brushProperty name="anchorY" value="-1.30045E7"/>
      <inkml:brushProperty name="scaleFactor" value="0.5"/>
    </inkml:brush>
  </inkml:definitions>
  <inkml:trace contextRef="#ctx0" brushRef="#br0">106 190 12287,'-21'2'0,"0"3"0,0 2 0,9 0 0,-7-7 0,17 0 0,-7 0 0,9 0 0,0 0 0,9 0 0,-4 0 0,9 0 0,7 0 0,7 0 0,2 0 0,-2 0 0,-5 0 0,17-9 0,-7 6 0,9-8 0,0 6 0,0-4 0,0-3 0,0 0 0,0-4 0,0 2 0,0-2 0,-7-1 0,-3 1 0,1 2 0,0-2 0,-8 6 0,3 1 0,-4 0 0,-13 6 0,-1-6 0,-10 9 0,0 0 0,-10 0 0,-1 0 0,-10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0:21.732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98727E7"/>
      <inkml:brushProperty name="anchorY" value="-1.30159E7"/>
      <inkml:brushProperty name="scaleFactor" value="0.5"/>
    </inkml:brush>
  </inkml:definitions>
  <inkml:trace contextRef="#ctx0" brushRef="#br0">106 1 12287,'-12'0'0,"3"0"0,9 0 0,0 0 0,0 9 0,-7 3 0,0 9 0,2 0 0,3 0 0,2 0 0,-3 2 0,-4 5 0,5-4 0,-7 6 0,2-2 0,0 2 0,2 3 0,3 0 0,-1 4 0,-1-4 0,-3-3 0,0 7 0,7-4 0,0 0 0,0-5 0,0-5 0,0-2 0,0 0 0,0 0 0,9-9 0,7-5 0,10-5 0,-3-21 0,8-4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0:22.380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98872E7"/>
      <inkml:brushProperty name="anchorY" value="-1.30278E7"/>
      <inkml:brushProperty name="scaleFactor" value="0.5"/>
    </inkml:brush>
  </inkml:definitions>
  <inkml:trace contextRef="#ctx0" brushRef="#br0">357 1 12287,'-21'9'0,"10"-6"0,-8 6 0,15-7 0,-10 5 0,7-4 0,-7 4 0,2-3 0,-2 3 0,-5-2 0,5 9 0,-4-7 0,-1 7 0,3 0 0,2 0 0,-3 0 0,6 2 0,-3 10 0,0 2 0,2-2 0,-4 4 0,9 0 0,0 3 0,-3 4 0,8 3 0,-7-7 0,2-1 0,0-4 0,0-4 0,7 4 0,0-5 0,2-4 0,5-5 0,5-5 0,9-11 0,0-5 0,0-5 0,2-9 0,3 0 0,2 0 0,0-7 0,-7 0 0,0 2 0,0 3 0,-7-3 0,0 3 0,0 4 0,-3 1 0,6 6 0,-8 0 0,3 3 0,-8 2 0,12 9 0,-9 5 0,-2 7 0,-3 5 0,1 2 0,1 0 0,3 0 0,3 7 0,-6 2 0,6 1 0,1-1 0,1 7 0,4-2 0,-4 3 0,-3-3 0,8-3 0,-6-6 0,1 2 0,4 0 0,-6-7 0,1-2 0,3-3 0,-2-2 0,0-9 0,-5 2 0,4-7 0,8-7 0,-5-7 0,5-5 0,-5-4 0,4-5 0,3-7 0,0 2 0,0-2 0,0-2 0,0-3 0,-7-2 0,0-2 0,3-3 0,1-2 0,1 0 0,-3 7 0,-2 2 0,3 5 0,-6 3 0,3 6 0,3-2 0,1 0 0,3 9 0,0 5 0,0 5 0,0 9 0,0 0 0,0 0 0,0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0:22.704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99036E7"/>
      <inkml:brushProperty name="anchorY" value="-1.30389E7"/>
      <inkml:brushProperty name="scaleFactor" value="0.5"/>
    </inkml:brush>
  </inkml:definitions>
  <inkml:trace contextRef="#ctx0" brushRef="#br0">0 85 12287,'14'-7'0,"0"0"0,0-2 0,7 4 0,0-2 0,0 2 0,0-4 0,3 2 0,1 2 0,3 3 0,-7 0 0,-7-3 0,3-2 0,1 2 0,-4 3 0,0 2 0,3 0 0,1 0 0,3 0 0,0 0 0,0 0 0,-7 0 0,0 0 0,-9 0 0,14 0 0,-17 2 0,5 5 0,-5-4 0,8 15 0,1-6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0:22.902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99207E7"/>
      <inkml:brushProperty name="anchorY" value="-1.30502E7"/>
      <inkml:brushProperty name="scaleFactor" value="0.5"/>
    </inkml:brush>
  </inkml:definitions>
  <inkml:trace contextRef="#ctx0" brushRef="#br0">0 253 12287,'0'12'0,"0"-3"0,0-9 0,0 0 0,10 0 0,-6 0 0,10 0 0,7-7 0,7-2 0,0-1 0,3 1 0,1-7 0,10 2 0,0-5 0,0-2 0,10 0 0,1-7 0,10 0-234,0 0 0,0-2 0,0-3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0:23.536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9938E7"/>
      <inkml:brushProperty name="anchorY" value="-1.30615E7"/>
      <inkml:brushProperty name="scaleFactor" value="0.5"/>
    </inkml:brush>
  </inkml:definitions>
  <inkml:trace contextRef="#ctx0" brushRef="#br0">126 400 12287,'-2'14'0,"-3"0"0,-2 2 0,3 3 0,1 4 0,1 3 0,-3 4 0,-2 3 0,0 2 0,7 5 0,0-5 0,-2 4 0,-3-4 0,-2 3 0,3-3 0,-1 2 0,0-9 0,-2-2 0,3-3 0,1-2 0,3-9 0,-7-12 0,0-17 0,3-6 0,1-5 0,3-9 0,0 2 0,0-5 0,0-2 0,0 0-310,0-9 310,0 6 0,0-15 0,0 4 0,10-5 0,-8 7 0,10 3 0,-5 9 0,-5 9 0,17-6 0,-15 15 0,10-4 0,0 5 0,7 2 0,0 0 0,0 0 0,0 2 0,0 5 0,0-2 0,0 9 0,0 0 0,0-2 0,0 6 0,0-4 103,0 5 1,0 11-1,0 5-103,0 5 0,-7-5 0,-2 0 0,-3 2 0,-2 3 0,-7 2 0,0 0 0,0-7 0,0 0 0,-9 0 0,-3-2 0,-2 4 0,0-7 0,-2 3 0,-5 2 0,-7-2 0,5 6 0,-8-6 0,3 2 0,0 0 0,-9-7 0,4 5 0,1-3 0,1 5 0,10-7 0,0 0 0,0-7 0,0 0 0,10 0 0,1 0 0,10 0 0,0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0:24.153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99535E7"/>
      <inkml:brushProperty name="anchorY" value="-1.307E7"/>
      <inkml:brushProperty name="scaleFactor" value="0.5"/>
    </inkml:brush>
  </inkml:definitions>
  <inkml:trace contextRef="#ctx0" brushRef="#br0">546 484 12287,'-14'-7'0,"0"0"0,7-7 0,-7 5 0,-2-3 0,4 7 0,-2-2 0,-2 5 0,-3 2 0,-2 0 0,0 2 0,0 5 0,0 7 0,0 5 0,0 4 0,0 3 0,0 2 0,-7 9 0,0-4 0,3 2 0,1 0 0,3 0 0,0 7 0,0-2 0,0-5 0,7 4 0,0-6 0,0 0 0,3-5 0,1-5 0,10-2 0,3-9 0,4-5 0,4-10 0,10-8 0,3-10 0,4-3 0,-3-8 0,10-1 0,0-2 0,-2 0 0,7 0 0,-8-7 0,3 0 0,0 0 0,-9 9 0,2 5 0,-5 5 0,-2 2 0,0 2 0,0 5 0,0 7 0,0 5 0,0 2 0,-7 9 0,-2 5 0,-3 7 0,-4 7 0,4-2 0,-2 7 0,0-1 0,3 1 0,-6-5 0,8 5 0,0-3 0,-1-4 0,-4 4 0,5-2 0,-3-2 0,1-12 0,-3-7 0,-5-10 0,7-8 0,-2-13 0,0-6 0,7-12 0,-4-9 0,-1-3 0,0-4 0,1-3 0,-6-2 0,3 2 0,-2 5 0,0-4 0,-1 4 0,3-3 0,-2 3 0,7-14 0,-1 14 0,10-16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7.7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42 12287,'0'-14'0,"0"0"0,-9 10 0,-3-6 0,-9 10 0,7 3 0,0 4 0,3 4 0,-6 10 0,3 0 0,7-7 0,-4 0 0,1 3 0,6 1 0,1 3 0,3 0 0,0 0 0,0 0 0,0 0 0,0 0 0,3 0 0,4 0 0,-3-2 0,10-3 0,3-2 0,1-9 0,3 2 0,0-5 0,0-2 0,-7 0 0,-2-2 0,-3-5 0,8-5 0,-6-9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0:52.905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2497E7"/>
      <inkml:brushProperty name="anchorY" value="-1.31994E7"/>
      <inkml:brushProperty name="scaleFactor" value="0.5"/>
    </inkml:brush>
  </inkml:definitions>
  <inkml:trace contextRef="#ctx0" brushRef="#br0">126 253 12287,'-2'-12'0,"-5"5"0,4 5 0,-8 2 0,4 0 0,4 0 0,-15 0 0,13 0 0,-7 2 0,3 5 0,2-2 0,5 7 0,-5-3 0,4 7 0,-4-2 0,5 5 0,2 2 0,0 0 0,0 0 0,0 0 0,-7 9 0,0 5 0,2 3 0,3-3 0,2 11 0,0-4 0,0 3 0,0-1 0,0-4 0,0-3 0,0-2 0,0 2 0,0-6 0,0-3 0,0-5 0,0-2 0,0-7 0,0 0 0,0-9 0,0 2 0,0-14 0,0-5 0,0-9 0,0-2 0,0-5 0,0-3 0,0-6 0,0 2 0,0-2 0,0-3 0,0-2 0,0 0 0,0 0 0,0 0 0,2 0 0,3 2 0,2 5 0,0-2 0,-5 9 0,3 0 0,2-2 0,7 6 0,-5-4 0,3 5 0,4 2 0,-4 0 0,2 0 0,2 2 0,3 5 0,2-4 0,0 4 0,0-5 0,0-2 0,0 7 0,2 2 0,3 1 0,2-1 0,0 7 0,-7-4 0,0 2 0,0 0 0,0 0 0,0 7 0,0 0 0,0 0 0,0 0 0,-2 2 0,-3 3 0,-2 2 0,-7 2 0,5-2 0,-3 7 0,-2 5 0,-7 2 0,0 0 0,-2 0 0,-5 0 0,-7 0 0,-5-2 0,-2-3 0,-2-2 0,-5 2 0,4-6 0,-4-1 0,3-2 0,-3 0 0,4 2 0,-4-4 0,5 2 0,2-2 0,0-3 0,0-2 0,0 0 0,7 0 0,0 0 0,9-2 0,1-3 0,8-4 0,10-3 0,14 7 0,-4-13 0,6 6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0:53.326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2719E7"/>
      <inkml:brushProperty name="anchorY" value="-1.32101E7"/>
      <inkml:brushProperty name="scaleFactor" value="0.5"/>
    </inkml:brush>
  </inkml:definitions>
  <inkml:trace contextRef="#ctx0" brushRef="#br0">378 43 12287,'0'-14'0,"0"0"0,0 9 0,0-4 0,-9 11 0,-3 5 0,-2 5 0,0 0 0,0 11 0,-7-4 0,0 2 0,0 4 0,0 3 0,0-2 0,0 4 0,0 3 0,0 2 0,0 5 0,2-1 0,5 3 0,-4-2 0,6 16 0,-2 2 0,0 3 0,7 2 0,-5 2 0,3 1 0,4-3 0,3 2 0,2-16 0,0-2 0,0-3 0,0-4 0,0-3 0,2-4 0,5-3 0,-2-2 0,9-7 0,2 0 0,-4-9 0,2-5 0,2-5 0,10-4 0,2-5 0,0-14 0,-7-12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0:54.342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2926E7"/>
      <inkml:brushProperty name="anchorY" value="-1.32192E7"/>
      <inkml:brushProperty name="scaleFactor" value="0.5"/>
    </inkml:brush>
  </inkml:definitions>
  <inkml:trace contextRef="#ctx0" brushRef="#br0">295 106 12287,'-12'-2'0,"5"-5"0,3 4 0,-3-4 0,2 5 0,-7 0 0,1-3 0,-1-2 0,5 0 0,-7 7 0,0 2 0,-7 3 0,0 2 0,7 2 0,0-2 0,-2 7 0,-1 12 0,1 2 0,4-2 0,3-3 0,-5-2 0,5 2 0,-1 3 0,1 2 0,2 0 0,7-7 0,0 0 0,0 0 0,2 0 0,5-2 0,7-5 0,-2-5 0,2-9 0,2 0 0,3 0 0,2-2 0,0-5 0,0-7 0,0-5 0,-2-2 0,-3 0 0,-2 0 0,2 0 0,3 0 0,2 0 0,-2 0 0,-5 0 0,-3 9 0,-4 5 0,-4 5 0,8 2 0,-6 2 0,2 5 0,2 7 0,-4 12 0,2 2 0,7 2 0,-5-4 0,1 4 0,-1 3 0,5 2 0,-5 5 0,1-3 0,-1-2 0,5 0 0,-5 5 0,3-3 0,4-2 0,-4-9 0,0 2 0,-3-5 0,-4-2 0,6-2 0,1-3 0,0-2 0,6-9 0,-4 2 0,3-14 0,-1-7 0,-2-5 0,2-2 0,1-9 0,-1-5 0,-2-5 0,2-2 0,1 0 0,-1-2 0,-2-3 0,2-2 0,1-9 0,-1 2 0,-2-3 0,2 3 0,-4 7 0,0 12 0,-1 4 0,1 3 0,-5 2 0,5 7 0,-3 0 0,0 2 0,-2 5 0,-2 5 0,9 9 0,-7 2 0,7 5 0,2 7 0,3 3 0,2-3 0,9 4 0,3-6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0:54.676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3173E7"/>
      <inkml:brushProperty name="anchorY" value="-1.32301E7"/>
      <inkml:brushProperty name="scaleFactor" value="0.5"/>
    </inkml:brush>
  </inkml:definitions>
  <inkml:trace contextRef="#ctx0" brushRef="#br0">40 64 12287,'-14'0'0,"0"0"0,9 0 0,-2 0 0,14 0 0,5 0 0,9 0 0,0 0 0,0 0 0,9 0 0,3 0 0,2-2 0,0-5 0,0 4 0,5-4 0,-3 5 0,-2 2 0,-7-7 0,5 0 0,-3 2 0,-4 3 0,-10 2 0,-2 0 0,2 0 0,-6 0 0,-1 0 0,-9 0 0,0 0 0,9-9 0,3-3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0:54.988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343E7"/>
      <inkml:brushProperty name="anchorY" value="-1.32409E7"/>
      <inkml:brushProperty name="scaleFactor" value="0.5"/>
    </inkml:brush>
  </inkml:definitions>
  <inkml:trace contextRef="#ctx0" brushRef="#br0">1 19 12287,'0'-12'0,"0"5"0,0 14 0,0 5 0,0 9 0,0 0 0,0 7 0,0 0 0,0 0 0,0 2 0,0-4 0,0 9 0,0 2 0,0 3 0,0 2 0,0-2 0,0-3 0,0-2 0,0-7 0,0 5 0,0-3 0,0-4 0,0-3 0,0-2 0,0-7 0,0 0 0,0-19 0,2-4 0,3-12 0,2-7 0,9-9 0,-4-5 0,9-12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0:55.401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3691E7"/>
      <inkml:brushProperty name="anchorY" value="-1.3252E7"/>
      <inkml:brushProperty name="scaleFactor" value="0.5"/>
    </inkml:brush>
  </inkml:definitions>
  <inkml:trace contextRef="#ctx0" brushRef="#br0">1 43 12287,'2'-12'0,"5"5"0,7 5 0,5-5 0,2 0 0,0 2 0,0 3 0,0 2 0,2 2 0,3 5 0,2 7 0,7 5 0,-5 2 0,0 0 0,1 0 0,-1 2 0,-4 3 0,2 2 0,-3-2 0,6 4 0,-3 0 0,-3 1 0,-1-1 0,-3 0 0,0-4 0,0 4 0,0 3 0,0-5 0,-3 5 0,-4-1 0,-7 1 0,3 2 0,-3 7 0,-3 0 0,-1 0 0,-3 7 0,0 0 0,0-2 0,0-3 0,-10 5 0,-1 0 0,-3-2 0,0-3 0,0-2 0,-7-2 0,0-3 0,0-2 0,0-9 0,0 2 0,0-7 0,0-7 0,0 2 0,0-9 0,0-2 0,7-3 0,0-2 0,9-2 0,-2-5 0,5-7 0,2-5 0,9-11 0,3-3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0:55.721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3955E7"/>
      <inkml:brushProperty name="anchorY" value="-1.32635E7"/>
      <inkml:brushProperty name="scaleFactor" value="0.5"/>
    </inkml:brush>
  </inkml:definitions>
  <inkml:trace contextRef="#ctx0" brushRef="#br0">1 22 12287,'21'0'0,"0"0"0,0 0 0,-7 0 0,0 0 0,2 0 0,3 0 0,2 0 0,0 2 0,0 3 0,0 2 0,7 0 0,0-7 0,-3 0 0,-1 0 0,4 0 0,0 2 0,-3 3 0,-1 2 0,4 0 0,0-7 0,-3 0 0,-1 0 0,-3 0 0,0 0 0,0 0 0,0 0 0,-7-2 0,0-3 0,2-2 0,3 2 0,-5 3 0,-3 0 0,1-3 0,0-2 0,-8 0 0,15-2 0,-7-3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0:55.955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4235E7"/>
      <inkml:brushProperty name="anchorY" value="-1.32743E7"/>
      <inkml:brushProperty name="scaleFactor" value="0.5"/>
    </inkml:brush>
  </inkml:definitions>
  <inkml:trace contextRef="#ctx0" brushRef="#br0">1 22 12287,'21'0'0,"2"0"0,3 0 0,2 0 0,-3 0 0,6 0 0,-1 0 0,3 0 0,4 0 0,-7 0 0,1 0 0,-3 0 0,0 0 0,0 0 0,-7 0 0,0 0 0,0 0 0,0 0 0,0 0 0,0 0 0,0-9 0,0-3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16.736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5058E7"/>
      <inkml:brushProperty name="anchorY" value="-1.33019E7"/>
      <inkml:brushProperty name="scaleFactor" value="0.5"/>
    </inkml:brush>
  </inkml:definitions>
  <inkml:trace contextRef="#ctx0" brushRef="#br0">530 522 12287,'0'-14'0,"0"0"0,0-2 0,0 4 0,-2 0 0,-6 3 0,4-1 0,-10 6 0,-3-3 0,-2-1 0,-2 8 0,0 0 0,0 0 0,0 0 0,0 0 0,-3 3 0,-4 4 0,4-2 0,-4 9 0,2 0 0,-2-2 0,4 6 0,-4-3 0,5 3 0,2 3 0,-1 1 0,1-1 0,2 0 0,5 0 0,-2 3 0,9 2 0,2 2 0,3 0 0,2-7 0,0 0 0,2-7 0,5-2 0,7-2 0,5-3 0,5-7 0,1-3 0,4-4 0,-1-2 0,-7-8 0,0 1 0,0-8 0,8 3 0,-1-7 0,-2 4 0,-3 3 0,-2 0 0,1 2 0,-1 3 0,0 2 0,-7 2 0,-2-4 0,0 4 0,-1 2 0,-6 1 0,4 4 0,1-2 0,-8 0 0,10 7 0,-7 3 0,2 4 0,7 4 0,-5 8 0,1 0 0,-1 2 0,7-4 0,-4 11 0,2-2 0,0 2 0,-2 2 0,5 8 0,-3-3 0,2 3 0,1 2 0,-1 2 0,-2 1 0,3-1 0,-1-2 0,1-2 0,-3-5 0,2-3 0,-4 5 0,2-6 0,3-4 0,1-1 0,4-3 0,-1-9 0,0-5 0,-7-5 0,0-4 0,3-5 0,1 0 0,4-12 0,-4-4 0,-3-1 0,3-9 0,-4-5 0,3-6 0,-3-6 0,12-11 0,-5 0 0,3-9 0,-1-6 0,-2 8 0,3-2 0,2 4 0,2 2 0,7 1 0,-4-1 0,2 3 0,4 5 0,-4 4 0,0 9 0,-2 3 0,-5 5 0,-5 5 0,-5 11 0,-4 2 0,-3 3 0,1 10 0,-6 1 0,4 15 0,-11 11 0,-9 20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22.865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536E7"/>
      <inkml:brushProperty name="anchorY" value="-1.33124E7"/>
      <inkml:brushProperty name="scaleFactor" value="0.5"/>
    </inkml:brush>
  </inkml:definitions>
  <inkml:trace contextRef="#ctx0" brushRef="#br0">254 445 12287,'0'14'0,"0"0"0,0 5 0,-2 7 0,-3 9 0,-2 5 0,2 5 0,3 2 0,2 5 0,0-1 0,0 1 0,-2 5 0,-3-8 0,-2-2 0,2-2 0,-4-5 0,2-5 0,-3 3 0,6-10 0,-3-2 0,2-3 0,0-4 0,0-2 0,-2-3 0,0-10 0,5 6 0,-5-10 0,5-10 0,-8-4 0,3-5 0,0-2 0,-2 0 0,4-2 0,-2-6 0,2-6 0,-4-5 0,-1-2 0,-1-3 0,-6-4 0,5-5 0,1-10 0,1 3 0,6 5 0,1-3 0,3 9 0,0 3 0,0 3 0,0-3 0,0 2 0,3 7 0,4 5 0,4-2 0,11 4 0,-1 1 0,0-1 0,0 3 0,0 7 0,0 0 0,1 0 0,6-1 0,0 1 0,-2 2 0,-3 5 0,-1-2 0,-1 9 0,0 0 0,0-3 0,0 8 0,3-5 0,4 5 0,3 2 0,4 0 0,-7 0 0,-7 2 0,-4 3 0,-3 4 0,2 3 0,-6-5 0,-1 7 0,-2 2 0,0 3 0,0 2 0,-7 1 0,0-1 0,0 0 0,0 0 0,-2 3 0,-5 1 0,-7 4 0,2-1 0,-2-5 0,-3 3 0,-1 3 0,-11 6 0,1-5 0,0 1 0,-3 0 0,5 4 0,-6-5 0,-1 1 0,0 0 0,4-3 0,-3-7 0,1 0 0,5 0 0,3-2 0,1-2 0,1-3 0,0 0 0,0 7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7.9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 0 12287,'-14'3'0,"0"4"0,10-5 0,-6 10 0,13-8 0,4 3 0,7-2 0,-3-3 0,3 1 0,3 4 0,1-5 0,3 5 0,0-5 0,0-2 0,0 0 0,0 0 0,0-9 0,0-3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23.415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5405E7"/>
      <inkml:brushProperty name="anchorY" value="-1.33249E7"/>
      <inkml:brushProperty name="scaleFactor" value="0.5"/>
    </inkml:brush>
  </inkml:definitions>
  <inkml:trace contextRef="#ctx0" brushRef="#br0">43 213 12287,'-22'0'0,"11"0"0,1 0 0,27-3 0,4-4 0,7 5 0,-2-5 0,2 2 0,-2-2 0,7 5 0,2-5 0,5 2 0,3-2 0,-1 2 0,5-7 0,5 1 0,4-1 0,10 5 0,-10-5 0,6 0 0,1 1 0,-2 4 0,-2-5 0,-5 2 0,-2 6 0,-3-1 0,-6 0 0,-1-2 0,0 2 0,-6 3 0,-4 0 0,-1-3 0,-5-2 0,-3 0 0,-1 7 0,-1 0 0,-7 0 0,0 0 0,-9 2 0,2 5 0,-5 5 0,-11 9 0,-3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24.198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5484E7"/>
      <inkml:brushProperty name="anchorY" value="-1.33408E7"/>
      <inkml:brushProperty name="scaleFactor" value="0.5"/>
    </inkml:brush>
  </inkml:definitions>
  <inkml:trace contextRef="#ctx0" brushRef="#br0">318 127 12287,'-12'-9'0,"0"-1"0,5-4 0,3-2 0,-10 9 0,6-7 0,-6 7 0,-2 2 0,4 3 0,0 4 0,3 5 0,-8 2 0,6 10 0,-3 0 0,-1 4 0,8 6 0,-4-1 0,-1 5 0,0 0 0,0 7 0,-4-5 0,4 5 0,3 2 0,-5 1 0,4-3 0,1-3 0,-1-1 0,3-11 0,7 4 0,0-6 0,0-2 0,0-7 0,0 1 0,0 1 0,3-7 0,4-1 0,5-16 0,9-6 0,0-4 0,-7-4 0,0 1 0,0 0 0,-2 0 0,4 0 0,-6 0 0,-1-1 0,1 1 0,4-7 0,-5 0 0,3 2 0,-5 2 0,7 3 0,-7 7 0,7 0 0,-7 9 0,7-2 0,1 7 0,3 7 0,-4 7 0,5-2 0,-7 2 0,2 3 0,0 2 0,-2 2 0,5 0 0,-3 0 0,2 0 0,-4 7 0,2 1 0,0-4 0,-2-1 0,4 4 0,-6 3 0,-1-1 0,1 1 0,4 4 0,-7-7 0,0 1 0,2 1 0,-4-6 0,7 4 0,-3-4 0,0-6 0,-4-1 0,2-3 0,0-9 0,0 2 0,0-14 0,0-7 0,3-5 0,-5-5 0,6-4 0,-1-7 0,-6-5 0,6-3 0,-1 1 0,1 0 0,-1-1 0,5 1 0,-4-3 0,-1-2 0,0-2 0,5-3 0,-4 5 0,-1-2 0,1 2 0,4 4 0,-5 6 0,1 4 0,-1 2 0,5-4 0,-4 7 0,1 2 0,3 2 0,8 3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24.656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5565E7"/>
      <inkml:brushProperty name="anchorY" value="-1.33574E7"/>
      <inkml:brushProperty name="scaleFactor" value="0.5"/>
    </inkml:brush>
  </inkml:definitions>
  <inkml:trace contextRef="#ctx0" brushRef="#br0">22 42 12287,'-12'0'0,"3"0"0,11 0 0,5 0 0,7 0 0,5 0 0,2 0 0,1 0 0,-1 0 0,0-7 0,0 0 0,0 3 0,0 1 0,3 3 0,2-2 0,2-3 0,-2-2 0,-3 0 0,-1 7 0,-1 0 0,0 0 0,0 0 0,0 0 0,-9 0 0,-3 10 0,-9 1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24.902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5658E7"/>
      <inkml:brushProperty name="anchorY" value="-1.33731E7"/>
      <inkml:brushProperty name="scaleFactor" value="0.5"/>
    </inkml:brush>
  </inkml:definitions>
  <inkml:trace contextRef="#ctx0" brushRef="#br0">22 22 12287,'-12'12'0,"3"-1"0,9-4 0,0-2 0,2 7 0,5-3 0,5 5 0,9-7 0,0-2 0,1-3 0,-1 1 0,0 2 0,0 2 0,3 0 0,1-7 0,4-3 0,-3-4 0,-3 5 0,-2-8 0,0 3 0,1 0 0,-1-9 0,0 4 0,0-2 0,0 0 0,0 0 0,1-7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26.228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5751E7"/>
      <inkml:brushProperty name="anchorY" value="-1.33892E7"/>
      <inkml:brushProperty name="scaleFactor" value="0.5"/>
    </inkml:brush>
  </inkml:definitions>
  <inkml:trace contextRef="#ctx0" brushRef="#br0">1 0 12287,'0'21'0,"0"1"0,0 1 0,0 5 0,0 8 0,0 4 0,2 2 0,5 0 0,-5 3 0,5 2 0,-4 5 0,-3 2 0,0-5 0,0 5 0,0-4 0,0-10 0,0 2 0,0-9 0,0 0 0,0-5 0,0-4 0,2-3 0,5 0 0,-4-7 0,4 0 0,-5-9 0,7 4 0,3-9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26.686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5861E7"/>
      <inkml:brushProperty name="anchorY" value="-1.34047E7"/>
      <inkml:brushProperty name="scaleFactor" value="0.5"/>
    </inkml:brush>
  </inkml:definitions>
  <inkml:trace contextRef="#ctx0" brushRef="#br0">0 127 12287,'0'12'0,"3"-3"0,4-9 0,4 0 0,13 0 0,4 0 0,-4 0 0,6 0 0,-2 0 0,1 0 0,8 0 0,-1-2 0,3-3 0,4-2 0,-1 0 0,1 5 0,-1-3 0,0-2 0,1 0 0,-4 5 0,-1-3 0,-3-2 0,1 0 0,6 7 0,-2-2 0,-5-5 0,5 4 0,-7-4 0,0 2 0,-5-2 0,3 5 0,-3-7 0,-2-1 0,-2 8 0,-6-8 0,-4 1 0,-4 7 0,-10-8 0,0 10 0,0 0 0,-10 0 0,-4 0 0,-4 0 0,-4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28.086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5977E7"/>
      <inkml:brushProperty name="anchorY" value="-1.34203E7"/>
      <inkml:brushProperty name="scaleFactor" value="0.5"/>
    </inkml:brush>
  </inkml:definitions>
  <inkml:trace contextRef="#ctx0" brushRef="#br0">318 276 12287,'0'-21'0,"0"7"0,0-1 0,0-1 0,2-3 0,3-2 0,2 0 0,0 7 0,-7 0 0,0-3 0,0-2 0,0-2 0,0 0 0,-2 2 0,-5 5 0,2 5 0,-9 9 0,-3 0 0,6 0 0,-3 2 0,-3 3 0,-2 2 0,5 9 0,0-2 0,-2 5 0,-3 2 0,0 8 0,3 1 0,1 1 0,-1-1 0,-3 8 0,0-3 0,3 5 0,2 3 0,9-11 0,-2-1 0,2-3 0,-2 0 0,5 1 0,-5-8 0,4 0 0,13-9 0,4-5 0,5-5 0,2-2 0,0 0 0,0-9 0,0-5 0,1-8 0,-1-6 0,-7 5 0,0-8 0,3 3 0,1 0 0,-4-8 0,-2 8 0,0 0 0,0-3 0,-5 8 0,5-5 0,-3 4 0,0 5 0,-4 3 0,2 2 0,0 9 0,-4-4 0,4 9 0,-3 2 0,8 5 0,-3 7 0,6 7 0,-6 5 0,0 2 0,1-2 0,6 7 0,-4 0 0,2 2 0,0 1 0,-7-1 0,7 7 0,1-2 0,-4-4 0,1 1 0,-7-9 0,4-2 0,3-2 0,-7 4 0,2 0 0,-5-2 0,5-9 0,0-3 0,0-10 0,-4 6 0,4-10 0,-5-2 0,7-6 0,-2-6 0,0-4 0,3-4 0,-5 1 0,2 0 0,-3 0 0,6-3 0,-1-4 0,1-5 0,-1 0 0,5-9 0,-5 2 0,1-7 0,-1 0 0,5 5 0,-4 4 0,-1 3 0,1-3 0,6 7 0,-4 3 0,2 5 0,0 2 0,-9-1 0,4 4 0,-2 1 0,0 3 0,10 9 0,-3-2 0,5 5 0,2-8 0,0-1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28.908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6093E7"/>
      <inkml:brushProperty name="anchorY" value="-1.34368E7"/>
      <inkml:brushProperty name="scaleFactor" value="0.5"/>
    </inkml:brush>
  </inkml:definitions>
  <inkml:trace contextRef="#ctx0" brushRef="#br0">148 191 12287,'-11'9'0,"1"-6"0,10 6 0,0-11 0,0-5 0,0 2 0,3-7 0,4 3 0,-5-8 0,5 3 0,-5 3 0,-2-4 0,0 11 0,0-8 0,0 5 0,0 5 0,0-8 0,0 10 0,0 0 0,0-9 0,0 6 0,0-6 0,0 9 0,0 0 0,10 0 0,4 0 0,5 0 0,2 0 0,0-2 0,3-3 0,1-2 0,4 2 0,1 3 0,-2 2 0,5 0 0,0 0 0,5-7 0,-7 0 0,-1 2 0,1 3 0,-3 2 0,-7 0 0,0-3 0,0-4 0,-7 5 0,1-5 0,-11 5 0,3 2 0,-14 0 0,-4 0 0,-11 0 0,1 0 0,0 0 0,-2 0 0,-3 2 0,-3 5 0,-8-2 0,2 6 0,-5 1 0,-3 0 0,1-5 0,2 5 0,2-3 0,3-4 0,2 7 0,-2-1 0,4 3 0,1 1 0,8-8 0,-1 4 0,6-1 0,3-3 0,3-7 0,1 0 0,10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29.365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6185E7"/>
      <inkml:brushProperty name="anchorY" value="-1.34512E7"/>
      <inkml:brushProperty name="scaleFactor" value="0.5"/>
    </inkml:brush>
  </inkml:definitions>
  <inkml:trace contextRef="#ctx0" brushRef="#br0">0 43 12287,'3'-14'0,"4"-1"0,-5 11 0,8-6 0,-10 10 0,0 3 0,0 4 0,0-3 0,0 11 0,0 1 0,2 3 0,3 2 0,2 0 0,0 3 0,-5 2 0,3 2 0,2-2 0,0 7 0,-5 2 0,3 5 0,2 2 0,0 1 0,-5 1 0,3 1 0,2-3 0,0 5 0,-7-14 0,3 2 0,4 1 0,-5-10 0,5 2 0,-5-5 0,-2-1 0,0-8 0,0 0 0,0 2 0,0-6 0,0-1 0,0-9 0,0-9 0,0-6 0,0-3 0,0-3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31.529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6314E7"/>
      <inkml:brushProperty name="anchorY" value="-1.34682E7"/>
      <inkml:brushProperty name="scaleFactor" value="0.5"/>
    </inkml:brush>
  </inkml:definitions>
  <inkml:trace contextRef="#ctx0" brushRef="#br0">1 467 12287,'0'-22'0,"0"1"0,0 0 0,0 0 0,0 9 0,0 12 0,0 17 0,0 8 0,0 11 0,7 4 0,0 2 0,-3 3 0,-1 4 0,-1-4 0,3 7 0,2-3 0,-2 0 0,-1 1 0,1-8 0,2 0 0,-2 1 0,-3-10 0,-2-3 0,0-2 0,0 1 0,2-8 0,3-7 0,2 2 0,0-6 0,-7-1 0,0-11 0,0-5 0,0-7 0,0-5 0,0-5 0,0-1 0,0-4 0,0 3 0,0-6 0,0-4 0,0-4 0,0-2 0,0-10 0,0-4 0,0-5 0,0-3 0,0-4 0,0 2 0,3 7 0,4 5 0,2 5 0,10 6 0,0 1 0,4 0 0,3 9 0,-5 2 0,0 5 0,1 5 0,6-9 0,0 13 0,-2 1 0,-3-3 0,6 7 0,-1 0 0,-2 3 0,-3 4 0,-2 3 0,1 2 0,-1 0 0,-7 0 0,-2 2 0,-3 5 0,-2 5 0,-7 9 0,0 0 0,0 1 0,0-1 0,0 0 0,0 0 0,-9 0 0,-5 0 0,-5 1 0,-2-1 0,-1 0 0,1 0 0,0 0 0,0 0 0,0-6 0,0-4 0,2 1 0,5 0 0,-5-7 0,5 2 0,4-5 0,1-2 0,28-9 0,4-3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8.5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63 19 12287,'14'-7'0,"0"0"0,3 3 0,1 4 0,3 7 0,0 7 0,-7-3 0,-2 3 0,0 3 0,-1 1 0,-4 3 0,5 0 0,-3 0 0,-4 0 0,-3 7 0,-2 3 0,0-1 0,0 0 0,-2 8 0,-5-3 0,-7 4 0,-5 3 0,-4 10 0,-5 1 0,-7 3 0,-5 0 0,-2-9 0,0 4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31.833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6469E7"/>
      <inkml:brushProperty name="anchorY" value="-1.34821E7"/>
      <inkml:brushProperty name="scaleFactor" value="0.5"/>
    </inkml:brush>
  </inkml:definitions>
  <inkml:trace contextRef="#ctx0" brushRef="#br0">0 85 12287,'10'-12'0,"4"5"0,5 5 0,2 2 0,0-3 0,3-1 0,4-4 0,-5-1 0,8 4 0,-3-2 0,0 3 0,8-1 0,-8 0 0,0-2 0,3 2 0,-8 3 0,5 2 0,-4 0 0,-3 0 0,-7 0 0,0 0 0,3 0 0,-8 2 0,-2 5 0,-4-2 0,-3 9 0,0 3 0,-19 11 0,-5 5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32.020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6636E7"/>
      <inkml:brushProperty name="anchorY" value="-1.34964E7"/>
      <inkml:brushProperty name="scaleFactor" value="0.5"/>
    </inkml:brush>
  </inkml:definitions>
  <inkml:trace contextRef="#ctx0" brushRef="#br0">32 107 12287,'-22'9'0,"13"-7"0,9 5 0,12-4 0,-1-3 0,4 0 0,3 0 0,8 0 0,-2 0 0,4 0 0,-4-3 0,-3-4 0,7 5 0,2-7 0,1 2 0,0-1 0,6-6 0,1 5 0,7-3 0,4-4 0,10-3 0,-5-2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32.640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6806E7"/>
      <inkml:brushProperty name="anchorY" value="-1.35108E7"/>
      <inkml:brushProperty name="scaleFactor" value="0.5"/>
    </inkml:brush>
  </inkml:definitions>
  <inkml:trace contextRef="#ctx0" brushRef="#br0">615 1 12287,'-33'0'0,"4"0"0,6 0 0,2 0 0,0 0 0,-1 0 0,1 0 0,-7 0 0,-3 0 0,1 0 0,-1 0 0,-4 0 0,7 0 0,2 0 0,2 0 0,10 2 0,0 3 0,-2 4 0,-3 3 0,5 0 0,2 7 0,0 0 0,0 4 0,1 3 0,-6-3 0,6 3 0,1 3 0,-4 8 0,7-4 0,0 2 0,-3 1 0,8-3 0,-5 2 0,5-7 0,2-4 0,0-3 0,0 0 0,2-9 0,5-5 0,7-5 0,5-4 0,2-5 0,0-7 0,1-5 0,1-5 0,3-2 0,0-2 0,-7 2 0,9 3 0,-7 2 0,3-1 0,-1 1 0,-2 0 0,0 2 0,1 5 0,-1 5 0,0 9 0,0 2 0,-2 5 0,-5 7 0,5 5 0,-7 2 0,2 3 0,0 4 0,0-2 0,5 7 0,-3-3 0,-2-4 0,-2 5 0,5-3 0,-6-2 0,-1-3 0,4-1 0,-5-4 0,1-1 0,-1-3 0,7-9 0,-1 2 0,-4-5 0,3-4 0,3-5 0,-5-5 0,2-9 0,0-3 0,-2-4 0,6 2 0,-6-9 0,2-3 0,0-2 0,-6-2 0,3 0 0,1-1 0,0 1 0,-5 0 0,5-1 0,-3 3 0,-4 5 0,4 4 0,1 10 0,1 0 0,-6 9 0,4 5 0,-9 14 0,0 7 0,-9 5 0,-3 2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33.062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6991E7"/>
      <inkml:brushProperty name="anchorY" value="-1.35246E7"/>
      <inkml:brushProperty name="scaleFactor" value="0.5"/>
    </inkml:brush>
  </inkml:definitions>
  <inkml:trace contextRef="#ctx0" brushRef="#br0">1 127 12287,'9'-11'0,"3"1"0,9 10 0,0 0 0,0 0 0,1-7 0,-1 0 0,2 2 0,5 3 0,5 0 0,10-3 0,-1-2 0,0 2 0,3 1 0,2-1 0,5-2 0,2 2 0,0-4 0,5 2 0,-5 2 0,-2 3 0,-3 2 0,-7 0 0,1 0 0,-1 0 0,0-7 0,-2 0 0,-2 2 0,-3 2 0,-9 3 0,2 0 0,-4 0 0,-3 0 0,-12 3 0,-9 4 0,-9-2 0,-12 9 0,0 2 0,0 3 0,-1 2 0,1 0 0,-9 10 0,-3 2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33.842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7177E7"/>
      <inkml:brushProperty name="anchorY" value="-1.35396E7"/>
      <inkml:brushProperty name="scaleFactor" value="0.5"/>
    </inkml:brush>
  </inkml:definitions>
  <inkml:trace contextRef="#ctx0" brushRef="#br0">339 83 12287,'0'-21'0,"-7"7"0,-3 2 0,-2 2 0,5 1 0,-7 4 0,-2-2 0,-3 2 0,-2 5 0,0 5 0,0 2 0,-1 10 0,4-3 0,1 5 0,3 2 0,2 7 0,-4 0 0,2 0 0,-3 3 0,5-5 0,1 9 0,1 0 0,6-2 0,-6-2 0,3-10 0,2 0 0,3 0 0,2 1 0,0-1 0,2-2 0,5-5 0,8-7 0,-4-12 0,3-4 0,3-3 0,2-5 0,2 1 0,-2-3 0,-3 3 0,-2-1 0,0-13 0,8 9 0,-1-3 0,0 0 0,-2 3 0,-3 0 0,-2 0 0,-7 7 0,7 0 0,1 9 0,6-2 0,-7 7 0,-2 7 0,-3 7 0,0 5 0,-4 4 0,5 3 0,1 3 0,-4 1 0,5-2 0,0 5 0,0 0 0,-5 7 0,4-7 0,1 0 0,0-5 0,-7 3 0,4-1 0,-2 1 0,0 0 0,7-3 0,-4-7 0,1 0 0,-6-7 0,2 0 0,5-9 0,2 2 0,-2-12 0,0-4 0,-1-3 0,1-4 0,-5-10 0,7-2 0,0 2 0,-2 2 0,5-4 0,-8-2 0,3-3 0,4-5 0,-4 5 0,0 0 0,0 0 0,-1 0 0,-6 7 0,4-2 0,-2 5 0,0 1 0,10 8 0,-3 0 0,-2 10 0,2-4 0,2 6 0,3 2 0,2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34.070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7359E7"/>
      <inkml:brushProperty name="anchorY" value="-1.35556E7"/>
      <inkml:brushProperty name="scaleFactor" value="0.5"/>
    </inkml:brush>
  </inkml:definitions>
  <inkml:trace contextRef="#ctx0" brushRef="#br0">0 106 12287,'0'14'0,"0"1"0,10-1 0,4 7 0,5-9 0,2-5 0,2-5 0,5-2 0,-2 0 0,7 0 0,0 0 0,0 0 0,2 0 0,5-2 0,-2-3 0,-3-2 0,-6-10 0,6 3 0,0-2 0,-2 2 0,5-5 0,-8 5 0,1-3 0,-1 3 0,8-14 0,-5 4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34.320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7551E7"/>
      <inkml:brushProperty name="anchorY" value="-1.35716E7"/>
      <inkml:brushProperty name="scaleFactor" value="0.5"/>
    </inkml:brush>
  </inkml:definitions>
  <inkml:trace contextRef="#ctx0" brushRef="#br0">64 0 12287,'0'22'0,"0"-1"0,-3 0 0,-4 0 0,5 7 0,-5 3 0,5 2 0,2 4 0,-7 3 0,-1 5 0,4 2 0,1 3 0,3-1 0,0-7 0,0 1 0,0-1 0,0 0 0,-2-2 0,-3-2 0,-2-3 0,0-9 0,7 2 0,0-4 0,0-3 0,0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0:10.561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9763E7"/>
      <inkml:brushProperty name="anchorY" value="-1.28673E7"/>
      <inkml:brushProperty name="scaleFactor" value="0.5"/>
    </inkml:brush>
  </inkml:definitions>
  <inkml:trace contextRef="#ctx0" brushRef="#br0">294 19 12287,'-14'-12'0,"0"5"0,0 7 0,0 5 0,2 4 0,1 3 0,1 4 0,1 3 0,2 4 0,0 3 0,0 7 0,2 4 0,3 7 0,2 12 0,0 0 0,0 5 0,0 4 0,0 3 0,0 2 0,0 0 0,0-7 0,0-2 0,0-5 0,0 2 0,0-9 0,0 0 0,0 2 0,0-9 0,0 3 0,0-10 0,0-5 0,0-2 0,0-7 0,0 0 0,0-9 0,0-5 0,0-14 0,0-7 0,0-5 0,-7-11 0,-2-5 0,-1-5 0,1-2 0,-5 0 0,5 0 0,-1-2 0,1-5 0,-7-5 0,4-9 0,-2 0 0,0 0 0,9-2 0,-4-3 0,2 0 0,0 8 0,0-1 0,7 14 0,2 5 0,5 5 0,-4 11 0,4-2 0,-3 7 0,3 7 0,-4-4 0,8 15 0,-4-4 0,-4 14 0,6 7 0,-2 7 0,0 7 0,2-2 0,-4 11 0,4 5 0,3 5 0,-7 11 0,4-2 0,-2 3 0,0-3 0,0 9 0,-7-7 0,0 1 0,0 1 0,0-6 0,0 2 0,0 0 0,0-2 0,0 4 0,0-9 0,0-5 0,0-6 0,0-1 0,0-9 0,0-2 0,0-3 0,0-2 0,0 0 0,0-9 0,0-3 0,-9-28 0,-3-4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0:11.144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97662E7"/>
      <inkml:brushProperty name="anchorY" value="-1.28769E7"/>
      <inkml:brushProperty name="scaleFactor" value="0.5"/>
    </inkml:brush>
  </inkml:definitions>
  <inkml:trace contextRef="#ctx0" brushRef="#br0">42 148 12287,'-21'0'0,"9"0"0,3 0 0,11 0 0,5 0 0,7 0 0,5 7 0,4 0 0,3-3 0,2-1 0,9-3 0,-2 0 0,7 0 0,7 0 0,5 0 0,9 0 0,0-3 0,0-4 0,0-4 0,0-8 0,0 3 0,0 2 0,-2 2 0,-3-4 0,-4 2 0,-3-3 0,-4 8 0,-10 0 0,-4 2 0,-3 0 0,-2 0 0,-7 7 0,-9 0 0,-3 0 0,-9 2 0,0 5 0,0 5 0,0 9 0,0 0 0,0 0 0,-19 0 0,-4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0:12.920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97724E7"/>
      <inkml:brushProperty name="anchorY" value="-1.28894E7"/>
      <inkml:brushProperty name="scaleFactor" value="0.5"/>
    </inkml:brush>
  </inkml:definitions>
  <inkml:trace contextRef="#ctx0" brushRef="#br0">63 253 12287,'0'-12'0,"0"3"0,0 9 0,0 2 0,0 5 0,0 7 0,0 5 0,0 4 0,0 5 0,0 7 0,0 5 0,0 9 0,0 2 0,0 3 0,0 4 0,2-4 0,3 2 0,2 0 0,-2-3 0,-3-1 0,-2-10 0,0-3 0,0-4 0,0 3 0,0-10 0,0-3 0,0-1 0,0-10 0,-2-3 0,-5-1 0,4-6 0,-6-8 0,0-3 0,4-17 0,-7 3 0,1-4 0,-1-6 0,7-1 0,-2-13 0,5-1 0,2-3 0,0-12 0,0 0 0,0-6 0,0-1 0,0-4 0,0 4 0,0 5 0,0 5 0,0 11 0,2-2 0,3 7 0,2 7 0,7 2 0,-5 10 0,3 0 0,4 4 0,-4 5 0,0-2 0,-1 4 0,1 3 0,2 2 0,5 4 0,-5-4 0,4 5 0,-4-5 0,5 5 0,0 4 0,-3 3 0,-2 4 0,2 3 0,-4-5 0,2 7 0,2 2 0,-4-4 0,0 2 0,-3 2 0,-2-4 0,-7 2 0,0 2 0,0-4 0,0 2 0,0 2 0,-9-4 0,-5 2 0,-5 2 0,-2-7 0,0 1 0,0-3 0,0 0 0,0 0 0,0-5 0,0 3 0,0 2 0,0 0 0,0-7 0,0 0 0,7 0 0,0 0 0,9 0 0,-13-10 0,6-1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6:56.4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336 22 12287,'-11'0'0,"1"-3"0,10-4 0,-9 5 0,7-7 0,-15 11 0,10 5 0,-7-2 0,7 9 0,0 0 0,-2-3 0,7 8 0,-8-5 0,3 5 0,0 2 0,-7 7 0,5 2 0,0 3 0,-1 4 0,-4 3 0,5 4 0,0 3 0,-1 2 0,-4 2 0,5-4 0,0 2 0,-1-3 0,1-1 0,2-3 0,-5 0 0,1 0 0,-1-3 0,7-4 0,-2-7 0,3-4 0,-6-3 0,3 0 0,3 0 0,1-10 0,3-1 0,0-13 0,0-4 0,0-4 0,0-10 0,3 0 0,4 0 0,-3-3 0,8-1 0,-3-3 0,-4 2 0,7-7 0,-1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44.1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504 628 12287,'-2'-14'0,"-5"0"0,2 7 0,-9-4 0,-2 1 0,-3-4 0,-2 7 0,0 3 0,0 1 0,0 3 0,-2 0 0,-5 0 0,5 10 0,-5 4 0,2 4 0,-2 3 0,5 0 0,-5 3 0,4 1 0,3 3 0,0 0 0,3-4 0,1 1 0,3 3 0,7 3 0,-4-6 0,1 3 0,6-2 0,1 4 0,3-2 0,0 0 0,0 3 0,0-8 0,0 5 0,3-7 0,4-7 0,-3 2 0,10-9 0,3-2 0,1-7 0,3-10 0,0-11 0,0-8 0,0 1 0,0-10 0,0-4 0,0 0 0,7-8 0,0 3 0,-2 0 0,-3-2 0,-2 4 0,0-9 0,0 0 0,0 3 0,-7-1 0,-2 7 0,-3-2 0,-4 3 0,4 1 0,-2 3 0,-2 3 0,-3 4 0,-2-3 0,0 10 0,0 3 0,0 1 0,0 10 0,0 0 0,0 10 0,0-3 0,0 14 0,0 4 0,0 10 0,0 0 0,0 0 0,0 3 0,0 4 0,0 4 0,0 1 0,0 16 0,0 0 0,0 9 0,0 5 0,7 0 0,3 3 0,1-1 0,6-2 0,-6 2 0,3-16 0,2-2 0,3-3 0,2-4 0,2-5 0,3-7 0,2-5 0,0-11 0,-7-5 0,0-5 0,0-2 0,7 0 0,0-2 0,0-5 0,2-7 0,1-12 0,4-2 0,4-18 0,-6 1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0:13.682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97757E7"/>
      <inkml:brushProperty name="anchorY" value="-1.28996E7"/>
      <inkml:brushProperty name="scaleFactor" value="0.5"/>
    </inkml:brush>
  </inkml:definitions>
  <inkml:trace contextRef="#ctx0" brushRef="#br0">168 64 12287,'-21'0'0,"0"0"0,0 0 0,7 0 0,0 0 0,-2 2 0,-3 3 0,-2 2 0,9 0 0,3-5 0,9 5 0,2-2 0,5 9 0,5-9 0,9 2 0,0-5 0,0-2 0,7 0 0,2 0 0,1 0 0,-1 0 0,5 0 0,-5 0 0,3-2 0,4-5 0,-6 4 0,-1-6 0,-2 2 0,0 0 0,0-2 0,-7 4 0,0-2 0,0 0 0,-2 5 0,-5-5 0,-5 4 0,-9-8 0,0 4 0,0-5 0,0-9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0:14.001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97832E7"/>
      <inkml:brushProperty name="anchorY" value="-1.29115E7"/>
      <inkml:brushProperty name="scaleFactor" value="0.5"/>
    </inkml:brush>
  </inkml:definitions>
  <inkml:trace contextRef="#ctx0" brushRef="#br0">42 1 12287,'0'21'0,"-2"0"0,-3 0 0,-2 0 0,0 2 0,7 3 0,0 4 0,0 3 0,-7 0 0,0 4 0,2-2 0,3 2 0,2 3 0,0 2 0,0 0 0,0 0 0,0-10 0,0-4 0,0-4 0,0-3 0,0 0 0,0 0 0,9-10 0,5-4 0,5-4 0,2-3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0:14.265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97906E7"/>
      <inkml:brushProperty name="anchorY" value="-1.2924E7"/>
      <inkml:brushProperty name="scaleFactor" value="0.5"/>
    </inkml:brush>
  </inkml:definitions>
  <inkml:trace contextRef="#ctx0" brushRef="#br0">1 61 12287,'9'-21'0,"-4"9"0,7 3 0,-3 0 0,-2 6 0,-7-4 0,0 14 0,0 5 0,0 9 0,0 0 0,0 7 0,0 0 0,0 0 0,0 2 0,0-4 0,0 7 0,0-3 0,0-4 0,0-1 0,0 1 0,0 2 0,0-2 0,0-10 0,0-2 0,2 2 0,5 3 0,-4-5 0,6-2 0,0-3 0,3 7 0,9-4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0:14.574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9799E7"/>
      <inkml:brushProperty name="anchorY" value="-1.29358E7"/>
      <inkml:brushProperty name="scaleFactor" value="0.5"/>
    </inkml:brush>
  </inkml:definitions>
  <inkml:trace contextRef="#ctx0" brushRef="#br0">1 127 12287,'21'0'0,"0"0"0,0 0 0,0 0 0,0 0 0,0 0 0,7-7 0,2 0 0,1 0 0,-1-2 0,5 6 0,-5-6 0,3 2 0,4 0 0,1-7 0,-1 5 0,-4-1 0,-3 1 0,5-5 0,-7 7 0,-2 2 0,-3 3 0,-4 4 0,-5 5 0,-5 5 0,-9 9 0,0 9 0,0 3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0:15.204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98077E7"/>
      <inkml:brushProperty name="anchorY" value="-1.29479E7"/>
      <inkml:brushProperty name="scaleFactor" value="0.5"/>
    </inkml:brush>
  </inkml:definitions>
  <inkml:trace contextRef="#ctx0" brushRef="#br0">421 295 12287,'-14'-7'0,"0"-3"0,-2-1 0,-3 6 0,-2-4 0,0-1 0,0 8 0,0-5 0,0 5 0,0 2 0,0 0 0,0 2 0,0 5 0,2 5 0,3 9 0,2 0 0,-2 0 0,-1 0 0,1 0 0,4 2 0,3 5 0,-5-2 0,7 6 0,0 1 0,-2 0 0,6-8 0,-4 3 0,5-4 0,2-3 0,2-7 0,5-3 0,7-1 0,-2-3 0,2-7 0,2-3 0,3-4 0,0-4 0,-3-10 0,-2 0 0,2 0 0,3 0 0,0 0 0,-3 0 0,-2 0 0,-2 0 0,4 2 0,-4 3 0,-3 2 0,0 7 0,-2-7 0,5 9 0,9-4 0,-2 11 0,-5 5 0,-5 7 0,0 5 0,-6 2 0,6 2 0,0 3 0,5 2 0,-2 7 0,0-5 0,-1 3 0,1 4 0,-5-4 0,5-1 0,-1-1 0,1-6 0,-5-1 0,5-3 0,-3 0 0,-4 0 0,4-7 0,-2 0 0,7-12 0,-7-2 0,-2-12 0,4-9 0,0-7 0,1-7 0,-1-4 0,5-3 0,-5-3 0,1-1 0,-1-3 0,0 0 0,-4 4 0,2 1 0,-2 2 0,-3-5 0,-2 15 0,0-3 0,0 0 0,7 9 0,0-2 0,0 2 0,2-2 0,-4 5 0,9-3 0,2 8 0,3 4 0,2 0 0,0-17 0,0-1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0:15.527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98166E7"/>
      <inkml:brushProperty name="anchorY" value="-1.29602E7"/>
      <inkml:brushProperty name="scaleFactor" value="0.5"/>
    </inkml:brush>
  </inkml:definitions>
  <inkml:trace contextRef="#ctx0" brushRef="#br0">1 64 12287,'21'-2'0,"0"-5"0,7 4 0,0-4 0,0 5 0,2 2 0,-4 0 0,7 0 0,-1-2 0,1-5 0,-5 4 0,5-4 0,-1 5 0,1 2 0,-7 0 0,2-2 0,-5-3 0,-2-2 0,-7 0 0,0 7 0,-9 0 0,4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0:15.715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98265E7"/>
      <inkml:brushProperty name="anchorY" value="-1.29719E7"/>
      <inkml:brushProperty name="scaleFactor" value="0.5"/>
    </inkml:brush>
  </inkml:definitions>
  <inkml:trace contextRef="#ctx0" brushRef="#br0">1 22 12287,'21'0'0,"0"2"0,0 5 0,7-4 0,0 4 0,-2-5 0,-3-2 0,5 0 0,2 0 0,3 0 0,4 0 0,12-19 0,5-4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2:21.144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11822E7"/>
      <inkml:brushProperty name="anchorY" value="-1.38195E7"/>
      <inkml:brushProperty name="scaleFactor" value="0.5"/>
    </inkml:brush>
  </inkml:definitions>
  <inkml:trace contextRef="#ctx0" brushRef="#br0">787 137 12287,'0'-17'0,"0"6"0,2-1 0,2-1 0,1-2 0,1 0 0,2 3 0,-6 3 0,3 3 0,-5-4 0,-5 1 0,1 1 0,-8 8 0,7 0 0,-7 0 0,1 6 0,-4 2 0,1-1 0,3 1 0,2 5 0,-5-1 0,3 3 0,-2 2 0,3 0 0,-1 0 0,-3 0 0,-1 0 0,0 0 0,2 0 0,1 2 0,-1 4 0,-2-4 0,-2 4 0,0-2 0,-1 2 0,3-4 0,2 5 0,2-1 0,-3 0 0,-1 5 0,-2-3 0,-2 2 0,-4 3 0,4 2 0,-4 3 0,4-1 0,2 0 0,-5 8 0,-1 3 0,0 5 0,-2 1 0,6-5 0,-3-1 0,3 3 0,1 1 0,1-3 0,0-3 0,0-1 0,0-4 0,2-2 0,2-2 0,3 1 0,2-1 0,1 6 0,3 1 0,-2 1 0,3 0 0,1 5 0,2-3 0,0 2 0,0-1 0,0-1 0,2 4 0,1-5 0,3-1 0,5 0 0,-5-4 0,0 4 0,1 1 0,-3-3 0,8 6 0,-1 3 0,-1 6 0,3-2 0,-6 4 0,3-3 0,3-3 0,-5 0 0,-1 0 0,-1-1 0,0-5 0,5 3 0,-3-6 0,-1 1 0,1 5 0,5 1 0,-3 2 0,1 1 0,1-1 0,-7-5 0,7-1 0,-1 1 0,-1-3 0,5 5 0,-6-8 0,3-2 0,-1-2 0,-5-4 0,5-1 0,1-5 0,-3-1 0,6 5 0,-5-1 0,1 3 0,1 2 0,-7-1 0,7-3 0,-1-2 0,-1 3 0,5 1 0,-4 2 0,4 0 0,2 1 0,-5-7 0,-1 1 0,2-1 0,3-1 0,-1-3 0,-2-5 0,-1 4 0,-1-4 0,6 6 0,0-8 0,0 0 0,0 0 0,0 0 0,1 0 0,-9-5 0,-1-3 0,-1-1 0,-5-2 0,6-6 0,-8 0 0,0 0 0,0-8 0,0-2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43.400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772E7"/>
      <inkml:brushProperty name="anchorY" value="-1.35855E7"/>
      <inkml:brushProperty name="scaleFactor" value="0.5"/>
    </inkml:brush>
  </inkml:definitions>
  <inkml:trace contextRef="#ctx0" brushRef="#br0">1 1 12287,'0'21'0,"0"0"0,0 0 0,0 0 0,0 1 0,0-1 0,0 0 0,0 2 0,0 6 0,2-6 0,3 5 0,2-2 0,-3 2 0,1-2 0,0 7 0,2-2 0,2 6 0,-4-1 0,2 6 0,-2 7 0,-3-4 0,0 5 0,3-6 0,2-1 0,0 6 0,-7 3 0,3-1 0,4 1 0,-5-2 0,5-6 0,-2 3 0,2 3 0,-5-1 0,8-7 0,-3 1 0,0-1 0,0 7 0,-5 1 0,3-1 0,2 3 0,2 0 0,-4 7 0,2-3 0,-2 3 0,-3 0 0,0-1 0,3-1 0,2 2 0,0-5 0,-7 0 0,0-2 0,0-5 0,0 4 0,0 1 0,0 2 0,0 5 0,0 9 0,0 5 0,0-2 0,0-5 0,0 2 0,0-12 0,0 3 0,0-3 0,0-4 0,0-10 0,0 1 0,0-1 0,0 0 0,0 3 0,0 2 0,0 3 0,7 1 0,0-4 0,-2 3 0,-3-3 0,-2 5 0,3-1 0,1 1 0,3 0 0,1-5 0,-8-10 0,0-1 0,0 1 0,0-6 0,0 0 0,0-3 0,0 0 0,0 0 0,0-7 0,0 1 0,0-1 0,0 0 0,0 0 0,0-9 0,0-3 0,-3-11 0,-2-5 0,-2-7 0,0-5 0,7-5 0,0-4 0,0-14 0,0-12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45.174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7939E7"/>
      <inkml:brushProperty name="anchorY" value="-1.36026E7"/>
      <inkml:brushProperty name="scaleFactor" value="0.5"/>
    </inkml:brush>
  </inkml:definitions>
  <inkml:trace contextRef="#ctx0" brushRef="#br0">191 339 12287,'0'-12'0,"0"3"0,0 9 0,-3 0 0,-1 2 0,-3 5 0,2 7 0,3 5 0,2 5 0,0 2 0,0 2 0,0 9 0,0-1 0,0 4 0,0 2 0,0 0 0,0 5 0,0 5 0,0 5 0,0 6 0,0-13 0,0-3 0,0-3 0,0-4 0,0-4 0,0-8 0,0-5 0,0-11 0,0-5 0,0-14 0,0-7 0,-3-7 0,-2-7 0,-2-10 0,3-9 0,1 0 0,3-10 0,-2 1 0,-5 2 0,5-5 0,-5 7 0,4 1 0,3-1 0,-7-5 0,0 8 0,2 2 0,3 2 0,2 3 0,2 0 0,3 2 0,2 4 0,10-1 0,-6 8 0,3 4 0,1 1 0,-1 3 0,7 2 0,0 3 0,0 2 0,0 9 0,1-2 0,1 4 0,5 3 0,-4 0 0,4 3 0,-4 4 0,-3 7 0,0 5 0,0 2 0,-2 0 0,-5 0 0,5 0 0,-7 1 0,-1-1 0,-4 0 0,-2 0 0,0 0 0,2 0 0,-2 1 0,-13-8 0,-6 0 0,-2 2 0,2 3 0,-12-5 0,5-2 0,-3 0 0,1-1 0,-6-3 0,1 3 0,0 1 0,-3 0 0,8-8 0,-5 4 0,4-4 0,3 3 0,7-4 0,0 4 0,9-5 0,-2-2 0,14 0 0,5 0 0,9 0 0,0 0 0,0 0 0,1 2 0,1 3 0,3 2 0,2-2 0,7 4 0,-6 1 0,-3-1 0,-3 1 0,5 4 0,1-5 0,-4 3 0,-1 4 0,-5 3 0,-3 0 0,-4-3 0,-3-2 0,5 1 0,-6 6 0,-4 0 0,-1 0 0,-3 3 0,0 1 0,0 4 0,-3-1 0,-4-7 0,-5 0 0,1 0 0,-8-6 0,2-1 0,-6 0 0,-5-2 0,-3 6 0,5-6 0,-4 2 0,-3 0 0,-3-7 0,-4 5 0,3-2 0,1-6 0,4 6 0,-6-3 0,5-3 0,2-1 0,1 4 0,4 0 0,-2-2 0,0-3 0,6-2 0,11 0 0,1 0 0,13 0 0,4 0 0,4 0 0,11 0 0,-1 0 0,2 0 0,3 2 0,5 3 0,2 2 0,0 0 0,7-7 0,-1 0 0,6 0 0,2 0 0,-2-2 0,2-3 0,2-2 0,8-9 0,-5 1 0,-1-3 0,1-4 0,4 1 0,-6-2 0,-3-3 0,-2-2 0,-5-1 0,-3 6 0,-4-1 0,-2 3 0,4-9 0,-7 13 0,-4 1 0,-8-3 0,1 7 0,-10-2 0,0 0 0,-17-5 0,-4 5 0,-5 7 0,-2 5 0,0 2 0,0 0 0,7 2 0,0 5 0,-3 7 0,5 3 0,1-1 0,1-2 0,6 3 0,-6 1 0,3 4 0,2-1 0,3 0 0,2 0 0,0 3 0,2 1 0,5 4 0,-2-1 0,9-5 0,0 3 0,-2 3 0,7-4 0,-7-8 0,2-5 0,0-3 0,0-2 0,7-7 0,0 0 0,1 0 0,-1-2 0,2-5 0,3-7 0,2-5 0,1-2 0,-6-3 0,3-2 0,2-2 0,0 0 0,-6 7 0,-1-1 0,0 1 0,-2 7 0,-3 2 0,-4 1 0,-3-1 0,8 7 0,-12-4 0,9 9 0,-10 9 0,3 8 0,-4 8 0,-1 1 0,3 7 0,2 0 0,-2 0 0,4 5 0,-2 9 0,0 2 0,2-2 0,-6-2 0,4-3 0,-2 1 0,2-1 0,-5 0 0,5 1 0,-5-3 0,-2-5 0,0 5 0,0-5 0,0 3 0,0-3 0,-7 3 0,-2-10 0,-3-2 0,-4-3 0,-3-4 0,0-2 0,3-6 0,2-1 0,-1-3 0,-6-7 0,0 0 0,0 0 0,0-7 0,0-3 0,-1-1 0,1-6 0,2-4 0,3-7 0,4-5 0,3 0 0,2-7 0,7 5 0,0-3 0,0 3 0,9-3 0,5 7 0,5 1 0,2-1 0,10-6 0,4 1 0,7-6 0,8-7 0,-3 4 0,12-7 0,2 1 0,0-6 0,17-4 0,-13-3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44.7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357 84 12287,'-2'-18'0,"-3"1"0,-2 3 0,0 7 0,7-7 0,-9 10 0,-3-6 0,-9 10 0,7 3 0,0 4 0,0 7 0,2 4 0,-6 6 0,4 1 0,-3 6 0,3 1 0,-4 3 0,4 10 0,-5 1 0,-2 3 0,0 10 0,2-3 0,3 4 0,2 3 0,7 0 0,-5 0 0,3 3 0,4 4 0,3-5 0,2 5 0,0-7 0,0-7 0,9 0 0,5-12 0,5-6 0,2-6 0,9-11 0,3-9 0,2-3 0,0-4 0,-7-5 0,7-7 0,0-9 0,-2-10 0,6-7 0,-6-18 0,9-3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46.366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8188E7"/>
      <inkml:brushProperty name="anchorY" value="-1.36166E7"/>
      <inkml:brushProperty name="scaleFactor" value="0.5"/>
    </inkml:brush>
  </inkml:definitions>
  <inkml:trace contextRef="#ctx0" brushRef="#br0">1 1132 12287,'9'-21'0,"-4"-10"0,9-2 0,0-2 0,-2 0 0,7-1 0,-5-6 0,5 0 0,2-1 0,-2 1 0,0-3 0,-3-2 0,1-2 0,6-3 0,-9 3 0,5-5 0,2 0 0,3-5 0,2 9 0,2 3 0,-2 3 0,-3 4 0,-2 4 0,-2 6 0,-5-1 0,5 10 0,-7-2 0,0 6 0,4 10 0,-9-7 0,0 12 0,-9 2 0,-5 11 0,2 15 0,-9 3 0,0-1 0,2 2 0,-7-4 0,7 7 0,1 0 0,4 0 0,-3-5 0,3 5 0,2 0 0,3 0 0,2-7 0,2 2 0,3-4 0,2-3 0,10 0 0,-3 0 0,5 0 0,2 0 0,-7-6 0,0-1 0,2 2 0,3 3 0,2 2 0,-9-7 0,-5 0 0,-7-9 0,-7 4 0,-7-2 0,-5 1 0,-2-1 0,-2-5 0,-3 3 0,-2 2 0,-1 0 0,8-7 0,0 0 0,0 0 0,0 0 0,-1 0 0,11 0 0,13 0 0,17-3 0,7-4 0,4 3 0,-1-8 0,6 0 0,5 0 0,-5 5 0,0-4 0,3-1 0,2 0 0,-5 5 0,1-5 0,-1 3 0,-2 4 0,-3-4 0,-9 2 0,1 2 0,-1 3 0,0 2 0,0 0 0,-9 0 0,-5 0 0,-12 2 0,-2 5 0,-9 5 0,4 9 0,0 0 0,-4 0 0,6 0 0,-1 1 0,6-1 0,-2 0 0,4 0 0,6 0 0,4 0 0,5-2 0,9-5 0,0-7 0,0-4 0,0-3 0,0 0 0,1 0 0,-1-7 0,2-3 0,3-1 0,2-6 0,1-2 0,-8-2 0,0 0 0,0 0 0,7 0 0,1-1 0,-4 4 0,-1 3 0,-3-3 0,0 6 0,0-2 0,1 0 0,-8 9 0,0-2 0,2 5 0,-6 2 0,2 2 0,-5 5 0,-5 7 0,5 12 0,-5 2 0,-2-2 0,0 14 0,0 5 0,3 4 0,4 3 0,-5 14 0,5-3 0,-5 3 0,-2 0 0,8-5 0,-1-2 0,-3-5 0,-1-2 0,-10-5 0,-3-10 0,-2-4 0,-4-2 0,-3 4 0,-2-7 0,0-2 0,0-2 0,-3-5 0,-2-5 0,-2-5 0,2 1 0,3-8 0,1 5 0,1-7 0,0-7 0,0-5 0,0-9 0,0 0 0,-1 0 0,8-1 0,3-1 0,1-3 0,6-2 0,1-10 0,3 3 0,0-5 0,0-2 0,10 6 0,4 1 0,4-3 0,4-2 0,6 0 0,5 3 0,2 2 0,3-3 0,16-2 0,-5 0 0,10 2 0,5 3 0,-1 0 0,1-8 0,-1 1 0,1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47.816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8461E7"/>
      <inkml:brushProperty name="anchorY" value="-1.36304E7"/>
      <inkml:brushProperty name="scaleFactor" value="0.5"/>
    </inkml:brush>
  </inkml:definitions>
  <inkml:trace contextRef="#ctx0" brushRef="#br0">85 53 12287,'-7'-15'0,"0"1"0,0 10 0,7-15 0,0 19 0,0 0 0,0 9 0,0 12 0,0 1 0,0-1 0,0 7 0,-2 0 0,-3-2 0,-2-2 0,-2 4 0,4 2 0,-2 1 0,2 0 0,1 4 0,-1-7 0,-2-2 0,2-3 0,3-1 0,2-1 0,2-12 0,5-9 0,-2-9 0,9-12 0,0-3 0,-2-4 0,7 4 0,-8-4 0,3 5 0,1 1 0,-4 1 0,6 0 0,-5 0 0,-3 0 0,5 7 0,-5 2 0,3 2 0,-7-6 0,14 14 0,-17-5 0,5 14 0,-4 7 0,-3 5 0,0 2 0,0 0 0,0 0 0,0 0 0,0 0 0,2-2 0,3-2 0,2-3 0,2-2 0,-2 2 0,-2-5 0,7-11 0,-1-3 0,1-2 0,2-9 0,5 1 0,-3-3 0,-1-4 0,-1 4 0,5 1 0,-3 3 0,-2-2 0,-2-3 0,4 0 0,-2 5 0,-7-5 0,8 5 0,-8 4 0,7 3 0,-10 5 0,6 11 0,-8 6 0,5 3 0,-4 4 0,4-1 0,-5 0 0,7-9 0,-6 14 0,6-5 0,-2 2 0,0 1 0,7-3 0,-7 0 0,1 0 0,1 0 0,-4-2 0,6-2 0,-1-3 0,6-9 0,-4-1 0,2-6 0,0-5 0,0-10 0,8 3 0,-1-5 0,0-2 0,-2 0 0,-3 0 0,-2 0 0,3 0 0,-1-1 0,-2 1 0,-4 0 0,-1 0 0,-7 7 0,8 2 0,-1 3 0,-6-8 0,6 15 0,-9-5 0,0 14 0,0 7 0,0 5 0,0-7 0,0 6 0,0-4 0,0 5 0,0 2 0,0 1 0,0-1 0,0 0 0,0 0 0,0 0 0,7 0 0,0 1 0,3-11 0,-3-4 0,2-7 0,7-7 0,-1-7 0,1-5 0,3-2 0,-5 0 0,0 0 0,3 0 0,1 0 0,1-1 0,-2 1 0,-3 0 0,-2 7 0,4 2 0,-4 0 0,-3 1 0,1 6 0,-6-4 0,3-1 0,3 8 0,-3-5 0,-5 7 0,5 7 0,-4 7 0,-3-2 0,0 2 0,0 2 0,0 3 0,0 2 0,0 0 0,0 1 0,0-1 0,7 2 0,0 5 0,7-4 0,-7 4 0,-2-4 0,-1-12 0,3-5 0,-2-5 0,7-4 0,-3-5 0,8-5 0,-6-12 0,4-2 0,-1-2 0,-3-2 0,6 4 0,-3-3 0,2 4 0,-4 1 0,2 3 0,3 0 0,-5 7 0,-1 0 0,-1-3 0,-1 8 0,-2 2 0,-5 4 0,8 13 0,-10 4 0,0 5 0,2 2 0,3 0 0,2 0 0,0 0 0,-7 0 0,2 1 0,5-1 0,-4 0 0,6 0 0,-2 0 0,0 0 0,0-6 0,-4-4 0,4-1 0,-2-3 0,9-7 0,-7 0 0,4-3 0,1-4 0,0-7 0,-5-5 0,5-2 0,-3 0 0,-4 0 0,4 7 0,1 0 0,-1-3 0,1-2 0,-1 5 0,-4 0 0,2-2 0,2 6 0,-4 1 0,2 0 0,2 6 0,-2-4 0,-4 5 0,15 2 0,-6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49.671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8756E7"/>
      <inkml:brushProperty name="anchorY" value="-1.3644E7"/>
      <inkml:brushProperty name="scaleFactor" value="0.5"/>
    </inkml:brush>
  </inkml:definitions>
  <inkml:trace contextRef="#ctx0" brushRef="#br0">43 817 12287,'-19'2'0,"5"5"0,4-4 0,10 6 0,10-11 0,4-5 0,5-7 0,2 2 0,0-2 0,-2-3 0,-5-1 0,5 3 0,-5 1 0,5-2 0,-1-3 0,-1-2 0,-3 0 0,-9 7 0,2 0 0,-5-3 0,-2 8 0,-2-1 0,-5 10 0,-7 0 0,2 3 0,0 4 0,0 4 0,1 1 0,3 7 0,-3-5 0,1 5 0,6 2 0,-6 0 0,3 0 0,2 1 0,3-1 0,2 2 0,0 3 0,0 2 0,0-2 0,2 0 0,5 0 0,8 2 0,3-2 0,4-5 0,-1-4 0,0-6 0,0-1 0,3-3 0,1-7 0,4 0 0,-3 0 0,4-9 0,1-6 0,-1-6 0,1-7 0,6 2 0,-4-7 0,3 0 0,-1 0 0,-2 0 0,5-4 0,-6 4 0,-1 2 0,-3-6 0,-7 4 0,1-3 0,-1 1 0,0-7 0,-2-10 0,-3 0 0,-2 1 0,-9-6 0,4 5 0,-2 1 0,1-1 0,-1 5 0,-7 12 0,0 6 0,0 6 0,0 2 0,0 9 0,-7 12 0,-3 16 0,1 8 0,-1 4 0,-4 10 0,7-3 0,0 7 0,-2 8 0,6-3 0,-6 9 0,2 3 0,0 2 0,0-4 0,7-3 0,0-2 0,0-5 0,0-3 0,0-4 0,0-2 0,0-3 0,7-9 0,2 2 0,3-7 0,4-6 0,-4 1 0,2-9 0,3-2 0,2-3 0,2-2 0,0 0 0,0 0 0,0 0 0,0-9 0,3-3 0,2-2 0,2 0 0,0 0 0,-7-8 0,1 4 0,-1 3 0,0-3 0,-2 4 0,-5-5 0,2 5 0,-9 0 0,-2-3 0,-3 5 0,-2-2 0,-9 2 0,-5-2 0,-5 5 0,-2 9 0,0 0 0,7 0 0,0 0 0,-1 0 0,6 7 0,9 0 0,9 7 0,13-7 0,-1-2 0,7-3 0,0-2 0,-2 0 0,-2 0 0,4 0 0,0 0 0,0 0 0,3 0 0,-8 0 0,6 0 0,-6 0 0,-2 0 0,0 0 0,1 0 0,-1 0 0,-9 0 0,-3 3 0,-9 4 0,-7-3 0,-3 10 0,-1 1 0,-6-4 0,6 8 0,-4-7 0,1 2 0,3 0 0,-1-2 0,7 4 0,-2-2 0,0 1 0,7 6 0,9-2 0,5-5 0,5-7 0,2 2 0,1-2 0,1-2 0,5-3 0,-4-2 0,4 0 0,-4 0 0,-3 0 0,0-7 0,0 0 0,0 0 0,0-2 0,1 4 0,-1-7 0,-2 0 0,-5 1 0,2 4 0,-9-7 0,7-1 0,-7-6 0,0 7 0,-7 0 0,-2 9 0,-5-2 0,5 7 0,-5 7 0,4 5 0,3 12 0,0 1 0,0 4 0,0-1 0,0-5 0,0 3 0,0 3 0,3 6 0,1-7 0,3-2 0,-2-3 0,5-8 0,-1-4 0,3-1 0,2-3 0,7-7 0,0 0 0,0-7 0,0-3 0,1-1 0,-1-6 0,2-4 0,3-5 0,2-2 0,-2 2 0,5 2 0,-3 1 0,-2-3 0,-3-2 0,6 0 0,-1 6 0,-2 4 0,-3 3 0,-2-1 0,1 7 0,-1-1 0,0 1 0,-7 2 0,0 7 0,3 0 0,-1 9 0,1 5 0,-6 7 0,-1 8 0,4 4 0,-5 9 0,1 3 0,-1 4 0,-2 5 0,-7 10 0,0-1 0,0 1 0,0-1 0,0 1 0,0-1 0,0 1 0,-2-10 0,-3-5 0,-4-7 0,-3-6 0,5 1 0,-5-8 0,0-4 0,1-1 0,-1-3 0,-5-2 0,6-3 0,1-2 0,-6-9 0,2 0 0,-5-10 0,5 0 0,2-11 0,0-5 0,0-5 0,8-5 0,-3 6 0,2-6 0,-2-2 0,5-2 0,-5-10 0,4-2 0,3-2 0,3-17 0,4 5 0,7-1 0,4 4 0,4-3 0,-1-3 0,2 10 0,6 7 0,1 12 0,8 2 0,-3 2 0,3 5 0,2 3 0,2 2 0,3 2 0,4 5 0,-4-5 0,4 5 0,-4-3 0,-3 3 0,-2-2 0,-2 9 0,-5 0 0,-3-3 0,-9 8 0,-9-8 0,-2 1 0,-13 7 0,-8-8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49.875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9083E7"/>
      <inkml:brushProperty name="anchorY" value="-1.36576E7"/>
      <inkml:brushProperty name="scaleFactor" value="0.5"/>
    </inkml:brush>
  </inkml:definitions>
  <inkml:trace contextRef="#ctx0" brushRef="#br0">31 212 12287,'-21'0'0,"11"0"0,10 2 0,15 3 0,10 2 0,1 0 0,12-7 0,7 0 0,9 0 0,19-2 0,9-6 0,10-6 0,4-4 0,-47 7 0,1 0 0,4 1 0,0-1 0,1 1 0,1-1 0,-1 1 0,2-1-390,9-4 0,0-1 1,-6 0-1,0-1 1,8-4-1,1 0 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55.322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9409E7"/>
      <inkml:brushProperty name="anchorY" value="-1.36706E7"/>
      <inkml:brushProperty name="scaleFactor" value="0.5"/>
    </inkml:brush>
  </inkml:definitions>
  <inkml:trace contextRef="#ctx0" brushRef="#br0">509 43 12287,'-21'0'0,"7"0"0,0 0 0,9-2 0,-5-3 0,1-2 0,7 0 0,-17 7 0,5 0 0,-5 0 0,-2 0 0,0 2 0,-1 5 0,1 5 0,0 9 0,-2 3 0,-6 4 0,6-2 0,-8 9 0,3 0 0,0-2 0,0 7 0,6-4 0,4 1 0,3-1 0,-1 1 0,9-6 0,2-1 0,3 1 0,2-3 0,0-7 0,0 0 0,0 1 0,9-11 0,5-4 0,5-4 0,2-3 0,1 0 0,1 0 0,3-3 0,2-4 0,7-11 0,-4-13 0,0-2 0,-1-5 0,5-2 0,-4-2 0,0 0 0,-1-1 0,-2 1 0,-6 2 0,-4 5 0,-4 7 0,5-3 0,-7 3 0,0 2 0,-3 10 0,-9 1 0,0 11 0,0-3 0,0 14 0,0 4 0,0 11 0,3-1 0,4 0 0,-5 2 0,5 6 0,-2 6 0,2 5 0,-5 9 0,8 3 0,-3 2 0,0 5 0,7-5 0,-7 0 0,0-2 0,2-5 0,-4-2 0,7-3 0,0-2 0,-1-5 0,-4 3 0,5-10 0,0-2 0,0-3 0,-5-4 0,4-2 0,1-5 0,0-3 0,-5 0 0,7-4 0,3 2 0,-6 0 0,3-9 0,1-8 0,-4-11 0,8 0 0,-5-10 0,3 1 0,-3-5 0,5-5 0,-5-3 0,5 1 0,2 0 0,0-17 0,-2-2 0,-3-3 0,-2-2 0,0 10 0,8-10 0,-4 10 0,-3 4 0,3 2 0,-6 10 0,2 3 0,0 2 0,-7 9 0,5-3 0,-2 6 0,-3 11 0,-7 3 0,2 9 0,3 2 0,2 5 0,0-2 0,-5 9 0,3 2 0,2 3 0,9-7 0,-4-3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55.642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9656E7"/>
      <inkml:brushProperty name="anchorY" value="-1.36861E7"/>
      <inkml:brushProperty name="scaleFactor" value="0.5"/>
    </inkml:brush>
  </inkml:definitions>
  <inkml:trace contextRef="#ctx0" brushRef="#br0">1 148 12287,'9'-11'0,"3"1"0,0 1 0,7 6 0,-5-4 0,4 3 0,4-3 0,-1 4 0,2-4 0,3 5 0,2 2 0,3-7 0,-5 0 0,4 0 0,3-3 0,-4 8 0,3-8 0,-1 3 0,-5 0 0,-3 0 0,-1 7 0,-1-2 0,0-5 0,0 5 0,0-6 0,0 6 0,-9 2 0,-2 10 0,-10 1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55.846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09915E7"/>
      <inkml:brushProperty name="anchorY" value="-1.37017E7"/>
      <inkml:brushProperty name="scaleFactor" value="0.5"/>
    </inkml:brush>
  </inkml:definitions>
  <inkml:trace contextRef="#ctx0" brushRef="#br0">64 64 12287,'-19'14'0,"5"0"0,2-2 0,8 4 0,-3-1 0,0-1 0,7 7 0,9-9 0,5-5 0,5-3 0,2 3 0,3-4 0,2 4 0,4-5 0,3-2 0,-5-2 0,8-3 0,1-4 0,3-3 0,2-2 0,1-7 0,-1-1 0,0 1 0,8 0 0,-1 0 0,10-10 0,-5-2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56.606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10176E7"/>
      <inkml:brushProperty name="anchorY" value="-1.37175E7"/>
      <inkml:brushProperty name="scaleFactor" value="0.5"/>
    </inkml:brush>
  </inkml:definitions>
  <inkml:trace contextRef="#ctx0" brushRef="#br0">43 233 12287,'0'21'0,"7"0"0,0 1 0,-2-1 0,-3 0 0,-2 10 0,0 6 0,0 8 0,0 4 0,7 10 0,0-3 0,-2 3 0,-3-2 0,-2 4 0,0-5 0,0 3 0,0-2 0,0-8 0,0-11 0,0-5 0,0-3 0,0 5 0,0-6 0,0-4 0,0-1 0,0-3 0,0-9 0,0-3 0,0-11 0,-2-5 0,-5-7 0,5-5 0,-5-5 0,4-1 0,3-4 0,0-8 0,0 1 0,0-4 0,0-2 0,0-10 0,0-6 0,0-8 0,0-5 0,0-6 0,0 8 0,0 4 0,0-1 0,0 16 0,3-6 0,1 11 0,3 10 0,3-3 0,-3 10 0,5 0 0,-1-3 0,8 8 0,-5-6 0,3 6 0,-3 2 0,5 7 0,-5 2 0,5 0 0,2 0 0,-7 8 0,0-3 0,2 4 0,3 3 0,2 3 0,1 4 0,-8-3 0,-3 11 0,1 1 0,0 3 0,-5 0 0,5-3 0,-3-2 0,-4 3 0,-3 1 0,-2 4 0,0-1 0,0 0 0,0 0 0,-9-2 0,-5-3 0,-5-4 0,-2-2 0,0 4 0,-3-7 0,-2-3 0,-2-1 0,-7-3 0,4 2 0,0 3 0,1 2 0,-5 0 0,6-9 0,4-3 0,1-2 0,10 0 0,2 4 0,3-4 0,2-4 0,7-11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57.130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10425E7"/>
      <inkml:brushProperty name="anchorY" value="-1.37305E7"/>
      <inkml:brushProperty name="scaleFactor" value="0.5"/>
    </inkml:brush>
  </inkml:definitions>
  <inkml:trace contextRef="#ctx0" brushRef="#br0">85 233 12287,'-32'0'0,"1"0"0,19 0 0,3 0 0,18-7 0,5 0 0,5 2 0,2 3 0,10 2 0,4-3 0,5-1 0,2-3 0,10 0 0,7 4 0,7-1 0,4-3 0,10 0 0,0 4 0,5-2 0,0-2 0,11-7 0,-9 5 0,5-1 0,2 1 0,-44 2 0,1 0 0,46-2 0,1-1 0,1 1 0,-10-5 0,3 4 0,-5 1 0,-2-1 0,-10 1 0,-7 4 0,-7-2 0,-4 3 0,-12 1 0,-3 3 0,-11 0 0,-8 0 0,-2 0 0,-11 0 0,-10 0 0,-10 0 0,-13 3 0,-3 4 0,-2 7 0,-10 5 0,3 2 0,-3 0 0,3 0 0,-5 0 0,5 0 0,-15 10 0,-4 2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57.513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10709E7"/>
      <inkml:brushProperty name="anchorY" value="-1.37474E7"/>
      <inkml:brushProperty name="scaleFactor" value="0.5"/>
    </inkml:brush>
  </inkml:definitions>
  <inkml:trace contextRef="#ctx0" brushRef="#br0">86 1 12287,'-22'11'0,"1"-3"0,10 3 0,-6 1 0,10 9 0,2 3 0,3 2 0,2 2 0,0 9 0,0-1 0,0 4 0,0 2 0,0 3 0,0 2 0,0 2 0,0-2 0,0-2 0,0-3 0,2 1 0,5-1 0,-4-2 0,6-3 0,-2-4 0,0-2 0,0-3 0,-4-9 0,4-5 0,-3-9 0,11-19 0,-11-3 0,3-18 0,-4-10 0,-3-9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45.5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0 210 12287,'0'-14'0,"0"0"0,9 0 0,5-7 0,5 10 0,2 1 0,0 1 0,0 7 0,0-5 0,0 4 0,0 10 0,-2 3 0,-3 1 0,-2 6 0,-2 1 0,4 3 0,-4 0 0,-3 0 0,5 7 0,-5 0 0,1-2 0,-1-3 0,0 5 0,-4 0 0,2-2 0,-2-3 0,-3 1 0,-2 1 0,0 3 0,0 0 0,0-7 0,0 0 0,-2-7 0,-3 0 0,-2 3 0,-9-8 0,4 0 0,-2-9 0,0 0 0,9 0 0,-4-2 0,9-5 0,0-7 0,0-5 0,2-2 0,3 0 0,2 0 0,7 0 0,-5 0 0,1 0 0,-1 0 0,5-7 0,-7 0 0,0 0 0,2-2 0,-4 7 0,7-8 0,-1 3 0,1 0 0,-7 0 0,4 7 0,-2 0 0,0 0 0,7 0 0,-5 0 0,3 0 0,-7 7 0,4 3 0,0 1 0,-4-4 0,9 7 0,-9-2 0,2 2 0,4 5 0,-8-8 0,6 20 0,-11 1 0,-3 3 0,-2 0 0,-2 0 0,4 10 0,-4 1 0,-3 3 0,5 7 0,-5-4 0,1 1 0,-1 6 0,7 1 0,-4 3 0,2-2 0,0-5 0,0 5 0,7-8 0,0 1 0,0-5 0,0-5 0,2-2 0,5-2 0,7-5 0,5 2 0,2-9 0,2-2 0,5-3 0,-4-4 0,4-5 0,4-5 0,1-9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57.869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10978E7"/>
      <inkml:brushProperty name="anchorY" value="-1.37657E7"/>
      <inkml:brushProperty name="scaleFactor" value="0.5"/>
    </inkml:brush>
  </inkml:definitions>
  <inkml:trace contextRef="#ctx0" brushRef="#br0">1 22 12287,'0'-12'0,"2"2"0,5 10 0,5 3 0,12 1 0,1 3 0,4-2 0,8 5 0,-1-1 0,4 0 0,2 1 0,0 4 0,-2-5 0,-2 1 0,-3-1 0,-2 5 0,2-4 0,-7-1 0,-4 0 0,-3 8 0,-2-3 0,-3 3 0,-1-3 0,-11 4 0,3-3 0,-7 3 0,-7 4 0,-7-1 0,-14 0 0,-5 0 0,0 0 0,-7 0 0,2 1 0,-6-4 0,-6-4 0,3 5 0,10-7 0,4 0 0,2-5 0,3-5 0,7-2 0,4 0 0,10 0 0,17-9 0,20-5 0,3-5 0,5-2 0,4 0 0,8-1 0,6 1 0,5-9 0,3-3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58.222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11251E7"/>
      <inkml:brushProperty name="anchorY" value="-1.37833E7"/>
      <inkml:brushProperty name="scaleFactor" value="0.5"/>
    </inkml:brush>
  </inkml:definitions>
  <inkml:trace contextRef="#ctx0" brushRef="#br0">85 0 12287,'-18'21'0,"1"-2"0,3-5 0,7 5 0,-7-5 0,9-2 0,-2 2 0,5-7 0,2 7 0,9-9 0,5 2 0,5-5 0,2-2 0,10 0 0,-5 0 0,9-2 0,3-5 0,9 2 0,2-6 0,0-1 0,3 0 0,-7 5 0,7-5 0,-3 0 0,0 1 0,-6 6 0,-8-4 0,0 1 0,-2 1 0,-2 0 0,-10 7 0,0 0 0,-9 0 0,-5 0 0,-14 0 0,2 3 0,-9 1 0,-2 3 0,-3-2 0,5-2 0,-1-3 0,11 0 0,4-10 0,12-2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1:58.496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11534E7"/>
      <inkml:brushProperty name="anchorY" value="-1.38013E7"/>
      <inkml:brushProperty name="scaleFactor" value="0.5"/>
    </inkml:brush>
  </inkml:definitions>
  <inkml:trace contextRef="#ctx0" brushRef="#br0">21 1 12287,'-12'0'0,"3"0"0,9 2 0,0 5 0,0 5 0,0 9 0,0 0 0,0 1 0,2 6 0,3 2 0,2 3 0,-2 5 0,4 0 0,-2-1 0,-2-2 0,-3 3 0,5-5 0,1 2 0,-4 1 0,-1-4 0,-3-1 0,0-10 0,0 0 0,0 1 0,0-1 0,0 0 0,0-9 0,0-12 0,0-12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2:22.940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11821E7"/>
      <inkml:brushProperty name="anchorY" value="-1.3829E7"/>
      <inkml:brushProperty name="scaleFactor" value="0.5"/>
    </inkml:brush>
  </inkml:definitions>
  <inkml:trace contextRef="#ctx0" brushRef="#br0">189 1 12287,'11'5'0,"0"1"0,1 7 0,5-3 0,0 1 0,0 1 0,6-1 0,0 6 0,-3 0 0,-1 0 0,4 1 0,2-1 0,0 2 0,-1 3 0,5-3 0,-4 6 0,1-2 0,5 0 0,-5 1 0,3-1 0,1 6 0,2 3 0,-3 2 0,-1 2 0,1 4 0,-3 6 0,7 3 0,-7 2 0,3 1 0,-1-1 0,-5 0 0,4 1 0,-3-3 0,-3-4 0,4 3 0,0-8 0,-1-2 0,1-2 0,0-2 0,-4 2 0,1 2 0,-1 2 0,4 6 0,0-6 0,-1-1 0,1 3 0,0-4 0,-4 6 0,1-2 0,-1-4 0,-2 0 0,-2 0 0,0 2 0,1-2 0,-3 5 0,-2 1 0,-2 3 0,3 5 0,-7-3 0,1 14 0,-2 1 0,-1 3 0,1-5 0,-6 1 0,0 0 0,0-2 0,-2-3 0,-2-6 0,-3-1 0,-3 0 0,4 1 0,-3 1 0,-1 2 0,1 2 0,-2 0 0,-6-6 0,1-1 0,5-5 0,-10 4 0,4-5 0,-2 0 0,0-4 0,-6 3 0,-3 3 0,-3 3 0,3 3 0,-3-1 0,7 2 0,-1 0 0,0-1 0,-3 6 0,5-10 0,0-2 0,-1-3 0,5-3 0,-6-6 0,2 1 0,0-1 0,-1 0 0,3 0 0,-2 0 0,2 0 0,0 1 0,0-1 0,-1 0 0,1 0 0,-4 0 0,2 1 0,0-1 0,-1 0 0,5-2 0,-6-1 0,2-5 0,0-1 0,-1 3 0,3-5 0,-2-2 0,2-2 0,0-2 0,0 0 0,-1 0 0,1 0 0,2-5 0,2-1 0,-1 1 0,1-3 0,0 4 0,0-5 0,0 0 0,0-1 0,0 5 0,0-7 0,2 1 0,3 2 0,-3-5 0,4 7 0,-5-2 0,-1-5 0,6 1 0,0 0 0,-3 2 0,-1 5 0,-2-5 0,6-1 0,-1-5 0,6 6 0,-5 0 0,7 0 0,-11-6 0,13 0 0,-7 0 0,3 0 0,4 0 0,-6-2 0,8-4 0,0-19 0,0-11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2:50.2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693 15 12287,'-10'-2'0,"0"-1"0,-2-2 0,-1 2 0,-2 1 0,0 2 0,-2 0 0,-3 0 0,1 0 0,-4 0 0,1 0 0,-5 0 0,2 2 0,-3 1 0,-2 2 0,-2 5 0,-2-3 0,-1 1 0,2 4 0,1-4 0,2 1 0,1-1 0,4 0 0,-1-3 0,5 5 0,3 1 0,1-3 0,2 0 0,0-4 0,2 2 0,3 3 0,-4-6 0,13 5 0,-4-3 0,3-1 0,4 4 0,3-1 0,5-4 0,3 4 0,2-2 0,2-2 0,3-1 0,-2 3 0,6 0 0,-1-2 0,1-1 0,6-2 0,5 0 0,-2 0 0,-1 0 0,3 0 0,1 0 0,-3 2 0,-1 3 0,-4-4 0,-1 4 0,-2-3 0,2-2 0,-5 0 0,-2 2 0,-4 1 0,0 2 0,-1 0 0,-2-3 0,-3 3 0,-3-4 0,-7 13 0,-2-6 0,-3 1 0,-3 2 0,-7-4 0,-2 0 0,-3-1 0,1 6 0,-6-4 0,-1 2 0,-3 1 0,4-1 0,0 5 0,-2-2 0,-1-3 0,-2 3 0,-1-3 0,1 4 0,0 1 0,0-2 0,2-1 0,2-2 0,6 2 0,2 0 0,0-1 0,-3-1 0,1-1 0,7 2 0,3-1 0,3-6 0,9 4 0,3-3 0,5-3 0,8 3 0,2-3 0,-1-2 0,3 0 0,-1 0 0,3 0 0,3 0 0,3 0 0,3 0 0,2 0 0,-1 0 0,-2 0 0,-2 0 0,0 0 0,0 0 0,0 0 0,-1 0 0,-3 0 0,-1 0 0,-4 0 0,2 0 0,-1 0 0,-4 0 0,-1 0 0,-2 0 0,0 0 0,-5 0 0,0 0 0,-7 6 0,2 4 0,-3 4 0,-2 1 0,-7 0 0,-1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2:51.9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106 16 12287,'0'-9'0,"0"3"0,-2 6 0,-3 0 0,3 6 0,-3 4 0,4-1 0,-1 1 0,-1 1 0,-2 3 0,-2 1 0,4 2 0,-2 1 0,1 2 0,-2 5 0,1-3 0,1 0 0,3-1 0,-5 5 0,1-5 0,2 3 0,1 3 0,-3-4 0,0 0 0,2 1 0,1-1 0,-3-4 0,0 1 0,2-4 0,1 0 0,2-6 0,0 0 0,0-7 0,0-3 0,0-10 0,0-3 0,0-3 0,5 1 0,2 0 0,0 0 0,-1 0 0,4-5 0,-3 0 0,2 2 0,2 1 0,3 2 0,-1 0 0,-1-2 0,-2-3 0,0 5 0,5-2 0,-2 5 0,-3 1 0,4-3 0,-6-1 0,0 0 0,4 0 0,-7 0 0,7 7 0,-12-4 0,0 7 0,-2 0 0,-8 5 0,0 5 0,-5 0 0,2 2 0,1-4 0,2 2 0,7 2 0,-4-4 0,0 2 0,4 5 0,-7-5 0,6 2 0,-1-2 0,4 3 0,2 6 0,4-4 0,4 3 0,6-5 0,-2 3 0,-3-1 0,9 0 0,-4 3 0,2-1 0,-1-2 0,-1 0 0,0 3 0,0-1 0,1-2 0,-1-2 0,0 4 0,0-2 0,0-7 0,0 4 0,0 0 0,0-6 0,7-7 0,1-11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2:52.2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45 12287,'-8'0'0,"1"-1"0,9-3 0,3-1 0,3 0 0,6 4 0,-2-3 0,-2-1 0,0 0 0,5 5 0,0-2 0,0-3 0,0 4 0,0-4 0,0 3 0,0 2 0,0 0 0,0 2 0,0 3 0,-6-4 0,-3 13 0,-6-6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2:52.4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16 12287,'-7'8'0,"5"0"0,-3-3 0,4-3 0,2 5 0,4-7 0,4 0 0,6 0 0,0 0 0,0 0 0,0 0 0,0 0 0,0 0 0,0 0 0,0 0 0,0 0 0,0 0 0,6-5 0,-1-2 0,0 0 0,1 1 0,-4-6 0,5 4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2:52.7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106 46 12287,'-9'-15'0,"3"5"0,6-1 0,-7 8 0,4-4 0,-7 7 0,6 2 0,-1 3 0,4-2 0,1 8 0,0 0 0,0 3 0,-2 2 0,-1 3 0,-2 3 0,1 1 0,3-5 0,1 4 0,0-2 0,0 0 0,0 0 0,0-5 0,0 0 0,0 1 0,-5-1 0,-1 0 0,0-2 0,1-3 0,3-5 0,-3-10 0,-3-10 0,-1-8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2:53.4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46 76 12287,'0'-10'0,"0"0"0,0-2 0,0 4 0,0-2 0,0 5 0,0-6 0,0 8 0,0-4 0,0 7 0,-2 7 0,-1 3 0,-2 4 0,-2-4 0,4 0 0,-2 1 0,2 3 0,1 6 0,2 2 0,0-1 0,0 1 0,-5 3 0,0-3 0,2 0 0,1-1 0,2 0 0,0-6 0,0 0 0,0 0 0,0 0 0,0 0 0,0-7 0,0-3 0,0-10 0,0-5 0,0-3 0,2-2 0,1 0 0,2 0 0,2-2 0,-4-2 0,2-1 0,-2 2 0,4 1 0,0 2 0,-1 0 0,1 0 0,0 2 0,-4 1 0,2 2 0,2 7 0,-2-2 0,-2 3 0,7 2 0,-5 0 0,4 2 0,-3 3 0,6 3 0,-4 7 0,2-2 0,1-3 0,-6 4 0,5-4 0,0 5 0,-2 5 0,5-3 0,-3 3 0,2-3 0,-2-2 0,4 5 0,-6 0 0,2-2 0,0-1 0,-2-2 0,4 2 0,-2-1 0,2 0 0,1 2 0,4-8 0,3 3 0,-3 2 0,5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45.8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127 0 12287,'12'0'0,"-1"0"0,-4 0 0,5 3 0,9 4 0,-2 4 0,-3 10 0,-2 0 0,-9 0 0,2 3 0,-5 1 0,-2 3 0,-2 10 0,-3-3 0,-4 4 0,-3 3 0,-2 0 0,-7 0 0,0 0 0,0 0 0,0 0 0,0-2 0,0-5 0,0-7 0,7-7 0,0-7 0,0 5 0,-7-8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2:54.5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91 16 12287,'-8'-2'0,"3"-3"0,3 3 0,2-4 0,0 7 0,-1 3 0,-4 1 0,3 6 0,-3 1 0,3 5 0,2 3 0,0 7 0,0-2 0,0 3 0,0 2 0,-1 5 0,-3 2 0,-1 0 0,2 0 0,1 3 0,0-3 0,-1 1 0,-2 4 0,0 7 0,5 1 0,-2 0 0,-3 2 0,4 2 0,-4 4 0,3-3 0,2-4 0,0-1 0,-2-5 0,-1-7 0,-2-4 0,0-1 0,5-1 0,0-5 0,0-4 0,0 3 0,2-6 0,3-2 0,-4-1 0,6-11 0,-7-6 0,5-6 0,2-9 0,-1-2 0,1-3 0,3 1 0,-5-6 0,7 0 0,-4-5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2:55.1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15 121 12287,'-2'-9'0,"-1"2"0,-2 1 0,0 4 0,5-11 0,7 4 0,3-6 0,3 5 0,4 2 0,1-1 0,2 1 0,6 5 0,-5-4 0,1 2 0,0 0 0,5 0 0,-4 5 0,0 0 0,-2 0 0,0 2 0,-1 1 0,-1 4 0,-3 1 0,-5 2 0,-3 5 0,-1 0 0,-4 0 0,4 7 0,-2 2 0,-4 1 0,-4 0 0,-4 0 0,-4 5 0,-1 2 0,-5 3 0,2-3 0,-5 3 0,5-5 0,5-5 0,-4 2 0,4-5 0,-1-1 0,1 1 0,-2-7 0,5-6 0,-1-3 0,5 6 0,-4-12 0,7 0 0,5-2 0,2-8 0,1-1 0,4-3 0,1-3 0,2-1 0,0-4 0,0-1 0,0 3 0,0-5 0,0-2 0,0-2 0,6 4 0,-1 0 0,-2 0 0,-1 2 0,-2-4 0,0 7 0,0 1 0,0 3 0,0-3 0,-2 2 0,-1 4 0,-2 0 0,-6 6 0,2-6 0,-6 13 0,0 0 0,0 1 0,0 9 0,0 2 0,0 6 0,0 3 0,0-1 0,0 1 0,-5 1 0,0 5 0,2-2 0,1 2 0,2 6 0,0 2 0,0-1 0,0-2 0,0-9 0,0-3 0,2-3 0,3-2 0,-2-2 0,7-3 0,2-5 0,1-3 0,2-2 0,1-2 0,-1-3 0,0 2 0,1-7 0,4-2 0,-3-1 0,5-2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2:55.9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0 12287,'-16'0'0,"8"0"0,3 0 0,10 0 0,-2 2 0,6 3 0,-2 5 0,-4 3 0,0 2 0,1 2 0,1 3 0,-2 5 0,-1 2 0,-2 1 0,0 1 0,0 3 0,0 6 0,0-1 0,0 0 0,0 0 0,0-2 0,0-7 0,0-1 0,0-2 0,-5-6 0,0 1 0,1-4 0,-4-1 0,6-6 0,-5-4 0,7-10 0,0-5 0,2-9 0,1-1 0,4 2 0,2 1 0,1-3 0,5-2 0,0 1 0,0-1 0,0-3 0,2 5 0,-1-1 0,-1 0 0,9 4 0,-9-3 0,2 3 0,-1 2 0,-2 5 0,-3 2 0,-2-1 0,-2 1 0,4 5 0,-9-4 0,3 14 0,-8 3 0,-2 3 0,-7-3 0,3 0 0,-1 2 0,0 1 0,2-3 0,-4 0 0,2 0 0,-1-1 0,2 4 0,-1-3 0,0 4 0,2 1 0,-4-5 0,5 0 0,-1 1 0,5 3 0,-2 1 0,3 0 0,2 0 0,2 0 0,3 0 0,5 0 0,3 0 0,2 0 0,0 0 0,0-5 0,0 0 0,0 2 0,0-5 0,0-2 0,1-3 0,-1-2 0,-5 0 0,0 0 0,1 0 0,3-2 0,1-3 0,0-4 0,0-6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2:56.3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0 166 12287,'2'-8'0,"3"3"0,-2 2 0,7-1 0,2-1 0,1 2 0,3 1 0,-1 2 0,0 0 0,0 0 0,5 0 0,2-1 0,-1-3 0,1-1 0,3 0 0,-3 3 0,0-1 0,-1-2 0,1-2 0,-3 4 0,1-2 0,-2 2 0,-6-4 0,-2 2 0,0 0 0,-2-2 0,1 6 0,-6-6 0,2 0 0,0 4 0,-5-7 0,0 0 0,-7-5 0,-1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2:56.5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61 9 12287,'-15'0'0,"-1"0"0,6-2 0,0-3 0,7 4 0,-4 1 0,7 8 0,0 7 0,0 2 0,0 3 0,0-2 0,0 8 0,0 0 0,0 3 0,0 1 0,2 0 0,1-2 0,2-2 0,0 2 0,-5-5 0,2 3 0,3-1 0,-3-7 0,11 4 0,-4-7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2:57.5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46 76 12287,'0'-10'0,"0"0"0,-7 6 0,4-2 0,-7 6 0,6 0 0,-7 6 0,6 4 0,1 4 0,3 6 0,1 0 0,0 0 0,0 2 0,0-4 0,0 7 0,1 2 0,4 2 0,-1 1 0,6-2 0,0-3 0,-2-5 0,5-3 0,-3-2 0,4 0 0,1-7 0,0-2 0,0-5 0,0-1 0,0-1 0,0-6 0,0-7 0,0-4 0,5-9 0,1 2 0,-3-2 0,-1 2 0,-1-3 0,3 3 0,1-4 0,-2-1 0,-6 5 0,-2 2 0,2 1 0,1 3 0,1 3 0,-3 1 0,-1 0 0,-5 1 0,5 4 0,-5 3 0,5 7 0,-6 2 0,1 3 0,-2 7 0,2 6 0,-3 4 0,5 6 0,-2 1 0,0 3 0,1 8 0,-2 2 0,1 5 0,-2 3 0,-1 5 0,-2-5 0,0-1 0,0-2 0,0-4 0,0-1 0,-2-4 0,-3-1 0,-2-2 0,-4-4 0,2-3 0,2-3 0,-4-3 0,1-7 0,-4 0 0,4-7 0,0-3 0,-1-3 0,-3-4 0,1-3 0,3-5 0,-2-10 0,5-3 0,-1-1 0,5-4 0,-2 3 0,3-2 0,2 2 0,2-2 0,3 5 0,5 1 0,3-1 0,2-3 0,0 5 0,2 1 0,3 3 0,-3-5 0,4 1 0,0 0 0,-1-1 0,6 4 0,-2-3 0,-1 3 0,-3 2 0,2 2 0,-2 3 0,7-4 0,-4 6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2:58.2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166 1 12287,'-8'0'0,"1"0"0,7 0 0,0 2 0,0 3 0,0 3 0,0 7 0,0 0 0,0 0 0,-2 0 0,-1 2 0,-2 1 0,2 2 0,-1 6 0,1-3 0,-4 4 0,-1 5 0,3 6 0,-3-3 0,-1 0 0,1 2 0,0-5 0,-4 3 0,3-5 0,3-5 0,-4 2 0,5-7 0,0-1 0,-2-3 0,5-6 0,-4-1 0,-1-3 0,5-1 0,-4-6 0,7-4 0,4-5 0,2-9 0,6-1 0,1 0 0,2-2 0,3 4 0,-4-5 0,0 1 0,0 3 0,2 1 0,1 0 0,2-3 0,-1 3 0,-4 1 0,-4 2 0,-1 0 0,2 0 0,-3 5 0,1 0 0,0 0 0,-2 2 0,-8-4 0,-10 7 0,-3 0 0,-2 5 0,-1 0 0,1 0 0,0 0 0,0 0 0,5 5 0,2 2 0,-1-1 0,1 1 0,3 5 0,-3-2 0,1 3 0,2 2 0,5 0 0,0 0 0,0 2 0,2 1 0,3 3 0,5-3 0,1-1 0,1-2 0,-2 0 0,2 0 0,5 0 0,1-2 0,-1-1 0,1-2 0,-1-5 0,-5 3 0,-2-1 0,1-4 0,3-1 0,1-4 0,0-3 0,0-5 0,0-3 0,0-2 0,0-7 0,0-1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2:58.7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15 12287,'-7'-8'0,"5"1"0,-4 7 0,7 0 0,4 0 0,-1 5 0,4 2 0,-1 1 0,-4 4 0,1 3 0,-1 5 0,4 5 0,1 4 0,-5 2 0,4 5 0,-2 4 0,0 3 0,5 12 0,-3 1 0,-1-3 0,1 1 0,0-6 0,-4 4 0,2-3 0,-1-6 0,-1-3 0,0 2 0,2-2 0,-1 2 0,-1 0 0,0-2 0,2-3 0,-1 0 0,-3-10 0,-1 3 0,2-3 0,3-4 0,-3-1 0,3-7 0,-4 0 0,-1 0 0,0-8 0,0-7 0,0-9 0,2-11 0,1-5 0,2-3 0,14-16 0,-2-3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2:59.3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16 453 12287,'-2'-14'0,"-3"4"0,3 4 0,-4 7 0,6 4 0,0 4 0,0 6 0,0 1 0,0 4 0,0-1 0,0 6 0,1 0 0,4-1 0,-3 2 0,3-4 0,-3 0 0,-2 0 0,0 3 0,0-5 0,0-2 0,0-1 0,0-10 0,0-7 0,0-7 0,0-8 0,0-2 0,0-3 0,0-2 0,0-5 0,0 4 0,0 1 0,0-10 0,2 2 0,1-1 0,2-1 0,0-10 0,-5-3 0,0-2 0,0 0 0,5 4 0,2 1 0,-1 5 0,1 5 0,5 0 0,-4 12 0,2 2 0,0 1 0,0 2 0,5 2 0,0 1 0,0 2 0,0 6 0,1-1 0,-1 4 0,0 1 0,0 0 0,-7 1 0,-1 4 0,-1 6 0,-4 2 0,3 2 0,-3 0 0,-2 0 0,0 5 0,-2 0 0,-1-1 0,-2-3 0,-7-1 0,2 1 0,-3-1 0,-2 0 0,0 0 0,-2 0 0,-2 0 0,-1 0 0,0 0 0,5-2 0,0-3 0,0 4 0,7-13 0,1 6 0,7-7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2:59.6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1 12287,'-15'0'0,"0"0"0,6 0 0,4 0 0,10 0 0,5 0 0,4 0 0,1 0 0,2 0 0,1 0 0,2 0 0,5 0 0,-3 0 0,0 0 0,-1 0 0,5 1 0,-5 3 0,1 1 0,0-2 0,0-1 0,-4-1 0,2 3 0,-2 1 0,-1 0 0,-2-5 0,0 0 0,-5 0 0,0 0 0,-6 6 0,2 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46.4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17 12287,'0'-9'0,"0"9"0,0 12 0,-2 6 0,-3 3 0,-2 3 0,2 4 0,-4 2 0,2 7 0,2-4 0,3-3 0,2 5 0,0-4 0,0-1 0,0 0 0,7-2 0,2-7 0,3-2 0,4-5 0,3 2 0,2-9 0,0-2 0,7-3 0,0-4 0,-2-5 0,-3-7 0,5-12 0,2-4 0,3-3 0,4-4 0,1 0 0,-1-1 0,-4 3 0,-3-2 0,5 4 0,-7 1 0,-2 1 0,-3 6 0,-2 8 0,0 3 0,0-2 0,0 7 0,0 4 0,0 10 0,-7 6 0,0 10 0,2 0 0,3 0 0,0 10 0,-3 1 0,-2 3 0,2 0 0,-6 7 0,-1 5 0,-2-5 0,0-5 0,0-2 0,-7 5 0,0-3 0,0-2 0,-2 0 0,-3 5 0,-4-3 0,-3-2 0,-2-7 0,-7 5 0,0-5 0,0-9 0,0-1 0,0-11 0,0-2 0,0-3 0,0-4 0,0-5 0,0-7 0,2 0 0,3-5 0,4-4 0,3 0 0,-5-8 0,7 1 0,2-3 0,3-4 0,2 4 0,0 1 0,2-1 0,5 0 0,5-2 0,9-7 0,2 0 0,5 0 0,-2 0 0,9 0 0,2 0 0,3-9 0,2-3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2:59.8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60 12287,'-15'0'0,"7"0"0,3 0 0,10 0 0,5 0 0,3 0 0,2 0 0,0 0 0,0 0 0,0-5 0,0 0 0,0 0 0,1-2 0,-1 6 0,1-6 0,4 0 0,-3-1 0,5-7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02.2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91 14 12287,'-15'0'0,"6"-2"0,4-3 0,4 3 0,1-3 0,0 10 0,0 4 0,0 6 0,-2 0 0,-3 0 0,3 5 0,-3 2 0,4 1 0,1 4 0,-5 3 0,0 3 0,0 3 0,-2-3 0,5-1 0,-4-4 0,1-3 0,0-5 0,0-3 0,5-2 0,0 0 0,0-6 0,0-4 0,0-10 0,0-5 0,6-5 0,4-4 0,4-3 0,1-1 0,1-2 0,3-5 0,3 0 0,1-1 0,-3 6 0,4 2 0,-3 1 0,-2 4 0,2-4 0,0 4 0,-3 3 0,-1 3 0,-2 3 0,0-2 0,0 1 0,-7 6 0,-3-2 0,-10 6 0,2 1 0,-7 3 0,-2 2 0,-1 3 0,-1-4 0,3 3 0,1-1 0,-2-4 0,4 4 0,-1 0 0,1-1 0,-1 1 0,6 0 0,-4-4 0,1 2 0,4 7 0,-3-2 0,3 3 0,7 2 0,2-1 0,1-3 0,4-1 0,0 0 0,0 5 0,-2 1 0,1-1 0,3 0 0,1-2 0,0-1 0,0-2 0,0-7 0,0 4 0,0-2 0,0 0 0,0 0 0,2-5 0,3 0 0,-3-13 0,4-4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02.4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61 12287,'-6'0'0,"6"0"0,8 0 0,5-2 0,4-1 0,3-2 0,-1-2 0,6 4 0,0-4 0,-2-1 0,1 4 0,-6-2 0,2 1 0,-1 0 0,2 0 0,-1 5 0,-1 0 0,-7 0 0,-2 0 0,-7 0 0,4 0 0,-7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02.6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14 106 12287,'-9'15'0,"4"-7"0,10-3 0,5-3 0,4-2 0,1 0 0,0 0 0,0 0 0,5-5 0,2-2 0,-1-1 0,1-4 0,5-3 0,-4-4 0,1-1 0,11-6 0,-3 2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02.9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121 14 12287,'-7'-8'0,"5"3"0,-3 10 0,4 3 0,1 7 0,-2 2 0,-3 3 0,3 2 0,-3 5 0,4-2 0,1 1 0,0 1 0,0 0 0,0-2 0,0 2 0,-5 0 0,0-2 0,0-5 0,-2-3 0,5 3 0,-4-2 0,1-3 0,-1-3 0,0-9 0,1 2 0,-4-3 0,-6-15 0,0-4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04.3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15 12287,'0'-8'0,"0"1"0,0 7 0,0 8 0,0 7 0,1 6 0,3 5 0,1-1 0,-2 2 0,0 2 0,1 1 0,1 0 0,-2 0 0,-1 7 0,-2 3 0,0 5 0,0 5 0,0 4 0,0 8 0,0 0 0,0-2 0,0 4 0,1-11 0,3-1 0,1-7 0,0-1 0,-5-9 0,0-2 0,0-1 0,1-3 0,3-3 0,1-2 0,-2-2 0,-1-2 0,-2-5 0,0 0 0,0 0 0,6-7 0,-4-1 0,10-15 0,-7-8 0,7-5 0,-4-9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05.1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15 180 12287,'-5'-15'0,"0"0"0,0 5 0,5 0 0,2 1 0,3-2 0,5 2 0,3 3 0,4-6 0,3 3 0,5-1 0,4 0 0,1 5 0,0-3 0,0 1 0,0 4 0,5 0 0,0-1 0,-1-1 0,-2 2 0,-2 1 0,0 4 0,-2 1 0,-3 2 0,-4 7 0,-10-2 0,-2 3 0,-3 2 0,-1 2 0,-5 3 0,-1 4 0,-4-1 0,-4 7 0,-7-1 0,-5 4 0,-4 1 0,-1-3 0,-1 0 0,3-1 0,3 0 0,-4-7 0,3-1 0,-2 0 0,6-7 0,0 2 0,4-7 0,4-4 0,7-1 0,-2-6 0,10-4 0,5-5 0,3-4 0,2-3 0,0-1 0,0-2 0,5 0 0,1 3 0,-1-3 0,1-5 0,-4 2 0,5-3 0,-2 1 0,0 2 0,0-6 0,-5 4 0,-1-1 0,-4 0 0,3 0 0,-3 4 0,2 0 0,-2 0 0,-2 4 0,-5 6 0,3 2 0,-1 0 0,-5 2 0,-2 3 0,-3 10 0,-5 5 0,3 3 0,0 2 0,2 0 0,0 0 0,0 2 0,5 3 0,0 5 0,0 4 0,0 3 0,0 1 0,0 4 0,0 1 0,5-4 0,2-1 0,1-6 0,4-7 0,2 0 0,1-3 0,0-5 0,0-4 0,5 2 0,0-5 0,0-1 0,2-3 0,-6-1 0,13-7 0,-6-1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05.7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136 0 12287,'-15'0'0,"-1"0"0,1 0 0,5 2 0,0 3 0,-1 5 0,4-2 0,0 3 0,2 0 0,0 3 0,0 1 0,5 0 0,0 1 0,0 5 0,0-3 0,0 7 0,0 0 0,0-1 0,0 9 0,0-3 0,0 2 0,0 0 0,-2 3 0,-1 0 0,-2-1 0,2-3 0,1-2 0,2-4 0,0-5 0,0-3 0,-5-2 0,0 0 0,0-7 0,5-3 0,0-10 0,5-3 0,2-9 0,1-1 0,4-2 0,1-7 0,2 2 0,0-4 0,0-1 0,0 0 0,1 0 0,-1 0 0,0 0 0,5 1 0,1 2 0,1 4 0,0 1 0,3 2 0,-3 5 0,0 2 0,-1 3 0,-1-4 0,-4 6 0,-1 0 0,0-4 0,0 7 0,-7 0 0,-3 5 0,-10 0 0,-3 7 0,-7 1 0,0 0 0,0 6 0,-1-6 0,1 2 0,0 0 0,0-5 0,0 5 0,0 0 0,0-1 0,5 4 0,0-3 0,-2 3 0,1 2 0,-1 0 0,3 1 0,3-1 0,1 0 0,5 0 0,0 0 0,0 0 0,0 0 0,0 0 0,1 0 0,4 0 0,4 0 0,6 0 0,0 0 0,0 0 0,0 0 0,0-1 0,2-2 0,3-2 0,-3-2 0,3 2 0,-3-3 0,-2-1 0,0-4 0,0 3 0,0-3 0,0-2 0,0-5 0,0-2 0,-2-1 0,-3-4 0,4-1 0,-4-3 0,3-12 0,2-4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06.2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1 106 12287,'6'-9'0,"-4"3"0,5 6 0,-7-2 0,0-3 0,1 3 0,4-3 0,4 4 0,6 1 0,0 0 0,0-5 0,2 0 0,1 1 0,2 3 0,5 1 0,-3 0 0,0 0 0,-1 0 0,5-2 0,-5-1 0,1-2 0,0 1 0,3 3 0,-5 1 0,-2 0 0,-1 0 0,-2 0 0,0 0 0,0 0 0,-6-2 0,-4-3 0,-5 3 0,-4-4 0,-2 0 0,-3 1 0,-1 0 0,-5-1 0,0-3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06.4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91 31 12287,'-15'-5'0,"-1"0"0,6-5 0,0 5 0,5 0 0,-5 5 0,5 6 0,-3 6 0,1 6 0,2 1 0,5 4 0,0 1 0,0-1 0,0 4 0,0 6 0,0 3 0,0-3 0,5 4 0,0 0 0,0-1 0,2 1 0,-5-2 0,3-4 0,-2-3 0,2-3 0,-2-1 0,6-6 0,-3 2 0,13 0 0,-2-5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46.7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12287,'12'10'0,"6"-8"0,-4 7 0,3 1 0,-3 4 0,7-3 0,-3 6 0,8 4 0,0 4 0,4 6 0,-2-3 0,0 4 0,2 1 0,-6 7 0,4-5 0,-5 7 0,-2 7 0,-2-5 0,-5 7 0,-5-2 0,0 0 0,-6 7 0,1-7 0,-8-2 0,-10-3 0,-5 5 0,-2 0 0,-2-2 0,-5-3 0,2 5 0,-7 0 0,1-2 0,-1-3 0,7-4 0,-2-7 0,5-12 0,4-12 0,5-16 0,-4-14 0,6-12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07.4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91 46 12287,'-16'0'0,"1"0"0,5 0 0,0 0 0,5 5 0,-3 2 0,1 1 0,1 2 0,2 5 0,-1 0 0,2 0 0,1 0 0,2 2 0,0 2 0,0 1 0,2 5 0,1-5 0,4-2 0,1-1 0,2-2 0,5 0 0,0 0 0,0-6 0,1-4 0,-1-4 0,0-1 0,5-1 0,0-4 0,-2-5 0,-1-4 0,3-3 0,0-1 0,-1-2 0,-3 2 0,4-1 0,0 1 0,-1-2 0,-2 1 0,-4 2 0,-1 2 0,-2 0 0,1 0 0,-2 0 0,1 0 0,0 0 0,-2 0 0,1 5 0,-4 0 0,-4 7 0,13-4 0,-11 14 0,5 3 0,1 5 0,-1 5 0,-3 2 0,4 6 0,-1 0 0,0 4 0,-3 7 0,5-1 0,0 4 0,-1 5 0,-1 6 0,-5-2 0,2-3 0,-1-1 0,-2-2 0,-2-1 0,0-4 0,0-5 0,-2-3 0,-2-4 0,-2-1 0,-3-2 0,1-6 0,-4 1 0,2-5 0,-1-5 0,-3 3 0,-1-4 0,0-1 0,0-1 0,0-9 0,0-3 0,2 2 0,1-7 0,3-2 0,3-2 0,-4-1 0,5-1 0,1-3 0,3-1 0,1-2 0,0 4 0,0-4 0,0-1 0,5 3 0,3-4 0,2 3 0,2 2 0,10-3 0,-6 2 0,6 2 0,5 1 0,-4-3 0,2 0 0,2 2 0,2 1 0,-1 7 0,-1 0 0,-2-2 0,0-1 0,5-2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08.2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151 30 12287,'-2'-8'0,"-3"3"0,4 2 0,-4-2 0,3 3 0,2-5 0,0 14 0,-2 1 0,-3 1 0,4 4 0,-4-3 0,3 3 0,2 3 0,-5 4 0,0 0 0,0 0 0,-2 2 0,6-4 0,-6 7 0,2 2 0,0 1 0,-5 2 0,3 0 0,0 2 0,1 3 0,-4-3 0,3 2 0,0-6 0,1-3 0,-1-6 0,3 1 0,-1-4 0,0 0 0,5-10 0,0-6 0,0-6 0,2-11 0,1-2 0,2-1 0,7-6 0,-2 0 0,4-2 0,1-2 0,5 0 0,0 1 0,-2 4 0,-1 5 0,5-2 0,1 2 0,1 2 0,-4 1 0,-4 4 0,-1 1 0,1 4 0,-1 1 0,0-3 0,0 5 0,0 2 0,-7-1 0,-1 1 0,0-2 0,-6 0 0,6 5 0,-14 0 0,-3 0 0,-3 0 0,-2 5 0,0 0 0,0-2 0,0-1 0,-1 3 0,1 0 0,2 0 0,3 2 0,-3-6 0,3 6 0,-4 0 0,-1 1 0,0 7 0,7 0 0,3 0 0,3 0 0,2 0 0,0 0 0,7-5 0,3 1 0,3 0 0,2 3 0,0-4 0,0-2 0,-1 0 0,-4 1 0,5-4 0,-2 3 0,6-1 0,-1-4 0,-1-1 0,-1-4 0,3-1 0,1-2 0,7-9 0,-4 1 0,1-5 0,4-9 0,-5 3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08.6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46 12287,'0'-15'0,"0"5"0,0 0 0,0 6 0,2-2 0,3 6 0,-3 1 0,4 3 0,-1 3 0,1 1 0,4 7 0,-5 7 0,0 1 0,1 4 0,1 1 0,5 2 0,-4 1 0,-1-1 0,3 2 0,-5 1 0,0 2 0,2-1 0,-6 9 0,4 2 0,-1 4 0,1 3 0,-4 1 0,4 6 0,-3-2 0,-2-2 0,0-12 0,0 3 0,0-4 0,0-4 0,0-1 0,0-7 0,0 0 0,0 0 0,0-1 0,0-3 0,0-2 0,0-2 0,0 3 0,0-5 0,0-2 0,0-1 0,0-2 0,0 0 0,0-7 0,0-3 0,2-10 0,3-5 0,-4-8 0,4-4 0,-3-1 0,-2-4 0,7-8 0,1-4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09.0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0 12287,'-9'7'0,"3"6"0,6 9 0,0 2 0,0 1 0,0 6 0,0 3 0,0 3 0,0 1 0,0-3 0,1 4 0,3-2 0,1-4 0,5-3 0,-5-3 0,-2-4 0,-1-1 0,3-2 0,0-5 0,-2 0 0,-1 1 0,5-8 0,1-1 0,7-7 0,0-14 0,0-3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09.4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44 137 12287,'-10'-16'0,"0"1"0,5 0 0,-5 0 0,7 0 0,-3 0 0,12 0 0,-3 7 0,7 3 0,2 3 0,1-3 0,2 0 0,0 2 0,0 1 0,5 2 0,0 0 0,-1 0 0,-2 0 0,3 0 0,0 0 0,-2 2 0,-1 3 0,-2-4 0,0 6 0,-2 0 0,-3 3 0,2-2 0,-5 2 0,-1 2 0,1 1 0,-2 2 0,-5 0 0,0 0 0,-1 1 0,-5-1 0,-4 0 0,-3 0 0,-2 0 0,-2-2 0,-1-1 0,-2-2 0,-5-2 0,5 4 0,1-4 0,2-1 0,2 3 0,0-5 0,0-2 0,0-1 0,5-2 0,0 0 0,-2 0 0,6 0 0,1 0 0,10 0 0,3-7 0,7-1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09.7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91 12287,'-8'0'0,"1"0"0,7 0 0,2 0 0,3 0 0,8 0 0,7 0 0,0 0 0,2 0 0,-3 0 0,6 0 0,1 0 0,3 0 0,-1 0 0,-1 0 0,-2 0 0,2 0 0,1 0 0,1 0 0,-2 0 0,-2 0 0,-7-5 0,2 0 0,-3 1 0,-2 3 0,0-6 0,-7 4 0,-3-7 0,-3 4 0,-2-4 0,0-1 0,0-3 0,0-1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10.0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1 12287,'0'15'0,"0"0"0,0 0 0,0 7 0,0 3 0,0 3 0,0 2 0,0 12 0,-1 5 0,-3 5 0,-1 5 0,0-4 0,5 1 0,0-2 0,0-4 0,-5-2 0,-1-5 0,-1-4 0,0-5 0,2 2 0,5-11 0,0 0 0,0-3 0,0-9 0,0-5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15.6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15 136 12287,'0'-15'0,"0"0"0,0 0 0,0 0 0,0 0 0,0 0 0,0 5 0,0 0 0,0 0 0,0 1 0,0 3 0,0 22 0,0 5 0,2 9 0,1-5 0,2 3 0,-1 2 0,-3 2 0,-1 3 0,0 4 0,0-1 0,0 6 0,0-4 0,0 5 0,0 5 0,0 2 0,0 5 0,0-2 0,0 2 0,-5 0 0,0 0 0,2-5 0,1-5 0,2 1 0,-2-9 0,-1 1 0,-2 0 0,0-6 0,5 1 0,0-3 0,0-2 0,0-7 0,0-3 0,0-3 0,0-2 0,0-5 0,0 0 0,0-7 0,0-3 0,0-10 0,0-3 0,0-2 0,0 0 0,0 0 0,0 0 0,0 0 0,0-5 0,0 0 0,0-7 0,0 3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16.6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 91 12287,'-8'0'0,"-1"-5"0,4 0 0,3 0 0,-4 5 0,6-2 0,0-3 0,6-2 0,4-5 0,4 4 0,1 1 0,2-3 0,1 5 0,4 0 0,1-1 0,-3 4 0,5-3 0,2 3 0,2 2 0,-6 0 0,-1 0 0,-2 0 0,0 0 0,0 5 0,-6 2 0,-3 1 0,-1 4 0,-5 1 0,4 4 0,-3 2 0,-2 1 0,-4 6 0,-5 0 0,-5 2 0,-4 2 0,-1 5 0,0 0 0,0-1 0,0-2 0,-5-2 0,0-2 0,1-3 0,3-5 0,1 2 0,0-2 0,-1-1 0,6-9 0,0-5 0,7-4 0,-4-2 0,7-4 0,0-5 0,7-4 0,3-2 0,2-3 0,-2-1 0,3-7 0,-3 2 0,4-2 0,1 2 0,0-3 0,2 3 0,1-4 0,2-1 0,0 0 0,-6 2 0,-3 3 0,-1 4 0,0 0 0,4 1 0,-3 3 0,-1 5 0,-6-1 0,2 4 0,1 1 0,-5-5 0,5 11 0,-7-5 0,0 14 0,0 3 0,0 3 0,0 4 0,0 3 0,0 4 0,0-1 0,0 11 0,0-4 0,0 1 0,0 1 0,0 3 0,0 1 0,0-5 0,0-4 0,0 0 0,1-7 0,3-2 0,1-1 0,1-7 0,-1 0 0,5 2 0,-1-5 0,1-2 0,1-4 0,3-1 0,-1-1 0,-1-4 0,-2-5 0,0 1 0,5-1 0,0 0 0,0-5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17.2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91 0 12287,'-15'0'0,"6"0"0,-2 2 0,6 3 0,0 3 0,5 8 0,0-1 0,0 0 0,0 0 0,0 0 0,0 0 0,0 2 0,0 1 0,-2 4 0,-3 1 0,3 2 0,-3 5 0,4-1 0,1-4 0,-5 3 0,0-3 0,1 2 0,3-2 0,1-1 0,-2-6 0,-3 2 0,3 0 0,-3-5 0,3-6 0,4-4 0,1-10 0,3-5 0,-3-4 0,4-1 0,-1-1 0,3-3 0,2-1 0,1-5 0,0 3 0,-2 0 0,2 1 0,-1-1 0,1 4 0,-2-3 0,2 3 0,1 3 0,0 3 0,-1 2 0,-2-1 0,-1 2 0,2 1 0,-1 1 0,-6-5 0,2 11 0,-7-6 0,-4 7 0,1 0 0,-6 2 0,-1 3 0,2 1 0,1 6 0,0-2 0,-1 2 0,6 1 0,-4 1 0,2-1 0,0 2 0,0-3 0,5 8 0,0-2 0,0 2 0,0 2 0,0 3 0,0-3 0,0 0 0,0-4 0,2 6 0,1-3 0,2-2 0,5-3 0,-3-2 0,0-2 0,-1-2 0,6-7 0,-2 2 0,3-3 0,2-2 0,0 0 0,1-2 0,-1-3 0,0-3 0,0-7 0,0-1 0,0 1 0,0 0 0,-7-6 0,6-3 0,-6-6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47.1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598 0 12287,'11'0'0,"-1"3"0,-13 4 0,-4 4 0,-7 1 0,-7 14 0,-7-5 0,-4 2 0,-1 0 0,-7 5 0,8 0 0,-3 0 0,0 3 0,2-6 0,-4 8 0,4-3 0,3-4 0,-5-3 0,7-2 0,2 0 0,3 0 0,2 0 0,2 0 0,3-2 0,2-5 0,7 2 0,-7-9 0,12 7 0,2-7 0,2 7 0,12-4 0,2 1 0,3-4 0,4 7 0,3 0 0,2-2 0,7 4 0,-5-6 0,3-1 0,4 0 0,0 5 0,1-4 0,-3-1 0,2 0 0,-7 5 0,1-7 0,-3 0 0,0 3 0,0-6 0,-7 8 0,0-3 0,-7 1 0,0-3 0,0-5 0,7 7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17.7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60 12287,'15'0'0,"0"0"0,0 0 0,0 0 0,0 0 0,0 0 0,5 0 0,2 0 0,0 0 0,0 0 0,5 0 0,-4-1 0,2-3 0,0-1 0,-5-5 0,4 5 0,-3 0 0,-2-1 0,-7 4 0,-2-3 0,1 3 0,-4 1 0,-2-4 0,-3 3 0,-9-5 0,-3 7 0,-3 0 0,-2 0 0,-1 0 0,1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17.9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46 16 12287,'-13'-2'0,"3"-3"0,3 3 0,5-4 0,-3 6 0,4 0 0,-6 0 0,7 6 0,0 6 0,0 5 0,0 3 0,0 7 0,0-2 0,0 3 0,0 2 0,0 0 0,0 1 0,0-1 0,0 0 0,0-2 0,0-3 0,0-5 0,0-3 0,5-2 0,2-1 0,1-3 0,4-1 0,1-6 0,2 2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18.6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151 44 12287,'-28'0'0,"3"1"0,4 4 0,5 2 0,1 5 0,1-2 0,4 1 0,-1 3 0,6 1 0,1 0 0,3 0 0,1 0 0,0 2 0,1 1 0,4 2 0,4 2 0,6-4 0,0 2 0,0-1 0,0-2 0,2-4 0,1-1 0,2-2 0,2-7 0,-4 2 0,4-3 0,1-2 0,-4 0 0,3-2 0,-2-1 0,0-2 0,0-7 0,-5 0 0,0-4 0,0-4 0,0-2 0,0 3 0,0-2 0,0-3 0,0 6 0,-1-4 0,-3 2 0,-1 0 0,-1 0 0,1 5 0,-3 0 0,-1 0 0,-4 0 0,3-1 0,-3 6 0,-2 0 0,0 7 0,0-2 0,0 10 0,0 5 0,0 3 0,0 9 0,0 3 0,0 4 0,0 1 0,0 7 0,0 5 0,1 4 0,4 5 0,-3 4 0,3-5 0,-2-1 0,2-3 0,-3 0 0,5-1 0,-2 0 0,0 0 0,0 0 0,-5 2 0,0 2 0,0 1 0,0-5 0,0-6 0,0-3 0,0-2 0,-7-4 0,-1-5 0,-2-5 0,0-3 0,5-9 0,-5-3 0,-2-3 0,-2-2 0,1-2 0,1-3 0,2-5 0,0-10 0,-3-5 0,3-5 0,5-5 0,-2 1 0,2-6 0,2 0 0,1 2 0,2-6 0,2 6 0,1-1 0,2 4 0,7 5 0,0 3 0,4 4 0,4 1 0,0-5 0,-3 4 0,2-2 0,1-1 0,5 3 0,-3-4 0,-1 4 0,1 1 0,3 2 0,-3 7 0,1 3 0,-4-11 0,3 5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19.6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121 15 12287,'-13'-1'0,"2"-4"0,5 3 0,6-5 0,0 7 0,-2 0 0,-3 0 0,3 2 0,-3 3 0,-1 3 0,1 8 0,-7-6 0,2 0 0,3-5 0,2 5 0,-3-7 0,6 4 0,-11-7 0,11 0 0,-5 0 0,7 0 0,0 0 0,0 6 0,0 3 0,0 7 0,0 5 0,0-5 0,0 6 0,0 0 0,0 3 0,0 3 0,0 2 0,0 1 0,0-1 0,0 5 0,0 0 0,0-1 0,0-3 0,0-1 0,0-1 0,0-4 0,0-5 0,0-3 0,0-2 0,0 0 0,0-7 0,0-1 0,5-14 0,2-3 0,1-3 0,-2-2 0,4-2 0,1-3 0,3-5 0,1 1 0,0-1 0,0 0 0,0 2 0,2-4 0,1 7 0,2 2 0,-1 1 0,2-3 0,1 0 0,1 3 0,4 5 0,-3-1 0,-1 3 0,1-2 0,-1 2 0,-3-2 0,3 6 0,-1-1 0,-3 0 0,-3 2 0,-1 5 0,1-7 0,-10 6 0,-6-4 0,-1 8 0,-10 4 0,0 0 0,-3-1 0,-1 1 0,0-4 0,-1 4 0,-5 1 0,5-3 0,-4 4 0,5-1 0,5 0 0,-4-3 0,4 4 0,-3-2 0,-2 4 0,0-1 0,6-1 0,4 1 0,4 1 0,1 3 0,1 1 0,4 0 0,4 0 0,6 0 0,0 0 0,0 0 0,0 5 0,0 0 0,0-1 0,0-3 0,5 0 0,0-1 0,-1-2 0,-3-3 0,4 2 0,0-6 0,-1 1 0,-2 0 0,-1-2 0,3-5 0,1-2 0,-2-3 0,1-2 0,1-3 0,-4-10 0,6 4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20.0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 12287,'0'-9'0,"0"3"0,0 17 0,0 6 0,0 5 0,0-2 0,0 5 0,0 2 0,0 1 0,6 2 0,-1 2 0,-2 3 0,-1 5 0,3 6 0,0 2 0,-2 2 0,-1-1 0,-2-1 0,0 1 0,0-1 0,0-4 0,5-4 0,0-8 0,-2 0 0,-1-4 0,-2-3 0,0 2 0,0-3 0,0-3 0,0-1 0,0-5 0,0 0 0,-7-6 0,-1-2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24.2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618 30 12287,'0'-8'0,"-7"-5"0,4 11 0,-7-3 0,0 3 0,-5 2 0,0 0 0,-2 0 0,-1 0 0,-3 0 0,1 2 0,4 1 0,-4 4 0,-6 1 0,-2-3 0,-2 5 0,0 2 0,0 1 0,0-2 0,-1-1 0,1 1 0,0 3 0,5-1 0,2-1 0,1-2 0,3 2 0,3 1 0,1 0 0,0-1 0,0-2 0,6-5 0,2 3 0,2 1 0,0-1 0,0-3 0,5 5 0,0 2 0,7 0 0,3-1 0,4-1 0,1 2 0,0 0 0,1 0 0,4-2 0,6 1 0,2 3 0,2 1 0,0 0 0,0 0 0,1-5 0,-1 0 0,0 2 0,0 1 0,-5-3 0,0-1 0,0-1 0,-1 0 0,-3-4 0,-6 2 0,0-1 0,1 0 0,-3 2 0,-3-2 0,-2-3 0,-3 3 0,-3-2 0,1 0 0,-6 2 0,0 0 0,-7-5 0,-2 0 0,-1 7 0,-3 2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24.5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 0 12287,'-8'2'0,"3"3"0,5-3 0,5 4 0,5 1 0,5 1 0,3 7 0,2 0 0,2 0 0,-3-1 0,2-2 0,3-2 0,1 0 0,5 5 0,0-2 0,0-3 0,-5 2 0,0-5 0,1-1 0,-3 1 0,4-2 0,-7-5 0,-2 2 0,-1 3 0,-2-4 0,0 4 0,0-3 0,-5-2 0,-1-2 0,-1-1 0,0-2 0,-4 0 0,16-2 0,-4-1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25.5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0 12287,'-9'0'0,"3"0"0,6 0 0,0 0 0,0 7 0,0 3 0,0 3 0,0 2 0,0 2 0,0 3 0,0 4 0,0 6 0,0 0 0,0 0 0,5 7 0,1 5 0,1 4 0,0 5 0,3 1 0,-4-4 0,1 4 0,0 2 0,-2-1 0,-4 4 0,3-2 0,1 2 0,0 0 0,-5-2 0,0-6 0,0-7 0,5-2 0,0-8 0,-2-6 0,-1-2 0,-2-4 0,2-5 0,3 0 0,-4-7 0,6-1 0,-7-9 0,0-3 0,0-3 0,0-7 0,0 0 0,-7 0 0,-1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26.9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406 46 12287,'-7'-9'0,"5"1"0,-3 3 0,3 3 0,1-5 0,-3 6 0,-1-4 0,-6 3 0,1-3 0,-4 3 0,-1 2 0,0 2 0,0 1 0,0 2 0,-5 7 0,-2-2 0,0 2 0,1-2 0,-4 3 0,3-3 0,0 2 0,0-2 0,2 3 0,5-4 0,0 1 0,0 0 0,0-5 0,0 5 0,7-7 0,3 6 0,10-6 0,5 2 0,3-2 0,2-1 0,0 0 0,2 1 0,3 2 0,-2 0 0,7-5 0,1 0 0,-3 0 0,5 5 0,-2 0 0,0-1 0,-1-3 0,4 1 0,-6 1 0,2 2 0,0-1 0,-6 2 0,1-1 0,-3-1 0,-2 4 0,-9 0 0,-6 7 0,-6-4 0,-9-1 0,0 0 0,0-2 0,-2 4 0,-2-6 0,-2 1 0,-3 0 0,4 4 0,-3-2 0,-1 1 0,1 0 0,3-5 0,-4 3 0,3 1 0,2-1 0,2-3 0,2 3 0,0-1 0,0 5 0,5-5 0,0 3 0,7 3 0,3-5 0,10 7 0,3-6 0,2-3 0,0-1 0,0 0 0,1 1 0,0-5 0,3 3 0,1 1 0,5 0 0,-3-5 0,-1 0 0,1 0 0,3 0 0,-3 0 0,0-2 0,0-3 0,-2 3 0,-5-4 0,0 0 0,0 1 0,0 0 0,0 5 0,-5 0 0,0 0 0,-7 0 0,-3 14 0,-8 3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33.0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46 1 12287,'-5'15'0,"0"0"0,0 2 0,5 1 0,0 4 0,0 1 0,0 4 0,0-2 0,0 4 0,0 2 0,-2 3 0,-1-4 0,-2 0 0,1 0 0,3-1 0,1-4 0,-2-5 0,-3-3 0,3-2 0,-3 0 0,4 0 0,1 0 0,0-7 0,0-3 0,0-10 0,0-5 0,0-3 0,1-2 0,4 0 0,4 0 0,-1-1 0,5-4 0,-3-1 0,4-1 0,1 0 0,-5-3 0,0 3 0,2 1 0,1-1 0,2 2 0,0 5 0,0 0 0,0-1 0,-5 3 0,-1 1 0,-1 4 0,0 1 0,-4-4 0,3 9 0,-7-3 0,-2 8 0,-1 4 0,-3 1 0,-5-3 0,1 5 0,-2 2 0,2 1 0,-3-2 0,3-1 0,-4 1 0,1 3 0,1-1 0,4-1 0,1-2 0,0-5 0,4 5 0,-2 2 0,0 1 0,5 2 0,0 0 0,0-5 0,0 0 0,2 0 0,3-1 0,-2 4 0,5-3 0,1 2 0,-1-2 0,0 3 0,4-4 0,-2 1 0,2 0 0,-4-5 0,2 3 0,2-1 0,-4 3 0,2-5 0,2-2 0,2-3 0,1-5 0,0-3 0,0-7 0,0 0 0,0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47.4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12287,'21'0'0,"-7"0"0,0 0 0,-7 0 0,7 0 0,2 0 0,-4 7 0,2 0 0,2 0 0,3 3 0,4-1 0,5 7 0,5-4 0,-1-3 0,8 5 0,-5-4 0,5-1 0,2 0 0,0 1 0,0-6 0,0 3 0,0 0 0,0-7 0,0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33.2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 46 12287,'-8'0'0,"3"0"0,10 0 0,-2 0 0,7 0 0,2 0 0,1-5 0,2 0 0,-1 0 0,-4-2 0,3 6 0,-4-6 0,1 2 0,0 0 0,-5 0 0,5 5 0,1 0 0,-4 0 0,0 2 0,-7 3 0,-7 3 0,-1 7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33.4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15 106 12287,'-8'7'0,"1"-6"0,9 6 0,3-7 0,-2 0 0,7 0 0,2 0 0,1 0 0,-3-7 0,0-1 0,2-2 0,1 0 0,3 0 0,-1-5 0,0 0 0,6-7 0,3-1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33.7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46 1 12287,'-9'6'0,"4"4"0,3 4 0,2 1 0,0 0 0,0 0 0,0 2 0,0 1 0,0 2 0,0 5 0,0-3 0,0 0 0,0 0 0,0 3 0,0-5 0,0 0 0,0 2 0,0-11 0,0 4 0,0-1 0,0-1 0,-1-4 0,-3-6 0,-1-6 0,2-8 0,-5-9 0,-1-3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34.5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46 16 12287,'-9'-8'0,"3"1"0,4 7 0,-1 2 0,-2 3 0,1 5 0,3 3 0,1 2 0,0 0 0,0 0 0,0 5 0,0 0 0,0-1 0,0-2 0,-2-2 0,-1 0 0,-2 0 0,1 0 0,3 0 0,1 0 0,0 0 0,0-7 0,0-3 0,0-10 0,0-3 0,1-7 0,4 0 0,-1 0 0,4 0 0,0 1 0,1 4 0,-4-3 0,5 3 0,1-4 0,-2 6 0,-1 1 0,-1 1 0,0 4 0,-2-3 0,3 3 0,7 2 0,0 0 0,0 7 0,0 1 0,0 1 0,-5 4 0,0-3 0,0 4 0,-1 1 0,4 0 0,-4 0 0,1 0 0,0 0 0,-5 0 0,3 0 0,-1 0 0,3 0 0,-5 0 0,-2 0 0,0-1 0,1-3 0,1-1 0,0-6 0,2 2 0,1-6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35.6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165 44 12287,'-10'0'0,"-1"0"0,0 0 0,-3 0 0,4 0 0,0 0 0,5 0 0,-5 0 0,-1 0 0,-3 0 0,-1 0 0,5 0 0,0 0 0,-2 0 0,6 0 0,1 0 0,10 0 0,5 0 0,5 0 0,3 0 0,4 0 0,1 0 0,2 0 0,5 0 0,1 0 0,-1 0 0,-2 0 0,-1 1 0,-4 4 0,-1 5 0,-2-1 0,-5 1 0,-1 2 0,-4 1 0,-4 2 0,-6 0 0,0 0 0,0 0 0,-6 0 0,-6 0 0,-5 0 0,-3 0 0,-2 1 0,4-3 0,-2-1 0,2-2 0,1-5 0,2 3 0,0-1 0,0-4 0,5-1 0,0-2 0,8-2 0,2-3 0,7-3 0,9-7 0,3 0 0,1 0 0,7-1 0,-2 0 0,3-3 0,2-1 0,-1 0 0,-3 3 0,-2-1 0,-2-2 0,3 0 0,-3 5 0,-2 0 0,-4 0 0,3 5 0,-9 0 0,-4 6 0,-6-1 0,-10 9 0,-3 1 0,-2 6 0,0-1 0,0 4 0,0 1 0,0 0 0,0 0 0,6 0 0,4 0 0,4 0 0,1 0 0,0 0 0,0 0 0,0 0 0,0 0 0,1 2 0,4 2 0,4 1 0,-1-2 0,5-6 0,-3-2 0,4 0 0,1-2 0,0 4 0,0-7 0,0-2 0,0-1 0,0-2 0,0 0 0,0 0 0,0-5 0,0-2 0,1 1 0,-1-1 0,0-12 0,0 3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36.6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30 12287,'0'-10'0,"0"0"0,0 7 0,0-4 0,0 9 0,0 3 0,0 3 0,0 7 0,0 0 0,0 5 0,0 1 0,0-1 0,0 1 0,0 1 0,0 5 0,0-2 0,0 2 0,0 1 0,0 4 0,0 0 0,0-2 0,0 3 0,0-7 0,0 0 0,0-1 0,0 2 0,0-7 0,-1-3 0,-4-5 0,3 1 0,-3-3 0,3 4 0,2-6 0,0-1 0,0-9 0,2-3 0,3-5 0,-2-4 0,7-1 0,2 0 0,1 0 0,3-1 0,-1-3 0,0-3 0,0-1 0,5 3 0,0-4 0,0 1 0,2 0 0,-6 3 0,6-4 0,-2 2 0,0 4 0,0 1 0,-4 4 0,-1 1 0,0 2 0,-2 5 0,-3-5 0,-3 7 0,-9-2 0,-3 10 0,-5 3 0,-3 0 0,-4 6 0,-2-4 0,-1 2 0,2-2 0,1 3 0,1-3 0,-3 3 0,-1 2 0,2-5 0,6-1 0,2-1 0,-2 1 0,4-6 0,-1 4 0,3-1 0,-4-2 0,5 6 0,0-7 0,5 5 0,1-4 0,4 1 0,-1 5 0,6-5 0,0 0 0,-2 2 0,6-4 0,-4 7 0,1 2 0,-1 1 0,4-3 0,-4 0 0,3 2 0,2 1 0,0 2 0,0 0 0,0-1 0,0-4 0,-1 3 0,-2-3 0,-2 4 0,1 1 0,-2 0 0,1-2 0,1-3 0,-4 4 0,7-6 0,-13-1 0,4-7 0,-3-2 0,-2-8 0,-7-7 0,-1-6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42.1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513 1 12287,'-9'2'0,"4"3"0,2 3 0,0 7 0,-2 0 0,0 0 0,3 0 0,-1 0 0,-4 0 0,-1 0 0,3 0 0,-4 2 0,1 2 0,-1 1 0,1 0 0,-4-7 0,2-1 0,-1-2 0,-1 0 0,0 5 0,2 0 0,-2 0 0,-1-2 0,-2-1 0,0-2 0,0 2 0,0 0 0,0-1 0,0-2 0,0-3 0,0 5 0,1-5 0,2 1 0,2 0 0,0-2 0,-5-4 0,0 4 0,0-3 0,0 3 0,0-3 0,0-4 0,0-3 0,5-2 0,0-4 0,-2 1 0,5 5 0,2-6 0,4 0 0,-1 2 0,-1-1 0,-2-1 0,0 2 0,5-1 0,0-2 0,5-1 0,1 0 0,1 1 0,0 2 0,4 2 0,-2-4 0,1 4 0,0 1 0,0-5 0,5 4 0,0-1 0,0-2 0,-1 4 0,-3 0 0,-1 1 0,0-1 0,5 4 0,0-2 0,1-6 0,-1 6 0,-2 0 0,-3-1 0,3 4 0,-3-3 0,4 3 0,1 2 0,0 0 0,0 5 0,-2 2 0,-1 1 0,-2 4 0,-1 2 0,2-1 0,-2-1 0,-3-2 0,6 0 0,-4 5 0,2-2 0,0-3 0,-4 4 0,4-4 0,1 3 0,-2-3 0,-1 0 0,-1 2 0,4-5 0,-2-1 0,-1 1 0,1-5 0,-4 3 0,-2-4 0,7-1 0,-7-1 0,4-3 0,-2-2 0,0-3 0,2 4 0,-4-5 0,2-2 0,5-1 0,-5-2 0,-2 0 0,1 5 0,-1 0 0,2-2 0,-1-1 0,-3-2 0,-1 0 0,0 0 0,-5-1 0,-2 1 0,1 0 0,-1 0 0,-3 0 0,3 2 0,1 1 0,-1 2 0,-5 2 0,4-4 0,-2 4 0,0 1 0,0 0 0,-5 2 0,0 4 0,0-4 0,5 3 0,1 4 0,2 3 0,2 10 0,5 1 0,0 6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01.4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732 16 12287,'0'-8'0,"0"1"0,0 7 0,0 0 0,-7 0 0,-3 0 0,-3 0 0,-2 2 0,-2 1 0,-3 2 0,1 7 0,-6-2 0,-2 1 0,-1-1 0,-2 4 0,0-4 0,0 2 0,0-2 0,-6 3 0,0-3 0,-1 3 0,0 2 0,2 1 0,5-1 0,0-2 0,-1-3 0,3 3 0,3-3 0,5 2 0,3-2 0,2 2 0,2-5 0,3 1 0,3-3 0,7 5 0,7-7 0,3 4 0,5-2 0,5 0 0,1 2 0,8-4 0,-1 2 0,4-1 0,3-3 0,-1-1 0,3 0 0,1 0 0,2 0 0,5 0 0,-1 0 0,-4 0 0,2 0 0,-5 2 0,0 1 0,-1 2 0,0 0 0,-8-3 0,-3 1 0,-5 2 0,-3 0 0,-4-3 0,-3 3 0,-3-2 0,-9 6 0,-3-3 0,-5 6 0,-8-2 0,-4 2 0,-1-2 0,-2 8 0,-7-3 0,-2 2 0,-1 0 0,-7-2 0,4 2 0,-2 1 0,0 2 0,-1 0 0,-4-5 0,0 0 0,0 0 0,6-1 0,3-2 0,2-2 0,4 1 0,-4-2 0,11 1 0,0 1 0,1-2 0,7 1 0,6-7 0,9 9 0,12-7 0,5-2 0,3-1 0,7-2 0,-1 0 0,8 0 0,6 0 0,-1 0 0,1 0 0,0 0 0,-2 0 0,6 0 0,-2 0 0,3 0 0,0 0 0,9 0 0,-9-2 0,2-1 0,0-2 0,-4-2 0,-1 4 0,-5-2 0,-5 1 0,-1 3 0,-11 1 0,-1 0 0,-9 0 0,-3 0 0,-7 0 0,-2 0 0,-3 0 0,-3 0 0,-8 0 0,6 0 0,0 0 0,7 0 0,-4 0 0,1 0 0,-3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03.5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 31 12287,'-9'-10'0,"4"0"0,2 6 0,-2-1 0,3 4 0,-4 2 0,6 6 0,0 8 0,0 7 0,0 8 0,0 0 0,0 0 0,0 12 0,0 3 0,0 0 0,0-3 0,0 2 0,0-4 0,0 0 0,0-5 0,0 0 0,0-11 0,0-1 0,0-1 0,0-14 0,5-8 0,0-11 0,0-6 0,1-3 0,-4-7 0,5 4 0,-2-3 0,0 1 0,5 2 0,-5-4 0,0 4 0,2 1 0,-6 2 0,6 5 0,0 0 0,-4 1 0,7 4 0,2 5 0,1 5 0,1 5 0,-3 4 0,-1-1 0,0 7 0,5-1 0,1 4 0,-1 0 0,5-1 0,0 0 0,-2 1 0,-1 2 0,-2 0 0,0-5 0,-2 1 0,-3-1 0,2 5 0,-7 0 0,7 0 0,-4-5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43.6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422 61 12287,'-8'-8'0,"1"1"0,5 9 0,-3 3 0,4-2 0,-6 6 0,2-1 0,0 0 0,-2 2 0,4 5 0,-4 0 0,-1 1 0,-1-1 0,-2 1 0,1 3 0,-2 1 0,-2 2 0,-1-4 0,0 2 0,0-2 0,0 4 0,-2-2 0,-1-1 0,-2-3 0,0-5 0,5-1 0,0 1 0,0-2 0,0-1 0,0-1 0,0-2 0,-1-5 0,1 0 0,0 0 0,5-5 0,2-2 0,1-1 0,2-2 0,5-5 0,0-1 0,0 6 0,0 0 0,0-1 0,0-3 0,2 4 0,1 0 0,4-2 0,1-1 0,2-2 0,5 0 0,0 0 0,1 0 0,-1 1 0,0 3 0,0 1 0,0-2 0,0 5 0,-2 1 0,-1 1 0,-2 0 0,0 0 0,5 5 0,0 0 0,0 0 0,0 0 0,0 0 0,-5 6 0,0 4 0,2 4 0,0 1 0,0-2 0,-4-1 0,-1-2 0,4 0 0,-2 5 0,1-2 0,0-3 0,0 2 0,5-5 0,0 1 0,0-3 0,0 4 0,0-3 0,0-1 0,0-5 0,0 0 0,-1-1 0,-3-3 0,-1-2 0,2-3 0,-3 1 0,1-4 0,0 2 0,-2-2 0,4-1 0,-7-2 0,-2 0 0,4 0 0,-2 0 0,-2 0 0,-1 0 0,-2 0 0,-2-1 0,-3 1 0,2 2 0,-6 1 0,1 2 0,0-1 0,3 2 0,-5 1 0,0-1 0,1 1 0,-4 5 0,3-2 0,-4 1 0,-1-1 0,0 4 0,0-4 0,0 3 0,0 4 0,0 1 0,0 2 0,2 7 0,3-2 0,-4 3 0,6 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48.3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526 756 12287,'0'-21'0,"0"0"0,0 0 0,0 0 0,0 0 0,-7 0 0,-3 3 0,-1 4 0,4 4 0,-7 8 0,-3-3 0,-1-2 0,-3 0 0,0 10 0,0 1 0,0 3 0,-3 10 0,-1-1 0,-3 7 0,2 5 0,-4 3 0,2-6 0,2 6 0,3 1 0,2-4 0,0 5 0,0 0 0,0-1 0,7-6 0,2 2 0,0-5 0,1-2 0,6 7 0,-2 0 0,5-2 0,9-3 0,2-4 0,3-5 0,2-5 0,7-9 0,0 0 0,0 0 0,7-9 0,0-7 0,0-8 0,2-4 0,-4-7 0,6 5 0,-1-5 0,-6-9 0,6 2 0,-3-7 0,0 4 0,2 3 0,-7-7 0,5 0 0,-4 3 0,-3 1 0,0 3 0,0 0 0,-3 3 0,-4 4 0,3-5 0,-8 7 0,0-2 0,1 0 0,-3 0 0,-7-4 0,0 1 0,0 3 0,0 10 0,0-3 0,0 4 0,0 3 0,0 10 0,-3 1 0,-4 10 0,3 3 0,-8 4 0,0 4 0,1 1 0,4 7 0,-5-5 0,0 4 0,1 3 0,4 7 0,-7 3 0,0 1 0,2 6 0,-4-6 0,9 6 0,2 4 0,3 4 0,2 13 0,0-3 0,0 4 0,0 3 0,2 7 0,3-2 0,4-7 0,3-10 0,2-7 0,4-4 0,-1-5 0,-3-7 0,0-5 0,7-4 0,0-5 0,0-7 0,0-5 0,2-2 0,3 0 0,2 0 0,2 0 0,-4 0 0,4-2 0,3-5 0,2-5 0,7-9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45.1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362 208 12287,'9'-6'0,"2"2"0,-6-6 0,1 0 0,-1 0 0,0 0 0,1 5 0,-1-5 0,-3 5 0,3-5 0,-3 5 0,-2-5 0,0 7 0,0-4 0,0 9 0,0 3 0,0 5 0,-2 3 0,-1 2 0,-2 0 0,1 0 0,-2 0 0,1 0 0,0 0 0,-2 1 0,3-1 0,-4 0 0,0 0 0,-1 0 0,4 0 0,-5-2 0,0-1 0,2-2 0,-6 0 0,4 5 0,-3-2 0,-2-2 0,0 2 0,0-5 0,0 1 0,0-3 0,0-6 0,0 0 0,0 0 0,0 0 0,-1 0 0,1 0 0,0 0 0,0 0 0,5-1 0,0-4 0,-2-5 0,4 3 0,0 0 0,1 1 0,-3 2 0,5-6 0,2-2 0,-1 6 0,1-1 0,-2 0 0,0-1 0,5-7 0,0 0 0,0 0 0,0 0 0,0 0 0,2 1 0,1 3 0,2 1 0,2 4 0,-4-4 0,2-1 0,5 2 0,-3 1 0,-1 0 0,1-1 0,3 4 0,-3-3 0,1 1 0,2-3 0,5 5 0,-5 0 0,-1 3 0,-3-3 0,6 4 0,-2-4 0,-1 5 0,1 3 0,1 2 0,-2 5 0,-1-3 0,0 1 0,1 4 0,-1-4 0,4 2 0,-2 0 0,2-1 0,-4 4 0,2-3 0,2 4 0,1 1 0,2 0 0,0 0 0,0 0 0,0 0 0,0 0 0,1-7 0,-3-1 0,-1-2 0,-2 0 0,0 5 0,5-5 0,0-2 0,0 1 0,0-1 0,0 2 0,0 0 0,0-5 0,0 0 0,-5 0 0,-1-2 0,-1-1 0,0-2 0,1-2 0,2 4 0,-2-4 0,-3-1 0,5 3 0,-5-3 0,1-1 0,0 1 0,3-2 0,-4-5 0,3 0 0,-6 0 0,2 0 0,-3 0 0,-2-1 0,0 1 0,0 0 0,0 0 0,0 0 0,0 0 0,0 0 0,-2 2 0,-3 3 0,2-4 0,-6 4 0,3-3 0,-6-2 0,2 0 0,-4 5 0,-1 1 0,0 3 0,5 1 0,0 3 0,-1-3 0,-3 3 0,-1-1 0,0 6 0,0 4 0,0 5 0,0-2 0,0 1 0,1 8 0,3 3 0,1 1 0,-2 4 0,0 3 0,1 5 0,2 5 0,2 4 0,-11 8 0,1 1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49.3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30 106 12287,'-10'0'0,"0"0"0,7 0 0,-4 0 0,7 0 0,2 0 0,3 0 0,3 0 0,7 0 0,0-2 0,1-3 0,0 3 0,3-5 0,1 2 0,-2 0 0,6-5 0,1 5 0,1 0 0,0-1 0,0 4 0,-4-3 0,0 2 0,0-2 0,3 3 0,-5-3 0,-2 3 0,-1 2 0,-2 0 0,0 0 0,-2-1 0,-3-4 0,4 3 0,-4-3 0,-3 3 0,-1 2 0,-19-7 0,-4-1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49.6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 0 12287,'-9'2'0,"4"3"0,-2-1 0,2 6 0,2 1 0,1 3 0,2-4 0,0 1 0,0 4 0,0 4 0,0 1 0,0-5 0,0 2 0,0 3 0,0-3 0,0 4 0,0-1 0,0 1 0,5 4 0,0-5 0,-1 0 0,-3 2 0,-1-6 0,0 4 0,2-3 0,3-2 0,-3 0 0,5-1 0,-1-4 0,-2-4 0,6-6 0,0 0 0,5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50.6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91 16 12287,'-10'-5'0,"0"0"0,6 0 0,-9 5 0,10 0 0,-6 2 0,2 3 0,1 3 0,2 9 0,-1 1 0,2 2 0,0 7 0,-1-2 0,-1 3 0,2 3 0,1-1 0,2 0 0,0 0 0,0 0 0,0-5 0,0-1 0,2-3 0,3-2 0,-2-2 0,7-2 0,2 0 0,2-2 0,1-3 0,0-5 0,0-3 0,0-2 0,0-2 0,0-3 0,0-5 0,5-3 0,2-2 0,0-2 0,-1-3 0,-1 1 0,-3-6 0,2 0 0,1 2 0,-2-6 0,-6 4 0,-4-2 0,-1 2 0,3-3 0,-3 4 0,-1 1 0,1 3 0,-2-2 0,-3 4 0,3 4 0,-4-1 0,6 15 0,-7 0 0,0 9 0,2 6 0,1 5 0,4 3 0,1 1 0,-3 9 0,5-3 0,2 4 0,1 3 0,1-1 0,-3 6 0,-2-3 0,-3-2 0,4 9 0,-5 0 0,-1 0 0,-2 1 0,-2 3 0,0 1 0,0-4 0,0-6 0,-6-4 0,1-7 0,0-1 0,-1-4 0,-1-3 0,-5-7 0,4 0 0,1 0 0,-4-7 0,1-3 0,-4-3 0,-1-2 0,0-2 0,0-3 0,0-3 0,2-9 0,1-3 0,2-5 0,5 1 0,-4-2 0,3-3 0,2 1 0,3-9 0,1 10 0,0 0 0,0-1 0,6 5 0,3-3 0,1 1 0,0 2 0,2-1 0,6 6 0,2 0 0,-2 4 0,4-4 0,-2 6 0,0 0 0,2-1 0,-4 5 0,6-1 0,-1 1 0,1 0 0,-6 4 0,11-9 0,-6 4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51.3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151 0 12287,'-8'0'0,"1"0"0,7 2 0,0 3 0,-5-2 0,0 7 0,2 2 0,1 1 0,2 2 0,-1 0 0,-4 0 0,3 0 0,-5 1 0,2 0 0,0 4 0,0-1 0,5 4 0,-1 1 0,-5-1 0,5-5 0,-4 4 0,1-2 0,-1 0 0,4 2 0,-6-3 0,2 1 0,0-2 0,-2-1 0,4-2 0,-2 0 0,-2-5 0,2 0 0,4-7 0,-6 4 0,5-7 0,-3 0 0,4-2 0,-5-3 0,5-5 0,6 2 0,2-2 0,1 0 0,4 1 0,1-4 0,2 3 0,0-3 0,0-2 0,5 0 0,2-1 0,0 1 0,0 0 0,3 0 0,-4 2 0,1 1 0,0 2 0,3 0 0,-3-5 0,0 2 0,-1 3 0,-1-4 0,-5 6 0,0-1 0,1 4 0,-6-1 0,0 1 0,-7 0 0,2 5 0,-10 0 0,-5 0 0,-3 0 0,-3 0 0,1 1 0,0 4 0,0-1 0,0 4 0,0 0 0,0 1 0,0-4 0,0 3 0,0-1 0,0-4 0,1 6 0,3-1 0,1 2 0,-2 0 0,4-5 0,-2 5 0,6 0 0,-1 5 0,4 0 0,1 0 0,0 0 0,1 1 0,4-1 0,-1 0 0,6 0 0,1 0 0,3 0 0,-1 0 0,1 0 0,-3 0 0,1 0 0,5-2 0,-7-1 0,3-3 0,2-3 0,0 4 0,0-5 0,0-1 0,-5-3 0,0-1 0,2 0 0,2-6 0,1-3 0,0-6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51.8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44 12287,'0'-8'0,"0"-6"0,0 11 0,0-7 0,0 7 0,5-2 0,0 10 0,0 3 0,-3 7 0,1 0 0,2 0 0,2 7 0,-4 3 0,4 4 0,1 1 0,-3 12 0,5 4 0,0 5 0,-2 0 0,6 10 0,-6-4 0,2-2 0,0-2 0,-5 3 0,4-6 0,-1-3 0,0-5 0,-3 1 0,4-4 0,-2-1 0,-4-3 0,4-5 0,-2-5 0,-2-5 0,-1-3 0,-1-7 0,4 0 0,4-6 0,6 2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52.9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160 286 12287,'-11'-1'0,"1"-4"0,7 3 0,-10-5 0,11 7 0,-5 0 0,7 0 0,0 0 0,0 7 0,0 3 0,0 3 0,0 2 0,0 2 0,0 3 0,0-1 0,0 4 0,0 0 0,0 1 0,0 1 0,2 3 0,1-1 0,2-2 0,0-5 0,-5 4 0,2-2 0,3-4 0,-3-1 0,3-2 0,-4-7 0,-1-3 0,0-10 0,-1-3 0,-3-9 0,-1-1 0,2-2 0,0-6 0,-1 5 0,-1-1 0,2 0 0,0-5 0,-1 4 0,-1-2 0,2 0 0,0 0 0,-1-5 0,-1-1 0,2 1 0,1 0 0,2 0 0,0 2 0,0 3 0,2-4 0,3 6 0,3-1 0,1 4 0,4-2 0,-3 2 0,3 4 0,3 4 0,-1 0 0,0 7 0,0 2 0,0 1 0,0 2 0,0 0 0,0 0 0,-2 2 0,-1 3 0,-4 5 0,-1 3 0,3 2 0,-5 0 0,-1 2 0,-3 3 0,-1-3 0,0 5 0,-1-2 0,-4 0 0,-4 2 0,-6-4 0,0 2 0,0-2 0,-5-1 0,-2-2 0,0 0 0,1 0 0,-5-5 0,5 0 0,-1 0 0,0-1 0,2-1 0,5-4 0,0 1 0,0-2 0,5-1 0,0-2 0,7 0 0,3-7 0,8-1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53.2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76 12287,'6'9'0,"-2"-1"0,6-3 0,0-3 0,5 3 0,0-4 0,0-1 0,0 0 0,0 0 0,0 0 0,0 0 0,0-1 0,0-3 0,0-1 0,1 2 0,-1-4 0,0 1 0,0-1 0,0 0 0,2-4 0,1 1 0,2-4 0,0-1 0,-5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53.4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46 1 12287,'-10'5'0,"0"0"0,7 2 0,-2-2 0,3 5 0,-3 3 0,0 2 0,1 2 0,3 3 0,1-2 0,0 7 0,0 0 0,0-1 0,0 4 0,0-3 0,1 4 0,4 1 0,-3 0 0,3 0 0,-1-1 0,1-4 0,-4 2 0,6-7 0,-2-2 0,0-1 0,2-4 0,-2-1 0,5-2 0,3 0 0,2 5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54.0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1 12287,'-8'1'0,"3"4"0,3 5 0,2 4 0,0 3 0,0 1 0,2 4 0,3 1 0,-2 2 0,6 5 0,-1 2 0,0 3 0,-3 4 0,5 6 0,0 2 0,-1 3 0,2-3 0,-5 3 0,-1-3 0,1-2 0,-4-6 0,3-2 0,-3-4 0,-2-3 0,5 4 0,0-11 0,-2 0 0,-1-2 0,-2 0 0,1-1 0,4-1 0,-3-9 0,5-3 0,-7-14 0,0-5 0,1-6 0,4-7 0,4-4 0,6-1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48.7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610 84 12287,'-12'-21'0,"0"10"0,8 1 0,-3 1 0,-10 4 0,3-9 0,-4 10 0,-3-3 0,0 4 0,0 13 0,0 4 0,0 4 0,0 3 0,0 0 0,-3 0 0,1 0 0,2 0 0,-12 7 0,12 0 0,-2 0 0,0 3 0,2-1 0,0 7 0,0 1 0,0 6 0,-5 7 0,3 12 0,4 3 0,0 4 0,8 2 0,-1 7 0,3-4 0,4-3 0,3-9 0,2-9 0,0-3 0,0-4 0,2-10 0,7-4 0,10-3 0,7-4 0,2-5 0,-5-7 0,5-7 0,7-5 0,5-2 0,2-2 0,2-7 0,5-12 0,-5-10 0,8-11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54.7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0 118 12287,'2'-13'0,"3"2"0,5 6 0,4 4 0,1 1 0,1 0 0,4 0 0,5 0 0,2 0 0,0 1 0,-2 3 0,2 1 0,0 7 0,-1-2 0,-2 3 0,-2 2 0,-2 0 0,-5 0 0,-2 0 0,-3 0 0,2 7 0,-7 3 0,-2 2 0,-1-2 0,-9 3 0,-4-4 0,-6 1 0,-3 0 0,-2-8 0,4 0 0,-2-6 0,1 1 0,4-4 0,3 1 0,2-3 0,-1-2 0,2-3 0,-1-1 0,7-1 0,-2-4 0,10-4 0,5-6 0,3 0 0,2 0 0,2-2 0,1-1 0,4-4 0,2-1 0,-4-2 0,5-5 0,0 0 0,-2-1 0,1 1 0,-6 2 0,2 1 0,-1 2 0,-4 5 0,-4-2 0,-2 4 0,-2 4 0,-1 4 0,-2-1 0,1 1 0,0 5 0,-5-6 0,-7 8 0,-1 0 0,-1 6 0,-4 0 0,4 8 0,1 0 0,-4 3 0,6 1 0,-1 0 0,0 0 0,1 2 0,2 1 0,-1 4 0,2 1 0,1 2 0,2 5 0,0 0 0,0 1 0,2-1 0,1-2 0,2-1 0,-1-2 0,4-7 0,0 4 0,2-2 0,0 0 0,0-1 0,4-7 0,-2-4 0,-2-1 0,0 3 0,5-5 0,0-2 0,0-1 0,0-2 0,0 0 0,0 0 0,0-2 0,0-3 0,0-3 0,0-7 0,0-1 0,0 1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55.5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76 16 12287,'0'-9'0,"0"3"0,-5 7 0,0 4 0,1 6 0,3 2 0,1 2 0,0 0 0,0 2 0,0 3 0,-5-2 0,0 7 0,1 0 0,3-1 0,-1 4 0,-1-3 0,-2 4 0,1 1 0,-2 0 0,1-1 0,0-3 0,-2-1 0,5-6 0,-3 1 0,4-3 0,1-7 0,0 0 0,1-7 0,4 2 0,4-10 0,6-5 0,0-3 0,0-2 0,5-2 0,0-2 0,-2-1 0,-1 2 0,3 1 0,0 1 0,-1-3 0,-3-1 0,-1 0 0,1 5 0,-1 0 0,-5 1 0,-2 3 0,-1 1 0,-2 0 0,-5-5 0,0 5 0,-2 1 0,-3 2 0,-3 2 0,-7 5 0,0 0 0,1 2 0,4 3 0,3-2 0,6 8 0,-3 0 0,-1 3 0,0 1 0,5 0 0,0 0 0,0 0 0,0 5 0,0 2 0,2-1 0,3 1 0,3 0 0,7-4 0,1 2 0,-1-1 0,-5-7 0,0-4 0,1 0 0,3 1 0,1-6 0,0 0 0,0-6 0,2-5 0,1-9 0,2-1 0,-1-3 0,4-12 0,0 1 0,8-13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55.8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0 12287,'-10'0'0,"2"2"0,1 3 0,2-2 0,5 7 0,0 2 0,0 1 0,0 4 0,0 2 0,0 2 0,0 3 0,2 1 0,1 7 0,4 1 0,1 2 0,-3 5 0,4-3 0,-1 0 0,0 0 0,-4-2 0,2-5 0,-1-1 0,0-4 0,2 2 0,-4-6 0,2 1 0,-1 0 0,-1-2 0,2-5 0,-3 0 0,6-7 0,-3-3 0,4-16 0,6-6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56.4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31 151 12287,'-10'-5'0,"0"0"0,6 0 0,-2 5 0,7 0 0,4 0 0,5 0 0,5 0 0,4 0 0,3-1 0,1-4 0,4 3 0,6-5 0,2 2 0,-1 0 0,3-6 0,0 2 0,-1-1 0,1 0 0,-2 5 0,-3-3 0,0-1 0,-2 1 0,2 3 0,-10-3 0,-1 1 0,1 4 0,-2-4 0,-5 2 0,0 0 0,-6 5 0,-9 0 0,-9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56.7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0 12287,'-13'7'0,"3"3"0,3 3 0,7 2 0,0 1 0,0-1 0,0 1 0,0 3 0,0 2 0,0 3 0,0-4 0,0 3 0,0 1 0,0-1 0,0 1 0,2 1 0,1-3 0,2-1 0,0 1 0,-3 5 0,1-4 0,2-1 0,2-2 0,-4-5 0,4-1 0,1-4 0,-4-4 0,9-6 0,-5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57.4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633 0 12287,'-10'0'0,"0"0"0,5 0 0,-5 0 0,5 0 0,-5 0 0,0 0 0,-6 2 0,1 1 0,0 2 0,0 5 0,0-3 0,-1 0 0,-5-1 0,0 6 0,-6-2 0,2 4 0,-2 1 0,-6 0 0,-3 0 0,3 0 0,1 0 0,2 0 0,2 0 0,2 0 0,6 0 0,4 0 0,1-1 0,0-3 0,-1-1 0,8-5 0,3 5 0,3 2 0,2-3 0,2-1 0,3-1 0,3-2 0,9-4 0,2 3 0,1 1 0,1 0 0,0-5 0,2 0 0,0 0 0,4 0 0,-5 1 0,0 3 0,-1 1 0,5 0 0,-6-5 0,-2 0 0,-1 0 0,-2 1 0,0 4 0,-7-3 0,-1 6 0,-9-4 0,-3 3 0,-5 1 0,-5-3 0,-3 3 0,-2 1 0,1-1 0,-3 2 0,1 3 0,-3-1 0,-2-2 0,4 0 0,0 5 0,2 0 0,0 0 0,-2 0 0,4 1 0,-2-1 0,1 0 0,4 0 0,3 0 0,2 0 0,-1 0 0,2-5 0,1 0 0,1 2 0,2 1 0,5 2 0,2-5 0,3-1 0,5-3 0,3-2 0,7-3 0,2-1 0,2 0 0,2 0 0,3 0 0,1 0 0,0 0 0,0 0 0,0 0 0,0 0 0,1 0 0,-1 0 0,0-5 0,-2 0 0,-1 0 0,-2-1 0,-6 4 0,1-5 0,-4 2 0,-1 0 0,0 0 0,1 5 0,-1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58.5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46 1 12287,'-10'0'0,"0"0"0,6 0 0,-2 2 0,6 3 0,0 6 0,0 8 0,0-1 0,0 7 0,0 2 0,0 2 0,0 1 0,0 0 0,0 0 0,0 0 0,0 0 0,0 0 0,0-1 0,0-4 0,-2 8 0,-1-4 0,-2-1 0,1-1 0,3-9 0,1 2 0,0-3 0,0-8 0,0-6 0,0-11 0,0-8 0,6-4 0,4 0 0,2-3 0,-2-1 0,3-4 0,-3 5 0,4-1 0,1 4 0,0-2 0,0 2 0,0 2 0,0 1 0,0-1 0,0-1 0,0 4 0,0 2 0,-5-4 0,1 7 0,0-3 0,-4 3 0,-2 0 0,-3 6 0,-4-2 0,-3 6 0,-5 0 0,-4 6 0,-1 3 0,0-1 0,5 5 0,0-4 0,0 1 0,2 0 0,-4-5 0,7 5 0,0 0 0,-2-2 0,6 6 0,-4-4 0,3 3 0,2 2 0,2 0 0,3 0 0,5 0 0,-2-1 0,2-3 0,2-2 0,1-3 0,-3 5 0,0-6 0,2 0 0,1 1 0,3-4 0,-1 3 0,0-3 0,0-2 0,0-2 0,0-1 0,0-4 0,0-1 0,0-3 0,0-4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58.7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31 12287,'15'0'0,"1"0"0,-1 0 0,0 0 0,0-2 0,0-3 0,0 4 0,0-5 0,0 5 0,0 1 0,0 0 0,0 0 0,0-7 0,0-1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58.9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90 12287,'7'9'0,"3"-4"0,4-4 0,1-1 0,0 0 0,0 0 0,0 0 0,2-6 0,1-3 0,4-1 0,1 0 0,2 0 0,5-5 0,1-7 0,-1-1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59.2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61 1 12287,'-15'0'0,"6"1"0,4 4 0,4 5 0,-4 9 0,0 1 0,1 0 0,3 2 0,1-6 0,0 6 0,0-2 0,0 0 0,1 5 0,3-3 0,1 0 0,-2 0 0,-1-2 0,-2-5 0,0 0 0,0 0 0,0 0 0,-2-2 0,-3-3 0,3-3 0,-11-7 0,5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6:56.8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84 169 12287,'-9'-12'0,"-5"5"0,-5 2 0,-2-2 0,10 5 0,1-7 0,10 11 0,0 5 0,3-5 0,4 5 0,7-4 0,4-3 0,6 0 0,1 2 0,3 5 0,10-5 0,-6 5 0,3-4 0,0-3 0,3 0 0,8-3 0,3-1 0,-2-3 0,0-3 0,-1 6 0,3-3 0,-2 2 0,4-4 0,-2-1 0,-2 1 0,-3 0 0,-2-8 0,0 6 0,-2-3 0,-5 0 0,2 7 0,-9-5 0,-2 3 0,-3 4 0,-9 3 0,0 2 0,-9 0 0,4 2 0,-9 5 0,-9 5 0,-3 9 0,-9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49.4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106 147 12287,'-21'-2'0,"0"-3"0,0-2 0,7-7 0,2 5 0,3-3 0,2 5 0,7-7 0,0-2 0,0 4 0,2 1 0,3-1 0,2 0 0,9 8 0,-2-3 0,7 4 0,7 3 0,-5 0 0,8 0 0,-3 0 0,0 0 0,7 3 0,-5 4 0,0 7 0,1 4 0,-6 6 0,-8 1 0,-6 6 0,-1 1 0,-3 10 0,-7 7 0,0-2 0,0-3 0,-10 5 0,-4 0 0,-4-2 0,-3-3 0,0-4 0,-3-3 0,-1-4 0,-3-3 0,0-9 0,7-9 0,0-3 0,0-2 0,0-7 0,9-9 0,5-5 0,5-5 0,4-4 0,3-3 0,4-4 0,3-3 0,9 5 0,7-7 0,0 0 0,2 3 0,0-13 0,8 8 0,-6 0 0,-1-3 0,4 3 0,-5-1 0,0 6 0,1 1 0,-3 3 0,-10 7 0,-1 3 0,-3 4 0,-7-3 0,4 8 0,-1-3 0,-3 8 0,-10-3 0,-4 14 0,-4 7 0,-1 4 0,-7 3 0,5 0 0,-4 3 0,-3 4 0,7-3 0,2 10 0,0 3 0,1 1 0,6 6 0,-2 1 0,5 3 0,2-2 0,0 4 0,0-2 0,0-2 0,0-3 0,9-9 0,5-2 0,5-5 0,2-9 0,0-1 0,0-11 0,0-2 0,0-3 0,9-2 0,3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3:59.9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407 30 12287,'8'15'0,"-1"0"0,-7 2 0,0 3 0,-7-2 0,-1 6 0,-2-1 0,0 1 0,-2 3 0,-6 1 0,-2 2 0,0 0 0,-2 0 0,3 0 0,-4-1 0,0-2 0,-1-2 0,4-7 0,-3 2 0,-1-3 0,1-2 0,4-7 0,-1-2 0,4-5 0,1-1 0,-1 0 0,3-1 0,3-5 0,3-4 0,7-8 0,0-4 0,0-1 0,7-2 0,3-5 0,3-1 0,3 1 0,0 2 0,3 1 0,1 4 0,-2 1 0,4 2 0,0 5 0,-1 1 0,1 4 0,3 2 0,-3 5 0,0-2 0,0 1 0,-1 3 0,-2 2 0,1 3 0,-2 1 0,-1 6 0,0-1 0,1 4 0,2 1 0,0 0 0,-5 0 0,0-2 0,0-3 0,-5 2 0,1-5 0,0 0 0,3-1 0,1-1 0,0-5 0,0 0 0,-5-6 0,0-6 0,0-5 0,-2-3 0,1 0 0,-6 3 0,2-1 0,-2-2 0,-1-2 0,-2 4 0,0-3 0,0 3 0,-7 1 0,-3 4 0,-3 1 0,-2 2 0,0 2 0,0-4 0,-2 4 0,-3 1 0,3 2 0,-5 5 0,2 2 0,0 3 0,-5 3 0,3 9 0,-1 3 0,-2 3 0,-5 7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00.6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12287,'0'16'0,"0"-1"0,0 0 0,0 0 0,0 0 0,0 2 0,2 3 0,3 5 0,-2 3 0,5 2 0,1 0 0,-1 1 0,-3 0 0,5 4 0,2 6 0,1 2 0,-3 2 0,-1 2 0,-1 3 0,0 6 0,-3-3 0,4-1 0,-2-3 0,-4-6 0,0-9 0,1-3 0,1-5 0,-2-5 0,-1-1 0,-1-6 0,4-4 0,-3-4 0,5-7 0,-7-4 0,13-10 0,4-9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01.2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1 12287,'-15'0'0,"7"0"0,2 0 0,12 0 0,2 0 0,9 0 0,1 0 0,2 0 0,12 0 0,-2 0 0,3 0 0,4 0 0,-5 5 0,5 0 0,-2 0 0,0 1 0,-5-2 0,-6 4 0,-2 1 0,-4-1 0,-1 2 0,-4 5 0,-3 0 0,-5 0 0,-10 2 0,-5 1 0,-3 2 0,-9 0 0,-3-3 0,-4 2 0,-1 1 0,0 0 0,2-7 0,1-1 0,2-2 0,6-5 0,-1 3 0,4-1 0,0-4 0,8-1 0,3-2 0,10-2 0,5-3 0,5-3 0,5-7 0,4 0 0,-1 0 0,6-5 0,-4 0 0,3 1 0,2 2 0,-5 2 0,-1 2 0,-2 1 0,-4 2 0,-1 0 0,-2-3 0,0 1 0,0 2 0,-7 5 0,-1-3 0,0 1 0,-6 0 0,4 2 0,-5 4 0,-5-4 0,2 3 0,-5 4 0,1 3 0,2-2 0,5 7 0,0 2 0,0 1 0,0 2 0,0 0 0,0 0 0,2 5 0,1 2 0,4 0 0,1 0 0,0 4 0,4-2 0,-2 1 0,2 0 0,-4-7 0,2 2 0,2-4 0,1-6 0,2 3 0,0-5 0,1 1 0,-1-4 0,0-4 0,0 6 0,0 1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01.7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0 12287,'-10'5'0,"1"2"0,3 1 0,1 2 0,5 7 0,0 2 0,0 1 0,0 1 0,0-2 0,0 1 0,0-2 0,0 4 0,0 0 0,0 0 0,0-1 0,0-1 0,0-4 0,0-1 0,0 0 0,-5 0 0,-1 0 0,3-7 0,8-3 0,-1-5 0,6-3 0,1-4 0,3-1 0,1-2 0,0-5 0,0 0 0,0 0 0,0-2 0,0-2 0,2-1 0,3 2 0,-8-1 0,3 1 0,-4-2 0,-2 2 0,2 1 0,-6 2 0,-1 0 0,-3 0 0,-7 6 0,-4 4 0,-4 4 0,-1 2 0,2 4 0,1 4 0,2-1 0,2 5 0,-2-3 0,3 6 0,0 4 0,6-4 0,-4 4 0,3-1 0,2 1 0,2-3 0,1 3 0,4-4 0,1 0 0,2-1 0,5 0 0,0 0 0,0-2 0,0-3 0,0-5 0,0-3 0,1-2 0,0-2 0,3-1 0,1-2 0,7-14 0,-4 3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02.0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 12287,'-9'6'0,"3"-4"0,12 10 0,4-7 0,5-2 0,6-1 0,-3-2 0,5 0 0,-1 0 0,-3 0 0,2 0 0,1 0 0,0 0 0,0 0 0,-2 0 0,-5 0 0,0-2 0,0-3 0,0 3 0,0-11 0,0 5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02.2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46 0 12287,'-15'8'0,"6"6"0,3-6 0,0 2 0,1 0 0,0 0 0,5 5 0,0 2 0,0 3 0,0-3 0,0 5 0,2-2 0,3 0 0,-2 2 0,6-4 0,-1 2 0,1-1 0,-4-3 0,5-1 0,0 7 0,5 2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02.7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151 1 12287,'-24'0'0,"4"0"0,4 0 0,1 1 0,0 4 0,-1 2 0,3 5 0,1-4 0,2-1 0,7 4 0,-2 0 0,3 2 0,2 2 0,0 0 0,2 2 0,3 1 0,5 2 0,3 2 0,4-4 0,0 3 0,-2-3 0,8-1 0,-8-4 0,4-1 0,3-2 0,-6-7 0,4 2 0,-1-3 0,1-2 0,-3-2 0,3-3 0,-4-5 0,0-3 0,4-2 0,0-2 0,-2-1 0,-1-3 0,-7 1 0,0 5 0,0 0 0,-2 0 0,4 0 0,-5 0 0,1 0 0,-5 5 0,2 0 0,-1 8 0,-1 2 0,2 9 0,2 11 0,-4 5 0,2 3 0,-1 2 0,4 12 0,0 5 0,2 3 0,0 2 0,-6 0 0,2-3 0,-1-1 0,1-4 0,-1-1 0,-5-8 0,0-1 0,0-2 0,-2-4 0,-3-3 0,-4-5 0,1-3 0,-5-4 0,3-3 0,-4-5 0,-1-3 0,0-2 0,2-3 0,3-7 0,-2-2 0,5-12 0,1 1 0,-1 0 0,2-2 0,5-7 0,0-3 0,0-6 0,0-4 0,0-3 0,0-4 0,0-2 0,2 7 0,3 1 0,3 5 0,0 5 0,6 5 0,-3 8 0,8 1 0,-2 2 0,4 5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03.3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121 46 12287,'-13'-2'0,"3"-3"0,3 3 0,2-6 0,0 3 0,0 2 0,5-7 0,0 6 0,0-2 0,0 6 0,0 6 0,0 6 0,0 5 0,0 3 0,-5 2 0,0-2 0,1 3 0,3 1 0,-4 4 0,-2-3 0,0 4 0,1 1 0,-4 0 0,3 2 0,0 1 0,1 2 0,1 0 0,5-5 0,0-1 0,0-4 0,0-3 0,0-7 0,6-7 0,4-3 0,4-3 0,6-10 0,0-6 0,-2-4 0,-1-1 0,3-2 0,0-1 0,-1 0 0,-3 0 0,-1-3 0,-1 5 0,-3 2 0,-1 1 0,-6-3 0,3 0 0,-1 1 0,-6 8 0,0 1 0,-1 6 0,-10-1 0,0 4 0,2 1 0,-1 1 0,-1 4 0,-1 4 0,2 6 0,3 0 0,1 0 0,4 0 0,-3 2 0,3 1 0,2 2 0,5 0 0,2-3 0,1 1 0,4 2 0,0 1 0,-1-6 0,-1-2 0,2-3 0,2 2 0,1-7 0,0-2 0,0-1 0,0-2 0,0 0 0,0-2 0,0-3 0,5-5 0,0-10 0,-1-5 0,-3-4 0,-1-1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03.9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12287,'0'17'0,"2"3"0,3 3 0,5 2 0,2 0 0,-1 4 0,-1 3 0,2 3 0,-5 7 0,-2-2 0,2 5 0,-2 5 0,0 4 0,1-1 0,-4 11 0,3-6 0,-3-1 0,-2-5 0,0-12 0,0-5 0,0-4 0,0-6 0,0-4 0,0-5 0,0-1 0,0-5 0,0 0 0,0-9 0,0-1 0,0-6 0,0-9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05.1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16 227 12287,'-7'-15'0,"5"0"0,-4 0 0,6 8 0,0 7 0,0 7 0,1 8 0,3 1 0,1 4 0,2-3 0,-4 5 0,2-2 0,-2 0 0,4 7 0,-2-4 0,0 2 0,2 1 0,-6-6 0,4 3 0,-3-1 0,-2-4 0,0-6 0,0-2 0,0-7 0,0 2 0,0-10 0,0-6 0,0-8 0,0 1 0,0-6 0,0 3 0,0 2 0,0-3 0,0 1 0,0-1 0,0 0 0,0-5 0,0 4 0,0-2 0,0 0 0,0-2 0,0 0 0,0 2 0,0 3 0,2 2 0,1 0 0,4 3 0,1 6 0,0-3 0,4 6 0,-2 0 0,2 3 0,1-2 0,2 2 0,0 2 0,1 1 0,-1 4 0,0 1 0,0 2 0,-5 7 0,-2-2 0,0 3 0,1 2 0,-6 0 0,2 0 0,-3 0 0,-2 0 0,0 0 0,0 0 0,0 1 0,0-1 0,-2 0 0,-3 0 0,-5 0 0,-3 0 0,-2 0 0,0-2 0,-2-1 0,-3-2 0,3-2 0,-3 4 0,3-4 0,2-1 0,2 0 0,1-4 0,2 2 0,7 0 0,-4 2 0,7 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49.6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211 0 12287,'0'21'0,"0"-7"0,0 0 0,0 0 0,2 7 0,5 0 0,-2 0 0,6 0 0,-2 0 0,-2 3 0,-7 1 0,0 6 0,0 1 0,-2-4 0,-3 7 0,-4 3 0,-2 1 0,4 3 0,-7 0 0,-5 0 0,-7 0 0,3-7 0,-5-2 0,5-3 0,2-4 0,7-12 0,0-7 0,-3-5 0,8-6 0,2-10 0,5-10 0,2-18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05.3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30 12287,'15'0'0,"0"0"0,0 0 0,0 0 0,5 0 0,0 0 0,-1 0 0,-2 0 0,-2 0 0,0 0 0,0 0 0,0 0 0,0 0 0,-2-1 0,-1-3 0,-2-1 0,0 0 0,5 5 0,0 0 0,0 0 0,0 0 0,0-6 0,0-3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05.5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75 1 12287,'-5'15'0,"0"0"0,0 0 0,4 2 0,-3 1 0,-1 2 0,-1 7 0,2-2 0,-1 4 0,2 1 0,1-5 0,2 0 0,-1 2 0,-4 1 0,-4 9 0,-6 2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06.0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45 12287,'0'-15'0,"0"5"0,-1 2 0,-4 1 0,3 2 0,-6 12 0,4 3 0,-1 3 0,2 2 0,-4 2 0,2 3 0,2 3 0,1 1 0,2 6 0,0-2 0,0 8 0,0 2 0,0 2 0,0 7 0,0 3 0,0 6 0,0-3 0,0 1 0,0-4 0,0-7 0,0-4 0,0-9 0,0-2 0,0-2 0,5-5 0,0-6 0,-2 0 0,-1-6 0,5-4 0,1-10 0,1-5 0,4-4 0,-5-1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06.6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91 29 12287,'-13'-10'0,"3"0"0,1 6 0,4-1 0,-1 5 0,-6 5 0,2 5 0,5 4 0,-4 1 0,3 2 0,2 3 0,3-2 0,1 7 0,0 0 0,0-1 0,0 4 0,1-4 0,3-1 0,1-3 0,5 2 0,-4-4 0,3-3 0,3-3 0,-4-9 0,2 2 0,2-3 0,1-2 0,2 0 0,0-2 0,0-3 0,0-5 0,0-3 0,0-2 0,0 0 0,1 0 0,-3-5 0,-1-2 0,-2 0 0,1 1 0,1-5 0,0 6 0,-2 2 0,2 1 0,-4 2 0,0 0 0,-1 0 0,-4 0 0,6 0 0,1 0 0,-4 6 0,6 4 0,-7 10 0,-1 5 0,-3 4 0,4 6 0,2 2 0,0 1 0,-1 4 0,4 8 0,-5 5 0,0 4 0,2 1 0,-5 5 0,4 0 0,-1-1 0,1-2 0,-1-4 0,-5-1 0,-2-3 0,-3-3 0,1 5 0,-4-6 0,0-4 0,-1-4 0,1-5 0,-4-7 0,4 0 0,1 0 0,-4-6 0,0-4 0,0-5 0,-1-5 0,4-5 0,1-4 0,0-1 0,4-2 0,-2-1 0,2-2 0,1-7 0,2 2 0,0-3 0,0-3 0,0 1 0,0-2 0,0-1 0,0-2 0,5 0 0,2 5 0,1 1 0,4 4 0,1-2 0,2 7 0,0 2 0,0 1 0,0 4 0,0 3 0,0 5 0,1 3 0,-1-5 0,0-1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07.2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91 1 12287,'-9'6'0,"4"4"0,4 4 0,1 1 0,0 0 0,-6 2 0,1 1 0,2 2 0,1-2 0,-3-1 0,0 0 0,0 1 0,-1 2 0,4 2 0,-3-2 0,3 4 0,2-1 0,-5 4 0,0-5 0,2 1 0,1 4 0,-3 1 0,0 2 0,2-1 0,1-4 0,2-3 0,0-7 0,0 0 0,0-7 0,2-1 0,3-9 0,5-3 0,3-5 0,1-3 0,-1-4 0,0-1 0,4-2 0,2-2 0,-3 3 0,3-1 0,1 2 0,0-4 0,-3 2 0,1 2 0,2 1 0,0 7 0,-6 0 0,-3 0 0,-1 1 0,-5-2 0,5 6 0,-6-2 0,1 2 0,-5 3 0,-5-3 0,-5 4 0,1 1 0,-1 0 0,-1 0 0,-3 0 0,1 1 0,1 3 0,2 1 0,2 1 0,-4-2 0,2 1 0,5 5 0,-3-4 0,1 3 0,2 1 0,5 5 0,0 0 0,0 0 0,0 0 0,0 0 0,7 0 0,3-1 0,3-4 0,-3 1 0,0-4 0,2 1 0,1-4 0,2 1 0,0-3 0,0-2 0,0 0 0,1 0 0,-1-7 0,0-3 0,0-4 0,0-7 0,0-3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07.7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106 9 12287,'-8'-7'0,"1"6"0,7 1 0,0 10 0,0 3 0,0 7 0,0 0 0,0 0 0,0 2 0,0 0 0,2 5 0,1-2 0,2 1 0,0 1 0,-3 2 0,1-1 0,2 4 0,0 3 0,-5 0 0,0 5 0,0 4 0,0 1 0,0 0 0,0-1 0,0-4 0,-5 3 0,-2-4 0,1-1 0,-1-2 0,-3-6 0,3-4 0,1 0 0,-1 0 0,-3-2 0,5-1 0,0-1 0,-2-4 0,5-1 0,-3 0 0,2 0 0,-2-2 0,3 3 0,-3-8 0,4 3 0,-6 3 0,5-8 0,-4-1 0,6-7 0,0-7 0,0-3 0,0-4 0,0-1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09.7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61 97 12287,'-8'7'0,"-1"1"0,6 8 0,-2-1 0,0 0 0,5 1 0,0 3 0,0 1 0,-5 7 0,0-2 0,2 3 0,1 2 0,2 5 0,0 1 0,0-3 0,0-1 0,0-7 0,-2 0 0,-1 2 0,-2 1 0,0-4 0,5-3 0,0 1 0,0-5 0,0 3 0,0-10 0,0-5 0,0-10 0,0-5 0,0-3 0,0-7 0,0-2 0,2-2 0,3-2 0,-4 2 0,6-1 0,-2-2 0,0-1 0,5-2 0,-3 0 0,-1-1 0,1 1 0,-2-5 0,-3 0 0,1 2 0,2 1 0,0 2 0,-5 1 0,2 2 0,3 2 0,-3 7 0,3-2 0,-2 3 0,2 2 0,-3 5 0,3 0 0,1 8 0,-1 2 0,5 9 0,-3 9 0,1 2 0,-3 7 0,4-2 0,-2 5 0,-4 5 0,4-1 0,-1 4 0,1 1 0,0-1 0,3-4 0,-5 3 0,0-4 0,1-3 0,-2 4 0,4-11 0,-1 0 0,-4-2 0,4-5 0,-2-1 0,-2 0 0,-1 0 0,3-4 0,0-1 0,0-7 0,-5 4 0,0-7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11.6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14 420 12287,'-8'0'0,"3"0"0,10 0 0,3 0 0,7 0 0,1 0 0,-1 0 0,0-1 0,1-3 0,3-1 0,1 2 0,2 0 0,-4-1 0,4-1 0,1 2 0,-4 0 0,1-1 0,-4-1 0,-1 2 0,1 1 0,-1 1 0,0-5 0,-5 5 0,0-4 0,-5 3 0,3 4 0,-1 3 0,-2 3 0,-5 7 0,2 0 0,3 0 0,-4 5 0,4 2 0,-3 2 0,-2 2 0,5 5 0,0 4 0,-2 3 0,-1 1 0,-2 2 0,0-4 0,0 2 0,0 3 0,0-11 0,0 0 0,0-5 0,0-2 0,0-2 0,0-14 0,0-3 0,0-10 0,0-5 0,0-4 0,-5-2 0,0-4 0,2-4 0,1 1 0,-3-6 0,0 4 0,2-3 0,1-2 0,-3 0 0,0-2 0,0-2 0,-2-1 0,5 0 0,-3 5 0,4 1 0,1 4 0,0-1 0,0 5 0,0 3 0,0 1 0,1 7 0,4 2 0,5 1 0,4-3 0,1 5 0,0 2 0,2 1 0,1 2 0,2 0 0,-1 0 0,-1 5 0,0 0 0,3 0 0,-3 2 0,-1-4 0,-2 7 0,0 0 0,0-1 0,-5 2 0,-2-4 0,-1 1 0,-2 2 0,-7 4 0,-3-4 0,2 2 0,-7-6 0,-2 1 0,-1 0 0,-2 3 0,0-4 0,0 3 0,5-6 0,0 4 0,-2 0 0,5-6 0,2 6 0,10-7 0,3-5 0,8-2 0,-1-1 0,0-4 0,5-1 0,2-2 0,1 0 0,4 0 0,1-2 0,2-2 0,-1-1 0,-4 2 0,3 1 0,-3 2 0,2 0 0,-2 0 0,2 5 0,-7 2 0,-1 1 0,-3 2 0,-1 5 0,-6 2 0,-4 3 0,-4 5 0,-1 3 0,0 2 0,0 2 0,0 3 0,0 2 0,0 4 0,0 0 0,0 0 0,0 4 0,0 6 0,0 2 0,0 1 0,0 4 0,0-3 0,0 2 0,0-2 0,0-5 0,0-10 0,0-4 0,0-5 0,0-1 0,0-8 0,0-7 0,0-8 0,-1-6 0,-3-2 0,-1-5 0,2-4 0,0-3 0,-1-2 0,-1 0 0,2 0 0,0-1 0,-1 1 0,-1-2 0,2-3 0,-4 4 0,2-3 0,2 6 0,1 3 0,2 1 0,0-1 0,0 5 0,0 3 0,0 2 0,0 0 0,2 2 0,3 3 0,3-2 0,7 7 0,0 2 0,0 1 0,0-3 0,1 0 0,-1 1 0,0 3 0,0 2 0,0 3 0,-2 3 0,-3 1 0,4-3 0,-6 5 0,0 2 0,-3 1 0,-3-3 0,-2 0 0,0 2 0,0 1 0,0 7 0,0 0 0,0-1 0,-5-2 0,-2-2 0,-1 0 0,5-5 0,-2 0 0,3 1 0,2-4 0,2 0 0,1-9 0,2-3 0,7-3 0,-2-7 0,3 0 0,2 0 0,0-5 0,2-2 0,1 0 0,2 0 0,2-5 0,-3 4 0,1-2 0,-2 0 0,-1 0 0,-2-5 0,-2 1 0,-3 4 0,2-2 0,-7 6 0,-2-3 0,-1-3 0,-2 6 0,0 0 0,0 5 0,-2 2 0,-3 4 0,2 5 0,-7 10 0,5 4 0,-3 6 0,1 0 0,4 0 0,1 5 0,2 2 0,0 1 0,0 4 0,0 1 0,0 2 0,0 1 0,0-1 0,7-2 0,1-1 0,2-2 0,0 2 0,0-5 0,5-2 0,0-5 0,0-5 0,0 2 0,0-6 0,0 1 0,1 0 0,-1-2 0,0-5 0,0-2 0,0-3 0,0 2 0,0-7 0,0-2 0,0-2 0,0-1 0,0 0 0,-1-1 0,-4-5 0,1 5 0,-4-4 0,1 3 0,-4 2 0,1 0 0,-4 0 0,-1 5 0,0 0 0,-1 6 0,-4-1 0,3 10 0,-5 5 0,1 4 0,4 1 0,-3 0 0,3 0 0,2 0 0,0-5 0,0 0 0,0 2 0,0 1 0,5 7 0,0 0 0,-1-1 0,-3-3 0,4 5 0,0-1 0,0-2 0,2-1 0,-4-4 0,7-1 0,2-2 0,2-8 0,1-2 0,0-9 0,-5 1 0,-2-2 0,0-2 0,1-1 0,-1-2 0,4 1 0,-4 3 0,-1 1 0,3 5 0,-3-4 0,1 2 0,-3 2 0,5 5 0,-1 2 0,2 3 0,-2 5 0,-3 4 0,4 7 0,-3 4 0,0 6 0,-1 4 0,4-2 0,-5 7 0,0 0 0,2-1 0,-5 8 0,3-7 0,-2-3 0,2-4 0,-3 2 0,3-1 0,-3-4 0,-2-3 0,-5-9 0,-2 4 0,0-2 0,1 0 0,-6-1 0,2-8 0,-4-1 0,4-6 0,0 1 0,0-5 0,2-5 0,-6-4 0,6-6 0,0 0 0,3 0 0,-2-2 0,2-1 0,2-4 0,1-1 0,2-2 0,0-5 0,0-1 0,0 1 0,2 0 0,3 0 0,3 0 0,0 0 0,6 0 0,-2 1 0,4 2 0,4 2 0,2 5 0,-3-3 0,2 1 0,3 4 0,7-6 0,8 1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12.2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12287,'0'15'0,"2"0"0,1 0 0,2 0 0,0 7 0,0 1 0,0 9 0,-1 3 0,-3-3 0,1 11 0,1-3 0,2 4 0,-1 1 0,-3 0 0,-1-6 0,0-2 0,0-9 0,0-3 0,0-5 0,0-3 0,0-2 0,0-7 0,0-8 0,0-8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12.4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52 12287,'8'-15'0,"-3"0"0,-3 0 0,-2 8 0,0 7 0,0 14 0,0 2 0,7 6 0,-4 0 0,5 3 0,-1 4 0,-2 1 0,2 0 0,-6 0 0,6 7 0,-7 1 0,7 7 0,-6-6 0,6 4 0,-7-11 0,0 5 0,0-7 0,0 0 0,0-6 0,0-3 0,0-5 0,0-1 0,0-7 0,0 5 0,0-4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50.3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0 12287,'-11'0'0,"1"0"0,27 0 0,4 0 0,11 0 0,-4 0 0,-2 0 0,-3 0 0,5 0 0,3 0 0,-1 0 0,0 0 0,5 0 0,-7 0 0,0 0 0,3 0 0,-8 0 0,5 0 0,-5 0 0,-2 0 0,0 7 0,0 3 0,0 1 0,-9-4 0,-3 5 0,-2 0 0,0-1 0,0-4 0,-7 7 0,0 3 0,-2 1 0,-3 3 0,-2 0 0,-9 0 0,4 0 0,-2 0 0,0 0 0,0 0 0,-7 0 0,0 0 0,0 0 0,0 0 0,0 0 0,0-2 0,0-5 0,0 5 0,3-5 0,1 4 0,3 3 0,3-7 0,-6-2 0,3-3 0,7-2 0,-4-4 0,1 4 0,3-5 0,10 14 0,4-9 0,7-2 0,4 4 0,3-2 0,0-2 0,0-3 0,7-2 0,3 3 0,-1 1 0,0 3 0,5 0 0,-4-7 0,-1 0 0,0 0 0,5 0 0,-4 0 0,-1 0 0,0 0 0,-2-7 0,-7 0 0,0 3 0,0 1 0,0 3 0,-7 0 0,0 0 0,-9-9 0,4-3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14.4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30 558 12287,'-8'0'0,"1"0"0,1 0 0,4 0 0,-5-7 0,7 5 0,7-4 0,-5 6 0,11 0 0,-5 0 0,7 0 0,7 0 0,-4-5 0,8 0 0,0 1 0,4 1 0,4 0 0,1-2 0,7-1 0,-2 5 0,4-3 0,1-1 0,0-5 0,0 5 0,0 0 0,1-1 0,-6 2 0,-2-4 0,-3 1 0,-6 4 0,-1 0 0,-8-1 0,-1-1 0,-8 0 0,-2 4 0,-2-5 0,-4 5 0,-8-4 0,-5 3 0,-4 2 0,-1 0 0,0 0 0,0 0 0,0 7 0,0 1 0,-2 2 0,-3 0 0,4 0 0,-5 5 0,5 0 0,1 0 0,0 1 0,1 0 0,4 3 0,5 1 0,3 0 0,2-5 0,0 0 0,0 0 0,0 0 0,2-1 0,3-3 0,5-1 0,4-1 0,1 1 0,1-5 0,5-4 0,-5-1 0,4 0 0,-3 0 0,-2 0 0,0-5 0,0-1 0,0-3 0,0-2 0,-1-3 0,-3-1 0,-2 0 0,-2 0 0,3 0 0,-5 0 0,-2 0 0,-1 0 0,-2 0 0,-2 0 0,-3 0 0,2-1 0,-7 1 0,-2 0 0,3 2 0,1 1 0,1 2 0,-3 5 0,5-5 0,0 7 0,5-4 0,0 7 0,-6 7 0,4-4 0,-3 7 0,3-5 0,2 5 0,0-5 0,0 5 0,0-5 0,0 5 0,2-6 0,1 2 0,2 1 0,7-5 0,-2 3 0,3-4 0,2-1 0,1 0 0,-1 0 0,-2-6 0,-1-4 0,-2-4 0,1-1 0,3 0 0,1-1 0,0-3 0,0-1 0,0-7 0,0 2 0,0-2 0,0 2 0,-1-3 0,-3 4 0,-1-1 0,2 0 0,-3 5 0,-1-3 0,-1 1 0,-4 3 0,4 3 0,-2 1 0,-2 0 0,-1 0 0,-2 5 0,0-1 0,0 0 0,-2 4 0,-3 2 0,2 3 0,-6 4 0,3 3 0,-1 3 0,4 8 0,-3-1 0,3 0 0,-4 0 0,2 1 0,2 5 0,1 4 0,2 8 0,0 4 0,0 1 0,0 4 0,0 7 0,0 1 0,2-3 0,3-5 0,-2 0 0,6-9 0,-1-3 0,1-3 0,1-9 0,5 2 0,0-5 0,0-5 0,2-4 0,3-5 0,-4-1 0,4 0 0,2 0 0,0-1 0,0-5 0,-1-4 0,1-3 0,-3-2 0,2 0 0,3 0 0,-6-2 0,2-1 0,-3-2 0,-2 1 0,0-3 0,-1 2 0,-4 2 0,-5 1 0,-4 2 0,-1 0 0,0 0 0,0 0 0,-1 2 0,-4 1 0,-5 2 0,-4 7 0,-1-3 0,0 5 0,0 1 0,0 1 0,0 3 0,0 1 0,5 7 0,1-2 0,1 5 0,0 5 0,4-4 0,-1 6 0,4-2 0,1 0 0,0 2 0,0-3 0,0 1 0,0-2 0,5-1 0,1-2 0,3-2 0,2-3 0,-2 2 0,1-7 0,2-2 0,1-1 0,-3-2 0,0 0 0,2 0 0,1 0 0,0-7 0,-1-4 0,-2-6 0,2-3 0,3-5 0,2 3 0,1-1 0,1-4 0,-11-2 0,7-1 0,-2 0 0,1 0 0,-4 0 0,-2 0 0,-1 0 0,-4-1 0,-1 6 0,-2 2 0,0 1 0,0 4 0,-2 3 0,-1 3 0,-4 4 0,-1 1 0,3 2 0,-5 5 0,1 2 0,-1 3 0,5 5 0,2 5 0,0 3 0,-2 2 0,1-1 0,3 4 0,1 2 0,0 4 0,0 1 0,5 0 0,1 2 0,1 1 0,0 2 0,4 0 0,-2-6 0,1-2 0,0-2 0,0-7 0,5 2 0,0-5 0,0-5 0,2 2 0,1-7 0,2-2 0,-1-1 0,-3-2 0,0-2 0,-1-1 0,0-2 0,1-7 0,1 2 0,0-3 0,-4-2 0,-1 0 0,1 0 0,-1 0 0,-2 0 0,-7-1 0,2 1 0,-3 0 0,-2 0 0,0 0 0,-5 5 0,-2 2 0,-1 1 0,3 2 0,-5 5 0,7 7 0,-4 3 0,0 3 0,6 2 0,-4 0 0,3 0 0,2 0 0,2-1 0,1-2 0,4-2 0,1 1 0,2 3 0,5 1 0,0 0 0,0-7 0,0-3 0,0-3 0,0-2 0,5 0 0,1 0 0,-1 0 0,1 0 0,-2-2 0,6-3 0,0-5 0,-2-3 0,6-2 0,-6-2 0,1-1 0,-4-2 0,2-1 0,-4 5 0,-3-3 0,-3-1 0,-4 0 0,2 5 0,-5 0 0,-3 0 0,-2 0 0,-2 0 0,-3 0 0,2 5 0,-7 1 0,-2 3 0,-1 1 0,-2 5 0,0 0 0,5 0 0,-1 0 0,8 0 0,3 0 0,10 0 0,4 0 0,1 0 0,0 0 0,0 0 0,0 0 0,0 0 0,0 0 0,0 1 0,0 4 0,0-1 0,0 4 0,0 0 0,0 1 0,-5 1 0,-1 5 0,-1 0 0,0 0 0,-3 0 0,4 2 0,-2 1 0,-4 2 0,-1 5 0,-2-5 0,0 1 0,0 0 0,0-4 0,0 5 0,0-2 0,0 0 0,0 0 0,0-5 0,0 0 0,0 0 0,1-6 0,4-6 0,5-6 0,4-7 0,1-9 0,1-4 0,5-4 0,4-5 0,-2-3 0,2 0 0,0-4 0,-1 1 0,4-4 0,-4 5 0,1 0 0,0 1 0,-7-6 0,4 3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15.2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1 362 12287,'0'10'0,"0"0"0,0-6 0,1 2 0,3-7 0,1-4 0,5 1 0,-4-7 0,1-4 0,0-4 0,4-3 0,-2 4 0,1-2 0,0 2 0,-5-4 0,3 2 0,-1 0 0,-4-2 0,4 5 0,-2-3 0,-2 3 0,-1 2 0,3 0 0,0 0 0,-2 0 0,-3 0 0,-5 0 0,2 2 0,-7 3 0,5 3 0,-5 7 0,7 7 0,-4 3 0,2 3 0,0 2 0,0 0 0,5 2 0,0 1 0,0 2 0,1 7 0,3-2 0,1 4 0,-2 1 0,6-5 0,1-2 0,1-1 0,-1-4 0,4-6 0,-4-3 0,3-3 0,-3-1 0,0-5 0,2 0 0,-4-1 0,1-4 0,-3-5 0,-2-4 0,2-3 0,1-1 0,0-4 0,0-1 0,4-2 0,-9-5 0,5-1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15.4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16 12287,'-9'-7'0,"3"5"0,6-4 0,1 11 0,4 1 0,5 3 0,-3-6 0,13 10 0,-3-4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15.8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12287,'0'15'0,"0"0"0,0 0 0,0 0 0,0 0 0,0 0 0,0 0 0,0 0 0,0 1 0,0-1 0,0 0 0,0 0 0,0 0 0,0 0 0,0 0 0,0-7 0,0-3 0,0-10 0,1-5 0,4-3 0,-3-2 0,3 0 0,-2 0 0,2 0 0,-3-2 0,3-2 0,-2-1 0,2 2 0,-1 3 0,4 3 0,-1 2 0,5 0 0,-2-5 0,-2 7 0,2 3 0,2 3 0,-4 2 0,2 0 0,-1 7 0,1 3 0,3 3 0,-10 2 0,6 0 0,-3 0 0,-2 0 0,2 2 0,1 1 0,0 4 0,0 2 0,3-6 0,-5 4 0,-2-2 0,-1 0 0,3 0 0,0-5 0,-2 0 0,-1 0 0,4 0 0,3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16.7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9 317 12287,'-8'7'0,"8"-6"0,10 4 0,1-5 0,0-5 0,2 2 0,-1-7 0,4-2 0,4-1 0,6-7 0,-5-2 0,1 0 0,0 1 0,3-5 0,-5 5 0,-2-1 0,-1 0 0,-2 2 0,0 5 0,-1 0 0,-4 0 0,-4 5 0,-6 0 0,-1 1 0,-4-1 0,-4 4 0,-6 6 0,0 0 0,0 0 0,5 6 0,0 3 0,0 1 0,2 0 0,-4-5 0,5 5 0,1 2 0,-1 1 0,2 2 0,5 0 0,0 0 0,0 0 0,0 0 0,2 0 0,3 1 0,5-1 0,1 0 0,1 0 0,0 0 0,4 0 0,0-2 0,5-1 0,1-4 0,3-1 0,4-2 0,1-7 0,0-3 0,0-5 0,0-3 0,0-2 0,0-2 0,0-3 0,-1-2 0,-2-5 0,-4 4 0,-1 1 0,-2 2 0,-7 5 0,-1 0 0,-2 0 0,-7 0 0,2 0 0,-10 5 0,-5 1 0,-3 3 0,-2 2 0,0 4 0,-2 4 0,-1 2 0,-2 3 0,0 1 0,3 5 0,-2 0 0,-1 0 0,5 0 0,5 0 0,0 0 0,2 0 0,1 2 0,7 1 0,0 3 0,2-1 0,1-5 0,4 0 0,1 0 0,2-7 0,4-1 0,-3-2 0,-1 0 0,2 0 0,7-7 0,1-1 0,-2-2 0,-1-5 0,-2 3 0,0 0 0,0 1 0,-2-1 0,-1 4 0,-2-2 0,2 1 0,-4 3 0,2 1 0,-1 1 0,1 4 0,-5 5 0,1 4 0,-1 3 0,0 1 0,2 2 0,-5 5 0,3-5 0,-2 0 0,2 2 0,-3-5 0,5 3 0,-2-3 0,0-2 0,0 0 0,-5 0 0,0 0 0,0 0 0,1-2 0,4-3 0,-3-3 0,5-14 0,-6-1 0,3-2 0,1 0 0,5-5 0,-4-5 0,1 0 0,0-2 0,5-2 0,-2-6 0,3 0 0,2 0 0,0 0 0,0-2 0,0-1 0,0-2 0,0-1 0,0 8 0,0 3 0,0 5 0,-1 3 0,-2 2 0,-2 0 0,0 7 0,-2-6 0,-1 6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17.8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1 602 12287,'0'-15'0,"0"-1"0,0 1 0,0 0 0,0 0 0,5-6 0,1-5 0,3-2 0,-1-2 0,4 0 0,-2 0 0,0 0 0,-2-1 0,6 1 0,-4 0 0,1 0 0,-1 0 0,2 5 0,-7 0 0,0 0 0,2 1 0,-5 2 0,3 7 0,-4 0 0,-1 0 0,0 7 0,-1 3 0,-4 10 0,-2 5 0,-5 8 0,4 2 0,1-1 0,-3 3 0,5-1 0,2 3 0,1 2 0,2 8 0,0 3 0,2 1 0,3 4 0,3 0 0,7 0 0,2-4 0,3-1 0,-3-2 0,4-8 0,1-5 0,3-7 0,-3-5 0,0 0 0,-2-5 0,0-3 0,5-4 0,-5-3 0,-1-5 0,-3-4 0,4-2 0,0-3 0,-1-2 0,-2-3 0,-7 1 0,0-4 0,0 4 0,-2 1 0,0-3 0,-4 5 0,1 1 0,-2 2 0,-1 2 0,-4 0 0,-3 0 0,2 7 0,-6 1 0,1 2 0,0 0 0,-2 2 0,-5 6 0,0 2 0,5 7 0,1-2 0,1 3 0,-1 2 0,6 5 0,-2 1 0,3-1 0,2 1 0,0-2 0,0 4 0,0 1 0,0-1 0,7-5 0,3 3 0,2-5 0,0-1 0,-2 0 0,-5-6 0,5-3 0,1 1 0,-2-5 0,1 3 0,-2-5 0,4-5 0,-4-5 0,-1-4 0,0-1 0,-4 0 0,2 0 0,-2 0 0,-1-2 0,-2-1 0,0-2 0,0 2 0,-2 1 0,-1 0 0,-4-1 0,-1-2 0,3-2 0,-3 3 0,-1-1 0,1 2 0,-1 1 0,-2 2 0,2 0 0,3 0 0,-4 5 0,3 2 0,-1 1 0,4 2 0,-2 7 0,7 1 0,4 2 0,4 7 0,6-2 0,0 3 0,1 2 0,3-1 0,1-4 0,-2-5 0,-1 1 0,-2-1 0,0-1 0,0-3 0,0-1 0,0 0 0,0 0 0,-6-1 0,-2-4 0,-2-5 0,0-4 0,0-1 0,-5-7 0,0-1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17.9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0 106 12287,'7'-8'0,"3"3"0,4-2 0,2 0 0,3 1 0,1-1 0,2-5 0,-4 4 0,4-2 0,1 0 0,-3 6 0,4-1 0,-1 2 0,1-2 0,-6 3 0,4-4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18.5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1 638 12287,'0'-15'0,"0"0"0,0-2 0,0-1 0,0-2 0,7-2 0,3 2 0,1-5 0,-1-4 0,9-1 0,-4 2 0,2 1 0,-1 2 0,-1 1 0,0-2 0,-1 2 0,-4 3 0,2-5 0,-6 5 0,1-1 0,0 0 0,-1-3 0,-2 3 0,1 1 0,-2-1 0,-1 2 0,-2 5 0,0 0 0,-5 5 0,0 0 0,-2 13 0,4 4 0,-2 9 0,1 9 0,-2 4 0,1 1 0,1 0 0,3 0 0,1 7 0,0 3 0,0 4 0,0 1 0,0 10 0,0 0 0,1-3 0,4-3 0,-1-7 0,4-6 0,-1-7 0,-4-6 0,5-4 0,2-9 0,4-5 0,1-5 0,0-7 0,0-10 0,0-11 0,7-9 0,1-8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19.2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 83 12287,'-5'-16'0,"0"1"0,1 0 0,1 5 0,-2 0 0,3 0 0,-5 4 0,7 6 0,0 1 0,0 9 0,0 2 0,0 1 0,0 2 0,0 2 0,0 2 0,0 1 0,0 5 0,0-4 0,0 3 0,0 3 0,0 6 0,0 2 0,0-1 0,0-2 0,0-2 0,0-2 0,0-3 0,0-5 0,0-3 0,2-9 0,1-4 0,3-8 0,4-6 0,-4-8 0,3-4 0,2-1 0,-2 3 0,1-4 0,0 3 0,-2 2 0,6 2 0,-6 2 0,2 0 0,0 0 0,-5 5 0,5 0 0,0 7 0,0-2 0,-2 10 0,-1 5 0,-2 3 0,-5 2 0,0 0 0,0 0 0,5 2 0,0 2 0,0 1 0,2-2 0,-4 4 0,6-2 0,-1-2 0,0-1 0,-3-2 0,4 0 0,-1-1 0,1-4 0,-4-4 0,5-6 0,1 0 0,-2 0 0,-1-1 0,0-4 0,1-5 0,-1-9 0,4-1 0,-4 0 0,-1-2 0,3 5 0,-3-4 0,-1 1 0,1 0 0,-4 1 0,-1 1 0,0-1 0,3-1 0,-4 0 0,4 5 0,-3 0 0,-2 0 0,0 0 0,0 8 0,0 7 0,0 9 0,0 4 0,0 2 0,0 0 0,2 0 0,3 0 0,-2 0 0,7 0 0,0 0 0,-1 0 0,4 1 0,-5-1 0,2-2 0,0-3 0,1-3 0,4-7 0,0 0 0,-2-2 0,-1-3 0,-4-5 0,-1-3 0,-2-9 0,2-2 0,1-6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19.4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 45 12287,'-15'0'0,"6"0"0,9 5 0,12 0 0,6-1 0,1-3 0,6-1 0,2 0 0,1 0 0,2 0 0,2-1 0,3-3 0,5-1 0,-1-5 0,1 4 0,2-3 0,-5-1 0,-1-5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50.6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 0 12287,'21'7'0,"0"3"0,0 1 0,0 6 0,3-1 0,1 0 0,6-2 0,1 3 0,3 1 0,7 3 0,0 0 0,0 0 0,0 0 0,0 3 0,0 1 0,0 3 0,-9 7 0,-5-4 0,-5-1 0,-2 0 0,-9 8 0,-5-3 0,-5 4 0,-2 3 0,-2 0 0,-5 0 0,-9 0 0,-10 0 0,-4 7 0,-8 0 0,3-2 0,-2-3 0,-3 5 0,-2 3 0,0-1 0,0 0 0,0 1 0,0-6 0,3 3 0,4-2 0,-3-12 0,10-7 0,3-7 0,1-7 0,3-5 0,0-9 0,0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19.7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 16 12287,'-9'-7'0,"2"5"0,7-4 0,0 7 0,0 4 0,0 4 0,0 8 0,0 1 0,0 2 0,0 5 0,0-3 0,0 1 0,0 4 0,0-3 0,-1-1 0,-3-1 0,-1-4 0,0 4 0,5-2 0,0-2 0,0-1 0,0-9 0,7-1 0,8-20 0,9-4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20.4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76 46 12287,'-2'-15'0,"-3"0"0,3 7 0,-6 1 0,3 7 0,-2 2 0,-5 3 0,4 5 0,1 3 0,-3 2 0,5 0 0,2 0 0,1 0 0,2 5 0,0 2 0,0 0 0,0 0 0,7 4 0,3-2 0,3-1 0,3-3 0,4-3 0,0-2 0,-2 0 0,-1 0 0,-2-1 0,0-3 0,0-1 0,0 2 0,-2-3 0,-2 1 0,-5 0 0,1-2 0,-5 5 0,1-4 0,-6-1 0,-6 1 0,-6-6 0,0 2 0,0-2 0,0-1 0,0-2 0,0 0 0,0 0 0,1-2 0,4-3 0,5-5 0,-1-3 0,1-2 0,1-2 0,3-3 0,2-2 0,4-5 0,4 2 0,-1-2 0,10 1 0,-3 1 0,2 3 0,0 0 0,-2 5 0,2-3 0,1 5 0,2 5 0,0-2 0,-5 7 0,0 2 0,1 1 0,-1 2 0,0 0 0,-5 5 0,-2 2 0,0 1 0,1 4 0,-4 7 0,3 2 0,1 1 0,-1 0 0,-5 3 0,2-3 0,-1 1 0,1 4 0,-4-4 0,4 2 0,-3 1 0,-2-3 0,0 4 0,0-5 0,0 1 0,-5-5 0,0 2 0,0-9 0,5-11 0,0-11 0,0-2 0,0-2 0,2 0 0,1 0 0,2 0 0,5 0 0,-3 0 0,-1-2 0,1-3 0,5 3 0,-2-3 0,3 3 0,-3 9 0,-1 1 0,-1 2 0,0 0 0,-3 0 0,5 5 0,1 7 0,4 1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21.7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0 722 12287,'0'-20'0,"0"-1"0,0-4 0,2 4 0,3-1 0,5 0 0,-2-5 0,2 4 0,2-2 0,1 0 0,2 0 0,0-7 0,-1-2 0,-4-1 0,8-7 0,-3 2 0,0-3 0,-3-3 0,2 8 0,-4 3 0,1 5 0,-1 5 0,2 3 0,-7 7 0,-2 0 0,-1 6 0,-4 4 0,-1 10 0,-2 5 0,-7 9 0,4 3 0,-2 1 0,0 4 0,7 1 0,-2 2 0,3 0 0,2 1 0,0 4 0,0 0 0,2-2 0,3-1 0,1-2 0,6 0 0,-2 1 0,2-1 0,-1-7 0,1-1 0,-3-2 0,-3 0 0,4 0 0,-5-5 0,0 0 0,-11-6 0,-4-4 0,-4-4 0,-6-1 0,0 0 0,2 0 0,1 0 0,2-1 0,0-3 0,0-2 0,0-3 0,5 4 0,1-5 0,2-2 0,2 4 0,5-2 0,7 0 0,3-3 0,4 1 0,1 2 0,1 5 0,3-4 0,3 1 0,1 0 0,0 3 0,4-4 0,-2 3 0,2 2 0,-5 1 0,0 0 0,-1-2 0,-4 0 0,3 5 0,-3 0 0,-9 6 0,-1 4 0,0 4 0,-6 1 0,4 0 0,-3 0 0,-2 0 0,-5 0 0,-2 2 0,1 1 0,-1 2 0,-3 0 0,5-5 0,0 0 0,-2 0 0,5 1 0,-3-1 0,4 0 0,2-7 0,4-3 0,-1-5 0,6-5 0,2-5 0,1-3 0,2-4 0,0-2 0,0-1 0,0 2 0,0 1 0,0 0 0,0 1 0,0 1 0,1-7 0,-1 10 0,0 2 0,0 2 0,-5-2 0,-2 3 0,-1-1 0,5 4 0,-11-1 0,4 10 0,-3 4 0,-2 6 0,0 0 0,0 0 0,0-5 0,0 0 0,0 2 0,0 1 0,0 2 0,0 0 0,0 0 0,0 0 0,0 0 0,0 0 0,0 1 0,2-8 0,3-3 0,-2-3 0,7-4 0,2-3 0,-4-3 0,2-8 0,2 1 0,1 0 0,-3-1 0,0-3 0,2-1 0,1 2 0,1 1 0,-3 2 0,0 1 0,0 4 0,-2-1 0,-1 4 0,-1-1 0,4 4 0,-9-1 0,5 9 0,-1 1 0,-4 6 0,3-1 0,-3 4 0,-2 1 0,1 2 0,3 1 0,1 2 0,-2-1 0,1-1 0,-1 0 0,2 2 0,-2 1 0,-1 0 0,-2-4 0,0 3 0,0-3 0,0-7 0,0 0 0,0 2 0,0-6 0,2-4 0,1-9 0,4-3 0,1-6 0,-3 0 0,5-5 0,2 1 0,1 0 0,2-6 0,0 5 0,0-1 0,0 0 0,0 2 0,-1 5 0,-2 2 0,-2 3 0,0-2 0,5 7 0,0 1 0,0 3 0,0 1 0,0 0 0,-2 1 0,-1 3 0,-2 1 0,-7 7 0,4-4 0,-2 2 0,0 0 0,7 0 0,-4 5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21.8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212 14 12287,'6'-9'0,"-4"4"0,3 10 0,-8-1 0,-4 4 0,-1 0 0,-4 1 0,-1-4 0,-4 3 0,-2 1 0,-1-1 0,-6-3 0,0 5 0,-9-7 0,-3 4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26.2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60 1 12287,'-6'8'0,"4"0"0,-3-3 0,3-1 0,2 6 0,0 2 0,0 6 0,-1 2 0,-3 0 0,-1 2 0,0 1 0,5 9 0,0 2 0,0 1 0,0 7 0,0-2 0,-1 2 0,-4-2 0,3 3 0,-3-4 0,3 1 0,2 0 0,-5-6 0,0 2 0,2-2 0,1-4 0,2 3 0,0-9 0,0 1 0,0 0 0,0-7 0,0 3 0,0-5 0,0-1 0,0-6 0,0-4 0,2-10 0,3-5 0,5-4 0,3-7 0,2-3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27.0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76 61 12287,'-15'0'0,"0"0"0,5 0 0,0 0 0,0 0 0,2 0 0,1-2 0,9-1 0,3-4 0,5-1 0,3 3 0,2-4 0,0 3 0,0 2 0,0 3 0,0-1 0,0-1 0,0-2 0,1 0 0,-1 6 0,0 4 0,0 5 0,-5 4 0,-2 3 0,-1 1 0,-4 2 0,-1 7 0,-2-2 0,0 3 0,0 2 0,-2-4 0,-1-1 0,-4 1 0,-1 3 0,-2-6 0,-4-1 0,3-2 0,1 0 0,1 0 0,-2-6 0,0-4 0,8-2 0,-2-3 0,3-5 0,4 0 0,3-8 0,5-6 0,4-1 0,1 0 0,0-1 0,0-5 0,1 0 0,3-6 0,1 2 0,-2-2 0,-1 4 0,-2-2 0,0-1 0,0 3 0,0-4 0,0 7 0,-1 2 0,-4 1 0,-2 2 0,-3 0 0,-3 6 0,5 3 0,-7 12 0,0 5 0,0 2 0,-2 2 0,-1 0 0,-2 0 0,1 0 0,3 2 0,1 1 0,0 4 0,0 2 0,0-1 0,0 4 0,0-4 0,0-1 0,0 3 0,0-5 0,0-2 0,0-1 0,5-2 0,1 0 0,3 0 0,1-5 0,5-1 0,0-2 0,0-2 0,0-5 0,0 0 0,0 0 0,0-7 0,0-2 0,0-6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27.9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 59 12287,'0'-15'0,"0"0"0,0 0 0,0 6 0,0 4 0,0 10 0,0 5 0,-5 4 0,0 2 0,1 3 0,3 1 0,1 8 0,0 1 0,0 4 0,0 1 0,0 3 0,0-1 0,-2 1 0,-3 0 0,3 3 0,-3-5 0,4-3 0,1-5 0,0 0 0,0-7 0,0-2 0,0-1 0,0-7 0,0 0 0,0-8 0,0-2 0,6-7 0,3-8 0,1-2 0,0-3 0,0 2 0,5-6 0,0 3 0,0 2 0,0-3 0,0 1 0,0-1 0,0 0 0,0 2 0,-1 5 0,-2 0 0,-2 0 0,-7 5 0,4 1 0,-1 3 0,-4-6 0,3 10 0,-8-1 0,-4 5 0,-1 3 0,-2 6 0,-6-1 0,1 2 0,2 0 0,1-4 0,2-1 0,5 3 0,-3-3 0,1 1 0,0 0 0,4 4 0,-2-2 0,0 0 0,5 5 0,0 0 0,2-1 0,1-3 0,4-1 0,1 2 0,2 2 0,5 1 0,0 0 0,0 0 0,0 0 0,1 0 0,-1 0 0,-5-5 0,-2 0 0,0 0 0,1-2 0,-4-1 0,3-5 0,0 1 0,1 2 0,-4 0 0,5-6 0,2-4 0,-6-4 0,8-6 0,-6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28.1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0 12287,'-8'0'0,"1"0"0,9 0 0,1 2 0,4 1 0,1 2 0,2 0 0,7-5 0,1 0 0,2 0 0,2 5 0,-4 0 0,3-1 0,-3-3 0,4-1 0,-2 0 0,-2 0 0,-1 0 0,-2 0 0,0 0 0,0-1 0,0-4 0,0-4 0,0-6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28.3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46 1 12287,'-15'0'0,"6"6"0,4 4 0,4 4 0,1 1 0,-2 0 0,-1 0 0,-2 0 0,0 5 0,5 0 0,0 0 0,0 2 0,0-3 0,0 6 0,0 0 0,0-2 0,5 4 0,3-7 0,4-2 0,4-1 0,10-2 0,-3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29.2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76 52 12287,'-9'-15'0,"-4"7"0,11-1 0,-4 6 0,-1-2 0,4 2 0,-8 8 0,8 3 0,-2 7 0,3 0 0,2 0 0,-5 5 0,0 2 0,2 0 0,1 0 0,4 3 0,1-5 0,4 0 0,1 2 0,-3-6 0,6 4 0,0-3 0,3-2 0,1 0 0,0-1 0,0-4 0,5-4 0,0-6 0,-2-1 0,-1-4 0,-2-4 0,0-6 0,0 0 0,0 0 0,-1-5 0,-3 0 0,0 0 0,0-2 0,-2 5 0,1-4 0,0 1 0,-2 0 0,-1-1 0,-6 6 0,3 0 0,1 0 0,0 0 0,-5 0 0,0 0 0,0 5 0,0 0 0,0 8 0,0 2 0,0 9 0,1 4 0,3 2 0,1 2 0,-2 3 0,1-2 0,-1 8 0,4 0 0,1 3 0,-5 1 0,2 2 0,-3 1 0,-2 2 0,5 7 0,0-2 0,-2 4 0,-1 1 0,-2 0 0,0-1 0,-2-4 0,-3-5 0,4-3 0,-6-4 0,0-3 0,1-3 0,-6-9 0,2-2 0,5-6 0,-4-10 0,3-6 0,1-4 0,5-3 0,0-4 0,0-1 0,0-2 0,0-5 0,0-1 0,0 1 0,1 0 0,3-2 0,2-1 0,3-2 0,-4 0 0,5 5 0,0 1 0,-2 4 0,6-2 0,-4 7 0,3 0 0,2-2 0,0 6 0,0-5 0,0 5 0,0 1 0,7 0 0,2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51.0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0 126 12287,'0'12'0,"0"-3"0,3-9 0,1-2 0,6-3 0,1-2 0,3 0 0,10 7 0,1-2 0,3-5 0,10 5 0,-3-8 0,4 3 0,3 0 0,0-2 0,0 4 0,0-4 0,0-3 0,-2 5 0,-3-4 0,-4 1 0,-3 6 0,-2-6 0,-4 3 0,4 3 0,-5 1 0,5 3 0,-5 0 0,-11 0 0,-3 3 0,-9 4 0,0-5 0,-9 7 0,-3-9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29.8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136 45 12287,'-8'-6'0,"3"-4"0,3 1 0,2-1 0,0 7 0,-1-4 0,-4 7 0,1 0 0,-4 2 0,1 3 0,-3 3 0,3 7 0,1 2 0,-1 3 0,-3-1 0,3 6 0,1 1 0,-1 3 0,0 1 0,4 2 0,-2 1 0,1 2 0,-2 2 0,1-3 0,1-1 0,3-4 0,1-1 0,0-8 0,0-1 0,6-4 0,4-5 0,4-5 0,1-4 0,0-2 0,0-4 0,0-5 0,2-9 0,1-1 0,4 0 0,1-2 0,-4 1 0,3-6 0,-2 2 0,0-2 0,0 3 0,-5 1 0,0 1 0,0 4 0,-5 1 0,-2 2 0,-1 0 0,-4 0 0,-1 0 0,-2 0 0,-7 1 0,-3 4 0,-3 5 0,-2 4 0,0 1 0,0 1 0,0 3 0,0 1 0,6 6 0,4-1 0,4 4 0,1 1 0,0 0 0,0 0 0,0 2 0,0 3 0,0-2 0,0 7 0,1 0 0,4-1 0,4 3 0,6-7 0,0-2 0,0-1 0,0-4 0,0-3 0,0-5 0,5-3 0,0-2 0,-1 0 0,4-13 0,1-4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30.1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7 12287,'-8'-6'0,"1"6"0,7 0 0,-5 6 0,0 10 0,2-1 0,1 0 0,2 5 0,0 2 0,0 1 0,0 4 0,0 1 0,2 2 0,1 0 0,2 1 0,0 4 0,-5 0 0,0 0 0,0 2 0,2 0 0,1 4 0,2 0 0,-1 0 0,-3-4 0,-1-2 0,0-3 0,0-2 0,0-5 0,2-1 0,3-2 0,-3-7 0,3-5 0,-2-9 0,2-1 0,5-8 0,3-12 0,3-3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30.8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46 287 12287,'-15'-7'0,"6"6"0,1-6 0,3 7 0,3 2 0,-3 3 0,3 5 0,2 3 0,0 7 0,0 2 0,0 0 0,0-1 0,2 6 0,1-2 0,2 2 0,-1-2 0,-3 7 0,-1-5 0,0 0 0,0 1 0,0-6 0,0-2 0,0-3 0,0-9 0,6-3 0,-1-10 0,-2-5 0,-1-4 0,-2-2 0,0-4 0,0-4 0,0 1 0,0-4 0,0 5 0,0-1 0,0-4 0,0 4 0,0-2 0,0-2 0,0-2 0,0-1 0,0-2 0,0-1 0,0-2 0,0 0 0,0 5 0,0 1 0,0 4 0,5-2 0,1 7 0,3 3 0,2 6 0,-2-1 0,1 5 0,1-1 0,-2 5 0,1-2 0,2 3 0,1 7 0,0 2 0,-1 1 0,-2 4 0,-5-1 0,4 1 0,-3-2 0,-2 2 0,2 1 0,-1 4 0,-1 1 0,-3 2 0,-1 1 0,0-6 0,0 0 0,0 0 0,-5 0 0,-1 0 0,-3-2 0,-3-3 0,-1 4 0,-2-4 0,0 1 0,0-1 0,0 2 0,0-5 0,0 0 0,0-1 0,5-1 0,0-5 0,-2 0 0,5 0 0,0 0 0,14-6 0,2-3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31.0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60 12287,'15'0'0,"0"2"0,0 3 0,0-3 0,0 3 0,0-4 0,0-1 0,0 0 0,0 0 0,0-1 0,1-3 0,-1-1 0,0 2 0,0-4 0,-2 1 0,-1-1 0,-2 0 0,0 1 0,5 0 0,0-2 0,0-7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31.3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46 0 12287,'-15'0'0,"7"0"0,1 2 0,5 3 0,-1 5 0,-2 4 0,0 1 0,5 1 0,0 3 0,0 1 0,0 7 0,0-2 0,0 3 0,0 2 0,0 2 0,0 2 0,0 1 0,0-2 0,2-6 0,1-4 0,2-1 0,-2-3 0,-1-3 0,-2-1 0,0 0 0,0 1 0,0-6 0,0 0 0,7-7 0,1 4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33.1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392 46 12287,'0'-10'0,"0"0"0,0 7 0,0-6 0,0 4 0,-2 4 0,-3-4 0,2 3 0,-7 2 0,-2 0 0,-1 0 0,-4 0 0,-1 2 0,-3 3 0,0 3 0,2 7 0,-2 0 0,-3 0 0,1-1 0,-4-3 0,3-1 0,3 2 0,-4 1 0,5 1 0,1-2 0,2-2 0,7-7 0,2 4 0,1-1 0,2-4 0,7 5 0,3-7 0,5 0 0,5 0 0,3 0 0,4 0 0,2 0 0,-4-2 0,5-1 0,0-2 0,-2 1 0,6 3 0,-4 1 0,2 0 0,-2 0 0,-2 0 0,-4 0 0,1 0 0,-2 0 0,-1 1 0,-2 4 0,-7 4 0,-3 6 0,-5-5 0,-5 0 0,-5 2 0,-3-1 0,-2-1 0,-2 4 0,-1-4 0,-2 3 0,-2-3 0,2 0 0,-4 2 0,1 1 0,-6 7 0,4 1 0,-3-3 0,-2-1 0,5-2 0,1 0 0,2 0 0,4 0 0,6-5 0,2 0 0,7-5 0,-2 5 0,5-7 0,5 2 0,5-3 0,3-2 0,4 0 0,2 2 0,1 1 0,-2 2 0,4 0 0,-2-5 0,0 0 0,2 0 0,-4 2 0,6 1 0,-3 2 0,-2-1 0,2-1 0,0 0 0,-3 2 0,-1-1 0,-2-1 0,0 0 0,0 2 0,-7 2 0,-1-4 0,-2 4 0,0 1 0,0-3 0,-5 5 0,0 7 0,0 7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33.7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76 29 12287,'-6'-8'0,"4"0"0,-3 3 0,2 3 0,-3-3 0,5 5 0,-6 5 0,0 5 0,6 3 0,-4 2 0,3 2 0,2 3 0,-5-1 0,0 6 0,2 1 0,1 3 0,2 1 0,0-1 0,0-3 0,0-1 0,0-5 0,-2 4 0,-1-2 0,-2-4 0,0-6 0,5-2 0,0-7 0,2-3 0,1-10 0,4-3 0,1-2 0,0-7 0,4-3 0,-2-4 0,2-1 0,1 0 0,2 0 0,0 2 0,0 2 0,0 0 0,1 4 0,-1 2 0,0 3 0,-5-1 0,0 8 0,1-4 0,-4 6 0,-2 3 0,-10 10 0,2-2 0,-6 7 0,3 2 0,-4 1 0,3 1 0,0-3 0,1 0 0,-4-1 0,5 5 0,1 0 0,3 0 0,1 0 0,0 2 0,0 1 0,0 2 0,0 2 0,0-4 0,1 2 0,4-1 0,2 2 0,5 0 0,-2-5 0,1-4 0,3 1 0,1-4 0,0-1 0,0-1 0,0-7 0,0 0 0,0 0 0,0-7 0,0-8 0,0-8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34.0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46 12287,'15'-9'0,"0"1"0,0 5 0,0-2 0,0 1 0,0 3 0,0 1 0,0 0 0,0 0 0,0 0 0,-6-7 0,-3-2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34.1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30 12287,'0'10'0,"1"-1"0,4-2 0,4-2 0,6-5 0,0 0 0,5 0 0,0-2 0,0-1 0,2-2 0,1-7 0,7-3 0,1-9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34.4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46 1 12287,'-8'15'0,"3"0"0,3-3 0,2 1 0,0 4 0,0 0 0,0 1 0,0 0 0,0 4 0,0 2 0,0-4 0,0 3 0,-2-1 0,-3-4 0,4 4 0,-4-2 0,3-2 0,2-1 0,-7-15 0,-1-4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51.2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105 19 12287,'-21'-11'0,"3"4"0,4 14 0,-3 4 0,10 10 0,3 0 0,1 0 0,3 7 0,-2 3 0,-3 1 0,-2 6 0,0-6 0,7 6 0,0 4 0,0 4 0,0 6 0,0-6 0,0 3 0,0-2 0,0-3 0,0-2 0,0 0 0,0 0 0,0 5 0,3-3 0,1-6 0,3-6 0,10-4 0,-6-7 0,10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35.0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257 211 12287,'1'15'0,"3"0"0,1 0 0,0 0 0,-5 1 0,0-1 0,0 0 0,-2 0 0,-1 0 0,-4 0 0,-1 0 0,-3 0 0,-4-2 0,0-1 0,0-2 0,-5-2 0,0 2 0,2-4 0,1-5 0,2-1 0,0 0 0,0 0 0,0 0 0,1-1 0,3-3 0,2-3 0,3-1 0,-4-2 0,5-5 0,1 0 0,2 0 0,2 0 0,0 0 0,0 0 0,7 0 0,3 1 0,4 4 0,1 2 0,0 4 0,0-1 0,0 2 0,2 1 0,1 2 0,2 0 0,-2 0 0,1 0 0,-1 2 0,4 1 0,1 2 0,-2 2 0,2-3 0,0 1 0,1-2 0,-4-1 0,3-2 0,-1 0 0,-3 0 0,-3-7 0,-1-1 0,0-3 0,0 1 0,-4 0 0,-3-5 0,0 0 0,1 0 0,-6 0 0,2 0 0,-3 0 0,-2 0 0,-5 0 0,-2 0 0,-1 0 0,-4 0 0,-2 0 0,-1 0 0,0 1 0,0 4 0,-5-2 0,-2 6 0,1-1 0,-1 0 0,0 2 0,4 5 0,-2 0 0,1 0 0,-2 5 0,0 2 0,5 3 0,4 7 0,-1 0 0,4 8 0,1 0 0,3-2 0,3 6 0,2-6 0,0 7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35.9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 69 12287,'-2'-13'0,"-1"1"0,-2 2 0,0 5 0,5-5 0,-5 5 0,0-5 0,0 6 0,5 4 0,0 10 0,0 4 0,0 1 0,0 2 0,0 1 0,0 2 0,0 12 0,0-2 0,2 3 0,3 4 0,-4 3 0,6 9 0,-2-1 0,0-4 0,0 1 0,-5-5 0,0 2 0,0-2 0,0-3 0,0-7 0,0-1 0,0-4 0,0 2 0,0-7 0,0-2 0,0-1 0,0-7 0,0 0 0,2-8 0,3-2 0,3-7 0,7-15 0,0-1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36.5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91 12287,'5'-10'0,"2"1"0,1 3 0,1-1 0,2 4 0,-1-2 0,2 1 0,1 3 0,4 1 0,2 0 0,1 0 0,0 1 0,-5 4 0,2 5 0,3 4 0,-5-2 0,1 1 0,-4 4 0,0-1 0,-5 6 0,-2 0 0,-4 0 0,-1-1 0,0 5 0,0-5 0,-1 1 0,-4 0 0,1 0 0,-6-4 0,-2 2 0,-1-2 0,-2-1 0,0-2 0,0 0 0,5-6 0,0-4 0,-2-4 0,5 6 0,1-7 0,6 0 0,6-7 0,4-8 0,6 0 0,4 0 0,-4 0 0,6-2 0,-2-1 0,0-2 0,7-5 0,-4 3 0,3 0 0,-1 1 0,-7-6 0,2 3 0,-3-1 0,-2 0 0,0 2 0,-2-2 0,-1 4 0,-2 5 0,-6 1 0,1 0 0,-4 0 0,-1 6 0,-6 2 0,-5 7 0,0 7 0,-1 3 0,2 4 0,2 6 0,-2 0 0,5 0 0,3 2 0,-3-4 0,0 7 0,2 2 0,1 1 0,2 2 0,0 1 0,0-1 0,0 0 0,5 0 0,2-2 0,1-1 0,4-2 0,-1-5 0,1 4 0,-2-2 0,2-4 0,1-1 0,9-2 0,1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37.2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61 31 12287,'0'-9'0,"0"1"0,0 3 0,0 3 0,0-4 0,-1 6 0,-4 0 0,3 1 0,-3 4 0,3 4 0,2 6 0,0 0 0,0 0 0,0 0 0,0 2 0,0 3 0,0 5 0,0 3 0,0 2 0,-2 1 0,-3-1 0,4 0 0,-4 2 0,1 1 0,-1 2 0,4-1 0,-4-8 0,1-2 0,-1-2 0,4-2 0,-4-5 0,3 0 0,2-8 0,0-7 0,2-7 0,3-8 0,3 0 0,0 0 0,6-5 0,-4-2 0,3 0 0,2 0 0,0-3 0,0 5 0,0 0 0,1-2 0,-1 6 0,0-4 0,0 3 0,0 2 0,-5 5 0,-2 0 0,-1-2 0,5 5 0,-11 1 0,4 6 0,-10 0 0,-3 0 0,-7 1 0,0 4 0,5-1 0,0 6 0,-2 1 0,4 1 0,-1 0 0,3-2 0,1 2 0,-2 1 0,3 2 0,-6 0 0,7 0 0,-2 0 0,3 0 0,2 0 0,0 0 0,0 0 0,0 0 0,0 1 0,7-1 0,3 0 0,4 0 0,-1-5 0,-1-2 0,-2-1 0,1-4 0,-2-1 0,1-2 0,1 0 0,3-2 0,1-3 0,0-3 0,0-7 0,0 0 0,0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37.6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1 12287,'-8'2'0,"3"3"0,3 5 0,2 3 0,0 2 0,0 2 0,0 3 0,0-2 0,0 9 0,0 3 0,0 4 0,0 6 0,0-3 0,2 1 0,3 4 0,-3-3 0,3 1 0,-4 0 0,-1-2 0,0 6 0,0-4 0,0 4 0,0 1 0,0-2 0,0-3 0,0-4 0,0-5 0,0-2 0,0-4 0,2-5 0,3-3 0,-3-7 0,3 0 0,-4-7 0,1 4 0,3-7 0,-3-7 0,3-3 0,-3-3 0,4-9 0,3-1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38.6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496 46 12287,'0'-10'0,"0"0"0,0 5 0,0-5 0,0 6 0,0-2 0,0 7 0,-2 3 0,-1 2 0,-2 3 0,-7-4 0,2 5 0,-3 0 0,-2-2 0,-2 6 0,-1-3 0,-4 6 0,-1 3 0,-1 2 0,-3-4 0,2 4 0,-2 1 0,-1 1 0,-2 3 0,0-4 0,0-1 0,5-2 0,1-5 0,2 0 0,4 0 0,1-2 0,2-2 0,7 2 0,3-3 0,5-3 0,5-2 0,5-2 0,3 2 0,9-2 0,1 6 0,3-3 0,-1-2 0,0 4 0,5 1 0,0 1 0,0 0 0,0-7 0,0 4 0,0-2 0,1 0 0,-1 5 0,-2-5 0,-1-2 0,-2-1 0,-5 3 0,4 0 0,-3-2 0,-1 4 0,-5-2 0,-6 2 0,-4-2 0,-3 3 0,-2 7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38.9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0 12287,'-9'7'0,"4"3"0,4 4 0,1 1 0,0 0 0,1 0 0,4 0 0,5-2 0,4-3 0,1 4 0,0-4 0,0 1 0,0-1 0,5 4 0,0-6 0,-1 1 0,-3-4 0,-1 1 0,1-1 0,-1-1 0,0-3 0,1-1 0,3-1 0,1-4 0,7-4 0,-4-6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41.1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603 31 12287,'1'-9'0,"4"4"0,-3 4 0,5 1 0,-7-2 0,0-3 0,0 3 0,0-5 0,-2 7 0,-3 0 0,2 0 0,-7 0 0,0 0 0,-5 2 0,0 3 0,-1-3 0,0 5 0,-3-2 0,-1 0 0,-2 6 0,4-2 0,-4 1 0,-1 0 0,-1-5 0,-2 5 0,1 1 0,-2 3 0,-2-4 0,-1 0 0,0 2 0,0 1 0,0 2 0,0 0 0,1-1 0,4-4 0,3 1 0,7-6 0,0-1 0,7 4 0,1-6 0,9 4 0,3-6 0,5 0 0,3 0 0,2 0 0,0 0 0,1 0 0,4 0 0,0 0 0,0 0 0,2 0 0,-4 0 0,7 2 0,0 1 0,-1 2 0,4 2 0,-5-3 0,3 2 0,-1 3 0,-2-4 0,2 3 0,-3 0 0,0 1 0,-6-4 0,5 3 0,-5 0 0,-1 1 0,-5-6 0,-1 4 0,-3 0 0,-1-6 0,-6 8 0,-4-6 0,-5 2 0,-4 2 0,-1-4 0,0 2 0,0-2 0,-5 4 0,-2 0 0,1-1 0,-1 1 0,-3 3 0,3-5 0,-1 0 0,-4 2 0,3-4 0,1 6 0,-1-1 0,1 0 0,5 1 0,-2 1 0,3-4 0,2 1 0,5-3 0,0 6 0,1 0 0,-1 5 0,4-5 0,6 0 0,5-5 0,1 3 0,3-1 0,2-4 0,3 4 0,1-2 0,0 0 0,0 2 0,2-4 0,1 5 0,4-1 0,1-4 0,-3-1 0,5-2 0,2 2 0,2 3 0,1-4 0,0 4 0,-2-3 0,-3-2 0,4 0 0,-6-2 0,1-1 0,-4-2 0,2 0 0,-2 3 0,-2-3 0,-1 4 0,-4-8 0,-3 4 0,-3 4 0,-7 1 0,0 1 0,0 6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43.9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16 121 12287,'-2'-14'0,"-3"4"0,3 4 0,-5 4 0,7-3 0,0 1 0,0-6 0,0 0 0,0-5 0,0 5 0,0 0 0,0 5 0,0-5 0,0 7 0,0-4 0,0 7 0,0 2 0,0 3 0,0 8 0,0 7 0,0-1 0,0-3 0,0 6 0,0 3 0,0 4 0,0 1 0,0 0 0,0 0 0,0 0 0,0 0 0,0 6 0,0 0 0,0 3 0,0 3 0,0 1 0,0 4 0,2 0 0,3-2 0,-3 7 0,3-10 0,-2-2 0,2-2 0,-3-7 0,3-6 0,-3 0 0,-2-2 0,5 4 0,0-7 0,-2-2 0,-1-1 0,-2-2 0,0 0 0,0 0 0,0-6 0,0-3 0,0-7 0,0-4 0,0 1 0,0-6 0,-7 7 0,5-10 0,-4 4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44.7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74 166 12287,'-15'0'0,"5"0"0,0 0 0,0-2 0,-5-3 0,6 4 0,4-8 0,10 4 0,5-5 0,6 2 0,2 0 0,4 1 0,1 3 0,1-2 0,2 1 0,-1 1 0,2 3 0,0-4 0,0 0 0,-4 1 0,-1 3 0,-2 6 0,-5 1 0,-2 3 0,-2 2 0,0 3 0,-6 1 0,-1 0 0,-3 0 0,-1 7 0,0 3 0,-1 2 0,-4-2 0,-4 3 0,-6-3 0,0 4 0,0 1 0,-2-2 0,-1-1 0,-2-3 0,1-3 0,-2 1 0,1-3 0,1-1 0,2-5 0,2 2 0,0-5 0,7-3 0,3-2 0,10-8 0,5-2 0,3-12 0,2 2 0,2-2 0,3 0 0,2-3 0,5-1 0,-4-3 0,-1-3 0,3-1 0,-3 0 0,0 1 0,-1 2 0,-1 0 0,-5-6 0,1 1 0,-1 0 0,0 2 0,-2 3 0,-1 5 0,-2 3 0,-7-3 0,2 0 0,-3 1 0,-2 3 0,0 0 0,0 8 0,0 1 0,-5 9 0,0 3 0,1 5 0,-2 4 0,1 2 0,1 4 0,3 5 0,1 6 0,0 4 0,0 3 0,0 1 0,0 9 0,0-3 0,0 2 0,0 0 0,5-3 0,1-3 0,1-4 0,0-5 0,5 0 0,-2-12 0,3-2 0,2-1 0,0-2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52.0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651 817 12287,'-21'-14'0,"0"3"0,0-1 0,0 0 0,3 5 0,1-4 0,3 1 0,0-6 0,-7 4 0,0-2 0,0 0 0,0 10 0,0-3 0,0 2 0,0-2 0,0 5 0,0-5 0,0 4 0,0 3 0,0 3 0,0 4 0,0 7 0,0 4 0,0 1 0,0-3 0,0-2 0,0 3 0,0 1 0,0 3 0,3 0 0,4 0 0,-3 0 0,10 0 0,3 0 0,1 0 0,3-7 0,0 0 0,0 3 0,0 1 0,3-6 0,1-3 0,6-2 0,1 0 0,3 0 0,7-9 0,0-3 0,0-2 0,0-9 0,0 2 0,0-5 0,0-2 0,0-7 0,0 0 0,0 0 0,0-2 0,7 4 0,0-6 0,-2-1 0,-3 0 0,-9 5 0,0-7 0,0 0 0,-2 3 0,4-8 0,-6 5 0,-1-5 0,0-2 0,-2 0 0,-7 0 0,0 0 0,0 0 0,0 3 0,0 4 0,0 7 0,0 4 0,0 3 0,0 0 0,0 0 0,0 0 0,0 7 0,0 0 0,0 10 0,0-3 0,0 14 0,0 4 0,-2 13 0,-3 1 0,-2 3 0,0 10 0,7-1 0,0 10 0,0 9 0,0 0 0,0 4 0,0 6 0,0-1 0,0 0 0,3-4 0,1-3 0,3-2 0,10-11 0,-6-1 0,3-9 0,0-5 0,0-4 0,7-10 0,0-2 0,0 3 0,0-8 0,0-2 0,0-5 0,0-2 0,3-2 0,1-3 0,6-4 0,1-3 0,3-2 0,7-7 0,0 0 0,0 0 0,0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45.3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76 1 12287,'-9'7'0,"1"1"0,5 7 0,-2 0 0,0 0 0,0 0 0,0 0 0,0 5 0,5 0 0,0 0 0,0 2 0,-6-3 0,1 4 0,2 0 0,1 1 0,-3-6 0,0 2 0,2-3 0,1-2 0,2-5 0,0 0 0,0-6 0,2-4 0,3-10 0,5-4 0,4-1 0,1-2 0,0-1 0,0-2 0,1 0 0,3 3 0,1 0 0,-2 2 0,-1-3 0,-2 8 0,0-4 0,0-1 0,-1 5 0,-4 0 0,-5 7 0,-10-2 0,-5 3 0,-4 4 0,-1 1 0,0 2 0,5 0 0,2-3 0,-1 1 0,1 2 0,3 5 0,-3-3 0,1 1 0,-3 3 0,5 4 0,2 0 0,1 0 0,2 0 0,0 0 0,0 0 0,2 5 0,1 0 0,4-2 0,1-1 0,2 3 0,3 0 0,-3-1 0,4-7 0,-4-4 0,3-1 0,-3-2 0,0-5 0,2 0 0,1 0 0,-1-7 0,0-3 0,1-4 0,-1-1 0,6-13 0,6-4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45.6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44 106 12287,'-15'0'0,"0"0"0,7 0 0,3 0 0,10 0 0,3 0 0,7 0 0,0 0 0,0 0 0,5 0 0,0 0 0,-1 0 0,-2 0 0,3 0 0,0-2 0,0-1 0,2-2 0,-6-5 0,4 3 0,-3 1 0,-2-1 0,-1 0 0,-3 4 0,-1-4 0,2-1 0,-4 5 0,2-2 0,0-11 0,6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45.8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61 0 12287,'-15'7'0,"2"1"0,3 7 0,4 0 0,3 0 0,0 1 0,-2-1 0,1 0 0,3 5 0,1 0 0,0 0 0,0 2 0,0-1 0,0 5 0,0-5 0,0 1 0,1-5 0,3 3 0,1-3 0,5-2 0,-3-2 0,-1-1 0,1-2 0,5-7 0,-4 4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46.4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76 61 12287,'-16'-14'0,"1"4"0,5-1 0,0 6 0,7 0 0,-5 5 0,4 1 0,-1 4 0,0 4 0,5 6 0,0 0 0,0 0 0,5 7 0,2 1 0,0 2 0,-1 0 0,4-5 0,-3 5 0,1 0 0,4-1 0,2 3 0,1-7 0,-2-2 0,-3-1 0,3-7 0,-3-2 0,4-1 0,1-4 0,5-3 0,0-5 0,-2-5 0,-1-3 0,-2-2 0,0-2 0,0-1 0,0-2 0,1-6 0,-1 5 0,0-1 0,0 0 0,0 0 0,-2 4 0,-1-2 0,-2 2 0,-5 1 0,3 2 0,-1 0 0,-4 0 0,4 0 0,0 1 0,1 4 0,-5 3 0,9 9 0,-7 3 0,-1 5 0,2 9 0,-1 2 0,0 1 0,2 0 0,-4 6 0,6 1 0,-1 6 0,0 3 0,-4 1 0,2 3 0,-1-4 0,1-1 0,-1 3 0,-5-5 0,-2-1 0,-3-2 0,-2-4 0,-5-1 0,2-4 0,-1-1 0,2-7 0,-1-7 0,-1-1 0,-3-2 0,-1-5 0,0 0 0,5-5 0,2-2 0,1-3 0,4-6 0,-4 1 0,2-7 0,2 0 0,1-3 0,2-8 0,0-4 0,0 0 0,0 0 0,2-3 0,3 5 0,5 1 0,3 2 0,2 2 0,0 2 0,0 1 0,0 2 0,5 12 0,0-2 0,0 3 0,2 4 0,2-13 0,6 5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47.1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60 44 12287,'-7'-8'0,"5"-6"0,-5 11 0,7-7 0,0 6 0,0-1 0,0 10 0,0 4 0,0 6 0,0 0 0,0 5 0,0 2 0,0 1 0,0 4 0,0-4 0,0 3 0,0-1 0,0-2 0,0 5 0,0-4 0,-1 1 0,-4 0 0,3-5 0,-5 4 0,2-3 0,0-2 0,0-2 0,5-2 0,0 0 0,-6-7 0,4-3 0,-3-10 0,10-3 0,5-7 0,3 0 0,2-4 0,1 1 0,-1 3 0,0 1 0,0-2 0,0 5 0,0-2 0,0-2 0,0 2 0,0 1 0,0 4 0,0 1 0,0-5 0,0 2 0,0-3 0,-6 3 0,-4 0 0,-5 6 0,-5-1 0,-5 4 0,-4 1 0,1 1 0,1 3 0,2 1 0,0 1 0,-5-2 0,0 1 0,5 5 0,2-4 0,1 3 0,-3-4 0,5 5 0,1 2 0,3 1 0,1 2 0,0 0 0,0 0 0,0 0 0,0 0 0,0 0 0,5-5 0,1-1 0,3-1 0,3 0 0,-4-4 0,2 1 0,2-3 0,1-2 0,2-2 0,0-3 0,7-4 0,1-6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47.8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61 0 12287,'0'10'0,"0"0"0,0 2 0,0 7 0,0 2 0,0 3 0,0 2 0,0 3 0,0 1 0,0 0 0,0 0 0,0 0 0,0 6 0,0 0 0,0 3 0,0 3 0,-5 6 0,0 4 0,0 2 0,-2 3 0,5-6 0,-3 0 0,2-4 0,-2-2 0,3-7 0,-3-3 0,4-3 0,1-2 0,-2-5 0,-1 0 0,-2 1 0,1-3 0,2-1 0,2-7 0,0 0 0,0 0 0,0-7 0,7-21 0,2-12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50.8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46 106 12287,'0'-15'0,"0"5"0,0 0 0,0 7 0,0-4 0,0 14 0,0 3 0,0 3 0,0 2 0,0 2 0,0 3 0,0 5 0,0 4 0,1 6 0,3 2 0,1 0 0,-2-1 0,-1 5 0,-2-6 0,0-4 0,0-4 0,0 0 0,0-7 0,0-1 0,0-3 0,0-1 0,0-6 0,0-9 0,0-10 0,0-4 0,0-1 0,0-5 0,0-2 0,0 1 0,0-1 0,-5-5 0,0 4 0,0-2 0,-2-1 0,5 1 0,-4-5 0,1 0 0,0 0 0,-5 0 0,5 1 0,1 3 0,2 0 0,2 8 0,0-2 0,0 3 0,0 2 0,2 0 0,3 0 0,4 7 0,4 1 0,-3 0 0,3 6 0,-3-4 0,4 3 0,1 2 0,0 2 0,0 3 0,0-4 0,-2 6 0,-1-2 0,-2 0 0,0 7 0,5-2 0,-6 3 0,-4 2 0,-4 0 0,-1 0 0,0 0 0,0 1 0,0-1 0,-1-2 0,-4-1 0,-5-2 0,1 0 0,-1 3 0,-2-1 0,-1-2 0,-2 0 0,0 3 0,0-1 0,0-2 0,1-5 0,3 3 0,1 1 0,-2-1 0,5-3 0,2 5 0,-3-6 0,0 2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51.1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91 12287,'7'-9'0,"2"3"0,6 6 0,0 0 0,0 0 0,0 0 0,0-2 0,0-1 0,0-2 0,0 1 0,0 1 0,0-1 0,0-1 0,0 0 0,-1 4 0,-4-4 0,3 3 0,-3-5 0,4 1 0,-6 4 0,12-11 0,-3 4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51.3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15 12287,'0'-8'0,"-1"1"0,-3 9 0,-1 3 0,0 3 0,5 7 0,0 0 0,0 5 0,0 2 0,0 0 0,0 0 0,0 8 0,0-3 0,0-1 0,0 3 0,0-6 0,0 2 0,0 0 0,0-1 0,0-2 0,0-7 0,0 0 0,0 0 0,0 0 0,0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56.20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407 1 12287,'-8'0'0,"-1"0"0,4 0 0,4 0 0,-6 0 0,0 0 0,6 0 0,-6 0 0,7 0 0,-7 0 0,5 0 0,-4 0 0,6 0 0,0 0 0,-7 0 0,5 0 0,-4 0 0,6 0 0,0 0 0,-7 0 0,5 0 0,-4 0 0,4 0 0,-3 0 0,3 0 0,-4 6 0,-1-4 0,5 11 0,-11-11 0,10 6 0,-8-3 0,6-1 0,-5 6 0,0 0 0,-5 5 0,0 0 0,7-7 0,-6 6 0,6-4 0,0 3 0,-6 2 0,6 0 0,0 0 0,-6 0 0,4 0 0,4 7 0,-8-5 0,6 11 0,-1-11 0,-4 5 0,5 0 0,-1 1 0,3 0 0,-1 6 0,5-6 0,-11 7 0,11 1 0,-5-1 0,7-7 0,-5 6 0,0-4 0,0 3 0,5 2 0,0 7 0,0-5 0,0 3 0,7-3 0,-5-2 0,6 2 0,-5 1 0,4 4 0,0 0 0,0 0 0,3 3 0,-5-5 0,0 0 0,1 2 0,-4-5 0,5 5 0,-2-7 0,0 0 0,5 0 0,-5 0 0,-2 0 0,4 0 0,0 0 0,-1 1 0,1-1 0,3 0 0,-3 0 0,-1 0 0,1 0 0,5 0 0,-2-1 0,3-2 0,2-2 0,-1-5 0,-3 3 0,-1-1 0,2-4 0,1-1 0,3-2 0,-1 0 0,0 0 0,0 0 0,-5-1 0,0-3 0,2-1 0,1 2 0,2-4 0,0 1 0,0-2 0,0-4 0,0 4 0,0-2 0,0 0 0,0-5 0,-5 0 0,0 0 0,-6-2 0,3-3 0,-2-5 0,0-3 0,0-3 0,1-5 0,3-3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52.5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567 168 12287,'-7'-21'0,"0"0"0,-2 0 0,2 0 0,4 0 0,-4 0 0,3 3 0,-3 4 0,4 4 0,-8 10 0,4 0 0,-3 3 0,-6 1 0,4 6 0,3 1 0,-7 1 0,2 4 0,-5-2 0,-2 3 0,0 4 0,0 7 0,0 4 0,0 1 0,0 7 0,0-3 0,0 7 0,0 5 0,0 10 0,0-3 0,-2 4 0,-5 3 0,5-7 0,-5 0 0,7 0 0,7-2 0,-3 0 0,10-8 0,3 3 0,1-2 0,3 4 0,0-4 0,3-5 0,4-5 0,4-9 0,10 5 0,0-5 0,0-9 0,7 2 0,3-10 0,-1 1 0,0-5 0,5 2 0,-4-2 0,1-2 0,6-3 0,1-2 0,3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57.15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14 31 12287,'-8'-7'0,"3"4"0,10-7 0,-2 7 0,7-2 0,0 3 0,5 2 0,0 0 0,2 7 0,2 3 0,2 3 0,3 2 0,1 2 0,5 1 0,2 4 0,3 1 0,-2 7 0,6 6 0,-2-3 0,-4-1 0,4 3 0,0 0 0,0-1 0,-1-3 0,1 5 0,-3-1 0,1-2 0,-2-1 0,-1 5 0,-2 3 0,-1 4 0,-4 1 0,-3 0 0,-7 0 0,-2 2 0,-3 3 0,2-5 0,-7 2 0,0-5 0,2 0 0,-6 0 0,6 0 0,-2-2 0,0 2 0,0 6 0,-5 2 0,0-1 0,0-2 0,0 3 0,-2 0 0,-1-3 0,-2-5 0,-7 0 0,2-7 0,-3-2 0,-2-1 0,-5-2 0,0 0 0,-1-1 0,0-4 0,4 3 0,-5-3 0,2 4 0,0 1 0,-2-5 0,4 0 0,-2 0 0,1-1 0,1 2 0,0-4 0,-1 0 0,6 0 0,-2 0 0,5-4 0,-4 2 0,-1-2 0,2-1 0,1-3 0,2-3 0,-2-1 0,4-1 0,-2 2 0,-2-1 0,4-5 0,-2 5 0,0-6 0,1 1 0,4-10 0,4-5 0,1-12 0,0-8 0,0-7 0,0-8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4:58.29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286 91 12287,'-8'0'0,"1"0"0,0 0 0,-1-2 0,-7-3 0,0 3 0,0-3 0,0 4 0,5 1 0,0 1 0,-2 3 0,-1 1 0,-1 6 0,3-2 0,1 1 0,-2 0 0,-2 0 0,1 5 0,1 0 0,2 0 0,5 0 0,-5 0 0,0 0 0,2 0 0,-1 5 0,6 0 0,-2-1 0,0-2 0,5-2 0,0 0 0,2-7 0,1-1 0,4-2 0,1 0 0,2 0 0,4-7 0,-3-1 0,-1-2 0,0-7 0,5 2 0,1-2 0,-1 2 0,0-3 0,-2 1 0,-1-3 0,-2 0 0,-2-3 0,4 8 0,-4-4 0,-1-1 0,3 5 0,-5 0 0,2 7 0,-4-4 0,2 0 0,0 6 0,-5-6 0,0 9 0,0 3 0,2-2 0,1 7 0,2 2 0,0 1 0,-3 2 0,1 0 0,2 0 0,2 0 0,-4 2 0,4 2 0,1 1 0,-4 6 0,2-2 0,1 1 0,3 0 0,-2-2 0,1 3 0,-1-5 0,1 1 0,-1-5 0,4 3 0,-2-2 0,1 2 0,3-3 0,-1 3 0,-1-5 0,-2-5 0,-2 4 0,4-6 0,-4 2 0,-1 0 0,5-1 0,-2 1 0,3-4 0,2-6 0,-5-1 0,0-4 0,0-5 0,-1-4 0,4-1 0,-5 0 0,3-2 0,-1-3 0,-5 2 0,3-6 0,-1 3 0,-4 2 0,4-4 0,-2-2 0,0-4 0,1-1 0,-4 2 0,3 1 0,-3 2 0,-2-2 0,0 0 0,0 0 0,1 4 0,4 1 0,-3-3 0,5 5 0,-2 2 0,0 1 0,2 2 0,-4 0 0,2 0 0,5 0 0,-3 1 0,1 4 0,-5 2 0,4 5 0,0-2 0,-6-2 0,4 2 0,2 1 0,-2-6 0,7 0 0,-4-5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5:07.206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29808E7"/>
      <inkml:brushProperty name="anchorY" value="-1.46899E7"/>
      <inkml:brushProperty name="scaleFactor" value="0.5"/>
    </inkml:brush>
  </inkml:definitions>
  <inkml:trace contextRef="#ctx0" brushRef="#br0">407 60 12287,'-2'-13'0,"-3"3"0,4 2 0,-6 4 0,2-2 0,0-3 0,0 6 0,5-4 0,0 7 0,-2 0 0,-3 0 0,-1 2 0,-6 3 0,2 5 0,0 3 0,0 2 0,0 0 0,-2 0 0,-1 1 0,-2-1 0,-1 1 0,3 3 0,3 1 0,-8 2 0,3-2 0,-2 5 0,0 3 0,2 2 0,0 0 0,-2 1 0,-3-1 0,3 0 0,-4 5 0,6 0 0,0-1 0,5-4 0,1-4 0,2-2 0,4-2 0,1 3 0,2-5 0,0-2 0,0-1 0,2-2 0,3 0 0,3-7 0,8-1 0,-1-2 0,0 0 0,1 0 0,3-5 0,3 0 0,1 0 0,-5 2 0,4 1 0,-2 2 0,0-1 0,5-3 0,-4-1 0,-3 0 0,-1 0 0,-7 2 0,0 1 0,1 2 0,1 7 0,-2-2 0,-5 4 0,-3 1 0,-4 0 0,-3 0 0,-5 0 0,-3 7 0,-2 1 0,0 2 0,0 0 0,-5 0 0,-2 5 0,0 0 0,0 1 0,-3-3 0,3-1 0,1-4 0,-1-1 0,2 3 0,5-5 0,0-1 0,0-3 0,5-6 0,1 0 0,3 2 0,0-3 0,6 1 0,2-7 0,3 2 0,5-3 0,4-2 0,1 0 0,0 0 0,0 0 0,0 0 0,0 0 0,0 0 0,0 0 0,0-5 0,0 0 0,0 1 0,0 3 0,0 1 0,0 0 0,-1 1 0,-4 4 0,2-1 0,-7 6 0,5-5 0,-5 5 0,-4 1 0,-4 3 0,0 1 0,-7 0 0,-2 2 0,-2 3 0,-6-2 0,0 7 0,2 2 0,1 1 0,0 4 0,-1 2 0,-2 3 0,2 1 0,2 4 0,5 6 0,2 3 0,3-3 0,1 4 0,5-3 0,1-4 0,4-3 0,4-4 0,7 4 0,3-4 0,1-1 0,5-2 0,-3-4 0,1-3 0,4-3 0,1 2 0,3-7 0,-1-2 0,0-1 0,0-7 0,0-2 0,0-1 0,0-3 0,5-3 0,1-2 0,-3-3 0,-1-1 0,-2-7 0,0 2 0,0-5 0,0-5 0,1 4 0,-1-20 0,0 5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5:08.624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29942E7"/>
      <inkml:brushProperty name="anchorY" value="-1.47008E7"/>
      <inkml:brushProperty name="scaleFactor" value="0.5"/>
    </inkml:brush>
  </inkml:definitions>
  <inkml:trace contextRef="#ctx0" brushRef="#br0">45 91 12287,'-15'-9'0,"7"1"0,3 3 0,-3 3 0,6-4 0,-5-1 0,7 5 0,2-5 0,1 6 0,2-4 0,7 3 0,-2-5 0,3 2 0,3 0 0,0-1 0,3 2 0,2-1 0,3 2 0,-4 1 0,5 2 0,0 0 0,-1 0 0,2 0 0,-4 2 0,0 1 0,0 2 0,3 7 0,-4-2 0,1 3 0,0 3 0,-2-6 0,-5 1 0,0 4 0,0 4 0,0 1 0,-1-5 0,-4 2 0,-5 3 0,1-2 0,0 6 0,-3-1 0,-1 0 0,-2 3 0,0 4 0,0 1 0,0 5 0,-2-3 0,-3 6 0,-5-1 0,-4 1 0,-1-1 0,0 2 0,-1-5 0,-5-3 0,5-2 0,-4-1 0,3-4 0,2 3 0,0-9 0,0 4 0,0-1 0,0-4 0,5 1 0,0-1 0,-1 4 0,3 1 0,-4-4 0,7 1 0,2-3 0,1-2 0,2 0 0,0 0 0,0 0 0,0 0 0,5 0 0,2 0 0,1-2 0,4-3 0,2 4 0,1-6 0,0 2 0,0 0 0,1-1 0,3 2 0,1-2 0,-2-3 0,6 4 0,-1-5 0,2 0 0,0 2 0,-4-4 0,2 6 0,0-1 0,1 1 0,-6-1 0,4 4 0,-4-2 0,-3 1 0,4 3 0,-9 1 0,2 2 0,-2 3 0,-4-4 0,-6 6 0,0 0 0,0 3 0,-1 4 0,-4 1 0,-7 1 0,-6 5 0,-1 0 0,-4 6 0,-1 0 0,1 5 0,3-2 0,-5 5 0,0-5 0,1-4 0,-3 2 0,7-4 0,0-1 0,-2-3 0,6-3 0,-3-2 0,6 0 0,3 0 0,6 1 0,-1 0 0,4 1 0,1-2 0,1 9 0,4-9 0,4 2 0,-1 0 0,11-2 0,-4-2 0,3-1 0,4-2 0,-4-2 0,7 4 0,0-2 0,-1 2 0,3 2 0,-6 1 0,3-2 0,3-3 0,-4 4 0,0-4 0,-1 3 0,-3 2 0,-4 0 0,-4 1 0,-2-1 0,-3 0 0,0 0 0,-8-2 0,-3-1 0,-5-2 0,-9-6 0,-2 1 0,-3-4 0,-3 0 0,-1-1 0,-4-2 0,-3-3 0,-5-5 0,-4-3 0,-1-2 0,0 0 0,0 0 0,-5-12 0,-1-5 0,3-3 0,1-2 0,3-9 0,4 1 0,-3-24 0,4-1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5:10.274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3011E7"/>
      <inkml:brushProperty name="anchorY" value="-1.47092E7"/>
      <inkml:brushProperty name="scaleFactor" value="0.5"/>
    </inkml:brush>
  </inkml:definitions>
  <inkml:trace contextRef="#ctx0" brushRef="#br0">166 45 12287,'-8'-6'0,"1"2"0,7-6 0,0 7 0,0-6 0,0 4 0,0 4 0,0-6 0,0 9 0,0 3 0,0 5 0,0 8 0,0 4 0,0 1 0,-5 2 0,0 6 0,2-1 0,1 0 0,2 5 0,0 0 0,0-1 0,0-3 0,0 5 0,0-1 0,0-4 0,0-4 0,0 0 0,0-5 0,0 0 0,0-1 0,0-1 0,0-5 0,0 0 0,-5 1 0,0-1 0,0-7 0,5-3 0,0-10 0,0-5 0,0-3 0,-2-3 0,-1 1 0,-2 0 0,0 0 0,5-1 0,-2-3 0,-3-1 0,3-2 0,-4 4 0,1-4 0,0-1 0,-2-2 0,4-6 0,-4 1 0,-1 0 0,4 5 0,-2 0 0,0 0 0,1 2 0,-5-4 0,5 7 0,2 1 0,1 3 0,-3 0 0,0 1 0,2 0 0,1 5 0,2 0 0,0 7 0,0-4 0,0 9 0,0 3 0,0 3 0,0 7 0,0 2 0,0 3 0,0-1 0,0 6 0,0 0 0,0-2 0,0 9 0,0-5 0,0 0 0,0 1 0,5 0 0,0 1 0,-1-2 0,-3-2 0,4-7 0,0 2 0,0-3 0,2-2 0,-5 0 0,5-1 0,-1-4 0,-2 1 0,6-6 0,-7 0 0,10-18 0,-4-4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5:11.468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30286E7"/>
      <inkml:brushProperty name="anchorY" value="-1.47147E7"/>
      <inkml:brushProperty name="scaleFactor" value="0.5"/>
    </inkml:brush>
  </inkml:definitions>
  <inkml:trace contextRef="#ctx0" brushRef="#br0">634 46 12287,'0'-10'0,"-2"1"0,-3 3 0,-4 2 0,-6 9 0,0 4 0,0 4 0,0-1 0,0-2 0,5 0 0,-2 7 0,-3 1 0,-3 2 0,-4 5 0,4-3 0,-2 1 0,1 4 0,-4 2 0,-2 2 0,-4 5 0,-1 4 0,0 2 0,-2-1 0,0-2 0,2-2 0,-1 1 0,10-6 0,3-5 0,1-4 0,4-3 0,1-6 0,2-4 0,7 3 0,-4-11 0,9 3 0,1-10 0,4-5 0,1-4 0,-3-1 0,5-1 0,2-3 0,1-1 0,4-7 0,2 2 0,1-3 0,-2-2 0,5 0 0,1-1 0,1 1 0,0 0 0,0 0 0,5 0 0,-1 1 0,-4 4 0,3-1 0,-3 4 0,2 0 0,-2 0 0,4 1 0,-6 2 0,2-1 0,0 2 0,-6 1 0,1 4 0,-5 1 0,-5 2 0,3 0 0,-3-5 0,-3 6 0,0 3 0,-7 6 0,-7 1 0,-3 4 0,-3 5 0,-2 4 0,0 1 0,-1 0 0,1 0 0,-5 0 0,-1 2 0,-3 1 0,-3 2 0,-1 7 0,-2-4 0,0 4 0,0 3 0,-2-1 0,-2 11 0,-1 0 0,2-1 0,-4 4 0,2-3 0,1 2 0,2-2 0,7-3 0,2-7 0,1-1 0,4-4 0,6-8 0,4-7 0,1 1 0,2-4 0,7 0 0,1-9 0,4-3 0,1-5 0,4-8 0,6-4 0,2-2 0,-1-2 0,4-3 0,1-3 0,1-1 0,0-2 0,-5-5 0,5 4 0,2 3 0,1-6 0,2 1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5:12.407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30464E7"/>
      <inkml:brushProperty name="anchorY" value="-1.47205E7"/>
      <inkml:brushProperty name="scaleFactor" value="0.5"/>
    </inkml:brush>
  </inkml:definitions>
  <inkml:trace contextRef="#ctx0" brushRef="#br0">302 181 12287,'-2'-8'0,"-3"3"0,2 3 0,-7 2 0,-1 0 0,-4 0 0,0 7 0,0 3 0,0 1 0,0-1 0,0 9 0,0-4 0,0 2 0,0-1 0,0 1 0,-2 1 0,0 4 0,2 2 0,-6-6 0,9 4 0,0-2 0,-1 0 0,6 0 0,2-5 0,3 0 0,2-5 0,0 0 0,7-6 0,3 1 0,4-5 0,2-5 0,3-5 0,1-4 0,0-1 0,-5-2 0,2-1 0,3-2 0,-4 0 0,3 5 0,-6 0 0,-3 0 0,0-2 0,5-2 0,0-1 0,-6 5 0,-4 5 0,-4 5 0,-1-5 0,0 7 0,2-4 0,3 7 0,-3 7 0,3 3 0,-2 3 0,1 2 0,1 0 0,-2 0 0,4 1 0,-1 0 0,3 3 0,2 1 0,-2 2 0,1-4 0,0 4 0,-2 1 0,6 2 0,-4 5 0,1 0 0,-1 1 0,4-1 0,-4 2 0,2-1 0,-2-1 0,1 4 0,-4-11 0,0 1 0,-1-4 0,6 2 0,-4-2 0,1-2 0,-1-8 0,-4-3 0,1 0 0,0-6 0,-5 4 0,1-10 0,4-5 0,-3-8 0,3-4 0,-2-1 0,2-4 0,-3-3 0,3-4 0,-3-3 0,-2-1 0,5-2 0,0-5 0,0 1 0,1 4 0,-2 1 0,4 6 0,1-2 0,-1 1 0,-3 2 0,3 2 0,1 0 0,-1 0 0,-3 2 0,3 1 0,1 3 0,-1 3 0,-4-1 0,1 4 0,-2-1 0,2 6 0,-3-2 0,3 5 0,-4 3 0,-1-6 0,0 4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5:21.4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724 15 12287,'-10'0'0,"0"-1"0,-2-4 0,-1 3 0,-2-5 0,-1 7 0,1 0 0,0 0 0,-6 5 0,-3 2 0,-1 0 0,0-1 0,0 4 0,-5-3 0,0 2 0,-1 2 0,1-2 0,0 1 0,0 1 0,0 3 0,2-4 0,1 0 0,2 2 0,-2 1 0,5-3 0,2 0 0,3 0 0,2-2 0,0 4 0,2-5 0,1 0 0,2-1 0,5 6 0,-3-2 0,1 3 0,-3 2 0,5 0 0,2 1 0,1-6 0,4 0 0,3 1 0,-2-2 0,7-1 0,2-1 0,1-4 0,4 4 0,1-2 0,4-2 0,1-1 0,-3 0 0,6 1 0,0 2 0,3-2 0,1 1 0,2-1 0,1 2 0,2-2 0,0 4 0,-4-2 0,-1-2 0,0-1 0,-5 3 0,0 0 0,0 0 0,-1 2 0,-3-6 0,-6 4 0,-1-1 0,-4 1 0,-2-3 0,-3 3 0,-3-2 0,3 2 0,-5-2 0,-5 6 0,-5-1 0,-4 0 0,-1 1 0,0 2 0,0 0 0,0 0 0,-5-2 0,-2 1 0,-1 0 0,-4-2 0,-1 5 0,-2-4 0,1 1 0,4 0 0,-3-2 0,2 4 0,-2-2 0,-2 2 0,5-4 0,0 0 0,0 1 0,1-1 0,-3-3 0,7 4 0,2-1 0,1 0 0,2-4 0,0 2 0,0-1 0,0 0 0,7 2 0,1-4 0,0 2 0,6 0 0,-6-3 0,8 1 0,5 3 0,-3 4 0,7-5 0,2-2 0,1-1 0,2-1 0,0 3 0,0 1 0,0 0 0,0-5 0,2 0 0,3 0 0,-1 0 0,6 0 0,1 0 0,3 0 0,1 0 0,0 0 0,0 0 0,0 0 0,7-5 0,2 0 0,1 0 0,0-2 0,-7 5 0,3-3 0,-5 4 0,-2-4 0,-2-1 0,-4 3 0,-1 1 0,-7 2 0,-5 0 0,-7 0 0,4 0 0,-14 7 0,-3 3 0,-10 4 0,-3 1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5:23.5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 1 12287,'-9'0'0,"3"0"0,6 0 0,0 0 0,0 7 0,0-4 0,0 7 0,0-5 0,0 5 0,0 2 0,0 1 0,0-3 0,0 2 0,0 3 0,0 3 0,0 4 0,0-2 0,0 5 0,0 4 0,0 8 0,0 3 0,0 3 0,0 2 0,0 11 0,0 0 0,0 0 0,0-3 0,0-1 0,0-3 0,0-1 0,0-4 0,0 1 0,0-7 0,0 3 0,0-1 0,-6-7 0,1 2 0,2-3 0,1-2 0,2-5 0,0-1 0,0-2 0,0-7 0,0-5 0,2-7 0,1 0 0,4-6 0,2-7 0,1-10 0,5-4 0,0-6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5:24.2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13 12287,'-15'0'0,"7"0"0,1 0 0,9 0 0,3 0 0,5 0 0,3 0 0,7 0 0,2 0 0,2 0 0,2 0 0,3 0 0,3 0 0,-1 0 0,-1 0 0,4 5 0,-11 2 0,2 2 0,1 2 0,-10 3 0,1 1 0,-7 0 0,-3 0 0,-1 2 0,-2 1 0,1 4 0,-2 1 0,-8-3 0,-5 4 0,-3-1 0,-2 1 0,0-4 0,-2 3 0,-2-1 0,-1-4 0,-5-1 0,5-2 0,0 0 0,-2 0 0,6-2 0,-4-1 0,3-3 0,2-3 0,5-1 0,0-5 0,6 0 0,-1-1 0,10-4 0,5-5 0,4-4 0,2-1 0,3 0 0,1 0 0,7-5 0,-2-2 0,2 0 0,-2 1 0,3-1 0,-4 2 0,1-4 0,0 1 0,-5-4 0,3 5 0,-1 1 0,-4-1 0,-2 2 0,-5 5 0,-1 0 0,2 0 0,-4 0 0,2-1 0,-6 1 0,2 7 0,-6 3 0,0 10 0,-1-2 0,-3 9 0,-1 3 0,2 4 0,0 7 0,-1 1 0,-1 5 0,2 3 0,-4 12 0,1-4 0,-1 3 0,0 1 0,-3-11 0,5 10 0,2-5 0,1-2 0,2-7 0,0-9 0,2-1 0,3-4 0,3-3 0,7-5 0,0-5 0,0-3 0,0-2 0,1 0 0,-1-2 0,0-3 0,1-8 0,3-7 0,1 1 0,-2 3 0,-1-6 0,5-1 0,1-8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53.0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12287,'0'21'0,"0"0"0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5:25.1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166 0 12287,'-8'0'0,"-1"0"0,4 0 0,4 0 0,-8 7 0,6 3 0,-2 3 0,0 7 0,3 1 0,-1-1 0,-2 1 0,-2 3 0,4 6 0,-2 0 0,2 0 0,-1 7 0,1 3 0,-2 2 0,2-2 0,-6 2 0,1-7 0,-1-1 0,4-3 0,-1-2 0,-1-2 0,0-4 0,1-1 0,-1-2 0,2-5 0,3 0 0,-4-7 0,6-3 0,0-10 0,0-5 0,6-3 0,4-2 0,2 0 0,-2 0 0,3-5 0,-3 0 0,4 1 0,1 2 0,5 2 0,0 0 0,-2 0 0,-1 0 0,3 0 0,0 0 0,-1 0 0,-2 0 0,-2 2 0,-2 1 0,-1 3 0,-2 3 0,0-6 0,5 2 0,-2 2 0,-3-2 0,-3 6 0,-9-2 0,-3 6 0,-3 0 0,-7 0 0,0 0 0,0 1 0,0 3 0,0 1 0,0 5 0,-1-4 0,1 3 0,0 1 0,2 5 0,1-2 0,2-3 0,7 4 0,-4-4 0,2 3 0,0 2 0,0 0 0,5 0 0,0 0 0,0 0 0,5 0 0,2-1 0,1-2 0,4-2 0,1-2 0,1 4 0,-3-4 0,-1-1 0,0 3 0,6-5 0,-1-2 0,0-1 0,0-2 0,0 0 0,0 0 0,0 0 0,0 0 0,-2-2 0,-3-3 0,4-2 0,-4-4 0,3 1 0,2-2 0,7-8 0,1-4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5:25.5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 14 12287,'0'-8'0,"0"3"0,-2 10 0,-3 5 0,3 3 0,-3 2 0,4 2 0,1 3 0,-5-2 0,0 9 0,1 3 0,3 4 0,1 8 0,0-1 0,0 8 0,0 6 0,0 5 0,0 6 0,0 1 0,0-4 0,0 3 0,0-13 0,0 2 0,0 1 0,0-8 0,0 2 0,0-3 0,0-2 0,0-6 0,0-6 0,0-6 0,0-5 0,0 0 0,6-6 0,-4-1 0,5-15 0,-6-11 0,3-8 0,1-6 0,6-17 0,-2-5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5:25.9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61 37 12287,'0'-15'0,"0"5"0,0 0 0,-5 8 0,0 2 0,2 9 0,-4 4 0,2 4 0,0 3 0,-2 5 0,6 3 0,-4 4 0,1 2 0,-1 1 0,4 0 0,-4-5 0,3 0 0,2 0 0,0 1 0,0-1 0,0-2 0,0-3 0,0 2 0,0-7 0,0-2 0,0-1 0,0-2 0,0-8 0,0-7 0,5-12 0,2-8 0,-1 0 0,1-2 0,3 4 0,-5-6 0,0 1 0,2 0 0,-6-2 0,6-6 0,-7 1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5:26.3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151 151 12287,'-7'-15'0,"4"2"0,-5 1 0,1 2 0,0 2 0,4-4 0,-2 2 0,0 5 0,5-5 0,0 5 0,0-5 0,0 5 0,0-5 0,2 6 0,3-1 0,5 4 0,3-5 0,2 1 0,0 2 0,-5 1 0,0 2 0,2 0 0,1 0 0,2 0 0,0 0 0,0 0 0,1 2 0,-1 1 0,0 4 0,0 2 0,0-1 0,0 4 0,0-2 0,0 1 0,0 3 0,0 1 0,0 0 0,-6 0 0,-3 0 0,1 0 0,-5 0 0,3 0 0,-4 0 0,-1 0 0,-5-5 0,-1 0 0,-3 2 0,-3 2 0,-1-1 0,-4-1 0,-1-2 0,-2 1 0,-5 1 0,3 0 0,-1-4 0,-4-1 0,3 3 0,-1-3 0,0-1 0,2 1 0,-6-2 0,6-5 0,-1 0 0,4 0 0,4 5 0,1 0 0,-1 0 0,1-5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5:35.13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196 136 12287,'-10'-8'0,"2"1"0,1 0 0,2 6 0,5-6 0,0 7 0,0 0 0,-5 2 0,0 3 0,2 5 0,0 8 0,-1 4 0,-1 1 0,2 4 0,1 1 0,0 4 0,-1 2 0,-2 1 0,-5 5 0,5-5 0,0-1 0,-2-3 0,4 0 0,-5-3 0,-1-1 0,1-2 0,3-2 0,-4 4 0,3-3 0,2-3 0,1 1 0,0-4 0,-2 3 0,0-1 0,5-5 0,-7-7 0,5-1 0,-9-9 0,6-3 0,1-5 0,3-5 0,1-3 0,0-3 0,0 3 0,0-5 0,0-1 0,0-1 0,0 0 0,0 2 0,0-4 0,0 3 0,0 3 0,0-5 0,0 5 0,0-3 0,0-2 0,0 2 0,0 1 0,0-1 0,0 1 0,5 4 0,0-2 0,-2 1 0,-1-1 0,3 1 0,1 5 0,3 0 0,-6 5 0,4 0 0,-1-2 0,-2 4 0,6-2 0,-5 5 0,5-5 0,-5 7 0,5-2 0,-7 1 0,2-1 0,-3 4 0,0-6 0,1 5 0,2-3 0,2 4 0,-4-6 0,2 0 0,7 4 0,-2-6 0,3 3 0,-3-4 0,0 5 0,2 1 0,1-2 0,2 1 0,1 1 0,-3 1 0,-1 0 0,-2-2 0,1 1 0,3 3 0,1-1 0,0-3 0,0 3 0,0-3 0,0 3 0,0 2 0,0 0 0,0 0 0,-5 5 0,0 2 0,2 2 0,1 1 0,3 5 0,-1 0 0,-2 0 0,-3 0 0,-3-5 0,-6 0 0,3 2 0,1 1 0,0 2 0,-5 0 0,0 0 0,0 0 0,0 0 0,0 0 0,-2 0 0,-1 1 0,-2-1 0,1 0 0,1-5 0,0 0 0,-4 1 0,-1 3 0,4-4 0,-2-2 0,-1 1 0,-3-1 0,1-3 0,-1 3 0,-1-1 0,-3 3 0,-1-5 0,0-2 0,0-1 0,0-2 0,0 0 0,0 0 0,0 0 0,0 0 0,0 0 0,0 0 0,-5 0 0,0 0 0,1 0 0,-3 5 0,2 0 0,2-1 0,6-3 0,2-1 0,-2 0 0,1 2 0,-1 1 0,2 2 0,5 0 0,-5-5 0,7 0 0,-4 0 0,7-1 0,0-4 0,0 1 0,0-6 0,0 0 0,0-5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5:37.65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498 1 12287,'-9'0'0,"1"2"0,3 3 0,3-2 0,-5 5 0,2 1 0,0-1 0,-5-3 0,4 5 0,-1 2 0,0 1 0,-3 2 0,4 0 0,-3 0 0,-3 1 0,-1 0 0,-2 3 0,0 2 0,0 3 0,0-4 0,0 5 0,0 0 0,0-1 0,0 4 0,-2-3 0,0 2 0,2-2 0,-3-2 0,8-4 0,-4 1 0,-1-2 0,0 4 0,2-2 0,1 0 0,2 2 0,2-5 0,-4 5 0,2-2 0,-2 0 0,4 6 0,-1 0 0,1 2 0,0 2 0,4 5 0,-2 2 0,1 2 0,0 2 0,0-2 0,5-1 0,0 1 0,0-1 0,0-4 0,0 1 0,0-3 0,0-2 0,0 0 0,0-2 0,0-1 0,0-2 0,0 0 0,0 6 0,1-1 0,4 0 0,-3 5 0,5 0 0,-2 0 0,0 2 0,1-5 0,-2 5 0,2-2 0,3 0 0,-4-2 0,5-6 0,0-2 0,-2 2 0,6-3 0,-4-1 0,3 0 0,2 1 0,0-4 0,0 3 0,0 1 0,0-1 0,0-3 0,0 4 0,2-1 0,3 1 0,-3-4 0,5 3 0,-2 1 0,0-1 0,2 0 0,-4 4 0,2-3 0,-1-3 0,2 1 0,-1-3 0,0 1 0,2-2 0,-5-1 0,5-4 0,-2-1 0,0-2 0,0-5 0,-5 3 0,0-1 0,-5-2 0,0-5 0,-6 0 0,2-12 0,-6-3 0,0-10 0,0 2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5:38.66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136 1 12287,'-9'0'0,"4"0"0,10 0 0,5 0 0,4 0 0,1 0 0,0 2 0,2 1 0,3 4 0,5 1 0,3-3 0,2 5 0,0 2 0,1 1 0,-1 7 0,2 2 0,1 0 0,2 0 0,2 4 0,-4-1 0,4 4 0,2 1 0,-4 2 0,3 1 0,-1 2 0,-3-1 0,-3 3 0,-2-1 0,-2 5 0,-2 6 0,-5 4 0,3 11 0,-1 2 0,-4 1 0,-6 5 0,-3-4 0,-1-3 0,0-1 0,-4 2 0,1 4 0,-4 8 0,-1 1 0,0 5 0,-1-2 0,-3-3 0,-1-5 0,-5-2 0,4-6 0,-1-2 0,0 1 0,-3 1 0,3-4 0,1-1 0,-1-4 0,-5 2 0,2-7 0,-1-1 0,1-2 0,-9-2 0,4-2 0,-2-1 0,1-2 0,-1 0 0,-2 6 0,-1-3 0,2-3 0,-5 4 0,-4-6 0,-3 1 0,-1-4 0,-7-5 0,8-3 0,-2-4 0,0-1 0,2-2 0,0-5 0,0-1 0,0-4 0,-5 1 0,-1-4 0,3 0 0,1-1 0,2-1 0,0-5 0,0 0 0,0 0 0,5 5 0,1 0 0,2-1 0,4-3 0,1-1 0,2 0 0,0 0 0,7 0 0,1 0 0,7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6:06.489"/>
    </inkml:context>
    <inkml:brush xml:id="br0">
      <inkml:brushProperty name="width" value="0.04286" units="cm"/>
      <inkml:brushProperty name="height" value="0.04286" units="cm"/>
      <inkml:brushProperty name="color" value="#FFC114"/>
    </inkml:brush>
  </inkml:definitions>
  <inkml:trace contextRef="#ctx0" brushRef="#br0">4067 1628 12287,'0'-15'0,"0"5"0,2-1 0,3 0 0,-2 2 0,6-1 0,-1 0 0,1 2 0,-4-5 0,3 2 0,-1-2 0,3-2 0,-4-2 0,1-1 0,0-2 0,3-2 0,-4 2 0,1-3 0,0-1 0,3-3 0,-3 6 0,-1-3 0,1-3 0,3 1 0,-5 1 0,0 3 0,2 0 0,-6 4 0,4-6 0,-3 1 0,-2-1 0,5 4 0,0-5 0,-2-2 0,-1-1 0,-2-1 0,0 3 0,0 1 0,0-2 0,0-2 0,0-1 0,0 0 0,0 0 0,0 5 0,0 0 0,0-2 0,0-1 0,0-1 0,0 2 0,0 4 0,0 1 0,-5 0 0,-2 4 0,1-4 0,-1-1 0,-3 3 0,5-4 0,0 1 0,-2-1 0,4 6 0,-7-4 0,0 2 0,1 0 0,-4 0 0,3 5 0,-2-2 0,2-3 0,-3 3 0,1-1 0,-5 5 0,-3 3 0,0-1 0,4-2 0,-5 1 0,-4 2 0,4 5 0,-1-3 0,2 1 0,0 4 0,-7 0 0,3-1 0,-1-1 0,0 2 0,2 1 0,-4 0 0,2-1 0,-2-2 0,4 0 0,-2 5 0,0 0 0,1 0 0,-4-5 0,3 0 0,-2 2 0,2 1 0,-4 2 0,4 0 0,-3-2 0,-2-3 0,-6 4 0,1-4 0,0 3 0,-2 2 0,4-5 0,-7 0 0,0 2 0,1 1 0,-3 2 0,7 0 0,0 0 0,-2 0 0,5 0 0,-3 0 0,3 0 0,2 0 0,0 0 0,0 0 0,0 0 0,0 0 0,0 0 0,-1 0 0,1 0 0,0 0 0,0 0 0,-2 0 0,-1 0 0,-2 0 0,0 0 0,3 2 0,-2 1 0,-1 2 0,-2 2 0,4-4 0,-2 4 0,1 1 0,-3-3 0,2 3 0,0 1 0,-2-1 0,6 1 0,-6 2 0,2-2 0,-1-3 0,1 4 0,5-3 0,0 0 0,0-1 0,-5 6 0,0-2 0,3 2 0,5-2 0,-1 3 0,2-3 0,-2 2 0,-2-2 0,0 4 0,0-6 0,0 2 0,-1 0 0,1-5 0,0 3 0,0 1 0,0-1 0,0-3 0,0 4 0,0-1 0,-1 0 0,1-3 0,2 4 0,1-1 0,2 0 0,0-3 0,-4 4 0,3-1 0,1 0 0,4-2 0,-2 2 0,1 0 0,4 1 0,-4-1 0,0 4 0,1-2 0,-1 1 0,-3-2 0,5 1 0,0 0 0,-2-2 0,5 6 0,-5-4 0,2 3 0,0 2 0,0-1 0,3-3 0,-1-1 0,-2 2 0,-5 1 0,5 2 0,1 1 0,3-1 0,-5-5 0,1 0 0,2 1 0,1 3 0,2-4 0,0-2 0,0 1 0,0-1 0,0-3 0,0 3 0,0 1 0,0-1 0,5-3 0,0 3 0,0 1 0,1-1 0,-4 1 0,4 2 0,-1-1 0,0 2 0,2-4 0,-4 2 0,2 2 0,0 2 0,-5 1 0,0 0 0,5-2 0,2-1 0,-1-4 0,1-1 0,3 5 0,-3-2 0,1 3 0,-3 2 0,5 0 0,0-2 0,-2-3 0,5 4 0,-3-4 0,2 2 0,-2-2 0,3 3 0,-3-3 0,4 4 0,1 1 0,0 0 0,0 0 0,0 0 0,0 0 0,0 0 0,0 0 0,0 0 0,0 5 0,0 0 0,0 0 0,0 2 0,0-5 0,0 3 0,0-3 0,0-2 0,0 5 0,0 0 0,0-2 0,0-1 0,0-2 0,0 2 0,0 1 0,0 2 0,5 0 0,0-3 0,0 1 0,1 3 0,-4-1 0,5-5 0,-2 0 0,0 0 0,7 5 0,-2 0 0,1-2 0,-1-1 0,4-2 0,-4 0 0,3 2 0,2 3 0,0-3 0,0 5 0,2-2 0,3 0 0,-3 5 0,3-3 0,-3 1 0,-2 4 0,5-4 0,0 2 0,0 0 0,2-1 0,0 3 0,4-7 0,-1 0 0,2 2 0,2-6 0,1 6 0,0-2 0,0 0 0,0 0 0,0-5 0,0 2 0,0 3 0,1-6 0,-1 2 0,-2-1 0,-3-3 0,7 0 0,-5 3 0,0-2 0,1-3 0,6 4 0,2-4 0,1 3 0,0 2 0,3-1 0,-3-3 0,1-1 0,4 2 0,0-4 0,2 1 0,-2-3 0,-1-2 0,1 2 0,-8-1 0,1-1 0,-2-2 0,4 3 0,-2 1 0,-1 1 0,-2 0 0,-2-1 0,0-2 0,-2 2 0,-3 3 0,4-6 0,-6 4 0,1-2 0,-4 0 0,1 1 0,1-2 0,0 1 0,0-2 0,3-1 0,-3 0 0,-1 1 0,1 2 0,3 0 0,-3-5 0,1 0 0,4 0 0,-3 0 0,1 0 0,1 0 0,3 0 0,-1 0 0,1 0 0,-2 0 0,-1 0 0,11 0 0,-7 0 0,2 0 0,0 0 0,-2-5 0,2-2 0,1-1 0,2-4 0,1 0 0,-5 1 0,3 1 0,1-2 0,0-1 0,-5-2 0,0-1 0,1 1 0,-3 2 0,-1 1 0,-2 2 0,2-1 0,1-3 0,2 1 0,0 1 0,0 2 0,1 0 0,-1-5 0,-2 0 0,-3 0 0,4 0 0,-6 1 0,2 1 0,0-2 0,-1 8 0,3-8 0,-4 2 0,-1-1 0,-1-1 0,-2 0 0,3 0 0,1 0 0,-3 0 0,4 2 0,-1-1 0,0-1 0,-2 8 0,2-8 0,0 2 0,1 0 0,-6-2 0,2 0 0,-3-1 0,-2 1 0,5 0 0,0 0 0,-1 2 0,-3 3 0,-1-4 0,1 4 0,-3-3 0,-3-2 0,7 5 0,-6 0 0,1 0 0,2 1 0,-1-2 0,2 4 0,0-1 0,0-4 0,-1 4 0,-3-1 0,-1 3 0,2 2 0,-4-2 0,2-1 0,0-2 0,-1-2 0,3 2 0,-6-1 0,3-1 0,-4-3 0,3-1 0,0 0 0,1 0 0,-4 0 0,3 0 0,0 0 0,1 0 0,-4 0 0,5 1 0,0 3 0,-2 1 0,4 0 0,-7-6 0,7 1 0,-4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6:07.112"/>
    </inkml:context>
    <inkml:brush xml:id="br0">
      <inkml:brushProperty name="width" value="0.04286" units="cm"/>
      <inkml:brushProperty name="height" value="0.04286" units="cm"/>
      <inkml:brushProperty name="color" value="#FFC114"/>
    </inkml:brush>
  </inkml:definitions>
  <inkml:trace contextRef="#ctx0" brushRef="#br0">31 91 12287,'-15'-15'0,"7"0"0,3 0 0,3 5 0,4 2 0,3 1 0,-2 2 0,5 3 0,-1-3 0,0 3 0,-2-3 0,5 4 0,-2 1 0,2 1 0,2 4 0,1 4 0,1 6 0,-3 0 0,-1 0 0,-1 5 0,2 2 0,-2 0 0,-2-1 0,3 6 0,-4-2 0,1 2 0,0-2 0,3 4 0,-4-6 0,1 2 0,0 0 0,3-5 0,-3 5 0,-1 0 0,1-1 0,3 3 0,-3-6 0,1 3 0,4 3 0,-4-4 0,2 2 0,0 0 0,-1-1 0,4 4 0,-5-3 0,2 4 0,0 1 0,-1-5 0,2-2 0,-2-1 0,-2-3 0,4 2 0,-2-1 0,1-3 0,0-5 0,-7 1 0,4-4 0,-2 1 0,0 0 0,0-7 0,-7 10 0,-3-3 0,-3-3 0,-7-2 0,0-3 0,0-2 0,-1 0 0,1 0 0,-6 0 0,-3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6:07.670"/>
    </inkml:context>
    <inkml:brush xml:id="br0">
      <inkml:brushProperty name="width" value="0.04286" units="cm"/>
      <inkml:brushProperty name="height" value="0.04286" units="cm"/>
      <inkml:brushProperty name="color" value="#FFC114"/>
    </inkml:brush>
  </inkml:definitions>
  <inkml:trace contextRef="#ctx0" brushRef="#br0">45 377 12287,'-21'-15'0,"5"0"0,8 5 0,10 1 0,1 1 0,4 1 0,1 1 0,-3 0 0,5 6 0,2 0 0,-4 0 0,2 0 0,2 0 0,1 0 0,3 0 0,-1 2 0,0 3 0,0 5 0,5 2 0,2 0 0,-1-2 0,1 1 0,3 4 0,-3 4 0,0 1 0,-1-2 0,5 4 0,-6-2 0,0 0 0,1 2 0,-2-5 0,4 3 0,-1-3 0,-4-2 0,4 0 0,0 0 0,0 0 0,-1 0 0,5-2 0,-6-1 0,0-2 0,1 2 0,-4-4 0,3 0 0,-3-1 0,-2-3 0,2 2 0,1-1 0,2-1 0,-1-3 0,-3-1 0,0 0 0,-1 0 0,0 0 0,0-1 0,0-3 0,0-2 0,0-3 0,5-6 0,0-7 0,-2-1 0,-1-4 0,-2-3 0,2-5 0,1-5 0,3-4 0,-1-1 0,-4 0 0,3 0 0,1-1 0,2 3 0,-4 3 0,2 5 0,-2 3 0,-1 7 0,-2 1 0,0 3 0,0 2 0,-1 7 0,-2 4 0,-4 0 0,-1-1 0,-1 6 0,-1-2 0,4-3 0,6-1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54.3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126 63 12287,'-21'-9'0,"7"4"0,0-9 0,9 7 0,-4-4 0,0 1 0,6 3 0,-6 10 0,9 4 0,0 7 0,0 4 0,-7 3 0,0 3 0,2 4 0,1 7 0,-1 4 0,-2 1 0,2-5 0,3 5 0,2-8 0,0 1 0,0 4 0,2-9 0,3-2 0,4-5 0,3-5 0,4-4 0,3-3 0,2-4 0,0-3 0,0-4 0,0-3 0,0-6 0,2-6 0,3-6 0,2 0 0,2-1 0,-4 3 0,2 0 0,7-7 0,-7 0 0,0 0 0,-7 7 0,0 3 0,0 4 0,-2-5 0,-3 7 0,-4-2 0,-3 0 0,7 10 0,-2-3 0,5 4 0,-5 13 0,-2 4 0,-3 4 0,-4 3 0,-1 7 0,1 3 0,4 1 0,3 6 0,-7 1 0,2 3 0,-5 3 0,-2 4 0,0-3 0,0 10 0,0 0 0,0-2 0,0 4 0,-2-9 0,-5-2 0,-7-3 0,-5-2 0,-2-2 0,0-5 0,0-7 0,0-7 0,0-5 0,0-4 0,0-3 0,0-2 0,0-7 0,0 0 0,0 0 0,7-2 0,2-5 0,1-7 0,-1-5 0,7-9 0,-2-2 0,5-3 0,2-4 0,0-3 0,2-2 0,5 3 0,7 4 0,0-5 0,5 7 0,4 1 0,1 4 0,-1 2 0,0 0 0,3-2 0,2 3 0,9 1 0,-4 3 0,2 3 0,0 4 0,0-5 0,5 7 0,-3-2 0,-2 0 0,0 7 0,5-4 0,-5 1 0,4-6 0,-6 4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6:09.511"/>
    </inkml:context>
    <inkml:brush xml:id="br0">
      <inkml:brushProperty name="width" value="0.04286" units="cm"/>
      <inkml:brushProperty name="height" value="0.04286" units="cm"/>
      <inkml:brushProperty name="color" value="#FFC114"/>
    </inkml:brush>
  </inkml:definitions>
  <inkml:trace contextRef="#ctx0" brushRef="#br0">347 392 12287,'-10'0'0,"0"0"0,-2 0 0,4 0 0,-2 0 0,-2 0 0,-1 0 0,-4 0 0,-3 0 0,-2 0 0,-3 0 0,5 0 0,3 0 0,2 0 0,0-2 0,0-1 0,0-2 0,0-7 0,0 2 0,0-3 0,5-2 0,2-2 0,1-1 0,4-2 0,-4-6 0,2 5 0,2-1 0,1 0 0,4-3 0,1 5 0,4 2 0,1 1 0,0 2 0,4 0 0,-2 0 0,2 0 0,3 5 0,3 1 0,2 1 0,-1-1 0,-3 6 0,1-2 0,2 3 0,1 2 0,0 0 0,-3 0 0,1 2 0,2 3 0,0 5 0,-5 9 0,0 2 0,0 3 0,0 1 0,-1 7 0,-3 1 0,-1 2 0,-6 5 0,1-3 0,-3 0 0,-2 0 0,0 0 0,-2-4 0,-3 1 0,-5-6 0,-4 2 0,-1-6 0,0-1 0,0-3 0,-5-3 0,0-2 0,2 0 0,1 0 0,-3-2 0,0-1 0,1-2 0,3-6 0,1 1 0,1-5 0,4-5 0,5-5 0,3 1 0,4-1 0,1-2 0,2-1 0,7 3 0,-2 0 0,5-2 0,5-1 0,-3 3 0,5 0 0,-2 0 0,0 1 0,7-2 0,-4 6 0,2 0 0,0-2 0,-4 5 0,2-3 0,-1 4 0,-4 1 0,-1 0 0,-2 1 0,0 4 0,0 5 0,0-1 0,-2 1 0,-2 1 0,-6 3 0,1 6 0,-1 0 0,-1 0 0,-3 2 0,-1-6 0,0 6 0,0-2 0,0 0 0,0 0 0,0-4 0,0-1 0,0-7 0,2-3 0,3-10 0,-2-3 0,6-9 0,-1-2 0,0-1 0,2-5 0,6 4 0,-1-1 0,0 0 0,1 2 0,3 5 0,1 0 0,-2 0 0,-1 0 0,0 1 0,-1 3 0,0 1 0,2 6 0,-8-1 0,3 4 0,2 2 0,1 4 0,-3 4 0,-1 6 0,-4 0 0,-1 0 0,3 0 0,-4 0 0,1 0 0,0 0 0,3 5 0,-3 0 0,-1 0 0,1 2 0,0-5 0,-4 3 0,2-3 0,-2-2 0,6 0 0,1 0 0,-2-7 0,2-3 0,2-3 0,0-9 0,-1-5 0,-1-4 0,2-4 0,0-1 0,-1 5 0,0-3 0,0-1 0,-2 0 0,1 5 0,0 0 0,-2 0 0,5 0 0,-3 0 0,4-7 0,1-1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6:10.042"/>
    </inkml:context>
    <inkml:brush xml:id="br0">
      <inkml:brushProperty name="width" value="0.04286" units="cm"/>
      <inkml:brushProperty name="height" value="0.04286" units="cm"/>
      <inkml:brushProperty name="color" value="#FFC114"/>
    </inkml:brush>
  </inkml:definitions>
  <inkml:trace contextRef="#ctx0" brushRef="#br0">167 61 12287,'-5'-10'0,"0"0"0,0 5 0,5-5 0,0 5 0,-2-4 0,-3 3 0,3 1 0,-6 6 0,5 4 0,-3 5 0,-4 6 0,4 4 0,-1 3 0,0 0 0,-4 13 0,2-1 0,-1 8 0,0 8 0,5 0 0,-3 6 0,1-3 0,4-2 0,-4-2 0,2-7 0,0-2 0,-2-6 0,6-5 0,-4-5 0,3-5 0,2-3 0,0-2 0,2-8 0,3-7 0,-4-12 0,6-10 0,-2-1 0,0-4 0,0 5 0,2-13 0,1 3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6:11.698"/>
    </inkml:context>
    <inkml:brush xml:id="br0">
      <inkml:brushProperty name="width" value="0.04286" units="cm"/>
      <inkml:brushProperty name="height" value="0.04286" units="cm"/>
      <inkml:brushProperty name="color" value="#FFC114"/>
    </inkml:brush>
  </inkml:definitions>
  <inkml:trace contextRef="#ctx0" brushRef="#br0">1 571 12287,'0'-15'0,"0"0"0,2 0 0,3 0 0,1 5 0,6 0 0,-2 0 0,2 2 0,1-6 0,2 6 0,0-2 0,2 1 0,1 1 0,3 0 0,0 4 0,-1-1 0,-1-1 0,4 1 0,1 1 0,-1 3 0,-5 1 0,4 0 0,-2 1 0,0 4 0,0-1 0,-4 6 0,-1 0 0,0-2 0,-7 6 0,-1-4 0,-2 3 0,0 2 0,0 5 0,-7 2 0,-3 0 0,-5-1 0,-8 4 0,-4-3 0,-2 0 0,-2 0 0,-3 3 0,-1-5 0,2-2 0,3-1 0,-4-2 0,4 0 0,-2-1 0,2-4 0,-2-2 0,7-5 0,2 2 0,1 0 0,4-3 0,3 3 0,3-3 0,14 4 0,3-6 0,3-1 0,2-4 0,5 1 0,2-6 0,1-1 0,4-3 0,-3-2 0,1-3 0,2-3 0,1-1 0,2-2 0,0-5 0,0 0 0,0-1 0,1 1 0,-1 0 0,0 0 0,0 0 0,0 0 0,0 0 0,-1 0 0,-4-1 0,-2 1 0,-4 0 0,1 0 0,-2 0 0,-3-4 0,-3 3 0,-4 2 0,-1 1 0,3 6 0,-5 2 0,-2 3 0,-1 2 0,-2 5 0,0 0 0,-2 7 0,-3-2 0,-1 5 0,-6 5 0,2 5 0,-2 3 0,4 4 0,-2 3 0,-2 5 0,-1 4 0,3 6 0,0 1 0,0 1 0,1 0 0,1 3 0,4-3 0,-1 0 0,2 0 0,1 0 0,2-4 0,2 2 0,3-1 0,-2-3 0,7 0 0,2-3 0,2-3 0,1 2 0,0-7 0,0-3 0,0-6 0,0 1 0,0-7 0,0-1 0,0-3 0,0-1 0,0-1 0,0-5 0,0-4 0,0-8 0,-1-2 0,-3 0 0,0-2 0,-3 0 0,4-4 0,-4 2 0,-1 2 0,-2-3 0,-5 5 0,0 2 0,0 1 0,0 2 0,0 0 0,0 0 0,-7 5 0,-3 0 0,2 6 0,-2 1 0,-2 6 0,0 6 0,0 6 0,4 0 0,1 0 0,-3 0 0,4 0 0,-1 2 0,0 3 0,-3-2 0,3 7 0,1 1 0,-1-3 0,2 4 0,3-5 0,-3 1 0,4-5 0,-4 2 0,5-4 0,5-6 0,1-5 0,6-10 0,-2-5 0,2-4 0,1-3 0,2-1 0,0-4 0,0-1 0,-5 3 0,1-4 0,-1 3 0,-2 2 0,4 2 0,-6 2 0,3 0 0,-6 0 0,4 7 0,-6 1 0,3 9 0,1 3 0,0 3 0,-5 9 0,0 1 0,0 2 0,5 2 0,0-3 0,-2 2 0,-1 3 0,3-1 0,0 2 0,-2-3 0,-1 0 0,0-7 0,1 2 0,2-6 0,2-2 0,-2 1 0,-2-4 0,7-6 0,-5-6 0,5-4 0,2-5 0,1-5 0,-1 1 0,0-6 0,1 0 0,-1 1 0,0-2 0,3 6 0,1 0 0,4-2 0,-3 5 0,3-3 0,-3 3 0,-2 2 0,5 5 0,0 0 0,-1 0 0,-3 2 0,-1-1 0,0 6 0,0-2 0,-1-2 0,-4 2 0,3 4 0,-13-6 0,0 7 0,-8 0 0,-2 2 0,-3 1 0,-4 2 0,0-2 0,0 4 0,1-2 0,-3 0 0,-1 2 0,-5-1 0,5 6 0,0-2 0,-2 2 0,5 1 0,-3 4 0,4 1 0,0 2 0,6 1 0,0-5 0,0 3 0,2 1 0,0 5 0,4-3 0,-1-1 0,2 1 0,1 0 0,4-4 0,1 2 0,2-1 0,7-4 0,-2-3 0,3-2 0,2 1 0,2-2 0,2-1 0,1-1 0,-2-4 0,4-1 0,0-2 0,-1 0 0,1 0 0,3 0 0,-3-2 0,0-3 0,-1-5 0,6-3 0,-3-2 0,1 0 0,0-1 0,-7-4 0,2-1 0,-3-1 0,-2 0 0,0-3 0,0 5 0,-1 0 0,-4-2 0,-2 5 0,-5-3 0,2 4 0,-1 0 0,-3 6 0,-1 0 0,0-1 0,-1 2 0,-4-1 0,-4 7 0,-6-2 0,5 5 0,2 5 0,1 5 0,4 3 0,-4 7 0,2 2 0,0 2 0,-2 2 0,6 3 0,-4-1 0,3-1 0,2-2 0,0-5 0,2 4 0,1-3 0,2-2 0,7-7 0,-2-4 0,3-1 0,2-4 0,0-1 0,0-2 0,2-2 0,3-3 0,-1-5 0,6-10 0,0-10 0,5-9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6:12.916"/>
    </inkml:context>
    <inkml:brush xml:id="br0">
      <inkml:brushProperty name="width" value="0.04286" units="cm"/>
      <inkml:brushProperty name="height" value="0.04286" units="cm"/>
      <inkml:brushProperty name="color" value="#FFC114"/>
    </inkml:brush>
  </inkml:definitions>
  <inkml:trace contextRef="#ctx0" brushRef="#br0">240 468 12287,'-7'-9'0,"-3"4"0,-3 3 0,-2 2 0,1 2 0,3 1 0,1 4 0,-2 2 0,3 1 0,1 5 0,1 0 0,-4 5 0,2 2 0,1 1 0,3 4 0,2 3 0,-1 3 0,-1 4 0,2 2 0,1-1 0,2 2 0,2-5 0,3-3 0,-3-3 0,4-4 0,1-5 0,-4-10 0,7-5 0,-5-7 0,4-6 0,-3-7 0,4-10 0,-5 1 0,-1-2 0,-2-5 0,-2 10 0,0-9 0,0 1 0,0 1 0,-2 3 0,-2 1 0,-2 1 0,-3-1 0,-1 6 0,-5-2 0,2 3 0,3 2 0,-3 0 0,2 0 0,-2 0 0,-2 1 0,0 4 0,7 4 0,3 7 0,10 4 0,3 2 0,7 5 0,0-4 0,0-1 0,5 3 0,2-5 0,1-2 0,4-1 0,2-2 0,1-2 0,-2-3 0,-3-5 0,9-3 0,-6-2 0,1-2 0,-3-3 0,0-4 0,4-6 0,-2 0 0,-3 0 0,2 0 0,-5 0 0,0 0 0,-1 0 0,-1-4 0,-6 2 0,-3 4 0,0-1 0,-6 8 0,3-1 0,-1 0 0,-1 5 0,-1-3 0,-3 10 0,5 4 0,-7 12 0,0 4 0,0 4 0,0 1 0,5 7 0,0 4 0,-2 6 0,-1 3 0,3 12 0,0-2 0,-2 2 0,-1 0 0,-1 0 0,3 1 0,1 3 0,-2-3 0,-1 1 0,-2-1 0,0 4 0,0 2 0,0 4 0,0 4 0,0-5 0,0-3 0,-7-4 0,-1-5 0,-2-2 0,0-2 0,0-5 0,-5-5 0,0-1 0,-1 0 0,3-5 0,1-2 0,2-1 0,-1-3 0,-3-4 0,-1-5 0,0-5 0,0-4 0,0-1 0,0 0 0,0 0 0,0 0 0,0-6 0,0-6 0,1-5 0,4-3 0,-1-7 0,6 2 0,1-3 0,3-2 0,2 0 0,4-1 0,5 1 0,4 0 0,2-5 0,4-2 0,7 0 0,7 1 0,-3-6 0,6 2 0,0-2 0,3 2 0,4-4 0,1 6 0,-1-3 0,-4 1 0,3 7 0,-4-2 0,1 4 0,0 6 0,-7-1 0,4 6 0,0 1 0,-5-4 0,5-1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6:15.476"/>
    </inkml:context>
    <inkml:brush xml:id="br0">
      <inkml:brushProperty name="width" value="0.04286" units="cm"/>
      <inkml:brushProperty name="height" value="0.04286" units="cm"/>
      <inkml:brushProperty name="color" value="#FFC114"/>
    </inkml:brush>
  </inkml:definitions>
  <inkml:trace contextRef="#ctx0" brushRef="#br0">61 61 12287,'-8'-15'0,"3"0"0,3 5 0,2 0 0,0 6 0,0-2 0,0 6 0,0 0 0,-7 0 0,6 6 0,-4 4 0,3 5 0,2 5 0,0-3 0,0 5 0,0 0 0,0 3 0,0 3 0,0 2 0,0 0 0,0 1 0,0-1 0,0 0 0,0 0 0,0 0 0,-5 5 0,0 2 0,2 0 0,1 0 0,2 5 0,0-4 0,0 2 0,0 0 0,-5-8 0,0 0 0,2-7 0,1-3 0,2-2 0,0-5 0,0 0 0,0-7 0,0-3 0,0-10 0,0-5 0,0-10 0,2-5 0,3-3 0,5-2 0,-4-1 0,14-5 0,-3-3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6:16.400"/>
    </inkml:context>
    <inkml:brush xml:id="br0">
      <inkml:brushProperty name="width" value="0.04286" units="cm"/>
      <inkml:brushProperty name="height" value="0.04286" units="cm"/>
      <inkml:brushProperty name="color" value="#FFC114"/>
    </inkml:brush>
  </inkml:definitions>
  <inkml:trace contextRef="#ctx0" brushRef="#br0">76 31 12287,'0'-8'0,"-2"1"0,-3 7 0,3 0 0,-9 2 0,4 3 0,-1 5 0,3 3 0,-4 2 0,3 0 0,2 0 0,-2 5 0,0 2 0,3 0 0,1 0 0,2 3 0,0-4 0,0 1 0,0 0 0,0-2 0,2-5 0,1 0 0,3 0 0,5-1 0,-1-3 0,4-1 0,1-6 0,0 1 0,0-4 0,0-2 0,0-3 0,0-1 0,0-6 0,0 1 0,-1-4 0,-4-1 0,3 0 0,-3 0 0,3 0 0,2 0 0,-4-5 0,-3 0 0,0 0 0,1-2 0,-4 3 0,3-4 0,-1 1 0,-4 4 0,4 1 0,-2 2 0,-2 0 0,-1 0 0,-2 5 0,0 0 0,0 7 0,1-4 0,4 7 0,-3 2 0,3 3 0,-3 5 0,-2 3 0,0 4 0,0 1 0,0 2 0,0 2 0,0-4 0,0 2 0,0-1 0,0 3 0,0-1 0,0 1 0,0 0 0,0 3 0,0-3 0,0-1 0,0 1 0,0 5 0,0-2 0,0 4 0,0 1 0,0 5 0,0 2 0,0-1 0,0 1 0,0 3 0,0-3 0,0 0 0,0 0 0,0-2 0,0-6 0,0-3 0,0-1 0,0-6 0,0 1 0,-2-3 0,-3-2 0,3 0 0,-4-2 0,-1-3 0,4-3 0,-7-7 0,0 0 0,-5 0 0,0 0 0,4-7 0,1-3 0,0-3 0,2-2 0,-5 0 0,4 0 0,1-2 0,3-3 0,3 3 0,2-3 0,0 3 0,0 2 0,0-5 0,0 0 0,2 2 0,3 1 0,3-3 0,7-2 0,2 0 0,3 0 0,-3-3 0,3 4 0,-2-3 0,2-3 0,-3 4 0,5 0 0,-2-1 0,0 1 0,5 3 0,-3-4 0,0 2 0,-1 4 0,0 1 0,-5 2 0,4 0 0,-3 0 0,3 2 0,-3 3 0,-2-4 0,0 6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6:17.298"/>
    </inkml:context>
    <inkml:brush xml:id="br0">
      <inkml:brushProperty name="width" value="0.04286" units="cm"/>
      <inkml:brushProperty name="height" value="0.04286" units="cm"/>
      <inkml:brushProperty name="color" value="#FFC114"/>
    </inkml:brush>
  </inkml:definitions>
  <inkml:trace contextRef="#ctx0" brushRef="#br0">151 30 12287,'-15'0'0,"7"-1"0,3-4 0,3 3 0,2-11 0,0 11 0,0-5 0,0 7 0,0 7 0,0 3 0,0 3 0,0 2 0,-2 1 0,-3-1 0,4 0 0,-4 1 0,1 3 0,-1 1 0,4 5 0,-6-3 0,2 1 0,0 4 0,-2 1 0,4 3 0,-2-1 0,1 0 0,-2 0 0,-1 0 0,0-2 0,1-2 0,-1 0 0,4-6 0,-2-1 0,1-2 0,1-2 0,-2 0 0,3-7 0,-4-1 0,7-9 0,3-3 0,2-5 0,3-3 0,-1-7 0,4-2 0,-2 0 0,1 0 0,3-5 0,3 4 0,1-2 0,2 0 0,0 1 0,-5-2 0,0 2 0,0 2 0,5-3 0,1 4 0,-3-1 0,-1 0 0,-2 2 0,0 5 0,0 2 0,0 3 0,0-4 0,0 6 0,0-1 0,-5 3 0,0 6 0,-6 0 0,1 1 0,-10 3 0,-5 1 0,-4 6 0,-1-1 0,0 4 0,0 1 0,0 0 0,-2 0 0,-1 0 0,-2 0 0,0 0 0,4 2 0,0 1 0,-4 2 0,8-1 0,-3-7 0,2-2 0,-1 1 0,4 1 0,2 0 0,1-2 0,4 2 0,1-4 0,2 2 0,2 0 0,3 3 0,5-3 0,3 2 0,2-7 0,0-1 0,0-3 0,0 4 0,0 0 0,0-1 0,1-3 0,4-1 0,0 0 0,-2 0 0,-1 0 0,3 0 0,0 0 0,-2 0 0,-1 0 0,-2-1 0,0-3 0,0-1 0,-5-1 0,0 0 0,-6 3 0,1-7 0,-4 5 0,-1-5 0,7 0 0,2-5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6:17.763"/>
    </inkml:context>
    <inkml:brush xml:id="br0">
      <inkml:brushProperty name="width" value="0.04286" units="cm"/>
      <inkml:brushProperty name="height" value="0.04286" units="cm"/>
      <inkml:brushProperty name="color" value="#FFC114"/>
    </inkml:brush>
  </inkml:definitions>
  <inkml:trace contextRef="#ctx0" brushRef="#br0">31 45 12287,'-9'-15'0,"3"5"0,6 0 0,0 7 0,1-4 0,4 7 0,-3 0 0,5 7 0,-7 3 0,0 3 0,0 2 0,0 0 0,0 2 0,0 3 0,0 2 0,0 5 0,0-2 0,0 2 0,0 1 0,0 4 0,0 1 0,0 2 0,0 2 0,0-3 0,0 1 0,0-2 0,5 4 0,0 0 0,-2 0 0,-1 0 0,-2 3 0,0-3 0,0-1 0,0 1 0,0 3 0,0-4 0,0-3 0,0-1 0,0-7 0,0-2 0,0-1 0,0-3 0,0-3 0,0-1 0,0-6 0,0-3 0,0-6 0,0-1 0,-2-4 0,-3-5 0,2-4 0,-7-1 0,0 0 0,-6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6:39.951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151 46 12287,'-15'0'0,"5"0"0,0 0 0,7 0 0,-6 0 0,4 0 0,4 0 0,-6 0 0,7 0 0,0 0 0,-7 0 0,5 0 0,-6 1 0,3 4 0,3-1 0,-3 6 0,4 3 0,1 6 0,0 2 0,0 8 0,0-1 0,0 4 0,0 7 0,0-3 0,0 3 0,0 3 0,0-5 0,0-2 0,0-3 0,0-2 0,0-2 0,0-1 0,0-4 0,0-1 0,0-2 0,0-5 0,0 0 0,0 0 0,5 0 0,0 0 0,0-4 0,-5-1 0,0-7 0,0 2 0,0-10 0,-2-5 0,-3-4 0,3-1 0,-4-1 0,1-3 0,0-1 0,-2-7 0,4 2 0,-2-5 0,1-5 0,-2 3 0,1-5 0,1 2 0,3 0 0,-4 0 0,0 5 0,1 0 0,2 0 0,2-1 0,0 3 0,0 1 0,0 2 0,0 7 0,2-2 0,2 3 0,1 2 0,1 5 0,-1 0 0,4 1 0,6-1 0,0-1 0,0 6 0,0 0 0,0 5 0,0 0 0,0 0 0,0 0 0,0 0 0,-1 1 0,-3 3 0,-1 2 0,2 3 0,-4-6 0,1 4 0,-1-2 0,1 0 0,-4 6 0,3 0 0,-1 2 0,3 2 0,-5 0 0,-2 0 0,0 0 0,1 0 0,1 0 0,-2 0 0,-1 0 0,-2 0 0,-2 1 0,-3-1 0,2-2 0,-7-1 0,-2-2 0,-1 1 0,-3 3 0,1 1 0,0-2 0,0-3 0,0 2 0,0-5 0,0-1 0,0 1 0,0-2 0,0-5 0,0 0 0,5 0 0,0 0 0,8 0 0,2 0 0,7-7 0,8-1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6:40.284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0 121 12287,'15'-8'0,"0"1"0,1 0 0,-1 6 0,0-6 0,0 2 0,0 0 0,5-5 0,0 5 0,-2 0 0,-1-2 0,-2 5 0,0-3 0,0 2 0,0-2 0,0 3 0,0-3 0,-1 2 0,-4-2 0,3 3 0,-3-3 0,4 4 0,1-1 0,0-3 0,0 3 0,0-5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6:59.6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399 820 12287,'0'-14'0,"0"0"0,-2-3 0,-5-1 0,4 4 0,-4 0 0,5 0 0,0-7 0,-5 0 0,4 7 0,-6 2 0,0 3 0,-3-5 0,-9 7 0,0 0 0,0 7 0,0 0 0,7 2 0,0 3 0,-2 4 0,-3 3 0,5 2 0,0 7 0,0 0 0,2 0 0,-4 0 0,7 2 0,-3 3 0,-4 2 0,4 0 0,1-5 0,-1 3 0,0 2 0,5 0 0,-4-7 0,1 0 0,3 0 0,7 0 0,0-10 0,3-1 0,1-13 0,3-4 0,7-4 0,-4-10 0,1 0 0,6 0 0,-1 0 0,0-3 0,-2-1 0,2-3 0,-4 0 0,2 7 0,2 0 0,-4 2 0,2 5 0,2 7 0,-4-2 0,2 2 0,-7 2 0,7 12 0,-7 5 0,5 9 0,-1-3 0,1-4 0,0 5 0,4-5 0,-2 5 0,2 2 0,3 0 0,2-3 0,0-4 0,0-2 0,0-7 0,0 2 0,-7 0 0,0-7 0,2-3 0,3-4 0,2-4 0,0-10 0,0-3 0,0-4 0,0 3 0,0-10 0,0-3 0,0-1 0,0-3 0,0 0 0,0 0 0,0 0 0,0-7 0,0 0 0,0 2 0,0 3 0,-2 2 0,-3 2 0,-2 3 0,2 2 0,1 9 0,-1-4 0,-2 2 0,2 0 0,-4 0 0,0 7 0,-3 0 0,-2 7 0,-5 2 0,5 3 0,-4 2 0,4 7 0,-14 0 0,-5 9 0,-9 5 0,0 5 0,0 2 0,0 0 0,2 0 0,3 0 0,2 0 0,2 7 0,-4 0 0,4-3 0,3-1 0,0-1 0,4 3 0,-2 2 0,2-3 0,1 8 0,-1 0 0,-2 2 0,2 0 0,3-3 0,2 6 0,-2-6 0,-5-1 0,4 4 0,-4-7 0,5-3 0,2-1 0,0-3 0,0 0 0,0 0 0,2 0 0,5 0 0,-4-10 0,6-1 0,0-10 0,-4 0 0,9 0 0,-2-3 0,4-4 0,-2-7 0,-7 3 0,7-3 0,-7 2 0,5-4 0,-3 2 0,0 7 0,-2-7 0,-4 7 0,4-7 0,-5-3 0,5 6 0,0-3 0,9 2 0,-4-4 0,0 2 0,6 0 0,-4-7 0,5 0 0,0 7 0,-3 0 0,-2 0 0,2 2 0,3-4 0,2 6 0,0-1 0,-7 6 0,0-2 0,0 5 0,-2 2 0,-3 2 0,-9 5 0,0 7 0,-7-2 0,-2 2 0,-3 2 0,-4 3 0,4-1 0,-2-1 0,-2-3 0,-3 2 0,0 3 0,3-1 0,2-1 0,-2-3 0,-3 0 0,-2 7 0,0 0 0,0 0 0,2 0 0,5 0 0,-4 0 0,4 0 0,4 0 0,3 0 0,5 0 0,2 0 0,2-10 0,5-4 0,7-4 0,5-3 0,2 0 0,0 0 0,0 0 0,0-3 0,0-1 0,0-3 0,0-7 0,-2 4 0,-3-1 0,-2-6 0,0 6 0,7-3 0,0-3 0,0-1 0,-2-3 0,-3 0 0,-2 2 0,2 5 0,-4-5 0,0 5 0,-1-4 0,1-3 0,-5 7 0,5 0 0,-3-3 0,7 8 0,-11-7 0,9 9 0,-9 2 0,2 12 0,-5 7 0,-2 5 0,0 2 0,0 0 0,2 0 0,3 0 0,2 0 0,0 0 0,-7 0 0,9 0 0,-4-10 0,9-4 0,2-4 0,-4-6 0,2-4 0,2-7 0,3-4 0,-5-3 0,0 0 0,2 0 0,3 0 0,2 0 0,0 0 0,0 0 0,0 0 0,-7 7 0,0 0 0,2 0 0,3 2 0,-5 0 0,0 8 0,2-3 0,3 0 0,2 7 0,-7 9 0,-2 5 0,-3 5 0,-2 2 0,-7 0 0,2-3 0,5-4 0,-4 5 0,4-5 0,-5 5 0,-2 2 0,0-7 0,0 0 0,0 2 0,0-4 0,0 2 0,0-10 0,0 6 0,0-13 0,0-4 0,0-4 0,0-10 0,2 2 0,5 5 0,-4-5 0,6 5 0,0-4 0,3-3 0,9 0 0,-7 9 0,0 5 0,-7 5 0,7 4 0,2 5 0,-6-2 0,-1 6 0,-2 1 0,0 0 0,9-5 0,-4 7 0,2 0 0,0-3 0,0 8 0,7-7 0,0-1 0,0 6 0,0-10 0,0-3 0,0-1 0,0-3 0,0-3 0,0-4 0,2-2 0,3-10 0,2 1 0,-2-6 0,-1-1 0,1 1 0,2-1 0,-2-3 0,4-7 0,-2 7 0,-5 2 0,-6 3 0,1 2 0,-6 0 0,2 2 0,0 5 0,-9-5 0,2 5 0,-5 5 0,-11 2 0,-5 14 0,-5 7 0,-2 5 0,0 4 0,0 3 0,0 2 0,0 7 0,0-5 0,0 0 0,0 1 0,0 6 0,0-4 0,2 2 0,5 0 0,-4-7 0,4 4 0,-3-1 0,3-6 0,-2-1 0,9-3 0,0 0 0,9-10 0,3-6 0,4-10 0,3-9 0,2 3 0,7-3 0,0-3 0,0-1 0,0-3 0,0 0 0,0 2 0,0 5 0,0 2 0,0 8 0,0-3 0,0 0 0,0 7 0,-2 2 0,-5 5 0,-7 7 0,2 7 0,-2 5 0,-2 2 0,-3-3 0,-2 6 0,0-1 0,0 3 0,0 4 0,0 3 0,0 4 0,0 3 0,0 2 0,-2 9 0,-3-2 0,-2 2 0,2-2 0,-4 3 0,2-10 0,0-3 0,-2-1 0,4-6 0,-7-4 0,1-7 0,-1-4 0,5-6 0,-7-4 0,-2-7 0,-1-7 0,1-7 0,4-7 0,3-4 0,-7-10 0,4-3 0,-2-1 0,0-6 0,7-1 0,-5-3 0,3 0 0,4 0 0,1 0 0,-1 2 0,-2 3 0,2 2 0,3 9 0,2-2 0,0 5 0,0 2 0,9 0 0,5 0 0,5 0 0,-5 7 0,0 0 0,2 0 0,3 2 0,2-4 0,2 6 0,3 1 0,2 0 0,0 2 0,-5 4 0,3-1 0,2-3 0,0 0 0,-7 7 0,0 0 0,0 0 0,0 0 0,0 0 0,0 0 0,-9 0 0,-3-10 0,-9-1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54.6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189 0 12287,'14'12'0,"-2"-3"0,-3 1 0,0-8 0,-4 7 0,2 1 0,-2 4 0,-1-3 0,1 3 0,2 3 0,-2 1 0,-1 10 0,1 3 0,2-1 0,-2 0 0,-3 8 0,-4-3 0,-5 2 0,-7-2 0,-5 5 0,-2-8 0,0 3 0,0 0 0,0-2 0,0 4 0,0-4 0,0-3 0,0-2 0,2-7 0,3-2 0,2-5 0,0 5 0,-7-8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6:40.563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0 0 12287,'0'15'0,"0"0"0,0 0 0,0 2 0,0 3 0,0 5 0,0 4 0,0 1 0,0 0 0,0 0 0,0 0 0,2 0 0,1 1 0,2-1 0,5-7 0,-5-3 0,0-3 0,2-2 0,-4-2 0,7-1 0,2-2 0,-4-6 0,2 1 0,1-4 0,4-1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6:40.910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30 31 12287,'7'-10'0,"3"0"0,-2 6 0,3-1 0,0 4 0,3 1 0,1 0 0,-2 1 0,-3 4 0,4-1 0,-4 4 0,3 0 0,2 1 0,0 1 0,0 7 0,-1 1 0,-4 2 0,3 5 0,-5-3 0,2 1 0,0 4 0,-6 2 0,2 2 0,-1 3 0,0 1 0,0 7 0,-5-4 0,0 2 0,0 1 0,-5-8 0,-1 2 0,-3-5 0,-2-5 0,-3 2 0,-1-5 0,0 0 0,0 0 0,-5-2 0,-2-5 0,-1 0 0,-4 0 0,-8 7 0,-4-6 0,-6 6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6:41.506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227 0 12287,'-10'7'0,"0"3"0,-1 3 0,-4 4 0,0 3 0,0-3 0,0 5 0,0-1 0,0 3 0,0-1 0,5 6 0,0-4 0,-2 3 0,-1 2 0,3 6 0,1 0 0,1 3 0,0 3 0,4 6 0,-1 6 0,4 1 0,1 2 0,0 5 0,0-7 0,1 2 0,4-2 0,4-3 0,6-7 0,0-1 0,0-4 0,7-2 0,1-4 0,2-1 0,0-4 0,0-1 0,6-8 0,-1-1 0,0-2 0,5-7 0,2-2 0,1-1 0,4-4 0,2-8 0,1-3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6:42.431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317 31 12287,'-24'-14'0,"4"4"0,8 4 0,2 6 0,-1 0 0,-3 0 0,-1 0 0,0 0 0,0 0 0,0 8 0,0 5 0,0 6 0,0 3 0,0-4 0,0 4 0,0 1 0,1 2 0,2 4 0,2-3 0,-1 0 0,4-3 0,0 4 0,2-4 0,0-1 0,0-2 0,5-5 0,0 0 0,2-6 0,3-4 0,5-4 0,3-1 0,2-1 0,0-4 0,1-4 0,-1-8 0,0-1 0,0-2 0,0-5 0,0 3 0,0 0 0,0 1 0,0-5 0,-2 5 0,-1-1 0,-2 0 0,-6 7 0,2 7 0,-1-1 0,0 1 0,2 5 0,-2-2 0,-2 3 0,7 2 0,-5 7 0,4 3 0,-1 3 0,0 2 0,-2 0 0,4 2 0,1 1 0,3 2 0,-1 2 0,-1-3 0,-2 2 0,2 3 0,1-4 0,2 3 0,0-1 0,0-4 0,0 4 0,0 0 0,0 0 0,0 0 0,-1-2 0,-3-5 0,-2 0 0,-2 0 0,3-5 0,-4-2 0,3-1 0,-6-2 0,9-12 0,-7-3 0,-2-3 0,-1-2 0,3 0 0,1-2 0,1-1 0,0-3 0,0-5 0,-4 1 0,4-4 0,1-1 0,0 0 0,4-2 0,-2-1 0,2-3 0,-4 6 0,2 5 0,0 0 0,-1 2 0,2-4 0,-4 8 0,0 4 0,-1 4 0,1 6 0,-2-5 0,3 6 0,8 11 0,-1 10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6:43.030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30 105 12287,'-8'0'0,"1"0"0,7 0 0,-1 0 0,-4 0 0,3 0 0,-5 0 0,7 0 0,0 0 0,7 0 0,3 0 0,3-1 0,2-3 0,1-1 0,0 0 0,3 4 0,1-3 0,-2-1 0,-1-1 0,-2 2 0,2-2 0,3-3 0,-3 6 0,3-4 0,-4 2 0,-1 0 0,0-5 0,1 5 0,-1 2 0,0 1 0,-5 0 0,0-1 0,1-2 0,-2 0 0,1 5 0,-7 0 0,4 0 0,-7 2 0,0 3 0,-7 3 0,-1 7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6:43.600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15 15 12287,'-6'9'0,"4"-3"0,-5-6 0,7 0 0,2 0 0,3 0 0,-2 0 0,8 0 0,0 0 0,-2 0 0,1 0 0,1 0 0,3 0 0,1 0 0,0 0 0,0 0 0,0 0 0,0 0 0,0 0 0,0 0 0,0 0 0,0 0 0,0 0 0,0 0 0,0 0 0,1 0 0,-6 0 0,0 0 0,1 0 0,3 0 0,-4 0 0,0 0 0,0-1 0,-2-4 0,6 3 0,-4-3 0,-2-2 0,2 2 0,-7 0 0,4 5 0,-7 0 0,0 0 0,-7 0 0,6 0 0,-13 7 0,6 1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6:44.722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85 182 12287,'8'1'0,"-3"4"0,-3 4 0,-2 6 0,1 0 0,4 0 0,-3 5 0,3 2 0,-3 1 0,-2 4 0,0 6 0,1 4 0,3 0 0,1 0 0,0 3 0,-5-5 0,0 0 0,0 2 0,0 0 0,0 5 0,0-4 0,0-1 0,0-2 0,0-5 0,0-1 0,0-4 0,0 2 0,0-7 0,0-2 0,0-8 0,0-5 0,0-11 0,0-10 0,0-5 0,0-9 0,0-1 0,0 1 0,0 0 0,0-2 0,0-1 0,0-2 0,0 0 0,0 3 0,0-2 0,0-1 0,0-7 0,0 2 0,0-2 0,0 2 0,0-3 0,0 4 0,0 1 0,0 3 0,0-1 0,0 5 0,0 4 0,0 3 0,0-1 0,1 5 0,4 2 0,-3 1 0,5 4 0,0 3 0,1-2 0,7 7 0,-5-2 0,0 4 0,2-2 0,1 0 0,2 5 0,0 0 0,0 0 0,0 0 0,0 2 0,1 3 0,-6-2 0,0 5 0,0 1 0,-2-1 0,5-3 0,-4 5 0,1 0 0,0-2 0,-7 6 0,4-4 0,0 3 0,-6 2 0,6 0 0,0 0 0,-6 1 0,4-1 0,-3 0 0,-2 0 0,0 0 0,-2-5 0,-3 0 0,2-2 0,-7 2 0,-2-5 0,-1 2 0,-2-2 0,0-2 0,0-1 0,-2 3 0,-2 0 0,-2-2 0,-3-1 0,4 3 0,-5 0 0,0-2 0,2-1 0,-1 3 0,6 2 0,-2 0 0,1-1 0,3-1 0,0-5 0,1 2 0,0 3 0,5-3 0,0 3 0,7-4 0,3-1 0,8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6:47.792"/>
    </inkml:context>
    <inkml:brush xml:id="br0">
      <inkml:brushProperty name="width" value="0.08571" units="cm"/>
      <inkml:brushProperty name="height" value="0.08571" units="cm"/>
      <inkml:brushProperty name="color" value="#DA0C07"/>
      <inkml:brushProperty name="inkEffects" value="lava"/>
      <inkml:brushProperty name="anchorX" value="-2.36123E7"/>
      <inkml:brushProperty name="anchorY" value="-1.51753E7"/>
      <inkml:brushProperty name="scaleFactor" value="0.5"/>
    </inkml:brush>
  </inkml:definitions>
  <inkml:trace contextRef="#ctx0" brushRef="#br0">603 452 12287,'-30'0'0,"2"0"0,3 0 0,4 0 0,6 2 0,4 1 0,1 2 0,6 0 0,-2-5 0,6 0 0,0-1 0,1-4 0,4-6 0,-1 3 0,6 0 0,1-1 0,3 1 0,1 5 0,0-4 0,2 2 0,3 0 0,3-7 0,7 4 0,0-2 0,1 0 0,4 1 0,1-2 0,3 1 0,3-2 0,6 4 0,4-3 0,2 1 0,3 2 0,3-5 0,5 3 0,4-4 0,-1-1 0,6-2 0,-4-1 0,4-2 0,1 2 0,9 1 0,0 2 0,-4 0 0,0 0 0,-1 0 0,-2 0 0,2 1 0,1 4 0,5-2 0,-3 6 0,-1-1 0,-4 0 0,6 2 0,-7 5 0,2 0 0,4 0 0,-5 0 0,5 0 0,-1 2 0,-1 3 0,0-2 0,-3 7 0,2 0 0,1-1 0,6 2 0,-4-4 0,0 2 0,0 2 0,0-2 0,-2-1 0,4 0 0,-1 1 0,6-4 0,-4 3 0,2 0 0,-1 1 0,1-4 0,-5 3 0,1 1 0,4-1 0,-5 0 0,-1 4 0,-4-2 0,-2 2 0,0-4 0,-1 2 0,-2 2 0,-2 1 0,1 7 0,2 1 0,-3-3 0,-4-1 0,-4-1 0,-2 3 0,-2 3 0,-2 1 0,1 2 0,-7 5 0,-2 0 0,-1 0 0,-2 6 0,-1 2 0,-2 4 0,-2 5 0,-8 6 0,-1 1 0,-4 1 0,0 2 0,-5 3 0,0-8 0,-2 2 0,0 3 0,0 3 0,-7 3 0,-1 3 0,-2-3 0,-7-1 0,2-2 0,-1-1 0,1-4 0,-4 2 0,3-5 0,-6 2 0,-3 3 0,-7 1 0,2 2 0,-3 1 0,-2-1 0,0-2 0,-2-2 0,-3-6 0,-5-3 0,-4-2 0,-2 0 0,-3 0 0,-1 0 0,-7 1 0,2-1 0,-5 0 0,-5 0 0,3-1 0,-4-2 0,3-4 0,-2-1 0,1-2 0,-6-5 0,0-1 0,1-4 0,-9-2 0,1-4 0,-5 2 0,-5 3 0,-2-6 0,-1 4 0,0-2 0,-1 0 0,-1 5 0,-5-3 0,-3 1 0,1 4 0,-11 0 0,13 0 0,-2-2 0,0 2 0,-3-4 0,2 0 0,-2 1 0,2-1 0,-2-4 0,5 1 0,0-4 0,0 0 0,-4-6 0,4-2 0,0 0 0,0 1 0,2-4 0,5 3 0,-1-1 0,1-4 0,-5-1 0,-1-2 0,3 0 0,1 0 0,3 0 0,2 0 0,4 0 0,1 0 0,-5-5 0,1-2 0,-1 0 0,2 1 0,1-6 0,4 2 0,-2-3 0,4-3 0,-8 0 0,11-3 0,-2-1 0,0 2 0,-3-6 0,-2-1 0,2-1 0,3 0 0,-7-2 0,9 3 0,-2-4 0,0-1 0,0 0 0,-1 0 0,-3 0 0,3 0 0,1 0 0,2 0 0,1-1 0,4 1 0,1-7 0,6-3 0,-2-3 0,1-2 0,2-7 0,2-2 0,0 1 0,0 2 0,6 5 0,2-1 0,2 0 0,0 2 0,2-9 0,6 7 0,3-3 0,3-2 0,-5-5 0,6 2 0,2-4 0,1-1 0,2 7 0,0 2 0,2 5 0,3 0 0,-4 1 0,6-2 0,-2-1 0,1-2 0,3 1 0,-4 1 0,5-1 0,1-1 0,3 0 0,1 3 0,0 0 0,0 2 0,6-4 0,4 9 0,6-5 0,4-5 0,5-4 0,8-6 0,6 0 0,4-1 0,7 1 0,17 0 0,7 1 0,5 4 0,-30 28 0,2 2 0,-1 3 0,0-1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04.854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0 16 12287,'9'-7'0,"-3"-1"0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05.099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76 61 12287,'-23'-14'0,"3"4"0,3-3 0,9 11 0,1-5 0,9 2 0,3 0 0,5 2 0,-2 1 0,2 2 0,0 7 0,5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55.1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21 12287,'0'-11'0,"2"1"0,5 10 0,7 0 0,12 0 0,2 0 0,0 0 0,2 0 0,1 7 0,6 0 0,-4-2 0,-3-3 0,7-2 0,-2 3 0,3 1 0,-3 3 0,4 3 0,-6-6 0,0 6 0,-5 1 0,-12-4 0,-2 7 0,2 3 0,-6-6 0,-3 3 0,-5 3 0,-11 1 0,-5 3 0,-7 3 0,-7 4 0,-3-5 0,-6 5 0,4-5 0,3-2 0,-5 0 0,5 0 0,-1 0 0,1 0 0,2 0 0,7 0 0,0-2 0,0-5 0,9 5 0,3-8 0,0 1 0,6-3 0,-4-9 0,14 0 0,7 0 0,5 0 0,2 0 0,0 0 0,0 0 0,0 0 0,0-2 0,2-3 0,5-2 0,-4-2 0,4 4 0,-5-2 0,-2 3 0,0 1 0,0 1 0,0-3 0,0-2 0,0 0 0,0 7 0,0 0 0,-7 0 0,0 0 0,0 7 0,7 0 0,-9 10 0,6-15 0,-6 7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05.294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16 1 12287,'-9'0'0,"3"0"0,6 0 0,0 6 0,6-4 0,-4 5 0,5-7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13.244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76 212 12287,'0'-15'0,"1"0"0,4 0 0,-3 0 0,3-1 0,-3 1 0,-1 5 0,4 0 0,-3 5 0,3-5 0,-3 5 0,0-3 0,3 1 0,-4 2 0,6 7 0,-7 3 0,0 5 0,0 3 0,2 9 0,1 3 0,2 5 0,-2 5 0,-1 4 0,-2 6 0,0-1 0,0-4 0,-5 2 0,0-6 0,0 3 0,-2 3 0,1 0 0,-6-1 0,3-2 0,3-2 0,-4 3 0,3-7 0,0-3 0,1-3 0,-4-8 0,5 1 0,-2-10 0,4-7 0,-2-6 0,-1-12 0,5-12 0,-3-5 0,-1-3 0,0-5 0,5 3 0,0-1 0,0-4 0,0 5 0,0 0 0,2 0 0,3-3 0,-2 2 0,6-3 0,-1 1 0,1 2 0,1-1 0,5 6 0,-2-1 0,-3 6 0,9-2 0,-4 6 0,1 1 0,1 3 0,-2 3 0,0 4 0,0 3 0,0 5 0,0-2 0,0 2 0,0 2 0,1 1 0,-1 9 0,0 3 0,0 3 0,0 2 0,-5 0 0,-2 2 0,-1 3 0,-4 5 0,-1 4 0,-2 1 0,0 0 0,0 0 0,-7 3 0,-3-1 0,-3-3 0,-2-1 0,1-1 0,1-2 0,1-5 0,1-3 0,-6-2 0,7-2 0,-4-1 0,-1-2 0,0-5 0,0 3 0,0-1 0,0 0 0,0-4 0,0 2 0,5 0 0,0-5 0,6 0 0,-2 2 0,7 1 0,4 2 0,-1 2 0,4-2 0,1 3 0,-1 1 0,2 4 0,5-3 0,-2 3 0,-3 3 0,4 0 0,-4 3 0,3 1 0,2-2 0,0 4 0,0 0 0,2-1 0,3 1 0,-8 3 0,3-5 0,-2-1 0,1-3 0,-1 0 0,-1-1 0,-2 0 0,-5-2 0,5-3 0,-5-3 0,5-7 0,7-7 0,6-1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13.636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16 15 12287,'-9'0'0,"3"0"0,6 0 0,0 0 0,0-7 0,6 6 0,3-6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13.919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16 16 12287,'-7'-9'0,"5"3"0,-4 17 0,6 6 0,0 5 0,0 5 0,0 1 0,0 2 0,0 0 0,0 0 0,0 5 0,0-1 0,0-4 0,0-3 0,0-2 0,0 5 0,0 0 0,0 0 0,0-1 0,0-2 0,0-4 0,0-1 0,0-2 0,6-5 0,3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14.144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15 69 12287,'0'-20'0,"0"-1"0,0 1 0,0 12 0,0 8 0,0 12 0,0 6 0,0 7 0,0 5 0,0 4 0,0 3 0,0 1 0,0 1 0,-1 2 0,-3 0 0,-1 0 0,0 3 0,5 0 0,0-3 0,0 0 0,0-6 0,0 3 0,0-1 0,0-4 0,0-7 0,0 2 0,0-5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14.356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44 15 12287,'-15'-5'0,"-1"0"0,8 0 0,3 5 0,10 0 0,3 0 0,9 0 0,2 0 0,1 0 0,5 0 0,-2 2 0,2 1 0,2 2 0,12 0 0,-14-5 0,11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14.554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31 30 12287,'-15'0'0,"7"0"0,1-1 0,9-3 0,3-1 0,3-6 0,7 2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15.034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76 16 12287,'-7'-9'0,"5"3"0,-11 6 0,11 1 0,-5 4 0,1 5 0,4 4 0,-5 1 0,2 2 0,0 3 0,0-4 0,5 6 0,0-2 0,0 0 0,-5 2 0,0-4 0,2 2 0,1-1 0,2-2 0,0-2 0,0 0 0,0 0 0,2 0 0,1 0 0,4-2 0,1-3 0,1 4 0,2-6 0,-1 2 0,2 0 0,-3-5 0,1 4 0,1-3 0,3-2 0,1-1 0,0 0 0,0 2 0,0 2 0,0-2 0,-7-3 0,-3 11 0,-10-3 0,2-3 0,-7 0 0,-2-2 0,-1 0 0,-2 1 0,0-2 0,0 1 0,0 0 0,0-5 0,0 0 0,4 5 0,1 0 0,0 0 0,2-5 0,1-7 0,7-1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15.286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30 0 12287,'-15'0'0,"0"0"0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15.901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7 75 12287,'-7'-10'0,"7"0"0,5 5 0,7-3 0,-2 1 0,2 4 0,1 0 0,4-1 0,1-1 0,2 2 0,0 1 0,-5 1 0,2-3 0,3-1 0,-3 0 0,3 5 0,-3 0 0,-2 0 0,0 0 0,0 2 0,0 3 0,0-3 0,0 11 0,0-5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55.5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190 84 12287,'0'-21'0,"0"0"0,2 7 0,5 3 0,7 1 0,5 3 0,2 7 0,0 0 0,2 10 0,3 4 0,2 4 0,-2 3 0,-1 7 0,1 3 0,2 4 0,-2 9 0,-1-9 0,1 9 0,2 1 0,-2 1 0,4 13 0,-2-6 0,-2 1 0,-3-5 0,-2 2 0,-2 1 0,-3-1 0,-2 0 0,-9 1 0,2-3 0,-5 4 0,-2 1 0,0 7 0,-2-5 0,-5 4 0,-7 3 0,-7 0 0,-7-2 0,-7-3 0,-5-2 0,-2-9 0,-2 4 0,-3-4 0,-2-5 0,-9 2 0,2-13 0,-5-1 0,-2 0 0,0-2 0,-9 3 0,-3 1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16.129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7 45 12287,'-6'-8'0,"6"1"0,0 7 0,6 0 0,10 0 0,-1-5 0,0 0 0,0-6 0,0 2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16.807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31 16 12287,'-7'-9'0,"5"3"0,-6 6 0,3 0 0,3 0 0,-4 0 0,6 0 0,1 0 0,4 0 0,5 0 0,4 1 0,1 3 0,0 1 0,0 0 0,2-5 0,1 2 0,2 3 0,0-4 0,-3 4 0,1-3 0,2-2 0,0 0 0,-5 0 0,2 0 0,3 0 0,-3 0 0,3 0 0,-3 0 0,-2 0 0,0 0 0,0 0 0,0-7 0,0-1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19.707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872 1 12287,'10'0'0,"0"0"0,-7 0 0,4 0 0,-7 0 0,-2 0 0,-3 0 0,-5 0 0,-3 5 0,-2 1 0,0 3 0,-5-1 0,0 4 0,1-2 0,3 2 0,-5 1 0,0 0 0,-3-1 0,-3-2 0,-1 0 0,-2 5 0,0 0 0,0 0 0,-5-1 0,-1-3 0,3 0 0,1 0 0,-3 3 0,1-1 0,4-1 0,4-2 0,0-5 0,-2 5 0,3 0 0,5-2 0,-2 6 0,2-6 0,2 0 0,1 1 0,2-4 0,6-4 0,3 6 0,6 0 0,6-1 0,4 6 0,4-2 0,3-5 0,1 4 0,2-3 0,0-1 0,-3-5 0,3 0 0,5 0 0,4 0 0,1 0 0,-2 0 0,-3 0 0,7 0 0,-5 0 0,0 0 0,1 0 0,0 0 0,3-1 0,-1-3 0,0-1 0,-5 0 0,-2 5 0,-1-1 0,-3-4 0,-3 3 0,-1-3 0,0 3 0,0 2 0,-4 0 0,-1 0 0,-7 0 0,4 2 0,-9 1 0,-3 2 0,-3 7 0,-8-4 0,1 2 0,0 0 0,-6 0 0,-5 4 0,-2-2 0,-2-2 0,0 0 0,-2 5 0,-1 0 0,-3 0 0,-4-2 0,3-1 0,-1-2 0,-4 2 0,5 1 0,2 2 0,3 0 0,2 0 0,2-5 0,1 0 0,4 2 0,1 1 0,2-2 0,5-3 0,0 0 0,0 1 0,4-4 0,1 5 0,7-5 0,-2 5 0,5-5 0,5 5 0,3-2 0,8 4 0,-1-2 0,5-5 0,0 3 0,-2 1 0,-1-1 0,0-5 0,3 2 0,3-3 0,1-2 0,4 2 0,-3 1 0,4 2 0,1-2 0,0-1 0,0-2 0,0 0 0,0 0 0,0 0 0,0 0 0,1 0 0,-1 0 0,0-5 0,0 0 0,-2 0 0,-3-2 0,2 4 0,-5-5 0,0-1 0,0 1 0,-2 3 0,-5-3 0,0 1 0,0 4 0,-5-4 0,0 2 0,2 1 0,1-4 0,2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20.277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75 15 12287,'0'-8'0,"0"1"0,5 9 0,0 3 0,0 3 0,-5 7 0,0 1 0,0-1 0,0 1 0,0 4 0,0 7 0,0 7 0,0-1 0,0 7 0,0 2 0,0 2 0,0 1 0,0 0 0,-1 0 0,-4 0 0,1-1 0,-6-2 0,0-4 0,2-1 0,-4 3 0,6-3 0,-1-2 0,0-3 0,0 0 0,4-12 0,-2-2 0,2-1 0,1-9 0,9-14 0,1-11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20.844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 91 12287,'0'-15'0,"1"0"0,4 1 0,5 3 0,4 2 0,1 3 0,0 1 0,0 0 0,0 0 0,0 1 0,2 3 0,1 1 0,2 1 0,0 3 0,0 2 0,0 3 0,-1 2 0,-2 3 0,-1 3 0,1 1 0,0 2 0,-4 0 0,1 2 0,-3-4 0,-1 7 0,-3 0 0,0-1 0,-6 3 0,3-6 0,-6 3 0,-3 3 0,-8-1 0,-1 0 0,-4-5 0,-1 1 0,-2 0 0,-1 3 0,0-5 0,0-3 0,2-4 0,5-1 0,0-4 0,0-1 0,0-2 0,0-5 0,7-2 0,4-3 0,8-5 0,4-3 0,7-2 0,0 0 0,0 0 0,5-5 0,2-2 0,0 0 0,0 0 0,3-5 0,-4 2 0,1-1 0,0 0 0,3-2 0,-5 5 0,-1-1 0,-3 4 0,-1-2 0,-1 2 0,-3 2 0,-1 1 0,-6 2 0,3 0 0,-1 0 0,-4 0 0,3 0 0,-10 6 0,-5 4 0,1 5 0,1 5 0,1 5 0,4 4 0,-4 1 0,2 2 0,0 3 0,-1 5 0,4 3 0,-3 2 0,3 1 0,2-1 0,0 5 0,0 2 0,0-1 0,0 1 0,7 3 0,1-4 0,2-5 0,0-4 0,0 0 0,6-7 0,-1-2 0,0-1 0,0-2 0,6 0 0,3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21.476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136 1 12287,'-15'0'0,"6"0"0,1 5 0,5 2 0,-2 1 0,0-3 0,3 5 0,-1 2 0,-3 1 0,1 2 0,4 2 0,-3 3 0,-1 5 0,-5 4 0,5 2 0,2 3 0,1 1 0,-3 5 0,0-5 0,0 0 0,-1 2 0,4-7 0,-3 2 0,3-5 0,2 0 0,-5-5 0,0-2 0,2-4 0,1-6 0,2 0 0,0-6 0,5-4 0,2-10 0,0-4 0,-1-1 0,6-5 0,-4 0 0,2 0 0,0-2 0,0 1 0,4-6 0,-2 3 0,-2 3 0,-2-5 0,4 6 0,-2 2 0,1 1 0,-2 2 0,1 0 0,2 0 0,1 0 0,2 0 0,-5 7 0,0 3 0,-7 3 0,4 9 0,-9 3 0,-3 3 0,2-3 0,-5 0 0,-1 0 0,1-2 0,3 6 0,-5-6 0,0 2 0,2 0 0,-6 0 0,4 5 0,-3 0 0,-2 1 0,5-3 0,1-1 0,3-2 0,1-5 0,5 5 0,0 1 0,5-2 0,1 1 0,3 0 0,2-2 0,3 1 0,1-6 0,0 2 0,0-2 0,0-1 0,2-2 0,1 0 0,2 0 0,0 0 0,-3 0 0,1 0 0,3 0 0,-1 0 0,1-7 0,3-1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22.078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15 121 12287,'-8'-7'0,"1"6"0,7-6 0,0 5 0,0-3 0,7 4 0,1-6 0,1 0 0,4 6 0,-3-4 0,2 1 0,-2-1 0,3 4 0,-1-4 0,5 3 0,3 2 0,0-2 0,-5-1 0,2-2 0,3 2 0,-2-4 0,6 2 0,-3 1 0,-2 3 0,-2-1 0,-2-1 0,0-2 0,0 1 0,0 3 0,0 1 0,0 0 0,-7 0 0,-1-7 0,-7-1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22.386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45 46 12287,'0'-15'0,"0"5"0,0 0 0,0 7 0,0-4 0,0 7 0,0 2 0,0 3 0,0 5 0,0 3 0,0 2 0,0 0 0,0 0 0,-1 2 0,-3 3 0,-1 5 0,2 4 0,-4 1 0,2 0 0,2 0 0,1 0 0,-3 4 0,0-3 0,2-2 0,1-1 0,2-1 0,0 0 0,0-4 0,0-1 0,0 3 0,2-6 0,3-6 0,3 2 0,7-7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23.108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136 1 12287,'-24'0'0,"4"0"0,9 0 0,1 0 0,-2 0 0,3 0 0,-1 0 0,2 1 0,-2 4 0,5 5 0,2 4 0,-1 2 0,-1 3 0,2 1 0,1 7 0,2-2 0,2 3 0,3 2 0,-2-1 0,6-2 0,-1-4 0,0-1 0,2-2 0,5-5 0,1 0 0,-1 0 0,0-7 0,1-3 0,3-3 0,1-2 0,0 0 0,-3-2 0,1-3 0,2-5 0,0-3 0,-5-4 0,0-1 0,0-2 0,1-2 0,-1 2 0,0-4 0,0 1 0,-2-4 0,-1 7 0,-4 0 0,-1-2 0,-2 6 0,-5-4 0,2 3 0,3 2 0,-4 0 0,4 0 0,-3 6 0,-2 3 0,0 7 0,0 4 0,0 4 0,0 7 0,0 4 0,0 6 0,0 2 0,2 2 0,1 2 0,2 3 0,2-1 0,-4 4 0,2 1 0,-2-1 0,-1-5 0,-2 4 0,2-2 0,3 1 0,-4 0 0,4-2 0,-3 1 0,-2-2 0,-2 1 0,-1-1 0,-2 1 0,2-6 0,-4 2 0,0-6 0,-1-1 0,-4-3 0,4-3 0,-2-2 0,-2 0 0,4-6 0,-2-4 0,1-10 0,-1-5 0,4-5 0,-1-6 0,5 3 0,-3-9 0,4-3 0,1-3 0,0-2 0,1 4 0,4 1 0,5 0 0,4 0 0,1 0 0,0 1 0,0 4 0,5-1 0,2 4 0,0 0 0,-1 0 0,6 1 0,-4 2 0,3-1 0,-1 2 0,-2 1 0,4 4 0,-4 1 0,-1 2 0,5 0 0,-4-5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23.869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61 9 12287,'0'-9'0,"0"16"0,0-2 0,0 10 0,0-2 0,0 1 0,0 1 0,0 0 0,0 2 0,0 3 0,-2 1 0,-1 6 0,-2-2 0,1 2 0,-2 3 0,1 4 0,0 1 0,-2-2 0,5-3 0,-3-3 0,2-3 0,0-1 0,-2-1 0,1 0 0,3-4 0,1-1 0,0-9 0,1-8 0,3-10 0,2-3 0,3-2 0,-4-2 0,5-3 0,0-4 0,-2 1 0,6-4 0,-4 5 0,1 1 0,-1-1 0,4 2 0,-4 5 0,3 0 0,2 0 0,0 0 0,-1-1 0,-3 3 0,-1 3 0,0-3 0,6 4 0,-1 1 0,0 3 0,0-2 0,0 2 0,0 2 0,-5 1 0,0 2 0,-7 0 0,2 7 0,-10 1 0,-5 2 0,-3 0 0,-2 0 0,0 5 0,0 0 0,0 1 0,0-3 0,-1-1 0,1-2 0,0-2 0,0 4 0,0-2 0,7-5 0,1 3 0,0-1 0,6 0 0,-4-2 0,3-4 0,4 11 0,3-7 0,5-2 0,3-1 0,2-2 0,0 0 0,0 5 0,0 2 0,1 1 0,-1-5 0,-2 4 0,-1-2 0,-2 0 0,0 2 0,5-4 0,0 2 0,0-1 0,0-3 0,0-1 0,0 0 0,0 0 0,-5 0 0,0 0 0,0-6 0,5-3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7:58:05.23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111 14 12287,'0'-7'0,"0"0"0,0 7 0,0 0 0,0 7 0,-1 0 0,-2 9 0,-2 1 0,2 1 0,1 8 0,1 0 0,-2 7 0,-2 2 0,-4 7 0,4 7 0,1 2 0,-3 1 0,6 9 0,-5-11 0,1-2 0,1-3 0,-3-4 0,4 1 0,-3-2 0,-2-3 0,5 2 0,-3-7 0,2-1 0,-1-2 0,0-7 0,5-4 0,0-2 0,0-3 0,0-5 0,0-2 0,0-17 0,0-2 0,0-4 0,0-3 0,0 0 0,2-5 0,1 2 0,2-2 0,4-1 0,-5-2 0,13 1 0,-1-1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24.856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 15 12287,'0'-8'0,"0"1"0,0 7 0,0 2 0,0 3 0,5 3 0,0 7 0,-2 1 0,-1-1 0,0 1 0,1 3 0,2 2 0,-2 3 0,-1 1 0,-2 7 0,0 3 0,0 5 0,0 5 0,0 6 0,0 4 0,0 3 0,0 1 0,0-4 0,0-5 0,0-3 0,0-3 0,2-4 0,1-3 0,2-1 0,0-4 0,-5 3 0,2-1 0,3 1 0,-4-3 0,4 3 0,-3-3 0,-2-2 0,0-2 0,0-1 0,0-3 0,0-3 0,0-1 0,0-5 0,0 1 0,0-8 0,0-1 0,0-9 0,0-3 0,0-5 0,0 0 0,2-2 0,1-1 0,2 1 0,0-1 0,-5-6 0,0-1 0,0-7 0,0 4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26.469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106 286 12287,'0'11'0,"0"-1"0,0 1 0,0 3 0,0 1 0,0 1 0,0 5 0,0 4 0,0 3 0,0 2 0,0 0 0,0 0 0,-5 1 0,0-3 0,1-1 0,3-2 0,1-7 0,-2 4 0,-3 0 0,3-5 0,-3 3 0,3-9 0,2-1 0,0-8 0,0-2 0,0-2 0,0-8 0,0-1 0,0 2 0,0-1 0,0-1 0,0-3 0,0-6 0,0 0 0,0 0 0,0-2 0,0 0 0,-1-4 0,-3 2 0,-1 2 0,0-3 0,5 4 0,0-1 0,0 0 0,0 2 0,0 5 0,-1 0 0,-4 0 0,3 0 0,-3 0 0,3 0 0,2 0 0,0-1 0,0 1 0,0-5 0,0 0 0,0 2 0,2 1 0,1 2 0,2 0 0,-1 0 0,-3 0 0,1 1 0,3 4 0,-3-3 0,3 3 0,-4 2 0,-1-2 0,0 0 0,2-4 0,1 2 0,3 2 0,5 7 0,-2-4 0,-1 1 0,5 4 0,-3-3 0,4 3 0,-4 2 0,0 0 0,2 0 0,1 0 0,2 0 0,0 2 0,0 3 0,0 2 0,0 4 0,-1-1 0,-4 2 0,3 2 0,-5 1 0,2 0 0,1 0 0,-6 1 0,3 3 0,-1 1 0,-4-2 0,0-1 0,1-2 0,1 0 0,0 0 0,-5 0 0,0 0 0,-2 0 0,-3-1 0,-5-4 0,-3 2 0,-2-7 0,-1-2 0,1-1 0,-1 3 0,-3 0 0,-1-2 0,2-1 0,-6-2 0,1 0 0,-1 0 0,4 0 0,-1 0 0,1 0 0,1 1 0,2 4 0,2-3 0,-6 5 0,-3-7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28.774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662 46 12287,'0'-10'0,"0"0"0,0 7 0,0-6 0,0 4 0,0 4 0,-2-6 0,-3 7 0,-5 0 0,1 2 0,-1 1 0,0 4 0,2 1 0,-5-3 0,3 7 0,-4 3 0,-1 3 0,-5 7 0,0-3 0,0 1 0,-2 4 0,4 2 0,-6 2 0,1 3 0,-1 1 0,4 2 0,-5-2 0,-2 4 0,-1-1 0,0 6 0,1-4 0,2 3 0,-2 2 0,3 7 0,1 5 0,1 5 0,4 3 0,-4 2 0,2-3 0,3 1 0,6-1 0,2 3 0,6 1 0,-2 4 0,2 5 0,3 7 0,3-2 0,4-3 0,1-7 0,4 3 0,6-15 0,2 2 0,-1 0 0,4-2 0,2-1 0,4-4 0,1-5 0,0-5 0,0-3 0,0-5 0,0-5 0,5-5 0,2-14 0,0-3 0,0-5 0,0-3 0,-4-4 0,4-1 0,1-2 0,2-14 0,6 3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29.670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91 31 12287,'-7'-9'0,"6"2"0,-6 1 0,14 4 0,3-3 0,3 3 0,2 4 0,0 1 0,2 4 0,3 2 0,2 1 0,4 5 0,0 0 0,0 0 0,4 1 0,4 5 0,3 4 0,1 3 0,1 9 0,1 3 0,-3 5 0,0 5 0,-6 4 0,4 6 0,-3 1 0,-2-1 0,-5 2 0,-1 5 0,-2 8 0,-4 9 0,-1 9 0,-4 3 0,-1-3 0,-2 0 0,-7-1 0,2 3 0,-3 4 0,-2-1 0,-1-45 0,0 0 0,-4 46 0,-5-4 0,-3 0 0,5-44 0,-1-1 0,-9 47 0,-4-2 0,-1-4 0,4-18 0,-3-4 0,2-9 0,0-5 0,-5-6 0,3 3 0,-1-2 0,-4 0 0,-6 5 0,-4-4 0,-2-3 0,-2-1 0,2-3 0,1-4 0,-1-7 0,1-6 0,4 0 0,-3-7 0,4-3 0,3-6 0,-2 1 0,12-7 0,1-2 0,-4-8 0,0-3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30.840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1 106 12287,'0'-15'0,"0"0"0,0 0 0,0 0 0,0 5 0,0 0 0,0 5 0,0-5 0,0 7 0,0-4 0,0 7 0,0 8 0,0 7 0,0 9 0,0 4 0,0 7 0,0 2 0,0 0 0,0 0 0,0 3 0,0-5 0,0-1 0,0-3 0,0-2 0,0-2 0,0-4 0,0-1 0,0-2 0,0-5 0,0 0 0,0-7 0,0-3 0,0-10 0,0-3 0,0-7 0,0 0 0,0-2 0,0-1 0,0-2 0,0 1 0,0 1 0,0-1 0,0-2 0,0-3 0,0-1 0,0-5 0,0 0 0,0 0 0,0 1 0,0 3 0,0 2 0,0 2 0,0-3 0,0 5 0,0 2 0,0 1 0,0 7 0,0 0 0,0 7 0,0-4 0,0 14 0,0 4 0,0 8 0,0 6 0,0 3 0,0 4 0,0 2 0,0 1 0,5 7 0,0-4 0,0 0 0,1-2 0,-4-6 0,5-3 0,-2-4 0,0-1 0,0 3 0,-4-5 0,3-2 0,1-1 0,0-7 0,-5 0 0,0 2 0,1-5 0,5-2 0,2-10 0,7-4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31.377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496 15 12287,'0'-8'0,"-7"1"0,4 7 0,-7 0 0,5 2 0,-5 1 0,-1 4 0,3 2 0,-5-1 0,3 4 0,-4-2 0,-1 1 0,-2 4 0,-1 4 0,-2 3 0,2 1 0,-4-3 0,0 7 0,-1 3 0,-4 3 0,3 4 0,-1-3 0,0 3 0,2 1 0,-4-4 0,5 1 0,2-5 0,3-5 0,1-3 0,11-7 0,0 0 0,-2 0 0,5-5 0,-3 0 0,5-7 0,5 2 0,5-3 0,10-9 0,4-1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35.012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375 437 12287,'-10'0'0,"0"0"0,5 0 0,-5 0 0,0 0 0,-5 2 0,0 1 0,0 2 0,-1 7 0,1-2 0,-1 3 0,-4 2 0,3 5 0,-5 2 0,2 0 0,0 0 0,0-1 0,5-2 0,0 1 0,0-2 0,0 4 0,1-2 0,3-1 0,0-3 0,8-1 0,-4-1 0,2-2 0,0-2 0,2-5 0,8 5 0,3-7 0,7 2 0,1-5 0,-1-5 0,5-5 0,1-8 0,3-4 0,3-2 0,-6 1 0,1-4 0,-2 2 0,0-2 0,-1 0 0,-8 2 0,-2 5 0,-2 4 0,3 0 0,-5 1 0,-2 0 0,-1 7 0,-1 1 0,4 7 0,-3 0 0,10 7 0,-7 3 0,0 3 0,1 2 0,-4 1 0,5 0 0,-2 3 0,0 1 0,2 7 0,-4-4 0,4 2 0,1 0 0,-3 0 0,3 5 0,1 1 0,-1-1 0,-3 0 0,3 2 0,1-1 0,-1-1 0,-3 4 0,4-11 0,-1 2 0,0 1 0,-3-8 0,5 2 0,0-10 0,5-5 0,1-12 0,-3-8 0,-1-8 0,-2-5 0,0-9 0,5-3 0,-2-4 0,-3-1 0,4 0 0,-4-2 0,3-2 0,2-1 0,-5-14 0,0-1 0,2-5 0,1 0 0,2 3 0,0 8 0,-1 6 0,-4 7 0,3 5 0,-4 9 0,1 5 0,0 4 0,-7 2 0,2 6 0,-3 7 0,4 1 0,3 7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5:41.017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32722E7"/>
      <inkml:brushProperty name="anchorY" value="-1.48209E7"/>
      <inkml:brushProperty name="scaleFactor" value="0.5"/>
    </inkml:brush>
  </inkml:definitions>
  <inkml:trace contextRef="#ctx0" brushRef="#br0">46 61 12287,'-5'-10'0,"0"0"0,0 0 0,5-5 0,0 6 0,0 3 0,0 6 0,-2 1 0,-1 4 0,-2 5 0,0 4 0,5 1 0,0 1 0,0 5 0,0-3 0,-2 7 0,-1 2 0,-2 1 0,0 2 0,5 1 0,0-1 0,0 0 0,0 5 0,0 0 0,0-3 0,0-5 0,0 1 0,0-5 0,0 1 0,0-4 0,0-3 0,0-2 0,0 0 0,0-7 0,7-1 0,-6-7 0,13-13 0,-6-4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5:41.627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32934E7"/>
      <inkml:brushProperty name="anchorY" value="-1.48264E7"/>
      <inkml:brushProperty name="scaleFactor" value="0.5"/>
    </inkml:brush>
  </inkml:definitions>
  <inkml:trace contextRef="#ctx0" brushRef="#br0">827 15 12287,'0'-8'0,"-2"1"0,-3 7 0,3 0 0,-6 0 0,3 0 0,3 0 0,-4 0 0,4 0 0,-3 0 0,3 7 0,-11 1 0,3 7 0,3-5 0,0-1 0,2-1 0,0 0 0,-6-3 0,2 5 0,-1 2 0,0 1 0,0 1 0,-5-2 0,0-1 0,0 6 0,0-2 0,-2 5 0,-1-3 0,-2-2 0,-7 5 0,2 2 0,-4 0 0,-1-1 0,-5 6 0,0-3 0,0 1 0,-2 0 0,4 0 0,-6 5 0,2 0 0,4 0 0,1-5 0,2-1 0,1-2 0,4-4 0,4-1 0,7-2 0,2-2 0,2-3 0,7-1 0,-2-4 0,12-4 0,8 3 0,8-8 0,6-4 0,1-7 0,7-7 0,1-1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38.066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40154E7"/>
      <inkml:brushProperty name="anchorY" value="-1.56378E7"/>
      <inkml:brushProperty name="scaleFactor" value="0.5"/>
    </inkml:brush>
  </inkml:definitions>
  <inkml:trace contextRef="#ctx0" brushRef="#br0">227 181 12287,'-5'-10'0,"-2"2"0,-1 1 0,4-4 0,-2 2 0,1-1 0,0 0 0,-2 2 0,2-2 0,3 3 0,-5 7 0,7 0 0,0 0 0,0 8 0,0 6 0,0 4 0,0 14 0,0-2 0,0 4 0,0 2 0,0-4 0,0 5 0,0-2 0,0 0 0,0-1 0,0-7 0,0-2 0,0 2 0,0-1 0,0-1 0,0-3 0,0 0 0,2-5 0,1 3 0,2-4 0,-1 0 0,-1-6 0,2 0 0,-3-7 0,5 2 0,-6-10 0,3-5 0,1-3 0,0-3 0,-5 1 0,0-1 0,0-4 0,0 3 0,0-3 0,0 3 0,0 2 0,-2-5 0,-1 0 0,-2 0 0,1-2 0,-2 4 0,1-8 0,1 1 0,2 2 0,-3-4 0,0 5 0,2 1 0,1-1 0,2-3 0,0 5 0,0 0 0,0-2 0,5 5 0,0-3 0,0 3 0,2 2 0,-3 0 0,4 0 0,0 0 0,1 0 0,-4 2 0,5 1 0,1 4 0,3 1 0,-4-3 0,0 5 0,2 1 0,1 3 0,2 1 0,0 0 0,0 0 0,0 0 0,0 0 0,0 0 0,0 1 0,0 4 0,1 2 0,-1 5 0,0-2 0,0 2 0,-5 1 0,0 2 0,0 0 0,-2 0 0,4 0 0,-7 0 0,-2 0 0,-1 0 0,-2 0 0,0 1 0,0-1 0,0 0 0,0 0 0,0 0 0,-7 0 0,-3-2 0,-3-3 0,-2 2 0,0-5 0,0-1 0,0 1 0,-5-2 0,-2-3 0,-2 1 0,-2 2 0,2 0 0,-1-5 0,-2 0 0,-1 0 0,-2 0 0,0 0 0,-1 0 0,1 0 0,5 0 0,2 0 0,1 0 0,4 0 0,6 0 0,2 0 0,0 7 0,-5 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7:58:05.74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140 1 12287,'-5'14'0,"0"0"0,-1 0 0,3-1 0,-2 3 0,2 2 0,2-1 0,-1 5 0,-1-1 0,-1 1 0,-1 6 0,5 6 0,-2 1 0,-2 4 0,2 1 0,-2 1 0,1-1 0,-2-3 0,3 2 0,-2-7 0,1-1 0,-2-2 0,4-2 0,-6-3 0,3-2 0,-1-2 0,0-2 0,4-4 0,-2 0 0,-2 0 0,1-5 0,4 0 0,0-6 0,-2 2 0,-1-11 0,-2-6 0,2-5 0,-4-8 0,-1 3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47.271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498 1 12287,'-10'0'0,"0"0"0,0 2 0,1 3 0,-4-2 0,3 5 0,-3-1 0,-3 5 0,1-2 0,0 3 0,0 2 0,0 2 0,-1 1 0,-3 4 0,-1 2 0,-7 6 0,2 6 0,-3 5 0,-2 6 0,4 1 0,3 11 0,1 3 0,4-1 0,1 1 0,2 0 0,0 4 0,0 4 0,2 9 0,3 3 0,4 1 0,5 4 0,1-11 0,0-3 0,0-4 0,0-4 0,1 5 0,3-11 0,3 3 0,1-4 0,0 1 0,4-9 0,-2-1 0,2-2 0,1-11 0,2-4 0,0-7 0,0-3 0,0 3 0,0-5 0,1-1 0,-6-9 0,-2-4 0,0-1 0,1 0 0,-6 0 0,9-11 0,-7-4 0,-2-4 0,-1-7 0,-2-3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48.176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721 16 12287,'-1'-8'0,"-4"2"0,1 5 0,-6 1 0,0 1 0,-5 3 0,-2 3 0,-3 1 0,2 0 0,-7 4 0,-2-2 0,-1 2 0,-3-1 0,0 1 0,-4-2 0,-6 2 0,5 1 0,-1 2 0,2 0 0,-1 1 0,1 4 0,5 0 0,0-2 0,0-1 0,5-2 0,1 0 0,3-2 0,2-3 0,9 4 0,5-4 0,5-4 0,5 0 0,4-5 0,7-1 0,4 0 0,5 0 0,4 0 0,1 0 0,0 0 0,0 0 0,0 0 0,1 2 0,-1 1 0,0 2 0,-2 2 0,-3-2 0,-5 3 0,-3 1 0,-2 2 0,-1-4 0,-3 0 0,-1-1 0,-6 6 0,1-2 0,-5 4 0,-5-1 0,-5-1 0,-4-2 0,-2 0 0,-3 3 0,-3-1 0,-1-2 0,0 0 0,-4 3 0,2-1 0,-2-2 0,-2-2 0,-1 4 0,0-2 0,0 2 0,5-4 0,2 2 0,1 0 0,3-1 0,-1-1 0,4-4 0,2 2 0,1 3 0,6-4 0,2 5 0,5-7 0,5 2 0,5-3 0,3 3 0,4 0 0,3-2 0,5-1 0,4-2 0,1 0 0,0 0 0,0 0 0,0 0 0,2 0 0,2 0 0,1 0 0,7 0 0,-2 0 0,2 0 0,-2 0 0,2 0 0,-7 0 0,-2 0 0,-1 0 0,-9 0 0,-2 0 0,-5 0 0,-1 0 0,0 0 0,0 0 0,1 0 0,-1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48.587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16 61 12287,'-5'-15'0,"0"0"0,0-1 0,5 8 0,0 1 0,0 7 0,0 7 0,0 3 0,0 4 0,0 1 0,0 5 0,0 1 0,0 3 0,0 3 0,0 8 0,0 7 0,0 4 0,0 5 0,0 11 0,0-2 0,0 2 0,0 0 0,0-4 0,0-3 0,0-6 0,0-7 0,0 0 0,0-9 0,0-3 0,0-3 0,0-9 0,0 3 0,0-5 0,1-7 0,4-4 0,4-17 0,6-5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49.598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31 98 12287,'-14'-2'0,"4"-3"0,3 3 0,7-4 0,2 1 0,3 0 0,5 1 0,4 3 0,1-4 0,1 0 0,3 1 0,1 3 0,7-4 0,-2 0 0,1 1 0,0 3 0,2 2 0,-3 4 0,2 5 0,-2 4 0,2 1 0,-7 0 0,0 2 0,2 3 0,-11-2 0,4 7 0,-3 0 0,-3-1 0,-3 4 0,-6-3 0,0 4 0,0 1 0,-1-2 0,-4-1 0,-5-4 0,-4-1 0,-3 0 0,-1-4 0,-2 2 0,1-1 0,1-2 0,0-4 0,-1-1 0,6-2 0,-2-7 0,6 4 0,-1-2 0,0 0 0,7 0 0,-4-12 0,7-3 0,2-3 0,3-2 0,5-2 0,8-3 0,4-4 0,2 1 0,-4-5 0,3 2 0,1-2 0,-1-2 0,-5 0 0,4 0 0,-2-1 0,0 1 0,0 2 0,-5 1 0,-1 4 0,-4 1 0,3 0 0,-4 4 0,-1-2 0,4 0 0,-7 5 0,-2 0 0,-1 6 0,-2-4 0,0 13 0,0 0 0,0 6 0,0 10 0,0-1 0,0 0 0,0 5 0,0 1 0,0 3 0,0 3 0,0 6 0,0 2 0,0-1 0,0-2 0,0-2 0,1-2 0,3-3 0,1-5 0,7-3 0,-2-2 0,3-2 0,2-2 0,2-5 0,1-6 0,2 0 0,-1 0 0,2 0 0,0-1 0,-1-4 0,1-6 0,-4 0 0,3 1 0,-3-10 0,-2 3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50.496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91 16 12287,'0'-9'0,"-1"3"0,-4 6 0,3 0 0,-10 6 0,7 4 0,2 4 0,-4 1 0,2 2 0,2 1 0,1 2 0,2 7 0,-2 0 0,-1 4 0,-2 5 0,0 4 0,5-3 0,0 1 0,0 4 0,-5 0 0,0 0 0,2-4 0,1-1 0,-3-2 0,0-5 0,2-1 0,1-4 0,2-3 0,0-6 0,0 4 0,0-3 0,0 3 0,0-10 0,0-5 0,0-10 0,0-5 0,0-3 0,2-2 0,1-2 0,4-1 0,1-3 0,-3 1 0,3 4 0,1-3 0,-1-1 0,-3 0 0,5 5 0,2 0 0,-4 2 0,1 1 0,-1 3 0,0 3 0,-3-6 0,5 4 0,0-2 0,-1 0 0,4 5 0,-4-5 0,1 0 0,0 1 0,0-3 0,5 6 0,0-1 0,0 0 0,-5 1 0,0 2 0,2-2 0,1-3 0,2 6 0,0-2 0,0 3 0,0 2 0,0 0 0,0 0 0,-5 0 0,0 0 0,-6 0 0,3 2 0,-7 3 0,-7 3 0,-3 6 0,-4-4 0,-1 1 0,0-4 0,0 0 0,0 0 0,-5 3 0,0-5 0,0 0 0,-2 1 0,5-4 0,-4 5 0,1-2 0,-1 0 0,1 0 0,5-5 0,0 0 0,0 0 0,0 1 0,0 4 0,0-3 0,8 5 0,7-6 0,9 4 0,-1-3 0,2 5 0,2-2 0,1 0 0,7 5 0,0-3 0,-1-1 0,-2 1 0,-2 5 0,0-2 0,0 3 0,0 2 0,2-5 0,1 0 0,2 2 0,-2 1 0,-1 1 0,-2-3 0,0-2 0,0-2 0,-5 3 0,0-5 0,0 0 0,-1-7 0,-4-3 0,-3-5 0,-2-3 0,0-3 0,0 1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51.522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0 30 12287,'0'-10'0,"0"0"0,0 7 0,0-4 0,0 7 0,0 0 0,0 7 0,0 3 0,0 8 0,0 4 0,2 0 0,3 0 0,-4 4 0,4-1 0,-3 6 0,-2 4 0,5 3 0,0 7 0,-1 2 0,-3 4 0,4 0 0,0 6 0,-1-3 0,-3-2 0,4 1 0,0-8 0,-1-6 0,-3-6 0,4-4 0,0-2 0,-1-4 0,-3-1 0,4-2 0,0-5 0,-1 0 0,-3 0 0,-1-7 0,0-3 0,0-10 0,-5-3 0,0-7 0,2 0 0,1 0 0,2 0 0,0-2 0,0-3 0,-6-3 0,-3-8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52.092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46 30 12287,'-5'-10'0,"0"0"0,0 7 0,5-4 0,-2 9 0,-1 4 0,-2 9 0,1 9 0,1 6 0,0 5 0,-2 4 0,1-1 0,3 4 0,1-5 0,0 0 0,0-1 0,0 5 0,0-6 0,0-2 0,0-1 0,0-2 0,0-1 0,0-3 0,0-1 0,0-6 0,0 1 0,0-3 0,0-11 0,0-6 0,0-8 0,0-5 0,0-2 0,0 0 0,0-2 0,0-3 0,0 3 0,0-5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52.460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60 76 12287,'0'-15'0,"0"0"0,-1 5 0,-4 0 0,3 7 0,-3-9 0,10 7 0,3 0 0,7 5 0,1 0 0,-6 5 0,-2 2 0,0 1 0,1 4 0,-4-4 0,5 2 0,0 2 0,-2 1 0,4 2 0,-5 0 0,-1 0 0,1 0 0,3-5 0,-5 1 0,0 0 0,2 3 0,-6-4 0,4 0 0,-3 1 0,-2-2 0,0 1 0,-7-5 0,-3 3 0,-3-1 0,-2-2 0,0-5 0,0 0 0,0 0 0,0 0 0,0 0 0,0 0 0,-1 0 0,1 0 0,0 0 0,0 0 0,0 0 0,0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53.086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226 60 12287,'0'-15'0,"0"5"0,2 2 0,3 1 0,-2 2 0,7 3 0,2-3 0,1 4 0,2-4 0,0 3 0,1 2 0,0 7 0,3 3 0,1 3 0,-2 2 0,4 2 0,0 1 0,-1 4 0,1 2 0,5 1 0,-4 5 0,3 0 0,-1 0 0,-2 0 0,4 4 0,-4 2 0,-1 5 0,-2 12 0,-5-3 0,0 9 0,0 6 0,-1-1 0,-3 6 0,-2-1 0,-3-6 0,1 9 0,-4-8 0,3 4 0,-3 3 0,-1-1 0,-2 4 0,0-2 0,0-2 0,-7-6 0,-3 1 0,-4-5 0,-1-5 0,0 2 0,0-5 0,0 0 0,0 0 0,-5 0 0,0-5 0,2-2 0,1-7 0,0 1 0,-3-4 0,-3-2 0,-1-1 0,-4-7 0,3-1 0,-4-1 0,-1 1 0,0-1 0,0 2 0,0-3 0,-1 0 0,1-6 0,0 4 0,2-3 0,3-2 0,-4-5 0,6-1 0,-1-3 0,4-2 0,4 2 0,1-1 0,-1-1 0,3-9 0,3-5 0,3-4 0,7-1 0,-6-7 0,-3-1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54.528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90 91 12287,'0'-10'0,"0"0"0,0 5 0,0-5 0,0-2 0,0 3 0,0-1 0,0 5 0,0-5 0,0 7 0,0-4 0,-1 7 0,-4 0 0,3 9 0,-3 4 0,3 7 0,2 4 0,0 2 0,-1 10 0,-3 4 0,-1 3 0,0 2 0,4 1 0,-3-3 0,-1-3 0,0 0 0,5-8 0,0-3 0,0-1 0,0-6 0,0-2 0,0-3 0,0-7 0,0 0 0,0-9 0,0-1 0,0-8 0,0-5 0,0-2 0,0 0 0,0-1 0,0-4 0,0-1 0,-1-1 0,-4 0 0,3-5 0,-3 2 0,3-2 0,2 2 0,-1-3 0,-3 5 0,-1-1 0,2 4 0,1 3 0,2 2 0,0 0 0,-2 7 0,-1 1 0,-2 0 0,0 7 0,5 0 0,0 9 0,0 4 0,0 2 0,0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7:58:08.09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11 389 12287,'-8'6'0,"5"4"0,6 2 0,0-3 0,7 0 0,0 1 0,3-3 0,1 4 0,-1-6 0,1-2 0,0-2 0,5 4 0,1 0 0,0-2 0,0-2 0,4-1 0,0 0 0,2 0 0,1 0 0,0-1 0,-3-2 0,-1-3 0,2-2 0,0 3 0,-1-3 0,-2 1 0,-2-1 0,3 0 0,-4-2 0,-2 0 0,-2 0 0,-1 2 0,0-1 0,0-1 0,-1 3 0,-3-1 0,-1 5 0,2-2 0,-5 1 0,0 4 0,-6 1 0,0 4 0,-5-2 0,1 6 0,-1 0 0,-1-1 0,4 4 0,-2-1 0,1 5 0,-2 2 0,4 1 0,-4-4 0,3 2 0,2 1 0,0 2 0,0-3 0,0 2 0,0-2 0,0 3 0,0-2 0,0-1 0,5-6 0,1-3 0,2-2 0,-3-1 0,4-5 0,2 0 0,-4-7 0,1-2 0,-2-3 0,-3-2 0,0 0 0,0 0 0,2 0 0,0 1 0,-5-1 0,0 0 0,0 0 0,0 5 0,0-1 0,0 0 0,-2 2 0,-3-1 0,4 6 0,-5-2 0,6 10 0,0 2 0,1 7 0,4 0 0,-2-5 0,6 1 0,2 0 0,1 1 0,2-2 0,0-4 0,0-3 0,0-2 0,1 0 0,2 0 0,2 0 0,1-2 0,-3-3 0,3-4 0,1-3 0,1-7 0,3-1 0,-2 0 0,1 0 0,-2-4 0,1 0 0,0-2 0,-1-2 0,2 1 0,-5-1 0,-2 0 0,-2 1 0,-1-1 0,0 0 0,-2 0 0,-3 1 0,2 0 0,-5 3 0,1 2 0,-1 2 0,-2 2 0,-4 4 0,0 6 0,-1 2 0,-2 7 0,-3 4 0,-2 4 0,-1 4 0,-4 1 0,3 1 0,0 3 0,1-1 0,-3 6 0,1 2 0,2 1 0,1 7 0,-3-1 0,3-1 0,2-2 0,2-1 0,4 0 0,0-2 0,0-3 0,0 2 0,0-5 0,0 0 0,0 0 0,0-2 0,1-4 0,2 0 0,2 0 0,6-2 0,-4-1 0,3-2 0,-1 2 0,0-5 0,5 0 0,0-1 0,0 0 0,0-1 0,1-4 0,2 0 0,2 0 0,-1 0 0,-3 0 0,2 0 0,2 0 0,1 0 0,-3-1 0,3-4 0,1-4 0,-2-2 0,2 0 0,0 2 0,-5-2 0,5-1 0,-3-2 0,-1 0 0,-2 0 0,-1 0 0,-1 0 0,-3 1 0,0-1 0,-3 0 0,3 0 0,-6 0 0,-2 0 0,2 0 0,1 0 0,-2 1 0,-1 3 0,-4 3 0,-3 1 0,-2 1 0,-7 5 0,0 0 0,2 1 0,2 4 0,-2 1 0,3 5 0,-2-2 0,2 2 0,-4 1 0,6 4 0,-2 1 0,-1 1 0,3 2 0,-4-3 0,3 2 0,2-2 0,0 3 0,3 0 0,-2 0 0,2 0 0,1-2 0,2-4 0,0 0 0,2-2 0,3-2 0,2-4 0,6-8 0,-4-2 0,3-4 0,-3-6 0,4 0 0,1 0 0,-1-4 0,1-1 0,0 1 0,0-2 0,-5 3 0,1-6 0,0 0 0,3 1 0,1-9 0,-2 3 0,-1-2 0,-2-4 0,-1 4 0,2-2 0,0 3 0,0 1 0,-3 2 0,-1 3 0,-2 4 0,1 4 0,0 1 0,-5 0 0,0 6 0,-2 4 0,-3 8 0,2 0 0,-4 5 0,-1 2 0,0 1 0,4 6 0,-4 2 0,0 2 0,1 3 0,3-1 0,-2 2 0,2-1 0,-1 0 0,-1 9 0,3-7 0,-2 3 0,2-1 0,0-3 0,0-1 0,-2-2 0,2 2 0,2-4 0,1 1 0,0-1 0,0 1 0,1-5 0,2 1 0,3-2 0,2-2 0,0-1 0,3 0 0,-2-2 0,2-2 0,1-6 0,2 2 0,0-4 0,0-1 0,0-1 0,-1-4 0,1-3 0,0 1 0,6-10 0,2 3 0,1-2 0,0 1 0,-5-1 0,4 0 0,0-3 0,-1 2 0,-4 0 0,3 0 0,-1-1 0,-1 1 0,1 1 0,-6 2 0,0 1 0,-4-1 0,2 4 0,-7 1 0,1 5 0,-5-6 0,-1 7 0,-4-1 0,3 4 0,-4 3 0,2 3 0,-1 2 0,-4-4 0,3 5 0,-1 2 0,1 2 0,0-4 0,3 0 0,-2 2 0,2 1 0,2 4 0,1 1 0,0 1 0,0-1 0,0 3 0,0 0 0,1 0 0,4 0 0,-2-1 0,5-4 0,-1 2 0,1 1 0,-3-4 0,2-4 0,1-1 0,0-1 0,1-2 0,5-6 0,0 0 0,0 0 0,0-2 0,-1-2 0,1-4 0,0-6 0,0 0 0,0 0 0,0 0 0,0-1 0,0-2 0,-1-2 0,1 1 0,0 4 0,0 0 0,0 0 0,-5 1 0,-1-1 0,0 0 0,-1 0 0,-4 0 0,2 0 0,-4 0 0,-1 5 0,0 0 0,-6 1 0,-3-1 0,1 3 0,-1 6 0,-2 0 0,4 0 0,-3 0 0,1 0 0,1 0 0,2 0 0,8 0 0,2 0 0,6 0 0,2 0 0,2 0 0,0 0 0,0 0 0,-1 0 0,1 0 0,0 0 0,0 0 0,0 0 0,0 0 0,-5 0 0,-1 1 0,-2 4 0,0-2 0,-1 6 0,-4-4 0,4 4 0,-4-4 0,-1 4 0,0 2 0,0 1 0,0 2 0,0 0 0,0 0 0,0 0 0,0-1 0,0 1 0,0 0 0,0 0 0,0 0 0,0 0 0,2-5 0,1 0 0,2 2 0,-1 1 0,-4 2 0,6-1 0,4-4 0,-3-3 0,1-8 0,0-2 0,0-5 0,1-5 0,5-3 0,-1-2 0,8-5 0,0 2 0,1-6 0,4 7 0,-11-6 0,10 12 0,-7-3 0,-1 2 0,-1 2 0,-2 0 0,0 1 0,-1-1 0,1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55.235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543 14 12287,'0'-8'0,"0"2"0,0 12 0,0-3 0,-2 7 0,-3 2 0,3-4 0,-4 2 0,-1 0 0,-3-2 0,-2 6 0,-1-4 0,0 3 0,-4 2 0,-3 0 0,1 0 0,-2 0 0,-3 1 0,4-1 0,-5 0 0,0 1 0,1 4 0,-4-3 0,5 5 0,-3-2 0,1 0 0,7 2 0,-2-4 0,3 2 0,2-1 0,0 3 0,0-2 0,0 0 0,0 1 0,5-4 0,1 3 0,3-3 0,-4-2 0,5 0 0,0 0 0,6-6 0,4-4 0,4-4 0,6-14 0,0-4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7:55.952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61 106 12287,'8'0'0,"-1"1"0,-7 4 0,0 5 0,0 4 0,0 1 0,-2 0 0,-3 0 0,4 7 0,-4 3 0,3 1 0,2 0 0,0 2 0,0-3 0,0 2 0,0-2 0,0 3 0,0-2 0,0 2 0,0 2 0,0-5 0,0-1 0,0-3 0,0-2 0,0 3 0,0-2 0,0-2 0,0-1 0,0-7 0,0 0 0,0 2 0,0-6 0,0-1 0,0-10 0,0-3 0,0-7 0,0 0 0,0 0 0,0 0 0,0-2 0,0-1 0,0-3 0,0 0 0,0 2 0,0-1 0,0 2 0,0-6 0,0-1 0,0-3 0,0-2 0,0-5 0,0-1 0,0 5 0,0 4 0,0-2 0,0 4 0,2-1 0,3 0 0,-2 0 0,5 6 0,1 1 0,-1 2 0,-3 4 0,5 1 0,2 2 0,1 0 0,2-3 0,0 3 0,1 3 0,-1 7 0,0 2 0,0 3 0,-2 3 0,-1 7 0,-2 0 0,-5 0 0,3 0 0,-1 0 0,-4 1 0,-1-1 0,0 0 0,1 0 0,2 0 0,0 0 0,-5 0 0,0 0 0,0 0 0,0 0 0,-2-2 0,-3-2 0,4 2 0,-4-3 0,1 2 0,-1-2 0,2 1 0,-5-4 0,-1 0 0,1 0 0,-2 3 0,-5-5 0,0 0 0,0 1 0,-2-4 0,-2 3 0,-2-2 0,-3 2 0,1-3 0,-2 3 0,-10 3 0,3 1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8:46.742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260 1 12287,'-17'0'0,"2"1"0,1 3 0,4 4 0,3 2 0,1-6 0,-2 11 0,-1-3 0,-3 1 0,2 1 0,3-3 0,-5-5 0,4 5 0,1 3 0,-1 1 0,4 3 0,-4 5 0,3 2 0,-1 2 0,-2 4 0,6 0 0,-6 1 0,3 1 0,-1 4 0,-2 3 0,4-1 0,-1 1 0,1-1 0,-4 1 0,2-3 0,2-4 0,2 0 0,1-8 0,-3-2 0,-2-4 0,2-2 0,2 1 0,2-1 0,0-7 0,2-4 0,2-12 0,2-6 0,7-5 0,-1-6 0,3-6 0,2-4 0,1-2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8:47.204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35 18 12287,'0'-10'0,"0"2"0,0 22 0,0 3 0,0 4 0,0-3 0,0 1 0,0 4 0,0 2 0,0 8 0,0 0 0,0 3 0,-2 5 0,-1-1 0,-3 5 0,2-1 0,2 6 0,0-5 0,-2-1 0,-2-4 0,1-5 0,5-4 0,0-4 0,0-2 0,0-2 0,0-6 0,0 1 0,0-1 0,0-5 0,0-1 0,2-7 0,1 0 0,3-8 0,8-7 0,-3-11 0,5-1 0,-5-8 0,1 2 0,-1-3 0,7-3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8:47.475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70 0 12287,'-6'12'0,"1"-1"0,-3 1 0,2 5 0,4-5 0,-4 0 0,4 1 0,2 2 0,0 5 0,0 1 0,-2 2 0,-3-2 0,3 6 0,-4 2 0,4 4 0,2 2 0,-2 5 0,-2 1 0,-2-1 0,3 3 0,1-7 0,2 5 0,0-5 0,0-1 0,0-2 0,0-4 0,0-6 0,0-4 0,0-2 0,2-7 0,1-6 0,3-8 0,8-13 0,-5-10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8:48.575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0 482 12287,'0'10'0,"8"-2"0,-1-10 0,7-4 0,-2-5 0,-3-5 0,5-1 0,-3-3 0,3-3 0,-5 2 0,3-6 0,1 0 0,3 0 0,-1-2 0,-1-4 0,-3 3 0,3 1 0,-4 2 0,-1-2 0,-1 6 0,-4 3 0,3 3 0,-1 0 0,-2-1 0,-2 1 0,-4 7 0,-4 6 0,-5 8 0,1 6 0,0 7 0,1 1 0,-1-1 0,1 6 0,-3 0 0,4 0 0,1 2 0,3 1 0,-6 4 0,2-1 0,4 2 0,1-4 0,-1 0 0,-2 0 0,2 0 0,2 2 0,2 4 0,2-2 0,4-2 0,-2-2 0,5 1 0,1-4 0,0-5 0,1-8 0,7-1 0,-1-2 0,0-2 0,1-6 0,-1 0 0,0 0 0,1-2 0,-1-4 0,0-6 0,1-3 0,-1-2 0,0-3 0,-1-1 0,-5-2 0,5-2 0,-5 4 0,5-2 0,1 1 0,-1 3 0,-3 2 0,-1-1 0,1 1 0,-5 0 0,0-1 0,-1 1 0,-3 1 0,8 5 0,-8 3 0,3 10 0,-7 4 0,0 5 0,0 5 0,0 1 0,0 1 0,0-1 0,0 2 0,0 2 0,0 3 0,0-3 0,0 4 0,0-2 0,0-2 0,0-2 0,2-3 0,2-3 0,2-1 0,7-8 0,-1 2 0,1-6 0,1-6 0,-2-6 0,1-3 0,1-3 0,-1-1 0,-1-2 0,1-2 0,2 0 0,3 5 0,-1 1 0,1 0 0,-1-1 0,0 1 0,1 0 0,-1 1 0,0 5 0,1 3 0,-1 8 0,-5 2 0,-3 4 0,1 3 0,-1 1 0,-3 5 0,4-3 0,0 3 0,-1 3 0,-5 5 0,2 2 0,-4 2 0,-2 4 0,0 1 0,0 3 0,0 0 0,0 0 0,0 1 0,-2 3 0,-4 1 0,-6-1 0,3-4 0,-3-7 0,1-2 0,1-1 0,-5-6 0,3 2 0,-3-7 0,-3-9 0,1 3 0,0-2 0,-1-2 0,1-2 0,1-4 0,3-2 0,1-4 0,-1-2 0,3-1 0,1-6 0,1-3 0,4-3 0,2 4 0,2-6 0,0 2 0,0 0 0,8-8 0,3 4 0,5 0 0,1 4 0,1-2 0,1 1 0,2 3 0,2 2 0,2-4 0,-4 0 0,3 1 0,-3 3 0,4 0 0,0-2 0,2-2 0,2-1 0,6 7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8:50.512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417 86 12287,'-18'-6'0,"3"-2"0,3-1 0,3 5 0,3-2 0,4 2 0,-4-2 0,-3 4 0,7-13 0,-6 13 0,16-8 0,3 5 0,5 3 0,1-4 0,0 6 0,1 6 0,-1 3 0,0 9 0,1-1 0,-3 6 0,-1 2 0,-5 2 0,-1 4 0,-2-2 0,-6 4 0,0 1 0,0-3 0,0 2 0,-2-8 0,-2 0 0,-2 0 0,-7 4 0,1-6 0,-5-2 0,-6-1 0,2-3 0,-8 0 0,0-1 0,2-5 0,-6 5 0,4-5 0,-4 3 0,-1-3 0,1 3 0,2-8 0,4 0 0,2 1 0,2-5 0,5 4 0,1-4 0,0-2 0,7 0 0,2 0 0,10 0 0,4-2 0,6-2 0,3-2 0,2-1 0,1 3 0,-1-2 0,0 2 0,7 2 0,-1 2 0,0 0 0,2 0 0,-6 8 0,6 3 0,-2 5 0,0 1 0,1 1 0,-7 1 0,-2 2 0,-3 2 0,3 6 0,-5-4 0,2 0 0,-1 0 0,-7-2 0,2-5 0,-4-1 0,5-7 0,3-10 0,7-10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8:51.414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1 322 12287,'0'18'0,"5"-1"0,1 0 0,-2 3 0,-2 3 0,-2-2 0,0 6 0,0-2 0,0-4 0,0 4 0,0-1 0,0-3 0,0-2 0,-6 4 0,0 0 0,3-2 0,1-9 0,2-6 0,0-12 0,0 2 0,0-7 0,2-3 0,3-1 0,-3-3 0,6 1 0,0 0 0,-4 1 0,5 3 0,-1 1 0,5 8 0,-1-1 0,-2 5 0,-1 5 0,1 5 0,-1 0 0,1-1 0,4-3 0,-3 4 0,3-1 0,1 1 0,2-6 0,1 2 0,-1-3 0,1-1 0,1-2 0,2 0 0,2 0 0,2-2 0,-4-3 0,3-7 0,-3-3 0,4 3 0,-2 1 0,-2-3 0,-2-1 0,-1-3 0,-1 1 0,0 0 0,1-1 0,-7 1 0,-1-1 0,-2 1 0,-4 0 0,3 5 0,-1 1 0,-2-3 0,-4 6 0,-6 3 0,-5 3 0,-5 2 0,-1 0 0,-1 0 0,1 0 0,0 2 0,-1 3 0,3-1 0,2 8 0,3 1 0,2 3 0,0-5 0,5 1 0,-3 1 0,2 3 0,2 1 0,2 1 0,0-1 0,0 0 0,2-1 0,2-3 0,4-3 0,1-2 0,-3 3 0,6-5 0,1-2 0,2-8 0,3-4 0,-3-1 0,-3-5 0,3-3 0,-3-5 0,3-3 0,3-2 0,-5 4 0,1-6 0,1 0 0,-2 2 0,1 0 0,1 6 0,-1-4 0,-3-2 0,-5 6 0,4-4 0,-2 2 0,-5 0 0,-1-6 0,-2 6 0,0 1 0,0 3 0,0 2 0,0-1 0,0 1 0,0 7 0,0 10 0,-2 14 0,-1 5 0,-3 4 0,0 14 0,6-2 0,0 3 0,0 5 0,0 1 0,0 8 0,0 0 0,0 0 0,0 0 0,0-2 0,2-3 0,4-9 0,3-5 0,1-4 0,5-8 0,-5-4 0,7-11 0,1-4 0,-1-12 0,0-7 0,9-16 0,1-11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8:53.362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0 1119 12287,'0'-12'0,"2"2"0,4 3 0,-2-7 0,5 1 0,1-7 0,0-3 0,-1-2 0,5 2 0,-3-6 0,3-4 0,7-3 0,2-5 0,-2-5 0,-1-4 0,-3-4 0,0-2 0,1-2 0,-1 2 0,-5 2 0,-3 2 0,-1 0 0,-4 0 0,3 2 0,-1 4 0,-2 5 0,-2 5 0,0 1 0,2 2 0,2 4 0,-1 4 0,-7 17 0,-1 10 0,-5 14 0,-2 11 0,-1 7 0,-7 7 0,3 3 0,3 1 0,-3 10 0,5-1 0,-1 6 0,-1 6 0,8 7 0,-3 2 0,1 0 0,0 3 0,0-15 0,6 1 0,0-10 0,0-8 0,2 0 0,2-9 0,4-4 0,1-1 0,-3-6 0,6-3 0,1-4 0,3-4 0,1-3 0,0-6 0,1-4 0,-1-2 0,0-2 0,1-4 0,-3-6 0,1-9 0,-1-4 0,4-2 0,-3 6 0,-5-4 0,3 0 0,1-4 0,3 2 0,-3 0 0,-2 0 0,-1 0 0,-6 6 0,3-4 0,1 1 0,0 1 0,-6 6 0,1 5 0,-3-1 0,-2 5 0,-2 1 0,-3 7 0,3 7 0,-6 5 0,2 5 0,0 6 0,1-3 0,5 3 0,0-2 0,0 2 0,0-4 0,0 4 0,0-3 0,0-3 0,0 6 0,2 0 0,1-1 0,3-3 0,6-8 0,-5 1 0,3 0 0,4-3 0,-5 5 0,3-9 0,1-1 0,3-2 0,1-4 0,0-3 0,1-5 0,-1-7 0,0-1 0,-1 1 0,-3-1 0,-1 3 0,1 4 0,-3-5 0,0 5 0,-1-5 0,1-1 0,-6-1 0,4 3 0,-3 1 0,1 3 0,0-1 0,-6-5 0,0 0 0,0 5 0,0 0 0,-2 3 0,-4-3 0,2 5 0,-7 7 0,-3 0 0,5 0 0,-3 0 0,8 7 0,-2 5 0,4-3 0,2 3 0,8-6 0,4 3 0,3-1 0,8-2 0,0-6 0,1 0 0,1 0 0,0 0 0,6-2 0,-2-2 0,1-2 0,3-1 0,0 3 0,-2-2 0,-2 2 0,-8 2 0,4 0 0,0-3 0,-6 3 0,4-4 0,-11 12 0,-6 5 0,-4 5 0,-2 1 0,0 0 0,-2 1 0,-4-1 0,2 0 0,-6 1 0,3-1 0,-1 0 0,4 1 0,-2-1 0,1-5 0,5-1 0,5-5 0,3 4 0,2-3 0,1-1 0,7-6 0,-1 0 0,-5-6 0,-1 1 0,1-1 0,-3-2 0,7 0 0,-5-5 0,3 1 0,-3-1 0,3 3 0,-6-1 0,1-3 0,5-1 0,-1 3 0,1 1 0,-3-1 0,3 2 0,-5-5 0,3 5 0,2 1 0,-5-5 0,3 8 0,-6 1 0,5 5 0,-7 2 0,2 3 0,-4 7 0,0 3 0,1 3 0,3-1 0,-2 0 0,-2 1 0,0-1 0,4 0 0,-4 1 0,5-1 0,1 0 0,-4-7 0,8-4 0,-7-4 0,7-2 0,1 0 0,1-8 0,-1-3 0,-1-5 0,1-1 0,3-1 0,-1 1 0,-1 0 0,-3-1 0,1 3 0,3 1 0,-1 3 0,-3-3 0,1-1 0,5-2 0,-5 7 0,-1 4 0,-5 4 0,6 2 0,-8 8 0,1 4 0,-3 3 0,-2 2 0,0 1 0,0-1 0,0 0 0,2 1 0,2-1 0,2 0 0,0 1 0,-6-1 0,0 0 0,0-5 0,0 0 0,0-9 0,5 3 0,3-10 0,0-3 0,0-3 0,-1-2 0,-1-5 0,6 0 0,1-1 0,1 3 0,-5 2 0,-1 1 0,0 6 0,-2-5 0,5-3 0,-1 6 0,1 3 0,1 3 0,5 2 0,1 0 0,-7 7 0,-1 5 0,-2 3 0,3 3 0,-5-1 0,-2 0 0,-2 1 0,0-1 0,1 0 0,3 1 0,0-1 0,-6 1 0,-8-3 0,-3-3 0,1-5 0,-1-7 0,-3 0 0,-1 0 0,-3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8:53.662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10 122 12287,'-10'0'0,"18"0"0,4 0 0,13 0 0,-2-2 0,0-4 0,8 4 0,-2-4 0,4 3 0,1-3 0,1 2 0,0-6 0,-1 1 0,1-1 0,-8 4 0,-2-3 0,-2 1 0,0 4 0,8-13 0,-4-3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7:58:08.80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 0 12287,'0'14'0,"0"0"0,-4 0 0,-1 1 0,2 4 0,2 4 0,1 3 0,0 2 0,0 0 0,0-1 0,0 3 0,0 2 0,6-3 0,1 5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8:57.651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1 920 12287,'6'-17'0,"-1"0"0,9-6 0,-4-2 0,1-1 0,1-1 0,1 0 0,-3-1 0,1-7 0,1 0 0,5-5 0,-1-1 0,-1 1 0,2-3 0,-9 7 0,10-7 0,-3 3 0,0-1 0,3 1 0,-1 3 0,-2 1 0,-3 1 0,3-4 0,-3 12 0,2 0 0,-3 4 0,3 4 0,-7 3 0,1 3 0,0 1 0,-2 9 0,-6-5 0,0 10 0,0 4 0,0 5 0,-6 5 0,0 1 0,2 0 0,-4 6 0,3 0 0,-1-1 0,-2-3 0,6 4 0,-6 2 0,3 2 0,-1 4 0,0 2 0,4 1 0,-2 1 0,-1 0 0,-1 0 0,6-1 0,0-1 0,0-4 0,0 2 0,0-8 0,0-2 0,0-2 0,0-1 0,2-1 0,3 1 0,-1-3 0,8-3 0,-6-5 0,5-7 0,3 0 0,-5 0 0,1-2 0,-2-3 0,5-5 0,-3-7 0,0-1 0,3 1 0,-7-1 0,0 1 0,1 0 0,-5-1 0,4 1 0,-4 0 0,0 1 0,2 3 0,2 1 0,-1 8 0,-5-3 0,0 9 0,-2 3 0,-1 7 0,-3 3 0,0 3 0,6-1 0,0 0 0,0 1 0,0-1 0,2 0 0,2 1 0,2-1 0,7 1 0,-1-1 0,3 0 0,2-5 0,1-3 0,-1-1 0,0-4 0,1-2 0,-1-2 0,0 0 0,1 0 0,-1 0 0,1-2 0,-1-2 0,0-2 0,1-7 0,-1 1 0,0-3 0,1-2 0,-7 1 0,1 3 0,-1 1 0,-1-1 0,3-3 0,-5 1 0,0 1 0,0 3 0,-3-1 0,-5-5 0,0-1 0,0 7 0,0-1 0,0 10 0,0 2 0,0 8 0,0 9 0,0 1 0,0 1 0,0 2 0,2 2 0,4-1 0,-2-3 0,6-2 0,-1 1 0,1-1 0,0 0 0,3-1 0,-3-3 0,-3-1 0,7-8 0,-3 1 0,5-3 0,1-4 0,2-3 0,1-7 0,-3-3 0,10-5 0,-10-1 0,3-4 0,-1-2 0,4-2 0,0-4 0,-2 4 0,-1 6 0,-3-2 0,0 2 0,-1 2 0,-5 2 0,3 7 0,-6 2 0,1 3 0,-5 1 0,4 8 0,-8 4 0,2 5 0,4 5 0,-4 3 0,3 4 0,-3 6 0,-2 4 0,0 7 0,2 3 0,2-1 0,2 0 0,0 7 0,-6-5 0,0 2 0,0 1 0,0-1 0,0 6 0,-2-2 0,-4-4 0,2 4 0,-8-3 0,1 1 0,1-2 0,-5-3 0,3-9 0,-3-1 0,-3-4 0,3-4 0,2-10 0,1-1 0,-2-3 0,-1-7 0,-2 2 0,-1-4 0,3-4 0,1-2 0,3-3 0,-3-3 0,7-4 0,-1-7 0,2-4 0,0-2 0,1 0 0,5-4 0,0 4 0,0 2 0,2-9 0,3 3 0,7 0 0,3-2 0,3 2 0,1 0 0,2 4 0,2 2 0,6-4 0,-4 4 0,2 0 0,4 0 0,-6 2 0,16-2 0,-5-2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8:58.462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87 0 12287,'-12'2'0,"3"4"0,1 6 0,2-3 0,6 5 0,0 3 0,0 4 0,0 3 0,0-5 0,-2 4 0,-4 6 0,5-2 0,-5 2 0,4 4 0,2 5 0,-2-1 0,-2 5 0,-2-1 0,2-1 0,3 6 0,1-5 0,-2-4 0,-4-7 0,4-5 0,-4-7 0,4-1 0,2 1 0,0-17 0,0-8 0,0-13 0,8-7 0,2-7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8:58.697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 33 12287,'9'-17'0,"1"7"0,-4 4 0,-4 6 0,4 6 0,1 4 0,-1 7 0,-2 0 0,-2 1 0,-2 1 0,0 2 0,0 2 0,0 8 0,0-2 0,0 4 0,0 1 0,0 7 0,0 1 0,0 1 0,0-1 0,-6-1 0,0-7 0,0-1 0,-1-4 0,5-4 0,-4-7 0,4-1 0,-6 0 0,-1 1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00.762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60 677 12287,'-17'0'0,"-1"0"0,1 0 0,9 0 0,8 0 0,8 0 0,9-2 0,1-2 0,-1-2 0,8 1 0,4 3 0,4-2 0,2-2 0,-1-2 0,1 5 0,0-3 0,-1 2 0,1 0 0,0 0 0,-2-2 0,-5 3 0,5 1 0,-4 0 0,2-2 0,-2-2 0,2 0 0,-8 6 0,0-2 0,2-3 0,-6 3 0,4-6 0,-3 0 0,-3 6 0,-1-5 0,-5-1 0,3 4 0,-9-8 0,1 9 0,-6-5 0,0 10 0,-2 4 0,-2 5 0,-1 5 0,-7 1 0,4 0 0,1 1 0,-1-1 0,0 2 0,4 2 0,-1 3 0,1-3 0,2 4 0,2 0 0,0 0 0,0 0 0,0-2 0,0-5 0,0-1 0,0-6 0,0 1 0,7-8 0,3 0 0,2-6 0,-1-4 0,-1-9 0,3-1 0,-1-5 0,1 0 0,-3-6 0,0-2 0,-1-2 0,1 2 0,-6-2 0,4 6 0,-3 0 0,1 0 0,0 0 0,-6 4 0,0-2 0,0-1 0,0 7 0,-2 2 0,-4 3 0,4 4 0,-5 16 0,7 4 0,0 3 0,2 2 0,3 1 0,5-7 0,7-1 0,1-2 0,-1-4 0,2-2 0,4-2 0,6 0 0,4 0 0,2-2 0,1-4 0,5-8 0,5-7 0,-3 2 0,-1-6 0,-1 2 0,-1 0 0,0-8 0,-5 4 0,0-2 0,0 0 0,-3 6 0,-3-4 0,-6 0 0,-3 0 0,-9 4 0,-1-4 0,-2 2 0,-5 3 0,-1-3 0,-2 2 0,0 2 0,-5 7 0,-3 5 0,-2 1 0,-1 2 0,-7 6 0,1 0 0,2 2 0,1 2 0,3 2 0,5 7 0,-4-1 0,2 3 0,5 3 0,-5 1 0,0 2 0,0 4 0,1 2 0,-5-4 0,4 6 0,1 2 0,-1 2 0,0 2 0,4 1 0,-1 5 0,1 5 0,-4 0 0,2 4 0,2 2 0,2-3 0,2 3 0,0-8 0,0 0 0,0-3 0,6-6 0,2-6 0,2-6 0,3-4 0,1-2 0,-1-1 0,-1-5 0,1-5 0,3-4 0,1-2 0,2 0 0,4 0 0,-3-6 0,3-2 0,-2-1 0,2-5 0,-4-1 0,6-4 0,-1-3 0,-1-1 0,6 0 0,-6 4 0,-2-2 0,-2-2 0,2-6 0,-1 5 0,-5 3 0,1 2 0,-3 2 0,1-1 0,-5 1 0,-1 0 0,-2 5 0,-6 0 0,0-1 0,-8-1 0,-4 3 0,-3 5 0,-2 4 0,-1 4 0,1 4 0,0-2 0,-1 9 0,1 5 0,0 3 0,-1 8 0,3-4 0,1 2 0,3 4 0,1-4 0,-3 2 0,3-1 0,2-1 0,2 4 0,6-8 0,0-1 0,0-3 0,2-2 0,4-1 0,6-5 0,-3-3 0,3-8 0,1 0 0,3 0 0,-1-8 0,1-3 0,-3-5 0,1-1 0,11-8 0,-8-4 0,2-4 0,1-2 0,-3 1 0,0-1 0,1 0 0,-1 1 0,-1-7 0,-3 1 0,-1 1 0,1 2 0,1 3 0,-1 1 0,-3 2 0,-3 2 0,5 2 0,-6-2 0,-2 6 0,-2 4 0,3 2 0,1-1 0,-2 1 0,-2 7 0,-4 4 0,-2 12 0,-2 6 0,-1 3 0,3 4 0,-2 3 0,2 1 0,-4 8 0,3-2 0,1 3 0,2 3 0,-4 7 0,0 5 0,2 3 0,2 2 0,2 0 0,0 0 0,0-2 0,0-4 0,2-3 0,2-10 0,4-4 0,2-6 0,-5-4 0,7-4 0,0-1 0,-3-3 0,7-7 0,-5 2 0,5-4 0,1-2 0,0-8 0,3-3 0,1-7 0,2-5 0,2 2 0,-4-8 0,2 0 0,-1 2 0,-3-6 0,-2 5 0,1-3 0,-1 2 0,-6-2 0,-1 8 0,-2 2 0,-4 1 0,-2 3 0,-2 0 0,0 7 0,-8 4 0,-2 12 0,-1 6 0,-1 3 0,6 8 0,-3 0 0,1 0 0,4 2 0,0-5 0,0 5 0,-1-2 0,1 0 0,2 2 0,4-4 0,2 2 0,1-1 0,9-3 0,-1-2 0,9 1 0,-3-9 0,4-3 0,-4-4 0,-1-2 0,5 0 0,2 0 0,0-2 0,0-4 0,4-3 0,-4-11 0,0-1 0,0-2 0,0 0 0,-4 4 0,2-3 0,-1-1 0,-9 0 0,-3 4 0,-1-2 0,1-3 0,-6 1 0,2 6 0,-4 0 0,-8 5 0,-2 2 0,-1 3 0,-5 3 0,-1-4 0,-3 2 0,1 3 0,0 1 0,-1 2 0,9 0 0,3 0 0,12 0 0,3 0 0,9 0 0,1 0 0,4 0 0,-2-6 0,8 0 0,0 0 0,-2-1 0,4 5 0,-8-4 0,0 2 0,2-2 0,-6 4 0,5-4 0,-5 5 0,-4 8 0,-1 5 0,-5 3 0,-1 3 0,-2-1 0,-6 2 0,0 2 0,0 3 0,0 4 0,0-2 0,0-1 0,0 0 0,-2 4 0,-2-6 0,-2-2 0,3-2 0,1 4 0,2 0 0,0-1 0,0-9 0,0-1 0,2-8 0,3 1 0,-1-3 0,8-4 0,1-3 0,3-7 0,-3-5 0,3-6 0,3-4 0,0 0 0,0-6 0,-1 4 0,-1-2 0,0 2 0,-1-4 0,-5 4 0,13-11 0,-5-4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02.018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278 135 12287,'0'12'0,"0"-1"0,-7-1 0,-3 4 0,0-3 0,-5-7 0,3 4 0,-3-1 0,3-5 0,1 4 0,-3-4 0,-1-2 0,-3 0 0,1 0 0,0 0 0,-1-2 0,1-2 0,2-3 0,3-3 0,-1 4 0,5-4 0,0 1 0,0-1 0,3-1 0,5-7 0,0 1 0,0 5 0,0 1 0,2-1 0,3 3 0,5-7 0,7 5 0,1-5 0,-1 7 0,0 3 0,1 2 0,-1-2 0,0 4 0,1-2 0,-1 6 0,1 4 0,-1 8 0,0-3 0,1 5 0,-1 1 0,0 8 0,-1 2 0,-3 2 0,-1 0 0,-8 0 0,1 5 0,-3-1 0,-2-4 0,0 4 0,-2-4 0,-3 4 0,-7 1 0,-1-7 0,-1-2 0,3-2 0,-3 1 0,-1-3 0,-3-8 0,1-3 0,0-2 0,-1 3 0,1-5 0,1-2 0,5-10 0,3-4 0,8-7 0,0 0 0,0-1 0,2 1 0,4 0 0,5-1 0,5 1 0,1 0 0,1-1 0,-1 3 0,0 3 0,1-1 0,-1 5 0,0 0 0,1 1 0,-1 1 0,0 6 0,1 0 0,-1 0 0,0 2 0,1 4 0,-1 5 0,0 5 0,-5 3 0,0 2 0,-1 4 0,-1 2 0,-2 2 0,-7 6 0,3-3 0,2-3 0,0 8 0,-6-8 0,0-4 0,0-4 0,0-3 0,0-1 0,0-7 0,0-5 0,0-10 0,2-7 0,4-3 0,-3-9 0,9 1 0,0 0 0,-3-2 0,7 6 0,-5-6 0,3 2 0,-3-1 0,5 1 0,-5 6 0,5 2 0,1 3 0,-5-3 0,-1 5 0,3 0 0,-5-3 0,3 7 0,1 2 0,-3 2 0,2 2 0,-9 8 0,5 4 0,0 3 0,-6 2 0,5 3 0,-1 1 0,0 2 0,0 6 0,-6-4 0,0 2 0,0 4 0,6-4 0,-1 0 0,-1-2 0,-2-4 0,-2-2 0,0-1 0,2-9 0,4-3 0,-4-4 0,6-2 0,-8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02.913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17 405 12287,'-9'8'0,"1"-4"0,8 7 0,2-7 0,4 2 0,3-4 0,11-2 0,3-2 0,6-4 0,-2-4 0,2-9 0,2-2 0,1-2 0,1-2 0,-2 4 0,-2-3 0,2 3 0,-6 2 0,-2 0 0,-2-3 0,2-1 0,-9 6 0,1 5 0,-5-1 0,-4 3 0,-6-1 0,-2 7 0,-4-2 0,-6 6 0,-3 6 0,-2-2 0,-1 7 0,1 3 0,0 1 0,-1 2 0,1 1 0,-1-1 0,1 1 0,6 5 0,1 0 0,2 0 0,4 2 0,2-6 0,2 6 0,0-2 0,0 1 0,2-1 0,4-6 0,8 0 0,7 1 0,0-3 0,8-3 0,2-6 0,2-4 0,7-2 0,2 0 0,1-2 0,-1-4 0,7-4 0,-3-9 0,2-2 0,-2-2 0,2-8 0,-7 2 0,-3-4 0,-1-2 0,-4 8 0,-4 2 0,-6 2 0,-4 0 0,-3 0 0,-5 5 0,-5 3 0,-12 3 0,-7 7 0,-8 3 0,-1 2 0,-7 0 0,0 2 0,2 3 0,-5 5 0,5 7 0,-2 1 0,0-1 0,6 1 0,-4-1 0,4 0 0,7 1 0,-1 1 0,7 2 0,1 2 0,3-2 0,4-1 0,2-3 0,0 0 0,8-1 0,3-5 0,5-5 0,3-4 0,2-2 0,2 0 0,-2 0 0,4-6 0,-1-1 0,-3-1 0,-2 0 0,0-3 0,3 5 0,1 2 0,-2 2 0,-2 2 0,-7 0 0,-1 0 0,3 0 0,-1 8 0,1 3 0,-5 5 0,-1 1 0,4 6 0,-5 2 0,1 0 0,0 0 0,0 6 0,-5-4 0,3 2 0,-2 0 0,4-6 0,-2 4 0,-1-2 0,3-3 0,-6 3 0,6-2 0,-3-2 0,1-2 0,2-7 0,-2-1 0,-2-7 0,5 0 0,1-6 0,0-4 0,-1-13 0,5 0 0,-3-6 0,3-6 0,3-2 0,4-4 0,2-3 0,-1-6 0,3-6 0,-2-4 0,0-4 0,2-2 0,-6 1 0,4-3 0,-3 6 0,-3 4 0,0 12 0,1 5 0,-3 8 0,-3 4 0,-5 8 0,-7 5 0,-7 16 0,-3-2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08.479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762 0 12287,'-12'0'0,"1"0"0,5 0 0,-6 0 0,1 6 0,-7 0 0,1-2 0,0-3 0,-1 1 0,1 2 0,0 2 0,-7 6 0,-1-5 0,0 1 0,0 0 0,-6 5 0,3-1 0,-3 3 0,2 3 0,-4-1 0,4 0 0,-4 1 0,-1-1 0,-1 6 0,2 0 0,2-2 0,2-1 0,6-3 0,-4 0 0,2 1 0,4-1 0,7-5 0,3-1 0,7-5 0,-2 6 0,12-9 0,8 5 0,5-2 0,4 0 0,6 0 0,-4-6 0,2 0 0,4 0 0,3 5 0,5 1 0,2-2 0,-3-2 0,-7 4 0,-2 1 0,2 1 0,1 0 0,-3 0 0,-2-5 0,-2 3 0,-3-2 0,-5 0 0,-4 0 0,-1 2 0,-8 1 0,2-1 0,-6 2 0,-6 5 0,-6-3 0,-3-2 0,-2 3 0,-1-3 0,1 1 0,0 5 0,-7-4 0,-1 1 0,0 3 0,0 1 0,-6-3 0,2-1 0,-1 3 0,1 1 0,-2-3 0,6-1 0,0 3 0,0 1 0,-4 1 0,6-3 0,1-1 0,3 1 0,4-3 0,1-1 0,3-1 0,7-2 0,-2 0 0,12 0 0,5-3 0,5-1 0,3-2 0,2 0 0,2 0 0,6 6 0,-4 0 0,2-2 0,4-2 0,2 0 0,2 1 0,-3 3 0,-3-2 0,4-2 0,-4-2 0,4 0 0,2 0 0,5 0 0,0-2 0,-1-2 0,-2-2 0,-3-1 0,-1 3 0,-4-2 0,-6 2 0,2-3 0,-2 1 0,-1-2 0,-11 2 0,-3 4 0,-8-5 0,0 7 0,0 0 0,0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09.362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192 0 12287,'-10'0'0,"2"0"0,8 8 0,0 4 0,0 3 0,0 3 0,0-1 0,0 0 0,0 1 0,0 5 0,0 2 0,0 2 0,0 4 0,-5 1 0,-3 5 0,0 2 0,0 1 0,-3 6 0,3-3 0,-2-1 0,-3 1 0,3-3 0,1-5 0,-1-1 0,0 1 0,1-8 0,-5-4 0,3-3 0,5-5 0,-6-3 0,9-5 0,-5-9 0,10-5 0,4-9 0,5-5 0,1-16 0,3 3 0,4-3 0,1 0 0,1-1 0,0 1 0,2 4 0,-2 1 0,4 1 0,-1 0 0,-3 4 0,-2 2 0,-2 2 0,1 5 0,-3 1 0,-3 0 0,1 5 0,-7 1 0,0 7 0,-8-4 0,-2 10 0,-2 4 0,-7-2 0,1 7 0,-3 3 0,-3-1 0,3 1 0,2-3 0,1 3 0,6-1 0,-3 1 0,-1-3 0,0 3 0,6 1 0,-1 3 0,3-1 0,2 0 0,0 1 0,0-1 0,0 0 0,2 1 0,1-1 0,3 0 0,8-1 0,-3-3 0,3-1 0,-3 1 0,5-3 0,-5 0 0,5-3 0,1-3 0,-5 4 0,-1-2 0,3-2 0,1-3 0,-3-1 0,-1 0 0,3 0 0,1-7 0,3-7 0,-1-7 0,0-6 0,1-8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09.668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 35 12287,'17'-2'0,"0"-2"0,1-2 0,-1 0 0,1 6 0,-1 0 0,0 0 0,1-1 0,-1-3 0,0-2 0,1 2 0,-7 2 0,1 2 0,1 0 0,3 0 0,1 0 0,0 0 0,-5 0 0,0 0 0,-9 0 0,-3 8 0,-9 1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09.872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1 208 12287,'0'18'0,"0"-9"0,7-1 0,5-8 0,3 0 0,3 0 0,-1-6 0,0-1 0,1-3 0,-1-4 0,0 1 0,3-1 0,1 3 0,2-3 0,0-1 0,-4-4 0,3-3 0,1-1 0,8 0 0,-4-2 0,7-2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7:58:09.43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0 611 12287,'0'-14'0,"0"0"0,7-4 0,0-2 0,3 0 0,-1 0 0,0-5 0,5 2 0,0-3 0,0-2 0,0 0 0,-1-1 0,3-2 0,2-1 0,-2-1 0,2 6 0,-1-1 0,2 0 0,-4 2 0,4 1 0,-6 4 0,-3 1 0,0 1 0,-3 5 0,0 0 0,-4 5 0,2 0 0,-3 6 0,-2-3 0,0 6 0,-5 6 0,0 3 0,-5-3 0,3 7 0,-3-4 0,0 3 0,1 4 0,0 1 0,0 1 0,6 0 0,-2-4 0,3 0 0,2 0 0,0 0 0,0 0 0,0 0 0,0 0 0,2-1 0,3 1 0,4 0 0,2 0 0,-1-2 0,0-1 0,0-2 0,3 1 0,1 2 0,-1-3 0,-3 2 0,-1-5 0,2 2 0,-5-3 0,0 2 0,-1 1 0,-1 0 0,1 1 0,-5 5 0,0 0 0,0-5 0,0 0 0,0 2 0,0 1 0,0-3 0,-2 1 0,-2 0 0,1-2 0,-7 0 0,0-2 0,-3-1 0,-1-5 0,1 0 0,-6 0 0,1 0 0,1 0 0,1 0 0,2-2 0,1-2 0,-1-6 0,0-2 0,0-8 0,-6-2 0,-2-5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10.187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139 1 12287,'-10'0'0,"3"0"0,7 2 0,0 4 0,0 5 0,0 5 0,0 3 0,0 2 0,0 4 0,0 2 0,-2-4 0,-2 6 0,-2 0 0,2-2 0,2 6 0,2-4 0,-2 2 0,-3-2 0,1 3 0,-6-5 0,2 0 0,5-4 0,-5-3 0,0-3 0,-1 0 0,-3-7 0,-5-2 0,-1-8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10.911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434 122 12287,'0'17'0,"-2"-1"0,-4-5 0,3 5 0,-7-5 0,2 5 0,4 1 0,-5-5 0,-1 1 0,-2 5 0,1 3 0,-1 2 0,-7-6 0,-2 1 0,-2-1 0,0 6 0,3 0 0,-1-3 0,-2-7 0,-2 0 0,4-7 0,-2-2 0,1-2 0,3-2 0,2 0 0,-1 0 0,3-2 0,1-4 0,3-5 0,7-5 0,-2-1 0,4 0 0,2-1 0,0 7 0,2-1 0,2-1 0,2-3 0,7 5 0,-1 1 0,3 0 0,3 1 0,-1 5 0,0-4 0,1 0 0,5 7 0,0-5 0,-2 4 0,-1 2 0,3 6 0,2 1 0,0 3 0,0 3 0,4 3 0,-4 1 0,0 1 0,0-1 0,6-5 0,-4-3 0,0-1 0,-4-4 0,2 3 0,-2-1 0,-2-2 0,-3-10 0,-5-5 0,-3-5 0,-2-1 0,3 0 0,-5-3 0,-2-1 0,-2-2 0,-2-6 0,0 4 0,0 0 0,0 0 0,-2 0 0,-4 4 0,-4-3 0,1 3 0,-7 8 0,5 1 0,-5 1 0,-1 1 0,0-4 0,-1 9 0,1-1 0,0-2 0,-1 6 0,1-4 0,-1 5 0,1 1 0,0 7 0,-1 3 0,1 1 0,0 1 0,7 0 0,2 5 0,3 0 0,-1 1 0,0-1 0,6 0 0,0 1 0,8-1 0,1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11.855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35 52 12287,'0'-17'0,"0"0"0,0 7 0,0 2 0,0 10 0,0 4 0,0 6 0,0 3 0,0 2 0,0 3 0,0 3 0,0 6 0,0 9 0,0 5 0,0 1 0,0 4 0,-2 2 0,-2 4 0,-2 0 0,2-2 0,2 4 0,2-11 0,0-1 0,0-4 0,0-3 0,0-4 0,0-4 0,-2-6 0,-1-4 0,-3-1 0,0-1 0,6-7 0,0-5 0,0-10 0,8-13 0,1-9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12.469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0 0 12287,'18'0'0,"-1"0"0,0 0 0,1 0 0,1 2 0,4 4 0,-4-2 0,4 7 0,-3 3 0,-3 1 0,-2-3 0,-1-1 0,-2 3 0,1 1 0,-5 8 0,-2 0 0,-3 1 0,3 1 0,-4-4 0,4 6 0,-6 0 0,-4-2 0,-2 0 0,-7 4 0,1-4 0,-3 2 0,-3-6 0,1 2 0,0-3 0,-1-3 0,1-2 0,0-3 0,-1-4 0,1-1 0,5-5 0,1 4 0,7-4 0,-2-10 0,12-3 0,6-5 0,3-7 0,2-2 0,1 0 0,-1 0 0,0-4 0,1 4 0,-1-2 0,0-4 0,7 0 0,-1 0 0,-2 4 0,-2 2 0,-3-4 0,-3 6 0,-1 2 0,1 2 0,1 2 0,-1 1 0,-1 5 0,-8-5 0,3 14 0,-7-4 0,0 12 0,0 6 0,0 3 0,-2 3 0,-1-1 0,-3 0 0,0 8 0,6 2 0,0 2 0,0 0 0,0 0 0,0 6 0,0-1 0,0 1 0,0-2 0,0-2 0,2-4 0,4-2 0,1 4 0,7-6 0,-3-4 0,3-5 0,1 1 0,10-13 0,2 6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13.098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105 0 12287,'0'12'0,"0"-1"0,0-5 0,0 6 0,0 1 0,0 2 0,0 3 0,0 1 0,0 4 0,-6-3 0,1 5 0,1 0 0,2 4 0,-4-2 0,-2 1 0,1 3 0,-1 2 0,-4 2 0,5 0 0,-1-3 0,0-3 0,0 2 0,5-8 0,-3-2 0,0-1 0,6-3 0,0-9 0,0-8 0,0-8 0,0-9 0,0-1 0,0 1 0,6-2 0,1-3 0,3-3 0,4-2 0,-5 6 0,3-4 0,1 2 0,3 0 0,1 0 0,0 5 0,-1 1 0,-5 0 0,5 5 0,-7 1 0,3-1 0,0 2 0,-9 1 0,5 5 0,0-2 0,-6 0 0,4 6 0,-12 0 0,2 2 0,-8 4 0,3-2 0,-5 7 0,3 3 0,5-4 0,-4 1 0,3 3 0,3 1 0,-4 2 0,2 1 0,2-1 0,2 0 0,2 1 0,0-1 0,0 2 0,0 5 0,0-5 0,0 4 0,2-4 0,4-1 0,-2-1 0,8 0 0,-1 1 0,-1-1 0,5-5 0,-3-3 0,3 1 0,3 0 0,-5-7 0,2 3 0,5-4 0,1-4 0,-4-4 0,1-5 0,-1-5 0,0-16 0,1-5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13.518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51 52 12287,'-18'0'0,"7"2"0,-1 4 0,8-2 0,-1 7 0,5-7 0,5 2 0,7-4 0,3-2 0,3 0 0,-1 0 0,0 0 0,1 0 0,1 0 0,2 0 0,2 0 0,1 0 0,-5 0 0,2 0 0,2 0 0,0 0 0,-5 0 0,-1 0 0,0-2 0,1-4 0,-9 2 0,-1-5 0,-2-1 0,0 0 0,-1-1 0,3-7 0,2 1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13.723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105 0 12287,'-17'0'0,"-1"0"0,7 0 0,-1 0 0,6 0 0,-5 0 0,7 8 0,-2 3 0,4 5 0,2 1 0,-6 2 0,1 5 0,1 5 0,2 3 0,2 3 0,0 0 0,0-1 0,0 1 0,0 0 0,0 0 0,0-1 0,0 1 0,2-8 0,4-4 0,3 4 0,9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14.648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52 1 12287,'-11'0'0,"-1"0"0,8 2 0,-1 3 0,-3 5 0,2 7 0,2 1 0,2-1 0,2 0 0,0 3 0,0 1 0,0 2 0,0 8 0,0-2 0,2 2 0,4-2 0,-2 3 0,8-3 0,-1 2 0,-1-2 0,5 2 0,-3-10 0,3-4 0,3-3 0,-1-10 0,0 0 0,1-8 0,-1-8 0,0-9 0,1-4 0,-1-2 0,0-2 0,3-6 0,-1 1 0,-2-1 0,4 6 0,-9 2 0,3 0 0,3 0 0,-7 6 0,-1-2 0,0 5 0,-1 7 0,-5-5 0,4 7 0,-2 1 0,-1 8 0,-1 10 0,-2 7 0,0 4 0,2 4 0,2 2 0,1 4 0,-3 10 0,4 5 0,2 4 0,-5 4 0,5 2 0,-2 2 0,-4-2 0,-2 1 0,-2-3 0,0-3 0,0-1 0,0-6 0,-2 0 0,-4-1 0,-6-5 0,-9-1 0,-4-4 0,0-2 0,0-2 0,2-8 0,4 0 0,-3-8 0,-1-7 0,0-4 0,6-2 0,-1 0 0,1 0 0,5-13 0,3-7 0,1-3 0,4-2 0,2-6 0,2 2 0,0-1 0,0 1 0,8-4 0,4 4 0,3-2 0,2 2 0,3-4 0,3 6 0,4-2 0,0 1 0,5 4 0,-5-3 0,2 2 0,0 4 0,-2-4 0,4 2 0,-4 2 0,-2 1 0,0 9 0,-4 1 0,3 1 0,-3-1 0,6-2 0,0-5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15.246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122 0 12287,'-17'8'0,"7"1"0,4 9 0,-1-1 0,1 0 0,2 1 0,2-1 0,2 0 0,-2 1 0,-4-1 0,4 1 0,-3 1 0,1 2 0,-2 2 0,4 0 0,-6-5 0,2-1 0,1 0 0,-1 1 0,4-3 0,-2-1 0,-2-3 0,1-7 0,5 4 0,0-10 0,2-4 0,3-6 0,-1-3 0,8-2 0,1-1 0,3 1 0,1 2 0,0 1 0,1 2 0,-1-1 0,-2 3 0,-1 1 0,-2-1 0,1 0 0,-3 5 0,1-5 0,3 2 0,-7 1 0,-1 1 0,-4 4 0,-4-6 0,-4 8 0,3 6 0,-9 2 0,-1 1 0,3-3 0,0 6 0,3 1 0,-5 3 0,6 1 0,2 0 0,2 1 0,2-1 0,0 0 0,0 1 0,2-1 0,2 0 0,4 1 0,2-1 0,-1 0 0,5 1 0,-3-1 0,3 1 0,1-7 0,2-1 0,1-3 0,-1-3 0,1-2 0,-1-2 0,0-2 0,1-4 0,5-11 0,0-12 0,-2-4 0,6-9 0,0-2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15.730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35 1 12287,'0'17'0,"0"-5"0,0-1 0,0 3 0,0 1 0,0 2 0,0 1 0,-6-1 0,0 1 0,3-1 0,1 0 0,-4 1 0,0-1 0,2 0 0,2 1 0,2 5 0,0 2 0,0 2 0,0 4 0,0 1 0,0 5 0,2 4 0,4 5 0,-4 6 0,4 4 0,-2 4 0,1 1 0,-3-5 0,4 2 0,-4-6 0,-2-6 0,0 3 0,0-9 0,2-1 0,4-3 0,-4-3 0,3-4 0,-3-6 0,-2-4 0,0-1 0,0-1 0,0 0 0,0-7 0,0-4 0,0-12 0,0-6 0,0-5 0,0-6 0,0-6 0,0-4 0,8-1 0,2-1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7:58:10.72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139 194 12287,'-7'0'0,"0"0"0,7 0 0,-6-6 0,5 5 0,-12-5 0,6-1 0,-7 6 0,6-5 0,-4 0 0,4 4 0,0-10 0,-4 10 0,11-10 0,-12 10 0,10-10 0,-6 3 0,6 1 0,-2-1 0,4-2 0,1 3 0,0-1 0,0-2 0,4 4 0,2-1 0,2 2 0,3 3 0,1-4 0,2 3 0,0 1 0,0 1 0,0 1 0,0-2 0,-1-2 0,1 0 0,0 11 0,0 2 0,0 1 0,0 1 0,0 5 0,-7 0 0,4 7 0,-6-3 0,6 2 0,-10 1 0,10 4 0,-7-3 0,0 3 0,-3 2 0,-1 0 0,0-1 0,-1 0 0,-4-3 0,-4-1 0,1-4 0,-1 2 0,-2-1 0,-1-1 0,-2-5 0,0 0 0,0-2 0,0-3 0,2 4 0,1-6 0,2 1 0,0-2 0,-5 0 0,0-4 0,6 4 0,-3-7 0,7-4 0,-1-3 0,5-1 0,0 0 0,6-1 0,3-3 0,4-1 0,1 0 0,0 0 0,1 0 0,3 0 0,-1 0 0,7 0 0,-8 7 0,11-6 0,-4 4 0,-3 3 0,6-6 0,-3 2 0,-1 4 0,1 2 0,-5 2 0,5 2 0,-4 0 0,4 0 0,-4 0 0,4 0 0,-6 6 0,1 4 0,-3 8 0,-7-3 0,3 5 0,-6-6 0,-1 6 0,-4-4 0,0 4 0,0-6 0,0 0 0,0-1 0,0 1 0,0 0 0,-1-1 0,-2-3 0,-2 0 0,0-7 0,-1 9 0,5-11 0,-6 6 0,7-7 0,2-2 0,3-3 0,-4-2 0,12-7 0,-6 0 0,7 0 0,0 0 0,0 0 0,0 2 0,0 3 0,-1-3 0,1 4 0,6-6 0,-4 6 0,4-3 0,-6 7 0,1-7 0,4 2 0,-4 3 0,3 1 0,-2-1 0,-2 1 0,0 1 0,-1 4 0,1 0 0,-6 0 0,4 0 0,-10 0 0,10 6 0,-6 1 0,4 7 0,-4-4 0,-6-1 0,4 0 0,1 5 0,-2 0 0,-1 0 0,-2 0 0,0-1 0,0 1 0,0 0 0,0 0 0,0 0 0,0-6 0,6 4 0,-5-4 0,6-1 0,-1 0 0,1-7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16.272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35 35 12287,'-8'-9'0,"6"-7"0,-5 14 0,7-5 0,0 20 0,0 4 0,-2 5 0,-4 3 0,4-6 0,-4 6 0,4 0 0,2 4 0,0 2 0,0 0 0,0-4 0,0-2 0,0 0 0,0-4 0,0 2 0,0-2 0,0-7 0,0-3 0,0 3 0,0-6 0,8-8 0,2-10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16.614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 70 12287,'0'-17'0,"0"-1"0,0 7 0,0-1 0,2 9 0,4-3 0,3 4 0,9 2 0,-1 0 0,0 0 0,7 0 0,-1 0 0,0 0 0,2 0 0,-4 0 0,6 0 0,-2 0 0,-4 0 0,-1 2 0,-3 2 0,0 1 0,1-1 0,-7 4 0,-1 0 0,0-1 0,-1 1 0,-5 6 0,2-3 0,-4 5 0,-4-5 0,-2 1 0,-4-1 0,-1-1 0,-3 5 0,-5-5 0,-1 2 0,1-1 0,0-5 0,-1 4 0,1-1 0,0 1 0,-1-6 0,1 3 0,-1 1 0,9-6 0,3 4 0,12-12 0,3-4 0,9-7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16.871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0 52 12287,'0'18'0,"0"-1"0,0 0 0,2-5 0,4-2 0,6-3 0,3-1 0,2-6 0,1 0 0,-1 0 0,0 0 0,1 0 0,-1 0 0,0 0 0,-1-2 0,-3-2 0,-1-3 0,1-3 0,-3 4 0,2-4 0,-1 1 0,-1-1 0,3 4 0,-5-3 0,2-1 0,3 0 0,-5 7 0,15-21 0,-4 5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17.160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35 18 12287,'-10'-8'0,"2"6"0,8-5 0,0 14 0,0 5 0,0 3 0,0 3 0,0-1 0,0 2 0,0 4 0,0-1 0,0 7 0,0 1 0,0 3 0,0 4 0,0 1 0,0 5 0,0 1 0,0-5 0,0-1 0,-1-5 0,-5-4 0,4-8 0,-4 2 0,4-3 0,2-3 0,2-7 0,2-3 0,2 1 0,7-6 0,-3 6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17.980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 17 12287,'0'-9'0,"0"1"0,0 8 0,0 0 0,0 8 0,0-4 0,0 9 0,0 4 0,0 5 0,0 3 0,2-2 0,1 6 0,3 4 0,2 7 0,-4 1 0,4-1 0,1 2 0,-3 3 0,4 7 0,-3 2 0,-3 4 0,4-2 0,-2 5 0,-2-1 0,-3-4 0,-1-4 0,0-6 0,0-7 0,0-8 0,0-1 0,0-6 0,0-3 0,0-10 0,0-5 0,0-12 0,6-9 0,2-10 0,2-2 0,3-4 0,10-9 0,4-5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18.572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87 18 12287,'-7'-10'0,"-5"4"0,2 5 0,1 2 0,1 5 0,-4 4 0,5 7 0,-3 1 0,6-1 0,-2 0 0,4 1 0,2-1 0,0 2 0,0 2 0,0 5 0,0 1 0,0-4 0,0 6 0,2 1 0,4 3 0,-2 2 0,8-2 0,-1-4 0,-1-6 0,5 0 0,-3-4 0,3-5 0,3-5 0,-1-3 0,0-6 0,1 0 0,-1 0 0,2-10 0,2-5 0,5-8 0,1-4 0,-4 4 0,6-6 0,0 0 0,-2 2 0,3-4 0,-7 6 0,-1 0 0,-3 0 0,4-4 0,0 6 0,-2 2 0,-1 1 0,-3 3 0,-1 0 0,-3 1 0,-1 5 0,-7-3 0,7 8 0,-6 1 0,5 5 0,-7 9 0,2 7 0,-4 7 0,-2 4 0,6-2 0,-1 8 0,-1 3 0,-2 1 0,4 9 0,2 4 0,-1 6 0,1 0 0,-2-2 0,-6-2 0,0 0 0,0 0 0,0-7 0,0-5 0,0-3 0,0-3 0,-6-7 0,-2-3 0,-1-5 0,-1-8 0,-3-1 0,1-2 0,6-4 0,-5-10 0,-3-6 0,7-3 0,-1-4 0,2-3 0,0-1 0,0-8 0,6 2 0,0-5 0,0-7 0,6 5 0,2-7 0,2 3 0,3-1 0,2 1 0,5 5 0,1 0 0,2 1 0,2 5 0,-2 0 0,4-8 0,8-7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19.181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70 0 12287,'-18'0'0,"9"0"0,1 0 0,8 8 0,0 4 0,0 3 0,0 2 0,0 1 0,0-1 0,0 1 0,-2 1 0,-2 2 0,-2 4 0,2 2 0,2-4 0,2 4 0,0 0 0,0 0 0,-5-4 0,-1 4 0,2 0 0,2 0 0,2 0 0,0 2 0,0-4 0,0 0 0,0-11 0,0 3 0,0-1 0,0-11 0,0-5 0,8-7 0,1-13 0,3-1 0,0-2 0,-1-8 0,7 4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19.569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209 0 12287,'-12'6'0,"3"2"0,1 1 0,0-5 0,2 4 0,-5 0 0,-5 1 0,-1 7 0,0-5 0,5 3 0,0-7 0,1 3 0,1 4 0,-5-5 0,5 3 0,-1-1 0,-1-1 0,8 5 0,-2-3 0,5-2 0,1 1 0,1-7 0,5 2 0,6-4 0,3-2 0,3 0 0,-1 0 0,0 0 0,6 5 0,1 1 0,-3-2 0,-2-2 0,-2-2 0,1 0 0,-1 2 0,0 4 0,1-4 0,-1 3 0,0-3 0,1 6 0,-1-6 0,-7 6 0,-2-8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19.889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18 18 12287,'-8'-10'0,"7"3"0,-7 7 0,10 2 0,2 3 0,1 7 0,1 3 0,-6 3 0,0-1 0,0 1 0,2 5 0,2 2 0,2 0 0,-2 0 0,-2 6 0,-2-2 0,1 5 0,5 7 0,-4 3 0,4 10 0,-4 2 0,-2 2 0,0 6 0,0-7 0,0 1 0,0 2 0,0-12 0,0 0 0,0-7 0,0-8 0,0-10 0,0 0 0,0-4 0,0-9 0,0-2 0,8-16 0,1-2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20.740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571 0 12287,'-17'0'0,"7"0"0,2 0 0,7 2 0,-5 4 0,2-2 0,-8 7 0,-1 3 0,-3 1 0,-3 2 0,-2 1 0,-2-1 0,-8 0 0,2 1 0,-4-1 0,-1 1 0,-1 5 0,-2 0 0,1-2 0,1-2 0,-4-3 0,12-3 0,0-3 0,4-2 0,4 5 0,9-11 0,5 6 0,10-6 0,7 1 0,3 3 0,5 0 0,1-4 0,4 2 0,2 2 0,2-1 0,5-3 0,1 2 0,0 2 0,0 7 0,-1-3 0,1 2 0,0-1 0,-1 1 0,-1 3 0,-2-1 0,-2-3 0,-8 1 0,2 3 0,-3-1 0,-3-3 0,-7-5 0,-3 4 0,1-3 0,-6 1 0,2-4 0,-8 2 0,-8 0 0,-11-6 0,-4 7 0,-8 3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7:58:13.61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28 569 12287,'-8'0'0,"0"5"0,4-1 0,2 1 0,-4 1 0,6-4 0,5 5 0,-1-2 0,2-3 0,-1 2 0,3-2 0,6-2 0,0-5 0,1-1 0,2-2 0,3-2 0,2-3 0,-6-1 0,9-1 0,-6-4 0,1 4 0,-2-3 0,-2 2 0,2 2 0,-7 0 0,-2 0 0,-6 1 0,2-1 0,-4 0 0,-1 0 0,0 5 0,0 0 0,0 4 0,-1-3 0,-4 2 0,-3 1 0,-5 5 0,-1 7 0,1 2 0,4 3 0,1 0 0,5-1 0,-1-1 0,1 0 0,1 3 0,2 0 0,0 1 0,0 0 0,0 0 0,5 0 0,-1 0 0,7 0 0,-2 0 0,4-2 0,1-3 0,1 2 0,3-6 0,3-1 0,2-4 0,3 0 0,-3 0 0,8-1 0,1-4 0,0-3 0,-4-6 0,0 1 0,0-1 0,-5 4 0,0 1 0,-6 0 0,1-5 0,-4 0 0,-5 0 0,4 7 0,-12-6 0,5 10 0,-6-6 0,0 6 0,-1-8 0,-4 7 0,-4 0 0,-3 3 0,-2 1 0,0 0 0,0 0 0,0 1 0,0 4 0,1 1 0,-1 5 0,0-2 0,0 0 0,0 5 0,0-6 0,0 4 0,7-4 0,-1 1 0,5 1 0,-2 0 0,1-2 0,5 0 0,4-2 0,2-1 0,7-5 0,0 0 0,5 0 0,-1 0 0,1 0 0,-1-5 0,2 0 0,0 2 0,0 0 0,-3 0 0,-1-2 0,-3 1 0,1 4 0,0 0 0,-5 1 0,1 4 0,-7 3 0,1 6 0,-2-1 0,-2 1 0,0 2 0,0 1 0,0 3 0,0 1 0,0-2 0,0 4 0,0 2 0,0 1 0,0 6 0,0 0 0,0-1 0,0-1 0,0 2 0,0-1 0,0-4 0,0-2 0,0-8 0,0 2 0,0-4 0,6-7 0,3-4 0,-1-4 0,1-4 0,2-6 0,-3-8 0,1-5 0,2-3 0,1-2 0,2-4 0,0-2 0,-2 0 0,-3 0 0,4-3 0,-4 3 0,3 0 0,2 0 0,0 0 0,0 3 0,0 1 0,0 3 0,-2 1 0,-1 6 0,-2 2 0,2 2 0,-5-1 0,0 10 0,0-1 0,-4 2 0,4 13 0,-6 6 0,0 5 0,0 4 0,0 1 0,0 5 0,0-1 0,0 1 0,0 0 0,0 0 0,0-1 0,0-5 0,0 4 0,0-10 0,0 4 0,0-11 0,0 0 0,0-6 0,0 3 0,0-6 0,0 0 0,6-1 0,3-4 0,-2-9 0,7-3 0,-2-4 0,5 1 0,1-5 0,-4 5 0,0-3 0,0-2 0,0 7 0,1-5 0,4 4 0,-7-4 0,6 5 0,-5-1 0,5 5 0,-7 5 0,-2 0 0,1 6 0,-3-4 0,6 7 0,-12 0 0,11 0 0,-10 7 0,3 2 0,2 3 0,-5 2 0,10-5 0,-3 1 0,-2-1 0,5-1 0,-4 4 0,6-3 0,-1-3 0,7 0 0,-3-1 0,6 0 0,-6-1 0,10-4 0,-10 0 0,6 0 0,0 0 0,5 0 0,-2-6 0,-3-3 0,3 3 0,-4-7 0,-1 6 0,-2-7 0,-4 0 0,-1 6 0,-2-4 0,-2 3 0,2 3 0,-11-7 0,6 10 0,-7-6 0,0 6 0,-7-10 0,-2 12 0,-8-4 0,-1 4 0,-1 2 0,4 4 0,-2 4 0,-2 3 0,-1 1 0,2-4 0,2 3 0,-4-4 0,7 11 0,-1-1 0,6-6 0,-3 1 0,7-4 0,-6-1 0,6 1 0,1 2 0,3-5 0,4-1 0,4-4 0,6-2 0,0-3 0,0 0 0,4-7 0,1 2 0,-3-4 0,5 0 0,-3-1 0,2 1 0,-1 4 0,-4-3 0,3 3 0,-7 2 0,-2 3 0,1-4 0,4 7 0,-1-6 0,-5 7 0,-2 0 0,0 7 0,1 0 0,2 7 0,-3-6 0,0 4 0,-4-4 0,10 0 0,-4 4 0,6-3 0,0-3 0,-7 0 0,6-1 0,-4 0 0,9-1 0,-2-4 0,4-1 0,-6-4 0,6 4 0,1-12 0,2 4 0,0-9 0,1 2 0,-3-10 0,5 6 0,-3-3 0,-3-3 0,-1 2 0,-2-2 0,1-1 0,-2-3 0,2-2 0,-7 6 0,-2-7 0,-4 7 0,4-6 0,-6 4 0,2 5 0,-4-2 0,-1 7 0,0-1 0,-1 7 0,-4 3 0,-4 4 0,1 4 0,-1 1 0,4 4 0,-4 2 0,-2 2 0,1 3 0,0 1 0,0 4 0,3 1 0,0 1 0,2 7 0,-4-2 0,6 3 0,-3 2 0,6-1 0,0 1 0,0 0 0,1 0 0,2-2 0,3-1 0,1-4 0,-1-1 0,5-1 0,-2-6 0,-3 1 0,6 0 0,-4-5 0,6 1 0,0-7 0,0 3 0,-1-6 0,1 0 0,0 0 0,0 0 0,0-6 0,0 4 0,0-10 0,0 3 0,-1-4 0,1-1 0,0 7 0,0-6 0,-2 6 0,-2-7 0,2 0 0,-4 0 0,-1 6 0,-1-4 0,-6 11 0,0-6 0,0 9 0,0 3 0,0 2 0,0 7 0,0 0 0,0 0 0,0 0 0,0 0 0,0-1 0,0 1 0,0-6 0,7 4 0,-6-10 0,10 6 0,-6-4 0,5-2 0,-2 4 0,6-6 0,0 0 0,0 0 0,0-6 0,1-2 0,3-6 0,4 0 0,0 0 0,4 1 0,-3-1 0,2-6 0,-2-3 0,1 1 0,-5-1 0,4 0 0,-5-5 0,2 0 0,-1 1 0,-8-1 0,3 0 0,-5 0 0,0 1 0,-3 5 0,-6 4 0,0 2 0,0 2 0,0 5 0,-1 1 0,-4 2 0,-4 3 0,-3 6 0,-2 3 0,0 2 0,0 3 0,0 1 0,0 2 0,0 0 0,0 0 0,1 6 0,-1-5 0,4 10 0,3-5 0,1 1 0,2 4 0,3 0 0,1-2 0,0 3 0,0-3 0,0 2 0,0-2 0,0 3 0,5-9 0,-1 6 0,7-6 0,-3 3 0,1-7 0,0-4 0,0 2 0,5-7 0,0 5 0,0-4 0,0 0 0,0-5 0,0-2 0,0-2 0,6 2 0,-5-10 0,10 9 0,-7-7 0,7 1 0,-10-5 0,7 2 0,-4 3 0,-2-4 0,4 6 0,-6-7 0,-1 0 0,-5 6 0,4-4 0,-8 10 0,5-2 0,-6-4 0,3 6 0,-4-4 0,2 6 0,-4 2 0,2 2 0,-7 6 0,-1 2 0,0 2 0,-3 0 0,4 0 0,2-1 0,1 1 0,-2 0 0,-1 0 0,0 0 0,5-6 0,0 4 0,0-10 0,0 4 0,7-6 0,-6 0 0,11 0 0,-2 0 0,2 0 0,2 0 0,1-2 0,4-2 0,-4-4 0,11-6 0,-10 0 0,10 0 0,-9-1 0,6-4 0,-6 4 0,3-5 0,-3 1 0,-3 1 0,3-2 0,-8 1 0,2 4 0,-2-4 0,3 4 0,-10 7 0,4-4 0,-6 12 0,0 0 0,0 8 0,0 4 0,-5 2 0,-1 0 0,0 0 0,0 0 0,1 9 0,4 1 0,-2 1 0,-2 1 0,1 0 0,4 2 0,0 0 0,0 0 0,-5-1 0,0 1 0,2 0 0,2 0 0,1 4 0,0 2 0,-2 1 0,-3 4 0,4 1 0,-5 1 0,1 1 0,1 0 0,-1-5 0,5-2 0,0-3 0,0-5 0,-5 0 0,-1-5 0,0-1 0,0-2 0,0-4 0,3-1 0,-4 0 0,0 0 0,2-5 0,-4 0 0,0-5 0,-5 0 0,0-2 0,5-2 0,-1-2 0,0-2 0,-1 0 0,0-5 0,3-2 0,2-1 0,1-3 0,5-4 0,0-4 0,0-3 0,0-6 0,0-1 0,2 1 0,3-2 0,4 5 0,8-4 0,3 4 0,1 1 0,3 2 0,5 1 0,2 4 0,1 1 0,5-3 0,-5 4 0,-1 2 0,-2 2 0,-1-2 0,0 0 0,0 3 0,-1 2 0,1-10 0,0 7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20.977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70 0 12287,'-17'12'0,"0"0"0,5-7 0,2 7 0,3 1 0,1-3 0,6 2 0,0 1 0,2 3 0,4-1 0,5-2 0,5-1 0,9 0 0,4 5 0,3-2 0,3-3 0,0 3 0,3-5 0,5 0 0,3-5 0,14 3 0,-10-2 0,0-2 0,-2-2 0,-4 3 0,3 1 0,-9-2 0,-7-2 0,-6-2 0,-7 0 0,-1 0 0,0 0 0,-5 6 0,-1 0 0,1-1 0,5-5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21.915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18 1 12287,'-9'0'0,"1"0"0,8 2 0,0 3 0,0 5 0,0 9 0,0 3 0,0 1 0,0 8 0,0-1 0,0 9 0,0 7 0,0 4 0,2 2 0,2 0 0,2 0 0,-1 6 0,-3 0 0,2 0 0,2 2 0,0 1 0,-6 11 0,2 3 0,3 6 0,-3-2 0,4 0 0,-4-6 0,-2-11 0,0-2 0,0-16 0,0-1 0,0-9 0,0-1 0,0-10 0,0-2 0,0-1 0,0-11 0,0-3 0,0-12 0,0-5 0,0-5 0,0-1 0,0-2 0,0-4 0,0-4 0,0-8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23.255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694 0 12287,'-9'0'0,"1"0"0,8 0 0,0 0 0,-8 0 0,-3 0 0,1 0 0,-2 0 0,1 2 0,1 4 0,-7-4 0,1 6 0,-5-2 0,0-1 0,-6 9 0,-2-5 0,-4 3 0,-1 0 0,-1-3 0,0 5 0,2-3 0,5 3 0,-5 1 0,6 1 0,0-3 0,4-1 0,3-6 0,3 3 0,0-1 0,7-2 0,4-6 0,12 0 0,6 0 0,9 0 0,2 0 0,-2 0 0,-2 0 0,1 0 0,1 0 0,2 0 0,2 0 0,-4 0 0,2 0 0,-1 0 0,-3 5 0,-2 1 0,1-2 0,-1 0 0,0 2 0,1 5 0,-9-3 0,5 2 0,-8-5 0,-3 7 0,-1-2 0,-4-1 0,-3 1 0,-7 0 0,-3-5 0,-5 7 0,-1 1 0,-2 3 0,-6-1 0,4-1 0,0-3 0,0 3 0,-4 1 0,4 3 0,0-1 0,0 0 0,-4 3 0,4 1 0,0 2 0,0-2 0,2-2 0,5-1 0,3-1 0,3 0 0,-1 1 0,7-1 0,0 0 0,8-1 0,4-5 0,5-5 0,5-4 0,3-2 0,2 0 0,3-2 0,-3-4 0,6 3 0,2-7 0,1 0 0,-1 1 0,2 3 0,-6-4 0,2 3 0,4 3 0,-4-4 0,2 2 0,0 2 0,-2 2 0,4-3 0,-8-1 0,-2 2 0,-2 2 0,-7 2 0,0 0 0,1 0 0,-5 0 0,7 8 0,-5 1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30.131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486 17 12287,'-2'-9'0,"-4"3"0,3 4 0,-9 2 0,6 0 0,-5 0 0,-1 0 0,-3 2 0,3 4 0,-1-2 0,5 7 0,-2 3 0,-3 1 0,-3 2 0,-1 1 0,0 1 0,-1 4 0,1 4 0,0 8 0,-1 0 0,1-1 0,-2 9 0,-3 5 0,1 6 0,6 4 0,-6 11 0,7-3 0,1-1 0,-3 3 0,1 3 0,-3 0 0,1-1 0,0 3 0,7 4 0,4 10 0,4 0 0,2-1 0,0-1 0,0-4 0,2-7 0,4-9 0,4 1 0,7-7 0,2 1 0,4 0 0,-1-2 0,7-6 0,-1-2 0,-1-4 0,10-3 0,-6-11 0,-2-3 0,-2-6 0,2-3 0,-6-3 0,-2-1 0,-2-5 0,-1-3 0,-1-8 0,0 0 0,1 0 0,-3-2 0,-1-4 0,-3-5 0,-5-5 0,6-1 0,-1-3 0,-1-3 0,5-11 0,-5-11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23.857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36 18 12287,'-10'-9'0,"2"1"0,8 10 0,0 4 0,0 5 0,0 5 0,-2 7 0,-2 2 0,-1 2 0,1 4 0,2 3 0,2 5 0,0 1 0,0-1 0,0 3 0,0 1 0,0 1 0,0 4 0,0 4 0,0 4 0,0 4 0,0 2 0,0-6 0,0 2 0,0-6 0,0-6 0,0-6 0,0-9 0,0-2 0,0-8 0,0 2 0,0-11 0,0-6 0,0-12 0,2-4 0,2-7 0,3-2 0,3-4 0,2 1 0,5-6 0,0-9 0,1-7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24.833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35 52 12287,'0'-17'0,"0"5"0,0 1 0,0 7 0,-2-4 0,-4 8 0,5 2 0,-5 4 0,4 5 0,2 5 0,-6 3 0,0 2 0,2 2 0,2-1 0,2 5 0,0 0 0,0 2 0,0-1 0,0-6 0,2 3 0,4-2 0,6 0 0,-3 0 0,3-5 0,1-1 0,3 0 0,1-5 0,1-3 0,-1-1 0,0-4 0,6-8 0,1-6 0,-3-3 0,-2-6 0,4-4 0,0 1 0,0-3 0,3-2 0,-7 0 0,4-2 0,-4 4 0,-1 0 0,-1 4 0,-2-6 0,-1 2 0,-3 4 0,-7 2 0,4 1 0,0 1 0,-6-1 0,5 9 0,-7 15 0,0 11 0,0 4 0,0 4 0,0 0 0,0 6 0,0-2 0,0 2 0,2 7 0,2 5 0,2 1 0,-2 4 0,-2 8 0,-2 4 0,0 0 0,0 0 0,0-3 0,0-4 0,0-3 0,0-4 0,-6-6 0,-2-9 0,-1-4 0,-5-2 0,-1-2 0,-3-7 0,1-5 0,0-3 0,-1-8 0,1 0 0,5-6 0,3-1 0,1-3 0,4-3 0,-4-9 0,3-3 0,1-2 0,2-4 0,2-3 0,0-5 0,2-3 0,4-3 0,3 7 0,9-3 0,-1 5 0,0 1 0,1 6 0,-1 2 0,2 2 0,4 4 0,-1-2 0,5 3 0,-2 5 0,-4 0 0,4 1 0,0 3 0,0 3 0,0 0 0,-2 6 0,-5-4 0,1 4 0,4 2 0,-4 0 0,6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25.511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87 35 12287,'-10'-12'0,"4"1"0,4 7 0,2-4 0,0 16 0,-1 4 0,-5 3 0,4 2 0,-4 1 0,4-1 0,2 0 0,-6 6 0,1 1 0,1-1 0,2 2 0,0-6 0,-2 6 0,-2-2 0,2 0 0,2 6 0,2-4 0,-2 2 0,-3 4 0,3 0 0,-4-2 0,4-6 0,2-4 0,0-1 0,0-1 0,2-7 0,4-4 0,5-4 0,-1-4 0,2-4 0,3-6 0,6-3 0,-2-8 0,7-2 0,-3 0 0,0-1 0,0-2 0,-4 4 0,2 3 0,3 2 0,-3 2 0,-8-1 0,-1 3 0,1 3 0,-3-1 0,0 5 0,-3-2 0,-3 7 0,-10-3 0,3 4 0,-9 2 0,-2 0 0,-1 0 0,-4 0 0,-1 2 0,3 4 0,-10-3 0,10 7 0,-2 0 0,-1-1 0,5-3 0,1 4 0,3-1 0,-3 1 0,5-6 0,-1 4 0,2-1 0,-3-3 0,5 8 0,0-7 0,6 7 0,8 0 0,3 5 0,5-2 0,1-1 0,1-3 0,-1 3 0,0-4 0,1 1 0,-1 3 0,0 1 0,1 2 0,-1 1 0,0-1 0,1 1 0,-1-1 0,0 0 0,1 1 0,-1-3 0,0-3 0,1-7 0,-1-3 0,-5-2 0,-1-2 0,3-3 0,1-13 0,3-9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25.944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1 1 12287,'0'17'0,"0"1"0,0-1 0,0 0 0,0 1 0,0 5 0,0 2 0,0 2 0,0 4 0,0 1 0,0 3 0,0 2 0,0 3 0,0-3 0,2 5 0,3 1 0,7 3 0,-2 6 0,1 4 0,1 2 0,-3-2 0,5 4 0,-8-3 0,-1-1 0,3-2 0,-6-9 0,4-7 0,-4-5 0,-2-4 0,0-8 0,0 2 0,0-4 0,0-1 0,0-9 0,0-9 0,0-13 0,0-8 0,-8-6 0,-2-8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26.724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52 18 12287,'-17'-10'0,"7"3"0,2 8 0,8 5 0,0 6 0,0 3 0,-1 5 0,-3 1 0,-2 2 0,0 8 0,6 0 0,0 5 0,0 5 0,0 5 0,0-4 0,0 1 0,0-1 0,0-1 0,0-7 0,0-1 0,0-4 0,0-4 0,0-7 0,0-1 0,8-7 0,-6-5 0,5-12 0,-1-11 0,0-9 0,6-6 0,-7-1 0,9-9 0,-5-1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9:59:27.040"/>
    </inkml:context>
    <inkml:brush xml:id="br0">
      <inkml:brushProperty name="width" value="0.08571" units="cm"/>
      <inkml:brushProperty name="height" value="0.08571" units="cm"/>
      <inkml:brushProperty name="color" value="#2C28CA"/>
    </inkml:brush>
  </inkml:definitions>
  <inkml:trace contextRef="#ctx0" brushRef="#br0">35 70 12287,'-8'-17'0,"6"5"0,-4 0 0,6 9 0,6-3 0,4 2 0,7 0 0,1-2 0,-1 0 0,2 6 0,2 0 0,3 0 0,-1 2 0,-4 2 0,2 4 0,2 2 0,0-1 0,-5 5 0,-1-5 0,0-1 0,-1 6 0,-3-5 0,-3 3 0,-2-1 0,-2-5 0,-6 6 0,0 1 0,0-3 0,0 1 0,-2 1 0,-4-2 0,-4 5 0,-9-5 0,-2 1 0,-2 1 0,-6-6 0,4 3 0,0 1 0,-1 0 0,-2-7 0,2 3 0,1-4 0,0-2 0,2 0 0,6 0 0,-1-8 0,1-1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33CD-28C6-4FD3-BA7B-061294A52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F3A1E-A359-4072-BE3E-E3F2E020B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54E5E-2141-4EC2-9291-6D7B5D0E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00C7-F4DD-408A-9675-E3A7BF5699F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D8621-478C-4B2F-93F1-F49D438A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729E4-5D2B-4380-A13D-7D28CD60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A1DB-46D3-495A-A54D-4B72E927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99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3F8F-6FD2-4556-AC8F-BD7B83F6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C7BC6-DF66-4996-9B3B-2D42F4D90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FF187-D9C2-4ADF-8108-7AA2DA6A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00C7-F4DD-408A-9675-E3A7BF5699F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22747-0119-4645-B367-70BCA0E6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9C662-CFB0-4DC8-A8EE-7EC88690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A1DB-46D3-495A-A54D-4B72E927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2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E5C5F-21E0-4D77-B4BA-D470AA8A8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D7534-42A0-4CA7-80A3-A71F16FBB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C1FA4-F2C3-42AD-A78C-18C4CA88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00C7-F4DD-408A-9675-E3A7BF5699F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2C0D5-C2F0-4BF7-867B-1A44B70D3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7F22E-0AAA-46C7-A037-EA3D1844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A1DB-46D3-495A-A54D-4B72E927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56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8EE4-8335-49C8-90B6-629D8204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937D3-CF23-4420-A6D8-FBED86539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F3729-C8B2-4F10-A972-50ECBD2B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00C7-F4DD-408A-9675-E3A7BF5699F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0CE5A-E4B2-4F68-8320-90C1D38E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07DDB-FF6A-437B-B188-317497D1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A1DB-46D3-495A-A54D-4B72E927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8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7AE6-FAEF-4D51-B6EA-7A10884E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89080-BCE9-4246-9516-6AF40F5E3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56173-07DD-4500-AB28-63B3C3621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00C7-F4DD-408A-9675-E3A7BF5699F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0F52E-913F-4CFD-9781-9CBC3F1A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15E2-48CF-4353-BD16-2482667F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A1DB-46D3-495A-A54D-4B72E927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58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A143-7FA4-41D3-938B-9E7CE1FD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2D2F7-A949-41ED-A705-C083B9B2C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16D93-44F2-4445-A4A5-AF3E4DB23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B2477-7F2A-4FBA-89A4-82AC469F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00C7-F4DD-408A-9675-E3A7BF5699F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7625E-70F5-4A8A-BD26-C5DA65BE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9DB4D-E7BE-4BD5-9CA5-8A169A98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A1DB-46D3-495A-A54D-4B72E927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98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09A0-CAE2-441D-A64E-C9AB0501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42533-43F1-4893-9505-2FD7B551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B9BC8-262C-41F8-9BF4-3DE81CE2F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7F158-ACD0-4AC0-8031-DA62F36FE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2B7EF-37ED-4486-BC1C-B15D9BC4A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CE0FF-0033-4BA6-B7DD-67853423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00C7-F4DD-408A-9675-E3A7BF5699F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A2B7E-9401-48CC-A11A-DFAA9E3D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CE837-0FEE-4A38-96D0-A49ABC41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A1DB-46D3-495A-A54D-4B72E927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01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BB33-AD5E-4125-B931-BBF1CDF4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22BB3-F175-4546-83DB-6208D2EA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00C7-F4DD-408A-9675-E3A7BF5699F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94247-1F76-47D1-A3E6-E9C5880C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32F48-ED4A-4380-BB10-D66C5ADD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A1DB-46D3-495A-A54D-4B72E927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67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7EADD-9134-469E-8E88-5A03DC24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00C7-F4DD-408A-9675-E3A7BF5699F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A5994-0DA7-4D49-BFAE-65769349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278FB-A2FC-4B13-99DF-DF6B3676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A1DB-46D3-495A-A54D-4B72E927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60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2A90-48BF-4377-973D-3001279F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E79F6-C50C-4497-AF45-1A8DE3C6C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992BD-3CBC-4C96-852E-2190ED2A8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0DD7A-7B69-496F-8660-4354DE49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00C7-F4DD-408A-9675-E3A7BF5699F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2DF3A-823A-4BE1-BDD3-63571465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48B0A-EE0B-4F17-AFEF-3CFA21D6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A1DB-46D3-495A-A54D-4B72E927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09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D680-8430-4297-B340-4B8DD5E6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7C251-1A70-4F04-A887-B16ACF2E3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CCA2E-2F36-4840-BD63-8167A9B7F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97344-1C88-46CF-A9BA-2E9EE832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00C7-F4DD-408A-9675-E3A7BF5699F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1D9BA-1059-4AB2-A061-A68739C8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728D-1E96-401F-BC34-84A05B48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A1DB-46D3-495A-A54D-4B72E927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73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24520-978A-4AC8-888B-82E36961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73A7C-3DD5-437D-93F3-80FE0FD49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8A22B-17F3-4EF3-96EA-4EF377615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C00C7-F4DD-408A-9675-E3A7BF5699F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A1414-6CE2-4A3D-A08F-1976FE498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76FED-5E1F-4C45-A191-52CDCDA83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FA1DB-46D3-495A-A54D-4B72E927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42.png"/><Relationship Id="rId21" Type="http://schemas.openxmlformats.org/officeDocument/2006/relationships/image" Target="../media/image794.png"/><Relationship Id="rId42" Type="http://schemas.openxmlformats.org/officeDocument/2006/relationships/customXml" Target="../ink/ink387.xml"/><Relationship Id="rId63" Type="http://schemas.openxmlformats.org/officeDocument/2006/relationships/image" Target="../media/image815.png"/><Relationship Id="rId84" Type="http://schemas.openxmlformats.org/officeDocument/2006/relationships/customXml" Target="../ink/ink408.xml"/><Relationship Id="rId138" Type="http://schemas.openxmlformats.org/officeDocument/2006/relationships/customXml" Target="../ink/ink435.xml"/><Relationship Id="rId159" Type="http://schemas.openxmlformats.org/officeDocument/2006/relationships/image" Target="../media/image863.png"/><Relationship Id="rId170" Type="http://schemas.openxmlformats.org/officeDocument/2006/relationships/customXml" Target="../ink/ink451.xml"/><Relationship Id="rId191" Type="http://schemas.openxmlformats.org/officeDocument/2006/relationships/image" Target="../media/image879.png"/><Relationship Id="rId205" Type="http://schemas.openxmlformats.org/officeDocument/2006/relationships/image" Target="../media/image886.png"/><Relationship Id="rId107" Type="http://schemas.openxmlformats.org/officeDocument/2006/relationships/image" Target="../media/image837.png"/><Relationship Id="rId11" Type="http://schemas.openxmlformats.org/officeDocument/2006/relationships/image" Target="../media/image789.png"/><Relationship Id="rId32" Type="http://schemas.openxmlformats.org/officeDocument/2006/relationships/customXml" Target="../ink/ink382.xml"/><Relationship Id="rId53" Type="http://schemas.openxmlformats.org/officeDocument/2006/relationships/image" Target="../media/image810.png"/><Relationship Id="rId74" Type="http://schemas.openxmlformats.org/officeDocument/2006/relationships/customXml" Target="../ink/ink403.xml"/><Relationship Id="rId128" Type="http://schemas.openxmlformats.org/officeDocument/2006/relationships/customXml" Target="../ink/ink430.xml"/><Relationship Id="rId149" Type="http://schemas.openxmlformats.org/officeDocument/2006/relationships/image" Target="../media/image858.png"/><Relationship Id="rId5" Type="http://schemas.openxmlformats.org/officeDocument/2006/relationships/image" Target="../media/image786.png"/><Relationship Id="rId90" Type="http://schemas.openxmlformats.org/officeDocument/2006/relationships/customXml" Target="../ink/ink411.xml"/><Relationship Id="rId95" Type="http://schemas.openxmlformats.org/officeDocument/2006/relationships/image" Target="../media/image831.png"/><Relationship Id="rId160" Type="http://schemas.openxmlformats.org/officeDocument/2006/relationships/customXml" Target="../ink/ink446.xml"/><Relationship Id="rId165" Type="http://schemas.openxmlformats.org/officeDocument/2006/relationships/image" Target="../media/image866.png"/><Relationship Id="rId181" Type="http://schemas.openxmlformats.org/officeDocument/2006/relationships/image" Target="../media/image874.png"/><Relationship Id="rId186" Type="http://schemas.openxmlformats.org/officeDocument/2006/relationships/customXml" Target="../ink/ink459.xml"/><Relationship Id="rId216" Type="http://schemas.openxmlformats.org/officeDocument/2006/relationships/customXml" Target="../ink/ink474.xml"/><Relationship Id="rId211" Type="http://schemas.openxmlformats.org/officeDocument/2006/relationships/image" Target="../media/image889.png"/><Relationship Id="rId22" Type="http://schemas.openxmlformats.org/officeDocument/2006/relationships/customXml" Target="../ink/ink377.xml"/><Relationship Id="rId27" Type="http://schemas.openxmlformats.org/officeDocument/2006/relationships/image" Target="../media/image797.png"/><Relationship Id="rId43" Type="http://schemas.openxmlformats.org/officeDocument/2006/relationships/image" Target="../media/image805.png"/><Relationship Id="rId48" Type="http://schemas.openxmlformats.org/officeDocument/2006/relationships/customXml" Target="../ink/ink390.xml"/><Relationship Id="rId64" Type="http://schemas.openxmlformats.org/officeDocument/2006/relationships/customXml" Target="../ink/ink398.xml"/><Relationship Id="rId69" Type="http://schemas.openxmlformats.org/officeDocument/2006/relationships/image" Target="../media/image818.png"/><Relationship Id="rId113" Type="http://schemas.openxmlformats.org/officeDocument/2006/relationships/image" Target="../media/image840.png"/><Relationship Id="rId118" Type="http://schemas.openxmlformats.org/officeDocument/2006/relationships/customXml" Target="../ink/ink425.xml"/><Relationship Id="rId134" Type="http://schemas.openxmlformats.org/officeDocument/2006/relationships/customXml" Target="../ink/ink433.xml"/><Relationship Id="rId139" Type="http://schemas.openxmlformats.org/officeDocument/2006/relationships/image" Target="../media/image853.png"/><Relationship Id="rId80" Type="http://schemas.openxmlformats.org/officeDocument/2006/relationships/customXml" Target="../ink/ink406.xml"/><Relationship Id="rId85" Type="http://schemas.openxmlformats.org/officeDocument/2006/relationships/image" Target="../media/image826.png"/><Relationship Id="rId150" Type="http://schemas.openxmlformats.org/officeDocument/2006/relationships/customXml" Target="../ink/ink441.xml"/><Relationship Id="rId155" Type="http://schemas.openxmlformats.org/officeDocument/2006/relationships/image" Target="../media/image861.png"/><Relationship Id="rId171" Type="http://schemas.openxmlformats.org/officeDocument/2006/relationships/image" Target="../media/image869.png"/><Relationship Id="rId176" Type="http://schemas.openxmlformats.org/officeDocument/2006/relationships/customXml" Target="../ink/ink454.xml"/><Relationship Id="rId192" Type="http://schemas.openxmlformats.org/officeDocument/2006/relationships/customXml" Target="../ink/ink462.xml"/><Relationship Id="rId197" Type="http://schemas.openxmlformats.org/officeDocument/2006/relationships/image" Target="../media/image882.png"/><Relationship Id="rId206" Type="http://schemas.openxmlformats.org/officeDocument/2006/relationships/customXml" Target="../ink/ink469.xml"/><Relationship Id="rId201" Type="http://schemas.openxmlformats.org/officeDocument/2006/relationships/image" Target="../media/image884.png"/><Relationship Id="rId12" Type="http://schemas.openxmlformats.org/officeDocument/2006/relationships/customXml" Target="../ink/ink372.xml"/><Relationship Id="rId17" Type="http://schemas.openxmlformats.org/officeDocument/2006/relationships/image" Target="../media/image792.png"/><Relationship Id="rId33" Type="http://schemas.openxmlformats.org/officeDocument/2006/relationships/image" Target="../media/image800.png"/><Relationship Id="rId38" Type="http://schemas.openxmlformats.org/officeDocument/2006/relationships/customXml" Target="../ink/ink385.xml"/><Relationship Id="rId59" Type="http://schemas.openxmlformats.org/officeDocument/2006/relationships/image" Target="../media/image813.png"/><Relationship Id="rId103" Type="http://schemas.openxmlformats.org/officeDocument/2006/relationships/image" Target="../media/image835.png"/><Relationship Id="rId108" Type="http://schemas.openxmlformats.org/officeDocument/2006/relationships/customXml" Target="../ink/ink420.xml"/><Relationship Id="rId124" Type="http://schemas.openxmlformats.org/officeDocument/2006/relationships/customXml" Target="../ink/ink428.xml"/><Relationship Id="rId129" Type="http://schemas.openxmlformats.org/officeDocument/2006/relationships/image" Target="../media/image848.png"/><Relationship Id="rId54" Type="http://schemas.openxmlformats.org/officeDocument/2006/relationships/customXml" Target="../ink/ink393.xml"/><Relationship Id="rId70" Type="http://schemas.openxmlformats.org/officeDocument/2006/relationships/customXml" Target="../ink/ink401.xml"/><Relationship Id="rId75" Type="http://schemas.openxmlformats.org/officeDocument/2006/relationships/image" Target="../media/image821.png"/><Relationship Id="rId91" Type="http://schemas.openxmlformats.org/officeDocument/2006/relationships/image" Target="../media/image829.png"/><Relationship Id="rId96" Type="http://schemas.openxmlformats.org/officeDocument/2006/relationships/customXml" Target="../ink/ink414.xml"/><Relationship Id="rId140" Type="http://schemas.openxmlformats.org/officeDocument/2006/relationships/customXml" Target="../ink/ink436.xml"/><Relationship Id="rId145" Type="http://schemas.openxmlformats.org/officeDocument/2006/relationships/image" Target="../media/image856.png"/><Relationship Id="rId161" Type="http://schemas.openxmlformats.org/officeDocument/2006/relationships/image" Target="../media/image864.png"/><Relationship Id="rId166" Type="http://schemas.openxmlformats.org/officeDocument/2006/relationships/customXml" Target="../ink/ink449.xml"/><Relationship Id="rId182" Type="http://schemas.openxmlformats.org/officeDocument/2006/relationships/customXml" Target="../ink/ink457.xml"/><Relationship Id="rId187" Type="http://schemas.openxmlformats.org/officeDocument/2006/relationships/image" Target="../media/image877.png"/><Relationship Id="rId217" Type="http://schemas.openxmlformats.org/officeDocument/2006/relationships/image" Target="../media/image89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9.xml"/><Relationship Id="rId212" Type="http://schemas.openxmlformats.org/officeDocument/2006/relationships/customXml" Target="../ink/ink472.xml"/><Relationship Id="rId23" Type="http://schemas.openxmlformats.org/officeDocument/2006/relationships/image" Target="../media/image795.png"/><Relationship Id="rId28" Type="http://schemas.openxmlformats.org/officeDocument/2006/relationships/customXml" Target="../ink/ink380.xml"/><Relationship Id="rId49" Type="http://schemas.openxmlformats.org/officeDocument/2006/relationships/image" Target="../media/image808.png"/><Relationship Id="rId114" Type="http://schemas.openxmlformats.org/officeDocument/2006/relationships/customXml" Target="../ink/ink423.xml"/><Relationship Id="rId119" Type="http://schemas.openxmlformats.org/officeDocument/2006/relationships/image" Target="../media/image843.png"/><Relationship Id="rId44" Type="http://schemas.openxmlformats.org/officeDocument/2006/relationships/customXml" Target="../ink/ink388.xml"/><Relationship Id="rId60" Type="http://schemas.openxmlformats.org/officeDocument/2006/relationships/customXml" Target="../ink/ink396.xml"/><Relationship Id="rId65" Type="http://schemas.openxmlformats.org/officeDocument/2006/relationships/image" Target="../media/image816.png"/><Relationship Id="rId81" Type="http://schemas.openxmlformats.org/officeDocument/2006/relationships/image" Target="../media/image824.png"/><Relationship Id="rId86" Type="http://schemas.openxmlformats.org/officeDocument/2006/relationships/customXml" Target="../ink/ink409.xml"/><Relationship Id="rId130" Type="http://schemas.openxmlformats.org/officeDocument/2006/relationships/customXml" Target="../ink/ink431.xml"/><Relationship Id="rId135" Type="http://schemas.openxmlformats.org/officeDocument/2006/relationships/image" Target="../media/image851.png"/><Relationship Id="rId151" Type="http://schemas.openxmlformats.org/officeDocument/2006/relationships/image" Target="../media/image859.png"/><Relationship Id="rId156" Type="http://schemas.openxmlformats.org/officeDocument/2006/relationships/customXml" Target="../ink/ink444.xml"/><Relationship Id="rId177" Type="http://schemas.openxmlformats.org/officeDocument/2006/relationships/image" Target="../media/image872.png"/><Relationship Id="rId198" Type="http://schemas.openxmlformats.org/officeDocument/2006/relationships/customXml" Target="../ink/ink465.xml"/><Relationship Id="rId172" Type="http://schemas.openxmlformats.org/officeDocument/2006/relationships/customXml" Target="../ink/ink452.xml"/><Relationship Id="rId193" Type="http://schemas.openxmlformats.org/officeDocument/2006/relationships/image" Target="../media/image880.png"/><Relationship Id="rId202" Type="http://schemas.openxmlformats.org/officeDocument/2006/relationships/customXml" Target="../ink/ink467.xml"/><Relationship Id="rId207" Type="http://schemas.openxmlformats.org/officeDocument/2006/relationships/image" Target="../media/image887.png"/><Relationship Id="rId13" Type="http://schemas.openxmlformats.org/officeDocument/2006/relationships/image" Target="../media/image790.png"/><Relationship Id="rId18" Type="http://schemas.openxmlformats.org/officeDocument/2006/relationships/customXml" Target="../ink/ink375.xml"/><Relationship Id="rId39" Type="http://schemas.openxmlformats.org/officeDocument/2006/relationships/image" Target="../media/image803.png"/><Relationship Id="rId109" Type="http://schemas.openxmlformats.org/officeDocument/2006/relationships/image" Target="../media/image838.png"/><Relationship Id="rId34" Type="http://schemas.openxmlformats.org/officeDocument/2006/relationships/customXml" Target="../ink/ink383.xml"/><Relationship Id="rId50" Type="http://schemas.openxmlformats.org/officeDocument/2006/relationships/customXml" Target="../ink/ink391.xml"/><Relationship Id="rId55" Type="http://schemas.openxmlformats.org/officeDocument/2006/relationships/image" Target="../media/image811.png"/><Relationship Id="rId76" Type="http://schemas.openxmlformats.org/officeDocument/2006/relationships/customXml" Target="../ink/ink404.xml"/><Relationship Id="rId97" Type="http://schemas.openxmlformats.org/officeDocument/2006/relationships/image" Target="../media/image832.png"/><Relationship Id="rId104" Type="http://schemas.openxmlformats.org/officeDocument/2006/relationships/customXml" Target="../ink/ink418.xml"/><Relationship Id="rId120" Type="http://schemas.openxmlformats.org/officeDocument/2006/relationships/customXml" Target="../ink/ink426.xml"/><Relationship Id="rId125" Type="http://schemas.openxmlformats.org/officeDocument/2006/relationships/image" Target="../media/image846.png"/><Relationship Id="rId141" Type="http://schemas.openxmlformats.org/officeDocument/2006/relationships/image" Target="../media/image854.png"/><Relationship Id="rId146" Type="http://schemas.openxmlformats.org/officeDocument/2006/relationships/customXml" Target="../ink/ink439.xml"/><Relationship Id="rId167" Type="http://schemas.openxmlformats.org/officeDocument/2006/relationships/image" Target="../media/image867.png"/><Relationship Id="rId188" Type="http://schemas.openxmlformats.org/officeDocument/2006/relationships/customXml" Target="../ink/ink460.xml"/><Relationship Id="rId7" Type="http://schemas.openxmlformats.org/officeDocument/2006/relationships/image" Target="../media/image787.png"/><Relationship Id="rId71" Type="http://schemas.openxmlformats.org/officeDocument/2006/relationships/image" Target="../media/image819.png"/><Relationship Id="rId92" Type="http://schemas.openxmlformats.org/officeDocument/2006/relationships/customXml" Target="../ink/ink412.xml"/><Relationship Id="rId162" Type="http://schemas.openxmlformats.org/officeDocument/2006/relationships/customXml" Target="../ink/ink447.xml"/><Relationship Id="rId183" Type="http://schemas.openxmlformats.org/officeDocument/2006/relationships/image" Target="../media/image875.png"/><Relationship Id="rId213" Type="http://schemas.openxmlformats.org/officeDocument/2006/relationships/image" Target="../media/image890.png"/><Relationship Id="rId2" Type="http://schemas.openxmlformats.org/officeDocument/2006/relationships/customXml" Target="../ink/ink367.xml"/><Relationship Id="rId29" Type="http://schemas.openxmlformats.org/officeDocument/2006/relationships/image" Target="../media/image798.png"/><Relationship Id="rId24" Type="http://schemas.openxmlformats.org/officeDocument/2006/relationships/customXml" Target="../ink/ink378.xml"/><Relationship Id="rId40" Type="http://schemas.openxmlformats.org/officeDocument/2006/relationships/customXml" Target="../ink/ink386.xml"/><Relationship Id="rId45" Type="http://schemas.openxmlformats.org/officeDocument/2006/relationships/image" Target="../media/image806.png"/><Relationship Id="rId66" Type="http://schemas.openxmlformats.org/officeDocument/2006/relationships/customXml" Target="../ink/ink399.xml"/><Relationship Id="rId87" Type="http://schemas.openxmlformats.org/officeDocument/2006/relationships/image" Target="../media/image827.png"/><Relationship Id="rId110" Type="http://schemas.openxmlformats.org/officeDocument/2006/relationships/customXml" Target="../ink/ink421.xml"/><Relationship Id="rId115" Type="http://schemas.openxmlformats.org/officeDocument/2006/relationships/image" Target="../media/image841.png"/><Relationship Id="rId131" Type="http://schemas.openxmlformats.org/officeDocument/2006/relationships/image" Target="../media/image849.png"/><Relationship Id="rId136" Type="http://schemas.openxmlformats.org/officeDocument/2006/relationships/customXml" Target="../ink/ink434.xml"/><Relationship Id="rId157" Type="http://schemas.openxmlformats.org/officeDocument/2006/relationships/image" Target="../media/image862.png"/><Relationship Id="rId178" Type="http://schemas.openxmlformats.org/officeDocument/2006/relationships/customXml" Target="../ink/ink455.xml"/><Relationship Id="rId61" Type="http://schemas.openxmlformats.org/officeDocument/2006/relationships/image" Target="../media/image814.png"/><Relationship Id="rId82" Type="http://schemas.openxmlformats.org/officeDocument/2006/relationships/customXml" Target="../ink/ink407.xml"/><Relationship Id="rId152" Type="http://schemas.openxmlformats.org/officeDocument/2006/relationships/customXml" Target="../ink/ink442.xml"/><Relationship Id="rId173" Type="http://schemas.openxmlformats.org/officeDocument/2006/relationships/image" Target="../media/image870.png"/><Relationship Id="rId194" Type="http://schemas.openxmlformats.org/officeDocument/2006/relationships/customXml" Target="../ink/ink463.xml"/><Relationship Id="rId199" Type="http://schemas.openxmlformats.org/officeDocument/2006/relationships/image" Target="../media/image883.png"/><Relationship Id="rId203" Type="http://schemas.openxmlformats.org/officeDocument/2006/relationships/image" Target="../media/image885.png"/><Relationship Id="rId208" Type="http://schemas.openxmlformats.org/officeDocument/2006/relationships/customXml" Target="../ink/ink470.xml"/><Relationship Id="rId19" Type="http://schemas.openxmlformats.org/officeDocument/2006/relationships/image" Target="../media/image793.png"/><Relationship Id="rId14" Type="http://schemas.openxmlformats.org/officeDocument/2006/relationships/customXml" Target="../ink/ink373.xml"/><Relationship Id="rId30" Type="http://schemas.openxmlformats.org/officeDocument/2006/relationships/customXml" Target="../ink/ink381.xml"/><Relationship Id="rId35" Type="http://schemas.openxmlformats.org/officeDocument/2006/relationships/image" Target="../media/image801.png"/><Relationship Id="rId56" Type="http://schemas.openxmlformats.org/officeDocument/2006/relationships/customXml" Target="../ink/ink394.xml"/><Relationship Id="rId77" Type="http://schemas.openxmlformats.org/officeDocument/2006/relationships/image" Target="../media/image822.png"/><Relationship Id="rId100" Type="http://schemas.openxmlformats.org/officeDocument/2006/relationships/customXml" Target="../ink/ink416.xml"/><Relationship Id="rId105" Type="http://schemas.openxmlformats.org/officeDocument/2006/relationships/image" Target="../media/image836.png"/><Relationship Id="rId126" Type="http://schemas.openxmlformats.org/officeDocument/2006/relationships/customXml" Target="../ink/ink429.xml"/><Relationship Id="rId147" Type="http://schemas.openxmlformats.org/officeDocument/2006/relationships/image" Target="../media/image857.png"/><Relationship Id="rId168" Type="http://schemas.openxmlformats.org/officeDocument/2006/relationships/customXml" Target="../ink/ink450.xml"/><Relationship Id="rId8" Type="http://schemas.openxmlformats.org/officeDocument/2006/relationships/customXml" Target="../ink/ink370.xml"/><Relationship Id="rId51" Type="http://schemas.openxmlformats.org/officeDocument/2006/relationships/image" Target="../media/image809.png"/><Relationship Id="rId72" Type="http://schemas.openxmlformats.org/officeDocument/2006/relationships/customXml" Target="../ink/ink402.xml"/><Relationship Id="rId93" Type="http://schemas.openxmlformats.org/officeDocument/2006/relationships/image" Target="../media/image830.png"/><Relationship Id="rId98" Type="http://schemas.openxmlformats.org/officeDocument/2006/relationships/customXml" Target="../ink/ink415.xml"/><Relationship Id="rId121" Type="http://schemas.openxmlformats.org/officeDocument/2006/relationships/image" Target="../media/image844.png"/><Relationship Id="rId142" Type="http://schemas.openxmlformats.org/officeDocument/2006/relationships/customXml" Target="../ink/ink437.xml"/><Relationship Id="rId163" Type="http://schemas.openxmlformats.org/officeDocument/2006/relationships/image" Target="../media/image865.png"/><Relationship Id="rId184" Type="http://schemas.openxmlformats.org/officeDocument/2006/relationships/customXml" Target="../ink/ink458.xml"/><Relationship Id="rId189" Type="http://schemas.openxmlformats.org/officeDocument/2006/relationships/image" Target="../media/image878.png"/><Relationship Id="rId3" Type="http://schemas.openxmlformats.org/officeDocument/2006/relationships/image" Target="../media/image785.png"/><Relationship Id="rId214" Type="http://schemas.openxmlformats.org/officeDocument/2006/relationships/customXml" Target="../ink/ink473.xml"/><Relationship Id="rId25" Type="http://schemas.openxmlformats.org/officeDocument/2006/relationships/image" Target="../media/image796.png"/><Relationship Id="rId46" Type="http://schemas.openxmlformats.org/officeDocument/2006/relationships/customXml" Target="../ink/ink389.xml"/><Relationship Id="rId67" Type="http://schemas.openxmlformats.org/officeDocument/2006/relationships/image" Target="../media/image817.png"/><Relationship Id="rId116" Type="http://schemas.openxmlformats.org/officeDocument/2006/relationships/customXml" Target="../ink/ink424.xml"/><Relationship Id="rId137" Type="http://schemas.openxmlformats.org/officeDocument/2006/relationships/image" Target="../media/image852.png"/><Relationship Id="rId158" Type="http://schemas.openxmlformats.org/officeDocument/2006/relationships/customXml" Target="../ink/ink445.xml"/><Relationship Id="rId20" Type="http://schemas.openxmlformats.org/officeDocument/2006/relationships/customXml" Target="../ink/ink376.xml"/><Relationship Id="rId41" Type="http://schemas.openxmlformats.org/officeDocument/2006/relationships/image" Target="../media/image804.png"/><Relationship Id="rId62" Type="http://schemas.openxmlformats.org/officeDocument/2006/relationships/customXml" Target="../ink/ink397.xml"/><Relationship Id="rId83" Type="http://schemas.openxmlformats.org/officeDocument/2006/relationships/image" Target="../media/image825.png"/><Relationship Id="rId88" Type="http://schemas.openxmlformats.org/officeDocument/2006/relationships/customXml" Target="../ink/ink410.xml"/><Relationship Id="rId111" Type="http://schemas.openxmlformats.org/officeDocument/2006/relationships/image" Target="../media/image839.png"/><Relationship Id="rId132" Type="http://schemas.openxmlformats.org/officeDocument/2006/relationships/customXml" Target="../ink/ink432.xml"/><Relationship Id="rId153" Type="http://schemas.openxmlformats.org/officeDocument/2006/relationships/image" Target="../media/image860.png"/><Relationship Id="rId174" Type="http://schemas.openxmlformats.org/officeDocument/2006/relationships/customXml" Target="../ink/ink453.xml"/><Relationship Id="rId179" Type="http://schemas.openxmlformats.org/officeDocument/2006/relationships/image" Target="../media/image873.png"/><Relationship Id="rId195" Type="http://schemas.openxmlformats.org/officeDocument/2006/relationships/image" Target="../media/image881.png"/><Relationship Id="rId209" Type="http://schemas.openxmlformats.org/officeDocument/2006/relationships/image" Target="../media/image888.png"/><Relationship Id="rId190" Type="http://schemas.openxmlformats.org/officeDocument/2006/relationships/customXml" Target="../ink/ink461.xml"/><Relationship Id="rId204" Type="http://schemas.openxmlformats.org/officeDocument/2006/relationships/customXml" Target="../ink/ink468.xml"/><Relationship Id="rId15" Type="http://schemas.openxmlformats.org/officeDocument/2006/relationships/image" Target="../media/image791.png"/><Relationship Id="rId36" Type="http://schemas.openxmlformats.org/officeDocument/2006/relationships/customXml" Target="../ink/ink384.xml"/><Relationship Id="rId57" Type="http://schemas.openxmlformats.org/officeDocument/2006/relationships/image" Target="../media/image812.png"/><Relationship Id="rId106" Type="http://schemas.openxmlformats.org/officeDocument/2006/relationships/customXml" Target="../ink/ink419.xml"/><Relationship Id="rId127" Type="http://schemas.openxmlformats.org/officeDocument/2006/relationships/image" Target="../media/image847.png"/><Relationship Id="rId10" Type="http://schemas.openxmlformats.org/officeDocument/2006/relationships/customXml" Target="../ink/ink371.xml"/><Relationship Id="rId31" Type="http://schemas.openxmlformats.org/officeDocument/2006/relationships/image" Target="../media/image799.png"/><Relationship Id="rId52" Type="http://schemas.openxmlformats.org/officeDocument/2006/relationships/customXml" Target="../ink/ink392.xml"/><Relationship Id="rId73" Type="http://schemas.openxmlformats.org/officeDocument/2006/relationships/image" Target="../media/image820.png"/><Relationship Id="rId78" Type="http://schemas.openxmlformats.org/officeDocument/2006/relationships/customXml" Target="../ink/ink405.xml"/><Relationship Id="rId94" Type="http://schemas.openxmlformats.org/officeDocument/2006/relationships/customXml" Target="../ink/ink413.xml"/><Relationship Id="rId99" Type="http://schemas.openxmlformats.org/officeDocument/2006/relationships/image" Target="../media/image833.png"/><Relationship Id="rId101" Type="http://schemas.openxmlformats.org/officeDocument/2006/relationships/image" Target="../media/image834.png"/><Relationship Id="rId122" Type="http://schemas.openxmlformats.org/officeDocument/2006/relationships/customXml" Target="../ink/ink427.xml"/><Relationship Id="rId143" Type="http://schemas.openxmlformats.org/officeDocument/2006/relationships/image" Target="../media/image855.png"/><Relationship Id="rId148" Type="http://schemas.openxmlformats.org/officeDocument/2006/relationships/customXml" Target="../ink/ink440.xml"/><Relationship Id="rId164" Type="http://schemas.openxmlformats.org/officeDocument/2006/relationships/customXml" Target="../ink/ink448.xml"/><Relationship Id="rId169" Type="http://schemas.openxmlformats.org/officeDocument/2006/relationships/image" Target="../media/image868.png"/><Relationship Id="rId185" Type="http://schemas.openxmlformats.org/officeDocument/2006/relationships/image" Target="../media/image876.png"/><Relationship Id="rId4" Type="http://schemas.openxmlformats.org/officeDocument/2006/relationships/customXml" Target="../ink/ink368.xml"/><Relationship Id="rId9" Type="http://schemas.openxmlformats.org/officeDocument/2006/relationships/image" Target="../media/image788.png"/><Relationship Id="rId180" Type="http://schemas.openxmlformats.org/officeDocument/2006/relationships/customXml" Target="../ink/ink456.xml"/><Relationship Id="rId210" Type="http://schemas.openxmlformats.org/officeDocument/2006/relationships/customXml" Target="../ink/ink471.xml"/><Relationship Id="rId215" Type="http://schemas.openxmlformats.org/officeDocument/2006/relationships/image" Target="../media/image891.png"/><Relationship Id="rId26" Type="http://schemas.openxmlformats.org/officeDocument/2006/relationships/customXml" Target="../ink/ink379.xml"/><Relationship Id="rId47" Type="http://schemas.openxmlformats.org/officeDocument/2006/relationships/image" Target="../media/image807.png"/><Relationship Id="rId68" Type="http://schemas.openxmlformats.org/officeDocument/2006/relationships/customXml" Target="../ink/ink400.xml"/><Relationship Id="rId89" Type="http://schemas.openxmlformats.org/officeDocument/2006/relationships/image" Target="../media/image828.png"/><Relationship Id="rId112" Type="http://schemas.openxmlformats.org/officeDocument/2006/relationships/customXml" Target="../ink/ink422.xml"/><Relationship Id="rId133" Type="http://schemas.openxmlformats.org/officeDocument/2006/relationships/image" Target="../media/image850.png"/><Relationship Id="rId154" Type="http://schemas.openxmlformats.org/officeDocument/2006/relationships/customXml" Target="../ink/ink443.xml"/><Relationship Id="rId175" Type="http://schemas.openxmlformats.org/officeDocument/2006/relationships/image" Target="../media/image871.png"/><Relationship Id="rId196" Type="http://schemas.openxmlformats.org/officeDocument/2006/relationships/customXml" Target="../ink/ink464.xml"/><Relationship Id="rId200" Type="http://schemas.openxmlformats.org/officeDocument/2006/relationships/customXml" Target="../ink/ink466.xml"/><Relationship Id="rId16" Type="http://schemas.openxmlformats.org/officeDocument/2006/relationships/customXml" Target="../ink/ink374.xml"/><Relationship Id="rId37" Type="http://schemas.openxmlformats.org/officeDocument/2006/relationships/image" Target="../media/image802.png"/><Relationship Id="rId58" Type="http://schemas.openxmlformats.org/officeDocument/2006/relationships/customXml" Target="../ink/ink395.xml"/><Relationship Id="rId79" Type="http://schemas.openxmlformats.org/officeDocument/2006/relationships/image" Target="../media/image823.png"/><Relationship Id="rId102" Type="http://schemas.openxmlformats.org/officeDocument/2006/relationships/customXml" Target="../ink/ink417.xml"/><Relationship Id="rId123" Type="http://schemas.openxmlformats.org/officeDocument/2006/relationships/image" Target="../media/image845.png"/><Relationship Id="rId144" Type="http://schemas.openxmlformats.org/officeDocument/2006/relationships/customXml" Target="../ink/ink4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7.png"/><Relationship Id="rId13" Type="http://schemas.openxmlformats.org/officeDocument/2006/relationships/customXml" Target="../ink/ink480.xml"/><Relationship Id="rId18" Type="http://schemas.openxmlformats.org/officeDocument/2006/relationships/image" Target="../media/image902.png"/><Relationship Id="rId26" Type="http://schemas.openxmlformats.org/officeDocument/2006/relationships/image" Target="../media/image906.png"/><Relationship Id="rId3" Type="http://schemas.openxmlformats.org/officeDocument/2006/relationships/customXml" Target="../ink/ink475.xml"/><Relationship Id="rId21" Type="http://schemas.openxmlformats.org/officeDocument/2006/relationships/customXml" Target="../ink/ink484.xml"/><Relationship Id="rId34" Type="http://schemas.openxmlformats.org/officeDocument/2006/relationships/image" Target="../media/image910.png"/><Relationship Id="rId7" Type="http://schemas.openxmlformats.org/officeDocument/2006/relationships/customXml" Target="../ink/ink477.xml"/><Relationship Id="rId12" Type="http://schemas.openxmlformats.org/officeDocument/2006/relationships/image" Target="../media/image899.png"/><Relationship Id="rId17" Type="http://schemas.openxmlformats.org/officeDocument/2006/relationships/customXml" Target="../ink/ink482.xml"/><Relationship Id="rId25" Type="http://schemas.openxmlformats.org/officeDocument/2006/relationships/customXml" Target="../ink/ink486.xml"/><Relationship Id="rId33" Type="http://schemas.openxmlformats.org/officeDocument/2006/relationships/customXml" Target="../ink/ink490.xml"/><Relationship Id="rId38" Type="http://schemas.openxmlformats.org/officeDocument/2006/relationships/image" Target="../media/image912.png"/><Relationship Id="rId2" Type="http://schemas.openxmlformats.org/officeDocument/2006/relationships/image" Target="../media/image10.png"/><Relationship Id="rId16" Type="http://schemas.openxmlformats.org/officeDocument/2006/relationships/image" Target="../media/image901.png"/><Relationship Id="rId20" Type="http://schemas.openxmlformats.org/officeDocument/2006/relationships/image" Target="../media/image903.png"/><Relationship Id="rId29" Type="http://schemas.openxmlformats.org/officeDocument/2006/relationships/customXml" Target="../ink/ink48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6.png"/><Relationship Id="rId11" Type="http://schemas.openxmlformats.org/officeDocument/2006/relationships/customXml" Target="../ink/ink479.xml"/><Relationship Id="rId24" Type="http://schemas.openxmlformats.org/officeDocument/2006/relationships/image" Target="../media/image905.png"/><Relationship Id="rId32" Type="http://schemas.openxmlformats.org/officeDocument/2006/relationships/image" Target="../media/image909.png"/><Relationship Id="rId37" Type="http://schemas.openxmlformats.org/officeDocument/2006/relationships/customXml" Target="../ink/ink492.xml"/><Relationship Id="rId5" Type="http://schemas.openxmlformats.org/officeDocument/2006/relationships/customXml" Target="../ink/ink476.xml"/><Relationship Id="rId15" Type="http://schemas.openxmlformats.org/officeDocument/2006/relationships/customXml" Target="../ink/ink481.xml"/><Relationship Id="rId23" Type="http://schemas.openxmlformats.org/officeDocument/2006/relationships/customXml" Target="../ink/ink485.xml"/><Relationship Id="rId28" Type="http://schemas.openxmlformats.org/officeDocument/2006/relationships/image" Target="../media/image907.png"/><Relationship Id="rId36" Type="http://schemas.openxmlformats.org/officeDocument/2006/relationships/image" Target="../media/image911.png"/><Relationship Id="rId10" Type="http://schemas.openxmlformats.org/officeDocument/2006/relationships/image" Target="../media/image898.png"/><Relationship Id="rId19" Type="http://schemas.openxmlformats.org/officeDocument/2006/relationships/customXml" Target="../ink/ink483.xml"/><Relationship Id="rId31" Type="http://schemas.openxmlformats.org/officeDocument/2006/relationships/customXml" Target="../ink/ink489.xml"/><Relationship Id="rId4" Type="http://schemas.openxmlformats.org/officeDocument/2006/relationships/image" Target="../media/image895.png"/><Relationship Id="rId9" Type="http://schemas.openxmlformats.org/officeDocument/2006/relationships/customXml" Target="../ink/ink478.xml"/><Relationship Id="rId14" Type="http://schemas.openxmlformats.org/officeDocument/2006/relationships/image" Target="../media/image900.png"/><Relationship Id="rId22" Type="http://schemas.openxmlformats.org/officeDocument/2006/relationships/image" Target="../media/image904.png"/><Relationship Id="rId27" Type="http://schemas.openxmlformats.org/officeDocument/2006/relationships/customXml" Target="../ink/ink487.xml"/><Relationship Id="rId30" Type="http://schemas.openxmlformats.org/officeDocument/2006/relationships/image" Target="../media/image908.png"/><Relationship Id="rId35" Type="http://schemas.openxmlformats.org/officeDocument/2006/relationships/customXml" Target="../ink/ink491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50.xml"/><Relationship Id="rId21" Type="http://schemas.openxmlformats.org/officeDocument/2006/relationships/customXml" Target="../ink/ink502.xml"/><Relationship Id="rId42" Type="http://schemas.openxmlformats.org/officeDocument/2006/relationships/image" Target="../media/image933.png"/><Relationship Id="rId63" Type="http://schemas.openxmlformats.org/officeDocument/2006/relationships/customXml" Target="../ink/ink523.xml"/><Relationship Id="rId84" Type="http://schemas.openxmlformats.org/officeDocument/2006/relationships/image" Target="../media/image954.png"/><Relationship Id="rId138" Type="http://schemas.openxmlformats.org/officeDocument/2006/relationships/image" Target="../media/image981.png"/><Relationship Id="rId159" Type="http://schemas.openxmlformats.org/officeDocument/2006/relationships/customXml" Target="../ink/ink571.xml"/><Relationship Id="rId170" Type="http://schemas.openxmlformats.org/officeDocument/2006/relationships/image" Target="../media/image997.png"/><Relationship Id="rId191" Type="http://schemas.openxmlformats.org/officeDocument/2006/relationships/customXml" Target="../ink/ink587.xml"/><Relationship Id="rId196" Type="http://schemas.openxmlformats.org/officeDocument/2006/relationships/image" Target="../media/image1010.png"/><Relationship Id="rId200" Type="http://schemas.openxmlformats.org/officeDocument/2006/relationships/image" Target="../media/image1012.png"/><Relationship Id="rId16" Type="http://schemas.openxmlformats.org/officeDocument/2006/relationships/image" Target="../media/image920.png"/><Relationship Id="rId107" Type="http://schemas.openxmlformats.org/officeDocument/2006/relationships/customXml" Target="../ink/ink545.xml"/><Relationship Id="rId11" Type="http://schemas.openxmlformats.org/officeDocument/2006/relationships/customXml" Target="../ink/ink497.xml"/><Relationship Id="rId32" Type="http://schemas.openxmlformats.org/officeDocument/2006/relationships/image" Target="../media/image928.png"/><Relationship Id="rId37" Type="http://schemas.openxmlformats.org/officeDocument/2006/relationships/customXml" Target="../ink/ink510.xml"/><Relationship Id="rId53" Type="http://schemas.openxmlformats.org/officeDocument/2006/relationships/customXml" Target="../ink/ink518.xml"/><Relationship Id="rId58" Type="http://schemas.openxmlformats.org/officeDocument/2006/relationships/image" Target="../media/image941.png"/><Relationship Id="rId74" Type="http://schemas.openxmlformats.org/officeDocument/2006/relationships/image" Target="../media/image949.png"/><Relationship Id="rId79" Type="http://schemas.openxmlformats.org/officeDocument/2006/relationships/customXml" Target="../ink/ink531.xml"/><Relationship Id="rId102" Type="http://schemas.openxmlformats.org/officeDocument/2006/relationships/image" Target="../media/image963.png"/><Relationship Id="rId123" Type="http://schemas.openxmlformats.org/officeDocument/2006/relationships/customXml" Target="../ink/ink553.xml"/><Relationship Id="rId128" Type="http://schemas.openxmlformats.org/officeDocument/2006/relationships/image" Target="../media/image976.png"/><Relationship Id="rId144" Type="http://schemas.openxmlformats.org/officeDocument/2006/relationships/image" Target="../media/image984.png"/><Relationship Id="rId149" Type="http://schemas.openxmlformats.org/officeDocument/2006/relationships/customXml" Target="../ink/ink566.xml"/><Relationship Id="rId5" Type="http://schemas.openxmlformats.org/officeDocument/2006/relationships/customXml" Target="../ink/ink494.xml"/><Relationship Id="rId90" Type="http://schemas.openxmlformats.org/officeDocument/2006/relationships/image" Target="../media/image957.png"/><Relationship Id="rId95" Type="http://schemas.openxmlformats.org/officeDocument/2006/relationships/customXml" Target="../ink/ink539.xml"/><Relationship Id="rId160" Type="http://schemas.openxmlformats.org/officeDocument/2006/relationships/image" Target="../media/image992.png"/><Relationship Id="rId165" Type="http://schemas.openxmlformats.org/officeDocument/2006/relationships/customXml" Target="../ink/ink574.xml"/><Relationship Id="rId181" Type="http://schemas.openxmlformats.org/officeDocument/2006/relationships/customXml" Target="../ink/ink582.xml"/><Relationship Id="rId186" Type="http://schemas.openxmlformats.org/officeDocument/2006/relationships/image" Target="../media/image1005.png"/><Relationship Id="rId22" Type="http://schemas.openxmlformats.org/officeDocument/2006/relationships/image" Target="../media/image923.png"/><Relationship Id="rId27" Type="http://schemas.openxmlformats.org/officeDocument/2006/relationships/customXml" Target="../ink/ink505.xml"/><Relationship Id="rId43" Type="http://schemas.openxmlformats.org/officeDocument/2006/relationships/customXml" Target="../ink/ink513.xml"/><Relationship Id="rId48" Type="http://schemas.openxmlformats.org/officeDocument/2006/relationships/image" Target="../media/image936.png"/><Relationship Id="rId64" Type="http://schemas.openxmlformats.org/officeDocument/2006/relationships/image" Target="../media/image944.png"/><Relationship Id="rId69" Type="http://schemas.openxmlformats.org/officeDocument/2006/relationships/customXml" Target="../ink/ink526.xml"/><Relationship Id="rId113" Type="http://schemas.openxmlformats.org/officeDocument/2006/relationships/customXml" Target="../ink/ink548.xml"/><Relationship Id="rId118" Type="http://schemas.openxmlformats.org/officeDocument/2006/relationships/image" Target="../media/image971.png"/><Relationship Id="rId134" Type="http://schemas.openxmlformats.org/officeDocument/2006/relationships/image" Target="../media/image979.png"/><Relationship Id="rId139" Type="http://schemas.openxmlformats.org/officeDocument/2006/relationships/customXml" Target="../ink/ink561.xml"/><Relationship Id="rId80" Type="http://schemas.openxmlformats.org/officeDocument/2006/relationships/image" Target="../media/image952.png"/><Relationship Id="rId85" Type="http://schemas.openxmlformats.org/officeDocument/2006/relationships/customXml" Target="../ink/ink534.xml"/><Relationship Id="rId150" Type="http://schemas.openxmlformats.org/officeDocument/2006/relationships/image" Target="../media/image987.png"/><Relationship Id="rId155" Type="http://schemas.openxmlformats.org/officeDocument/2006/relationships/customXml" Target="../ink/ink569.xml"/><Relationship Id="rId171" Type="http://schemas.openxmlformats.org/officeDocument/2006/relationships/customXml" Target="../ink/ink577.xml"/><Relationship Id="rId176" Type="http://schemas.openxmlformats.org/officeDocument/2006/relationships/image" Target="../media/image1000.png"/><Relationship Id="rId192" Type="http://schemas.openxmlformats.org/officeDocument/2006/relationships/image" Target="../media/image1008.png"/><Relationship Id="rId197" Type="http://schemas.openxmlformats.org/officeDocument/2006/relationships/customXml" Target="../ink/ink590.xml"/><Relationship Id="rId12" Type="http://schemas.openxmlformats.org/officeDocument/2006/relationships/image" Target="../media/image918.png"/><Relationship Id="rId17" Type="http://schemas.openxmlformats.org/officeDocument/2006/relationships/customXml" Target="../ink/ink500.xml"/><Relationship Id="rId33" Type="http://schemas.openxmlformats.org/officeDocument/2006/relationships/customXml" Target="../ink/ink508.xml"/><Relationship Id="rId38" Type="http://schemas.openxmlformats.org/officeDocument/2006/relationships/image" Target="../media/image931.png"/><Relationship Id="rId59" Type="http://schemas.openxmlformats.org/officeDocument/2006/relationships/customXml" Target="../ink/ink521.xml"/><Relationship Id="rId103" Type="http://schemas.openxmlformats.org/officeDocument/2006/relationships/customXml" Target="../ink/ink543.xml"/><Relationship Id="rId108" Type="http://schemas.openxmlformats.org/officeDocument/2006/relationships/image" Target="../media/image966.png"/><Relationship Id="rId124" Type="http://schemas.openxmlformats.org/officeDocument/2006/relationships/image" Target="../media/image974.png"/><Relationship Id="rId129" Type="http://schemas.openxmlformats.org/officeDocument/2006/relationships/customXml" Target="../ink/ink556.xml"/><Relationship Id="rId54" Type="http://schemas.openxmlformats.org/officeDocument/2006/relationships/image" Target="../media/image939.png"/><Relationship Id="rId70" Type="http://schemas.openxmlformats.org/officeDocument/2006/relationships/image" Target="../media/image947.png"/><Relationship Id="rId75" Type="http://schemas.openxmlformats.org/officeDocument/2006/relationships/customXml" Target="../ink/ink529.xml"/><Relationship Id="rId91" Type="http://schemas.openxmlformats.org/officeDocument/2006/relationships/customXml" Target="../ink/ink537.xml"/><Relationship Id="rId96" Type="http://schemas.openxmlformats.org/officeDocument/2006/relationships/image" Target="../media/image960.png"/><Relationship Id="rId140" Type="http://schemas.openxmlformats.org/officeDocument/2006/relationships/image" Target="../media/image982.png"/><Relationship Id="rId145" Type="http://schemas.openxmlformats.org/officeDocument/2006/relationships/customXml" Target="../ink/ink564.xml"/><Relationship Id="rId161" Type="http://schemas.openxmlformats.org/officeDocument/2006/relationships/customXml" Target="../ink/ink572.xml"/><Relationship Id="rId166" Type="http://schemas.openxmlformats.org/officeDocument/2006/relationships/image" Target="../media/image995.png"/><Relationship Id="rId182" Type="http://schemas.openxmlformats.org/officeDocument/2006/relationships/image" Target="../media/image1003.png"/><Relationship Id="rId187" Type="http://schemas.openxmlformats.org/officeDocument/2006/relationships/customXml" Target="../ink/ink58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5.png"/><Relationship Id="rId23" Type="http://schemas.openxmlformats.org/officeDocument/2006/relationships/customXml" Target="../ink/ink503.xml"/><Relationship Id="rId28" Type="http://schemas.openxmlformats.org/officeDocument/2006/relationships/image" Target="../media/image926.png"/><Relationship Id="rId49" Type="http://schemas.openxmlformats.org/officeDocument/2006/relationships/customXml" Target="../ink/ink516.xml"/><Relationship Id="rId114" Type="http://schemas.openxmlformats.org/officeDocument/2006/relationships/image" Target="../media/image969.png"/><Relationship Id="rId119" Type="http://schemas.openxmlformats.org/officeDocument/2006/relationships/customXml" Target="../ink/ink551.xml"/><Relationship Id="rId44" Type="http://schemas.openxmlformats.org/officeDocument/2006/relationships/image" Target="../media/image934.png"/><Relationship Id="rId60" Type="http://schemas.openxmlformats.org/officeDocument/2006/relationships/image" Target="../media/image942.png"/><Relationship Id="rId65" Type="http://schemas.openxmlformats.org/officeDocument/2006/relationships/customXml" Target="../ink/ink524.xml"/><Relationship Id="rId81" Type="http://schemas.openxmlformats.org/officeDocument/2006/relationships/customXml" Target="../ink/ink532.xml"/><Relationship Id="rId86" Type="http://schemas.openxmlformats.org/officeDocument/2006/relationships/image" Target="../media/image955.png"/><Relationship Id="rId130" Type="http://schemas.openxmlformats.org/officeDocument/2006/relationships/image" Target="../media/image977.png"/><Relationship Id="rId135" Type="http://schemas.openxmlformats.org/officeDocument/2006/relationships/customXml" Target="../ink/ink559.xml"/><Relationship Id="rId151" Type="http://schemas.openxmlformats.org/officeDocument/2006/relationships/customXml" Target="../ink/ink567.xml"/><Relationship Id="rId156" Type="http://schemas.openxmlformats.org/officeDocument/2006/relationships/image" Target="../media/image990.png"/><Relationship Id="rId177" Type="http://schemas.openxmlformats.org/officeDocument/2006/relationships/customXml" Target="../ink/ink580.xml"/><Relationship Id="rId198" Type="http://schemas.openxmlformats.org/officeDocument/2006/relationships/image" Target="../media/image1011.png"/><Relationship Id="rId172" Type="http://schemas.openxmlformats.org/officeDocument/2006/relationships/image" Target="../media/image998.png"/><Relationship Id="rId193" Type="http://schemas.openxmlformats.org/officeDocument/2006/relationships/customXml" Target="../ink/ink588.xml"/><Relationship Id="rId13" Type="http://schemas.openxmlformats.org/officeDocument/2006/relationships/customXml" Target="../ink/ink498.xml"/><Relationship Id="rId18" Type="http://schemas.openxmlformats.org/officeDocument/2006/relationships/image" Target="../media/image921.png"/><Relationship Id="rId39" Type="http://schemas.openxmlformats.org/officeDocument/2006/relationships/customXml" Target="../ink/ink511.xml"/><Relationship Id="rId109" Type="http://schemas.openxmlformats.org/officeDocument/2006/relationships/customXml" Target="../ink/ink546.xml"/><Relationship Id="rId34" Type="http://schemas.openxmlformats.org/officeDocument/2006/relationships/image" Target="../media/image929.png"/><Relationship Id="rId50" Type="http://schemas.openxmlformats.org/officeDocument/2006/relationships/image" Target="../media/image937.png"/><Relationship Id="rId55" Type="http://schemas.openxmlformats.org/officeDocument/2006/relationships/customXml" Target="../ink/ink519.xml"/><Relationship Id="rId76" Type="http://schemas.openxmlformats.org/officeDocument/2006/relationships/image" Target="../media/image950.png"/><Relationship Id="rId97" Type="http://schemas.openxmlformats.org/officeDocument/2006/relationships/customXml" Target="../ink/ink540.xml"/><Relationship Id="rId104" Type="http://schemas.openxmlformats.org/officeDocument/2006/relationships/image" Target="../media/image964.png"/><Relationship Id="rId120" Type="http://schemas.openxmlformats.org/officeDocument/2006/relationships/image" Target="../media/image972.png"/><Relationship Id="rId125" Type="http://schemas.openxmlformats.org/officeDocument/2006/relationships/customXml" Target="../ink/ink554.xml"/><Relationship Id="rId141" Type="http://schemas.openxmlformats.org/officeDocument/2006/relationships/customXml" Target="../ink/ink562.xml"/><Relationship Id="rId146" Type="http://schemas.openxmlformats.org/officeDocument/2006/relationships/image" Target="../media/image985.png"/><Relationship Id="rId167" Type="http://schemas.openxmlformats.org/officeDocument/2006/relationships/customXml" Target="../ink/ink575.xml"/><Relationship Id="rId188" Type="http://schemas.openxmlformats.org/officeDocument/2006/relationships/image" Target="../media/image1006.png"/><Relationship Id="rId7" Type="http://schemas.openxmlformats.org/officeDocument/2006/relationships/customXml" Target="../ink/ink495.xml"/><Relationship Id="rId71" Type="http://schemas.openxmlformats.org/officeDocument/2006/relationships/customXml" Target="../ink/ink527.xml"/><Relationship Id="rId92" Type="http://schemas.openxmlformats.org/officeDocument/2006/relationships/image" Target="../media/image958.png"/><Relationship Id="rId162" Type="http://schemas.openxmlformats.org/officeDocument/2006/relationships/image" Target="../media/image993.png"/><Relationship Id="rId183" Type="http://schemas.openxmlformats.org/officeDocument/2006/relationships/customXml" Target="../ink/ink583.xml"/><Relationship Id="rId2" Type="http://schemas.openxmlformats.org/officeDocument/2006/relationships/image" Target="../media/image11.png"/><Relationship Id="rId29" Type="http://schemas.openxmlformats.org/officeDocument/2006/relationships/customXml" Target="../ink/ink506.xml"/><Relationship Id="rId24" Type="http://schemas.openxmlformats.org/officeDocument/2006/relationships/image" Target="../media/image924.png"/><Relationship Id="rId40" Type="http://schemas.openxmlformats.org/officeDocument/2006/relationships/image" Target="../media/image932.png"/><Relationship Id="rId45" Type="http://schemas.openxmlformats.org/officeDocument/2006/relationships/customXml" Target="../ink/ink514.xml"/><Relationship Id="rId66" Type="http://schemas.openxmlformats.org/officeDocument/2006/relationships/image" Target="../media/image945.png"/><Relationship Id="rId87" Type="http://schemas.openxmlformats.org/officeDocument/2006/relationships/customXml" Target="../ink/ink535.xml"/><Relationship Id="rId110" Type="http://schemas.openxmlformats.org/officeDocument/2006/relationships/image" Target="../media/image967.png"/><Relationship Id="rId115" Type="http://schemas.openxmlformats.org/officeDocument/2006/relationships/customXml" Target="../ink/ink549.xml"/><Relationship Id="rId131" Type="http://schemas.openxmlformats.org/officeDocument/2006/relationships/customXml" Target="../ink/ink557.xml"/><Relationship Id="rId136" Type="http://schemas.openxmlformats.org/officeDocument/2006/relationships/image" Target="../media/image980.png"/><Relationship Id="rId157" Type="http://schemas.openxmlformats.org/officeDocument/2006/relationships/customXml" Target="../ink/ink570.xml"/><Relationship Id="rId178" Type="http://schemas.openxmlformats.org/officeDocument/2006/relationships/image" Target="../media/image1001.png"/><Relationship Id="rId61" Type="http://schemas.openxmlformats.org/officeDocument/2006/relationships/customXml" Target="../ink/ink522.xml"/><Relationship Id="rId82" Type="http://schemas.openxmlformats.org/officeDocument/2006/relationships/image" Target="../media/image953.png"/><Relationship Id="rId152" Type="http://schemas.openxmlformats.org/officeDocument/2006/relationships/image" Target="../media/image988.png"/><Relationship Id="rId173" Type="http://schemas.openxmlformats.org/officeDocument/2006/relationships/customXml" Target="../ink/ink578.xml"/><Relationship Id="rId194" Type="http://schemas.openxmlformats.org/officeDocument/2006/relationships/image" Target="../media/image1009.png"/><Relationship Id="rId199" Type="http://schemas.openxmlformats.org/officeDocument/2006/relationships/customXml" Target="../ink/ink591.xml"/><Relationship Id="rId19" Type="http://schemas.openxmlformats.org/officeDocument/2006/relationships/customXml" Target="../ink/ink501.xml"/><Relationship Id="rId14" Type="http://schemas.openxmlformats.org/officeDocument/2006/relationships/image" Target="../media/image919.png"/><Relationship Id="rId30" Type="http://schemas.openxmlformats.org/officeDocument/2006/relationships/image" Target="../media/image927.png"/><Relationship Id="rId35" Type="http://schemas.openxmlformats.org/officeDocument/2006/relationships/customXml" Target="../ink/ink509.xml"/><Relationship Id="rId56" Type="http://schemas.openxmlformats.org/officeDocument/2006/relationships/image" Target="../media/image940.png"/><Relationship Id="rId77" Type="http://schemas.openxmlformats.org/officeDocument/2006/relationships/customXml" Target="../ink/ink530.xml"/><Relationship Id="rId100" Type="http://schemas.openxmlformats.org/officeDocument/2006/relationships/image" Target="../media/image962.png"/><Relationship Id="rId105" Type="http://schemas.openxmlformats.org/officeDocument/2006/relationships/customXml" Target="../ink/ink544.xml"/><Relationship Id="rId126" Type="http://schemas.openxmlformats.org/officeDocument/2006/relationships/image" Target="../media/image975.png"/><Relationship Id="rId147" Type="http://schemas.openxmlformats.org/officeDocument/2006/relationships/customXml" Target="../ink/ink565.xml"/><Relationship Id="rId168" Type="http://schemas.openxmlformats.org/officeDocument/2006/relationships/image" Target="../media/image996.png"/><Relationship Id="rId8" Type="http://schemas.openxmlformats.org/officeDocument/2006/relationships/image" Target="../media/image916.png"/><Relationship Id="rId51" Type="http://schemas.openxmlformats.org/officeDocument/2006/relationships/customXml" Target="../ink/ink517.xml"/><Relationship Id="rId72" Type="http://schemas.openxmlformats.org/officeDocument/2006/relationships/image" Target="../media/image948.png"/><Relationship Id="rId93" Type="http://schemas.openxmlformats.org/officeDocument/2006/relationships/customXml" Target="../ink/ink538.xml"/><Relationship Id="rId98" Type="http://schemas.openxmlformats.org/officeDocument/2006/relationships/image" Target="../media/image961.png"/><Relationship Id="rId121" Type="http://schemas.openxmlformats.org/officeDocument/2006/relationships/customXml" Target="../ink/ink552.xml"/><Relationship Id="rId142" Type="http://schemas.openxmlformats.org/officeDocument/2006/relationships/image" Target="../media/image983.png"/><Relationship Id="rId163" Type="http://schemas.openxmlformats.org/officeDocument/2006/relationships/customXml" Target="../ink/ink573.xml"/><Relationship Id="rId184" Type="http://schemas.openxmlformats.org/officeDocument/2006/relationships/image" Target="../media/image1004.png"/><Relationship Id="rId189" Type="http://schemas.openxmlformats.org/officeDocument/2006/relationships/customXml" Target="../ink/ink586.xml"/><Relationship Id="rId3" Type="http://schemas.openxmlformats.org/officeDocument/2006/relationships/customXml" Target="../ink/ink493.xml"/><Relationship Id="rId25" Type="http://schemas.openxmlformats.org/officeDocument/2006/relationships/customXml" Target="../ink/ink504.xml"/><Relationship Id="rId46" Type="http://schemas.openxmlformats.org/officeDocument/2006/relationships/image" Target="../media/image935.png"/><Relationship Id="rId67" Type="http://schemas.openxmlformats.org/officeDocument/2006/relationships/customXml" Target="../ink/ink525.xml"/><Relationship Id="rId116" Type="http://schemas.openxmlformats.org/officeDocument/2006/relationships/image" Target="../media/image970.png"/><Relationship Id="rId137" Type="http://schemas.openxmlformats.org/officeDocument/2006/relationships/customXml" Target="../ink/ink560.xml"/><Relationship Id="rId158" Type="http://schemas.openxmlformats.org/officeDocument/2006/relationships/image" Target="../media/image991.png"/><Relationship Id="rId20" Type="http://schemas.openxmlformats.org/officeDocument/2006/relationships/image" Target="../media/image922.png"/><Relationship Id="rId41" Type="http://schemas.openxmlformats.org/officeDocument/2006/relationships/customXml" Target="../ink/ink512.xml"/><Relationship Id="rId62" Type="http://schemas.openxmlformats.org/officeDocument/2006/relationships/image" Target="../media/image943.png"/><Relationship Id="rId83" Type="http://schemas.openxmlformats.org/officeDocument/2006/relationships/customXml" Target="../ink/ink533.xml"/><Relationship Id="rId88" Type="http://schemas.openxmlformats.org/officeDocument/2006/relationships/image" Target="../media/image956.png"/><Relationship Id="rId111" Type="http://schemas.openxmlformats.org/officeDocument/2006/relationships/customXml" Target="../ink/ink547.xml"/><Relationship Id="rId132" Type="http://schemas.openxmlformats.org/officeDocument/2006/relationships/image" Target="../media/image978.png"/><Relationship Id="rId153" Type="http://schemas.openxmlformats.org/officeDocument/2006/relationships/customXml" Target="../ink/ink568.xml"/><Relationship Id="rId174" Type="http://schemas.openxmlformats.org/officeDocument/2006/relationships/image" Target="../media/image999.png"/><Relationship Id="rId179" Type="http://schemas.openxmlformats.org/officeDocument/2006/relationships/customXml" Target="../ink/ink581.xml"/><Relationship Id="rId195" Type="http://schemas.openxmlformats.org/officeDocument/2006/relationships/customXml" Target="../ink/ink589.xml"/><Relationship Id="rId190" Type="http://schemas.openxmlformats.org/officeDocument/2006/relationships/image" Target="../media/image1007.png"/><Relationship Id="rId15" Type="http://schemas.openxmlformats.org/officeDocument/2006/relationships/customXml" Target="../ink/ink499.xml"/><Relationship Id="rId36" Type="http://schemas.openxmlformats.org/officeDocument/2006/relationships/image" Target="../media/image930.png"/><Relationship Id="rId57" Type="http://schemas.openxmlformats.org/officeDocument/2006/relationships/customXml" Target="../ink/ink520.xml"/><Relationship Id="rId106" Type="http://schemas.openxmlformats.org/officeDocument/2006/relationships/image" Target="../media/image965.png"/><Relationship Id="rId127" Type="http://schemas.openxmlformats.org/officeDocument/2006/relationships/customXml" Target="../ink/ink555.xml"/><Relationship Id="rId10" Type="http://schemas.openxmlformats.org/officeDocument/2006/relationships/image" Target="../media/image917.png"/><Relationship Id="rId31" Type="http://schemas.openxmlformats.org/officeDocument/2006/relationships/customXml" Target="../ink/ink507.xml"/><Relationship Id="rId52" Type="http://schemas.openxmlformats.org/officeDocument/2006/relationships/image" Target="../media/image938.png"/><Relationship Id="rId73" Type="http://schemas.openxmlformats.org/officeDocument/2006/relationships/customXml" Target="../ink/ink528.xml"/><Relationship Id="rId78" Type="http://schemas.openxmlformats.org/officeDocument/2006/relationships/image" Target="../media/image951.png"/><Relationship Id="rId94" Type="http://schemas.openxmlformats.org/officeDocument/2006/relationships/image" Target="../media/image959.png"/><Relationship Id="rId99" Type="http://schemas.openxmlformats.org/officeDocument/2006/relationships/customXml" Target="../ink/ink541.xml"/><Relationship Id="rId101" Type="http://schemas.openxmlformats.org/officeDocument/2006/relationships/customXml" Target="../ink/ink542.xml"/><Relationship Id="rId122" Type="http://schemas.openxmlformats.org/officeDocument/2006/relationships/image" Target="../media/image973.png"/><Relationship Id="rId143" Type="http://schemas.openxmlformats.org/officeDocument/2006/relationships/customXml" Target="../ink/ink563.xml"/><Relationship Id="rId148" Type="http://schemas.openxmlformats.org/officeDocument/2006/relationships/image" Target="../media/image986.png"/><Relationship Id="rId164" Type="http://schemas.openxmlformats.org/officeDocument/2006/relationships/image" Target="../media/image994.png"/><Relationship Id="rId169" Type="http://schemas.openxmlformats.org/officeDocument/2006/relationships/customXml" Target="../ink/ink576.xml"/><Relationship Id="rId185" Type="http://schemas.openxmlformats.org/officeDocument/2006/relationships/customXml" Target="../ink/ink584.xml"/><Relationship Id="rId4" Type="http://schemas.openxmlformats.org/officeDocument/2006/relationships/image" Target="../media/image914.png"/><Relationship Id="rId9" Type="http://schemas.openxmlformats.org/officeDocument/2006/relationships/customXml" Target="../ink/ink496.xml"/><Relationship Id="rId180" Type="http://schemas.openxmlformats.org/officeDocument/2006/relationships/image" Target="../media/image1002.png"/><Relationship Id="rId26" Type="http://schemas.openxmlformats.org/officeDocument/2006/relationships/image" Target="../media/image925.png"/><Relationship Id="rId47" Type="http://schemas.openxmlformats.org/officeDocument/2006/relationships/customXml" Target="../ink/ink515.xml"/><Relationship Id="rId68" Type="http://schemas.openxmlformats.org/officeDocument/2006/relationships/image" Target="../media/image946.png"/><Relationship Id="rId89" Type="http://schemas.openxmlformats.org/officeDocument/2006/relationships/customXml" Target="../ink/ink536.xml"/><Relationship Id="rId112" Type="http://schemas.openxmlformats.org/officeDocument/2006/relationships/image" Target="../media/image968.png"/><Relationship Id="rId133" Type="http://schemas.openxmlformats.org/officeDocument/2006/relationships/customXml" Target="../ink/ink558.xml"/><Relationship Id="rId154" Type="http://schemas.openxmlformats.org/officeDocument/2006/relationships/image" Target="../media/image989.png"/><Relationship Id="rId175" Type="http://schemas.openxmlformats.org/officeDocument/2006/relationships/customXml" Target="../ink/ink57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3.png"/><Relationship Id="rId7" Type="http://schemas.openxmlformats.org/officeDocument/2006/relationships/image" Target="../media/image13.png"/><Relationship Id="rId2" Type="http://schemas.openxmlformats.org/officeDocument/2006/relationships/customXml" Target="../ink/ink59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14.png"/><Relationship Id="rId4" Type="http://schemas.openxmlformats.org/officeDocument/2006/relationships/customXml" Target="../ink/ink593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74.png"/><Relationship Id="rId21" Type="http://schemas.openxmlformats.org/officeDocument/2006/relationships/image" Target="../media/image1026.png"/><Relationship Id="rId42" Type="http://schemas.openxmlformats.org/officeDocument/2006/relationships/customXml" Target="../ink/ink614.xml"/><Relationship Id="rId63" Type="http://schemas.openxmlformats.org/officeDocument/2006/relationships/image" Target="../media/image1047.png"/><Relationship Id="rId84" Type="http://schemas.openxmlformats.org/officeDocument/2006/relationships/customXml" Target="../ink/ink635.xml"/><Relationship Id="rId138" Type="http://schemas.openxmlformats.org/officeDocument/2006/relationships/customXml" Target="../ink/ink662.xml"/><Relationship Id="rId159" Type="http://schemas.openxmlformats.org/officeDocument/2006/relationships/image" Target="../media/image1095.png"/><Relationship Id="rId170" Type="http://schemas.openxmlformats.org/officeDocument/2006/relationships/customXml" Target="../ink/ink678.xml"/><Relationship Id="rId191" Type="http://schemas.openxmlformats.org/officeDocument/2006/relationships/image" Target="../media/image1111.png"/><Relationship Id="rId205" Type="http://schemas.openxmlformats.org/officeDocument/2006/relationships/image" Target="../media/image1118.png"/><Relationship Id="rId226" Type="http://schemas.openxmlformats.org/officeDocument/2006/relationships/customXml" Target="../ink/ink706.xml"/><Relationship Id="rId247" Type="http://schemas.openxmlformats.org/officeDocument/2006/relationships/image" Target="../media/image1139.png"/><Relationship Id="rId107" Type="http://schemas.openxmlformats.org/officeDocument/2006/relationships/image" Target="../media/image1069.png"/><Relationship Id="rId11" Type="http://schemas.openxmlformats.org/officeDocument/2006/relationships/image" Target="../media/image1021.png"/><Relationship Id="rId32" Type="http://schemas.openxmlformats.org/officeDocument/2006/relationships/customXml" Target="../ink/ink609.xml"/><Relationship Id="rId53" Type="http://schemas.openxmlformats.org/officeDocument/2006/relationships/image" Target="../media/image1042.png"/><Relationship Id="rId74" Type="http://schemas.openxmlformats.org/officeDocument/2006/relationships/customXml" Target="../ink/ink630.xml"/><Relationship Id="rId128" Type="http://schemas.openxmlformats.org/officeDocument/2006/relationships/customXml" Target="../ink/ink657.xml"/><Relationship Id="rId149" Type="http://schemas.openxmlformats.org/officeDocument/2006/relationships/image" Target="../media/image1090.png"/><Relationship Id="rId5" Type="http://schemas.openxmlformats.org/officeDocument/2006/relationships/image" Target="../media/image1018.png"/><Relationship Id="rId95" Type="http://schemas.openxmlformats.org/officeDocument/2006/relationships/image" Target="../media/image1063.png"/><Relationship Id="rId160" Type="http://schemas.openxmlformats.org/officeDocument/2006/relationships/customXml" Target="../ink/ink673.xml"/><Relationship Id="rId181" Type="http://schemas.openxmlformats.org/officeDocument/2006/relationships/image" Target="../media/image1106.png"/><Relationship Id="rId216" Type="http://schemas.openxmlformats.org/officeDocument/2006/relationships/customXml" Target="../ink/ink701.xml"/><Relationship Id="rId237" Type="http://schemas.openxmlformats.org/officeDocument/2006/relationships/image" Target="../media/image1134.png"/><Relationship Id="rId258" Type="http://schemas.openxmlformats.org/officeDocument/2006/relationships/customXml" Target="../ink/ink722.xml"/><Relationship Id="rId22" Type="http://schemas.openxmlformats.org/officeDocument/2006/relationships/customXml" Target="../ink/ink604.xml"/><Relationship Id="rId43" Type="http://schemas.openxmlformats.org/officeDocument/2006/relationships/image" Target="../media/image1037.png"/><Relationship Id="rId64" Type="http://schemas.openxmlformats.org/officeDocument/2006/relationships/customXml" Target="../ink/ink625.xml"/><Relationship Id="rId118" Type="http://schemas.openxmlformats.org/officeDocument/2006/relationships/customXml" Target="../ink/ink652.xml"/><Relationship Id="rId139" Type="http://schemas.openxmlformats.org/officeDocument/2006/relationships/image" Target="../media/image1085.png"/><Relationship Id="rId85" Type="http://schemas.openxmlformats.org/officeDocument/2006/relationships/image" Target="../media/image1058.png"/><Relationship Id="rId150" Type="http://schemas.openxmlformats.org/officeDocument/2006/relationships/customXml" Target="../ink/ink668.xml"/><Relationship Id="rId171" Type="http://schemas.openxmlformats.org/officeDocument/2006/relationships/image" Target="../media/image1101.png"/><Relationship Id="rId192" Type="http://schemas.openxmlformats.org/officeDocument/2006/relationships/customXml" Target="../ink/ink689.xml"/><Relationship Id="rId206" Type="http://schemas.openxmlformats.org/officeDocument/2006/relationships/customXml" Target="../ink/ink696.xml"/><Relationship Id="rId227" Type="http://schemas.openxmlformats.org/officeDocument/2006/relationships/image" Target="../media/image1129.png"/><Relationship Id="rId248" Type="http://schemas.openxmlformats.org/officeDocument/2006/relationships/customXml" Target="../ink/ink717.xml"/><Relationship Id="rId12" Type="http://schemas.openxmlformats.org/officeDocument/2006/relationships/customXml" Target="../ink/ink599.xml"/><Relationship Id="rId33" Type="http://schemas.openxmlformats.org/officeDocument/2006/relationships/image" Target="../media/image1032.png"/><Relationship Id="rId108" Type="http://schemas.openxmlformats.org/officeDocument/2006/relationships/customXml" Target="../ink/ink647.xml"/><Relationship Id="rId129" Type="http://schemas.openxmlformats.org/officeDocument/2006/relationships/image" Target="../media/image1080.png"/><Relationship Id="rId54" Type="http://schemas.openxmlformats.org/officeDocument/2006/relationships/customXml" Target="../ink/ink620.xml"/><Relationship Id="rId75" Type="http://schemas.openxmlformats.org/officeDocument/2006/relationships/image" Target="../media/image1053.png"/><Relationship Id="rId96" Type="http://schemas.openxmlformats.org/officeDocument/2006/relationships/customXml" Target="../ink/ink641.xml"/><Relationship Id="rId140" Type="http://schemas.openxmlformats.org/officeDocument/2006/relationships/customXml" Target="../ink/ink663.xml"/><Relationship Id="rId161" Type="http://schemas.openxmlformats.org/officeDocument/2006/relationships/image" Target="../media/image1096.png"/><Relationship Id="rId182" Type="http://schemas.openxmlformats.org/officeDocument/2006/relationships/customXml" Target="../ink/ink684.xml"/><Relationship Id="rId217" Type="http://schemas.openxmlformats.org/officeDocument/2006/relationships/image" Target="../media/image112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96.xml"/><Relationship Id="rId212" Type="http://schemas.openxmlformats.org/officeDocument/2006/relationships/customXml" Target="../ink/ink699.xml"/><Relationship Id="rId233" Type="http://schemas.openxmlformats.org/officeDocument/2006/relationships/image" Target="../media/image1132.png"/><Relationship Id="rId238" Type="http://schemas.openxmlformats.org/officeDocument/2006/relationships/customXml" Target="../ink/ink712.xml"/><Relationship Id="rId254" Type="http://schemas.openxmlformats.org/officeDocument/2006/relationships/customXml" Target="../ink/ink720.xml"/><Relationship Id="rId259" Type="http://schemas.openxmlformats.org/officeDocument/2006/relationships/image" Target="../media/image1145.png"/><Relationship Id="rId23" Type="http://schemas.openxmlformats.org/officeDocument/2006/relationships/image" Target="../media/image1027.png"/><Relationship Id="rId28" Type="http://schemas.openxmlformats.org/officeDocument/2006/relationships/customXml" Target="../ink/ink607.xml"/><Relationship Id="rId49" Type="http://schemas.openxmlformats.org/officeDocument/2006/relationships/image" Target="../media/image1040.png"/><Relationship Id="rId114" Type="http://schemas.openxmlformats.org/officeDocument/2006/relationships/customXml" Target="../ink/ink650.xml"/><Relationship Id="rId119" Type="http://schemas.openxmlformats.org/officeDocument/2006/relationships/image" Target="../media/image1075.png"/><Relationship Id="rId44" Type="http://schemas.openxmlformats.org/officeDocument/2006/relationships/customXml" Target="../ink/ink615.xml"/><Relationship Id="rId60" Type="http://schemas.openxmlformats.org/officeDocument/2006/relationships/customXml" Target="../ink/ink623.xml"/><Relationship Id="rId65" Type="http://schemas.openxmlformats.org/officeDocument/2006/relationships/image" Target="../media/image1048.png"/><Relationship Id="rId81" Type="http://schemas.openxmlformats.org/officeDocument/2006/relationships/image" Target="../media/image1056.png"/><Relationship Id="rId86" Type="http://schemas.openxmlformats.org/officeDocument/2006/relationships/customXml" Target="../ink/ink636.xml"/><Relationship Id="rId130" Type="http://schemas.openxmlformats.org/officeDocument/2006/relationships/customXml" Target="../ink/ink658.xml"/><Relationship Id="rId135" Type="http://schemas.openxmlformats.org/officeDocument/2006/relationships/image" Target="../media/image1083.png"/><Relationship Id="rId151" Type="http://schemas.openxmlformats.org/officeDocument/2006/relationships/image" Target="../media/image1091.png"/><Relationship Id="rId156" Type="http://schemas.openxmlformats.org/officeDocument/2006/relationships/customXml" Target="../ink/ink671.xml"/><Relationship Id="rId177" Type="http://schemas.openxmlformats.org/officeDocument/2006/relationships/image" Target="../media/image1104.png"/><Relationship Id="rId198" Type="http://schemas.openxmlformats.org/officeDocument/2006/relationships/customXml" Target="../ink/ink692.xml"/><Relationship Id="rId172" Type="http://schemas.openxmlformats.org/officeDocument/2006/relationships/customXml" Target="../ink/ink679.xml"/><Relationship Id="rId193" Type="http://schemas.openxmlformats.org/officeDocument/2006/relationships/image" Target="../media/image1112.png"/><Relationship Id="rId202" Type="http://schemas.openxmlformats.org/officeDocument/2006/relationships/customXml" Target="../ink/ink694.xml"/><Relationship Id="rId207" Type="http://schemas.openxmlformats.org/officeDocument/2006/relationships/image" Target="../media/image1119.png"/><Relationship Id="rId223" Type="http://schemas.openxmlformats.org/officeDocument/2006/relationships/image" Target="../media/image1127.png"/><Relationship Id="rId228" Type="http://schemas.openxmlformats.org/officeDocument/2006/relationships/customXml" Target="../ink/ink707.xml"/><Relationship Id="rId244" Type="http://schemas.openxmlformats.org/officeDocument/2006/relationships/customXml" Target="../ink/ink715.xml"/><Relationship Id="rId249" Type="http://schemas.openxmlformats.org/officeDocument/2006/relationships/image" Target="../media/image1140.png"/><Relationship Id="rId13" Type="http://schemas.openxmlformats.org/officeDocument/2006/relationships/image" Target="../media/image1022.png"/><Relationship Id="rId18" Type="http://schemas.openxmlformats.org/officeDocument/2006/relationships/customXml" Target="../ink/ink602.xml"/><Relationship Id="rId39" Type="http://schemas.openxmlformats.org/officeDocument/2006/relationships/image" Target="../media/image1035.png"/><Relationship Id="rId109" Type="http://schemas.openxmlformats.org/officeDocument/2006/relationships/image" Target="../media/image1070.png"/><Relationship Id="rId260" Type="http://schemas.openxmlformats.org/officeDocument/2006/relationships/customXml" Target="../ink/ink723.xml"/><Relationship Id="rId34" Type="http://schemas.openxmlformats.org/officeDocument/2006/relationships/customXml" Target="../ink/ink610.xml"/><Relationship Id="rId50" Type="http://schemas.openxmlformats.org/officeDocument/2006/relationships/customXml" Target="../ink/ink618.xml"/><Relationship Id="rId55" Type="http://schemas.openxmlformats.org/officeDocument/2006/relationships/image" Target="../media/image1043.png"/><Relationship Id="rId76" Type="http://schemas.openxmlformats.org/officeDocument/2006/relationships/customXml" Target="../ink/ink631.xml"/><Relationship Id="rId97" Type="http://schemas.openxmlformats.org/officeDocument/2006/relationships/image" Target="../media/image1064.png"/><Relationship Id="rId104" Type="http://schemas.openxmlformats.org/officeDocument/2006/relationships/customXml" Target="../ink/ink645.xml"/><Relationship Id="rId120" Type="http://schemas.openxmlformats.org/officeDocument/2006/relationships/customXml" Target="../ink/ink653.xml"/><Relationship Id="rId125" Type="http://schemas.openxmlformats.org/officeDocument/2006/relationships/image" Target="../media/image1078.png"/><Relationship Id="rId141" Type="http://schemas.openxmlformats.org/officeDocument/2006/relationships/image" Target="../media/image1086.png"/><Relationship Id="rId146" Type="http://schemas.openxmlformats.org/officeDocument/2006/relationships/customXml" Target="../ink/ink666.xml"/><Relationship Id="rId167" Type="http://schemas.openxmlformats.org/officeDocument/2006/relationships/image" Target="../media/image1099.png"/><Relationship Id="rId188" Type="http://schemas.openxmlformats.org/officeDocument/2006/relationships/customXml" Target="../ink/ink687.xml"/><Relationship Id="rId7" Type="http://schemas.openxmlformats.org/officeDocument/2006/relationships/image" Target="../media/image1019.png"/><Relationship Id="rId71" Type="http://schemas.openxmlformats.org/officeDocument/2006/relationships/image" Target="../media/image1051.png"/><Relationship Id="rId92" Type="http://schemas.openxmlformats.org/officeDocument/2006/relationships/customXml" Target="../ink/ink639.xml"/><Relationship Id="rId162" Type="http://schemas.openxmlformats.org/officeDocument/2006/relationships/customXml" Target="../ink/ink674.xml"/><Relationship Id="rId183" Type="http://schemas.openxmlformats.org/officeDocument/2006/relationships/image" Target="../media/image1107.png"/><Relationship Id="rId213" Type="http://schemas.openxmlformats.org/officeDocument/2006/relationships/image" Target="../media/image1122.png"/><Relationship Id="rId218" Type="http://schemas.openxmlformats.org/officeDocument/2006/relationships/customXml" Target="../ink/ink702.xml"/><Relationship Id="rId234" Type="http://schemas.openxmlformats.org/officeDocument/2006/relationships/customXml" Target="../ink/ink710.xml"/><Relationship Id="rId239" Type="http://schemas.openxmlformats.org/officeDocument/2006/relationships/image" Target="../media/image1135.png"/><Relationship Id="rId2" Type="http://schemas.openxmlformats.org/officeDocument/2006/relationships/customXml" Target="../ink/ink594.xml"/><Relationship Id="rId29" Type="http://schemas.openxmlformats.org/officeDocument/2006/relationships/image" Target="../media/image1030.png"/><Relationship Id="rId250" Type="http://schemas.openxmlformats.org/officeDocument/2006/relationships/customXml" Target="../ink/ink718.xml"/><Relationship Id="rId255" Type="http://schemas.openxmlformats.org/officeDocument/2006/relationships/image" Target="../media/image1143.png"/><Relationship Id="rId24" Type="http://schemas.openxmlformats.org/officeDocument/2006/relationships/customXml" Target="../ink/ink605.xml"/><Relationship Id="rId40" Type="http://schemas.openxmlformats.org/officeDocument/2006/relationships/customXml" Target="../ink/ink613.xml"/><Relationship Id="rId45" Type="http://schemas.openxmlformats.org/officeDocument/2006/relationships/image" Target="../media/image1038.png"/><Relationship Id="rId66" Type="http://schemas.openxmlformats.org/officeDocument/2006/relationships/customXml" Target="../ink/ink626.xml"/><Relationship Id="rId87" Type="http://schemas.openxmlformats.org/officeDocument/2006/relationships/image" Target="../media/image1059.png"/><Relationship Id="rId110" Type="http://schemas.openxmlformats.org/officeDocument/2006/relationships/customXml" Target="../ink/ink648.xml"/><Relationship Id="rId115" Type="http://schemas.openxmlformats.org/officeDocument/2006/relationships/image" Target="../media/image1073.png"/><Relationship Id="rId131" Type="http://schemas.openxmlformats.org/officeDocument/2006/relationships/image" Target="../media/image1081.png"/><Relationship Id="rId136" Type="http://schemas.openxmlformats.org/officeDocument/2006/relationships/customXml" Target="../ink/ink661.xml"/><Relationship Id="rId157" Type="http://schemas.openxmlformats.org/officeDocument/2006/relationships/image" Target="../media/image1094.png"/><Relationship Id="rId178" Type="http://schemas.openxmlformats.org/officeDocument/2006/relationships/customXml" Target="../ink/ink682.xml"/><Relationship Id="rId61" Type="http://schemas.openxmlformats.org/officeDocument/2006/relationships/image" Target="../media/image1046.png"/><Relationship Id="rId82" Type="http://schemas.openxmlformats.org/officeDocument/2006/relationships/customXml" Target="../ink/ink634.xml"/><Relationship Id="rId152" Type="http://schemas.openxmlformats.org/officeDocument/2006/relationships/customXml" Target="../ink/ink669.xml"/><Relationship Id="rId173" Type="http://schemas.openxmlformats.org/officeDocument/2006/relationships/image" Target="../media/image1102.png"/><Relationship Id="rId194" Type="http://schemas.openxmlformats.org/officeDocument/2006/relationships/customXml" Target="../ink/ink690.xml"/><Relationship Id="rId199" Type="http://schemas.openxmlformats.org/officeDocument/2006/relationships/image" Target="../media/image1115.png"/><Relationship Id="rId203" Type="http://schemas.openxmlformats.org/officeDocument/2006/relationships/image" Target="../media/image1117.png"/><Relationship Id="rId208" Type="http://schemas.openxmlformats.org/officeDocument/2006/relationships/customXml" Target="../ink/ink697.xml"/><Relationship Id="rId229" Type="http://schemas.openxmlformats.org/officeDocument/2006/relationships/image" Target="../media/image1130.png"/><Relationship Id="rId19" Type="http://schemas.openxmlformats.org/officeDocument/2006/relationships/image" Target="../media/image1025.png"/><Relationship Id="rId224" Type="http://schemas.openxmlformats.org/officeDocument/2006/relationships/customXml" Target="../ink/ink705.xml"/><Relationship Id="rId240" Type="http://schemas.openxmlformats.org/officeDocument/2006/relationships/customXml" Target="../ink/ink713.xml"/><Relationship Id="rId245" Type="http://schemas.openxmlformats.org/officeDocument/2006/relationships/image" Target="../media/image1138.png"/><Relationship Id="rId261" Type="http://schemas.openxmlformats.org/officeDocument/2006/relationships/image" Target="../media/image1146.png"/><Relationship Id="rId14" Type="http://schemas.openxmlformats.org/officeDocument/2006/relationships/customXml" Target="../ink/ink600.xml"/><Relationship Id="rId30" Type="http://schemas.openxmlformats.org/officeDocument/2006/relationships/customXml" Target="../ink/ink608.xml"/><Relationship Id="rId35" Type="http://schemas.openxmlformats.org/officeDocument/2006/relationships/image" Target="../media/image1033.png"/><Relationship Id="rId56" Type="http://schemas.openxmlformats.org/officeDocument/2006/relationships/customXml" Target="../ink/ink621.xml"/><Relationship Id="rId77" Type="http://schemas.openxmlformats.org/officeDocument/2006/relationships/image" Target="../media/image1054.png"/><Relationship Id="rId100" Type="http://schemas.openxmlformats.org/officeDocument/2006/relationships/customXml" Target="../ink/ink643.xml"/><Relationship Id="rId105" Type="http://schemas.openxmlformats.org/officeDocument/2006/relationships/image" Target="../media/image1068.png"/><Relationship Id="rId126" Type="http://schemas.openxmlformats.org/officeDocument/2006/relationships/customXml" Target="../ink/ink656.xml"/><Relationship Id="rId147" Type="http://schemas.openxmlformats.org/officeDocument/2006/relationships/image" Target="../media/image1089.png"/><Relationship Id="rId168" Type="http://schemas.openxmlformats.org/officeDocument/2006/relationships/customXml" Target="../ink/ink677.xml"/><Relationship Id="rId8" Type="http://schemas.openxmlformats.org/officeDocument/2006/relationships/customXml" Target="../ink/ink597.xml"/><Relationship Id="rId51" Type="http://schemas.openxmlformats.org/officeDocument/2006/relationships/image" Target="../media/image1041.png"/><Relationship Id="rId72" Type="http://schemas.openxmlformats.org/officeDocument/2006/relationships/customXml" Target="../ink/ink629.xml"/><Relationship Id="rId93" Type="http://schemas.openxmlformats.org/officeDocument/2006/relationships/image" Target="../media/image1062.png"/><Relationship Id="rId98" Type="http://schemas.openxmlformats.org/officeDocument/2006/relationships/customXml" Target="../ink/ink642.xml"/><Relationship Id="rId121" Type="http://schemas.openxmlformats.org/officeDocument/2006/relationships/image" Target="../media/image1076.png"/><Relationship Id="rId142" Type="http://schemas.openxmlformats.org/officeDocument/2006/relationships/customXml" Target="../ink/ink664.xml"/><Relationship Id="rId163" Type="http://schemas.openxmlformats.org/officeDocument/2006/relationships/image" Target="../media/image1097.png"/><Relationship Id="rId184" Type="http://schemas.openxmlformats.org/officeDocument/2006/relationships/customXml" Target="../ink/ink685.xml"/><Relationship Id="rId189" Type="http://schemas.openxmlformats.org/officeDocument/2006/relationships/image" Target="../media/image1110.png"/><Relationship Id="rId219" Type="http://schemas.openxmlformats.org/officeDocument/2006/relationships/image" Target="../media/image1125.png"/><Relationship Id="rId3" Type="http://schemas.openxmlformats.org/officeDocument/2006/relationships/image" Target="../media/image1017.png"/><Relationship Id="rId214" Type="http://schemas.openxmlformats.org/officeDocument/2006/relationships/customXml" Target="../ink/ink700.xml"/><Relationship Id="rId230" Type="http://schemas.openxmlformats.org/officeDocument/2006/relationships/customXml" Target="../ink/ink708.xml"/><Relationship Id="rId235" Type="http://schemas.openxmlformats.org/officeDocument/2006/relationships/image" Target="../media/image1133.png"/><Relationship Id="rId251" Type="http://schemas.openxmlformats.org/officeDocument/2006/relationships/image" Target="../media/image1141.png"/><Relationship Id="rId256" Type="http://schemas.openxmlformats.org/officeDocument/2006/relationships/customXml" Target="../ink/ink721.xml"/><Relationship Id="rId25" Type="http://schemas.openxmlformats.org/officeDocument/2006/relationships/image" Target="../media/image1028.png"/><Relationship Id="rId46" Type="http://schemas.openxmlformats.org/officeDocument/2006/relationships/customXml" Target="../ink/ink616.xml"/><Relationship Id="rId67" Type="http://schemas.openxmlformats.org/officeDocument/2006/relationships/image" Target="../media/image1049.png"/><Relationship Id="rId116" Type="http://schemas.openxmlformats.org/officeDocument/2006/relationships/customXml" Target="../ink/ink651.xml"/><Relationship Id="rId137" Type="http://schemas.openxmlformats.org/officeDocument/2006/relationships/image" Target="../media/image1084.png"/><Relationship Id="rId158" Type="http://schemas.openxmlformats.org/officeDocument/2006/relationships/customXml" Target="../ink/ink672.xml"/><Relationship Id="rId20" Type="http://schemas.openxmlformats.org/officeDocument/2006/relationships/customXml" Target="../ink/ink603.xml"/><Relationship Id="rId41" Type="http://schemas.openxmlformats.org/officeDocument/2006/relationships/image" Target="../media/image1036.png"/><Relationship Id="rId62" Type="http://schemas.openxmlformats.org/officeDocument/2006/relationships/customXml" Target="../ink/ink624.xml"/><Relationship Id="rId83" Type="http://schemas.openxmlformats.org/officeDocument/2006/relationships/image" Target="../media/image1057.png"/><Relationship Id="rId88" Type="http://schemas.openxmlformats.org/officeDocument/2006/relationships/customXml" Target="../ink/ink637.xml"/><Relationship Id="rId111" Type="http://schemas.openxmlformats.org/officeDocument/2006/relationships/image" Target="../media/image1071.png"/><Relationship Id="rId132" Type="http://schemas.openxmlformats.org/officeDocument/2006/relationships/customXml" Target="../ink/ink659.xml"/><Relationship Id="rId153" Type="http://schemas.openxmlformats.org/officeDocument/2006/relationships/image" Target="../media/image1092.png"/><Relationship Id="rId174" Type="http://schemas.openxmlformats.org/officeDocument/2006/relationships/customXml" Target="../ink/ink680.xml"/><Relationship Id="rId179" Type="http://schemas.openxmlformats.org/officeDocument/2006/relationships/image" Target="../media/image1105.png"/><Relationship Id="rId195" Type="http://schemas.openxmlformats.org/officeDocument/2006/relationships/image" Target="../media/image1113.png"/><Relationship Id="rId209" Type="http://schemas.openxmlformats.org/officeDocument/2006/relationships/image" Target="../media/image1120.png"/><Relationship Id="rId190" Type="http://schemas.openxmlformats.org/officeDocument/2006/relationships/customXml" Target="../ink/ink688.xml"/><Relationship Id="rId204" Type="http://schemas.openxmlformats.org/officeDocument/2006/relationships/customXml" Target="../ink/ink695.xml"/><Relationship Id="rId220" Type="http://schemas.openxmlformats.org/officeDocument/2006/relationships/customXml" Target="../ink/ink703.xml"/><Relationship Id="rId225" Type="http://schemas.openxmlformats.org/officeDocument/2006/relationships/image" Target="../media/image1128.png"/><Relationship Id="rId241" Type="http://schemas.openxmlformats.org/officeDocument/2006/relationships/image" Target="../media/image1136.png"/><Relationship Id="rId246" Type="http://schemas.openxmlformats.org/officeDocument/2006/relationships/customXml" Target="../ink/ink716.xml"/><Relationship Id="rId15" Type="http://schemas.openxmlformats.org/officeDocument/2006/relationships/image" Target="../media/image1023.png"/><Relationship Id="rId36" Type="http://schemas.openxmlformats.org/officeDocument/2006/relationships/customXml" Target="../ink/ink611.xml"/><Relationship Id="rId57" Type="http://schemas.openxmlformats.org/officeDocument/2006/relationships/image" Target="../media/image1044.png"/><Relationship Id="rId106" Type="http://schemas.openxmlformats.org/officeDocument/2006/relationships/customXml" Target="../ink/ink646.xml"/><Relationship Id="rId127" Type="http://schemas.openxmlformats.org/officeDocument/2006/relationships/image" Target="../media/image1079.png"/><Relationship Id="rId10" Type="http://schemas.openxmlformats.org/officeDocument/2006/relationships/customXml" Target="../ink/ink598.xml"/><Relationship Id="rId31" Type="http://schemas.openxmlformats.org/officeDocument/2006/relationships/image" Target="../media/image1031.png"/><Relationship Id="rId52" Type="http://schemas.openxmlformats.org/officeDocument/2006/relationships/customXml" Target="../ink/ink619.xml"/><Relationship Id="rId73" Type="http://schemas.openxmlformats.org/officeDocument/2006/relationships/image" Target="../media/image1052.png"/><Relationship Id="rId78" Type="http://schemas.openxmlformats.org/officeDocument/2006/relationships/customXml" Target="../ink/ink632.xml"/><Relationship Id="rId94" Type="http://schemas.openxmlformats.org/officeDocument/2006/relationships/customXml" Target="../ink/ink640.xml"/><Relationship Id="rId99" Type="http://schemas.openxmlformats.org/officeDocument/2006/relationships/image" Target="../media/image1065.png"/><Relationship Id="rId101" Type="http://schemas.openxmlformats.org/officeDocument/2006/relationships/image" Target="../media/image1066.png"/><Relationship Id="rId122" Type="http://schemas.openxmlformats.org/officeDocument/2006/relationships/customXml" Target="../ink/ink654.xml"/><Relationship Id="rId143" Type="http://schemas.openxmlformats.org/officeDocument/2006/relationships/image" Target="../media/image1087.png"/><Relationship Id="rId148" Type="http://schemas.openxmlformats.org/officeDocument/2006/relationships/customXml" Target="../ink/ink667.xml"/><Relationship Id="rId164" Type="http://schemas.openxmlformats.org/officeDocument/2006/relationships/customXml" Target="../ink/ink675.xml"/><Relationship Id="rId169" Type="http://schemas.openxmlformats.org/officeDocument/2006/relationships/image" Target="../media/image1100.png"/><Relationship Id="rId185" Type="http://schemas.openxmlformats.org/officeDocument/2006/relationships/image" Target="../media/image1108.png"/><Relationship Id="rId4" Type="http://schemas.openxmlformats.org/officeDocument/2006/relationships/customXml" Target="../ink/ink595.xml"/><Relationship Id="rId9" Type="http://schemas.openxmlformats.org/officeDocument/2006/relationships/image" Target="../media/image1020.png"/><Relationship Id="rId180" Type="http://schemas.openxmlformats.org/officeDocument/2006/relationships/customXml" Target="../ink/ink683.xml"/><Relationship Id="rId210" Type="http://schemas.openxmlformats.org/officeDocument/2006/relationships/customXml" Target="../ink/ink698.xml"/><Relationship Id="rId215" Type="http://schemas.openxmlformats.org/officeDocument/2006/relationships/image" Target="../media/image1123.png"/><Relationship Id="rId236" Type="http://schemas.openxmlformats.org/officeDocument/2006/relationships/customXml" Target="../ink/ink711.xml"/><Relationship Id="rId257" Type="http://schemas.openxmlformats.org/officeDocument/2006/relationships/image" Target="../media/image1144.png"/><Relationship Id="rId26" Type="http://schemas.openxmlformats.org/officeDocument/2006/relationships/customXml" Target="../ink/ink606.xml"/><Relationship Id="rId231" Type="http://schemas.openxmlformats.org/officeDocument/2006/relationships/image" Target="../media/image1131.png"/><Relationship Id="rId252" Type="http://schemas.openxmlformats.org/officeDocument/2006/relationships/customXml" Target="../ink/ink719.xml"/><Relationship Id="rId47" Type="http://schemas.openxmlformats.org/officeDocument/2006/relationships/image" Target="../media/image1039.png"/><Relationship Id="rId68" Type="http://schemas.openxmlformats.org/officeDocument/2006/relationships/customXml" Target="../ink/ink627.xml"/><Relationship Id="rId89" Type="http://schemas.openxmlformats.org/officeDocument/2006/relationships/image" Target="../media/image1060.png"/><Relationship Id="rId112" Type="http://schemas.openxmlformats.org/officeDocument/2006/relationships/customXml" Target="../ink/ink649.xml"/><Relationship Id="rId133" Type="http://schemas.openxmlformats.org/officeDocument/2006/relationships/image" Target="../media/image1082.png"/><Relationship Id="rId154" Type="http://schemas.openxmlformats.org/officeDocument/2006/relationships/customXml" Target="../ink/ink670.xml"/><Relationship Id="rId175" Type="http://schemas.openxmlformats.org/officeDocument/2006/relationships/image" Target="../media/image1103.png"/><Relationship Id="rId196" Type="http://schemas.openxmlformats.org/officeDocument/2006/relationships/customXml" Target="../ink/ink691.xml"/><Relationship Id="rId200" Type="http://schemas.openxmlformats.org/officeDocument/2006/relationships/customXml" Target="../ink/ink693.xml"/><Relationship Id="rId16" Type="http://schemas.openxmlformats.org/officeDocument/2006/relationships/customXml" Target="../ink/ink601.xml"/><Relationship Id="rId221" Type="http://schemas.openxmlformats.org/officeDocument/2006/relationships/image" Target="../media/image1126.png"/><Relationship Id="rId242" Type="http://schemas.openxmlformats.org/officeDocument/2006/relationships/customXml" Target="../ink/ink714.xml"/><Relationship Id="rId37" Type="http://schemas.openxmlformats.org/officeDocument/2006/relationships/image" Target="../media/image1034.png"/><Relationship Id="rId58" Type="http://schemas.openxmlformats.org/officeDocument/2006/relationships/customXml" Target="../ink/ink622.xml"/><Relationship Id="rId79" Type="http://schemas.openxmlformats.org/officeDocument/2006/relationships/image" Target="../media/image1055.png"/><Relationship Id="rId102" Type="http://schemas.openxmlformats.org/officeDocument/2006/relationships/customXml" Target="../ink/ink644.xml"/><Relationship Id="rId123" Type="http://schemas.openxmlformats.org/officeDocument/2006/relationships/image" Target="../media/image1077.png"/><Relationship Id="rId144" Type="http://schemas.openxmlformats.org/officeDocument/2006/relationships/customXml" Target="../ink/ink665.xml"/><Relationship Id="rId90" Type="http://schemas.openxmlformats.org/officeDocument/2006/relationships/customXml" Target="../ink/ink638.xml"/><Relationship Id="rId165" Type="http://schemas.openxmlformats.org/officeDocument/2006/relationships/image" Target="../media/image1098.png"/><Relationship Id="rId186" Type="http://schemas.openxmlformats.org/officeDocument/2006/relationships/customXml" Target="../ink/ink686.xml"/><Relationship Id="rId211" Type="http://schemas.openxmlformats.org/officeDocument/2006/relationships/image" Target="../media/image1121.png"/><Relationship Id="rId232" Type="http://schemas.openxmlformats.org/officeDocument/2006/relationships/customXml" Target="../ink/ink709.xml"/><Relationship Id="rId253" Type="http://schemas.openxmlformats.org/officeDocument/2006/relationships/image" Target="../media/image1142.png"/><Relationship Id="rId27" Type="http://schemas.openxmlformats.org/officeDocument/2006/relationships/image" Target="../media/image1029.png"/><Relationship Id="rId48" Type="http://schemas.openxmlformats.org/officeDocument/2006/relationships/customXml" Target="../ink/ink617.xml"/><Relationship Id="rId69" Type="http://schemas.openxmlformats.org/officeDocument/2006/relationships/image" Target="../media/image1050.png"/><Relationship Id="rId113" Type="http://schemas.openxmlformats.org/officeDocument/2006/relationships/image" Target="../media/image1072.png"/><Relationship Id="rId134" Type="http://schemas.openxmlformats.org/officeDocument/2006/relationships/customXml" Target="../ink/ink660.xml"/><Relationship Id="rId80" Type="http://schemas.openxmlformats.org/officeDocument/2006/relationships/customXml" Target="../ink/ink633.xml"/><Relationship Id="rId155" Type="http://schemas.openxmlformats.org/officeDocument/2006/relationships/image" Target="../media/image1093.png"/><Relationship Id="rId176" Type="http://schemas.openxmlformats.org/officeDocument/2006/relationships/customXml" Target="../ink/ink681.xml"/><Relationship Id="rId197" Type="http://schemas.openxmlformats.org/officeDocument/2006/relationships/image" Target="../media/image1114.png"/><Relationship Id="rId201" Type="http://schemas.openxmlformats.org/officeDocument/2006/relationships/image" Target="../media/image1116.png"/><Relationship Id="rId222" Type="http://schemas.openxmlformats.org/officeDocument/2006/relationships/customXml" Target="../ink/ink704.xml"/><Relationship Id="rId243" Type="http://schemas.openxmlformats.org/officeDocument/2006/relationships/image" Target="../media/image1137.png"/><Relationship Id="rId17" Type="http://schemas.openxmlformats.org/officeDocument/2006/relationships/image" Target="../media/image1024.png"/><Relationship Id="rId38" Type="http://schemas.openxmlformats.org/officeDocument/2006/relationships/customXml" Target="../ink/ink612.xml"/><Relationship Id="rId59" Type="http://schemas.openxmlformats.org/officeDocument/2006/relationships/image" Target="../media/image1045.png"/><Relationship Id="rId103" Type="http://schemas.openxmlformats.org/officeDocument/2006/relationships/image" Target="../media/image1067.png"/><Relationship Id="rId124" Type="http://schemas.openxmlformats.org/officeDocument/2006/relationships/customXml" Target="../ink/ink655.xml"/><Relationship Id="rId70" Type="http://schemas.openxmlformats.org/officeDocument/2006/relationships/customXml" Target="../ink/ink628.xml"/><Relationship Id="rId91" Type="http://schemas.openxmlformats.org/officeDocument/2006/relationships/image" Target="../media/image1061.png"/><Relationship Id="rId145" Type="http://schemas.openxmlformats.org/officeDocument/2006/relationships/image" Target="../media/image1088.png"/><Relationship Id="rId166" Type="http://schemas.openxmlformats.org/officeDocument/2006/relationships/customXml" Target="../ink/ink676.xml"/><Relationship Id="rId187" Type="http://schemas.openxmlformats.org/officeDocument/2006/relationships/image" Target="../media/image1109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04.png"/><Relationship Id="rId299" Type="http://schemas.openxmlformats.org/officeDocument/2006/relationships/image" Target="../media/image1295.png"/><Relationship Id="rId21" Type="http://schemas.openxmlformats.org/officeDocument/2006/relationships/image" Target="../media/image1156.png"/><Relationship Id="rId63" Type="http://schemas.openxmlformats.org/officeDocument/2006/relationships/image" Target="../media/image1177.png"/><Relationship Id="rId159" Type="http://schemas.openxmlformats.org/officeDocument/2006/relationships/image" Target="../media/image1225.png"/><Relationship Id="rId324" Type="http://schemas.openxmlformats.org/officeDocument/2006/relationships/customXml" Target="../ink/ink885.xml"/><Relationship Id="rId366" Type="http://schemas.openxmlformats.org/officeDocument/2006/relationships/customXml" Target="../ink/ink906.xml"/><Relationship Id="rId170" Type="http://schemas.openxmlformats.org/officeDocument/2006/relationships/customXml" Target="../ink/ink808.xml"/><Relationship Id="rId226" Type="http://schemas.openxmlformats.org/officeDocument/2006/relationships/customXml" Target="../ink/ink836.xml"/><Relationship Id="rId433" Type="http://schemas.openxmlformats.org/officeDocument/2006/relationships/image" Target="../media/image1362.png"/><Relationship Id="rId268" Type="http://schemas.openxmlformats.org/officeDocument/2006/relationships/customXml" Target="../ink/ink857.xml"/><Relationship Id="rId32" Type="http://schemas.openxmlformats.org/officeDocument/2006/relationships/customXml" Target="../ink/ink739.xml"/><Relationship Id="rId74" Type="http://schemas.openxmlformats.org/officeDocument/2006/relationships/customXml" Target="../ink/ink760.xml"/><Relationship Id="rId128" Type="http://schemas.openxmlformats.org/officeDocument/2006/relationships/customXml" Target="../ink/ink787.xml"/><Relationship Id="rId335" Type="http://schemas.openxmlformats.org/officeDocument/2006/relationships/image" Target="../media/image1313.png"/><Relationship Id="rId377" Type="http://schemas.openxmlformats.org/officeDocument/2006/relationships/image" Target="../media/image1334.png"/><Relationship Id="rId5" Type="http://schemas.openxmlformats.org/officeDocument/2006/relationships/image" Target="../media/image1148.png"/><Relationship Id="rId181" Type="http://schemas.openxmlformats.org/officeDocument/2006/relationships/image" Target="../media/image1236.png"/><Relationship Id="rId237" Type="http://schemas.openxmlformats.org/officeDocument/2006/relationships/image" Target="../media/image1264.png"/><Relationship Id="rId402" Type="http://schemas.openxmlformats.org/officeDocument/2006/relationships/customXml" Target="../ink/ink924.xml"/><Relationship Id="rId279" Type="http://schemas.openxmlformats.org/officeDocument/2006/relationships/image" Target="../media/image1285.png"/><Relationship Id="rId444" Type="http://schemas.openxmlformats.org/officeDocument/2006/relationships/customXml" Target="../ink/ink945.xml"/><Relationship Id="rId43" Type="http://schemas.openxmlformats.org/officeDocument/2006/relationships/image" Target="../media/image1167.png"/><Relationship Id="rId139" Type="http://schemas.openxmlformats.org/officeDocument/2006/relationships/image" Target="../media/image1215.png"/><Relationship Id="rId290" Type="http://schemas.openxmlformats.org/officeDocument/2006/relationships/customXml" Target="../ink/ink868.xml"/><Relationship Id="rId304" Type="http://schemas.openxmlformats.org/officeDocument/2006/relationships/customXml" Target="../ink/ink875.xml"/><Relationship Id="rId346" Type="http://schemas.openxmlformats.org/officeDocument/2006/relationships/customXml" Target="../ink/ink896.xml"/><Relationship Id="rId388" Type="http://schemas.openxmlformats.org/officeDocument/2006/relationships/customXml" Target="../ink/ink917.xml"/><Relationship Id="rId85" Type="http://schemas.openxmlformats.org/officeDocument/2006/relationships/image" Target="../media/image1188.png"/><Relationship Id="rId150" Type="http://schemas.openxmlformats.org/officeDocument/2006/relationships/customXml" Target="../ink/ink798.xml"/><Relationship Id="rId192" Type="http://schemas.openxmlformats.org/officeDocument/2006/relationships/customXml" Target="../ink/ink819.xml"/><Relationship Id="rId206" Type="http://schemas.openxmlformats.org/officeDocument/2006/relationships/customXml" Target="../ink/ink826.xml"/><Relationship Id="rId413" Type="http://schemas.openxmlformats.org/officeDocument/2006/relationships/image" Target="../media/image1352.png"/><Relationship Id="rId248" Type="http://schemas.openxmlformats.org/officeDocument/2006/relationships/customXml" Target="../ink/ink847.xml"/><Relationship Id="rId455" Type="http://schemas.openxmlformats.org/officeDocument/2006/relationships/image" Target="../media/image1373.png"/><Relationship Id="rId12" Type="http://schemas.openxmlformats.org/officeDocument/2006/relationships/customXml" Target="../ink/ink729.xml"/><Relationship Id="rId108" Type="http://schemas.openxmlformats.org/officeDocument/2006/relationships/customXml" Target="../ink/ink777.xml"/><Relationship Id="rId315" Type="http://schemas.openxmlformats.org/officeDocument/2006/relationships/image" Target="../media/image1303.png"/><Relationship Id="rId357" Type="http://schemas.openxmlformats.org/officeDocument/2006/relationships/image" Target="../media/image1324.png"/><Relationship Id="rId54" Type="http://schemas.openxmlformats.org/officeDocument/2006/relationships/customXml" Target="../ink/ink750.xml"/><Relationship Id="rId96" Type="http://schemas.openxmlformats.org/officeDocument/2006/relationships/customXml" Target="../ink/ink771.xml"/><Relationship Id="rId161" Type="http://schemas.openxmlformats.org/officeDocument/2006/relationships/image" Target="../media/image1226.png"/><Relationship Id="rId217" Type="http://schemas.openxmlformats.org/officeDocument/2006/relationships/image" Target="../media/image1254.png"/><Relationship Id="rId399" Type="http://schemas.openxmlformats.org/officeDocument/2006/relationships/image" Target="../media/image1345.png"/><Relationship Id="rId259" Type="http://schemas.openxmlformats.org/officeDocument/2006/relationships/image" Target="../media/image1275.png"/><Relationship Id="rId424" Type="http://schemas.openxmlformats.org/officeDocument/2006/relationships/customXml" Target="../ink/ink935.xml"/><Relationship Id="rId23" Type="http://schemas.openxmlformats.org/officeDocument/2006/relationships/image" Target="../media/image1157.png"/><Relationship Id="rId119" Type="http://schemas.openxmlformats.org/officeDocument/2006/relationships/image" Target="../media/image1205.png"/><Relationship Id="rId270" Type="http://schemas.openxmlformats.org/officeDocument/2006/relationships/customXml" Target="../ink/ink858.xml"/><Relationship Id="rId291" Type="http://schemas.openxmlformats.org/officeDocument/2006/relationships/image" Target="../media/image1291.png"/><Relationship Id="rId305" Type="http://schemas.openxmlformats.org/officeDocument/2006/relationships/image" Target="../media/image1298.png"/><Relationship Id="rId326" Type="http://schemas.openxmlformats.org/officeDocument/2006/relationships/customXml" Target="../ink/ink886.xml"/><Relationship Id="rId347" Type="http://schemas.openxmlformats.org/officeDocument/2006/relationships/image" Target="../media/image1319.png"/><Relationship Id="rId44" Type="http://schemas.openxmlformats.org/officeDocument/2006/relationships/customXml" Target="../ink/ink745.xml"/><Relationship Id="rId65" Type="http://schemas.openxmlformats.org/officeDocument/2006/relationships/image" Target="../media/image1178.png"/><Relationship Id="rId86" Type="http://schemas.openxmlformats.org/officeDocument/2006/relationships/customXml" Target="../ink/ink766.xml"/><Relationship Id="rId130" Type="http://schemas.openxmlformats.org/officeDocument/2006/relationships/customXml" Target="../ink/ink788.xml"/><Relationship Id="rId151" Type="http://schemas.openxmlformats.org/officeDocument/2006/relationships/image" Target="../media/image1221.png"/><Relationship Id="rId368" Type="http://schemas.openxmlformats.org/officeDocument/2006/relationships/customXml" Target="../ink/ink907.xml"/><Relationship Id="rId389" Type="http://schemas.openxmlformats.org/officeDocument/2006/relationships/image" Target="../media/image1340.png"/><Relationship Id="rId172" Type="http://schemas.openxmlformats.org/officeDocument/2006/relationships/customXml" Target="../ink/ink809.xml"/><Relationship Id="rId193" Type="http://schemas.openxmlformats.org/officeDocument/2006/relationships/image" Target="../media/image1242.png"/><Relationship Id="rId207" Type="http://schemas.openxmlformats.org/officeDocument/2006/relationships/image" Target="../media/image1249.png"/><Relationship Id="rId228" Type="http://schemas.openxmlformats.org/officeDocument/2006/relationships/customXml" Target="../ink/ink837.xml"/><Relationship Id="rId249" Type="http://schemas.openxmlformats.org/officeDocument/2006/relationships/image" Target="../media/image1270.png"/><Relationship Id="rId414" Type="http://schemas.openxmlformats.org/officeDocument/2006/relationships/customXml" Target="../ink/ink930.xml"/><Relationship Id="rId435" Type="http://schemas.openxmlformats.org/officeDocument/2006/relationships/image" Target="../media/image1363.png"/><Relationship Id="rId456" Type="http://schemas.openxmlformats.org/officeDocument/2006/relationships/customXml" Target="../ink/ink951.xml"/><Relationship Id="rId13" Type="http://schemas.openxmlformats.org/officeDocument/2006/relationships/image" Target="../media/image1152.png"/><Relationship Id="rId109" Type="http://schemas.openxmlformats.org/officeDocument/2006/relationships/image" Target="../media/image1200.png"/><Relationship Id="rId260" Type="http://schemas.openxmlformats.org/officeDocument/2006/relationships/customXml" Target="../ink/ink853.xml"/><Relationship Id="rId281" Type="http://schemas.openxmlformats.org/officeDocument/2006/relationships/image" Target="../media/image1286.png"/><Relationship Id="rId316" Type="http://schemas.openxmlformats.org/officeDocument/2006/relationships/customXml" Target="../ink/ink881.xml"/><Relationship Id="rId337" Type="http://schemas.openxmlformats.org/officeDocument/2006/relationships/image" Target="../media/image1314.png"/><Relationship Id="rId34" Type="http://schemas.openxmlformats.org/officeDocument/2006/relationships/customXml" Target="../ink/ink740.xml"/><Relationship Id="rId55" Type="http://schemas.openxmlformats.org/officeDocument/2006/relationships/image" Target="../media/image1173.png"/><Relationship Id="rId76" Type="http://schemas.openxmlformats.org/officeDocument/2006/relationships/customXml" Target="../ink/ink761.xml"/><Relationship Id="rId97" Type="http://schemas.openxmlformats.org/officeDocument/2006/relationships/image" Target="../media/image1194.png"/><Relationship Id="rId120" Type="http://schemas.openxmlformats.org/officeDocument/2006/relationships/customXml" Target="../ink/ink783.xml"/><Relationship Id="rId141" Type="http://schemas.openxmlformats.org/officeDocument/2006/relationships/image" Target="../media/image1216.png"/><Relationship Id="rId358" Type="http://schemas.openxmlformats.org/officeDocument/2006/relationships/customXml" Target="../ink/ink902.xml"/><Relationship Id="rId379" Type="http://schemas.openxmlformats.org/officeDocument/2006/relationships/image" Target="../media/image1335.png"/><Relationship Id="rId7" Type="http://schemas.openxmlformats.org/officeDocument/2006/relationships/image" Target="../media/image1149.png"/><Relationship Id="rId162" Type="http://schemas.openxmlformats.org/officeDocument/2006/relationships/customXml" Target="../ink/ink804.xml"/><Relationship Id="rId183" Type="http://schemas.openxmlformats.org/officeDocument/2006/relationships/image" Target="../media/image1237.png"/><Relationship Id="rId218" Type="http://schemas.openxmlformats.org/officeDocument/2006/relationships/customXml" Target="../ink/ink832.xml"/><Relationship Id="rId239" Type="http://schemas.openxmlformats.org/officeDocument/2006/relationships/image" Target="../media/image1265.png"/><Relationship Id="rId390" Type="http://schemas.openxmlformats.org/officeDocument/2006/relationships/customXml" Target="../ink/ink918.xml"/><Relationship Id="rId404" Type="http://schemas.openxmlformats.org/officeDocument/2006/relationships/customXml" Target="../ink/ink925.xml"/><Relationship Id="rId425" Type="http://schemas.openxmlformats.org/officeDocument/2006/relationships/image" Target="../media/image1358.png"/><Relationship Id="rId446" Type="http://schemas.openxmlformats.org/officeDocument/2006/relationships/customXml" Target="../ink/ink946.xml"/><Relationship Id="rId250" Type="http://schemas.openxmlformats.org/officeDocument/2006/relationships/customXml" Target="../ink/ink848.xml"/><Relationship Id="rId271" Type="http://schemas.openxmlformats.org/officeDocument/2006/relationships/image" Target="../media/image1281.png"/><Relationship Id="rId292" Type="http://schemas.openxmlformats.org/officeDocument/2006/relationships/customXml" Target="../ink/ink869.xml"/><Relationship Id="rId306" Type="http://schemas.openxmlformats.org/officeDocument/2006/relationships/customXml" Target="../ink/ink876.xml"/><Relationship Id="rId24" Type="http://schemas.openxmlformats.org/officeDocument/2006/relationships/customXml" Target="../ink/ink735.xml"/><Relationship Id="rId45" Type="http://schemas.openxmlformats.org/officeDocument/2006/relationships/image" Target="../media/image1168.png"/><Relationship Id="rId66" Type="http://schemas.openxmlformats.org/officeDocument/2006/relationships/customXml" Target="../ink/ink756.xml"/><Relationship Id="rId87" Type="http://schemas.openxmlformats.org/officeDocument/2006/relationships/image" Target="../media/image1189.png"/><Relationship Id="rId110" Type="http://schemas.openxmlformats.org/officeDocument/2006/relationships/customXml" Target="../ink/ink778.xml"/><Relationship Id="rId131" Type="http://schemas.openxmlformats.org/officeDocument/2006/relationships/image" Target="../media/image1211.png"/><Relationship Id="rId327" Type="http://schemas.openxmlformats.org/officeDocument/2006/relationships/image" Target="../media/image1309.png"/><Relationship Id="rId348" Type="http://schemas.openxmlformats.org/officeDocument/2006/relationships/customXml" Target="../ink/ink897.xml"/><Relationship Id="rId369" Type="http://schemas.openxmlformats.org/officeDocument/2006/relationships/image" Target="../media/image1330.png"/><Relationship Id="rId152" Type="http://schemas.openxmlformats.org/officeDocument/2006/relationships/customXml" Target="../ink/ink799.xml"/><Relationship Id="rId173" Type="http://schemas.openxmlformats.org/officeDocument/2006/relationships/image" Target="../media/image1232.png"/><Relationship Id="rId194" Type="http://schemas.openxmlformats.org/officeDocument/2006/relationships/customXml" Target="../ink/ink820.xml"/><Relationship Id="rId208" Type="http://schemas.openxmlformats.org/officeDocument/2006/relationships/customXml" Target="../ink/ink827.xml"/><Relationship Id="rId229" Type="http://schemas.openxmlformats.org/officeDocument/2006/relationships/image" Target="../media/image1260.png"/><Relationship Id="rId380" Type="http://schemas.openxmlformats.org/officeDocument/2006/relationships/customXml" Target="../ink/ink913.xml"/><Relationship Id="rId415" Type="http://schemas.openxmlformats.org/officeDocument/2006/relationships/image" Target="../media/image1353.png"/><Relationship Id="rId436" Type="http://schemas.openxmlformats.org/officeDocument/2006/relationships/customXml" Target="../ink/ink941.xml"/><Relationship Id="rId457" Type="http://schemas.openxmlformats.org/officeDocument/2006/relationships/image" Target="../media/image1374.png"/><Relationship Id="rId240" Type="http://schemas.openxmlformats.org/officeDocument/2006/relationships/customXml" Target="../ink/ink843.xml"/><Relationship Id="rId261" Type="http://schemas.openxmlformats.org/officeDocument/2006/relationships/image" Target="../media/image1276.png"/><Relationship Id="rId14" Type="http://schemas.openxmlformats.org/officeDocument/2006/relationships/customXml" Target="../ink/ink730.xml"/><Relationship Id="rId35" Type="http://schemas.openxmlformats.org/officeDocument/2006/relationships/image" Target="../media/image1163.png"/><Relationship Id="rId56" Type="http://schemas.openxmlformats.org/officeDocument/2006/relationships/customXml" Target="../ink/ink751.xml"/><Relationship Id="rId77" Type="http://schemas.openxmlformats.org/officeDocument/2006/relationships/image" Target="../media/image1184.png"/><Relationship Id="rId100" Type="http://schemas.openxmlformats.org/officeDocument/2006/relationships/customXml" Target="../ink/ink773.xml"/><Relationship Id="rId282" Type="http://schemas.openxmlformats.org/officeDocument/2006/relationships/customXml" Target="../ink/ink864.xml"/><Relationship Id="rId317" Type="http://schemas.openxmlformats.org/officeDocument/2006/relationships/image" Target="../media/image1304.png"/><Relationship Id="rId338" Type="http://schemas.openxmlformats.org/officeDocument/2006/relationships/customXml" Target="../ink/ink892.xml"/><Relationship Id="rId359" Type="http://schemas.openxmlformats.org/officeDocument/2006/relationships/image" Target="../media/image1325.png"/><Relationship Id="rId8" Type="http://schemas.openxmlformats.org/officeDocument/2006/relationships/customXml" Target="../ink/ink727.xml"/><Relationship Id="rId98" Type="http://schemas.openxmlformats.org/officeDocument/2006/relationships/customXml" Target="../ink/ink772.xml"/><Relationship Id="rId121" Type="http://schemas.openxmlformats.org/officeDocument/2006/relationships/image" Target="../media/image1206.png"/><Relationship Id="rId142" Type="http://schemas.openxmlformats.org/officeDocument/2006/relationships/customXml" Target="../ink/ink794.xml"/><Relationship Id="rId163" Type="http://schemas.openxmlformats.org/officeDocument/2006/relationships/image" Target="../media/image1227.png"/><Relationship Id="rId184" Type="http://schemas.openxmlformats.org/officeDocument/2006/relationships/customXml" Target="../ink/ink815.xml"/><Relationship Id="rId219" Type="http://schemas.openxmlformats.org/officeDocument/2006/relationships/image" Target="../media/image1255.png"/><Relationship Id="rId370" Type="http://schemas.openxmlformats.org/officeDocument/2006/relationships/customXml" Target="../ink/ink908.xml"/><Relationship Id="rId391" Type="http://schemas.openxmlformats.org/officeDocument/2006/relationships/image" Target="../media/image1341.png"/><Relationship Id="rId405" Type="http://schemas.openxmlformats.org/officeDocument/2006/relationships/image" Target="../media/image1348.png"/><Relationship Id="rId426" Type="http://schemas.openxmlformats.org/officeDocument/2006/relationships/customXml" Target="../ink/ink936.xml"/><Relationship Id="rId447" Type="http://schemas.openxmlformats.org/officeDocument/2006/relationships/image" Target="../media/image1369.png"/><Relationship Id="rId230" Type="http://schemas.openxmlformats.org/officeDocument/2006/relationships/customXml" Target="../ink/ink838.xml"/><Relationship Id="rId251" Type="http://schemas.openxmlformats.org/officeDocument/2006/relationships/image" Target="../media/image1271.png"/><Relationship Id="rId25" Type="http://schemas.openxmlformats.org/officeDocument/2006/relationships/image" Target="../media/image1158.png"/><Relationship Id="rId46" Type="http://schemas.openxmlformats.org/officeDocument/2006/relationships/customXml" Target="../ink/ink746.xml"/><Relationship Id="rId67" Type="http://schemas.openxmlformats.org/officeDocument/2006/relationships/image" Target="../media/image1179.png"/><Relationship Id="rId272" Type="http://schemas.openxmlformats.org/officeDocument/2006/relationships/customXml" Target="../ink/ink859.xml"/><Relationship Id="rId293" Type="http://schemas.openxmlformats.org/officeDocument/2006/relationships/image" Target="../media/image1292.png"/><Relationship Id="rId307" Type="http://schemas.openxmlformats.org/officeDocument/2006/relationships/image" Target="../media/image1299.png"/><Relationship Id="rId328" Type="http://schemas.openxmlformats.org/officeDocument/2006/relationships/customXml" Target="../ink/ink887.xml"/><Relationship Id="rId349" Type="http://schemas.openxmlformats.org/officeDocument/2006/relationships/image" Target="../media/image1320.png"/><Relationship Id="rId88" Type="http://schemas.openxmlformats.org/officeDocument/2006/relationships/customXml" Target="../ink/ink767.xml"/><Relationship Id="rId111" Type="http://schemas.openxmlformats.org/officeDocument/2006/relationships/image" Target="../media/image1201.png"/><Relationship Id="rId132" Type="http://schemas.openxmlformats.org/officeDocument/2006/relationships/customXml" Target="../ink/ink789.xml"/><Relationship Id="rId153" Type="http://schemas.openxmlformats.org/officeDocument/2006/relationships/image" Target="../media/image1222.png"/><Relationship Id="rId174" Type="http://schemas.openxmlformats.org/officeDocument/2006/relationships/customXml" Target="../ink/ink810.xml"/><Relationship Id="rId195" Type="http://schemas.openxmlformats.org/officeDocument/2006/relationships/image" Target="../media/image1243.png"/><Relationship Id="rId209" Type="http://schemas.openxmlformats.org/officeDocument/2006/relationships/image" Target="../media/image1250.png"/><Relationship Id="rId360" Type="http://schemas.openxmlformats.org/officeDocument/2006/relationships/customXml" Target="../ink/ink903.xml"/><Relationship Id="rId381" Type="http://schemas.openxmlformats.org/officeDocument/2006/relationships/image" Target="../media/image1336.png"/><Relationship Id="rId416" Type="http://schemas.openxmlformats.org/officeDocument/2006/relationships/customXml" Target="../ink/ink931.xml"/><Relationship Id="rId220" Type="http://schemas.openxmlformats.org/officeDocument/2006/relationships/customXml" Target="../ink/ink833.xml"/><Relationship Id="rId241" Type="http://schemas.openxmlformats.org/officeDocument/2006/relationships/image" Target="../media/image1266.png"/><Relationship Id="rId437" Type="http://schemas.openxmlformats.org/officeDocument/2006/relationships/image" Target="../media/image1364.png"/><Relationship Id="rId15" Type="http://schemas.openxmlformats.org/officeDocument/2006/relationships/image" Target="../media/image1153.png"/><Relationship Id="rId36" Type="http://schemas.openxmlformats.org/officeDocument/2006/relationships/customXml" Target="../ink/ink741.xml"/><Relationship Id="rId57" Type="http://schemas.openxmlformats.org/officeDocument/2006/relationships/image" Target="../media/image1174.png"/><Relationship Id="rId262" Type="http://schemas.openxmlformats.org/officeDocument/2006/relationships/customXml" Target="../ink/ink854.xml"/><Relationship Id="rId283" Type="http://schemas.openxmlformats.org/officeDocument/2006/relationships/image" Target="../media/image1287.png"/><Relationship Id="rId318" Type="http://schemas.openxmlformats.org/officeDocument/2006/relationships/customXml" Target="../ink/ink882.xml"/><Relationship Id="rId339" Type="http://schemas.openxmlformats.org/officeDocument/2006/relationships/image" Target="../media/image1315.png"/><Relationship Id="rId78" Type="http://schemas.openxmlformats.org/officeDocument/2006/relationships/customXml" Target="../ink/ink762.xml"/><Relationship Id="rId99" Type="http://schemas.openxmlformats.org/officeDocument/2006/relationships/image" Target="../media/image1195.png"/><Relationship Id="rId101" Type="http://schemas.openxmlformats.org/officeDocument/2006/relationships/image" Target="../media/image1196.png"/><Relationship Id="rId122" Type="http://schemas.openxmlformats.org/officeDocument/2006/relationships/customXml" Target="../ink/ink784.xml"/><Relationship Id="rId143" Type="http://schemas.openxmlformats.org/officeDocument/2006/relationships/image" Target="../media/image1217.png"/><Relationship Id="rId164" Type="http://schemas.openxmlformats.org/officeDocument/2006/relationships/customXml" Target="../ink/ink805.xml"/><Relationship Id="rId185" Type="http://schemas.openxmlformats.org/officeDocument/2006/relationships/image" Target="../media/image1238.png"/><Relationship Id="rId350" Type="http://schemas.openxmlformats.org/officeDocument/2006/relationships/customXml" Target="../ink/ink898.xml"/><Relationship Id="rId371" Type="http://schemas.openxmlformats.org/officeDocument/2006/relationships/image" Target="../media/image1331.png"/><Relationship Id="rId406" Type="http://schemas.openxmlformats.org/officeDocument/2006/relationships/customXml" Target="../ink/ink926.xml"/><Relationship Id="rId9" Type="http://schemas.openxmlformats.org/officeDocument/2006/relationships/image" Target="../media/image1150.png"/><Relationship Id="rId210" Type="http://schemas.openxmlformats.org/officeDocument/2006/relationships/customXml" Target="../ink/ink828.xml"/><Relationship Id="rId392" Type="http://schemas.openxmlformats.org/officeDocument/2006/relationships/customXml" Target="../ink/ink919.xml"/><Relationship Id="rId427" Type="http://schemas.openxmlformats.org/officeDocument/2006/relationships/image" Target="../media/image1359.png"/><Relationship Id="rId448" Type="http://schemas.openxmlformats.org/officeDocument/2006/relationships/customXml" Target="../ink/ink947.xml"/><Relationship Id="rId26" Type="http://schemas.openxmlformats.org/officeDocument/2006/relationships/customXml" Target="../ink/ink736.xml"/><Relationship Id="rId231" Type="http://schemas.openxmlformats.org/officeDocument/2006/relationships/image" Target="../media/image1261.png"/><Relationship Id="rId252" Type="http://schemas.openxmlformats.org/officeDocument/2006/relationships/customXml" Target="../ink/ink849.xml"/><Relationship Id="rId273" Type="http://schemas.openxmlformats.org/officeDocument/2006/relationships/image" Target="../media/image1282.png"/><Relationship Id="rId294" Type="http://schemas.openxmlformats.org/officeDocument/2006/relationships/customXml" Target="../ink/ink870.xml"/><Relationship Id="rId308" Type="http://schemas.openxmlformats.org/officeDocument/2006/relationships/customXml" Target="../ink/ink877.xml"/><Relationship Id="rId329" Type="http://schemas.openxmlformats.org/officeDocument/2006/relationships/image" Target="../media/image1310.png"/><Relationship Id="rId47" Type="http://schemas.openxmlformats.org/officeDocument/2006/relationships/image" Target="../media/image1169.png"/><Relationship Id="rId68" Type="http://schemas.openxmlformats.org/officeDocument/2006/relationships/customXml" Target="../ink/ink757.xml"/><Relationship Id="rId89" Type="http://schemas.openxmlformats.org/officeDocument/2006/relationships/image" Target="../media/image1190.png"/><Relationship Id="rId112" Type="http://schemas.openxmlformats.org/officeDocument/2006/relationships/customXml" Target="../ink/ink779.xml"/><Relationship Id="rId133" Type="http://schemas.openxmlformats.org/officeDocument/2006/relationships/image" Target="../media/image1212.png"/><Relationship Id="rId154" Type="http://schemas.openxmlformats.org/officeDocument/2006/relationships/customXml" Target="../ink/ink800.xml"/><Relationship Id="rId175" Type="http://schemas.openxmlformats.org/officeDocument/2006/relationships/image" Target="../media/image1233.png"/><Relationship Id="rId340" Type="http://schemas.openxmlformats.org/officeDocument/2006/relationships/customXml" Target="../ink/ink893.xml"/><Relationship Id="rId361" Type="http://schemas.openxmlformats.org/officeDocument/2006/relationships/image" Target="../media/image1326.png"/><Relationship Id="rId196" Type="http://schemas.openxmlformats.org/officeDocument/2006/relationships/customXml" Target="../ink/ink821.xml"/><Relationship Id="rId200" Type="http://schemas.openxmlformats.org/officeDocument/2006/relationships/customXml" Target="../ink/ink823.xml"/><Relationship Id="rId382" Type="http://schemas.openxmlformats.org/officeDocument/2006/relationships/customXml" Target="../ink/ink914.xml"/><Relationship Id="rId417" Type="http://schemas.openxmlformats.org/officeDocument/2006/relationships/image" Target="../media/image1354.png"/><Relationship Id="rId438" Type="http://schemas.openxmlformats.org/officeDocument/2006/relationships/customXml" Target="../ink/ink942.xml"/><Relationship Id="rId16" Type="http://schemas.openxmlformats.org/officeDocument/2006/relationships/customXml" Target="../ink/ink731.xml"/><Relationship Id="rId221" Type="http://schemas.openxmlformats.org/officeDocument/2006/relationships/image" Target="../media/image1256.png"/><Relationship Id="rId242" Type="http://schemas.openxmlformats.org/officeDocument/2006/relationships/customXml" Target="../ink/ink844.xml"/><Relationship Id="rId263" Type="http://schemas.openxmlformats.org/officeDocument/2006/relationships/image" Target="../media/image1277.png"/><Relationship Id="rId284" Type="http://schemas.openxmlformats.org/officeDocument/2006/relationships/customXml" Target="../ink/ink865.xml"/><Relationship Id="rId319" Type="http://schemas.openxmlformats.org/officeDocument/2006/relationships/image" Target="../media/image1305.png"/><Relationship Id="rId37" Type="http://schemas.openxmlformats.org/officeDocument/2006/relationships/image" Target="../media/image1164.png"/><Relationship Id="rId58" Type="http://schemas.openxmlformats.org/officeDocument/2006/relationships/customXml" Target="../ink/ink752.xml"/><Relationship Id="rId79" Type="http://schemas.openxmlformats.org/officeDocument/2006/relationships/image" Target="../media/image1185.png"/><Relationship Id="rId102" Type="http://schemas.openxmlformats.org/officeDocument/2006/relationships/customXml" Target="../ink/ink774.xml"/><Relationship Id="rId123" Type="http://schemas.openxmlformats.org/officeDocument/2006/relationships/image" Target="../media/image1207.png"/><Relationship Id="rId144" Type="http://schemas.openxmlformats.org/officeDocument/2006/relationships/customXml" Target="../ink/ink795.xml"/><Relationship Id="rId330" Type="http://schemas.openxmlformats.org/officeDocument/2006/relationships/customXml" Target="../ink/ink888.xml"/><Relationship Id="rId90" Type="http://schemas.openxmlformats.org/officeDocument/2006/relationships/customXml" Target="../ink/ink768.xml"/><Relationship Id="rId165" Type="http://schemas.openxmlformats.org/officeDocument/2006/relationships/image" Target="../media/image1228.png"/><Relationship Id="rId186" Type="http://schemas.openxmlformats.org/officeDocument/2006/relationships/customXml" Target="../ink/ink816.xml"/><Relationship Id="rId351" Type="http://schemas.openxmlformats.org/officeDocument/2006/relationships/image" Target="../media/image1321.png"/><Relationship Id="rId372" Type="http://schemas.openxmlformats.org/officeDocument/2006/relationships/customXml" Target="../ink/ink909.xml"/><Relationship Id="rId393" Type="http://schemas.openxmlformats.org/officeDocument/2006/relationships/image" Target="../media/image1342.png"/><Relationship Id="rId407" Type="http://schemas.openxmlformats.org/officeDocument/2006/relationships/image" Target="../media/image1349.png"/><Relationship Id="rId428" Type="http://schemas.openxmlformats.org/officeDocument/2006/relationships/customXml" Target="../ink/ink937.xml"/><Relationship Id="rId449" Type="http://schemas.openxmlformats.org/officeDocument/2006/relationships/image" Target="../media/image1370.png"/><Relationship Id="rId211" Type="http://schemas.openxmlformats.org/officeDocument/2006/relationships/image" Target="../media/image1251.png"/><Relationship Id="rId232" Type="http://schemas.openxmlformats.org/officeDocument/2006/relationships/customXml" Target="../ink/ink839.xml"/><Relationship Id="rId253" Type="http://schemas.openxmlformats.org/officeDocument/2006/relationships/image" Target="../media/image1272.png"/><Relationship Id="rId274" Type="http://schemas.openxmlformats.org/officeDocument/2006/relationships/customXml" Target="../ink/ink860.xml"/><Relationship Id="rId295" Type="http://schemas.openxmlformats.org/officeDocument/2006/relationships/image" Target="../media/image1293.png"/><Relationship Id="rId309" Type="http://schemas.openxmlformats.org/officeDocument/2006/relationships/image" Target="../media/image1300.png"/><Relationship Id="rId27" Type="http://schemas.openxmlformats.org/officeDocument/2006/relationships/image" Target="../media/image1159.png"/><Relationship Id="rId48" Type="http://schemas.openxmlformats.org/officeDocument/2006/relationships/customXml" Target="../ink/ink747.xml"/><Relationship Id="rId69" Type="http://schemas.openxmlformats.org/officeDocument/2006/relationships/image" Target="../media/image1180.png"/><Relationship Id="rId113" Type="http://schemas.openxmlformats.org/officeDocument/2006/relationships/image" Target="../media/image1202.png"/><Relationship Id="rId134" Type="http://schemas.openxmlformats.org/officeDocument/2006/relationships/customXml" Target="../ink/ink790.xml"/><Relationship Id="rId320" Type="http://schemas.openxmlformats.org/officeDocument/2006/relationships/customXml" Target="../ink/ink883.xml"/><Relationship Id="rId80" Type="http://schemas.openxmlformats.org/officeDocument/2006/relationships/customXml" Target="../ink/ink763.xml"/><Relationship Id="rId155" Type="http://schemas.openxmlformats.org/officeDocument/2006/relationships/image" Target="../media/image1223.png"/><Relationship Id="rId176" Type="http://schemas.openxmlformats.org/officeDocument/2006/relationships/customXml" Target="../ink/ink811.xml"/><Relationship Id="rId197" Type="http://schemas.openxmlformats.org/officeDocument/2006/relationships/image" Target="../media/image1244.png"/><Relationship Id="rId341" Type="http://schemas.openxmlformats.org/officeDocument/2006/relationships/image" Target="../media/image1316.png"/><Relationship Id="rId362" Type="http://schemas.openxmlformats.org/officeDocument/2006/relationships/customXml" Target="../ink/ink904.xml"/><Relationship Id="rId383" Type="http://schemas.openxmlformats.org/officeDocument/2006/relationships/image" Target="../media/image1337.png"/><Relationship Id="rId418" Type="http://schemas.openxmlformats.org/officeDocument/2006/relationships/customXml" Target="../ink/ink932.xml"/><Relationship Id="rId439" Type="http://schemas.openxmlformats.org/officeDocument/2006/relationships/image" Target="../media/image1365.png"/><Relationship Id="rId201" Type="http://schemas.openxmlformats.org/officeDocument/2006/relationships/image" Target="../media/image1246.png"/><Relationship Id="rId222" Type="http://schemas.openxmlformats.org/officeDocument/2006/relationships/customXml" Target="../ink/ink834.xml"/><Relationship Id="rId243" Type="http://schemas.openxmlformats.org/officeDocument/2006/relationships/image" Target="../media/image1267.png"/><Relationship Id="rId264" Type="http://schemas.openxmlformats.org/officeDocument/2006/relationships/customXml" Target="../ink/ink855.xml"/><Relationship Id="rId285" Type="http://schemas.openxmlformats.org/officeDocument/2006/relationships/image" Target="../media/image1288.png"/><Relationship Id="rId450" Type="http://schemas.openxmlformats.org/officeDocument/2006/relationships/customXml" Target="../ink/ink948.xml"/><Relationship Id="rId17" Type="http://schemas.openxmlformats.org/officeDocument/2006/relationships/image" Target="../media/image1154.png"/><Relationship Id="rId38" Type="http://schemas.openxmlformats.org/officeDocument/2006/relationships/customXml" Target="../ink/ink742.xml"/><Relationship Id="rId59" Type="http://schemas.openxmlformats.org/officeDocument/2006/relationships/image" Target="../media/image1175.png"/><Relationship Id="rId103" Type="http://schemas.openxmlformats.org/officeDocument/2006/relationships/image" Target="../media/image1197.png"/><Relationship Id="rId124" Type="http://schemas.openxmlformats.org/officeDocument/2006/relationships/customXml" Target="../ink/ink785.xml"/><Relationship Id="rId310" Type="http://schemas.openxmlformats.org/officeDocument/2006/relationships/customXml" Target="../ink/ink878.xml"/><Relationship Id="rId70" Type="http://schemas.openxmlformats.org/officeDocument/2006/relationships/customXml" Target="../ink/ink758.xml"/><Relationship Id="rId91" Type="http://schemas.openxmlformats.org/officeDocument/2006/relationships/image" Target="../media/image1191.png"/><Relationship Id="rId145" Type="http://schemas.openxmlformats.org/officeDocument/2006/relationships/image" Target="../media/image1218.png"/><Relationship Id="rId166" Type="http://schemas.openxmlformats.org/officeDocument/2006/relationships/customXml" Target="../ink/ink806.xml"/><Relationship Id="rId187" Type="http://schemas.openxmlformats.org/officeDocument/2006/relationships/image" Target="../media/image1239.png"/><Relationship Id="rId331" Type="http://schemas.openxmlformats.org/officeDocument/2006/relationships/image" Target="../media/image1311.png"/><Relationship Id="rId352" Type="http://schemas.openxmlformats.org/officeDocument/2006/relationships/customXml" Target="../ink/ink899.xml"/><Relationship Id="rId373" Type="http://schemas.openxmlformats.org/officeDocument/2006/relationships/image" Target="../media/image1332.png"/><Relationship Id="rId394" Type="http://schemas.openxmlformats.org/officeDocument/2006/relationships/customXml" Target="../ink/ink920.xml"/><Relationship Id="rId408" Type="http://schemas.openxmlformats.org/officeDocument/2006/relationships/customXml" Target="../ink/ink927.xml"/><Relationship Id="rId429" Type="http://schemas.openxmlformats.org/officeDocument/2006/relationships/image" Target="../media/image136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829.xml"/><Relationship Id="rId233" Type="http://schemas.openxmlformats.org/officeDocument/2006/relationships/image" Target="../media/image1262.png"/><Relationship Id="rId254" Type="http://schemas.openxmlformats.org/officeDocument/2006/relationships/customXml" Target="../ink/ink850.xml"/><Relationship Id="rId440" Type="http://schemas.openxmlformats.org/officeDocument/2006/relationships/customXml" Target="../ink/ink943.xml"/><Relationship Id="rId28" Type="http://schemas.openxmlformats.org/officeDocument/2006/relationships/customXml" Target="../ink/ink737.xml"/><Relationship Id="rId49" Type="http://schemas.openxmlformats.org/officeDocument/2006/relationships/image" Target="../media/image1170.png"/><Relationship Id="rId114" Type="http://schemas.openxmlformats.org/officeDocument/2006/relationships/customXml" Target="../ink/ink780.xml"/><Relationship Id="rId275" Type="http://schemas.openxmlformats.org/officeDocument/2006/relationships/image" Target="../media/image1283.png"/><Relationship Id="rId296" Type="http://schemas.openxmlformats.org/officeDocument/2006/relationships/customXml" Target="../ink/ink871.xml"/><Relationship Id="rId300" Type="http://schemas.openxmlformats.org/officeDocument/2006/relationships/customXml" Target="../ink/ink873.xml"/><Relationship Id="rId60" Type="http://schemas.openxmlformats.org/officeDocument/2006/relationships/customXml" Target="../ink/ink753.xml"/><Relationship Id="rId81" Type="http://schemas.openxmlformats.org/officeDocument/2006/relationships/image" Target="../media/image1186.png"/><Relationship Id="rId135" Type="http://schemas.openxmlformats.org/officeDocument/2006/relationships/image" Target="../media/image1213.png"/><Relationship Id="rId156" Type="http://schemas.openxmlformats.org/officeDocument/2006/relationships/customXml" Target="../ink/ink801.xml"/><Relationship Id="rId177" Type="http://schemas.openxmlformats.org/officeDocument/2006/relationships/image" Target="../media/image1234.png"/><Relationship Id="rId198" Type="http://schemas.openxmlformats.org/officeDocument/2006/relationships/customXml" Target="../ink/ink822.xml"/><Relationship Id="rId321" Type="http://schemas.openxmlformats.org/officeDocument/2006/relationships/image" Target="../media/image1306.png"/><Relationship Id="rId342" Type="http://schemas.openxmlformats.org/officeDocument/2006/relationships/customXml" Target="../ink/ink894.xml"/><Relationship Id="rId363" Type="http://schemas.openxmlformats.org/officeDocument/2006/relationships/image" Target="../media/image1327.png"/><Relationship Id="rId384" Type="http://schemas.openxmlformats.org/officeDocument/2006/relationships/customXml" Target="../ink/ink915.xml"/><Relationship Id="rId419" Type="http://schemas.openxmlformats.org/officeDocument/2006/relationships/image" Target="../media/image1355.png"/><Relationship Id="rId202" Type="http://schemas.openxmlformats.org/officeDocument/2006/relationships/customXml" Target="../ink/ink824.xml"/><Relationship Id="rId223" Type="http://schemas.openxmlformats.org/officeDocument/2006/relationships/image" Target="../media/image1257.png"/><Relationship Id="rId244" Type="http://schemas.openxmlformats.org/officeDocument/2006/relationships/customXml" Target="../ink/ink845.xml"/><Relationship Id="rId430" Type="http://schemas.openxmlformats.org/officeDocument/2006/relationships/customXml" Target="../ink/ink938.xml"/><Relationship Id="rId18" Type="http://schemas.openxmlformats.org/officeDocument/2006/relationships/customXml" Target="../ink/ink732.xml"/><Relationship Id="rId39" Type="http://schemas.openxmlformats.org/officeDocument/2006/relationships/image" Target="../media/image1165.png"/><Relationship Id="rId265" Type="http://schemas.openxmlformats.org/officeDocument/2006/relationships/image" Target="../media/image1278.png"/><Relationship Id="rId286" Type="http://schemas.openxmlformats.org/officeDocument/2006/relationships/customXml" Target="../ink/ink866.xml"/><Relationship Id="rId451" Type="http://schemas.openxmlformats.org/officeDocument/2006/relationships/image" Target="../media/image1371.png"/><Relationship Id="rId50" Type="http://schemas.openxmlformats.org/officeDocument/2006/relationships/customXml" Target="../ink/ink748.xml"/><Relationship Id="rId104" Type="http://schemas.openxmlformats.org/officeDocument/2006/relationships/customXml" Target="../ink/ink775.xml"/><Relationship Id="rId125" Type="http://schemas.openxmlformats.org/officeDocument/2006/relationships/image" Target="../media/image1208.png"/><Relationship Id="rId146" Type="http://schemas.openxmlformats.org/officeDocument/2006/relationships/customXml" Target="../ink/ink796.xml"/><Relationship Id="rId167" Type="http://schemas.openxmlformats.org/officeDocument/2006/relationships/image" Target="../media/image1229.png"/><Relationship Id="rId188" Type="http://schemas.openxmlformats.org/officeDocument/2006/relationships/customXml" Target="../ink/ink817.xml"/><Relationship Id="rId311" Type="http://schemas.openxmlformats.org/officeDocument/2006/relationships/image" Target="../media/image1301.png"/><Relationship Id="rId332" Type="http://schemas.openxmlformats.org/officeDocument/2006/relationships/customXml" Target="../ink/ink889.xml"/><Relationship Id="rId353" Type="http://schemas.openxmlformats.org/officeDocument/2006/relationships/image" Target="../media/image1322.png"/><Relationship Id="rId374" Type="http://schemas.openxmlformats.org/officeDocument/2006/relationships/customXml" Target="../ink/ink910.xml"/><Relationship Id="rId395" Type="http://schemas.openxmlformats.org/officeDocument/2006/relationships/image" Target="../media/image1343.png"/><Relationship Id="rId409" Type="http://schemas.openxmlformats.org/officeDocument/2006/relationships/image" Target="../media/image1350.png"/><Relationship Id="rId71" Type="http://schemas.openxmlformats.org/officeDocument/2006/relationships/image" Target="../media/image1181.png"/><Relationship Id="rId92" Type="http://schemas.openxmlformats.org/officeDocument/2006/relationships/customXml" Target="../ink/ink769.xml"/><Relationship Id="rId213" Type="http://schemas.openxmlformats.org/officeDocument/2006/relationships/image" Target="../media/image1252.png"/><Relationship Id="rId234" Type="http://schemas.openxmlformats.org/officeDocument/2006/relationships/customXml" Target="../ink/ink840.xml"/><Relationship Id="rId420" Type="http://schemas.openxmlformats.org/officeDocument/2006/relationships/customXml" Target="../ink/ink933.xml"/><Relationship Id="rId2" Type="http://schemas.openxmlformats.org/officeDocument/2006/relationships/customXml" Target="../ink/ink724.xml"/><Relationship Id="rId29" Type="http://schemas.openxmlformats.org/officeDocument/2006/relationships/image" Target="../media/image1160.png"/><Relationship Id="rId255" Type="http://schemas.openxmlformats.org/officeDocument/2006/relationships/image" Target="../media/image1273.png"/><Relationship Id="rId276" Type="http://schemas.openxmlformats.org/officeDocument/2006/relationships/customXml" Target="../ink/ink861.xml"/><Relationship Id="rId297" Type="http://schemas.openxmlformats.org/officeDocument/2006/relationships/image" Target="../media/image1294.png"/><Relationship Id="rId441" Type="http://schemas.openxmlformats.org/officeDocument/2006/relationships/image" Target="../media/image1366.png"/><Relationship Id="rId40" Type="http://schemas.openxmlformats.org/officeDocument/2006/relationships/customXml" Target="../ink/ink743.xml"/><Relationship Id="rId115" Type="http://schemas.openxmlformats.org/officeDocument/2006/relationships/image" Target="../media/image1203.png"/><Relationship Id="rId136" Type="http://schemas.openxmlformats.org/officeDocument/2006/relationships/customXml" Target="../ink/ink791.xml"/><Relationship Id="rId157" Type="http://schemas.openxmlformats.org/officeDocument/2006/relationships/image" Target="../media/image1224.png"/><Relationship Id="rId178" Type="http://schemas.openxmlformats.org/officeDocument/2006/relationships/customXml" Target="../ink/ink812.xml"/><Relationship Id="rId301" Type="http://schemas.openxmlformats.org/officeDocument/2006/relationships/image" Target="../media/image1296.png"/><Relationship Id="rId322" Type="http://schemas.openxmlformats.org/officeDocument/2006/relationships/customXml" Target="../ink/ink884.xml"/><Relationship Id="rId343" Type="http://schemas.openxmlformats.org/officeDocument/2006/relationships/image" Target="../media/image1317.png"/><Relationship Id="rId364" Type="http://schemas.openxmlformats.org/officeDocument/2006/relationships/customXml" Target="../ink/ink905.xml"/><Relationship Id="rId61" Type="http://schemas.openxmlformats.org/officeDocument/2006/relationships/image" Target="../media/image1176.png"/><Relationship Id="rId82" Type="http://schemas.openxmlformats.org/officeDocument/2006/relationships/customXml" Target="../ink/ink764.xml"/><Relationship Id="rId199" Type="http://schemas.openxmlformats.org/officeDocument/2006/relationships/image" Target="../media/image1245.png"/><Relationship Id="rId203" Type="http://schemas.openxmlformats.org/officeDocument/2006/relationships/image" Target="../media/image1247.png"/><Relationship Id="rId385" Type="http://schemas.openxmlformats.org/officeDocument/2006/relationships/image" Target="../media/image1338.png"/><Relationship Id="rId19" Type="http://schemas.openxmlformats.org/officeDocument/2006/relationships/image" Target="../media/image1155.png"/><Relationship Id="rId224" Type="http://schemas.openxmlformats.org/officeDocument/2006/relationships/customXml" Target="../ink/ink835.xml"/><Relationship Id="rId245" Type="http://schemas.openxmlformats.org/officeDocument/2006/relationships/image" Target="../media/image1268.png"/><Relationship Id="rId266" Type="http://schemas.openxmlformats.org/officeDocument/2006/relationships/customXml" Target="../ink/ink856.xml"/><Relationship Id="rId287" Type="http://schemas.openxmlformats.org/officeDocument/2006/relationships/image" Target="../media/image1289.png"/><Relationship Id="rId410" Type="http://schemas.openxmlformats.org/officeDocument/2006/relationships/customXml" Target="../ink/ink928.xml"/><Relationship Id="rId431" Type="http://schemas.openxmlformats.org/officeDocument/2006/relationships/image" Target="../media/image1361.png"/><Relationship Id="rId452" Type="http://schemas.openxmlformats.org/officeDocument/2006/relationships/customXml" Target="../ink/ink949.xml"/><Relationship Id="rId30" Type="http://schemas.openxmlformats.org/officeDocument/2006/relationships/customXml" Target="../ink/ink738.xml"/><Relationship Id="rId105" Type="http://schemas.openxmlformats.org/officeDocument/2006/relationships/image" Target="../media/image1198.png"/><Relationship Id="rId126" Type="http://schemas.openxmlformats.org/officeDocument/2006/relationships/customXml" Target="../ink/ink786.xml"/><Relationship Id="rId147" Type="http://schemas.openxmlformats.org/officeDocument/2006/relationships/image" Target="../media/image1219.png"/><Relationship Id="rId168" Type="http://schemas.openxmlformats.org/officeDocument/2006/relationships/customXml" Target="../ink/ink807.xml"/><Relationship Id="rId312" Type="http://schemas.openxmlformats.org/officeDocument/2006/relationships/customXml" Target="../ink/ink879.xml"/><Relationship Id="rId333" Type="http://schemas.openxmlformats.org/officeDocument/2006/relationships/image" Target="../media/image1312.png"/><Relationship Id="rId354" Type="http://schemas.openxmlformats.org/officeDocument/2006/relationships/customXml" Target="../ink/ink900.xml"/><Relationship Id="rId51" Type="http://schemas.openxmlformats.org/officeDocument/2006/relationships/image" Target="../media/image1171.png"/><Relationship Id="rId72" Type="http://schemas.openxmlformats.org/officeDocument/2006/relationships/customXml" Target="../ink/ink759.xml"/><Relationship Id="rId93" Type="http://schemas.openxmlformats.org/officeDocument/2006/relationships/image" Target="../media/image1192.png"/><Relationship Id="rId189" Type="http://schemas.openxmlformats.org/officeDocument/2006/relationships/image" Target="../media/image1240.png"/><Relationship Id="rId375" Type="http://schemas.openxmlformats.org/officeDocument/2006/relationships/image" Target="../media/image1333.png"/><Relationship Id="rId396" Type="http://schemas.openxmlformats.org/officeDocument/2006/relationships/customXml" Target="../ink/ink921.xml"/><Relationship Id="rId3" Type="http://schemas.openxmlformats.org/officeDocument/2006/relationships/image" Target="../media/image1147.png"/><Relationship Id="rId214" Type="http://schemas.openxmlformats.org/officeDocument/2006/relationships/customXml" Target="../ink/ink830.xml"/><Relationship Id="rId235" Type="http://schemas.openxmlformats.org/officeDocument/2006/relationships/image" Target="../media/image1263.png"/><Relationship Id="rId256" Type="http://schemas.openxmlformats.org/officeDocument/2006/relationships/customXml" Target="../ink/ink851.xml"/><Relationship Id="rId277" Type="http://schemas.openxmlformats.org/officeDocument/2006/relationships/image" Target="../media/image1284.png"/><Relationship Id="rId298" Type="http://schemas.openxmlformats.org/officeDocument/2006/relationships/customXml" Target="../ink/ink872.xml"/><Relationship Id="rId400" Type="http://schemas.openxmlformats.org/officeDocument/2006/relationships/customXml" Target="../ink/ink923.xml"/><Relationship Id="rId421" Type="http://schemas.openxmlformats.org/officeDocument/2006/relationships/image" Target="../media/image1356.png"/><Relationship Id="rId442" Type="http://schemas.openxmlformats.org/officeDocument/2006/relationships/customXml" Target="../ink/ink944.xml"/><Relationship Id="rId116" Type="http://schemas.openxmlformats.org/officeDocument/2006/relationships/customXml" Target="../ink/ink781.xml"/><Relationship Id="rId137" Type="http://schemas.openxmlformats.org/officeDocument/2006/relationships/image" Target="../media/image1214.png"/><Relationship Id="rId158" Type="http://schemas.openxmlformats.org/officeDocument/2006/relationships/customXml" Target="../ink/ink802.xml"/><Relationship Id="rId302" Type="http://schemas.openxmlformats.org/officeDocument/2006/relationships/customXml" Target="../ink/ink874.xml"/><Relationship Id="rId323" Type="http://schemas.openxmlformats.org/officeDocument/2006/relationships/image" Target="../media/image1307.png"/><Relationship Id="rId344" Type="http://schemas.openxmlformats.org/officeDocument/2006/relationships/customXml" Target="../ink/ink895.xml"/><Relationship Id="rId20" Type="http://schemas.openxmlformats.org/officeDocument/2006/relationships/customXml" Target="../ink/ink733.xml"/><Relationship Id="rId41" Type="http://schemas.openxmlformats.org/officeDocument/2006/relationships/image" Target="../media/image1166.png"/><Relationship Id="rId62" Type="http://schemas.openxmlformats.org/officeDocument/2006/relationships/customXml" Target="../ink/ink754.xml"/><Relationship Id="rId83" Type="http://schemas.openxmlformats.org/officeDocument/2006/relationships/image" Target="../media/image1187.png"/><Relationship Id="rId179" Type="http://schemas.openxmlformats.org/officeDocument/2006/relationships/image" Target="../media/image1235.png"/><Relationship Id="rId365" Type="http://schemas.openxmlformats.org/officeDocument/2006/relationships/image" Target="../media/image1328.png"/><Relationship Id="rId386" Type="http://schemas.openxmlformats.org/officeDocument/2006/relationships/customXml" Target="../ink/ink916.xml"/><Relationship Id="rId190" Type="http://schemas.openxmlformats.org/officeDocument/2006/relationships/customXml" Target="../ink/ink818.xml"/><Relationship Id="rId204" Type="http://schemas.openxmlformats.org/officeDocument/2006/relationships/customXml" Target="../ink/ink825.xml"/><Relationship Id="rId225" Type="http://schemas.openxmlformats.org/officeDocument/2006/relationships/image" Target="../media/image1258.png"/><Relationship Id="rId246" Type="http://schemas.openxmlformats.org/officeDocument/2006/relationships/customXml" Target="../ink/ink846.xml"/><Relationship Id="rId267" Type="http://schemas.openxmlformats.org/officeDocument/2006/relationships/image" Target="../media/image1279.png"/><Relationship Id="rId288" Type="http://schemas.openxmlformats.org/officeDocument/2006/relationships/customXml" Target="../ink/ink867.xml"/><Relationship Id="rId411" Type="http://schemas.openxmlformats.org/officeDocument/2006/relationships/image" Target="../media/image1351.png"/><Relationship Id="rId432" Type="http://schemas.openxmlformats.org/officeDocument/2006/relationships/customXml" Target="../ink/ink939.xml"/><Relationship Id="rId453" Type="http://schemas.openxmlformats.org/officeDocument/2006/relationships/image" Target="../media/image1372.png"/><Relationship Id="rId106" Type="http://schemas.openxmlformats.org/officeDocument/2006/relationships/customXml" Target="../ink/ink776.xml"/><Relationship Id="rId127" Type="http://schemas.openxmlformats.org/officeDocument/2006/relationships/image" Target="../media/image1209.png"/><Relationship Id="rId313" Type="http://schemas.openxmlformats.org/officeDocument/2006/relationships/image" Target="../media/image1302.png"/><Relationship Id="rId10" Type="http://schemas.openxmlformats.org/officeDocument/2006/relationships/customXml" Target="../ink/ink728.xml"/><Relationship Id="rId31" Type="http://schemas.openxmlformats.org/officeDocument/2006/relationships/image" Target="../media/image1161.png"/><Relationship Id="rId52" Type="http://schemas.openxmlformats.org/officeDocument/2006/relationships/customXml" Target="../ink/ink749.xml"/><Relationship Id="rId73" Type="http://schemas.openxmlformats.org/officeDocument/2006/relationships/image" Target="../media/image1182.png"/><Relationship Id="rId94" Type="http://schemas.openxmlformats.org/officeDocument/2006/relationships/customXml" Target="../ink/ink770.xml"/><Relationship Id="rId148" Type="http://schemas.openxmlformats.org/officeDocument/2006/relationships/customXml" Target="../ink/ink797.xml"/><Relationship Id="rId169" Type="http://schemas.openxmlformats.org/officeDocument/2006/relationships/image" Target="../media/image1230.png"/><Relationship Id="rId334" Type="http://schemas.openxmlformats.org/officeDocument/2006/relationships/customXml" Target="../ink/ink890.xml"/><Relationship Id="rId355" Type="http://schemas.openxmlformats.org/officeDocument/2006/relationships/image" Target="../media/image1323.png"/><Relationship Id="rId376" Type="http://schemas.openxmlformats.org/officeDocument/2006/relationships/customXml" Target="../ink/ink911.xml"/><Relationship Id="rId397" Type="http://schemas.openxmlformats.org/officeDocument/2006/relationships/image" Target="../media/image1344.png"/><Relationship Id="rId4" Type="http://schemas.openxmlformats.org/officeDocument/2006/relationships/customXml" Target="../ink/ink725.xml"/><Relationship Id="rId180" Type="http://schemas.openxmlformats.org/officeDocument/2006/relationships/customXml" Target="../ink/ink813.xml"/><Relationship Id="rId215" Type="http://schemas.openxmlformats.org/officeDocument/2006/relationships/image" Target="../media/image1253.png"/><Relationship Id="rId236" Type="http://schemas.openxmlformats.org/officeDocument/2006/relationships/customXml" Target="../ink/ink841.xml"/><Relationship Id="rId257" Type="http://schemas.openxmlformats.org/officeDocument/2006/relationships/image" Target="../media/image1274.png"/><Relationship Id="rId278" Type="http://schemas.openxmlformats.org/officeDocument/2006/relationships/customXml" Target="../ink/ink862.xml"/><Relationship Id="rId401" Type="http://schemas.openxmlformats.org/officeDocument/2006/relationships/image" Target="../media/image1346.png"/><Relationship Id="rId422" Type="http://schemas.openxmlformats.org/officeDocument/2006/relationships/customXml" Target="../ink/ink934.xml"/><Relationship Id="rId443" Type="http://schemas.openxmlformats.org/officeDocument/2006/relationships/image" Target="../media/image1367.png"/><Relationship Id="rId303" Type="http://schemas.openxmlformats.org/officeDocument/2006/relationships/image" Target="../media/image1297.png"/><Relationship Id="rId42" Type="http://schemas.openxmlformats.org/officeDocument/2006/relationships/customXml" Target="../ink/ink744.xml"/><Relationship Id="rId84" Type="http://schemas.openxmlformats.org/officeDocument/2006/relationships/customXml" Target="../ink/ink765.xml"/><Relationship Id="rId138" Type="http://schemas.openxmlformats.org/officeDocument/2006/relationships/customXml" Target="../ink/ink792.xml"/><Relationship Id="rId345" Type="http://schemas.openxmlformats.org/officeDocument/2006/relationships/image" Target="../media/image1318.png"/><Relationship Id="rId387" Type="http://schemas.openxmlformats.org/officeDocument/2006/relationships/image" Target="../media/image1339.png"/><Relationship Id="rId191" Type="http://schemas.openxmlformats.org/officeDocument/2006/relationships/image" Target="../media/image1241.png"/><Relationship Id="rId205" Type="http://schemas.openxmlformats.org/officeDocument/2006/relationships/image" Target="../media/image1248.png"/><Relationship Id="rId247" Type="http://schemas.openxmlformats.org/officeDocument/2006/relationships/image" Target="../media/image1269.png"/><Relationship Id="rId412" Type="http://schemas.openxmlformats.org/officeDocument/2006/relationships/customXml" Target="../ink/ink929.xml"/><Relationship Id="rId107" Type="http://schemas.openxmlformats.org/officeDocument/2006/relationships/image" Target="../media/image1199.png"/><Relationship Id="rId289" Type="http://schemas.openxmlformats.org/officeDocument/2006/relationships/image" Target="../media/image1290.png"/><Relationship Id="rId454" Type="http://schemas.openxmlformats.org/officeDocument/2006/relationships/customXml" Target="../ink/ink950.xml"/><Relationship Id="rId11" Type="http://schemas.openxmlformats.org/officeDocument/2006/relationships/image" Target="../media/image1151.png"/><Relationship Id="rId53" Type="http://schemas.openxmlformats.org/officeDocument/2006/relationships/image" Target="../media/image1172.png"/><Relationship Id="rId149" Type="http://schemas.openxmlformats.org/officeDocument/2006/relationships/image" Target="../media/image1220.png"/><Relationship Id="rId314" Type="http://schemas.openxmlformats.org/officeDocument/2006/relationships/customXml" Target="../ink/ink880.xml"/><Relationship Id="rId356" Type="http://schemas.openxmlformats.org/officeDocument/2006/relationships/customXml" Target="../ink/ink901.xml"/><Relationship Id="rId398" Type="http://schemas.openxmlformats.org/officeDocument/2006/relationships/customXml" Target="../ink/ink922.xml"/><Relationship Id="rId95" Type="http://schemas.openxmlformats.org/officeDocument/2006/relationships/image" Target="../media/image1193.png"/><Relationship Id="rId160" Type="http://schemas.openxmlformats.org/officeDocument/2006/relationships/customXml" Target="../ink/ink803.xml"/><Relationship Id="rId216" Type="http://schemas.openxmlformats.org/officeDocument/2006/relationships/customXml" Target="../ink/ink831.xml"/><Relationship Id="rId423" Type="http://schemas.openxmlformats.org/officeDocument/2006/relationships/image" Target="../media/image1357.png"/><Relationship Id="rId258" Type="http://schemas.openxmlformats.org/officeDocument/2006/relationships/customXml" Target="../ink/ink852.xml"/><Relationship Id="rId22" Type="http://schemas.openxmlformats.org/officeDocument/2006/relationships/customXml" Target="../ink/ink734.xml"/><Relationship Id="rId64" Type="http://schemas.openxmlformats.org/officeDocument/2006/relationships/customXml" Target="../ink/ink755.xml"/><Relationship Id="rId118" Type="http://schemas.openxmlformats.org/officeDocument/2006/relationships/customXml" Target="../ink/ink782.xml"/><Relationship Id="rId325" Type="http://schemas.openxmlformats.org/officeDocument/2006/relationships/image" Target="../media/image1308.png"/><Relationship Id="rId367" Type="http://schemas.openxmlformats.org/officeDocument/2006/relationships/image" Target="../media/image1329.png"/><Relationship Id="rId171" Type="http://schemas.openxmlformats.org/officeDocument/2006/relationships/image" Target="../media/image1231.png"/><Relationship Id="rId227" Type="http://schemas.openxmlformats.org/officeDocument/2006/relationships/image" Target="../media/image1259.png"/><Relationship Id="rId269" Type="http://schemas.openxmlformats.org/officeDocument/2006/relationships/image" Target="../media/image1280.png"/><Relationship Id="rId434" Type="http://schemas.openxmlformats.org/officeDocument/2006/relationships/customXml" Target="../ink/ink940.xml"/><Relationship Id="rId33" Type="http://schemas.openxmlformats.org/officeDocument/2006/relationships/image" Target="../media/image1162.png"/><Relationship Id="rId129" Type="http://schemas.openxmlformats.org/officeDocument/2006/relationships/image" Target="../media/image1210.png"/><Relationship Id="rId280" Type="http://schemas.openxmlformats.org/officeDocument/2006/relationships/customXml" Target="../ink/ink863.xml"/><Relationship Id="rId336" Type="http://schemas.openxmlformats.org/officeDocument/2006/relationships/customXml" Target="../ink/ink891.xml"/><Relationship Id="rId75" Type="http://schemas.openxmlformats.org/officeDocument/2006/relationships/image" Target="../media/image1183.png"/><Relationship Id="rId140" Type="http://schemas.openxmlformats.org/officeDocument/2006/relationships/customXml" Target="../ink/ink793.xml"/><Relationship Id="rId182" Type="http://schemas.openxmlformats.org/officeDocument/2006/relationships/customXml" Target="../ink/ink814.xml"/><Relationship Id="rId378" Type="http://schemas.openxmlformats.org/officeDocument/2006/relationships/customXml" Target="../ink/ink912.xml"/><Relationship Id="rId403" Type="http://schemas.openxmlformats.org/officeDocument/2006/relationships/image" Target="../media/image1347.png"/><Relationship Id="rId6" Type="http://schemas.openxmlformats.org/officeDocument/2006/relationships/customXml" Target="../ink/ink726.xml"/><Relationship Id="rId238" Type="http://schemas.openxmlformats.org/officeDocument/2006/relationships/customXml" Target="../ink/ink842.xml"/><Relationship Id="rId445" Type="http://schemas.openxmlformats.org/officeDocument/2006/relationships/image" Target="../media/image1368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32.png"/><Relationship Id="rId21" Type="http://schemas.openxmlformats.org/officeDocument/2006/relationships/image" Target="../media/image1384.png"/><Relationship Id="rId42" Type="http://schemas.openxmlformats.org/officeDocument/2006/relationships/customXml" Target="../ink/ink972.xml"/><Relationship Id="rId63" Type="http://schemas.openxmlformats.org/officeDocument/2006/relationships/image" Target="../media/image1405.png"/><Relationship Id="rId84" Type="http://schemas.openxmlformats.org/officeDocument/2006/relationships/customXml" Target="../ink/ink993.xml"/><Relationship Id="rId138" Type="http://schemas.openxmlformats.org/officeDocument/2006/relationships/customXml" Target="../ink/ink1020.xml"/><Relationship Id="rId159" Type="http://schemas.openxmlformats.org/officeDocument/2006/relationships/image" Target="../media/image1453.png"/><Relationship Id="rId170" Type="http://schemas.openxmlformats.org/officeDocument/2006/relationships/customXml" Target="../ink/ink1036.xml"/><Relationship Id="rId191" Type="http://schemas.openxmlformats.org/officeDocument/2006/relationships/image" Target="../media/image1469.png"/><Relationship Id="rId205" Type="http://schemas.openxmlformats.org/officeDocument/2006/relationships/image" Target="../media/image1476.png"/><Relationship Id="rId226" Type="http://schemas.openxmlformats.org/officeDocument/2006/relationships/customXml" Target="../ink/ink1064.xml"/><Relationship Id="rId107" Type="http://schemas.openxmlformats.org/officeDocument/2006/relationships/image" Target="../media/image1427.png"/><Relationship Id="rId11" Type="http://schemas.openxmlformats.org/officeDocument/2006/relationships/image" Target="../media/image1379.png"/><Relationship Id="rId32" Type="http://schemas.openxmlformats.org/officeDocument/2006/relationships/customXml" Target="../ink/ink967.xml"/><Relationship Id="rId53" Type="http://schemas.openxmlformats.org/officeDocument/2006/relationships/image" Target="../media/image1400.png"/><Relationship Id="rId74" Type="http://schemas.openxmlformats.org/officeDocument/2006/relationships/customXml" Target="../ink/ink988.xml"/><Relationship Id="rId128" Type="http://schemas.openxmlformats.org/officeDocument/2006/relationships/customXml" Target="../ink/ink1015.xml"/><Relationship Id="rId149" Type="http://schemas.openxmlformats.org/officeDocument/2006/relationships/image" Target="../media/image1448.png"/><Relationship Id="rId5" Type="http://schemas.openxmlformats.org/officeDocument/2006/relationships/image" Target="../media/image1376.png"/><Relationship Id="rId95" Type="http://schemas.openxmlformats.org/officeDocument/2006/relationships/image" Target="../media/image1421.png"/><Relationship Id="rId160" Type="http://schemas.openxmlformats.org/officeDocument/2006/relationships/customXml" Target="../ink/ink1031.xml"/><Relationship Id="rId181" Type="http://schemas.openxmlformats.org/officeDocument/2006/relationships/image" Target="../media/image1464.png"/><Relationship Id="rId216" Type="http://schemas.openxmlformats.org/officeDocument/2006/relationships/customXml" Target="../ink/ink1059.xml"/><Relationship Id="rId237" Type="http://schemas.openxmlformats.org/officeDocument/2006/relationships/customXml" Target="../ink/ink1069.xml"/><Relationship Id="rId22" Type="http://schemas.openxmlformats.org/officeDocument/2006/relationships/customXml" Target="../ink/ink962.xml"/><Relationship Id="rId43" Type="http://schemas.openxmlformats.org/officeDocument/2006/relationships/image" Target="../media/image1395.png"/><Relationship Id="rId64" Type="http://schemas.openxmlformats.org/officeDocument/2006/relationships/customXml" Target="../ink/ink983.xml"/><Relationship Id="rId118" Type="http://schemas.openxmlformats.org/officeDocument/2006/relationships/customXml" Target="../ink/ink1010.xml"/><Relationship Id="rId139" Type="http://schemas.openxmlformats.org/officeDocument/2006/relationships/image" Target="../media/image1443.png"/><Relationship Id="rId80" Type="http://schemas.openxmlformats.org/officeDocument/2006/relationships/customXml" Target="../ink/ink991.xml"/><Relationship Id="rId85" Type="http://schemas.openxmlformats.org/officeDocument/2006/relationships/image" Target="../media/image1416.png"/><Relationship Id="rId150" Type="http://schemas.openxmlformats.org/officeDocument/2006/relationships/customXml" Target="../ink/ink1026.xml"/><Relationship Id="rId155" Type="http://schemas.openxmlformats.org/officeDocument/2006/relationships/image" Target="../media/image1451.png"/><Relationship Id="rId171" Type="http://schemas.openxmlformats.org/officeDocument/2006/relationships/image" Target="../media/image1459.png"/><Relationship Id="rId176" Type="http://schemas.openxmlformats.org/officeDocument/2006/relationships/customXml" Target="../ink/ink1039.xml"/><Relationship Id="rId192" Type="http://schemas.openxmlformats.org/officeDocument/2006/relationships/customXml" Target="../ink/ink1047.xml"/><Relationship Id="rId197" Type="http://schemas.openxmlformats.org/officeDocument/2006/relationships/image" Target="../media/image1472.png"/><Relationship Id="rId206" Type="http://schemas.openxmlformats.org/officeDocument/2006/relationships/customXml" Target="../ink/ink1054.xml"/><Relationship Id="rId227" Type="http://schemas.openxmlformats.org/officeDocument/2006/relationships/image" Target="../media/image1487.png"/><Relationship Id="rId201" Type="http://schemas.openxmlformats.org/officeDocument/2006/relationships/image" Target="../media/image1474.png"/><Relationship Id="rId222" Type="http://schemas.openxmlformats.org/officeDocument/2006/relationships/customXml" Target="../ink/ink1062.xml"/><Relationship Id="rId12" Type="http://schemas.openxmlformats.org/officeDocument/2006/relationships/customXml" Target="../ink/ink957.xml"/><Relationship Id="rId17" Type="http://schemas.openxmlformats.org/officeDocument/2006/relationships/image" Target="../media/image1382.png"/><Relationship Id="rId33" Type="http://schemas.openxmlformats.org/officeDocument/2006/relationships/image" Target="../media/image1390.png"/><Relationship Id="rId38" Type="http://schemas.openxmlformats.org/officeDocument/2006/relationships/customXml" Target="../ink/ink970.xml"/><Relationship Id="rId59" Type="http://schemas.openxmlformats.org/officeDocument/2006/relationships/image" Target="../media/image1403.png"/><Relationship Id="rId103" Type="http://schemas.openxmlformats.org/officeDocument/2006/relationships/image" Target="../media/image1425.png"/><Relationship Id="rId108" Type="http://schemas.openxmlformats.org/officeDocument/2006/relationships/customXml" Target="../ink/ink1005.xml"/><Relationship Id="rId124" Type="http://schemas.openxmlformats.org/officeDocument/2006/relationships/customXml" Target="../ink/ink1013.xml"/><Relationship Id="rId129" Type="http://schemas.openxmlformats.org/officeDocument/2006/relationships/image" Target="../media/image1438.png"/><Relationship Id="rId54" Type="http://schemas.openxmlformats.org/officeDocument/2006/relationships/customXml" Target="../ink/ink978.xml"/><Relationship Id="rId70" Type="http://schemas.openxmlformats.org/officeDocument/2006/relationships/customXml" Target="../ink/ink986.xml"/><Relationship Id="rId75" Type="http://schemas.openxmlformats.org/officeDocument/2006/relationships/image" Target="../media/image1411.png"/><Relationship Id="rId91" Type="http://schemas.openxmlformats.org/officeDocument/2006/relationships/image" Target="../media/image1419.png"/><Relationship Id="rId96" Type="http://schemas.openxmlformats.org/officeDocument/2006/relationships/customXml" Target="../ink/ink999.xml"/><Relationship Id="rId140" Type="http://schemas.openxmlformats.org/officeDocument/2006/relationships/customXml" Target="../ink/ink1021.xml"/><Relationship Id="rId145" Type="http://schemas.openxmlformats.org/officeDocument/2006/relationships/image" Target="../media/image1446.png"/><Relationship Id="rId161" Type="http://schemas.openxmlformats.org/officeDocument/2006/relationships/image" Target="../media/image1454.png"/><Relationship Id="rId166" Type="http://schemas.openxmlformats.org/officeDocument/2006/relationships/customXml" Target="../ink/ink1034.xml"/><Relationship Id="rId182" Type="http://schemas.openxmlformats.org/officeDocument/2006/relationships/customXml" Target="../ink/ink1042.xml"/><Relationship Id="rId187" Type="http://schemas.openxmlformats.org/officeDocument/2006/relationships/image" Target="../media/image1467.png"/><Relationship Id="rId217" Type="http://schemas.openxmlformats.org/officeDocument/2006/relationships/image" Target="../media/image148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54.xml"/><Relationship Id="rId212" Type="http://schemas.openxmlformats.org/officeDocument/2006/relationships/customXml" Target="../ink/ink1057.xml"/><Relationship Id="rId233" Type="http://schemas.openxmlformats.org/officeDocument/2006/relationships/customXml" Target="../ink/ink1067.xml"/><Relationship Id="rId238" Type="http://schemas.openxmlformats.org/officeDocument/2006/relationships/image" Target="../media/image17.png"/><Relationship Id="rId23" Type="http://schemas.openxmlformats.org/officeDocument/2006/relationships/image" Target="../media/image1385.png"/><Relationship Id="rId28" Type="http://schemas.openxmlformats.org/officeDocument/2006/relationships/customXml" Target="../ink/ink965.xml"/><Relationship Id="rId49" Type="http://schemas.openxmlformats.org/officeDocument/2006/relationships/image" Target="../media/image1398.png"/><Relationship Id="rId114" Type="http://schemas.openxmlformats.org/officeDocument/2006/relationships/customXml" Target="../ink/ink1008.xml"/><Relationship Id="rId119" Type="http://schemas.openxmlformats.org/officeDocument/2006/relationships/image" Target="../media/image1433.png"/><Relationship Id="rId44" Type="http://schemas.openxmlformats.org/officeDocument/2006/relationships/customXml" Target="../ink/ink973.xml"/><Relationship Id="rId60" Type="http://schemas.openxmlformats.org/officeDocument/2006/relationships/customXml" Target="../ink/ink981.xml"/><Relationship Id="rId65" Type="http://schemas.openxmlformats.org/officeDocument/2006/relationships/image" Target="../media/image1406.png"/><Relationship Id="rId81" Type="http://schemas.openxmlformats.org/officeDocument/2006/relationships/image" Target="../media/image1414.png"/><Relationship Id="rId86" Type="http://schemas.openxmlformats.org/officeDocument/2006/relationships/customXml" Target="../ink/ink994.xml"/><Relationship Id="rId130" Type="http://schemas.openxmlformats.org/officeDocument/2006/relationships/customXml" Target="../ink/ink1016.xml"/><Relationship Id="rId135" Type="http://schemas.openxmlformats.org/officeDocument/2006/relationships/image" Target="../media/image1441.png"/><Relationship Id="rId151" Type="http://schemas.openxmlformats.org/officeDocument/2006/relationships/image" Target="../media/image1449.png"/><Relationship Id="rId156" Type="http://schemas.openxmlformats.org/officeDocument/2006/relationships/customXml" Target="../ink/ink1029.xml"/><Relationship Id="rId177" Type="http://schemas.openxmlformats.org/officeDocument/2006/relationships/image" Target="../media/image1462.png"/><Relationship Id="rId198" Type="http://schemas.openxmlformats.org/officeDocument/2006/relationships/customXml" Target="../ink/ink1050.xml"/><Relationship Id="rId172" Type="http://schemas.openxmlformats.org/officeDocument/2006/relationships/customXml" Target="../ink/ink1037.xml"/><Relationship Id="rId193" Type="http://schemas.openxmlformats.org/officeDocument/2006/relationships/image" Target="../media/image1470.png"/><Relationship Id="rId202" Type="http://schemas.openxmlformats.org/officeDocument/2006/relationships/customXml" Target="../ink/ink1052.xml"/><Relationship Id="rId207" Type="http://schemas.openxmlformats.org/officeDocument/2006/relationships/image" Target="../media/image1477.png"/><Relationship Id="rId223" Type="http://schemas.openxmlformats.org/officeDocument/2006/relationships/image" Target="../media/image1485.png"/><Relationship Id="rId228" Type="http://schemas.openxmlformats.org/officeDocument/2006/relationships/customXml" Target="../ink/ink1065.xml"/><Relationship Id="rId13" Type="http://schemas.openxmlformats.org/officeDocument/2006/relationships/image" Target="../media/image1380.png"/><Relationship Id="rId18" Type="http://schemas.openxmlformats.org/officeDocument/2006/relationships/customXml" Target="../ink/ink960.xml"/><Relationship Id="rId39" Type="http://schemas.openxmlformats.org/officeDocument/2006/relationships/image" Target="../media/image1393.png"/><Relationship Id="rId109" Type="http://schemas.openxmlformats.org/officeDocument/2006/relationships/image" Target="../media/image1428.png"/><Relationship Id="rId34" Type="http://schemas.openxmlformats.org/officeDocument/2006/relationships/customXml" Target="../ink/ink968.xml"/><Relationship Id="rId50" Type="http://schemas.openxmlformats.org/officeDocument/2006/relationships/customXml" Target="../ink/ink976.xml"/><Relationship Id="rId55" Type="http://schemas.openxmlformats.org/officeDocument/2006/relationships/image" Target="../media/image1401.png"/><Relationship Id="rId76" Type="http://schemas.openxmlformats.org/officeDocument/2006/relationships/customXml" Target="../ink/ink989.xml"/><Relationship Id="rId97" Type="http://schemas.openxmlformats.org/officeDocument/2006/relationships/image" Target="../media/image1422.png"/><Relationship Id="rId104" Type="http://schemas.openxmlformats.org/officeDocument/2006/relationships/customXml" Target="../ink/ink1003.xml"/><Relationship Id="rId120" Type="http://schemas.openxmlformats.org/officeDocument/2006/relationships/customXml" Target="../ink/ink1011.xml"/><Relationship Id="rId125" Type="http://schemas.openxmlformats.org/officeDocument/2006/relationships/image" Target="../media/image1436.png"/><Relationship Id="rId141" Type="http://schemas.openxmlformats.org/officeDocument/2006/relationships/image" Target="../media/image1444.png"/><Relationship Id="rId146" Type="http://schemas.openxmlformats.org/officeDocument/2006/relationships/customXml" Target="../ink/ink1024.xml"/><Relationship Id="rId167" Type="http://schemas.openxmlformats.org/officeDocument/2006/relationships/image" Target="../media/image1457.png"/><Relationship Id="rId188" Type="http://schemas.openxmlformats.org/officeDocument/2006/relationships/customXml" Target="../ink/ink1045.xml"/><Relationship Id="rId7" Type="http://schemas.openxmlformats.org/officeDocument/2006/relationships/image" Target="../media/image1377.png"/><Relationship Id="rId71" Type="http://schemas.openxmlformats.org/officeDocument/2006/relationships/image" Target="../media/image1409.png"/><Relationship Id="rId92" Type="http://schemas.openxmlformats.org/officeDocument/2006/relationships/customXml" Target="../ink/ink997.xml"/><Relationship Id="rId162" Type="http://schemas.openxmlformats.org/officeDocument/2006/relationships/customXml" Target="../ink/ink1032.xml"/><Relationship Id="rId183" Type="http://schemas.openxmlformats.org/officeDocument/2006/relationships/image" Target="../media/image1465.png"/><Relationship Id="rId213" Type="http://schemas.openxmlformats.org/officeDocument/2006/relationships/image" Target="../media/image1480.png"/><Relationship Id="rId218" Type="http://schemas.openxmlformats.org/officeDocument/2006/relationships/customXml" Target="../ink/ink1060.xml"/><Relationship Id="rId234" Type="http://schemas.openxmlformats.org/officeDocument/2006/relationships/image" Target="../media/image15.png"/><Relationship Id="rId2" Type="http://schemas.openxmlformats.org/officeDocument/2006/relationships/customXml" Target="../ink/ink952.xml"/><Relationship Id="rId29" Type="http://schemas.openxmlformats.org/officeDocument/2006/relationships/image" Target="../media/image1388.png"/><Relationship Id="rId24" Type="http://schemas.openxmlformats.org/officeDocument/2006/relationships/customXml" Target="../ink/ink963.xml"/><Relationship Id="rId40" Type="http://schemas.openxmlformats.org/officeDocument/2006/relationships/customXml" Target="../ink/ink971.xml"/><Relationship Id="rId45" Type="http://schemas.openxmlformats.org/officeDocument/2006/relationships/image" Target="../media/image1396.png"/><Relationship Id="rId66" Type="http://schemas.openxmlformats.org/officeDocument/2006/relationships/customXml" Target="../ink/ink984.xml"/><Relationship Id="rId87" Type="http://schemas.openxmlformats.org/officeDocument/2006/relationships/image" Target="../media/image1417.png"/><Relationship Id="rId110" Type="http://schemas.openxmlformats.org/officeDocument/2006/relationships/customXml" Target="../ink/ink1006.xml"/><Relationship Id="rId115" Type="http://schemas.openxmlformats.org/officeDocument/2006/relationships/image" Target="../media/image1431.png"/><Relationship Id="rId131" Type="http://schemas.openxmlformats.org/officeDocument/2006/relationships/image" Target="../media/image1439.png"/><Relationship Id="rId136" Type="http://schemas.openxmlformats.org/officeDocument/2006/relationships/customXml" Target="../ink/ink1019.xml"/><Relationship Id="rId157" Type="http://schemas.openxmlformats.org/officeDocument/2006/relationships/image" Target="../media/image1452.png"/><Relationship Id="rId178" Type="http://schemas.openxmlformats.org/officeDocument/2006/relationships/customXml" Target="../ink/ink1040.xml"/><Relationship Id="rId61" Type="http://schemas.openxmlformats.org/officeDocument/2006/relationships/image" Target="../media/image1404.png"/><Relationship Id="rId82" Type="http://schemas.openxmlformats.org/officeDocument/2006/relationships/customXml" Target="../ink/ink992.xml"/><Relationship Id="rId152" Type="http://schemas.openxmlformats.org/officeDocument/2006/relationships/customXml" Target="../ink/ink1027.xml"/><Relationship Id="rId173" Type="http://schemas.openxmlformats.org/officeDocument/2006/relationships/image" Target="../media/image1460.png"/><Relationship Id="rId194" Type="http://schemas.openxmlformats.org/officeDocument/2006/relationships/customXml" Target="../ink/ink1048.xml"/><Relationship Id="rId199" Type="http://schemas.openxmlformats.org/officeDocument/2006/relationships/image" Target="../media/image1473.png"/><Relationship Id="rId203" Type="http://schemas.openxmlformats.org/officeDocument/2006/relationships/image" Target="../media/image1475.png"/><Relationship Id="rId208" Type="http://schemas.openxmlformats.org/officeDocument/2006/relationships/customXml" Target="../ink/ink1055.xml"/><Relationship Id="rId229" Type="http://schemas.openxmlformats.org/officeDocument/2006/relationships/image" Target="../media/image1488.png"/><Relationship Id="rId19" Type="http://schemas.openxmlformats.org/officeDocument/2006/relationships/image" Target="../media/image1383.png"/><Relationship Id="rId224" Type="http://schemas.openxmlformats.org/officeDocument/2006/relationships/customXml" Target="../ink/ink1063.xml"/><Relationship Id="rId14" Type="http://schemas.openxmlformats.org/officeDocument/2006/relationships/customXml" Target="../ink/ink958.xml"/><Relationship Id="rId30" Type="http://schemas.openxmlformats.org/officeDocument/2006/relationships/customXml" Target="../ink/ink966.xml"/><Relationship Id="rId35" Type="http://schemas.openxmlformats.org/officeDocument/2006/relationships/image" Target="../media/image1391.png"/><Relationship Id="rId56" Type="http://schemas.openxmlformats.org/officeDocument/2006/relationships/customXml" Target="../ink/ink979.xml"/><Relationship Id="rId77" Type="http://schemas.openxmlformats.org/officeDocument/2006/relationships/image" Target="../media/image1412.png"/><Relationship Id="rId100" Type="http://schemas.openxmlformats.org/officeDocument/2006/relationships/customXml" Target="../ink/ink1001.xml"/><Relationship Id="rId105" Type="http://schemas.openxmlformats.org/officeDocument/2006/relationships/image" Target="../media/image1426.png"/><Relationship Id="rId126" Type="http://schemas.openxmlformats.org/officeDocument/2006/relationships/customXml" Target="../ink/ink1014.xml"/><Relationship Id="rId147" Type="http://schemas.openxmlformats.org/officeDocument/2006/relationships/image" Target="../media/image1447.png"/><Relationship Id="rId168" Type="http://schemas.openxmlformats.org/officeDocument/2006/relationships/customXml" Target="../ink/ink1035.xml"/><Relationship Id="rId8" Type="http://schemas.openxmlformats.org/officeDocument/2006/relationships/customXml" Target="../ink/ink955.xml"/><Relationship Id="rId51" Type="http://schemas.openxmlformats.org/officeDocument/2006/relationships/image" Target="../media/image1399.png"/><Relationship Id="rId72" Type="http://schemas.openxmlformats.org/officeDocument/2006/relationships/customXml" Target="../ink/ink987.xml"/><Relationship Id="rId93" Type="http://schemas.openxmlformats.org/officeDocument/2006/relationships/image" Target="../media/image1420.png"/><Relationship Id="rId98" Type="http://schemas.openxmlformats.org/officeDocument/2006/relationships/customXml" Target="../ink/ink1000.xml"/><Relationship Id="rId121" Type="http://schemas.openxmlformats.org/officeDocument/2006/relationships/image" Target="../media/image1434.png"/><Relationship Id="rId142" Type="http://schemas.openxmlformats.org/officeDocument/2006/relationships/customXml" Target="../ink/ink1022.xml"/><Relationship Id="rId163" Type="http://schemas.openxmlformats.org/officeDocument/2006/relationships/image" Target="../media/image1455.png"/><Relationship Id="rId184" Type="http://schemas.openxmlformats.org/officeDocument/2006/relationships/customXml" Target="../ink/ink1043.xml"/><Relationship Id="rId189" Type="http://schemas.openxmlformats.org/officeDocument/2006/relationships/image" Target="../media/image1468.png"/><Relationship Id="rId219" Type="http://schemas.openxmlformats.org/officeDocument/2006/relationships/image" Target="../media/image1483.png"/><Relationship Id="rId3" Type="http://schemas.openxmlformats.org/officeDocument/2006/relationships/image" Target="../media/image1375.png"/><Relationship Id="rId214" Type="http://schemas.openxmlformats.org/officeDocument/2006/relationships/customXml" Target="../ink/ink1058.xml"/><Relationship Id="rId230" Type="http://schemas.openxmlformats.org/officeDocument/2006/relationships/customXml" Target="../ink/ink1066.xml"/><Relationship Id="rId235" Type="http://schemas.openxmlformats.org/officeDocument/2006/relationships/customXml" Target="../ink/ink1068.xml"/><Relationship Id="rId25" Type="http://schemas.openxmlformats.org/officeDocument/2006/relationships/image" Target="../media/image1386.png"/><Relationship Id="rId46" Type="http://schemas.openxmlformats.org/officeDocument/2006/relationships/customXml" Target="../ink/ink974.xml"/><Relationship Id="rId67" Type="http://schemas.openxmlformats.org/officeDocument/2006/relationships/image" Target="../media/image1407.png"/><Relationship Id="rId116" Type="http://schemas.openxmlformats.org/officeDocument/2006/relationships/customXml" Target="../ink/ink1009.xml"/><Relationship Id="rId137" Type="http://schemas.openxmlformats.org/officeDocument/2006/relationships/image" Target="../media/image1442.png"/><Relationship Id="rId158" Type="http://schemas.openxmlformats.org/officeDocument/2006/relationships/customXml" Target="../ink/ink1030.xml"/><Relationship Id="rId20" Type="http://schemas.openxmlformats.org/officeDocument/2006/relationships/customXml" Target="../ink/ink961.xml"/><Relationship Id="rId41" Type="http://schemas.openxmlformats.org/officeDocument/2006/relationships/image" Target="../media/image1394.png"/><Relationship Id="rId62" Type="http://schemas.openxmlformats.org/officeDocument/2006/relationships/customXml" Target="../ink/ink982.xml"/><Relationship Id="rId83" Type="http://schemas.openxmlformats.org/officeDocument/2006/relationships/image" Target="../media/image1415.png"/><Relationship Id="rId88" Type="http://schemas.openxmlformats.org/officeDocument/2006/relationships/customXml" Target="../ink/ink995.xml"/><Relationship Id="rId111" Type="http://schemas.openxmlformats.org/officeDocument/2006/relationships/image" Target="../media/image1429.png"/><Relationship Id="rId132" Type="http://schemas.openxmlformats.org/officeDocument/2006/relationships/customXml" Target="../ink/ink1017.xml"/><Relationship Id="rId153" Type="http://schemas.openxmlformats.org/officeDocument/2006/relationships/image" Target="../media/image1450.png"/><Relationship Id="rId174" Type="http://schemas.openxmlformats.org/officeDocument/2006/relationships/customXml" Target="../ink/ink1038.xml"/><Relationship Id="rId179" Type="http://schemas.openxmlformats.org/officeDocument/2006/relationships/image" Target="../media/image1463.png"/><Relationship Id="rId195" Type="http://schemas.openxmlformats.org/officeDocument/2006/relationships/image" Target="../media/image1471.png"/><Relationship Id="rId209" Type="http://schemas.openxmlformats.org/officeDocument/2006/relationships/image" Target="../media/image1478.png"/><Relationship Id="rId190" Type="http://schemas.openxmlformats.org/officeDocument/2006/relationships/customXml" Target="../ink/ink1046.xml"/><Relationship Id="rId204" Type="http://schemas.openxmlformats.org/officeDocument/2006/relationships/customXml" Target="../ink/ink1053.xml"/><Relationship Id="rId220" Type="http://schemas.openxmlformats.org/officeDocument/2006/relationships/customXml" Target="../ink/ink1061.xml"/><Relationship Id="rId225" Type="http://schemas.openxmlformats.org/officeDocument/2006/relationships/image" Target="../media/image1486.png"/><Relationship Id="rId15" Type="http://schemas.openxmlformats.org/officeDocument/2006/relationships/image" Target="../media/image1381.png"/><Relationship Id="rId36" Type="http://schemas.openxmlformats.org/officeDocument/2006/relationships/customXml" Target="../ink/ink969.xml"/><Relationship Id="rId57" Type="http://schemas.openxmlformats.org/officeDocument/2006/relationships/image" Target="../media/image1402.png"/><Relationship Id="rId106" Type="http://schemas.openxmlformats.org/officeDocument/2006/relationships/customXml" Target="../ink/ink1004.xml"/><Relationship Id="rId127" Type="http://schemas.openxmlformats.org/officeDocument/2006/relationships/image" Target="../media/image1437.png"/><Relationship Id="rId10" Type="http://schemas.openxmlformats.org/officeDocument/2006/relationships/customXml" Target="../ink/ink956.xml"/><Relationship Id="rId31" Type="http://schemas.openxmlformats.org/officeDocument/2006/relationships/image" Target="../media/image1389.png"/><Relationship Id="rId52" Type="http://schemas.openxmlformats.org/officeDocument/2006/relationships/customXml" Target="../ink/ink977.xml"/><Relationship Id="rId73" Type="http://schemas.openxmlformats.org/officeDocument/2006/relationships/image" Target="../media/image1410.png"/><Relationship Id="rId78" Type="http://schemas.openxmlformats.org/officeDocument/2006/relationships/customXml" Target="../ink/ink990.xml"/><Relationship Id="rId94" Type="http://schemas.openxmlformats.org/officeDocument/2006/relationships/customXml" Target="../ink/ink998.xml"/><Relationship Id="rId99" Type="http://schemas.openxmlformats.org/officeDocument/2006/relationships/image" Target="../media/image1423.png"/><Relationship Id="rId101" Type="http://schemas.openxmlformats.org/officeDocument/2006/relationships/image" Target="../media/image1424.png"/><Relationship Id="rId122" Type="http://schemas.openxmlformats.org/officeDocument/2006/relationships/customXml" Target="../ink/ink1012.xml"/><Relationship Id="rId143" Type="http://schemas.openxmlformats.org/officeDocument/2006/relationships/image" Target="../media/image1445.png"/><Relationship Id="rId148" Type="http://schemas.openxmlformats.org/officeDocument/2006/relationships/customXml" Target="../ink/ink1025.xml"/><Relationship Id="rId164" Type="http://schemas.openxmlformats.org/officeDocument/2006/relationships/customXml" Target="../ink/ink1033.xml"/><Relationship Id="rId169" Type="http://schemas.openxmlformats.org/officeDocument/2006/relationships/image" Target="../media/image1458.png"/><Relationship Id="rId185" Type="http://schemas.openxmlformats.org/officeDocument/2006/relationships/image" Target="../media/image1466.png"/><Relationship Id="rId4" Type="http://schemas.openxmlformats.org/officeDocument/2006/relationships/customXml" Target="../ink/ink953.xml"/><Relationship Id="rId9" Type="http://schemas.openxmlformats.org/officeDocument/2006/relationships/image" Target="../media/image1378.png"/><Relationship Id="rId180" Type="http://schemas.openxmlformats.org/officeDocument/2006/relationships/customXml" Target="../ink/ink1041.xml"/><Relationship Id="rId210" Type="http://schemas.openxmlformats.org/officeDocument/2006/relationships/customXml" Target="../ink/ink1056.xml"/><Relationship Id="rId215" Type="http://schemas.openxmlformats.org/officeDocument/2006/relationships/image" Target="../media/image1481.png"/><Relationship Id="rId236" Type="http://schemas.openxmlformats.org/officeDocument/2006/relationships/image" Target="../media/image16.png"/><Relationship Id="rId26" Type="http://schemas.openxmlformats.org/officeDocument/2006/relationships/customXml" Target="../ink/ink964.xml"/><Relationship Id="rId231" Type="http://schemas.openxmlformats.org/officeDocument/2006/relationships/image" Target="../media/image1489.png"/><Relationship Id="rId47" Type="http://schemas.openxmlformats.org/officeDocument/2006/relationships/image" Target="../media/image1397.png"/><Relationship Id="rId68" Type="http://schemas.openxmlformats.org/officeDocument/2006/relationships/customXml" Target="../ink/ink985.xml"/><Relationship Id="rId89" Type="http://schemas.openxmlformats.org/officeDocument/2006/relationships/image" Target="../media/image1418.png"/><Relationship Id="rId112" Type="http://schemas.openxmlformats.org/officeDocument/2006/relationships/customXml" Target="../ink/ink1007.xml"/><Relationship Id="rId133" Type="http://schemas.openxmlformats.org/officeDocument/2006/relationships/image" Target="../media/image1440.png"/><Relationship Id="rId154" Type="http://schemas.openxmlformats.org/officeDocument/2006/relationships/customXml" Target="../ink/ink1028.xml"/><Relationship Id="rId175" Type="http://schemas.openxmlformats.org/officeDocument/2006/relationships/image" Target="../media/image1461.png"/><Relationship Id="rId196" Type="http://schemas.openxmlformats.org/officeDocument/2006/relationships/customXml" Target="../ink/ink1049.xml"/><Relationship Id="rId200" Type="http://schemas.openxmlformats.org/officeDocument/2006/relationships/customXml" Target="../ink/ink1051.xml"/><Relationship Id="rId16" Type="http://schemas.openxmlformats.org/officeDocument/2006/relationships/customXml" Target="../ink/ink959.xml"/><Relationship Id="rId221" Type="http://schemas.openxmlformats.org/officeDocument/2006/relationships/image" Target="../media/image1484.png"/><Relationship Id="rId37" Type="http://schemas.openxmlformats.org/officeDocument/2006/relationships/image" Target="../media/image1392.png"/><Relationship Id="rId58" Type="http://schemas.openxmlformats.org/officeDocument/2006/relationships/customXml" Target="../ink/ink980.xml"/><Relationship Id="rId79" Type="http://schemas.openxmlformats.org/officeDocument/2006/relationships/image" Target="../media/image1413.png"/><Relationship Id="rId102" Type="http://schemas.openxmlformats.org/officeDocument/2006/relationships/customXml" Target="../ink/ink1002.xml"/><Relationship Id="rId123" Type="http://schemas.openxmlformats.org/officeDocument/2006/relationships/image" Target="../media/image1435.png"/><Relationship Id="rId144" Type="http://schemas.openxmlformats.org/officeDocument/2006/relationships/customXml" Target="../ink/ink1023.xml"/><Relationship Id="rId90" Type="http://schemas.openxmlformats.org/officeDocument/2006/relationships/customXml" Target="../ink/ink996.xml"/><Relationship Id="rId165" Type="http://schemas.openxmlformats.org/officeDocument/2006/relationships/image" Target="../media/image1456.png"/><Relationship Id="rId186" Type="http://schemas.openxmlformats.org/officeDocument/2006/relationships/customXml" Target="../ink/ink1044.xml"/><Relationship Id="rId211" Type="http://schemas.openxmlformats.org/officeDocument/2006/relationships/image" Target="../media/image1479.png"/><Relationship Id="rId232" Type="http://schemas.openxmlformats.org/officeDocument/2006/relationships/image" Target="../media/image14.png"/><Relationship Id="rId27" Type="http://schemas.openxmlformats.org/officeDocument/2006/relationships/image" Target="../media/image1387.png"/><Relationship Id="rId48" Type="http://schemas.openxmlformats.org/officeDocument/2006/relationships/customXml" Target="../ink/ink975.xml"/><Relationship Id="rId69" Type="http://schemas.openxmlformats.org/officeDocument/2006/relationships/image" Target="../media/image1408.png"/><Relationship Id="rId113" Type="http://schemas.openxmlformats.org/officeDocument/2006/relationships/image" Target="../media/image1430.png"/><Relationship Id="rId134" Type="http://schemas.openxmlformats.org/officeDocument/2006/relationships/customXml" Target="../ink/ink1018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03.png"/><Relationship Id="rId117" Type="http://schemas.openxmlformats.org/officeDocument/2006/relationships/customXml" Target="../ink/ink1127.xml"/><Relationship Id="rId21" Type="http://schemas.openxmlformats.org/officeDocument/2006/relationships/customXml" Target="../ink/ink1079.xml"/><Relationship Id="rId42" Type="http://schemas.openxmlformats.org/officeDocument/2006/relationships/image" Target="../media/image1511.png"/><Relationship Id="rId47" Type="http://schemas.openxmlformats.org/officeDocument/2006/relationships/customXml" Target="../ink/ink1092.xml"/><Relationship Id="rId63" Type="http://schemas.openxmlformats.org/officeDocument/2006/relationships/customXml" Target="../ink/ink1100.xml"/><Relationship Id="rId68" Type="http://schemas.openxmlformats.org/officeDocument/2006/relationships/image" Target="../media/image1524.png"/><Relationship Id="rId84" Type="http://schemas.openxmlformats.org/officeDocument/2006/relationships/image" Target="../media/image1532.png"/><Relationship Id="rId89" Type="http://schemas.openxmlformats.org/officeDocument/2006/relationships/customXml" Target="../ink/ink1113.xml"/><Relationship Id="rId112" Type="http://schemas.openxmlformats.org/officeDocument/2006/relationships/image" Target="../media/image1546.png"/><Relationship Id="rId133" Type="http://schemas.openxmlformats.org/officeDocument/2006/relationships/customXml" Target="../ink/ink1135.xml"/><Relationship Id="rId138" Type="http://schemas.openxmlformats.org/officeDocument/2006/relationships/image" Target="../media/image1559.png"/><Relationship Id="rId154" Type="http://schemas.openxmlformats.org/officeDocument/2006/relationships/image" Target="../media/image1567.png"/><Relationship Id="rId159" Type="http://schemas.openxmlformats.org/officeDocument/2006/relationships/customXml" Target="../ink/ink1148.xml"/><Relationship Id="rId170" Type="http://schemas.openxmlformats.org/officeDocument/2006/relationships/image" Target="../media/image1575.png"/><Relationship Id="rId16" Type="http://schemas.openxmlformats.org/officeDocument/2006/relationships/image" Target="../media/image1498.png"/><Relationship Id="rId107" Type="http://schemas.openxmlformats.org/officeDocument/2006/relationships/customXml" Target="../ink/ink1122.xml"/><Relationship Id="rId11" Type="http://schemas.openxmlformats.org/officeDocument/2006/relationships/customXml" Target="../ink/ink1074.xml"/><Relationship Id="rId32" Type="http://schemas.openxmlformats.org/officeDocument/2006/relationships/image" Target="../media/image1506.png"/><Relationship Id="rId37" Type="http://schemas.openxmlformats.org/officeDocument/2006/relationships/customXml" Target="../ink/ink1087.xml"/><Relationship Id="rId53" Type="http://schemas.openxmlformats.org/officeDocument/2006/relationships/customXml" Target="../ink/ink1095.xml"/><Relationship Id="rId58" Type="http://schemas.openxmlformats.org/officeDocument/2006/relationships/image" Target="../media/image1519.png"/><Relationship Id="rId74" Type="http://schemas.openxmlformats.org/officeDocument/2006/relationships/image" Target="../media/image1527.png"/><Relationship Id="rId79" Type="http://schemas.openxmlformats.org/officeDocument/2006/relationships/customXml" Target="../ink/ink1108.xml"/><Relationship Id="rId102" Type="http://schemas.openxmlformats.org/officeDocument/2006/relationships/image" Target="../media/image1541.png"/><Relationship Id="rId123" Type="http://schemas.openxmlformats.org/officeDocument/2006/relationships/customXml" Target="../ink/ink1130.xml"/><Relationship Id="rId128" Type="http://schemas.openxmlformats.org/officeDocument/2006/relationships/image" Target="../media/image1554.png"/><Relationship Id="rId144" Type="http://schemas.openxmlformats.org/officeDocument/2006/relationships/image" Target="../media/image1562.png"/><Relationship Id="rId149" Type="http://schemas.openxmlformats.org/officeDocument/2006/relationships/customXml" Target="../ink/ink1143.xml"/><Relationship Id="rId5" Type="http://schemas.openxmlformats.org/officeDocument/2006/relationships/customXml" Target="../ink/ink1071.xml"/><Relationship Id="rId90" Type="http://schemas.openxmlformats.org/officeDocument/2006/relationships/image" Target="../media/image1535.png"/><Relationship Id="rId95" Type="http://schemas.openxmlformats.org/officeDocument/2006/relationships/customXml" Target="../ink/ink1116.xml"/><Relationship Id="rId160" Type="http://schemas.openxmlformats.org/officeDocument/2006/relationships/image" Target="../media/image1570.png"/><Relationship Id="rId165" Type="http://schemas.openxmlformats.org/officeDocument/2006/relationships/customXml" Target="../ink/ink1151.xml"/><Relationship Id="rId22" Type="http://schemas.openxmlformats.org/officeDocument/2006/relationships/image" Target="../media/image1501.png"/><Relationship Id="rId27" Type="http://schemas.openxmlformats.org/officeDocument/2006/relationships/customXml" Target="../ink/ink1082.xml"/><Relationship Id="rId43" Type="http://schemas.openxmlformats.org/officeDocument/2006/relationships/customXml" Target="../ink/ink1090.xml"/><Relationship Id="rId48" Type="http://schemas.openxmlformats.org/officeDocument/2006/relationships/image" Target="../media/image1514.png"/><Relationship Id="rId64" Type="http://schemas.openxmlformats.org/officeDocument/2006/relationships/image" Target="../media/image1522.png"/><Relationship Id="rId69" Type="http://schemas.openxmlformats.org/officeDocument/2006/relationships/customXml" Target="../ink/ink1103.xml"/><Relationship Id="rId113" Type="http://schemas.openxmlformats.org/officeDocument/2006/relationships/customXml" Target="../ink/ink1125.xml"/><Relationship Id="rId118" Type="http://schemas.openxmlformats.org/officeDocument/2006/relationships/image" Target="../media/image1549.png"/><Relationship Id="rId134" Type="http://schemas.openxmlformats.org/officeDocument/2006/relationships/image" Target="../media/image1557.png"/><Relationship Id="rId139" Type="http://schemas.openxmlformats.org/officeDocument/2006/relationships/customXml" Target="../ink/ink1138.xml"/><Relationship Id="rId80" Type="http://schemas.openxmlformats.org/officeDocument/2006/relationships/image" Target="../media/image1530.png"/><Relationship Id="rId85" Type="http://schemas.openxmlformats.org/officeDocument/2006/relationships/customXml" Target="../ink/ink1111.xml"/><Relationship Id="rId150" Type="http://schemas.openxmlformats.org/officeDocument/2006/relationships/image" Target="../media/image1565.png"/><Relationship Id="rId155" Type="http://schemas.openxmlformats.org/officeDocument/2006/relationships/customXml" Target="../ink/ink1146.xml"/><Relationship Id="rId171" Type="http://schemas.openxmlformats.org/officeDocument/2006/relationships/customXml" Target="../ink/ink1154.xml"/><Relationship Id="rId12" Type="http://schemas.openxmlformats.org/officeDocument/2006/relationships/image" Target="../media/image1496.png"/><Relationship Id="rId17" Type="http://schemas.openxmlformats.org/officeDocument/2006/relationships/customXml" Target="../ink/ink1077.xml"/><Relationship Id="rId33" Type="http://schemas.openxmlformats.org/officeDocument/2006/relationships/customXml" Target="../ink/ink1085.xml"/><Relationship Id="rId38" Type="http://schemas.openxmlformats.org/officeDocument/2006/relationships/image" Target="../media/image1509.png"/><Relationship Id="rId59" Type="http://schemas.openxmlformats.org/officeDocument/2006/relationships/customXml" Target="../ink/ink1098.xml"/><Relationship Id="rId103" Type="http://schemas.openxmlformats.org/officeDocument/2006/relationships/customXml" Target="../ink/ink1120.xml"/><Relationship Id="rId108" Type="http://schemas.openxmlformats.org/officeDocument/2006/relationships/image" Target="../media/image1544.png"/><Relationship Id="rId124" Type="http://schemas.openxmlformats.org/officeDocument/2006/relationships/image" Target="../media/image1552.png"/><Relationship Id="rId129" Type="http://schemas.openxmlformats.org/officeDocument/2006/relationships/customXml" Target="../ink/ink1133.xml"/><Relationship Id="rId54" Type="http://schemas.openxmlformats.org/officeDocument/2006/relationships/image" Target="../media/image1517.png"/><Relationship Id="rId70" Type="http://schemas.openxmlformats.org/officeDocument/2006/relationships/image" Target="../media/image1525.png"/><Relationship Id="rId75" Type="http://schemas.openxmlformats.org/officeDocument/2006/relationships/customXml" Target="../ink/ink1106.xml"/><Relationship Id="rId91" Type="http://schemas.openxmlformats.org/officeDocument/2006/relationships/customXml" Target="../ink/ink1114.xml"/><Relationship Id="rId96" Type="http://schemas.openxmlformats.org/officeDocument/2006/relationships/image" Target="../media/image1538.png"/><Relationship Id="rId140" Type="http://schemas.openxmlformats.org/officeDocument/2006/relationships/image" Target="../media/image1560.png"/><Relationship Id="rId145" Type="http://schemas.openxmlformats.org/officeDocument/2006/relationships/customXml" Target="../ink/ink1141.xml"/><Relationship Id="rId161" Type="http://schemas.openxmlformats.org/officeDocument/2006/relationships/customXml" Target="../ink/ink1149.xml"/><Relationship Id="rId166" Type="http://schemas.openxmlformats.org/officeDocument/2006/relationships/image" Target="../media/image15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93.png"/><Relationship Id="rId15" Type="http://schemas.openxmlformats.org/officeDocument/2006/relationships/customXml" Target="../ink/ink1076.xml"/><Relationship Id="rId23" Type="http://schemas.openxmlformats.org/officeDocument/2006/relationships/customXml" Target="../ink/ink1080.xml"/><Relationship Id="rId28" Type="http://schemas.openxmlformats.org/officeDocument/2006/relationships/image" Target="../media/image1504.png"/><Relationship Id="rId36" Type="http://schemas.openxmlformats.org/officeDocument/2006/relationships/image" Target="../media/image1508.png"/><Relationship Id="rId49" Type="http://schemas.openxmlformats.org/officeDocument/2006/relationships/customXml" Target="../ink/ink1093.xml"/><Relationship Id="rId57" Type="http://schemas.openxmlformats.org/officeDocument/2006/relationships/customXml" Target="../ink/ink1097.xml"/><Relationship Id="rId106" Type="http://schemas.openxmlformats.org/officeDocument/2006/relationships/image" Target="../media/image1543.png"/><Relationship Id="rId114" Type="http://schemas.openxmlformats.org/officeDocument/2006/relationships/image" Target="../media/image1547.png"/><Relationship Id="rId119" Type="http://schemas.openxmlformats.org/officeDocument/2006/relationships/customXml" Target="../ink/ink1128.xml"/><Relationship Id="rId127" Type="http://schemas.openxmlformats.org/officeDocument/2006/relationships/customXml" Target="../ink/ink1132.xml"/><Relationship Id="rId10" Type="http://schemas.openxmlformats.org/officeDocument/2006/relationships/image" Target="../media/image1495.png"/><Relationship Id="rId31" Type="http://schemas.openxmlformats.org/officeDocument/2006/relationships/customXml" Target="../ink/ink1084.xml"/><Relationship Id="rId44" Type="http://schemas.openxmlformats.org/officeDocument/2006/relationships/image" Target="../media/image1512.png"/><Relationship Id="rId52" Type="http://schemas.openxmlformats.org/officeDocument/2006/relationships/image" Target="../media/image1516.png"/><Relationship Id="rId60" Type="http://schemas.openxmlformats.org/officeDocument/2006/relationships/image" Target="../media/image1520.png"/><Relationship Id="rId65" Type="http://schemas.openxmlformats.org/officeDocument/2006/relationships/customXml" Target="../ink/ink1101.xml"/><Relationship Id="rId73" Type="http://schemas.openxmlformats.org/officeDocument/2006/relationships/customXml" Target="../ink/ink1105.xml"/><Relationship Id="rId78" Type="http://schemas.openxmlformats.org/officeDocument/2006/relationships/image" Target="../media/image1529.png"/><Relationship Id="rId81" Type="http://schemas.openxmlformats.org/officeDocument/2006/relationships/customXml" Target="../ink/ink1109.xml"/><Relationship Id="rId86" Type="http://schemas.openxmlformats.org/officeDocument/2006/relationships/image" Target="../media/image1533.png"/><Relationship Id="rId94" Type="http://schemas.openxmlformats.org/officeDocument/2006/relationships/image" Target="../media/image1537.png"/><Relationship Id="rId99" Type="http://schemas.openxmlformats.org/officeDocument/2006/relationships/customXml" Target="../ink/ink1118.xml"/><Relationship Id="rId101" Type="http://schemas.openxmlformats.org/officeDocument/2006/relationships/customXml" Target="../ink/ink1119.xml"/><Relationship Id="rId122" Type="http://schemas.openxmlformats.org/officeDocument/2006/relationships/image" Target="../media/image1551.png"/><Relationship Id="rId130" Type="http://schemas.openxmlformats.org/officeDocument/2006/relationships/image" Target="../media/image1555.png"/><Relationship Id="rId135" Type="http://schemas.openxmlformats.org/officeDocument/2006/relationships/customXml" Target="../ink/ink1136.xml"/><Relationship Id="rId143" Type="http://schemas.openxmlformats.org/officeDocument/2006/relationships/customXml" Target="../ink/ink1140.xml"/><Relationship Id="rId148" Type="http://schemas.openxmlformats.org/officeDocument/2006/relationships/image" Target="../media/image1564.png"/><Relationship Id="rId151" Type="http://schemas.openxmlformats.org/officeDocument/2006/relationships/customXml" Target="../ink/ink1144.xml"/><Relationship Id="rId156" Type="http://schemas.openxmlformats.org/officeDocument/2006/relationships/image" Target="../media/image1568.png"/><Relationship Id="rId164" Type="http://schemas.openxmlformats.org/officeDocument/2006/relationships/image" Target="../media/image1572.png"/><Relationship Id="rId169" Type="http://schemas.openxmlformats.org/officeDocument/2006/relationships/customXml" Target="../ink/ink1153.xml"/><Relationship Id="rId4" Type="http://schemas.openxmlformats.org/officeDocument/2006/relationships/image" Target="../media/image14920.png"/><Relationship Id="rId9" Type="http://schemas.openxmlformats.org/officeDocument/2006/relationships/customXml" Target="../ink/ink1073.xml"/><Relationship Id="rId172" Type="http://schemas.openxmlformats.org/officeDocument/2006/relationships/image" Target="../media/image19.png"/><Relationship Id="rId13" Type="http://schemas.openxmlformats.org/officeDocument/2006/relationships/customXml" Target="../ink/ink1075.xml"/><Relationship Id="rId18" Type="http://schemas.openxmlformats.org/officeDocument/2006/relationships/image" Target="../media/image1499.png"/><Relationship Id="rId39" Type="http://schemas.openxmlformats.org/officeDocument/2006/relationships/customXml" Target="../ink/ink1088.xml"/><Relationship Id="rId109" Type="http://schemas.openxmlformats.org/officeDocument/2006/relationships/customXml" Target="../ink/ink1123.xml"/><Relationship Id="rId34" Type="http://schemas.openxmlformats.org/officeDocument/2006/relationships/image" Target="../media/image1507.png"/><Relationship Id="rId50" Type="http://schemas.openxmlformats.org/officeDocument/2006/relationships/image" Target="../media/image1515.png"/><Relationship Id="rId55" Type="http://schemas.openxmlformats.org/officeDocument/2006/relationships/customXml" Target="../ink/ink1096.xml"/><Relationship Id="rId76" Type="http://schemas.openxmlformats.org/officeDocument/2006/relationships/image" Target="../media/image1528.png"/><Relationship Id="rId97" Type="http://schemas.openxmlformats.org/officeDocument/2006/relationships/customXml" Target="../ink/ink1117.xml"/><Relationship Id="rId104" Type="http://schemas.openxmlformats.org/officeDocument/2006/relationships/image" Target="../media/image1542.png"/><Relationship Id="rId120" Type="http://schemas.openxmlformats.org/officeDocument/2006/relationships/image" Target="../media/image1550.png"/><Relationship Id="rId125" Type="http://schemas.openxmlformats.org/officeDocument/2006/relationships/customXml" Target="../ink/ink1131.xml"/><Relationship Id="rId141" Type="http://schemas.openxmlformats.org/officeDocument/2006/relationships/customXml" Target="../ink/ink1139.xml"/><Relationship Id="rId146" Type="http://schemas.openxmlformats.org/officeDocument/2006/relationships/image" Target="../media/image1563.png"/><Relationship Id="rId167" Type="http://schemas.openxmlformats.org/officeDocument/2006/relationships/customXml" Target="../ink/ink1152.xml"/><Relationship Id="rId7" Type="http://schemas.openxmlformats.org/officeDocument/2006/relationships/customXml" Target="../ink/ink1072.xml"/><Relationship Id="rId71" Type="http://schemas.openxmlformats.org/officeDocument/2006/relationships/customXml" Target="../ink/ink1104.xml"/><Relationship Id="rId92" Type="http://schemas.openxmlformats.org/officeDocument/2006/relationships/image" Target="../media/image1536.png"/><Relationship Id="rId162" Type="http://schemas.openxmlformats.org/officeDocument/2006/relationships/image" Target="../media/image1571.png"/><Relationship Id="rId2" Type="http://schemas.openxmlformats.org/officeDocument/2006/relationships/image" Target="../media/image18.png"/><Relationship Id="rId29" Type="http://schemas.openxmlformats.org/officeDocument/2006/relationships/customXml" Target="../ink/ink1083.xml"/><Relationship Id="rId24" Type="http://schemas.openxmlformats.org/officeDocument/2006/relationships/image" Target="../media/image1502.png"/><Relationship Id="rId40" Type="http://schemas.openxmlformats.org/officeDocument/2006/relationships/image" Target="../media/image1510.png"/><Relationship Id="rId45" Type="http://schemas.openxmlformats.org/officeDocument/2006/relationships/customXml" Target="../ink/ink1091.xml"/><Relationship Id="rId66" Type="http://schemas.openxmlformats.org/officeDocument/2006/relationships/image" Target="../media/image1523.png"/><Relationship Id="rId87" Type="http://schemas.openxmlformats.org/officeDocument/2006/relationships/customXml" Target="../ink/ink1112.xml"/><Relationship Id="rId110" Type="http://schemas.openxmlformats.org/officeDocument/2006/relationships/image" Target="../media/image1545.png"/><Relationship Id="rId115" Type="http://schemas.openxmlformats.org/officeDocument/2006/relationships/customXml" Target="../ink/ink1126.xml"/><Relationship Id="rId131" Type="http://schemas.openxmlformats.org/officeDocument/2006/relationships/customXml" Target="../ink/ink1134.xml"/><Relationship Id="rId136" Type="http://schemas.openxmlformats.org/officeDocument/2006/relationships/image" Target="../media/image1558.png"/><Relationship Id="rId157" Type="http://schemas.openxmlformats.org/officeDocument/2006/relationships/customXml" Target="../ink/ink1147.xml"/><Relationship Id="rId61" Type="http://schemas.openxmlformats.org/officeDocument/2006/relationships/customXml" Target="../ink/ink1099.xml"/><Relationship Id="rId82" Type="http://schemas.openxmlformats.org/officeDocument/2006/relationships/image" Target="../media/image1531.png"/><Relationship Id="rId152" Type="http://schemas.openxmlformats.org/officeDocument/2006/relationships/image" Target="../media/image1566.png"/><Relationship Id="rId173" Type="http://schemas.openxmlformats.org/officeDocument/2006/relationships/customXml" Target="../ink/ink1155.xml"/><Relationship Id="rId19" Type="http://schemas.openxmlformats.org/officeDocument/2006/relationships/customXml" Target="../ink/ink1078.xml"/><Relationship Id="rId14" Type="http://schemas.openxmlformats.org/officeDocument/2006/relationships/image" Target="../media/image1497.png"/><Relationship Id="rId30" Type="http://schemas.openxmlformats.org/officeDocument/2006/relationships/image" Target="../media/image1505.png"/><Relationship Id="rId35" Type="http://schemas.openxmlformats.org/officeDocument/2006/relationships/customXml" Target="../ink/ink1086.xml"/><Relationship Id="rId56" Type="http://schemas.openxmlformats.org/officeDocument/2006/relationships/image" Target="../media/image1518.png"/><Relationship Id="rId77" Type="http://schemas.openxmlformats.org/officeDocument/2006/relationships/customXml" Target="../ink/ink1107.xml"/><Relationship Id="rId100" Type="http://schemas.openxmlformats.org/officeDocument/2006/relationships/image" Target="../media/image1540.png"/><Relationship Id="rId105" Type="http://schemas.openxmlformats.org/officeDocument/2006/relationships/customXml" Target="../ink/ink1121.xml"/><Relationship Id="rId126" Type="http://schemas.openxmlformats.org/officeDocument/2006/relationships/image" Target="../media/image1553.png"/><Relationship Id="rId147" Type="http://schemas.openxmlformats.org/officeDocument/2006/relationships/customXml" Target="../ink/ink1142.xml"/><Relationship Id="rId168" Type="http://schemas.openxmlformats.org/officeDocument/2006/relationships/image" Target="../media/image1574.png"/><Relationship Id="rId8" Type="http://schemas.openxmlformats.org/officeDocument/2006/relationships/image" Target="../media/image1494.png"/><Relationship Id="rId51" Type="http://schemas.openxmlformats.org/officeDocument/2006/relationships/customXml" Target="../ink/ink1094.xml"/><Relationship Id="rId72" Type="http://schemas.openxmlformats.org/officeDocument/2006/relationships/image" Target="../media/image1526.png"/><Relationship Id="rId93" Type="http://schemas.openxmlformats.org/officeDocument/2006/relationships/customXml" Target="../ink/ink1115.xml"/><Relationship Id="rId98" Type="http://schemas.openxmlformats.org/officeDocument/2006/relationships/image" Target="../media/image1539.png"/><Relationship Id="rId121" Type="http://schemas.openxmlformats.org/officeDocument/2006/relationships/customXml" Target="../ink/ink1129.xml"/><Relationship Id="rId142" Type="http://schemas.openxmlformats.org/officeDocument/2006/relationships/image" Target="../media/image1561.png"/><Relationship Id="rId163" Type="http://schemas.openxmlformats.org/officeDocument/2006/relationships/customXml" Target="../ink/ink1150.xml"/><Relationship Id="rId3" Type="http://schemas.openxmlformats.org/officeDocument/2006/relationships/customXml" Target="../ink/ink1070.xml"/><Relationship Id="rId25" Type="http://schemas.openxmlformats.org/officeDocument/2006/relationships/customXml" Target="../ink/ink1081.xml"/><Relationship Id="rId46" Type="http://schemas.openxmlformats.org/officeDocument/2006/relationships/image" Target="../media/image1513.png"/><Relationship Id="rId67" Type="http://schemas.openxmlformats.org/officeDocument/2006/relationships/customXml" Target="../ink/ink1102.xml"/><Relationship Id="rId116" Type="http://schemas.openxmlformats.org/officeDocument/2006/relationships/image" Target="../media/image1548.png"/><Relationship Id="rId137" Type="http://schemas.openxmlformats.org/officeDocument/2006/relationships/customXml" Target="../ink/ink1137.xml"/><Relationship Id="rId158" Type="http://schemas.openxmlformats.org/officeDocument/2006/relationships/image" Target="../media/image1569.png"/><Relationship Id="rId20" Type="http://schemas.openxmlformats.org/officeDocument/2006/relationships/image" Target="../media/image1500.png"/><Relationship Id="rId41" Type="http://schemas.openxmlformats.org/officeDocument/2006/relationships/customXml" Target="../ink/ink1089.xml"/><Relationship Id="rId62" Type="http://schemas.openxmlformats.org/officeDocument/2006/relationships/image" Target="../media/image1521.png"/><Relationship Id="rId83" Type="http://schemas.openxmlformats.org/officeDocument/2006/relationships/customXml" Target="../ink/ink1110.xml"/><Relationship Id="rId88" Type="http://schemas.openxmlformats.org/officeDocument/2006/relationships/image" Target="../media/image1534.png"/><Relationship Id="rId111" Type="http://schemas.openxmlformats.org/officeDocument/2006/relationships/customXml" Target="../ink/ink1124.xml"/><Relationship Id="rId132" Type="http://schemas.openxmlformats.org/officeDocument/2006/relationships/image" Target="../media/image1556.png"/><Relationship Id="rId153" Type="http://schemas.openxmlformats.org/officeDocument/2006/relationships/customXml" Target="../ink/ink1145.xml"/><Relationship Id="rId17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25.png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433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446.png"/><Relationship Id="rId84" Type="http://schemas.openxmlformats.org/officeDocument/2006/relationships/image" Target="../media/image454.png"/><Relationship Id="rId89" Type="http://schemas.openxmlformats.org/officeDocument/2006/relationships/customXml" Target="../ink/ink44.xml"/><Relationship Id="rId112" Type="http://schemas.openxmlformats.org/officeDocument/2006/relationships/image" Target="../media/image468.png"/><Relationship Id="rId133" Type="http://schemas.openxmlformats.org/officeDocument/2006/relationships/customXml" Target="../ink/ink66.xml"/><Relationship Id="rId138" Type="http://schemas.openxmlformats.org/officeDocument/2006/relationships/image" Target="../media/image481.png"/><Relationship Id="rId154" Type="http://schemas.openxmlformats.org/officeDocument/2006/relationships/image" Target="../media/image489.png"/><Relationship Id="rId159" Type="http://schemas.openxmlformats.org/officeDocument/2006/relationships/customXml" Target="../ink/ink79.xml"/><Relationship Id="rId175" Type="http://schemas.openxmlformats.org/officeDocument/2006/relationships/customXml" Target="../ink/ink87.xml"/><Relationship Id="rId170" Type="http://schemas.openxmlformats.org/officeDocument/2006/relationships/image" Target="../media/image497.png"/><Relationship Id="rId16" Type="http://schemas.openxmlformats.org/officeDocument/2006/relationships/image" Target="../media/image420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428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441.png"/><Relationship Id="rId74" Type="http://schemas.openxmlformats.org/officeDocument/2006/relationships/image" Target="../media/image449.png"/><Relationship Id="rId79" Type="http://schemas.openxmlformats.org/officeDocument/2006/relationships/customXml" Target="../ink/ink39.xml"/><Relationship Id="rId102" Type="http://schemas.openxmlformats.org/officeDocument/2006/relationships/image" Target="../media/image463.png"/><Relationship Id="rId123" Type="http://schemas.openxmlformats.org/officeDocument/2006/relationships/customXml" Target="../ink/ink61.xml"/><Relationship Id="rId128" Type="http://schemas.openxmlformats.org/officeDocument/2006/relationships/image" Target="../media/image476.png"/><Relationship Id="rId144" Type="http://schemas.openxmlformats.org/officeDocument/2006/relationships/image" Target="../media/image484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0" Type="http://schemas.openxmlformats.org/officeDocument/2006/relationships/image" Target="../media/image457.png"/><Relationship Id="rId95" Type="http://schemas.openxmlformats.org/officeDocument/2006/relationships/customXml" Target="../ink/ink47.xml"/><Relationship Id="rId160" Type="http://schemas.openxmlformats.org/officeDocument/2006/relationships/image" Target="../media/image492.png"/><Relationship Id="rId165" Type="http://schemas.openxmlformats.org/officeDocument/2006/relationships/customXml" Target="../ink/ink82.xml"/><Relationship Id="rId181" Type="http://schemas.openxmlformats.org/officeDocument/2006/relationships/customXml" Target="../ink/ink90.xml"/><Relationship Id="rId186" Type="http://schemas.openxmlformats.org/officeDocument/2006/relationships/image" Target="../media/image505.png"/><Relationship Id="rId22" Type="http://schemas.openxmlformats.org/officeDocument/2006/relationships/image" Target="../media/image423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436.png"/><Relationship Id="rId64" Type="http://schemas.openxmlformats.org/officeDocument/2006/relationships/image" Target="../media/image44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18" Type="http://schemas.openxmlformats.org/officeDocument/2006/relationships/image" Target="../media/image471.png"/><Relationship Id="rId134" Type="http://schemas.openxmlformats.org/officeDocument/2006/relationships/image" Target="../media/image479.png"/><Relationship Id="rId139" Type="http://schemas.openxmlformats.org/officeDocument/2006/relationships/customXml" Target="../ink/ink69.xml"/><Relationship Id="rId80" Type="http://schemas.openxmlformats.org/officeDocument/2006/relationships/image" Target="../media/image452.png"/><Relationship Id="rId85" Type="http://schemas.openxmlformats.org/officeDocument/2006/relationships/customXml" Target="../ink/ink42.xml"/><Relationship Id="rId150" Type="http://schemas.openxmlformats.org/officeDocument/2006/relationships/image" Target="../media/image487.png"/><Relationship Id="rId155" Type="http://schemas.openxmlformats.org/officeDocument/2006/relationships/customXml" Target="../ink/ink77.xml"/><Relationship Id="rId171" Type="http://schemas.openxmlformats.org/officeDocument/2006/relationships/customXml" Target="../ink/ink85.xml"/><Relationship Id="rId176" Type="http://schemas.openxmlformats.org/officeDocument/2006/relationships/image" Target="../media/image500.png"/><Relationship Id="rId12" Type="http://schemas.openxmlformats.org/officeDocument/2006/relationships/image" Target="../media/image418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431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466.png"/><Relationship Id="rId124" Type="http://schemas.openxmlformats.org/officeDocument/2006/relationships/image" Target="../media/image474.png"/><Relationship Id="rId129" Type="http://schemas.openxmlformats.org/officeDocument/2006/relationships/customXml" Target="../ink/ink64.xml"/><Relationship Id="rId54" Type="http://schemas.openxmlformats.org/officeDocument/2006/relationships/image" Target="../media/image439.png"/><Relationship Id="rId70" Type="http://schemas.openxmlformats.org/officeDocument/2006/relationships/image" Target="../media/image447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460.png"/><Relationship Id="rId140" Type="http://schemas.openxmlformats.org/officeDocument/2006/relationships/image" Target="../media/image482.png"/><Relationship Id="rId145" Type="http://schemas.openxmlformats.org/officeDocument/2006/relationships/customXml" Target="../ink/ink72.xml"/><Relationship Id="rId161" Type="http://schemas.openxmlformats.org/officeDocument/2006/relationships/customXml" Target="../ink/ink80.xml"/><Relationship Id="rId166" Type="http://schemas.openxmlformats.org/officeDocument/2006/relationships/image" Target="../media/image495.png"/><Relationship Id="rId182" Type="http://schemas.openxmlformats.org/officeDocument/2006/relationships/image" Target="../media/image5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5.png"/><Relationship Id="rId23" Type="http://schemas.openxmlformats.org/officeDocument/2006/relationships/customXml" Target="../ink/ink11.xml"/><Relationship Id="rId28" Type="http://schemas.openxmlformats.org/officeDocument/2006/relationships/image" Target="../media/image426.png"/><Relationship Id="rId49" Type="http://schemas.openxmlformats.org/officeDocument/2006/relationships/customXml" Target="../ink/ink24.xml"/><Relationship Id="rId114" Type="http://schemas.openxmlformats.org/officeDocument/2006/relationships/image" Target="../media/image469.png"/><Relationship Id="rId119" Type="http://schemas.openxmlformats.org/officeDocument/2006/relationships/customXml" Target="../ink/ink59.xml"/><Relationship Id="rId44" Type="http://schemas.openxmlformats.org/officeDocument/2006/relationships/image" Target="../media/image434.png"/><Relationship Id="rId60" Type="http://schemas.openxmlformats.org/officeDocument/2006/relationships/image" Target="../media/image442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455.png"/><Relationship Id="rId130" Type="http://schemas.openxmlformats.org/officeDocument/2006/relationships/image" Target="../media/image477.png"/><Relationship Id="rId135" Type="http://schemas.openxmlformats.org/officeDocument/2006/relationships/customXml" Target="../ink/ink67.xml"/><Relationship Id="rId151" Type="http://schemas.openxmlformats.org/officeDocument/2006/relationships/customXml" Target="../ink/ink75.xml"/><Relationship Id="rId156" Type="http://schemas.openxmlformats.org/officeDocument/2006/relationships/image" Target="../media/image490.png"/><Relationship Id="rId177" Type="http://schemas.openxmlformats.org/officeDocument/2006/relationships/customXml" Target="../ink/ink88.xml"/><Relationship Id="rId4" Type="http://schemas.openxmlformats.org/officeDocument/2006/relationships/image" Target="../media/image414.png"/><Relationship Id="rId9" Type="http://schemas.openxmlformats.org/officeDocument/2006/relationships/customXml" Target="../ink/ink4.xml"/><Relationship Id="rId172" Type="http://schemas.openxmlformats.org/officeDocument/2006/relationships/image" Target="../media/image498.png"/><Relationship Id="rId180" Type="http://schemas.openxmlformats.org/officeDocument/2006/relationships/image" Target="../media/image502.png"/><Relationship Id="rId13" Type="http://schemas.openxmlformats.org/officeDocument/2006/relationships/customXml" Target="../ink/ink6.xml"/><Relationship Id="rId18" Type="http://schemas.openxmlformats.org/officeDocument/2006/relationships/image" Target="../media/image421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429.png"/><Relationship Id="rId50" Type="http://schemas.openxmlformats.org/officeDocument/2006/relationships/image" Target="../media/image437.png"/><Relationship Id="rId55" Type="http://schemas.openxmlformats.org/officeDocument/2006/relationships/customXml" Target="../ink/ink27.xml"/><Relationship Id="rId76" Type="http://schemas.openxmlformats.org/officeDocument/2006/relationships/image" Target="../media/image450.png"/><Relationship Id="rId97" Type="http://schemas.openxmlformats.org/officeDocument/2006/relationships/customXml" Target="../ink/ink48.xml"/><Relationship Id="rId104" Type="http://schemas.openxmlformats.org/officeDocument/2006/relationships/image" Target="../media/image464.png"/><Relationship Id="rId120" Type="http://schemas.openxmlformats.org/officeDocument/2006/relationships/image" Target="../media/image472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485.png"/><Relationship Id="rId167" Type="http://schemas.openxmlformats.org/officeDocument/2006/relationships/customXml" Target="../ink/ink83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58.png"/><Relationship Id="rId162" Type="http://schemas.openxmlformats.org/officeDocument/2006/relationships/image" Target="../media/image493.png"/><Relationship Id="rId183" Type="http://schemas.openxmlformats.org/officeDocument/2006/relationships/customXml" Target="../ink/ink91.xml"/><Relationship Id="rId2" Type="http://schemas.openxmlformats.org/officeDocument/2006/relationships/image" Target="../media/image3.png"/><Relationship Id="rId29" Type="http://schemas.openxmlformats.org/officeDocument/2006/relationships/customXml" Target="../ink/ink14.xml"/><Relationship Id="rId24" Type="http://schemas.openxmlformats.org/officeDocument/2006/relationships/image" Target="../media/image424.png"/><Relationship Id="rId40" Type="http://schemas.openxmlformats.org/officeDocument/2006/relationships/image" Target="../media/image432.png"/><Relationship Id="rId45" Type="http://schemas.openxmlformats.org/officeDocument/2006/relationships/customXml" Target="../ink/ink22.xml"/><Relationship Id="rId66" Type="http://schemas.openxmlformats.org/officeDocument/2006/relationships/image" Target="../media/image445.png"/><Relationship Id="rId87" Type="http://schemas.openxmlformats.org/officeDocument/2006/relationships/customXml" Target="../ink/ink43.xml"/><Relationship Id="rId110" Type="http://schemas.openxmlformats.org/officeDocument/2006/relationships/image" Target="../media/image467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480.png"/><Relationship Id="rId157" Type="http://schemas.openxmlformats.org/officeDocument/2006/relationships/customXml" Target="../ink/ink78.xml"/><Relationship Id="rId178" Type="http://schemas.openxmlformats.org/officeDocument/2006/relationships/image" Target="../media/image501.png"/><Relationship Id="rId61" Type="http://schemas.openxmlformats.org/officeDocument/2006/relationships/customXml" Target="../ink/ink30.xml"/><Relationship Id="rId82" Type="http://schemas.openxmlformats.org/officeDocument/2006/relationships/image" Target="../media/image453.png"/><Relationship Id="rId152" Type="http://schemas.openxmlformats.org/officeDocument/2006/relationships/image" Target="../media/image488.png"/><Relationship Id="rId173" Type="http://schemas.openxmlformats.org/officeDocument/2006/relationships/customXml" Target="../ink/ink86.xml"/><Relationship Id="rId19" Type="http://schemas.openxmlformats.org/officeDocument/2006/relationships/customXml" Target="../ink/ink9.xml"/><Relationship Id="rId14" Type="http://schemas.openxmlformats.org/officeDocument/2006/relationships/image" Target="../media/image419.png"/><Relationship Id="rId30" Type="http://schemas.openxmlformats.org/officeDocument/2006/relationships/image" Target="../media/image427.png"/><Relationship Id="rId35" Type="http://schemas.openxmlformats.org/officeDocument/2006/relationships/customXml" Target="../ink/ink17.xml"/><Relationship Id="rId56" Type="http://schemas.openxmlformats.org/officeDocument/2006/relationships/image" Target="../media/image440.png"/><Relationship Id="rId77" Type="http://schemas.openxmlformats.org/officeDocument/2006/relationships/customXml" Target="../ink/ink38.xml"/><Relationship Id="rId100" Type="http://schemas.openxmlformats.org/officeDocument/2006/relationships/image" Target="../media/image462.png"/><Relationship Id="rId105" Type="http://schemas.openxmlformats.org/officeDocument/2006/relationships/customXml" Target="../ink/ink52.xml"/><Relationship Id="rId126" Type="http://schemas.openxmlformats.org/officeDocument/2006/relationships/image" Target="../media/image475.png"/><Relationship Id="rId147" Type="http://schemas.openxmlformats.org/officeDocument/2006/relationships/customXml" Target="../ink/ink73.xml"/><Relationship Id="rId168" Type="http://schemas.openxmlformats.org/officeDocument/2006/relationships/image" Target="../media/image496.png"/><Relationship Id="rId8" Type="http://schemas.openxmlformats.org/officeDocument/2006/relationships/image" Target="../media/image416.png"/><Relationship Id="rId51" Type="http://schemas.openxmlformats.org/officeDocument/2006/relationships/customXml" Target="../ink/ink25.xml"/><Relationship Id="rId72" Type="http://schemas.openxmlformats.org/officeDocument/2006/relationships/image" Target="../media/image448.png"/><Relationship Id="rId93" Type="http://schemas.openxmlformats.org/officeDocument/2006/relationships/customXml" Target="../ink/ink46.xml"/><Relationship Id="rId98" Type="http://schemas.openxmlformats.org/officeDocument/2006/relationships/image" Target="../media/image461.png"/><Relationship Id="rId121" Type="http://schemas.openxmlformats.org/officeDocument/2006/relationships/customXml" Target="../ink/ink60.xml"/><Relationship Id="rId142" Type="http://schemas.openxmlformats.org/officeDocument/2006/relationships/image" Target="../media/image483.png"/><Relationship Id="rId163" Type="http://schemas.openxmlformats.org/officeDocument/2006/relationships/customXml" Target="../ink/ink81.xml"/><Relationship Id="rId184" Type="http://schemas.openxmlformats.org/officeDocument/2006/relationships/image" Target="../media/image504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435.png"/><Relationship Id="rId67" Type="http://schemas.openxmlformats.org/officeDocument/2006/relationships/customXml" Target="../ink/ink33.xml"/><Relationship Id="rId116" Type="http://schemas.openxmlformats.org/officeDocument/2006/relationships/image" Target="../media/image470.png"/><Relationship Id="rId137" Type="http://schemas.openxmlformats.org/officeDocument/2006/relationships/customXml" Target="../ink/ink68.xml"/><Relationship Id="rId158" Type="http://schemas.openxmlformats.org/officeDocument/2006/relationships/image" Target="../media/image491.png"/><Relationship Id="rId20" Type="http://schemas.openxmlformats.org/officeDocument/2006/relationships/image" Target="../media/image422.png"/><Relationship Id="rId41" Type="http://schemas.openxmlformats.org/officeDocument/2006/relationships/customXml" Target="../ink/ink20.xml"/><Relationship Id="rId62" Type="http://schemas.openxmlformats.org/officeDocument/2006/relationships/image" Target="../media/image443.png"/><Relationship Id="rId83" Type="http://schemas.openxmlformats.org/officeDocument/2006/relationships/customXml" Target="../ink/ink41.xml"/><Relationship Id="rId88" Type="http://schemas.openxmlformats.org/officeDocument/2006/relationships/image" Target="../media/image456.png"/><Relationship Id="rId111" Type="http://schemas.openxmlformats.org/officeDocument/2006/relationships/customXml" Target="../ink/ink55.xml"/><Relationship Id="rId132" Type="http://schemas.openxmlformats.org/officeDocument/2006/relationships/image" Target="../media/image478.png"/><Relationship Id="rId153" Type="http://schemas.openxmlformats.org/officeDocument/2006/relationships/customXml" Target="../ink/ink76.xml"/><Relationship Id="rId174" Type="http://schemas.openxmlformats.org/officeDocument/2006/relationships/image" Target="../media/image499.png"/><Relationship Id="rId179" Type="http://schemas.openxmlformats.org/officeDocument/2006/relationships/customXml" Target="../ink/ink89.xml"/><Relationship Id="rId15" Type="http://schemas.openxmlformats.org/officeDocument/2006/relationships/customXml" Target="../ink/ink7.xml"/><Relationship Id="rId36" Type="http://schemas.openxmlformats.org/officeDocument/2006/relationships/image" Target="../media/image430.png"/><Relationship Id="rId57" Type="http://schemas.openxmlformats.org/officeDocument/2006/relationships/customXml" Target="../ink/ink28.xml"/><Relationship Id="rId106" Type="http://schemas.openxmlformats.org/officeDocument/2006/relationships/image" Target="../media/image465.png"/><Relationship Id="rId127" Type="http://schemas.openxmlformats.org/officeDocument/2006/relationships/customXml" Target="../ink/ink63.xml"/><Relationship Id="rId10" Type="http://schemas.openxmlformats.org/officeDocument/2006/relationships/image" Target="../media/image417.png"/><Relationship Id="rId31" Type="http://schemas.openxmlformats.org/officeDocument/2006/relationships/customXml" Target="../ink/ink15.xml"/><Relationship Id="rId52" Type="http://schemas.openxmlformats.org/officeDocument/2006/relationships/image" Target="../media/image438.png"/><Relationship Id="rId73" Type="http://schemas.openxmlformats.org/officeDocument/2006/relationships/customXml" Target="../ink/ink36.xml"/><Relationship Id="rId78" Type="http://schemas.openxmlformats.org/officeDocument/2006/relationships/image" Target="../media/image451.png"/><Relationship Id="rId94" Type="http://schemas.openxmlformats.org/officeDocument/2006/relationships/image" Target="../media/image459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473.png"/><Relationship Id="rId143" Type="http://schemas.openxmlformats.org/officeDocument/2006/relationships/customXml" Target="../ink/ink71.xml"/><Relationship Id="rId148" Type="http://schemas.openxmlformats.org/officeDocument/2006/relationships/image" Target="../media/image486.png"/><Relationship Id="rId164" Type="http://schemas.openxmlformats.org/officeDocument/2006/relationships/image" Target="../media/image494.png"/><Relationship Id="rId169" Type="http://schemas.openxmlformats.org/officeDocument/2006/relationships/customXml" Target="../ink/ink84.xml"/><Relationship Id="rId185" Type="http://schemas.openxmlformats.org/officeDocument/2006/relationships/customXml" Target="../ink/ink9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66.png"/><Relationship Id="rId299" Type="http://schemas.openxmlformats.org/officeDocument/2006/relationships/image" Target="../media/image657.png"/><Relationship Id="rId303" Type="http://schemas.openxmlformats.org/officeDocument/2006/relationships/image" Target="../media/image659.png"/><Relationship Id="rId21" Type="http://schemas.openxmlformats.org/officeDocument/2006/relationships/image" Target="../media/image518.png"/><Relationship Id="rId42" Type="http://schemas.openxmlformats.org/officeDocument/2006/relationships/customXml" Target="../ink/ink113.xml"/><Relationship Id="rId63" Type="http://schemas.openxmlformats.org/officeDocument/2006/relationships/image" Target="../media/image539.png"/><Relationship Id="rId84" Type="http://schemas.openxmlformats.org/officeDocument/2006/relationships/customXml" Target="../ink/ink134.xml"/><Relationship Id="rId138" Type="http://schemas.openxmlformats.org/officeDocument/2006/relationships/customXml" Target="../ink/ink161.xml"/><Relationship Id="rId159" Type="http://schemas.openxmlformats.org/officeDocument/2006/relationships/image" Target="../media/image587.png"/><Relationship Id="rId170" Type="http://schemas.openxmlformats.org/officeDocument/2006/relationships/customXml" Target="../ink/ink177.xml"/><Relationship Id="rId191" Type="http://schemas.openxmlformats.org/officeDocument/2006/relationships/image" Target="../media/image603.png"/><Relationship Id="rId205" Type="http://schemas.openxmlformats.org/officeDocument/2006/relationships/image" Target="../media/image610.png"/><Relationship Id="rId226" Type="http://schemas.openxmlformats.org/officeDocument/2006/relationships/customXml" Target="../ink/ink205.xml"/><Relationship Id="rId247" Type="http://schemas.openxmlformats.org/officeDocument/2006/relationships/image" Target="../media/image631.png"/><Relationship Id="rId107" Type="http://schemas.openxmlformats.org/officeDocument/2006/relationships/image" Target="../media/image561.png"/><Relationship Id="rId268" Type="http://schemas.openxmlformats.org/officeDocument/2006/relationships/customXml" Target="../ink/ink226.xml"/><Relationship Id="rId289" Type="http://schemas.openxmlformats.org/officeDocument/2006/relationships/image" Target="../media/image652.png"/><Relationship Id="rId11" Type="http://schemas.openxmlformats.org/officeDocument/2006/relationships/image" Target="../media/image513.png"/><Relationship Id="rId32" Type="http://schemas.openxmlformats.org/officeDocument/2006/relationships/customXml" Target="../ink/ink108.xml"/><Relationship Id="rId53" Type="http://schemas.openxmlformats.org/officeDocument/2006/relationships/image" Target="../media/image534.png"/><Relationship Id="rId74" Type="http://schemas.openxmlformats.org/officeDocument/2006/relationships/customXml" Target="../ink/ink129.xml"/><Relationship Id="rId128" Type="http://schemas.openxmlformats.org/officeDocument/2006/relationships/customXml" Target="../ink/ink156.xml"/><Relationship Id="rId149" Type="http://schemas.openxmlformats.org/officeDocument/2006/relationships/image" Target="../media/image582.png"/><Relationship Id="rId5" Type="http://schemas.openxmlformats.org/officeDocument/2006/relationships/image" Target="../media/image510.png"/><Relationship Id="rId95" Type="http://schemas.openxmlformats.org/officeDocument/2006/relationships/image" Target="../media/image555.png"/><Relationship Id="rId160" Type="http://schemas.openxmlformats.org/officeDocument/2006/relationships/customXml" Target="../ink/ink172.xml"/><Relationship Id="rId181" Type="http://schemas.openxmlformats.org/officeDocument/2006/relationships/image" Target="../media/image598.png"/><Relationship Id="rId216" Type="http://schemas.openxmlformats.org/officeDocument/2006/relationships/customXml" Target="../ink/ink200.xml"/><Relationship Id="rId237" Type="http://schemas.openxmlformats.org/officeDocument/2006/relationships/image" Target="../media/image626.png"/><Relationship Id="rId258" Type="http://schemas.openxmlformats.org/officeDocument/2006/relationships/customXml" Target="../ink/ink221.xml"/><Relationship Id="rId279" Type="http://schemas.openxmlformats.org/officeDocument/2006/relationships/image" Target="../media/image647.png"/><Relationship Id="rId22" Type="http://schemas.openxmlformats.org/officeDocument/2006/relationships/customXml" Target="../ink/ink103.xml"/><Relationship Id="rId43" Type="http://schemas.openxmlformats.org/officeDocument/2006/relationships/image" Target="../media/image529.png"/><Relationship Id="rId64" Type="http://schemas.openxmlformats.org/officeDocument/2006/relationships/customXml" Target="../ink/ink124.xml"/><Relationship Id="rId118" Type="http://schemas.openxmlformats.org/officeDocument/2006/relationships/customXml" Target="../ink/ink151.xml"/><Relationship Id="rId139" Type="http://schemas.openxmlformats.org/officeDocument/2006/relationships/image" Target="../media/image577.png"/><Relationship Id="rId290" Type="http://schemas.openxmlformats.org/officeDocument/2006/relationships/customXml" Target="../ink/ink237.xml"/><Relationship Id="rId304" Type="http://schemas.openxmlformats.org/officeDocument/2006/relationships/customXml" Target="../ink/ink244.xml"/><Relationship Id="rId85" Type="http://schemas.openxmlformats.org/officeDocument/2006/relationships/image" Target="../media/image550.png"/><Relationship Id="rId150" Type="http://schemas.openxmlformats.org/officeDocument/2006/relationships/customXml" Target="../ink/ink167.xml"/><Relationship Id="rId171" Type="http://schemas.openxmlformats.org/officeDocument/2006/relationships/image" Target="../media/image593.png"/><Relationship Id="rId192" Type="http://schemas.openxmlformats.org/officeDocument/2006/relationships/customXml" Target="../ink/ink188.xml"/><Relationship Id="rId206" Type="http://schemas.openxmlformats.org/officeDocument/2006/relationships/customXml" Target="../ink/ink195.xml"/><Relationship Id="rId227" Type="http://schemas.openxmlformats.org/officeDocument/2006/relationships/image" Target="../media/image621.png"/><Relationship Id="rId248" Type="http://schemas.openxmlformats.org/officeDocument/2006/relationships/customXml" Target="../ink/ink216.xml"/><Relationship Id="rId269" Type="http://schemas.openxmlformats.org/officeDocument/2006/relationships/image" Target="../media/image642.png"/><Relationship Id="rId12" Type="http://schemas.openxmlformats.org/officeDocument/2006/relationships/customXml" Target="../ink/ink98.xml"/><Relationship Id="rId33" Type="http://schemas.openxmlformats.org/officeDocument/2006/relationships/image" Target="../media/image524.png"/><Relationship Id="rId108" Type="http://schemas.openxmlformats.org/officeDocument/2006/relationships/customXml" Target="../ink/ink146.xml"/><Relationship Id="rId129" Type="http://schemas.openxmlformats.org/officeDocument/2006/relationships/image" Target="../media/image572.png"/><Relationship Id="rId280" Type="http://schemas.openxmlformats.org/officeDocument/2006/relationships/customXml" Target="../ink/ink232.xml"/><Relationship Id="rId54" Type="http://schemas.openxmlformats.org/officeDocument/2006/relationships/customXml" Target="../ink/ink119.xml"/><Relationship Id="rId75" Type="http://schemas.openxmlformats.org/officeDocument/2006/relationships/image" Target="../media/image545.png"/><Relationship Id="rId96" Type="http://schemas.openxmlformats.org/officeDocument/2006/relationships/customXml" Target="../ink/ink140.xml"/><Relationship Id="rId140" Type="http://schemas.openxmlformats.org/officeDocument/2006/relationships/customXml" Target="../ink/ink162.xml"/><Relationship Id="rId161" Type="http://schemas.openxmlformats.org/officeDocument/2006/relationships/image" Target="../media/image588.png"/><Relationship Id="rId182" Type="http://schemas.openxmlformats.org/officeDocument/2006/relationships/customXml" Target="../ink/ink183.xml"/><Relationship Id="rId217" Type="http://schemas.openxmlformats.org/officeDocument/2006/relationships/image" Target="../media/image616.png"/><Relationship Id="rId6" Type="http://schemas.openxmlformats.org/officeDocument/2006/relationships/customXml" Target="../ink/ink95.xml"/><Relationship Id="rId238" Type="http://schemas.openxmlformats.org/officeDocument/2006/relationships/customXml" Target="../ink/ink211.xml"/><Relationship Id="rId259" Type="http://schemas.openxmlformats.org/officeDocument/2006/relationships/image" Target="../media/image637.png"/><Relationship Id="rId23" Type="http://schemas.openxmlformats.org/officeDocument/2006/relationships/image" Target="../media/image519.png"/><Relationship Id="rId119" Type="http://schemas.openxmlformats.org/officeDocument/2006/relationships/image" Target="../media/image567.png"/><Relationship Id="rId270" Type="http://schemas.openxmlformats.org/officeDocument/2006/relationships/customXml" Target="../ink/ink227.xml"/><Relationship Id="rId291" Type="http://schemas.openxmlformats.org/officeDocument/2006/relationships/image" Target="../media/image653.png"/><Relationship Id="rId305" Type="http://schemas.openxmlformats.org/officeDocument/2006/relationships/image" Target="../media/image660.png"/><Relationship Id="rId44" Type="http://schemas.openxmlformats.org/officeDocument/2006/relationships/customXml" Target="../ink/ink114.xml"/><Relationship Id="rId65" Type="http://schemas.openxmlformats.org/officeDocument/2006/relationships/image" Target="../media/image540.png"/><Relationship Id="rId86" Type="http://schemas.openxmlformats.org/officeDocument/2006/relationships/customXml" Target="../ink/ink135.xml"/><Relationship Id="rId130" Type="http://schemas.openxmlformats.org/officeDocument/2006/relationships/customXml" Target="../ink/ink157.xml"/><Relationship Id="rId151" Type="http://schemas.openxmlformats.org/officeDocument/2006/relationships/image" Target="../media/image583.png"/><Relationship Id="rId172" Type="http://schemas.openxmlformats.org/officeDocument/2006/relationships/customXml" Target="../ink/ink178.xml"/><Relationship Id="rId193" Type="http://schemas.openxmlformats.org/officeDocument/2006/relationships/image" Target="../media/image604.png"/><Relationship Id="rId207" Type="http://schemas.openxmlformats.org/officeDocument/2006/relationships/image" Target="../media/image611.png"/><Relationship Id="rId228" Type="http://schemas.openxmlformats.org/officeDocument/2006/relationships/customXml" Target="../ink/ink206.xml"/><Relationship Id="rId249" Type="http://schemas.openxmlformats.org/officeDocument/2006/relationships/image" Target="../media/image632.png"/><Relationship Id="rId13" Type="http://schemas.openxmlformats.org/officeDocument/2006/relationships/image" Target="../media/image514.png"/><Relationship Id="rId109" Type="http://schemas.openxmlformats.org/officeDocument/2006/relationships/image" Target="../media/image562.png"/><Relationship Id="rId260" Type="http://schemas.openxmlformats.org/officeDocument/2006/relationships/customXml" Target="../ink/ink222.xml"/><Relationship Id="rId281" Type="http://schemas.openxmlformats.org/officeDocument/2006/relationships/image" Target="../media/image648.png"/><Relationship Id="rId34" Type="http://schemas.openxmlformats.org/officeDocument/2006/relationships/customXml" Target="../ink/ink109.xml"/><Relationship Id="rId55" Type="http://schemas.openxmlformats.org/officeDocument/2006/relationships/image" Target="../media/image535.png"/><Relationship Id="rId76" Type="http://schemas.openxmlformats.org/officeDocument/2006/relationships/customXml" Target="../ink/ink130.xml"/><Relationship Id="rId97" Type="http://schemas.openxmlformats.org/officeDocument/2006/relationships/image" Target="../media/image556.png"/><Relationship Id="rId120" Type="http://schemas.openxmlformats.org/officeDocument/2006/relationships/customXml" Target="../ink/ink152.xml"/><Relationship Id="rId141" Type="http://schemas.openxmlformats.org/officeDocument/2006/relationships/image" Target="../media/image578.png"/><Relationship Id="rId7" Type="http://schemas.openxmlformats.org/officeDocument/2006/relationships/image" Target="../media/image511.png"/><Relationship Id="rId162" Type="http://schemas.openxmlformats.org/officeDocument/2006/relationships/customXml" Target="../ink/ink173.xml"/><Relationship Id="rId183" Type="http://schemas.openxmlformats.org/officeDocument/2006/relationships/image" Target="../media/image599.png"/><Relationship Id="rId218" Type="http://schemas.openxmlformats.org/officeDocument/2006/relationships/customXml" Target="../ink/ink201.xml"/><Relationship Id="rId239" Type="http://schemas.openxmlformats.org/officeDocument/2006/relationships/image" Target="../media/image627.png"/><Relationship Id="rId250" Type="http://schemas.openxmlformats.org/officeDocument/2006/relationships/customXml" Target="../ink/ink217.xml"/><Relationship Id="rId271" Type="http://schemas.openxmlformats.org/officeDocument/2006/relationships/image" Target="../media/image643.png"/><Relationship Id="rId292" Type="http://schemas.openxmlformats.org/officeDocument/2006/relationships/customXml" Target="../ink/ink238.xml"/><Relationship Id="rId306" Type="http://schemas.openxmlformats.org/officeDocument/2006/relationships/customXml" Target="../ink/ink245.xml"/><Relationship Id="rId24" Type="http://schemas.openxmlformats.org/officeDocument/2006/relationships/customXml" Target="../ink/ink104.xml"/><Relationship Id="rId45" Type="http://schemas.openxmlformats.org/officeDocument/2006/relationships/image" Target="../media/image530.png"/><Relationship Id="rId66" Type="http://schemas.openxmlformats.org/officeDocument/2006/relationships/customXml" Target="../ink/ink125.xml"/><Relationship Id="rId87" Type="http://schemas.openxmlformats.org/officeDocument/2006/relationships/image" Target="../media/image551.png"/><Relationship Id="rId110" Type="http://schemas.openxmlformats.org/officeDocument/2006/relationships/customXml" Target="../ink/ink147.xml"/><Relationship Id="rId131" Type="http://schemas.openxmlformats.org/officeDocument/2006/relationships/image" Target="../media/image573.png"/><Relationship Id="rId61" Type="http://schemas.openxmlformats.org/officeDocument/2006/relationships/image" Target="../media/image538.png"/><Relationship Id="rId82" Type="http://schemas.openxmlformats.org/officeDocument/2006/relationships/customXml" Target="../ink/ink133.xml"/><Relationship Id="rId152" Type="http://schemas.openxmlformats.org/officeDocument/2006/relationships/customXml" Target="../ink/ink168.xml"/><Relationship Id="rId173" Type="http://schemas.openxmlformats.org/officeDocument/2006/relationships/image" Target="../media/image594.png"/><Relationship Id="rId194" Type="http://schemas.openxmlformats.org/officeDocument/2006/relationships/customXml" Target="../ink/ink189.xml"/><Relationship Id="rId199" Type="http://schemas.openxmlformats.org/officeDocument/2006/relationships/image" Target="../media/image607.png"/><Relationship Id="rId203" Type="http://schemas.openxmlformats.org/officeDocument/2006/relationships/image" Target="../media/image609.png"/><Relationship Id="rId208" Type="http://schemas.openxmlformats.org/officeDocument/2006/relationships/customXml" Target="../ink/ink196.xml"/><Relationship Id="rId229" Type="http://schemas.openxmlformats.org/officeDocument/2006/relationships/image" Target="../media/image622.png"/><Relationship Id="rId19" Type="http://schemas.openxmlformats.org/officeDocument/2006/relationships/image" Target="../media/image517.png"/><Relationship Id="rId224" Type="http://schemas.openxmlformats.org/officeDocument/2006/relationships/customXml" Target="../ink/ink204.xml"/><Relationship Id="rId240" Type="http://schemas.openxmlformats.org/officeDocument/2006/relationships/customXml" Target="../ink/ink212.xml"/><Relationship Id="rId245" Type="http://schemas.openxmlformats.org/officeDocument/2006/relationships/image" Target="../media/image630.png"/><Relationship Id="rId261" Type="http://schemas.openxmlformats.org/officeDocument/2006/relationships/image" Target="../media/image638.png"/><Relationship Id="rId266" Type="http://schemas.openxmlformats.org/officeDocument/2006/relationships/customXml" Target="../ink/ink225.xml"/><Relationship Id="rId287" Type="http://schemas.openxmlformats.org/officeDocument/2006/relationships/image" Target="../media/image651.png"/><Relationship Id="rId14" Type="http://schemas.openxmlformats.org/officeDocument/2006/relationships/customXml" Target="../ink/ink99.xml"/><Relationship Id="rId30" Type="http://schemas.openxmlformats.org/officeDocument/2006/relationships/customXml" Target="../ink/ink107.xml"/><Relationship Id="rId35" Type="http://schemas.openxmlformats.org/officeDocument/2006/relationships/image" Target="../media/image525.png"/><Relationship Id="rId56" Type="http://schemas.openxmlformats.org/officeDocument/2006/relationships/customXml" Target="../ink/ink120.xml"/><Relationship Id="rId77" Type="http://schemas.openxmlformats.org/officeDocument/2006/relationships/image" Target="../media/image546.png"/><Relationship Id="rId100" Type="http://schemas.openxmlformats.org/officeDocument/2006/relationships/customXml" Target="../ink/ink142.xml"/><Relationship Id="rId105" Type="http://schemas.openxmlformats.org/officeDocument/2006/relationships/image" Target="../media/image560.png"/><Relationship Id="rId126" Type="http://schemas.openxmlformats.org/officeDocument/2006/relationships/customXml" Target="../ink/ink155.xml"/><Relationship Id="rId147" Type="http://schemas.openxmlformats.org/officeDocument/2006/relationships/image" Target="../media/image581.png"/><Relationship Id="rId168" Type="http://schemas.openxmlformats.org/officeDocument/2006/relationships/customXml" Target="../ink/ink176.xml"/><Relationship Id="rId282" Type="http://schemas.openxmlformats.org/officeDocument/2006/relationships/customXml" Target="../ink/ink233.xml"/><Relationship Id="rId312" Type="http://schemas.openxmlformats.org/officeDocument/2006/relationships/customXml" Target="../ink/ink248.xml"/><Relationship Id="rId8" Type="http://schemas.openxmlformats.org/officeDocument/2006/relationships/customXml" Target="../ink/ink96.xml"/><Relationship Id="rId51" Type="http://schemas.openxmlformats.org/officeDocument/2006/relationships/image" Target="../media/image533.png"/><Relationship Id="rId72" Type="http://schemas.openxmlformats.org/officeDocument/2006/relationships/customXml" Target="../ink/ink128.xml"/><Relationship Id="rId93" Type="http://schemas.openxmlformats.org/officeDocument/2006/relationships/image" Target="../media/image554.png"/><Relationship Id="rId98" Type="http://schemas.openxmlformats.org/officeDocument/2006/relationships/customXml" Target="../ink/ink141.xml"/><Relationship Id="rId121" Type="http://schemas.openxmlformats.org/officeDocument/2006/relationships/image" Target="../media/image568.png"/><Relationship Id="rId142" Type="http://schemas.openxmlformats.org/officeDocument/2006/relationships/customXml" Target="../ink/ink163.xml"/><Relationship Id="rId163" Type="http://schemas.openxmlformats.org/officeDocument/2006/relationships/image" Target="../media/image589.png"/><Relationship Id="rId184" Type="http://schemas.openxmlformats.org/officeDocument/2006/relationships/customXml" Target="../ink/ink184.xml"/><Relationship Id="rId189" Type="http://schemas.openxmlformats.org/officeDocument/2006/relationships/image" Target="../media/image602.png"/><Relationship Id="rId219" Type="http://schemas.openxmlformats.org/officeDocument/2006/relationships/image" Target="../media/image617.png"/><Relationship Id="rId3" Type="http://schemas.openxmlformats.org/officeDocument/2006/relationships/image" Target="../media/image509.png"/><Relationship Id="rId214" Type="http://schemas.openxmlformats.org/officeDocument/2006/relationships/customXml" Target="../ink/ink199.xml"/><Relationship Id="rId230" Type="http://schemas.openxmlformats.org/officeDocument/2006/relationships/customXml" Target="../ink/ink207.xml"/><Relationship Id="rId235" Type="http://schemas.openxmlformats.org/officeDocument/2006/relationships/image" Target="../media/image625.png"/><Relationship Id="rId251" Type="http://schemas.openxmlformats.org/officeDocument/2006/relationships/image" Target="../media/image633.png"/><Relationship Id="rId256" Type="http://schemas.openxmlformats.org/officeDocument/2006/relationships/customXml" Target="../ink/ink220.xml"/><Relationship Id="rId277" Type="http://schemas.openxmlformats.org/officeDocument/2006/relationships/image" Target="../media/image646.png"/><Relationship Id="rId298" Type="http://schemas.openxmlformats.org/officeDocument/2006/relationships/customXml" Target="../ink/ink241.xml"/><Relationship Id="rId25" Type="http://schemas.openxmlformats.org/officeDocument/2006/relationships/image" Target="../media/image520.png"/><Relationship Id="rId46" Type="http://schemas.openxmlformats.org/officeDocument/2006/relationships/customXml" Target="../ink/ink115.xml"/><Relationship Id="rId67" Type="http://schemas.openxmlformats.org/officeDocument/2006/relationships/image" Target="../media/image541.png"/><Relationship Id="rId116" Type="http://schemas.openxmlformats.org/officeDocument/2006/relationships/customXml" Target="../ink/ink150.xml"/><Relationship Id="rId137" Type="http://schemas.openxmlformats.org/officeDocument/2006/relationships/image" Target="../media/image576.png"/><Relationship Id="rId158" Type="http://schemas.openxmlformats.org/officeDocument/2006/relationships/customXml" Target="../ink/ink171.xml"/><Relationship Id="rId272" Type="http://schemas.openxmlformats.org/officeDocument/2006/relationships/customXml" Target="../ink/ink228.xml"/><Relationship Id="rId293" Type="http://schemas.openxmlformats.org/officeDocument/2006/relationships/image" Target="../media/image654.png"/><Relationship Id="rId302" Type="http://schemas.openxmlformats.org/officeDocument/2006/relationships/customXml" Target="../ink/ink243.xml"/><Relationship Id="rId307" Type="http://schemas.openxmlformats.org/officeDocument/2006/relationships/image" Target="../media/image661.png"/><Relationship Id="rId20" Type="http://schemas.openxmlformats.org/officeDocument/2006/relationships/customXml" Target="../ink/ink102.xml"/><Relationship Id="rId41" Type="http://schemas.openxmlformats.org/officeDocument/2006/relationships/image" Target="../media/image528.png"/><Relationship Id="rId62" Type="http://schemas.openxmlformats.org/officeDocument/2006/relationships/customXml" Target="../ink/ink123.xml"/><Relationship Id="rId83" Type="http://schemas.openxmlformats.org/officeDocument/2006/relationships/image" Target="../media/image549.png"/><Relationship Id="rId88" Type="http://schemas.openxmlformats.org/officeDocument/2006/relationships/customXml" Target="../ink/ink136.xml"/><Relationship Id="rId111" Type="http://schemas.openxmlformats.org/officeDocument/2006/relationships/image" Target="../media/image563.png"/><Relationship Id="rId132" Type="http://schemas.openxmlformats.org/officeDocument/2006/relationships/customXml" Target="../ink/ink158.xml"/><Relationship Id="rId153" Type="http://schemas.openxmlformats.org/officeDocument/2006/relationships/image" Target="../media/image584.png"/><Relationship Id="rId174" Type="http://schemas.openxmlformats.org/officeDocument/2006/relationships/customXml" Target="../ink/ink179.xml"/><Relationship Id="rId179" Type="http://schemas.openxmlformats.org/officeDocument/2006/relationships/image" Target="../media/image597.png"/><Relationship Id="rId195" Type="http://schemas.openxmlformats.org/officeDocument/2006/relationships/image" Target="../media/image605.png"/><Relationship Id="rId209" Type="http://schemas.openxmlformats.org/officeDocument/2006/relationships/image" Target="../media/image612.png"/><Relationship Id="rId190" Type="http://schemas.openxmlformats.org/officeDocument/2006/relationships/customXml" Target="../ink/ink187.xml"/><Relationship Id="rId204" Type="http://schemas.openxmlformats.org/officeDocument/2006/relationships/customXml" Target="../ink/ink194.xml"/><Relationship Id="rId220" Type="http://schemas.openxmlformats.org/officeDocument/2006/relationships/customXml" Target="../ink/ink202.xml"/><Relationship Id="rId225" Type="http://schemas.openxmlformats.org/officeDocument/2006/relationships/image" Target="../media/image620.png"/><Relationship Id="rId241" Type="http://schemas.openxmlformats.org/officeDocument/2006/relationships/image" Target="../media/image628.png"/><Relationship Id="rId246" Type="http://schemas.openxmlformats.org/officeDocument/2006/relationships/customXml" Target="../ink/ink215.xml"/><Relationship Id="rId267" Type="http://schemas.openxmlformats.org/officeDocument/2006/relationships/image" Target="../media/image641.png"/><Relationship Id="rId288" Type="http://schemas.openxmlformats.org/officeDocument/2006/relationships/customXml" Target="../ink/ink236.xml"/><Relationship Id="rId15" Type="http://schemas.openxmlformats.org/officeDocument/2006/relationships/image" Target="../media/image515.png"/><Relationship Id="rId36" Type="http://schemas.openxmlformats.org/officeDocument/2006/relationships/customXml" Target="../ink/ink110.xml"/><Relationship Id="rId57" Type="http://schemas.openxmlformats.org/officeDocument/2006/relationships/image" Target="../media/image536.png"/><Relationship Id="rId106" Type="http://schemas.openxmlformats.org/officeDocument/2006/relationships/customXml" Target="../ink/ink145.xml"/><Relationship Id="rId127" Type="http://schemas.openxmlformats.org/officeDocument/2006/relationships/image" Target="../media/image571.png"/><Relationship Id="rId262" Type="http://schemas.openxmlformats.org/officeDocument/2006/relationships/customXml" Target="../ink/ink223.xml"/><Relationship Id="rId283" Type="http://schemas.openxmlformats.org/officeDocument/2006/relationships/image" Target="../media/image649.png"/><Relationship Id="rId313" Type="http://schemas.openxmlformats.org/officeDocument/2006/relationships/image" Target="../media/image664.png"/><Relationship Id="rId10" Type="http://schemas.openxmlformats.org/officeDocument/2006/relationships/customXml" Target="../ink/ink97.xml"/><Relationship Id="rId31" Type="http://schemas.openxmlformats.org/officeDocument/2006/relationships/image" Target="../media/image523.png"/><Relationship Id="rId52" Type="http://schemas.openxmlformats.org/officeDocument/2006/relationships/customXml" Target="../ink/ink118.xml"/><Relationship Id="rId73" Type="http://schemas.openxmlformats.org/officeDocument/2006/relationships/image" Target="../media/image544.png"/><Relationship Id="rId78" Type="http://schemas.openxmlformats.org/officeDocument/2006/relationships/customXml" Target="../ink/ink131.xml"/><Relationship Id="rId94" Type="http://schemas.openxmlformats.org/officeDocument/2006/relationships/customXml" Target="../ink/ink139.xml"/><Relationship Id="rId99" Type="http://schemas.openxmlformats.org/officeDocument/2006/relationships/image" Target="../media/image557.png"/><Relationship Id="rId101" Type="http://schemas.openxmlformats.org/officeDocument/2006/relationships/image" Target="../media/image558.png"/><Relationship Id="rId122" Type="http://schemas.openxmlformats.org/officeDocument/2006/relationships/customXml" Target="../ink/ink153.xml"/><Relationship Id="rId143" Type="http://schemas.openxmlformats.org/officeDocument/2006/relationships/image" Target="../media/image579.png"/><Relationship Id="rId148" Type="http://schemas.openxmlformats.org/officeDocument/2006/relationships/customXml" Target="../ink/ink166.xml"/><Relationship Id="rId164" Type="http://schemas.openxmlformats.org/officeDocument/2006/relationships/customXml" Target="../ink/ink174.xml"/><Relationship Id="rId169" Type="http://schemas.openxmlformats.org/officeDocument/2006/relationships/image" Target="../media/image592.png"/><Relationship Id="rId185" Type="http://schemas.openxmlformats.org/officeDocument/2006/relationships/image" Target="../media/image600.png"/><Relationship Id="rId4" Type="http://schemas.openxmlformats.org/officeDocument/2006/relationships/customXml" Target="../ink/ink94.xml"/><Relationship Id="rId9" Type="http://schemas.openxmlformats.org/officeDocument/2006/relationships/image" Target="../media/image512.png"/><Relationship Id="rId180" Type="http://schemas.openxmlformats.org/officeDocument/2006/relationships/customXml" Target="../ink/ink182.xml"/><Relationship Id="rId210" Type="http://schemas.openxmlformats.org/officeDocument/2006/relationships/customXml" Target="../ink/ink197.xml"/><Relationship Id="rId215" Type="http://schemas.openxmlformats.org/officeDocument/2006/relationships/image" Target="../media/image615.png"/><Relationship Id="rId236" Type="http://schemas.openxmlformats.org/officeDocument/2006/relationships/customXml" Target="../ink/ink210.xml"/><Relationship Id="rId257" Type="http://schemas.openxmlformats.org/officeDocument/2006/relationships/image" Target="../media/image636.png"/><Relationship Id="rId278" Type="http://schemas.openxmlformats.org/officeDocument/2006/relationships/customXml" Target="../ink/ink231.xml"/><Relationship Id="rId26" Type="http://schemas.openxmlformats.org/officeDocument/2006/relationships/customXml" Target="../ink/ink105.xml"/><Relationship Id="rId231" Type="http://schemas.openxmlformats.org/officeDocument/2006/relationships/image" Target="../media/image623.png"/><Relationship Id="rId252" Type="http://schemas.openxmlformats.org/officeDocument/2006/relationships/customXml" Target="../ink/ink218.xml"/><Relationship Id="rId273" Type="http://schemas.openxmlformats.org/officeDocument/2006/relationships/image" Target="../media/image644.png"/><Relationship Id="rId294" Type="http://schemas.openxmlformats.org/officeDocument/2006/relationships/customXml" Target="../ink/ink239.xml"/><Relationship Id="rId308" Type="http://schemas.openxmlformats.org/officeDocument/2006/relationships/customXml" Target="../ink/ink246.xml"/><Relationship Id="rId47" Type="http://schemas.openxmlformats.org/officeDocument/2006/relationships/image" Target="../media/image531.png"/><Relationship Id="rId68" Type="http://schemas.openxmlformats.org/officeDocument/2006/relationships/customXml" Target="../ink/ink126.xml"/><Relationship Id="rId89" Type="http://schemas.openxmlformats.org/officeDocument/2006/relationships/image" Target="../media/image552.png"/><Relationship Id="rId112" Type="http://schemas.openxmlformats.org/officeDocument/2006/relationships/customXml" Target="../ink/ink148.xml"/><Relationship Id="rId133" Type="http://schemas.openxmlformats.org/officeDocument/2006/relationships/image" Target="../media/image574.png"/><Relationship Id="rId154" Type="http://schemas.openxmlformats.org/officeDocument/2006/relationships/customXml" Target="../ink/ink169.xml"/><Relationship Id="rId175" Type="http://schemas.openxmlformats.org/officeDocument/2006/relationships/image" Target="../media/image595.png"/><Relationship Id="rId196" Type="http://schemas.openxmlformats.org/officeDocument/2006/relationships/customXml" Target="../ink/ink190.xml"/><Relationship Id="rId200" Type="http://schemas.openxmlformats.org/officeDocument/2006/relationships/customXml" Target="../ink/ink192.xml"/><Relationship Id="rId16" Type="http://schemas.openxmlformats.org/officeDocument/2006/relationships/customXml" Target="../ink/ink100.xml"/><Relationship Id="rId221" Type="http://schemas.openxmlformats.org/officeDocument/2006/relationships/image" Target="../media/image618.png"/><Relationship Id="rId242" Type="http://schemas.openxmlformats.org/officeDocument/2006/relationships/customXml" Target="../ink/ink213.xml"/><Relationship Id="rId263" Type="http://schemas.openxmlformats.org/officeDocument/2006/relationships/image" Target="../media/image639.png"/><Relationship Id="rId284" Type="http://schemas.openxmlformats.org/officeDocument/2006/relationships/customXml" Target="../ink/ink234.xml"/><Relationship Id="rId37" Type="http://schemas.openxmlformats.org/officeDocument/2006/relationships/image" Target="../media/image526.png"/><Relationship Id="rId58" Type="http://schemas.openxmlformats.org/officeDocument/2006/relationships/customXml" Target="../ink/ink121.xml"/><Relationship Id="rId79" Type="http://schemas.openxmlformats.org/officeDocument/2006/relationships/image" Target="../media/image547.png"/><Relationship Id="rId102" Type="http://schemas.openxmlformats.org/officeDocument/2006/relationships/customXml" Target="../ink/ink143.xml"/><Relationship Id="rId123" Type="http://schemas.openxmlformats.org/officeDocument/2006/relationships/image" Target="../media/image569.png"/><Relationship Id="rId144" Type="http://schemas.openxmlformats.org/officeDocument/2006/relationships/customXml" Target="../ink/ink164.xml"/><Relationship Id="rId90" Type="http://schemas.openxmlformats.org/officeDocument/2006/relationships/customXml" Target="../ink/ink137.xml"/><Relationship Id="rId165" Type="http://schemas.openxmlformats.org/officeDocument/2006/relationships/image" Target="../media/image590.png"/><Relationship Id="rId186" Type="http://schemas.openxmlformats.org/officeDocument/2006/relationships/customXml" Target="../ink/ink185.xml"/><Relationship Id="rId211" Type="http://schemas.openxmlformats.org/officeDocument/2006/relationships/image" Target="../media/image613.png"/><Relationship Id="rId232" Type="http://schemas.openxmlformats.org/officeDocument/2006/relationships/customXml" Target="../ink/ink208.xml"/><Relationship Id="rId253" Type="http://schemas.openxmlformats.org/officeDocument/2006/relationships/image" Target="../media/image634.png"/><Relationship Id="rId274" Type="http://schemas.openxmlformats.org/officeDocument/2006/relationships/customXml" Target="../ink/ink229.xml"/><Relationship Id="rId295" Type="http://schemas.openxmlformats.org/officeDocument/2006/relationships/image" Target="../media/image655.png"/><Relationship Id="rId309" Type="http://schemas.openxmlformats.org/officeDocument/2006/relationships/image" Target="../media/image662.png"/><Relationship Id="rId27" Type="http://schemas.openxmlformats.org/officeDocument/2006/relationships/image" Target="../media/image521.png"/><Relationship Id="rId48" Type="http://schemas.openxmlformats.org/officeDocument/2006/relationships/customXml" Target="../ink/ink116.xml"/><Relationship Id="rId69" Type="http://schemas.openxmlformats.org/officeDocument/2006/relationships/image" Target="../media/image542.png"/><Relationship Id="rId113" Type="http://schemas.openxmlformats.org/officeDocument/2006/relationships/image" Target="../media/image564.png"/><Relationship Id="rId134" Type="http://schemas.openxmlformats.org/officeDocument/2006/relationships/customXml" Target="../ink/ink159.xml"/><Relationship Id="rId80" Type="http://schemas.openxmlformats.org/officeDocument/2006/relationships/customXml" Target="../ink/ink132.xml"/><Relationship Id="rId155" Type="http://schemas.openxmlformats.org/officeDocument/2006/relationships/image" Target="../media/image585.png"/><Relationship Id="rId176" Type="http://schemas.openxmlformats.org/officeDocument/2006/relationships/customXml" Target="../ink/ink180.xml"/><Relationship Id="rId197" Type="http://schemas.openxmlformats.org/officeDocument/2006/relationships/image" Target="../media/image606.png"/><Relationship Id="rId201" Type="http://schemas.openxmlformats.org/officeDocument/2006/relationships/image" Target="../media/image608.png"/><Relationship Id="rId222" Type="http://schemas.openxmlformats.org/officeDocument/2006/relationships/customXml" Target="../ink/ink203.xml"/><Relationship Id="rId243" Type="http://schemas.openxmlformats.org/officeDocument/2006/relationships/image" Target="../media/image629.png"/><Relationship Id="rId264" Type="http://schemas.openxmlformats.org/officeDocument/2006/relationships/customXml" Target="../ink/ink224.xml"/><Relationship Id="rId285" Type="http://schemas.openxmlformats.org/officeDocument/2006/relationships/image" Target="../media/image650.png"/><Relationship Id="rId17" Type="http://schemas.openxmlformats.org/officeDocument/2006/relationships/image" Target="../media/image516.png"/><Relationship Id="rId38" Type="http://schemas.openxmlformats.org/officeDocument/2006/relationships/customXml" Target="../ink/ink111.xml"/><Relationship Id="rId59" Type="http://schemas.openxmlformats.org/officeDocument/2006/relationships/image" Target="../media/image537.png"/><Relationship Id="rId103" Type="http://schemas.openxmlformats.org/officeDocument/2006/relationships/image" Target="../media/image559.png"/><Relationship Id="rId124" Type="http://schemas.openxmlformats.org/officeDocument/2006/relationships/customXml" Target="../ink/ink154.xml"/><Relationship Id="rId310" Type="http://schemas.openxmlformats.org/officeDocument/2006/relationships/customXml" Target="../ink/ink247.xml"/><Relationship Id="rId70" Type="http://schemas.openxmlformats.org/officeDocument/2006/relationships/customXml" Target="../ink/ink127.xml"/><Relationship Id="rId91" Type="http://schemas.openxmlformats.org/officeDocument/2006/relationships/image" Target="../media/image553.png"/><Relationship Id="rId145" Type="http://schemas.openxmlformats.org/officeDocument/2006/relationships/image" Target="../media/image580.png"/><Relationship Id="rId166" Type="http://schemas.openxmlformats.org/officeDocument/2006/relationships/customXml" Target="../ink/ink175.xml"/><Relationship Id="rId187" Type="http://schemas.openxmlformats.org/officeDocument/2006/relationships/image" Target="../media/image60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98.xml"/><Relationship Id="rId233" Type="http://schemas.openxmlformats.org/officeDocument/2006/relationships/image" Target="../media/image624.png"/><Relationship Id="rId254" Type="http://schemas.openxmlformats.org/officeDocument/2006/relationships/customXml" Target="../ink/ink219.xml"/><Relationship Id="rId28" Type="http://schemas.openxmlformats.org/officeDocument/2006/relationships/customXml" Target="../ink/ink106.xml"/><Relationship Id="rId49" Type="http://schemas.openxmlformats.org/officeDocument/2006/relationships/image" Target="../media/image532.png"/><Relationship Id="rId114" Type="http://schemas.openxmlformats.org/officeDocument/2006/relationships/customXml" Target="../ink/ink149.xml"/><Relationship Id="rId275" Type="http://schemas.openxmlformats.org/officeDocument/2006/relationships/image" Target="../media/image645.png"/><Relationship Id="rId296" Type="http://schemas.openxmlformats.org/officeDocument/2006/relationships/customXml" Target="../ink/ink240.xml"/><Relationship Id="rId300" Type="http://schemas.openxmlformats.org/officeDocument/2006/relationships/customXml" Target="../ink/ink242.xml"/><Relationship Id="rId60" Type="http://schemas.openxmlformats.org/officeDocument/2006/relationships/customXml" Target="../ink/ink122.xml"/><Relationship Id="rId81" Type="http://schemas.openxmlformats.org/officeDocument/2006/relationships/image" Target="../media/image548.png"/><Relationship Id="rId135" Type="http://schemas.openxmlformats.org/officeDocument/2006/relationships/image" Target="../media/image575.png"/><Relationship Id="rId156" Type="http://schemas.openxmlformats.org/officeDocument/2006/relationships/customXml" Target="../ink/ink170.xml"/><Relationship Id="rId177" Type="http://schemas.openxmlformats.org/officeDocument/2006/relationships/image" Target="../media/image596.png"/><Relationship Id="rId198" Type="http://schemas.openxmlformats.org/officeDocument/2006/relationships/customXml" Target="../ink/ink191.xml"/><Relationship Id="rId202" Type="http://schemas.openxmlformats.org/officeDocument/2006/relationships/customXml" Target="../ink/ink193.xml"/><Relationship Id="rId223" Type="http://schemas.openxmlformats.org/officeDocument/2006/relationships/image" Target="../media/image619.png"/><Relationship Id="rId244" Type="http://schemas.openxmlformats.org/officeDocument/2006/relationships/customXml" Target="../ink/ink214.xml"/><Relationship Id="rId18" Type="http://schemas.openxmlformats.org/officeDocument/2006/relationships/customXml" Target="../ink/ink101.xml"/><Relationship Id="rId39" Type="http://schemas.openxmlformats.org/officeDocument/2006/relationships/image" Target="../media/image527.png"/><Relationship Id="rId265" Type="http://schemas.openxmlformats.org/officeDocument/2006/relationships/image" Target="../media/image640.png"/><Relationship Id="rId286" Type="http://schemas.openxmlformats.org/officeDocument/2006/relationships/customXml" Target="../ink/ink235.xml"/><Relationship Id="rId50" Type="http://schemas.openxmlformats.org/officeDocument/2006/relationships/customXml" Target="../ink/ink117.xml"/><Relationship Id="rId104" Type="http://schemas.openxmlformats.org/officeDocument/2006/relationships/customXml" Target="../ink/ink144.xml"/><Relationship Id="rId125" Type="http://schemas.openxmlformats.org/officeDocument/2006/relationships/image" Target="../media/image570.png"/><Relationship Id="rId146" Type="http://schemas.openxmlformats.org/officeDocument/2006/relationships/customXml" Target="../ink/ink165.xml"/><Relationship Id="rId167" Type="http://schemas.openxmlformats.org/officeDocument/2006/relationships/image" Target="../media/image591.png"/><Relationship Id="rId188" Type="http://schemas.openxmlformats.org/officeDocument/2006/relationships/customXml" Target="../ink/ink186.xml"/><Relationship Id="rId311" Type="http://schemas.openxmlformats.org/officeDocument/2006/relationships/image" Target="../media/image663.png"/><Relationship Id="rId71" Type="http://schemas.openxmlformats.org/officeDocument/2006/relationships/image" Target="../media/image543.png"/><Relationship Id="rId92" Type="http://schemas.openxmlformats.org/officeDocument/2006/relationships/customXml" Target="../ink/ink138.xml"/><Relationship Id="rId213" Type="http://schemas.openxmlformats.org/officeDocument/2006/relationships/image" Target="../media/image614.png"/><Relationship Id="rId234" Type="http://schemas.openxmlformats.org/officeDocument/2006/relationships/customXml" Target="../ink/ink209.xml"/><Relationship Id="rId2" Type="http://schemas.openxmlformats.org/officeDocument/2006/relationships/customXml" Target="../ink/ink93.xml"/><Relationship Id="rId29" Type="http://schemas.openxmlformats.org/officeDocument/2006/relationships/image" Target="../media/image522.png"/><Relationship Id="rId255" Type="http://schemas.openxmlformats.org/officeDocument/2006/relationships/image" Target="../media/image635.png"/><Relationship Id="rId276" Type="http://schemas.openxmlformats.org/officeDocument/2006/relationships/customXml" Target="../ink/ink230.xml"/><Relationship Id="rId297" Type="http://schemas.openxmlformats.org/officeDocument/2006/relationships/image" Target="../media/image656.png"/><Relationship Id="rId40" Type="http://schemas.openxmlformats.org/officeDocument/2006/relationships/customXml" Target="../ink/ink112.xml"/><Relationship Id="rId115" Type="http://schemas.openxmlformats.org/officeDocument/2006/relationships/image" Target="../media/image565.png"/><Relationship Id="rId136" Type="http://schemas.openxmlformats.org/officeDocument/2006/relationships/customXml" Target="../ink/ink160.xml"/><Relationship Id="rId157" Type="http://schemas.openxmlformats.org/officeDocument/2006/relationships/image" Target="../media/image586.png"/><Relationship Id="rId178" Type="http://schemas.openxmlformats.org/officeDocument/2006/relationships/customXml" Target="../ink/ink181.xml"/><Relationship Id="rId301" Type="http://schemas.openxmlformats.org/officeDocument/2006/relationships/image" Target="../media/image658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22.png"/><Relationship Id="rId21" Type="http://schemas.openxmlformats.org/officeDocument/2006/relationships/image" Target="../media/image674.png"/><Relationship Id="rId42" Type="http://schemas.openxmlformats.org/officeDocument/2006/relationships/customXml" Target="../ink/ink269.xml"/><Relationship Id="rId63" Type="http://schemas.openxmlformats.org/officeDocument/2006/relationships/image" Target="../media/image695.png"/><Relationship Id="rId84" Type="http://schemas.openxmlformats.org/officeDocument/2006/relationships/customXml" Target="../ink/ink290.xml"/><Relationship Id="rId138" Type="http://schemas.openxmlformats.org/officeDocument/2006/relationships/customXml" Target="../ink/ink317.xml"/><Relationship Id="rId159" Type="http://schemas.openxmlformats.org/officeDocument/2006/relationships/image" Target="../media/image743.png"/><Relationship Id="rId170" Type="http://schemas.openxmlformats.org/officeDocument/2006/relationships/customXml" Target="../ink/ink333.xml"/><Relationship Id="rId191" Type="http://schemas.openxmlformats.org/officeDocument/2006/relationships/image" Target="../media/image759.png"/><Relationship Id="rId205" Type="http://schemas.openxmlformats.org/officeDocument/2006/relationships/image" Target="../media/image766.png"/><Relationship Id="rId226" Type="http://schemas.openxmlformats.org/officeDocument/2006/relationships/customXml" Target="../ink/ink361.xml"/><Relationship Id="rId107" Type="http://schemas.openxmlformats.org/officeDocument/2006/relationships/image" Target="../media/image717.png"/><Relationship Id="rId11" Type="http://schemas.openxmlformats.org/officeDocument/2006/relationships/image" Target="../media/image669.png"/><Relationship Id="rId32" Type="http://schemas.openxmlformats.org/officeDocument/2006/relationships/customXml" Target="../ink/ink264.xml"/><Relationship Id="rId53" Type="http://schemas.openxmlformats.org/officeDocument/2006/relationships/image" Target="../media/image690.png"/><Relationship Id="rId74" Type="http://schemas.openxmlformats.org/officeDocument/2006/relationships/customXml" Target="../ink/ink285.xml"/><Relationship Id="rId128" Type="http://schemas.openxmlformats.org/officeDocument/2006/relationships/customXml" Target="../ink/ink312.xml"/><Relationship Id="rId149" Type="http://schemas.openxmlformats.org/officeDocument/2006/relationships/image" Target="../media/image738.png"/><Relationship Id="rId5" Type="http://schemas.openxmlformats.org/officeDocument/2006/relationships/image" Target="../media/image666.png"/><Relationship Id="rId95" Type="http://schemas.openxmlformats.org/officeDocument/2006/relationships/image" Target="../media/image711.png"/><Relationship Id="rId160" Type="http://schemas.openxmlformats.org/officeDocument/2006/relationships/customXml" Target="../ink/ink328.xml"/><Relationship Id="rId181" Type="http://schemas.openxmlformats.org/officeDocument/2006/relationships/image" Target="../media/image754.png"/><Relationship Id="rId216" Type="http://schemas.openxmlformats.org/officeDocument/2006/relationships/customXml" Target="../ink/ink356.xml"/><Relationship Id="rId237" Type="http://schemas.openxmlformats.org/officeDocument/2006/relationships/image" Target="../media/image782.png"/><Relationship Id="rId22" Type="http://schemas.openxmlformats.org/officeDocument/2006/relationships/customXml" Target="../ink/ink259.xml"/><Relationship Id="rId43" Type="http://schemas.openxmlformats.org/officeDocument/2006/relationships/image" Target="../media/image685.png"/><Relationship Id="rId64" Type="http://schemas.openxmlformats.org/officeDocument/2006/relationships/customXml" Target="../ink/ink280.xml"/><Relationship Id="rId118" Type="http://schemas.openxmlformats.org/officeDocument/2006/relationships/customXml" Target="../ink/ink307.xml"/><Relationship Id="rId139" Type="http://schemas.openxmlformats.org/officeDocument/2006/relationships/image" Target="../media/image733.png"/><Relationship Id="rId80" Type="http://schemas.openxmlformats.org/officeDocument/2006/relationships/customXml" Target="../ink/ink288.xml"/><Relationship Id="rId85" Type="http://schemas.openxmlformats.org/officeDocument/2006/relationships/image" Target="../media/image706.png"/><Relationship Id="rId150" Type="http://schemas.openxmlformats.org/officeDocument/2006/relationships/customXml" Target="../ink/ink323.xml"/><Relationship Id="rId155" Type="http://schemas.openxmlformats.org/officeDocument/2006/relationships/image" Target="../media/image741.png"/><Relationship Id="rId171" Type="http://schemas.openxmlformats.org/officeDocument/2006/relationships/image" Target="../media/image749.png"/><Relationship Id="rId176" Type="http://schemas.openxmlformats.org/officeDocument/2006/relationships/customXml" Target="../ink/ink336.xml"/><Relationship Id="rId192" Type="http://schemas.openxmlformats.org/officeDocument/2006/relationships/customXml" Target="../ink/ink344.xml"/><Relationship Id="rId197" Type="http://schemas.openxmlformats.org/officeDocument/2006/relationships/image" Target="../media/image762.png"/><Relationship Id="rId206" Type="http://schemas.openxmlformats.org/officeDocument/2006/relationships/customXml" Target="../ink/ink351.xml"/><Relationship Id="rId227" Type="http://schemas.openxmlformats.org/officeDocument/2006/relationships/image" Target="../media/image777.png"/><Relationship Id="rId201" Type="http://schemas.openxmlformats.org/officeDocument/2006/relationships/image" Target="../media/image764.png"/><Relationship Id="rId222" Type="http://schemas.openxmlformats.org/officeDocument/2006/relationships/customXml" Target="../ink/ink359.xml"/><Relationship Id="rId12" Type="http://schemas.openxmlformats.org/officeDocument/2006/relationships/customXml" Target="../ink/ink254.xml"/><Relationship Id="rId17" Type="http://schemas.openxmlformats.org/officeDocument/2006/relationships/image" Target="../media/image672.png"/><Relationship Id="rId33" Type="http://schemas.openxmlformats.org/officeDocument/2006/relationships/image" Target="../media/image680.png"/><Relationship Id="rId38" Type="http://schemas.openxmlformats.org/officeDocument/2006/relationships/customXml" Target="../ink/ink267.xml"/><Relationship Id="rId59" Type="http://schemas.openxmlformats.org/officeDocument/2006/relationships/image" Target="../media/image693.png"/><Relationship Id="rId103" Type="http://schemas.openxmlformats.org/officeDocument/2006/relationships/image" Target="../media/image715.png"/><Relationship Id="rId108" Type="http://schemas.openxmlformats.org/officeDocument/2006/relationships/customXml" Target="../ink/ink302.xml"/><Relationship Id="rId124" Type="http://schemas.openxmlformats.org/officeDocument/2006/relationships/customXml" Target="../ink/ink310.xml"/><Relationship Id="rId129" Type="http://schemas.openxmlformats.org/officeDocument/2006/relationships/image" Target="../media/image728.png"/><Relationship Id="rId54" Type="http://schemas.openxmlformats.org/officeDocument/2006/relationships/customXml" Target="../ink/ink275.xml"/><Relationship Id="rId70" Type="http://schemas.openxmlformats.org/officeDocument/2006/relationships/customXml" Target="../ink/ink283.xml"/><Relationship Id="rId75" Type="http://schemas.openxmlformats.org/officeDocument/2006/relationships/image" Target="../media/image701.png"/><Relationship Id="rId91" Type="http://schemas.openxmlformats.org/officeDocument/2006/relationships/image" Target="../media/image709.png"/><Relationship Id="rId96" Type="http://schemas.openxmlformats.org/officeDocument/2006/relationships/customXml" Target="../ink/ink296.xml"/><Relationship Id="rId140" Type="http://schemas.openxmlformats.org/officeDocument/2006/relationships/customXml" Target="../ink/ink318.xml"/><Relationship Id="rId145" Type="http://schemas.openxmlformats.org/officeDocument/2006/relationships/image" Target="../media/image736.png"/><Relationship Id="rId161" Type="http://schemas.openxmlformats.org/officeDocument/2006/relationships/image" Target="../media/image744.png"/><Relationship Id="rId166" Type="http://schemas.openxmlformats.org/officeDocument/2006/relationships/customXml" Target="../ink/ink331.xml"/><Relationship Id="rId182" Type="http://schemas.openxmlformats.org/officeDocument/2006/relationships/customXml" Target="../ink/ink339.xml"/><Relationship Id="rId187" Type="http://schemas.openxmlformats.org/officeDocument/2006/relationships/image" Target="../media/image757.png"/><Relationship Id="rId217" Type="http://schemas.openxmlformats.org/officeDocument/2006/relationships/image" Target="../media/image77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1.xml"/><Relationship Id="rId212" Type="http://schemas.openxmlformats.org/officeDocument/2006/relationships/customXml" Target="../ink/ink354.xml"/><Relationship Id="rId233" Type="http://schemas.openxmlformats.org/officeDocument/2006/relationships/image" Target="../media/image780.png"/><Relationship Id="rId23" Type="http://schemas.openxmlformats.org/officeDocument/2006/relationships/image" Target="../media/image675.png"/><Relationship Id="rId28" Type="http://schemas.openxmlformats.org/officeDocument/2006/relationships/customXml" Target="../ink/ink262.xml"/><Relationship Id="rId49" Type="http://schemas.openxmlformats.org/officeDocument/2006/relationships/image" Target="../media/image688.png"/><Relationship Id="rId114" Type="http://schemas.openxmlformats.org/officeDocument/2006/relationships/customXml" Target="../ink/ink305.xml"/><Relationship Id="rId119" Type="http://schemas.openxmlformats.org/officeDocument/2006/relationships/image" Target="../media/image723.png"/><Relationship Id="rId44" Type="http://schemas.openxmlformats.org/officeDocument/2006/relationships/customXml" Target="../ink/ink270.xml"/><Relationship Id="rId60" Type="http://schemas.openxmlformats.org/officeDocument/2006/relationships/customXml" Target="../ink/ink278.xml"/><Relationship Id="rId65" Type="http://schemas.openxmlformats.org/officeDocument/2006/relationships/image" Target="../media/image696.png"/><Relationship Id="rId81" Type="http://schemas.openxmlformats.org/officeDocument/2006/relationships/image" Target="../media/image704.png"/><Relationship Id="rId86" Type="http://schemas.openxmlformats.org/officeDocument/2006/relationships/customXml" Target="../ink/ink291.xml"/><Relationship Id="rId130" Type="http://schemas.openxmlformats.org/officeDocument/2006/relationships/customXml" Target="../ink/ink313.xml"/><Relationship Id="rId135" Type="http://schemas.openxmlformats.org/officeDocument/2006/relationships/image" Target="../media/image731.png"/><Relationship Id="rId151" Type="http://schemas.openxmlformats.org/officeDocument/2006/relationships/image" Target="../media/image739.png"/><Relationship Id="rId156" Type="http://schemas.openxmlformats.org/officeDocument/2006/relationships/customXml" Target="../ink/ink326.xml"/><Relationship Id="rId177" Type="http://schemas.openxmlformats.org/officeDocument/2006/relationships/image" Target="../media/image752.png"/><Relationship Id="rId198" Type="http://schemas.openxmlformats.org/officeDocument/2006/relationships/customXml" Target="../ink/ink347.xml"/><Relationship Id="rId172" Type="http://schemas.openxmlformats.org/officeDocument/2006/relationships/customXml" Target="../ink/ink334.xml"/><Relationship Id="rId193" Type="http://schemas.openxmlformats.org/officeDocument/2006/relationships/image" Target="../media/image760.png"/><Relationship Id="rId202" Type="http://schemas.openxmlformats.org/officeDocument/2006/relationships/customXml" Target="../ink/ink349.xml"/><Relationship Id="rId207" Type="http://schemas.openxmlformats.org/officeDocument/2006/relationships/image" Target="../media/image767.png"/><Relationship Id="rId223" Type="http://schemas.openxmlformats.org/officeDocument/2006/relationships/image" Target="../media/image775.png"/><Relationship Id="rId228" Type="http://schemas.openxmlformats.org/officeDocument/2006/relationships/customXml" Target="../ink/ink362.xml"/><Relationship Id="rId13" Type="http://schemas.openxmlformats.org/officeDocument/2006/relationships/image" Target="../media/image670.png"/><Relationship Id="rId18" Type="http://schemas.openxmlformats.org/officeDocument/2006/relationships/customXml" Target="../ink/ink257.xml"/><Relationship Id="rId39" Type="http://schemas.openxmlformats.org/officeDocument/2006/relationships/image" Target="../media/image683.png"/><Relationship Id="rId109" Type="http://schemas.openxmlformats.org/officeDocument/2006/relationships/image" Target="../media/image718.png"/><Relationship Id="rId34" Type="http://schemas.openxmlformats.org/officeDocument/2006/relationships/customXml" Target="../ink/ink265.xml"/><Relationship Id="rId50" Type="http://schemas.openxmlformats.org/officeDocument/2006/relationships/customXml" Target="../ink/ink273.xml"/><Relationship Id="rId55" Type="http://schemas.openxmlformats.org/officeDocument/2006/relationships/image" Target="../media/image691.png"/><Relationship Id="rId76" Type="http://schemas.openxmlformats.org/officeDocument/2006/relationships/customXml" Target="../ink/ink286.xml"/><Relationship Id="rId97" Type="http://schemas.openxmlformats.org/officeDocument/2006/relationships/image" Target="../media/image712.png"/><Relationship Id="rId104" Type="http://schemas.openxmlformats.org/officeDocument/2006/relationships/customXml" Target="../ink/ink300.xml"/><Relationship Id="rId120" Type="http://schemas.openxmlformats.org/officeDocument/2006/relationships/customXml" Target="../ink/ink308.xml"/><Relationship Id="rId125" Type="http://schemas.openxmlformats.org/officeDocument/2006/relationships/image" Target="../media/image726.png"/><Relationship Id="rId141" Type="http://schemas.openxmlformats.org/officeDocument/2006/relationships/image" Target="../media/image734.png"/><Relationship Id="rId146" Type="http://schemas.openxmlformats.org/officeDocument/2006/relationships/customXml" Target="../ink/ink321.xml"/><Relationship Id="rId167" Type="http://schemas.openxmlformats.org/officeDocument/2006/relationships/image" Target="../media/image747.png"/><Relationship Id="rId188" Type="http://schemas.openxmlformats.org/officeDocument/2006/relationships/customXml" Target="../ink/ink342.xml"/><Relationship Id="rId7" Type="http://schemas.openxmlformats.org/officeDocument/2006/relationships/image" Target="../media/image667.png"/><Relationship Id="rId71" Type="http://schemas.openxmlformats.org/officeDocument/2006/relationships/image" Target="../media/image699.png"/><Relationship Id="rId92" Type="http://schemas.openxmlformats.org/officeDocument/2006/relationships/customXml" Target="../ink/ink294.xml"/><Relationship Id="rId162" Type="http://schemas.openxmlformats.org/officeDocument/2006/relationships/customXml" Target="../ink/ink329.xml"/><Relationship Id="rId183" Type="http://schemas.openxmlformats.org/officeDocument/2006/relationships/image" Target="../media/image755.png"/><Relationship Id="rId213" Type="http://schemas.openxmlformats.org/officeDocument/2006/relationships/image" Target="../media/image770.png"/><Relationship Id="rId218" Type="http://schemas.openxmlformats.org/officeDocument/2006/relationships/customXml" Target="../ink/ink357.xml"/><Relationship Id="rId234" Type="http://schemas.openxmlformats.org/officeDocument/2006/relationships/customXml" Target="../ink/ink365.xml"/><Relationship Id="rId2" Type="http://schemas.openxmlformats.org/officeDocument/2006/relationships/customXml" Target="../ink/ink249.xml"/><Relationship Id="rId29" Type="http://schemas.openxmlformats.org/officeDocument/2006/relationships/image" Target="../media/image678.png"/><Relationship Id="rId24" Type="http://schemas.openxmlformats.org/officeDocument/2006/relationships/customXml" Target="../ink/ink260.xml"/><Relationship Id="rId40" Type="http://schemas.openxmlformats.org/officeDocument/2006/relationships/customXml" Target="../ink/ink268.xml"/><Relationship Id="rId45" Type="http://schemas.openxmlformats.org/officeDocument/2006/relationships/image" Target="../media/image686.png"/><Relationship Id="rId66" Type="http://schemas.openxmlformats.org/officeDocument/2006/relationships/customXml" Target="../ink/ink281.xml"/><Relationship Id="rId87" Type="http://schemas.openxmlformats.org/officeDocument/2006/relationships/image" Target="../media/image707.png"/><Relationship Id="rId110" Type="http://schemas.openxmlformats.org/officeDocument/2006/relationships/customXml" Target="../ink/ink303.xml"/><Relationship Id="rId115" Type="http://schemas.openxmlformats.org/officeDocument/2006/relationships/image" Target="../media/image721.png"/><Relationship Id="rId131" Type="http://schemas.openxmlformats.org/officeDocument/2006/relationships/image" Target="../media/image729.png"/><Relationship Id="rId136" Type="http://schemas.openxmlformats.org/officeDocument/2006/relationships/customXml" Target="../ink/ink316.xml"/><Relationship Id="rId157" Type="http://schemas.openxmlformats.org/officeDocument/2006/relationships/image" Target="../media/image742.png"/><Relationship Id="rId178" Type="http://schemas.openxmlformats.org/officeDocument/2006/relationships/customXml" Target="../ink/ink337.xml"/><Relationship Id="rId61" Type="http://schemas.openxmlformats.org/officeDocument/2006/relationships/image" Target="../media/image694.png"/><Relationship Id="rId82" Type="http://schemas.openxmlformats.org/officeDocument/2006/relationships/customXml" Target="../ink/ink289.xml"/><Relationship Id="rId152" Type="http://schemas.openxmlformats.org/officeDocument/2006/relationships/customXml" Target="../ink/ink324.xml"/><Relationship Id="rId173" Type="http://schemas.openxmlformats.org/officeDocument/2006/relationships/image" Target="../media/image750.png"/><Relationship Id="rId194" Type="http://schemas.openxmlformats.org/officeDocument/2006/relationships/customXml" Target="../ink/ink345.xml"/><Relationship Id="rId199" Type="http://schemas.openxmlformats.org/officeDocument/2006/relationships/image" Target="../media/image763.png"/><Relationship Id="rId203" Type="http://schemas.openxmlformats.org/officeDocument/2006/relationships/image" Target="../media/image765.png"/><Relationship Id="rId208" Type="http://schemas.openxmlformats.org/officeDocument/2006/relationships/customXml" Target="../ink/ink352.xml"/><Relationship Id="rId229" Type="http://schemas.openxmlformats.org/officeDocument/2006/relationships/image" Target="../media/image778.png"/><Relationship Id="rId19" Type="http://schemas.openxmlformats.org/officeDocument/2006/relationships/image" Target="../media/image673.png"/><Relationship Id="rId224" Type="http://schemas.openxmlformats.org/officeDocument/2006/relationships/customXml" Target="../ink/ink360.xml"/><Relationship Id="rId14" Type="http://schemas.openxmlformats.org/officeDocument/2006/relationships/customXml" Target="../ink/ink255.xml"/><Relationship Id="rId30" Type="http://schemas.openxmlformats.org/officeDocument/2006/relationships/customXml" Target="../ink/ink263.xml"/><Relationship Id="rId35" Type="http://schemas.openxmlformats.org/officeDocument/2006/relationships/image" Target="../media/image681.png"/><Relationship Id="rId56" Type="http://schemas.openxmlformats.org/officeDocument/2006/relationships/customXml" Target="../ink/ink276.xml"/><Relationship Id="rId77" Type="http://schemas.openxmlformats.org/officeDocument/2006/relationships/image" Target="../media/image702.png"/><Relationship Id="rId100" Type="http://schemas.openxmlformats.org/officeDocument/2006/relationships/customXml" Target="../ink/ink298.xml"/><Relationship Id="rId105" Type="http://schemas.openxmlformats.org/officeDocument/2006/relationships/image" Target="../media/image716.png"/><Relationship Id="rId126" Type="http://schemas.openxmlformats.org/officeDocument/2006/relationships/customXml" Target="../ink/ink311.xml"/><Relationship Id="rId147" Type="http://schemas.openxmlformats.org/officeDocument/2006/relationships/image" Target="../media/image737.png"/><Relationship Id="rId168" Type="http://schemas.openxmlformats.org/officeDocument/2006/relationships/customXml" Target="../ink/ink332.xml"/><Relationship Id="rId8" Type="http://schemas.openxmlformats.org/officeDocument/2006/relationships/customXml" Target="../ink/ink252.xml"/><Relationship Id="rId51" Type="http://schemas.openxmlformats.org/officeDocument/2006/relationships/image" Target="../media/image689.png"/><Relationship Id="rId72" Type="http://schemas.openxmlformats.org/officeDocument/2006/relationships/customXml" Target="../ink/ink284.xml"/><Relationship Id="rId93" Type="http://schemas.openxmlformats.org/officeDocument/2006/relationships/image" Target="../media/image710.png"/><Relationship Id="rId98" Type="http://schemas.openxmlformats.org/officeDocument/2006/relationships/customXml" Target="../ink/ink297.xml"/><Relationship Id="rId121" Type="http://schemas.openxmlformats.org/officeDocument/2006/relationships/image" Target="../media/image724.png"/><Relationship Id="rId142" Type="http://schemas.openxmlformats.org/officeDocument/2006/relationships/customXml" Target="../ink/ink319.xml"/><Relationship Id="rId163" Type="http://schemas.openxmlformats.org/officeDocument/2006/relationships/image" Target="../media/image745.png"/><Relationship Id="rId184" Type="http://schemas.openxmlformats.org/officeDocument/2006/relationships/customXml" Target="../ink/ink340.xml"/><Relationship Id="rId189" Type="http://schemas.openxmlformats.org/officeDocument/2006/relationships/image" Target="../media/image758.png"/><Relationship Id="rId219" Type="http://schemas.openxmlformats.org/officeDocument/2006/relationships/image" Target="../media/image773.png"/><Relationship Id="rId3" Type="http://schemas.openxmlformats.org/officeDocument/2006/relationships/image" Target="../media/image665.png"/><Relationship Id="rId214" Type="http://schemas.openxmlformats.org/officeDocument/2006/relationships/customXml" Target="../ink/ink355.xml"/><Relationship Id="rId230" Type="http://schemas.openxmlformats.org/officeDocument/2006/relationships/customXml" Target="../ink/ink363.xml"/><Relationship Id="rId235" Type="http://schemas.openxmlformats.org/officeDocument/2006/relationships/image" Target="../media/image781.png"/><Relationship Id="rId25" Type="http://schemas.openxmlformats.org/officeDocument/2006/relationships/image" Target="../media/image676.png"/><Relationship Id="rId46" Type="http://schemas.openxmlformats.org/officeDocument/2006/relationships/customXml" Target="../ink/ink271.xml"/><Relationship Id="rId67" Type="http://schemas.openxmlformats.org/officeDocument/2006/relationships/image" Target="../media/image697.png"/><Relationship Id="rId116" Type="http://schemas.openxmlformats.org/officeDocument/2006/relationships/customXml" Target="../ink/ink306.xml"/><Relationship Id="rId137" Type="http://schemas.openxmlformats.org/officeDocument/2006/relationships/image" Target="../media/image732.png"/><Relationship Id="rId158" Type="http://schemas.openxmlformats.org/officeDocument/2006/relationships/customXml" Target="../ink/ink327.xml"/><Relationship Id="rId20" Type="http://schemas.openxmlformats.org/officeDocument/2006/relationships/customXml" Target="../ink/ink258.xml"/><Relationship Id="rId41" Type="http://schemas.openxmlformats.org/officeDocument/2006/relationships/image" Target="../media/image684.png"/><Relationship Id="rId62" Type="http://schemas.openxmlformats.org/officeDocument/2006/relationships/customXml" Target="../ink/ink279.xml"/><Relationship Id="rId83" Type="http://schemas.openxmlformats.org/officeDocument/2006/relationships/image" Target="../media/image705.png"/><Relationship Id="rId88" Type="http://schemas.openxmlformats.org/officeDocument/2006/relationships/customXml" Target="../ink/ink292.xml"/><Relationship Id="rId111" Type="http://schemas.openxmlformats.org/officeDocument/2006/relationships/image" Target="../media/image719.png"/><Relationship Id="rId132" Type="http://schemas.openxmlformats.org/officeDocument/2006/relationships/customXml" Target="../ink/ink314.xml"/><Relationship Id="rId153" Type="http://schemas.openxmlformats.org/officeDocument/2006/relationships/image" Target="../media/image740.png"/><Relationship Id="rId174" Type="http://schemas.openxmlformats.org/officeDocument/2006/relationships/customXml" Target="../ink/ink335.xml"/><Relationship Id="rId179" Type="http://schemas.openxmlformats.org/officeDocument/2006/relationships/image" Target="../media/image753.png"/><Relationship Id="rId195" Type="http://schemas.openxmlformats.org/officeDocument/2006/relationships/image" Target="../media/image761.png"/><Relationship Id="rId209" Type="http://schemas.openxmlformats.org/officeDocument/2006/relationships/image" Target="../media/image768.png"/><Relationship Id="rId190" Type="http://schemas.openxmlformats.org/officeDocument/2006/relationships/customXml" Target="../ink/ink343.xml"/><Relationship Id="rId204" Type="http://schemas.openxmlformats.org/officeDocument/2006/relationships/customXml" Target="../ink/ink350.xml"/><Relationship Id="rId220" Type="http://schemas.openxmlformats.org/officeDocument/2006/relationships/customXml" Target="../ink/ink358.xml"/><Relationship Id="rId225" Type="http://schemas.openxmlformats.org/officeDocument/2006/relationships/image" Target="../media/image776.png"/><Relationship Id="rId15" Type="http://schemas.openxmlformats.org/officeDocument/2006/relationships/image" Target="../media/image671.png"/><Relationship Id="rId36" Type="http://schemas.openxmlformats.org/officeDocument/2006/relationships/customXml" Target="../ink/ink266.xml"/><Relationship Id="rId57" Type="http://schemas.openxmlformats.org/officeDocument/2006/relationships/image" Target="../media/image692.png"/><Relationship Id="rId106" Type="http://schemas.openxmlformats.org/officeDocument/2006/relationships/customXml" Target="../ink/ink301.xml"/><Relationship Id="rId127" Type="http://schemas.openxmlformats.org/officeDocument/2006/relationships/image" Target="../media/image727.png"/><Relationship Id="rId10" Type="http://schemas.openxmlformats.org/officeDocument/2006/relationships/customXml" Target="../ink/ink253.xml"/><Relationship Id="rId31" Type="http://schemas.openxmlformats.org/officeDocument/2006/relationships/image" Target="../media/image679.png"/><Relationship Id="rId52" Type="http://schemas.openxmlformats.org/officeDocument/2006/relationships/customXml" Target="../ink/ink274.xml"/><Relationship Id="rId73" Type="http://schemas.openxmlformats.org/officeDocument/2006/relationships/image" Target="../media/image700.png"/><Relationship Id="rId78" Type="http://schemas.openxmlformats.org/officeDocument/2006/relationships/customXml" Target="../ink/ink287.xml"/><Relationship Id="rId94" Type="http://schemas.openxmlformats.org/officeDocument/2006/relationships/customXml" Target="../ink/ink295.xml"/><Relationship Id="rId99" Type="http://schemas.openxmlformats.org/officeDocument/2006/relationships/image" Target="../media/image713.png"/><Relationship Id="rId101" Type="http://schemas.openxmlformats.org/officeDocument/2006/relationships/image" Target="../media/image714.png"/><Relationship Id="rId122" Type="http://schemas.openxmlformats.org/officeDocument/2006/relationships/customXml" Target="../ink/ink309.xml"/><Relationship Id="rId143" Type="http://schemas.openxmlformats.org/officeDocument/2006/relationships/image" Target="../media/image735.png"/><Relationship Id="rId148" Type="http://schemas.openxmlformats.org/officeDocument/2006/relationships/customXml" Target="../ink/ink322.xml"/><Relationship Id="rId164" Type="http://schemas.openxmlformats.org/officeDocument/2006/relationships/customXml" Target="../ink/ink330.xml"/><Relationship Id="rId169" Type="http://schemas.openxmlformats.org/officeDocument/2006/relationships/image" Target="../media/image748.png"/><Relationship Id="rId185" Type="http://schemas.openxmlformats.org/officeDocument/2006/relationships/image" Target="../media/image756.png"/><Relationship Id="rId4" Type="http://schemas.openxmlformats.org/officeDocument/2006/relationships/customXml" Target="../ink/ink250.xml"/><Relationship Id="rId9" Type="http://schemas.openxmlformats.org/officeDocument/2006/relationships/image" Target="../media/image668.png"/><Relationship Id="rId180" Type="http://schemas.openxmlformats.org/officeDocument/2006/relationships/customXml" Target="../ink/ink338.xml"/><Relationship Id="rId210" Type="http://schemas.openxmlformats.org/officeDocument/2006/relationships/customXml" Target="../ink/ink353.xml"/><Relationship Id="rId215" Type="http://schemas.openxmlformats.org/officeDocument/2006/relationships/image" Target="../media/image771.png"/><Relationship Id="rId236" Type="http://schemas.openxmlformats.org/officeDocument/2006/relationships/customXml" Target="../ink/ink366.xml"/><Relationship Id="rId26" Type="http://schemas.openxmlformats.org/officeDocument/2006/relationships/customXml" Target="../ink/ink261.xml"/><Relationship Id="rId231" Type="http://schemas.openxmlformats.org/officeDocument/2006/relationships/image" Target="../media/image779.png"/><Relationship Id="rId47" Type="http://schemas.openxmlformats.org/officeDocument/2006/relationships/image" Target="../media/image687.png"/><Relationship Id="rId68" Type="http://schemas.openxmlformats.org/officeDocument/2006/relationships/customXml" Target="../ink/ink282.xml"/><Relationship Id="rId89" Type="http://schemas.openxmlformats.org/officeDocument/2006/relationships/image" Target="../media/image708.png"/><Relationship Id="rId112" Type="http://schemas.openxmlformats.org/officeDocument/2006/relationships/customXml" Target="../ink/ink304.xml"/><Relationship Id="rId133" Type="http://schemas.openxmlformats.org/officeDocument/2006/relationships/image" Target="../media/image730.png"/><Relationship Id="rId154" Type="http://schemas.openxmlformats.org/officeDocument/2006/relationships/customXml" Target="../ink/ink325.xml"/><Relationship Id="rId175" Type="http://schemas.openxmlformats.org/officeDocument/2006/relationships/image" Target="../media/image751.png"/><Relationship Id="rId196" Type="http://schemas.openxmlformats.org/officeDocument/2006/relationships/customXml" Target="../ink/ink346.xml"/><Relationship Id="rId200" Type="http://schemas.openxmlformats.org/officeDocument/2006/relationships/customXml" Target="../ink/ink348.xml"/><Relationship Id="rId16" Type="http://schemas.openxmlformats.org/officeDocument/2006/relationships/customXml" Target="../ink/ink256.xml"/><Relationship Id="rId221" Type="http://schemas.openxmlformats.org/officeDocument/2006/relationships/image" Target="../media/image774.png"/><Relationship Id="rId37" Type="http://schemas.openxmlformats.org/officeDocument/2006/relationships/image" Target="../media/image682.png"/><Relationship Id="rId58" Type="http://schemas.openxmlformats.org/officeDocument/2006/relationships/customXml" Target="../ink/ink277.xml"/><Relationship Id="rId79" Type="http://schemas.openxmlformats.org/officeDocument/2006/relationships/image" Target="../media/image703.png"/><Relationship Id="rId102" Type="http://schemas.openxmlformats.org/officeDocument/2006/relationships/customXml" Target="../ink/ink299.xml"/><Relationship Id="rId123" Type="http://schemas.openxmlformats.org/officeDocument/2006/relationships/image" Target="../media/image725.png"/><Relationship Id="rId144" Type="http://schemas.openxmlformats.org/officeDocument/2006/relationships/customXml" Target="../ink/ink320.xml"/><Relationship Id="rId90" Type="http://schemas.openxmlformats.org/officeDocument/2006/relationships/customXml" Target="../ink/ink293.xml"/><Relationship Id="rId165" Type="http://schemas.openxmlformats.org/officeDocument/2006/relationships/image" Target="../media/image746.png"/><Relationship Id="rId186" Type="http://schemas.openxmlformats.org/officeDocument/2006/relationships/customXml" Target="../ink/ink341.xml"/><Relationship Id="rId211" Type="http://schemas.openxmlformats.org/officeDocument/2006/relationships/image" Target="../media/image769.png"/><Relationship Id="rId232" Type="http://schemas.openxmlformats.org/officeDocument/2006/relationships/customXml" Target="../ink/ink364.xml"/><Relationship Id="rId27" Type="http://schemas.openxmlformats.org/officeDocument/2006/relationships/image" Target="../media/image677.png"/><Relationship Id="rId48" Type="http://schemas.openxmlformats.org/officeDocument/2006/relationships/customXml" Target="../ink/ink272.xml"/><Relationship Id="rId69" Type="http://schemas.openxmlformats.org/officeDocument/2006/relationships/image" Target="../media/image698.png"/><Relationship Id="rId113" Type="http://schemas.openxmlformats.org/officeDocument/2006/relationships/image" Target="../media/image720.png"/><Relationship Id="rId134" Type="http://schemas.openxmlformats.org/officeDocument/2006/relationships/customXml" Target="../ink/ink3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0D9DD1-51CB-461F-9AC6-D9ED0268605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IN" dirty="0"/>
                  <a:t>H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acc>
                  </m:oMath>
                </a14:m>
                <a:r>
                  <a:rPr lang="en-IN" dirty="0"/>
                  <a:t>lder-</a:t>
                </a:r>
                <a:r>
                  <a:rPr lang="en-IN" dirty="0" err="1"/>
                  <a:t>Minkowski</a:t>
                </a:r>
                <a:r>
                  <a:rPr lang="en-IN" dirty="0"/>
                  <a:t> Inequalities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0D9DD1-51CB-461F-9AC6-D9ED02686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173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70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C699E8-81FD-B646-AA5D-FABE528559CA}"/>
                  </a:ext>
                </a:extLst>
              </p14:cNvPr>
              <p14:cNvContentPartPr/>
              <p14:nvPr/>
            </p14:nvContentPartPr>
            <p14:xfrm>
              <a:off x="524541" y="473123"/>
              <a:ext cx="30600" cy="15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C699E8-81FD-B646-AA5D-FABE528559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061" y="457643"/>
                <a:ext cx="612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E3E45E-74AD-2445-8B07-7986BA475301}"/>
                  </a:ext>
                </a:extLst>
              </p14:cNvPr>
              <p14:cNvContentPartPr/>
              <p14:nvPr/>
            </p14:nvContentPartPr>
            <p14:xfrm>
              <a:off x="592581" y="624323"/>
              <a:ext cx="7920" cy="68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E3E45E-74AD-2445-8B07-7986BA4753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101" y="608843"/>
                <a:ext cx="3852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FA42BD-6ADA-5440-B246-6155D5E0C57E}"/>
                  </a:ext>
                </a:extLst>
              </p14:cNvPr>
              <p14:cNvContentPartPr/>
              <p14:nvPr/>
            </p14:nvContentPartPr>
            <p14:xfrm>
              <a:off x="320421" y="778763"/>
              <a:ext cx="7920" cy="57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FA42BD-6ADA-5440-B246-6155D5E0C5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4941" y="763186"/>
                <a:ext cx="38520" cy="88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22AA50-3BFB-F24A-BEB5-8AF8727C5042}"/>
                  </a:ext>
                </a:extLst>
              </p14:cNvPr>
              <p14:cNvContentPartPr/>
              <p14:nvPr/>
            </p14:nvContentPartPr>
            <p14:xfrm>
              <a:off x="1401501" y="480683"/>
              <a:ext cx="212040" cy="348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22AA50-3BFB-F24A-BEB5-8AF8727C50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86021" y="465203"/>
                <a:ext cx="242640" cy="37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93BEE53-A3F7-3245-A83F-6E8B3E1E9D9D}"/>
              </a:ext>
            </a:extLst>
          </p:cNvPr>
          <p:cNvGrpSpPr/>
          <p:nvPr/>
        </p:nvGrpSpPr>
        <p:grpSpPr>
          <a:xfrm>
            <a:off x="1885341" y="639443"/>
            <a:ext cx="204480" cy="151560"/>
            <a:chOff x="1885341" y="639443"/>
            <a:chExt cx="204480" cy="15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E278C65-A2DC-2A45-AF73-BCE948130D76}"/>
                    </a:ext>
                  </a:extLst>
                </p14:cNvPr>
                <p14:cNvContentPartPr/>
                <p14:nvPr/>
              </p14:nvContentPartPr>
              <p14:xfrm>
                <a:off x="1885341" y="639443"/>
                <a:ext cx="204480" cy="23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E278C65-A2DC-2A45-AF73-BCE948130D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9861" y="623963"/>
                  <a:ext cx="235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C87CF47-130D-8548-97D3-FE4BE5BF49BC}"/>
                    </a:ext>
                  </a:extLst>
                </p14:cNvPr>
                <p14:cNvContentPartPr/>
                <p14:nvPr/>
              </p14:nvContentPartPr>
              <p14:xfrm>
                <a:off x="1900461" y="767963"/>
                <a:ext cx="159120" cy="23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C87CF47-130D-8548-97D3-FE4BE5BF49B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84981" y="752483"/>
                  <a:ext cx="18972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D686E1-4A02-BD47-87EE-776D78205CBF}"/>
              </a:ext>
            </a:extLst>
          </p:cNvPr>
          <p:cNvGrpSpPr/>
          <p:nvPr/>
        </p:nvGrpSpPr>
        <p:grpSpPr>
          <a:xfrm>
            <a:off x="2368821" y="397523"/>
            <a:ext cx="295200" cy="480960"/>
            <a:chOff x="2368821" y="397523"/>
            <a:chExt cx="295200" cy="4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6993570-8C2B-6546-AF6C-411515C03092}"/>
                    </a:ext>
                  </a:extLst>
                </p14:cNvPr>
                <p14:cNvContentPartPr/>
                <p14:nvPr/>
              </p14:nvContentPartPr>
              <p14:xfrm>
                <a:off x="2489781" y="397523"/>
                <a:ext cx="174240" cy="480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6993570-8C2B-6546-AF6C-411515C030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74301" y="382043"/>
                  <a:ext cx="20484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06E7C5C-C432-744E-B26D-27325BD15FF6}"/>
                    </a:ext>
                  </a:extLst>
                </p14:cNvPr>
                <p14:cNvContentPartPr/>
                <p14:nvPr/>
              </p14:nvContentPartPr>
              <p14:xfrm>
                <a:off x="2368821" y="730163"/>
                <a:ext cx="287640" cy="83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06E7C5C-C432-744E-B26D-27325BD15F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53341" y="714683"/>
                  <a:ext cx="31824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E4AE844-5EC7-D047-A474-A961302043F1}"/>
              </a:ext>
            </a:extLst>
          </p:cNvPr>
          <p:cNvGrpSpPr/>
          <p:nvPr/>
        </p:nvGrpSpPr>
        <p:grpSpPr>
          <a:xfrm>
            <a:off x="2913141" y="170723"/>
            <a:ext cx="1535040" cy="779040"/>
            <a:chOff x="2913141" y="170723"/>
            <a:chExt cx="1535040" cy="77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A1BD5E1-363F-0848-91DE-C64E15DD4D42}"/>
                    </a:ext>
                  </a:extLst>
                </p14:cNvPr>
                <p14:cNvContentPartPr/>
                <p14:nvPr/>
              </p14:nvContentPartPr>
              <p14:xfrm>
                <a:off x="2913141" y="405083"/>
                <a:ext cx="83520" cy="484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A1BD5E1-363F-0848-91DE-C64E15DD4D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97661" y="389603"/>
                  <a:ext cx="11412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9D9D5F6-6FE1-AC44-A05F-0CFFA9B03060}"/>
                    </a:ext>
                  </a:extLst>
                </p14:cNvPr>
                <p14:cNvContentPartPr/>
                <p14:nvPr/>
              </p14:nvContentPartPr>
              <p14:xfrm>
                <a:off x="3200421" y="442883"/>
                <a:ext cx="226440" cy="506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9D9D5F6-6FE1-AC44-A05F-0CFFA9B0306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84916" y="427403"/>
                  <a:ext cx="257089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727BD1D-46CB-9647-B764-5FF856A0ABF2}"/>
                    </a:ext>
                  </a:extLst>
                </p14:cNvPr>
                <p14:cNvContentPartPr/>
                <p14:nvPr/>
              </p14:nvContentPartPr>
              <p14:xfrm>
                <a:off x="3495261" y="170723"/>
                <a:ext cx="151560" cy="280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727BD1D-46CB-9647-B764-5FF856A0AB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79781" y="155243"/>
                  <a:ext cx="1821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568A51-4B93-0545-8FAF-B1A1D9593384}"/>
                    </a:ext>
                  </a:extLst>
                </p14:cNvPr>
                <p14:cNvContentPartPr/>
                <p14:nvPr/>
              </p14:nvContentPartPr>
              <p14:xfrm>
                <a:off x="3549261" y="329483"/>
                <a:ext cx="279360" cy="294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568A51-4B93-0545-8FAF-B1A1D959338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33781" y="314003"/>
                  <a:ext cx="3099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9D0D7DF-0979-2949-8789-E5163DE72FF3}"/>
                    </a:ext>
                  </a:extLst>
                </p14:cNvPr>
                <p14:cNvContentPartPr/>
                <p14:nvPr/>
              </p14:nvContentPartPr>
              <p14:xfrm>
                <a:off x="3782541" y="495803"/>
                <a:ext cx="264960" cy="249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9D0D7DF-0979-2949-8789-E5163DE72FF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67061" y="480323"/>
                  <a:ext cx="2955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30ED44A-81FE-D642-B01D-CEA318D6E70D}"/>
                    </a:ext>
                  </a:extLst>
                </p14:cNvPr>
                <p14:cNvContentPartPr/>
                <p14:nvPr/>
              </p14:nvContentPartPr>
              <p14:xfrm>
                <a:off x="4160541" y="321923"/>
                <a:ext cx="287640" cy="612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30ED44A-81FE-D642-B01D-CEA318D6E7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45061" y="306443"/>
                  <a:ext cx="318240" cy="64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DEE8B66-D350-B846-B5B3-8D14455B5185}"/>
              </a:ext>
            </a:extLst>
          </p:cNvPr>
          <p:cNvGrpSpPr/>
          <p:nvPr/>
        </p:nvGrpSpPr>
        <p:grpSpPr>
          <a:xfrm>
            <a:off x="4772901" y="412643"/>
            <a:ext cx="363240" cy="446400"/>
            <a:chOff x="4772901" y="412643"/>
            <a:chExt cx="363240" cy="44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65A2263-2C32-D34B-8BE2-774869BA122F}"/>
                    </a:ext>
                  </a:extLst>
                </p14:cNvPr>
                <p14:cNvContentPartPr/>
                <p14:nvPr/>
              </p14:nvContentPartPr>
              <p14:xfrm>
                <a:off x="4772901" y="412643"/>
                <a:ext cx="333000" cy="302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65A2263-2C32-D34B-8BE2-774869BA122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57404" y="397163"/>
                  <a:ext cx="363633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80392A1-B5B6-134B-AD84-F750FE58C564}"/>
                    </a:ext>
                  </a:extLst>
                </p14:cNvPr>
                <p14:cNvContentPartPr/>
                <p14:nvPr/>
              </p14:nvContentPartPr>
              <p14:xfrm>
                <a:off x="4772901" y="798203"/>
                <a:ext cx="363240" cy="60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80392A1-B5B6-134B-AD84-F750FE58C56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57406" y="782723"/>
                  <a:ext cx="39387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0DDD14-B0A2-9E4B-8CB0-3EF5178C923E}"/>
              </a:ext>
            </a:extLst>
          </p:cNvPr>
          <p:cNvGrpSpPr/>
          <p:nvPr/>
        </p:nvGrpSpPr>
        <p:grpSpPr>
          <a:xfrm>
            <a:off x="5498661" y="352163"/>
            <a:ext cx="1361160" cy="635400"/>
            <a:chOff x="5498661" y="352163"/>
            <a:chExt cx="1361160" cy="63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8D4864A-A2F7-C64D-8EC7-8A8BE16AE4A4}"/>
                    </a:ext>
                  </a:extLst>
                </p14:cNvPr>
                <p14:cNvContentPartPr/>
                <p14:nvPr/>
              </p14:nvContentPartPr>
              <p14:xfrm>
                <a:off x="5581821" y="435323"/>
                <a:ext cx="144000" cy="479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8D4864A-A2F7-C64D-8EC7-8A8BE16AE4A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66341" y="419855"/>
                  <a:ext cx="174600" cy="5104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8F0E4C5-4123-EE45-91D8-2D35E19B5769}"/>
                    </a:ext>
                  </a:extLst>
                </p14:cNvPr>
                <p14:cNvContentPartPr/>
                <p14:nvPr/>
              </p14:nvContentPartPr>
              <p14:xfrm>
                <a:off x="5498661" y="722603"/>
                <a:ext cx="280080" cy="68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F0E4C5-4123-EE45-91D8-2D35E19B576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83181" y="707123"/>
                  <a:ext cx="3106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F3292B6-0AD3-8C47-A291-B11B9E1A9FBF}"/>
                    </a:ext>
                  </a:extLst>
                </p14:cNvPr>
                <p14:cNvContentPartPr/>
                <p14:nvPr/>
              </p14:nvContentPartPr>
              <p14:xfrm>
                <a:off x="5982501" y="442883"/>
                <a:ext cx="144000" cy="431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F3292B6-0AD3-8C47-A291-B11B9E1A9FB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67021" y="427403"/>
                  <a:ext cx="1746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2D920E1-DBDC-DF47-A630-C05B06E4AD46}"/>
                    </a:ext>
                  </a:extLst>
                </p14:cNvPr>
                <p14:cNvContentPartPr/>
                <p14:nvPr/>
              </p14:nvContentPartPr>
              <p14:xfrm>
                <a:off x="6201741" y="481403"/>
                <a:ext cx="257400" cy="317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2D920E1-DBDC-DF47-A630-C05B06E4AD4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86261" y="465905"/>
                  <a:ext cx="288000" cy="3477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7DBB9B1-BF28-A345-A467-25B9C23D11E9}"/>
                    </a:ext>
                  </a:extLst>
                </p14:cNvPr>
                <p14:cNvContentPartPr/>
                <p14:nvPr/>
              </p14:nvContentPartPr>
              <p14:xfrm>
                <a:off x="6617541" y="352163"/>
                <a:ext cx="242280" cy="635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7DBB9B1-BF28-A345-A467-25B9C23D11E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02061" y="336683"/>
                  <a:ext cx="272880" cy="66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B028AB5-BF3E-AB4D-B392-2ED04E7464EE}"/>
              </a:ext>
            </a:extLst>
          </p:cNvPr>
          <p:cNvGrpSpPr/>
          <p:nvPr/>
        </p:nvGrpSpPr>
        <p:grpSpPr>
          <a:xfrm>
            <a:off x="653061" y="2990243"/>
            <a:ext cx="1194840" cy="385920"/>
            <a:chOff x="653061" y="2990243"/>
            <a:chExt cx="1194840" cy="38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ADC2DBC-6E8E-B842-9CCE-2BB5A511334D}"/>
                    </a:ext>
                  </a:extLst>
                </p14:cNvPr>
                <p14:cNvContentPartPr/>
                <p14:nvPr/>
              </p14:nvContentPartPr>
              <p14:xfrm>
                <a:off x="653061" y="3005363"/>
                <a:ext cx="1194840" cy="370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ADC2DBC-6E8E-B842-9CCE-2BB5A51133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7581" y="2989883"/>
                  <a:ext cx="12254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8721019-FB53-B14C-A699-D9783DE4443B}"/>
                    </a:ext>
                  </a:extLst>
                </p14:cNvPr>
                <p14:cNvContentPartPr/>
                <p14:nvPr/>
              </p14:nvContentPartPr>
              <p14:xfrm>
                <a:off x="1152741" y="2990243"/>
                <a:ext cx="264240" cy="23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8721019-FB53-B14C-A699-D9783DE4443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7261" y="2974763"/>
                  <a:ext cx="29484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F891019-EB81-A842-A450-BDEA2166287A}"/>
                  </a:ext>
                </a:extLst>
              </p14:cNvPr>
              <p14:cNvContentPartPr/>
              <p14:nvPr/>
            </p14:nvContentPartPr>
            <p14:xfrm>
              <a:off x="10507341" y="2466083"/>
              <a:ext cx="6120" cy="7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F891019-EB81-A842-A450-BDEA2166287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491861" y="2450603"/>
                <a:ext cx="3672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4EA4BCB9-99E6-C54E-9CD0-5CFE4BC73672}"/>
              </a:ext>
            </a:extLst>
          </p:cNvPr>
          <p:cNvGrpSpPr/>
          <p:nvPr/>
        </p:nvGrpSpPr>
        <p:grpSpPr>
          <a:xfrm>
            <a:off x="9656301" y="1675883"/>
            <a:ext cx="1965960" cy="581760"/>
            <a:chOff x="9656301" y="1675883"/>
            <a:chExt cx="1965960" cy="58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0A5102E-54F3-FD4D-829C-A6E69118ED42}"/>
                    </a:ext>
                  </a:extLst>
                </p14:cNvPr>
                <p14:cNvContentPartPr/>
                <p14:nvPr/>
              </p14:nvContentPartPr>
              <p14:xfrm>
                <a:off x="9656301" y="1675883"/>
                <a:ext cx="559800" cy="309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0A5102E-54F3-FD4D-829C-A6E69118ED4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40821" y="1660403"/>
                  <a:ext cx="5904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34E056D-E46A-A14D-A1B0-264E1E4A87B3}"/>
                    </a:ext>
                  </a:extLst>
                </p14:cNvPr>
                <p14:cNvContentPartPr/>
                <p14:nvPr/>
              </p14:nvContentPartPr>
              <p14:xfrm>
                <a:off x="10132581" y="1720523"/>
                <a:ext cx="189360" cy="15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34E056D-E46A-A14D-A1B0-264E1E4A87B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17101" y="1705043"/>
                  <a:ext cx="2199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049C5AE-F5BF-054D-8C06-DF7DC00702BB}"/>
                    </a:ext>
                  </a:extLst>
                </p14:cNvPr>
                <p14:cNvContentPartPr/>
                <p14:nvPr/>
              </p14:nvContentPartPr>
              <p14:xfrm>
                <a:off x="10457661" y="1818803"/>
                <a:ext cx="1164600" cy="438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049C5AE-F5BF-054D-8C06-DF7DC00702B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442176" y="1803323"/>
                  <a:ext cx="1195209" cy="46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AFA2665-4D43-9E43-BA14-CAB83AFDAC73}"/>
              </a:ext>
            </a:extLst>
          </p:cNvPr>
          <p:cNvGrpSpPr/>
          <p:nvPr/>
        </p:nvGrpSpPr>
        <p:grpSpPr>
          <a:xfrm>
            <a:off x="2078301" y="1108163"/>
            <a:ext cx="8833320" cy="2441160"/>
            <a:chOff x="2078301" y="1108163"/>
            <a:chExt cx="8833320" cy="244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3B5527F-F967-D24A-8396-E3EFA6C5E8D2}"/>
                    </a:ext>
                  </a:extLst>
                </p14:cNvPr>
                <p14:cNvContentPartPr/>
                <p14:nvPr/>
              </p14:nvContentPartPr>
              <p14:xfrm>
                <a:off x="4032021" y="1108163"/>
                <a:ext cx="1897920" cy="264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3B5527F-F967-D24A-8396-E3EFA6C5E8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16538" y="1092683"/>
                  <a:ext cx="1928526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D890B56-21D4-4748-A5DF-C3E1A0748C9E}"/>
                    </a:ext>
                  </a:extLst>
                </p14:cNvPr>
                <p14:cNvContentPartPr/>
                <p14:nvPr/>
              </p14:nvContentPartPr>
              <p14:xfrm>
                <a:off x="4281501" y="1380323"/>
                <a:ext cx="393480" cy="43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D890B56-21D4-4748-A5DF-C3E1A0748C9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66021" y="1364843"/>
                  <a:ext cx="42408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9324F07-B5ED-1043-BE5E-3C9C7C3B51E9}"/>
                    </a:ext>
                  </a:extLst>
                </p14:cNvPr>
                <p14:cNvContentPartPr/>
                <p14:nvPr/>
              </p14:nvContentPartPr>
              <p14:xfrm>
                <a:off x="4221021" y="1614683"/>
                <a:ext cx="360000" cy="325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9324F07-B5ED-1043-BE5E-3C9C7C3B51E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05526" y="1599203"/>
                  <a:ext cx="390631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3485C2B-394B-E649-B6D7-349BD0A855E1}"/>
                    </a:ext>
                  </a:extLst>
                </p14:cNvPr>
                <p14:cNvContentPartPr/>
                <p14:nvPr/>
              </p14:nvContentPartPr>
              <p14:xfrm>
                <a:off x="2134461" y="1994123"/>
                <a:ext cx="272520" cy="569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3485C2B-394B-E649-B6D7-349BD0A855E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18981" y="1978643"/>
                  <a:ext cx="30312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0AC9EF-93BE-D041-AFAB-7C40750082B0}"/>
                    </a:ext>
                  </a:extLst>
                </p14:cNvPr>
                <p14:cNvContentPartPr/>
                <p14:nvPr/>
              </p14:nvContentPartPr>
              <p14:xfrm>
                <a:off x="2078301" y="2400563"/>
                <a:ext cx="358920" cy="53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0AC9EF-93BE-D041-AFAB-7C40750082B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62821" y="2385083"/>
                  <a:ext cx="3895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7B3575E-93FF-4141-B0D7-337030AC00FD}"/>
                    </a:ext>
                  </a:extLst>
                </p14:cNvPr>
                <p14:cNvContentPartPr/>
                <p14:nvPr/>
              </p14:nvContentPartPr>
              <p14:xfrm>
                <a:off x="2618301" y="2090963"/>
                <a:ext cx="847080" cy="423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7B3575E-93FF-4141-B0D7-337030AC00F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02821" y="2075483"/>
                  <a:ext cx="87768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43826EE-E8AA-EA48-8D72-8F8F39DBF46F}"/>
                    </a:ext>
                  </a:extLst>
                </p14:cNvPr>
                <p14:cNvContentPartPr/>
                <p14:nvPr/>
              </p14:nvContentPartPr>
              <p14:xfrm>
                <a:off x="3699381" y="2332523"/>
                <a:ext cx="204480" cy="106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43826EE-E8AA-EA48-8D72-8F8F39DBF46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83901" y="2317043"/>
                  <a:ext cx="2350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2E116CD-FCEA-AB43-885C-A93567115791}"/>
                    </a:ext>
                  </a:extLst>
                </p14:cNvPr>
                <p14:cNvContentPartPr/>
                <p14:nvPr/>
              </p14:nvContentPartPr>
              <p14:xfrm>
                <a:off x="4160541" y="2189963"/>
                <a:ext cx="695880" cy="225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2E116CD-FCEA-AB43-885C-A9356711579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45053" y="2174508"/>
                  <a:ext cx="726496" cy="2559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A8B9A94-02E5-E648-94E2-876BCB8CCD6A}"/>
                    </a:ext>
                  </a:extLst>
                </p14:cNvPr>
                <p14:cNvContentPartPr/>
                <p14:nvPr/>
              </p14:nvContentPartPr>
              <p14:xfrm>
                <a:off x="4818261" y="2075843"/>
                <a:ext cx="45720" cy="7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A8B9A94-02E5-E648-94E2-876BCB8CCD6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02781" y="2060363"/>
                  <a:ext cx="76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FD44577-446E-1543-8FFB-B291E4F1D54D}"/>
                    </a:ext>
                  </a:extLst>
                </p14:cNvPr>
                <p14:cNvContentPartPr/>
                <p14:nvPr/>
              </p14:nvContentPartPr>
              <p14:xfrm>
                <a:off x="4924101" y="2158643"/>
                <a:ext cx="393480" cy="196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FD44577-446E-1543-8FFB-B291E4F1D5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08621" y="2143163"/>
                  <a:ext cx="4240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A5A489E-C3E6-774B-8BC0-B82BEA1DFDB9}"/>
                    </a:ext>
                  </a:extLst>
                </p14:cNvPr>
                <p14:cNvContentPartPr/>
                <p14:nvPr/>
              </p14:nvContentPartPr>
              <p14:xfrm>
                <a:off x="5392821" y="2173763"/>
                <a:ext cx="15480" cy="140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A5A489E-C3E6-774B-8BC0-B82BEA1DFDB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77341" y="2158283"/>
                  <a:ext cx="46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53C156D-8125-0F48-817B-BE594631A5C4}"/>
                    </a:ext>
                  </a:extLst>
                </p14:cNvPr>
                <p14:cNvContentPartPr/>
                <p14:nvPr/>
              </p14:nvContentPartPr>
              <p14:xfrm>
                <a:off x="5400381" y="2075843"/>
                <a:ext cx="53280" cy="60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53C156D-8125-0F48-817B-BE594631A5C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84901" y="2060363"/>
                  <a:ext cx="838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697867B-DA82-6C42-B328-48EC4A179F17}"/>
                    </a:ext>
                  </a:extLst>
                </p14:cNvPr>
                <p14:cNvContentPartPr/>
                <p14:nvPr/>
              </p14:nvContentPartPr>
              <p14:xfrm>
                <a:off x="5559861" y="2083403"/>
                <a:ext cx="989640" cy="230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697867B-DA82-6C42-B328-48EC4A179F1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44381" y="2067923"/>
                  <a:ext cx="10202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4E9604A-94B7-F54E-AEF9-B28AA98080D4}"/>
                    </a:ext>
                  </a:extLst>
                </p14:cNvPr>
                <p14:cNvContentPartPr/>
                <p14:nvPr/>
              </p14:nvContentPartPr>
              <p14:xfrm>
                <a:off x="6798981" y="1806923"/>
                <a:ext cx="590040" cy="404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4E9604A-94B7-F54E-AEF9-B28AA98080D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83501" y="1791457"/>
                  <a:ext cx="620640" cy="4348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3256037-077E-EE4D-AD7D-B39EA5E23FCA}"/>
                    </a:ext>
                  </a:extLst>
                </p14:cNvPr>
                <p14:cNvContentPartPr/>
                <p14:nvPr/>
              </p14:nvContentPartPr>
              <p14:xfrm>
                <a:off x="7705821" y="1653923"/>
                <a:ext cx="227160" cy="694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3256037-077E-EE4D-AD7D-B39EA5E23FC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90341" y="1638443"/>
                  <a:ext cx="25776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23FB4A9-5BD4-7F44-A075-80A8ACC9ABA8}"/>
                    </a:ext>
                  </a:extLst>
                </p14:cNvPr>
                <p14:cNvContentPartPr/>
                <p14:nvPr/>
              </p14:nvContentPartPr>
              <p14:xfrm>
                <a:off x="8121621" y="1531523"/>
                <a:ext cx="38160" cy="192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23FB4A9-5BD4-7F44-A075-80A8ACC9ABA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106141" y="1516043"/>
                  <a:ext cx="687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97E88C3-830C-3649-A699-62E093448D10}"/>
                    </a:ext>
                  </a:extLst>
                </p14:cNvPr>
                <p14:cNvContentPartPr/>
                <p14:nvPr/>
              </p14:nvContentPartPr>
              <p14:xfrm>
                <a:off x="8106501" y="1448363"/>
                <a:ext cx="174240" cy="136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97E88C3-830C-3649-A699-62E093448D1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091021" y="1432883"/>
                  <a:ext cx="204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152A045-9993-8845-8182-8B6B76A04D12}"/>
                    </a:ext>
                  </a:extLst>
                </p14:cNvPr>
                <p14:cNvContentPartPr/>
                <p14:nvPr/>
              </p14:nvContentPartPr>
              <p14:xfrm>
                <a:off x="8190741" y="1523963"/>
                <a:ext cx="241560" cy="324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152A045-9993-8845-8182-8B6B76A04D1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175261" y="1508483"/>
                  <a:ext cx="2721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88A80C-E3EA-044D-B585-01259758174B}"/>
                    </a:ext>
                  </a:extLst>
                </p14:cNvPr>
                <p14:cNvContentPartPr/>
                <p14:nvPr/>
              </p14:nvContentPartPr>
              <p14:xfrm>
                <a:off x="8364621" y="1675163"/>
                <a:ext cx="324720" cy="166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88A80C-E3EA-044D-B585-01259758174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349141" y="1659683"/>
                  <a:ext cx="3553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0967170-0A27-BC48-9A5F-877E1DD3FD23}"/>
                    </a:ext>
                  </a:extLst>
                </p14:cNvPr>
                <p14:cNvContentPartPr/>
                <p14:nvPr/>
              </p14:nvContentPartPr>
              <p14:xfrm>
                <a:off x="8696181" y="2053883"/>
                <a:ext cx="106200" cy="271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0967170-0A27-BC48-9A5F-877E1DD3FD2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80701" y="2038403"/>
                  <a:ext cx="1368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ADC8324-BE9E-A34B-95F8-5C4ADC7A5EBC}"/>
                    </a:ext>
                  </a:extLst>
                </p14:cNvPr>
                <p14:cNvContentPartPr/>
                <p14:nvPr/>
              </p14:nvContentPartPr>
              <p14:xfrm>
                <a:off x="9059061" y="1735643"/>
                <a:ext cx="348120" cy="325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ADC8324-BE9E-A34B-95F8-5C4ADC7A5EB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43581" y="1720163"/>
                  <a:ext cx="3787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1BAA7F8-F58F-E146-90D2-7DDC70A3BC5C}"/>
                    </a:ext>
                  </a:extLst>
                </p14:cNvPr>
                <p14:cNvContentPartPr/>
                <p14:nvPr/>
              </p14:nvContentPartPr>
              <p14:xfrm>
                <a:off x="2353701" y="3058283"/>
                <a:ext cx="612720" cy="491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1BAA7F8-F58F-E146-90D2-7DDC70A3BC5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338221" y="3042792"/>
                  <a:ext cx="643320" cy="5216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6257BFB-0754-3143-9096-E65CD8335ACA}"/>
                    </a:ext>
                  </a:extLst>
                </p14:cNvPr>
                <p14:cNvContentPartPr/>
                <p14:nvPr/>
              </p14:nvContentPartPr>
              <p14:xfrm>
                <a:off x="2944461" y="2997803"/>
                <a:ext cx="22320" cy="7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6257BFB-0754-3143-9096-E65CD8335AC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28981" y="2982323"/>
                  <a:ext cx="529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C63FCDE-E649-1A40-AFDC-DE6174219E1F}"/>
                    </a:ext>
                  </a:extLst>
                </p14:cNvPr>
                <p14:cNvContentPartPr/>
                <p14:nvPr/>
              </p14:nvContentPartPr>
              <p14:xfrm>
                <a:off x="3049221" y="2900603"/>
                <a:ext cx="612720" cy="391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C63FCDE-E649-1A40-AFDC-DE6174219E1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33741" y="2885123"/>
                  <a:ext cx="6433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4FB412E-7B32-2E44-BDB5-49DE3DA356F8}"/>
                    </a:ext>
                  </a:extLst>
                </p14:cNvPr>
                <p14:cNvContentPartPr/>
                <p14:nvPr/>
              </p14:nvContentPartPr>
              <p14:xfrm>
                <a:off x="3880821" y="3285083"/>
                <a:ext cx="53280" cy="166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4FB412E-7B32-2E44-BDB5-49DE3DA356F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65341" y="3269603"/>
                  <a:ext cx="838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F61AF74-A074-E740-86A1-345C0574D98F}"/>
                    </a:ext>
                  </a:extLst>
                </p14:cNvPr>
                <p14:cNvContentPartPr/>
                <p14:nvPr/>
              </p14:nvContentPartPr>
              <p14:xfrm>
                <a:off x="4372221" y="2798003"/>
                <a:ext cx="590040" cy="416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F61AF74-A074-E740-86A1-345C0574D98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356732" y="2782510"/>
                  <a:ext cx="620659" cy="4467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220557A-0E93-3641-9E93-57E0186F8946}"/>
                    </a:ext>
                  </a:extLst>
                </p14:cNvPr>
                <p14:cNvContentPartPr/>
                <p14:nvPr/>
              </p14:nvContentPartPr>
              <p14:xfrm>
                <a:off x="4455381" y="2786123"/>
                <a:ext cx="38160" cy="7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220557A-0E93-3641-9E93-57E0186F894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39901" y="2770643"/>
                  <a:ext cx="687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9401E40-A52B-FC4A-9FE0-69708CFF290F}"/>
                    </a:ext>
                  </a:extLst>
                </p14:cNvPr>
                <p14:cNvContentPartPr/>
                <p14:nvPr/>
              </p14:nvContentPartPr>
              <p14:xfrm>
                <a:off x="5362581" y="2586323"/>
                <a:ext cx="1308240" cy="510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9401E40-A52B-FC4A-9FE0-69708CFF290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47101" y="2570843"/>
                  <a:ext cx="133884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0F33178-2960-5E43-8317-752BADA4AFE3}"/>
                    </a:ext>
                  </a:extLst>
                </p14:cNvPr>
                <p14:cNvContentPartPr/>
                <p14:nvPr/>
              </p14:nvContentPartPr>
              <p14:xfrm>
                <a:off x="6073941" y="2521523"/>
                <a:ext cx="82800" cy="30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0F33178-2960-5E43-8317-752BADA4AFE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058393" y="2506043"/>
                  <a:ext cx="113534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2D25826-4BB8-B844-8F9D-A8951E3A05F4}"/>
                    </a:ext>
                  </a:extLst>
                </p14:cNvPr>
                <p14:cNvContentPartPr/>
                <p14:nvPr/>
              </p14:nvContentPartPr>
              <p14:xfrm>
                <a:off x="6935061" y="2613323"/>
                <a:ext cx="695880" cy="362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2D25826-4BB8-B844-8F9D-A8951E3A05F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19581" y="2597843"/>
                  <a:ext cx="7264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14BD8B0-845E-364A-8834-8AF952097741}"/>
                    </a:ext>
                  </a:extLst>
                </p14:cNvPr>
                <p14:cNvContentPartPr/>
                <p14:nvPr/>
              </p14:nvContentPartPr>
              <p14:xfrm>
                <a:off x="7925061" y="2431883"/>
                <a:ext cx="2041560" cy="770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14BD8B0-845E-364A-8834-8AF95209774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09581" y="2416403"/>
                  <a:ext cx="2072160" cy="8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3971B6A-786E-3D43-88DE-D181C8579744}"/>
                    </a:ext>
                  </a:extLst>
                </p14:cNvPr>
                <p14:cNvContentPartPr/>
                <p14:nvPr/>
              </p14:nvContentPartPr>
              <p14:xfrm>
                <a:off x="9709221" y="2476163"/>
                <a:ext cx="174240" cy="15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3971B6A-786E-3D43-88DE-D181C857974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693741" y="2460683"/>
                  <a:ext cx="2048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E557702-CBF9-1940-9BFF-FFD18334096C}"/>
                    </a:ext>
                  </a:extLst>
                </p14:cNvPr>
                <p14:cNvContentPartPr/>
                <p14:nvPr/>
              </p14:nvContentPartPr>
              <p14:xfrm>
                <a:off x="10056981" y="2491283"/>
                <a:ext cx="393480" cy="295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E557702-CBF9-1940-9BFF-FFD18334096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041501" y="2475803"/>
                  <a:ext cx="4240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98055B3-1452-AC45-AEC0-96D1AD8DE7F6}"/>
                    </a:ext>
                  </a:extLst>
                </p14:cNvPr>
                <p14:cNvContentPartPr/>
                <p14:nvPr/>
              </p14:nvContentPartPr>
              <p14:xfrm>
                <a:off x="10858341" y="2672723"/>
                <a:ext cx="5328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98055B3-1452-AC45-AEC0-96D1AD8DE7F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842861" y="2657243"/>
                  <a:ext cx="8388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A815CCA-6E43-2F4C-B04C-8BBD0C6188B7}"/>
              </a:ext>
            </a:extLst>
          </p:cNvPr>
          <p:cNvGrpSpPr/>
          <p:nvPr/>
        </p:nvGrpSpPr>
        <p:grpSpPr>
          <a:xfrm>
            <a:off x="7065265" y="170347"/>
            <a:ext cx="2426400" cy="1121760"/>
            <a:chOff x="7065265" y="170347"/>
            <a:chExt cx="2426400" cy="11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C680F54-2F99-D14A-AC63-F23CF0FE2FD7}"/>
                    </a:ext>
                  </a:extLst>
                </p14:cNvPr>
                <p14:cNvContentPartPr/>
                <p14:nvPr/>
              </p14:nvContentPartPr>
              <p14:xfrm>
                <a:off x="7065265" y="571027"/>
                <a:ext cx="135360" cy="37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C680F54-2F99-D14A-AC63-F23CF0FE2FD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49744" y="555547"/>
                  <a:ext cx="166042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6B45846-05EB-1648-9CE8-55470BF5F015}"/>
                    </a:ext>
                  </a:extLst>
                </p14:cNvPr>
                <p14:cNvContentPartPr/>
                <p14:nvPr/>
              </p14:nvContentPartPr>
              <p14:xfrm>
                <a:off x="7076785" y="700267"/>
                <a:ext cx="148320" cy="31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6B45846-05EB-1648-9CE8-55470BF5F01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61267" y="684787"/>
                  <a:ext cx="178994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C26A675-C6C1-3544-AD10-B613D3873E6E}"/>
                    </a:ext>
                  </a:extLst>
                </p14:cNvPr>
                <p14:cNvContentPartPr/>
                <p14:nvPr/>
              </p14:nvContentPartPr>
              <p14:xfrm>
                <a:off x="7391065" y="410827"/>
                <a:ext cx="234360" cy="326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C26A675-C6C1-3544-AD10-B613D3873E6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75609" y="395347"/>
                  <a:ext cx="264913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112DC15-5D67-FA47-BD47-72AC626CB2E1}"/>
                    </a:ext>
                  </a:extLst>
                </p14:cNvPr>
                <p14:cNvContentPartPr/>
                <p14:nvPr/>
              </p14:nvContentPartPr>
              <p14:xfrm>
                <a:off x="7742065" y="170347"/>
                <a:ext cx="111240" cy="243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112DC15-5D67-FA47-BD47-72AC626CB2E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726585" y="154867"/>
                  <a:ext cx="1418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F33EDF3-3212-5744-B828-5FC16F98D93F}"/>
                    </a:ext>
                  </a:extLst>
                </p14:cNvPr>
                <p14:cNvContentPartPr/>
                <p14:nvPr/>
              </p14:nvContentPartPr>
              <p14:xfrm>
                <a:off x="7397185" y="860467"/>
                <a:ext cx="366480" cy="43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F33EDF3-3212-5744-B828-5FC16F98D93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81705" y="844987"/>
                  <a:ext cx="3970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599C8BC-D602-D84F-8B42-D5D55C401CFB}"/>
                    </a:ext>
                  </a:extLst>
                </p14:cNvPr>
                <p14:cNvContentPartPr/>
                <p14:nvPr/>
              </p14:nvContentPartPr>
              <p14:xfrm>
                <a:off x="7483585" y="1026787"/>
                <a:ext cx="129600" cy="265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599C8BC-D602-D84F-8B42-D5D55C401CF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68105" y="1011307"/>
                  <a:ext cx="1602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F92A48B-F88B-AD45-895F-6EB7E8EFA0A9}"/>
                    </a:ext>
                  </a:extLst>
                </p14:cNvPr>
                <p14:cNvContentPartPr/>
                <p14:nvPr/>
              </p14:nvContentPartPr>
              <p14:xfrm>
                <a:off x="7909105" y="749587"/>
                <a:ext cx="178200" cy="435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F92A48B-F88B-AD45-895F-6EB7E8EFA0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893625" y="734107"/>
                  <a:ext cx="2088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94407FC-2912-9043-8A2F-1978618A95C9}"/>
                    </a:ext>
                  </a:extLst>
                </p14:cNvPr>
                <p14:cNvContentPartPr/>
                <p14:nvPr/>
              </p14:nvContentPartPr>
              <p14:xfrm>
                <a:off x="8025385" y="700267"/>
                <a:ext cx="18720" cy="191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94407FC-2912-9043-8A2F-1978618A95C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09905" y="684816"/>
                  <a:ext cx="49320" cy="221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B6FE9BC-97CB-CE48-AE7A-7B87F14FBD7C}"/>
                    </a:ext>
                  </a:extLst>
                </p14:cNvPr>
                <p14:cNvContentPartPr/>
                <p14:nvPr/>
              </p14:nvContentPartPr>
              <p14:xfrm>
                <a:off x="8228785" y="442147"/>
                <a:ext cx="148320" cy="375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B6FE9BC-97CB-CE48-AE7A-7B87F14FBD7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13305" y="426652"/>
                  <a:ext cx="178920" cy="4061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D2C90E3-1E89-B549-B3C7-C375DD4654E7}"/>
                    </a:ext>
                  </a:extLst>
                </p14:cNvPr>
                <p14:cNvContentPartPr/>
                <p14:nvPr/>
              </p14:nvContentPartPr>
              <p14:xfrm>
                <a:off x="8358025" y="247747"/>
                <a:ext cx="239760" cy="181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D2C90E3-1E89-B549-B3C7-C375DD4654E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342545" y="232267"/>
                  <a:ext cx="2703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48332BF-F4E6-1241-8F61-668C9DCB64C3}"/>
                    </a:ext>
                  </a:extLst>
                </p14:cNvPr>
                <p14:cNvContentPartPr/>
                <p14:nvPr/>
              </p14:nvContentPartPr>
              <p14:xfrm>
                <a:off x="8111785" y="891067"/>
                <a:ext cx="387000" cy="86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48332BF-F4E6-1241-8F61-668C9DCB64C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096305" y="875522"/>
                  <a:ext cx="417600" cy="1174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DBF7783-08D6-2143-A5EA-F1525B9B26DA}"/>
                    </a:ext>
                  </a:extLst>
                </p14:cNvPr>
                <p14:cNvContentPartPr/>
                <p14:nvPr/>
              </p14:nvContentPartPr>
              <p14:xfrm>
                <a:off x="8185585" y="1020667"/>
                <a:ext cx="283680" cy="234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DBF7783-08D6-2143-A5EA-F1525B9B26D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170105" y="1005187"/>
                  <a:ext cx="3142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5D95505-BBEA-B24C-A382-3F7014B27FCF}"/>
                    </a:ext>
                  </a:extLst>
                </p14:cNvPr>
                <p14:cNvContentPartPr/>
                <p14:nvPr/>
              </p14:nvContentPartPr>
              <p14:xfrm>
                <a:off x="8758345" y="792787"/>
                <a:ext cx="148320" cy="3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5D95505-BBEA-B24C-A382-3F7014B27FC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742827" y="777307"/>
                  <a:ext cx="178994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7F7C645-F5CE-A241-B60D-85A83F4A0AF7}"/>
                    </a:ext>
                  </a:extLst>
                </p14:cNvPr>
                <p14:cNvContentPartPr/>
                <p14:nvPr/>
              </p14:nvContentPartPr>
              <p14:xfrm>
                <a:off x="8961745" y="509107"/>
                <a:ext cx="234360" cy="351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7F7C645-F5CE-A241-B60D-85A83F4A0AF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946265" y="493627"/>
                  <a:ext cx="264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A242787-26DF-2D4C-8CBF-32140811E7C5}"/>
                    </a:ext>
                  </a:extLst>
                </p14:cNvPr>
                <p14:cNvContentPartPr/>
                <p14:nvPr/>
              </p14:nvContentPartPr>
              <p14:xfrm>
                <a:off x="9251185" y="496867"/>
                <a:ext cx="240480" cy="554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A242787-26DF-2D4C-8CBF-32140811E7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235728" y="481387"/>
                  <a:ext cx="271034" cy="58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DED8E56-03AE-414E-B5E5-A9B647903941}"/>
                  </a:ext>
                </a:extLst>
              </p14:cNvPr>
              <p14:cNvContentPartPr/>
              <p14:nvPr/>
            </p14:nvContentPartPr>
            <p14:xfrm>
              <a:off x="258385" y="4063387"/>
              <a:ext cx="283680" cy="2221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DED8E56-03AE-414E-B5E5-A9B64790394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42905" y="4047907"/>
                <a:ext cx="314280" cy="25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8C63138-103E-0248-BB40-257A64C7F5A7}"/>
              </a:ext>
            </a:extLst>
          </p:cNvPr>
          <p:cNvGrpSpPr/>
          <p:nvPr/>
        </p:nvGrpSpPr>
        <p:grpSpPr>
          <a:xfrm>
            <a:off x="1083865" y="3706627"/>
            <a:ext cx="3505320" cy="1200240"/>
            <a:chOff x="1083865" y="3706627"/>
            <a:chExt cx="3505320" cy="12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E7D39F6-D40E-6740-BB78-3E92A7ADA655}"/>
                    </a:ext>
                  </a:extLst>
                </p14:cNvPr>
                <p14:cNvContentPartPr/>
                <p14:nvPr/>
              </p14:nvContentPartPr>
              <p14:xfrm>
                <a:off x="1083865" y="3952507"/>
                <a:ext cx="166680" cy="320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E7D39F6-D40E-6740-BB78-3E92A7ADA65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68351" y="3937027"/>
                  <a:ext cx="197346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1A7C135-9E20-E14B-A463-41C322F243FC}"/>
                    </a:ext>
                  </a:extLst>
                </p14:cNvPr>
                <p14:cNvContentPartPr/>
                <p14:nvPr/>
              </p14:nvContentPartPr>
              <p14:xfrm>
                <a:off x="1564465" y="3964747"/>
                <a:ext cx="200880" cy="240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1A7C135-9E20-E14B-A463-41C322F243F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48985" y="3949290"/>
                  <a:ext cx="231480" cy="271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29D978C-8585-284E-9FE6-DF2FA7C70DA5}"/>
                    </a:ext>
                  </a:extLst>
                </p14:cNvPr>
                <p14:cNvContentPartPr/>
                <p14:nvPr/>
              </p14:nvContentPartPr>
              <p14:xfrm>
                <a:off x="1503265" y="4278667"/>
                <a:ext cx="215280" cy="129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29D978C-8585-284E-9FE6-DF2FA7C70DA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87785" y="4263187"/>
                  <a:ext cx="2458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5AA8208-39AE-4943-A910-05E32C868CC3}"/>
                    </a:ext>
                  </a:extLst>
                </p14:cNvPr>
                <p14:cNvContentPartPr/>
                <p14:nvPr/>
              </p14:nvContentPartPr>
              <p14:xfrm>
                <a:off x="2040025" y="3958627"/>
                <a:ext cx="190080" cy="356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5AA8208-39AE-4943-A910-05E32C868CC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024545" y="3943147"/>
                  <a:ext cx="2206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CF2F3FB-CAC6-804E-BEA8-D8A7E30E4B95}"/>
                    </a:ext>
                  </a:extLst>
                </p14:cNvPr>
                <p14:cNvContentPartPr/>
                <p14:nvPr/>
              </p14:nvContentPartPr>
              <p14:xfrm>
                <a:off x="2346385" y="3718147"/>
                <a:ext cx="111240" cy="221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CF2F3FB-CAC6-804E-BEA8-D8A7E30E4B9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330905" y="3702667"/>
                  <a:ext cx="1418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0FD090C-F976-8541-B1CC-811CDFA377EE}"/>
                    </a:ext>
                  </a:extLst>
                </p14:cNvPr>
                <p14:cNvContentPartPr/>
                <p14:nvPr/>
              </p14:nvContentPartPr>
              <p14:xfrm>
                <a:off x="1952185" y="4482067"/>
                <a:ext cx="410400" cy="374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0FD090C-F976-8541-B1CC-811CDFA377E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936705" y="4466437"/>
                  <a:ext cx="441000" cy="683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7E6C04B-92E5-154D-A865-42844E07FC5B}"/>
                    </a:ext>
                  </a:extLst>
                </p14:cNvPr>
                <p14:cNvContentPartPr/>
                <p14:nvPr/>
              </p14:nvContentPartPr>
              <p14:xfrm>
                <a:off x="2167825" y="4592947"/>
                <a:ext cx="129600" cy="313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7E6C04B-92E5-154D-A865-42844E07FC5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152345" y="4577467"/>
                  <a:ext cx="1602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6742D45-F6AA-D94B-A989-60C2D28C16A8}"/>
                    </a:ext>
                  </a:extLst>
                </p14:cNvPr>
                <p14:cNvContentPartPr/>
                <p14:nvPr/>
              </p14:nvContentPartPr>
              <p14:xfrm>
                <a:off x="2580745" y="4309627"/>
                <a:ext cx="246600" cy="496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6742D45-F6AA-D94B-A989-60C2D28C16A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565265" y="4294147"/>
                  <a:ext cx="2772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1125589-2EF1-F643-ABD8-00A4969BD2A4}"/>
                    </a:ext>
                  </a:extLst>
                </p14:cNvPr>
                <p14:cNvContentPartPr/>
                <p14:nvPr/>
              </p14:nvContentPartPr>
              <p14:xfrm>
                <a:off x="2722225" y="4217107"/>
                <a:ext cx="37440" cy="259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1125589-2EF1-F643-ABD8-00A4969BD2A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06595" y="4201605"/>
                  <a:ext cx="68337" cy="2898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4428EB9-A678-7E4D-86A8-906BAACB411E}"/>
                    </a:ext>
                  </a:extLst>
                </p14:cNvPr>
                <p14:cNvContentPartPr/>
                <p14:nvPr/>
              </p14:nvContentPartPr>
              <p14:xfrm>
                <a:off x="3073225" y="3897067"/>
                <a:ext cx="178920" cy="529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4428EB9-A678-7E4D-86A8-906BAACB411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057745" y="3881598"/>
                  <a:ext cx="209520" cy="560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08F779D-908F-EB46-BB4B-69C7EF1D6EC0}"/>
                    </a:ext>
                  </a:extLst>
                </p14:cNvPr>
                <p14:cNvContentPartPr/>
                <p14:nvPr/>
              </p14:nvContentPartPr>
              <p14:xfrm>
                <a:off x="3301105" y="3706627"/>
                <a:ext cx="271440" cy="190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08F779D-908F-EB46-BB4B-69C7EF1D6EC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285625" y="3691118"/>
                  <a:ext cx="302040" cy="2207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40C3DC6-592F-AA40-83B8-6B108BA2C020}"/>
                    </a:ext>
                  </a:extLst>
                </p14:cNvPr>
                <p14:cNvContentPartPr/>
                <p14:nvPr/>
              </p14:nvContentPartPr>
              <p14:xfrm>
                <a:off x="3005545" y="4402147"/>
                <a:ext cx="356400" cy="55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40C3DC6-592F-AA40-83B8-6B108BA2C02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990049" y="4386667"/>
                  <a:ext cx="387031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1B75DAD-1B6D-5D4F-B1DF-52C5477740FC}"/>
                    </a:ext>
                  </a:extLst>
                </p14:cNvPr>
                <p14:cNvContentPartPr/>
                <p14:nvPr/>
              </p14:nvContentPartPr>
              <p14:xfrm>
                <a:off x="3073225" y="4549747"/>
                <a:ext cx="259200" cy="295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1B75DAD-1B6D-5D4F-B1DF-52C5477740F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057723" y="4534267"/>
                  <a:ext cx="289843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B1030A9-2FE6-434A-9461-489DD76C84A7}"/>
                    </a:ext>
                  </a:extLst>
                </p14:cNvPr>
                <p14:cNvContentPartPr/>
                <p14:nvPr/>
              </p14:nvContentPartPr>
              <p14:xfrm>
                <a:off x="3695305" y="4278667"/>
                <a:ext cx="135720" cy="313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B1030A9-2FE6-434A-9461-489DD76C84A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79825" y="4263007"/>
                  <a:ext cx="166320" cy="622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2D68299-30CB-9442-9290-107DF79FEC84}"/>
                    </a:ext>
                  </a:extLst>
                </p14:cNvPr>
                <p14:cNvContentPartPr/>
                <p14:nvPr/>
              </p14:nvContentPartPr>
              <p14:xfrm>
                <a:off x="3978625" y="3977707"/>
                <a:ext cx="283680" cy="4309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2D68299-30CB-9442-9290-107DF79FEC8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963145" y="3962227"/>
                  <a:ext cx="31428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2ADA750-A734-1E45-9A69-3A77A2FDCDC3}"/>
                    </a:ext>
                  </a:extLst>
                </p14:cNvPr>
                <p14:cNvContentPartPr/>
                <p14:nvPr/>
              </p14:nvContentPartPr>
              <p14:xfrm>
                <a:off x="4385425" y="3985267"/>
                <a:ext cx="203760" cy="700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2ADA750-A734-1E45-9A69-3A77A2FDCDC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369945" y="3969787"/>
                  <a:ext cx="234360" cy="73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ECF512C-88CD-B843-A487-D8358E60A54D}"/>
                  </a:ext>
                </a:extLst>
              </p14:cNvPr>
              <p14:cNvContentPartPr/>
              <p14:nvPr/>
            </p14:nvContentPartPr>
            <p14:xfrm>
              <a:off x="5309185" y="3829027"/>
              <a:ext cx="419040" cy="252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ECF512C-88CD-B843-A487-D8358E60A54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293718" y="3813547"/>
                <a:ext cx="449614" cy="28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62D5208-19E0-5C49-A7BB-26708C18AED7}"/>
              </a:ext>
            </a:extLst>
          </p:cNvPr>
          <p:cNvGrpSpPr/>
          <p:nvPr/>
        </p:nvGrpSpPr>
        <p:grpSpPr>
          <a:xfrm>
            <a:off x="6516265" y="3330427"/>
            <a:ext cx="2685960" cy="1435320"/>
            <a:chOff x="6516265" y="3330427"/>
            <a:chExt cx="2685960" cy="143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BD4E458-C5F3-5642-87F6-3728896FDE24}"/>
                    </a:ext>
                  </a:extLst>
                </p14:cNvPr>
                <p14:cNvContentPartPr/>
                <p14:nvPr/>
              </p14:nvContentPartPr>
              <p14:xfrm>
                <a:off x="6516265" y="3650467"/>
                <a:ext cx="431640" cy="406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BD4E458-C5F3-5642-87F6-3728896FDE2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500785" y="3634987"/>
                  <a:ext cx="46224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F084BA0-D600-4740-9C36-1A4F9F525441}"/>
                    </a:ext>
                  </a:extLst>
                </p14:cNvPr>
                <p14:cNvContentPartPr/>
                <p14:nvPr/>
              </p14:nvContentPartPr>
              <p14:xfrm>
                <a:off x="6990385" y="3762787"/>
                <a:ext cx="216000" cy="7506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F084BA0-D600-4740-9C36-1A4F9F52544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974905" y="3747300"/>
                  <a:ext cx="246600" cy="7812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B7F7C15-D702-A44D-BBB3-83031E5B45E4}"/>
                    </a:ext>
                  </a:extLst>
                </p14:cNvPr>
                <p14:cNvContentPartPr/>
                <p14:nvPr/>
              </p14:nvContentPartPr>
              <p14:xfrm>
                <a:off x="7397185" y="3687547"/>
                <a:ext cx="178920" cy="234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B7F7C15-D702-A44D-BBB3-83031E5B45E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81705" y="3672091"/>
                  <a:ext cx="209520" cy="2649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6444B39-F191-CA42-8F91-311FB6EB296B}"/>
                    </a:ext>
                  </a:extLst>
                </p14:cNvPr>
                <p14:cNvContentPartPr/>
                <p14:nvPr/>
              </p14:nvContentPartPr>
              <p14:xfrm>
                <a:off x="7256065" y="4001467"/>
                <a:ext cx="209160" cy="68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6444B39-F191-CA42-8F91-311FB6EB296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240585" y="3985987"/>
                  <a:ext cx="2397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403DFC9-2BB0-264E-BC3E-0938BDA08958}"/>
                    </a:ext>
                  </a:extLst>
                </p14:cNvPr>
                <p14:cNvContentPartPr/>
                <p14:nvPr/>
              </p14:nvContentPartPr>
              <p14:xfrm>
                <a:off x="7729825" y="3662707"/>
                <a:ext cx="246600" cy="400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403DFC9-2BB0-264E-BC3E-0938BDA0895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14368" y="3647227"/>
                  <a:ext cx="277155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3EF1772-0340-7F45-A581-B31A586D592D}"/>
                    </a:ext>
                  </a:extLst>
                </p14:cNvPr>
                <p14:cNvContentPartPr/>
                <p14:nvPr/>
              </p14:nvContentPartPr>
              <p14:xfrm>
                <a:off x="8074705" y="3330427"/>
                <a:ext cx="172800" cy="317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3EF1772-0340-7F45-A581-B31A586D592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59225" y="3314947"/>
                  <a:ext cx="2034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D7F21CB-B5EB-E341-A5B5-5FA2B7C34A83}"/>
                    </a:ext>
                  </a:extLst>
                </p14:cNvPr>
                <p14:cNvContentPartPr/>
                <p14:nvPr/>
              </p14:nvContentPartPr>
              <p14:xfrm>
                <a:off x="7644145" y="4210987"/>
                <a:ext cx="499320" cy="61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D7F21CB-B5EB-E341-A5B5-5FA2B7C34A8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628665" y="4195507"/>
                  <a:ext cx="5299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CA6A9FE-F492-F540-A942-B99306F089B9}"/>
                    </a:ext>
                  </a:extLst>
                </p14:cNvPr>
                <p14:cNvContentPartPr/>
                <p14:nvPr/>
              </p14:nvContentPartPr>
              <p14:xfrm>
                <a:off x="7908385" y="4365067"/>
                <a:ext cx="183600" cy="360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CA6A9FE-F492-F540-A942-B99306F089B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892905" y="4349587"/>
                  <a:ext cx="2142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40ADA38-BFF7-224A-9367-0FFD4ECEE1EB}"/>
                    </a:ext>
                  </a:extLst>
                </p14:cNvPr>
                <p14:cNvContentPartPr/>
                <p14:nvPr/>
              </p14:nvContentPartPr>
              <p14:xfrm>
                <a:off x="8290345" y="4056907"/>
                <a:ext cx="234360" cy="248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40ADA38-BFF7-224A-9367-0FFD4ECEE1E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274889" y="4041427"/>
                  <a:ext cx="264913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BF6A86D-2A87-B742-8F06-61BDD00FCD2A}"/>
                    </a:ext>
                  </a:extLst>
                </p14:cNvPr>
                <p14:cNvContentPartPr/>
                <p14:nvPr/>
              </p14:nvContentPartPr>
              <p14:xfrm>
                <a:off x="8407345" y="3964747"/>
                <a:ext cx="49680" cy="3081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BF6A86D-2A87-B742-8F06-61BDD00FCD2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391865" y="3949285"/>
                  <a:ext cx="80280" cy="3387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3B50F5F-D7E8-DF47-9825-13E849D832C8}"/>
                    </a:ext>
                  </a:extLst>
                </p14:cNvPr>
                <p14:cNvContentPartPr/>
                <p14:nvPr/>
              </p14:nvContentPartPr>
              <p14:xfrm>
                <a:off x="8758345" y="3700507"/>
                <a:ext cx="203760" cy="492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3B50F5F-D7E8-DF47-9825-13E849D832C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42838" y="3685016"/>
                  <a:ext cx="234414" cy="523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0722D9E-D302-5544-BAAF-FD15FA95E46C}"/>
                    </a:ext>
                  </a:extLst>
                </p14:cNvPr>
                <p14:cNvContentPartPr/>
                <p14:nvPr/>
              </p14:nvContentPartPr>
              <p14:xfrm>
                <a:off x="8930785" y="3539587"/>
                <a:ext cx="271440" cy="172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0722D9E-D302-5544-BAAF-FD15FA95E46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915305" y="3524107"/>
                  <a:ext cx="3020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E295433-1B21-D443-AAB2-16433B645929}"/>
                    </a:ext>
                  </a:extLst>
                </p14:cNvPr>
                <p14:cNvContentPartPr/>
                <p14:nvPr/>
              </p14:nvContentPartPr>
              <p14:xfrm>
                <a:off x="8647465" y="4291267"/>
                <a:ext cx="528840" cy="61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E295433-1B21-D443-AAB2-16433B64592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631974" y="4275787"/>
                  <a:ext cx="559461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75E5BF8-8500-5F4D-A117-466E88B38A10}"/>
                    </a:ext>
                  </a:extLst>
                </p14:cNvPr>
                <p14:cNvContentPartPr/>
                <p14:nvPr/>
              </p14:nvContentPartPr>
              <p14:xfrm>
                <a:off x="8819905" y="4429507"/>
                <a:ext cx="381600" cy="336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75E5BF8-8500-5F4D-A117-466E88B38A1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804425" y="4414044"/>
                  <a:ext cx="412200" cy="366807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9470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BEEE95-2DE3-4F6A-889C-6E0269F4A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40" y="1420302"/>
            <a:ext cx="84772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0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DF58FF-BEE0-4B1E-8467-A180CFE1E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95" y="192507"/>
            <a:ext cx="11976905" cy="51597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38D2D4-88DB-8948-BBC6-6E604374FD4C}"/>
                  </a:ext>
                </a:extLst>
              </p14:cNvPr>
              <p14:cNvContentPartPr/>
              <p14:nvPr/>
            </p14:nvContentPartPr>
            <p14:xfrm>
              <a:off x="6005181" y="3496763"/>
              <a:ext cx="1375200" cy="310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38D2D4-88DB-8948-BBC6-6E604374FD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9705" y="3481283"/>
                <a:ext cx="1405792" cy="34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896E3F2C-17B3-A948-B4BC-1010D832347E}"/>
              </a:ext>
            </a:extLst>
          </p:cNvPr>
          <p:cNvGrpSpPr/>
          <p:nvPr/>
        </p:nvGrpSpPr>
        <p:grpSpPr>
          <a:xfrm>
            <a:off x="5990061" y="3058283"/>
            <a:ext cx="1572840" cy="491760"/>
            <a:chOff x="5990061" y="3058283"/>
            <a:chExt cx="1572840" cy="49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87AB9EF-8D9E-B043-9234-D6BF6EAB278B}"/>
                    </a:ext>
                  </a:extLst>
                </p14:cNvPr>
                <p14:cNvContentPartPr/>
                <p14:nvPr/>
              </p14:nvContentPartPr>
              <p14:xfrm>
                <a:off x="5990061" y="3073403"/>
                <a:ext cx="975600" cy="400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87AB9EF-8D9E-B043-9234-D6BF6EAB27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74581" y="3057909"/>
                  <a:ext cx="1006200" cy="4309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96C6E6-3089-FF49-93DA-0159CFD1D084}"/>
                    </a:ext>
                  </a:extLst>
                </p14:cNvPr>
                <p14:cNvContentPartPr/>
                <p14:nvPr/>
              </p14:nvContentPartPr>
              <p14:xfrm>
                <a:off x="7010661" y="3224603"/>
                <a:ext cx="189360" cy="325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296C6E6-3089-FF49-93DA-0159CFD1D08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95181" y="3209123"/>
                  <a:ext cx="2199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553E7B5-F575-9248-9839-93CADBCBA2C0}"/>
                    </a:ext>
                  </a:extLst>
                </p14:cNvPr>
                <p14:cNvContentPartPr/>
                <p14:nvPr/>
              </p14:nvContentPartPr>
              <p14:xfrm>
                <a:off x="7328181" y="3058283"/>
                <a:ext cx="30600" cy="144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553E7B5-F575-9248-9839-93CADBCBA2C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12701" y="3042803"/>
                  <a:ext cx="612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F2154A3-F5AA-3448-B943-FFB216618ADD}"/>
                    </a:ext>
                  </a:extLst>
                </p14:cNvPr>
                <p14:cNvContentPartPr/>
                <p14:nvPr/>
              </p14:nvContentPartPr>
              <p14:xfrm>
                <a:off x="7374261" y="3171683"/>
                <a:ext cx="188640" cy="22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F2154A3-F5AA-3448-B943-FFB216618AD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358781" y="3156203"/>
                  <a:ext cx="219240" cy="257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1B31C3D-C832-4545-A756-79EDA06A1900}"/>
              </a:ext>
            </a:extLst>
          </p:cNvPr>
          <p:cNvSpPr/>
          <p:nvPr/>
        </p:nvSpPr>
        <p:spPr>
          <a:xfrm>
            <a:off x="6012354" y="3509411"/>
            <a:ext cx="1384200" cy="310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AF5331-EB15-BA45-87C9-655E2D35D4E5}"/>
              </a:ext>
            </a:extLst>
          </p:cNvPr>
          <p:cNvGrpSpPr/>
          <p:nvPr/>
        </p:nvGrpSpPr>
        <p:grpSpPr>
          <a:xfrm>
            <a:off x="7705821" y="3005363"/>
            <a:ext cx="1262880" cy="537120"/>
            <a:chOff x="7705821" y="3005363"/>
            <a:chExt cx="1262880" cy="53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2B74F99-9127-F643-8951-33DC41E321C3}"/>
                    </a:ext>
                  </a:extLst>
                </p14:cNvPr>
                <p14:cNvContentPartPr/>
                <p14:nvPr/>
              </p14:nvContentPartPr>
              <p14:xfrm>
                <a:off x="7705821" y="3254843"/>
                <a:ext cx="333000" cy="196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2B74F99-9127-F643-8951-33DC41E321C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74861" y="3223883"/>
                  <a:ext cx="3942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F70ACD3-512A-1244-891B-EC86EB80A22D}"/>
                    </a:ext>
                  </a:extLst>
                </p14:cNvPr>
                <p14:cNvContentPartPr/>
                <p14:nvPr/>
              </p14:nvContentPartPr>
              <p14:xfrm>
                <a:off x="7857021" y="3005363"/>
                <a:ext cx="45720" cy="75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F70ACD3-512A-1244-891B-EC86EB80A22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26061" y="2974403"/>
                  <a:ext cx="106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1DD7DAE-A6AC-234A-9D8D-026AE070ED9E}"/>
                    </a:ext>
                  </a:extLst>
                </p14:cNvPr>
                <p14:cNvContentPartPr/>
                <p14:nvPr/>
              </p14:nvContentPartPr>
              <p14:xfrm>
                <a:off x="8053581" y="3189323"/>
                <a:ext cx="915120" cy="353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1DD7DAE-A6AC-234A-9D8D-026AE070ED9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22621" y="3158363"/>
                  <a:ext cx="976320" cy="41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8C976A7-30EE-B54D-AC39-3C17AAB3DAFE}"/>
                  </a:ext>
                </a:extLst>
              </p14:cNvPr>
              <p14:cNvContentPartPr/>
              <p14:nvPr/>
            </p14:nvContentPartPr>
            <p14:xfrm>
              <a:off x="3629541" y="6218363"/>
              <a:ext cx="59760" cy="10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8C976A7-30EE-B54D-AC39-3C17AAB3DAF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21981" y="6211047"/>
                <a:ext cx="74880" cy="25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3D8D787-6B1F-E14E-BAAD-47D9607F4738}"/>
                  </a:ext>
                </a:extLst>
              </p14:cNvPr>
              <p14:cNvContentPartPr/>
              <p14:nvPr/>
            </p14:nvContentPartPr>
            <p14:xfrm>
              <a:off x="3078021" y="5579003"/>
              <a:ext cx="9720" cy="8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3D8D787-6B1F-E14E-BAAD-47D9607F473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70461" y="5571099"/>
                <a:ext cx="24840" cy="240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7359E34-ED09-0647-AFB4-1F3C14AF426B}"/>
                  </a:ext>
                </a:extLst>
              </p14:cNvPr>
              <p14:cNvContentPartPr/>
              <p14:nvPr/>
            </p14:nvContentPartPr>
            <p14:xfrm>
              <a:off x="2280621" y="5872403"/>
              <a:ext cx="4320" cy="13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7359E34-ED09-0647-AFB4-1F3C14AF426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72374" y="5864843"/>
                <a:ext cx="20815" cy="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20831C99-0FD0-8848-A423-086DA016F06D}"/>
              </a:ext>
            </a:extLst>
          </p:cNvPr>
          <p:cNvGrpSpPr/>
          <p:nvPr/>
        </p:nvGrpSpPr>
        <p:grpSpPr>
          <a:xfrm>
            <a:off x="985701" y="4094003"/>
            <a:ext cx="3205440" cy="2049120"/>
            <a:chOff x="985701" y="4094003"/>
            <a:chExt cx="3205440" cy="2049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5654C22-4BA8-5C4F-835F-ABA9D48A356F}"/>
                    </a:ext>
                  </a:extLst>
                </p14:cNvPr>
                <p14:cNvContentPartPr/>
                <p14:nvPr/>
              </p14:nvContentPartPr>
              <p14:xfrm>
                <a:off x="2037261" y="4094003"/>
                <a:ext cx="2153880" cy="1724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5654C22-4BA8-5C4F-835F-ABA9D48A356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29702" y="4086441"/>
                  <a:ext cx="2168997" cy="17391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D2B5E26-C508-774A-8958-483F342F4876}"/>
                    </a:ext>
                  </a:extLst>
                </p14:cNvPr>
                <p14:cNvContentPartPr/>
                <p14:nvPr/>
              </p14:nvContentPartPr>
              <p14:xfrm>
                <a:off x="1289541" y="5046563"/>
                <a:ext cx="803520" cy="408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D2B5E26-C508-774A-8958-483F342F487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281978" y="5039003"/>
                  <a:ext cx="818647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A64F8AA-58ED-EE45-8D7C-8A2657AE0C8C}"/>
                    </a:ext>
                  </a:extLst>
                </p14:cNvPr>
                <p14:cNvContentPartPr/>
                <p14:nvPr/>
              </p14:nvContentPartPr>
              <p14:xfrm>
                <a:off x="1224021" y="5152403"/>
                <a:ext cx="389160" cy="431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A64F8AA-58ED-EE45-8D7C-8A2657AE0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16461" y="5144843"/>
                  <a:ext cx="40428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28FF467-F2C4-1546-8FA1-B17ABCEF762A}"/>
                    </a:ext>
                  </a:extLst>
                </p14:cNvPr>
                <p14:cNvContentPartPr/>
                <p14:nvPr/>
              </p14:nvContentPartPr>
              <p14:xfrm>
                <a:off x="985701" y="5719403"/>
                <a:ext cx="605160" cy="423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28FF467-F2C4-1546-8FA1-B17ABCEF762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78141" y="5711843"/>
                  <a:ext cx="62028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575B25F-9557-FA4F-8C7A-14580812C21A}"/>
              </a:ext>
            </a:extLst>
          </p:cNvPr>
          <p:cNvGrpSpPr/>
          <p:nvPr/>
        </p:nvGrpSpPr>
        <p:grpSpPr>
          <a:xfrm>
            <a:off x="4054701" y="4018403"/>
            <a:ext cx="2691720" cy="2363400"/>
            <a:chOff x="4054701" y="4018403"/>
            <a:chExt cx="2691720" cy="2363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6067FF-466E-3A41-B15B-5DB1E0F9F5B4}"/>
                    </a:ext>
                  </a:extLst>
                </p14:cNvPr>
                <p14:cNvContentPartPr/>
                <p14:nvPr/>
              </p14:nvContentPartPr>
              <p14:xfrm>
                <a:off x="4054701" y="4018403"/>
                <a:ext cx="1981080" cy="1754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6067FF-466E-3A41-B15B-5DB1E0F9F5B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047140" y="4010841"/>
                  <a:ext cx="1996203" cy="17694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4123F6C-223E-804E-8BB4-196AA085C467}"/>
                    </a:ext>
                  </a:extLst>
                </p14:cNvPr>
                <p14:cNvContentPartPr/>
                <p14:nvPr/>
              </p14:nvContentPartPr>
              <p14:xfrm>
                <a:off x="5918421" y="5507723"/>
                <a:ext cx="502560" cy="423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4123F6C-223E-804E-8BB4-196AA085C46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910861" y="5500163"/>
                  <a:ext cx="51768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31528D3-79DD-1D45-8A3E-AEF536D609C8}"/>
                    </a:ext>
                  </a:extLst>
                </p14:cNvPr>
                <p14:cNvContentPartPr/>
                <p14:nvPr/>
              </p14:nvContentPartPr>
              <p14:xfrm>
                <a:off x="6489021" y="5575763"/>
                <a:ext cx="257400" cy="806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31528D3-79DD-1D45-8A3E-AEF536D609C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481461" y="5568203"/>
                  <a:ext cx="272520" cy="821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13150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E18DF8-30D7-46EE-9FC2-A24097C60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50" y="3315323"/>
            <a:ext cx="6345915" cy="29224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3EBCEEB-9496-C64D-A5B6-7C463B57DC03}"/>
                  </a:ext>
                </a:extLst>
              </p14:cNvPr>
              <p14:cNvContentPartPr/>
              <p14:nvPr/>
            </p14:nvContentPartPr>
            <p14:xfrm>
              <a:off x="7486941" y="442883"/>
              <a:ext cx="91080" cy="159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3EBCEEB-9496-C64D-A5B6-7C463B57DC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71461" y="427403"/>
                <a:ext cx="1216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2BAD27F-F2C8-B648-A140-1D6B6E51EDEC}"/>
                  </a:ext>
                </a:extLst>
              </p14:cNvPr>
              <p14:cNvContentPartPr/>
              <p14:nvPr/>
            </p14:nvContentPartPr>
            <p14:xfrm>
              <a:off x="4319301" y="730163"/>
              <a:ext cx="136440" cy="2113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2BAD27F-F2C8-B648-A140-1D6B6E51EDE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03821" y="714683"/>
                <a:ext cx="1670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7F188CE-6556-934E-80C6-3759B00149C0}"/>
                  </a:ext>
                </a:extLst>
              </p14:cNvPr>
              <p14:cNvContentPartPr/>
              <p14:nvPr/>
            </p14:nvContentPartPr>
            <p14:xfrm>
              <a:off x="3835461" y="1198883"/>
              <a:ext cx="144000" cy="2649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7F188CE-6556-934E-80C6-3759B0014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04501" y="1167923"/>
                <a:ext cx="20520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213A9C-FDB1-654C-AD38-DF391A96EBE2}"/>
                  </a:ext>
                </a:extLst>
              </p14:cNvPr>
              <p14:cNvContentPartPr/>
              <p14:nvPr/>
            </p14:nvContentPartPr>
            <p14:xfrm>
              <a:off x="314301" y="170723"/>
              <a:ext cx="1366920" cy="635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213A9C-FDB1-654C-AD38-DF391A96EBE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8821" y="155243"/>
                <a:ext cx="139752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356972-1F7F-BC47-9BDE-D4F137712E0B}"/>
                  </a:ext>
                </a:extLst>
              </p14:cNvPr>
              <p14:cNvContentPartPr/>
              <p14:nvPr/>
            </p14:nvContentPartPr>
            <p14:xfrm>
              <a:off x="1204941" y="155603"/>
              <a:ext cx="38160" cy="23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356972-1F7F-BC47-9BDE-D4F137712E0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9461" y="140123"/>
                <a:ext cx="687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15B51C-69DF-0C46-98ED-E01D33391D58}"/>
                  </a:ext>
                </a:extLst>
              </p14:cNvPr>
              <p14:cNvContentPartPr/>
              <p14:nvPr/>
            </p14:nvContentPartPr>
            <p14:xfrm>
              <a:off x="1886061" y="352163"/>
              <a:ext cx="430560" cy="196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15B51C-69DF-0C46-98ED-E01D33391D5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70581" y="336683"/>
                <a:ext cx="4611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43A5A8F-C7A3-9845-B372-DD3FB735A272}"/>
                  </a:ext>
                </a:extLst>
              </p14:cNvPr>
              <p14:cNvContentPartPr/>
              <p14:nvPr/>
            </p14:nvContentPartPr>
            <p14:xfrm>
              <a:off x="2527581" y="220043"/>
              <a:ext cx="907560" cy="321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43A5A8F-C7A3-9845-B372-DD3FB735A27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12101" y="204563"/>
                <a:ext cx="9381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8ECCE50-BAF1-A545-8B3D-DF4E61FA7225}"/>
                  </a:ext>
                </a:extLst>
              </p14:cNvPr>
              <p14:cNvContentPartPr/>
              <p14:nvPr/>
            </p14:nvContentPartPr>
            <p14:xfrm>
              <a:off x="3026541" y="231203"/>
              <a:ext cx="159120" cy="38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8ECCE50-BAF1-A545-8B3D-DF4E61FA722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11061" y="215723"/>
                <a:ext cx="18972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D9026C4-8F2B-8D4C-8C4E-14F9BA9C119A}"/>
                  </a:ext>
                </a:extLst>
              </p14:cNvPr>
              <p14:cNvContentPartPr/>
              <p14:nvPr/>
            </p14:nvContentPartPr>
            <p14:xfrm>
              <a:off x="3540621" y="193403"/>
              <a:ext cx="1066320" cy="333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D9026C4-8F2B-8D4C-8C4E-14F9BA9C119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25141" y="177923"/>
                <a:ext cx="109692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901AEB7-2571-564E-95BA-DA749BD1D470}"/>
                  </a:ext>
                </a:extLst>
              </p14:cNvPr>
              <p14:cNvContentPartPr/>
              <p14:nvPr/>
            </p14:nvContentPartPr>
            <p14:xfrm>
              <a:off x="4062261" y="132923"/>
              <a:ext cx="30600" cy="7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901AEB7-2571-564E-95BA-DA749BD1D47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46781" y="117443"/>
                <a:ext cx="612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0C85950-FDE7-AB47-8CCB-67F7E7D66E9C}"/>
                  </a:ext>
                </a:extLst>
              </p14:cNvPr>
              <p14:cNvContentPartPr/>
              <p14:nvPr/>
            </p14:nvContentPartPr>
            <p14:xfrm>
              <a:off x="4856061" y="194123"/>
              <a:ext cx="862200" cy="528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0C85950-FDE7-AB47-8CCB-67F7E7D66E9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840581" y="178632"/>
                <a:ext cx="892800" cy="559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1B3964A-45B7-BC4D-8258-537F16C909F7}"/>
                  </a:ext>
                </a:extLst>
              </p14:cNvPr>
              <p14:cNvContentPartPr/>
              <p14:nvPr/>
            </p14:nvContentPartPr>
            <p14:xfrm>
              <a:off x="6148821" y="238763"/>
              <a:ext cx="23040" cy="280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1B3964A-45B7-BC4D-8258-537F16C909F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133341" y="223283"/>
                <a:ext cx="536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2D7D513-C69B-9D4E-81ED-79A34066BA82}"/>
                  </a:ext>
                </a:extLst>
              </p14:cNvPr>
              <p14:cNvContentPartPr/>
              <p14:nvPr/>
            </p14:nvContentPartPr>
            <p14:xfrm>
              <a:off x="6511701" y="231203"/>
              <a:ext cx="257400" cy="298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2D7D513-C69B-9D4E-81ED-79A34066BA8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496221" y="215742"/>
                <a:ext cx="288000" cy="329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BF46E29-0377-E24F-BD20-46CCC0B299B1}"/>
                  </a:ext>
                </a:extLst>
              </p14:cNvPr>
              <p14:cNvContentPartPr/>
              <p14:nvPr/>
            </p14:nvContentPartPr>
            <p14:xfrm>
              <a:off x="6526821" y="238763"/>
              <a:ext cx="166680" cy="15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BF46E29-0377-E24F-BD20-46CCC0B299B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511341" y="223283"/>
                <a:ext cx="1972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D99852B-C7F7-0448-A045-13107E9BFE52}"/>
                  </a:ext>
                </a:extLst>
              </p14:cNvPr>
              <p14:cNvContentPartPr/>
              <p14:nvPr/>
            </p14:nvContentPartPr>
            <p14:xfrm>
              <a:off x="6957741" y="216083"/>
              <a:ext cx="310320" cy="204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D99852B-C7F7-0448-A045-13107E9BFE5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942261" y="200603"/>
                <a:ext cx="3409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B8CB203-C2E5-0347-8BEB-0B86901B9EEC}"/>
                  </a:ext>
                </a:extLst>
              </p14:cNvPr>
              <p14:cNvContentPartPr/>
              <p14:nvPr/>
            </p14:nvContentPartPr>
            <p14:xfrm>
              <a:off x="426261" y="836003"/>
              <a:ext cx="174240" cy="348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B8CB203-C2E5-0347-8BEB-0B86901B9EE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10781" y="820523"/>
                <a:ext cx="20484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4FC5524-4223-7D4D-933A-8B4A51CDE84E}"/>
                  </a:ext>
                </a:extLst>
              </p14:cNvPr>
              <p14:cNvContentPartPr/>
              <p14:nvPr/>
            </p14:nvContentPartPr>
            <p14:xfrm>
              <a:off x="705981" y="1077923"/>
              <a:ext cx="360" cy="7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4FC5524-4223-7D4D-933A-8B4A51CDE84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0501" y="1062443"/>
                <a:ext cx="309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80E3239-CA98-4542-8166-494390C13269}"/>
                  </a:ext>
                </a:extLst>
              </p14:cNvPr>
              <p14:cNvContentPartPr/>
              <p14:nvPr/>
            </p14:nvContentPartPr>
            <p14:xfrm>
              <a:off x="864741" y="873803"/>
              <a:ext cx="15480" cy="276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80E3239-CA98-4542-8166-494390C1326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49261" y="858323"/>
                <a:ext cx="4608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7C4160E-9F71-F14C-A3D8-A4448102D1C0}"/>
                  </a:ext>
                </a:extLst>
              </p14:cNvPr>
              <p14:cNvContentPartPr/>
              <p14:nvPr/>
            </p14:nvContentPartPr>
            <p14:xfrm>
              <a:off x="940341" y="889643"/>
              <a:ext cx="15480" cy="286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7C4160E-9F71-F14C-A3D8-A4448102D1C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24861" y="874144"/>
                <a:ext cx="46080" cy="317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49E7EB2-B919-0B42-9EC3-13BE634EA450}"/>
                  </a:ext>
                </a:extLst>
              </p14:cNvPr>
              <p14:cNvContentPartPr/>
              <p14:nvPr/>
            </p14:nvContentPartPr>
            <p14:xfrm>
              <a:off x="826941" y="1100603"/>
              <a:ext cx="144000" cy="7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49E7EB2-B919-0B42-9EC3-13BE634EA45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11461" y="1085123"/>
                <a:ext cx="1746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FD4E6D2-00E7-C241-9542-8B623FD7A9C1}"/>
                  </a:ext>
                </a:extLst>
              </p14:cNvPr>
              <p14:cNvContentPartPr/>
              <p14:nvPr/>
            </p14:nvContentPartPr>
            <p14:xfrm>
              <a:off x="1144461" y="1108163"/>
              <a:ext cx="792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FD4E6D2-00E7-C241-9542-8B623FD7A9C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28981" y="1092683"/>
                <a:ext cx="385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EAF8F19-7638-294F-871D-98865D629B2E}"/>
                  </a:ext>
                </a:extLst>
              </p14:cNvPr>
              <p14:cNvContentPartPr/>
              <p14:nvPr/>
            </p14:nvContentPartPr>
            <p14:xfrm>
              <a:off x="1204941" y="956963"/>
              <a:ext cx="135720" cy="242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EAF8F19-7638-294F-871D-98865D629B2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89461" y="941483"/>
                <a:ext cx="1663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127A5F4-C291-AD4D-8B75-42FC70700C70}"/>
                  </a:ext>
                </a:extLst>
              </p14:cNvPr>
              <p14:cNvContentPartPr/>
              <p14:nvPr/>
            </p14:nvContentPartPr>
            <p14:xfrm>
              <a:off x="1409061" y="1123283"/>
              <a:ext cx="23040" cy="30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127A5F4-C291-AD4D-8B75-42FC70700C7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393581" y="1107803"/>
                <a:ext cx="536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64548E6-2054-F441-9DB4-0110D1966572}"/>
                  </a:ext>
                </a:extLst>
              </p14:cNvPr>
              <p14:cNvContentPartPr/>
              <p14:nvPr/>
            </p14:nvContentPartPr>
            <p14:xfrm>
              <a:off x="1719021" y="994763"/>
              <a:ext cx="166680" cy="79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64548E6-2054-F441-9DB4-0110D196657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703541" y="979283"/>
                <a:ext cx="1972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FCD465A-49D4-174A-B7F9-B59FB836A1DF}"/>
                  </a:ext>
                </a:extLst>
              </p14:cNvPr>
              <p14:cNvContentPartPr/>
              <p14:nvPr/>
            </p14:nvContentPartPr>
            <p14:xfrm>
              <a:off x="1688781" y="1108163"/>
              <a:ext cx="136440" cy="38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FCD465A-49D4-174A-B7F9-B59FB836A1D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673301" y="1092683"/>
                <a:ext cx="16704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401FAFF-D937-4047-B710-B245070F9D2C}"/>
              </a:ext>
            </a:extLst>
          </p:cNvPr>
          <p:cNvGrpSpPr/>
          <p:nvPr/>
        </p:nvGrpSpPr>
        <p:grpSpPr>
          <a:xfrm>
            <a:off x="2179821" y="715043"/>
            <a:ext cx="5814000" cy="2094480"/>
            <a:chOff x="2179821" y="715043"/>
            <a:chExt cx="5814000" cy="20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CBB1B8C-55FC-8E47-B675-C7182C5012BC}"/>
                    </a:ext>
                  </a:extLst>
                </p14:cNvPr>
                <p14:cNvContentPartPr/>
                <p14:nvPr/>
              </p14:nvContentPartPr>
              <p14:xfrm>
                <a:off x="3366741" y="888923"/>
                <a:ext cx="38160" cy="352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CBB1B8C-55FC-8E47-B675-C7182C5012B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351261" y="873443"/>
                  <a:ext cx="687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A1FF31-B436-9748-8336-75C65BC9D52E}"/>
                    </a:ext>
                  </a:extLst>
                </p14:cNvPr>
                <p14:cNvContentPartPr/>
                <p14:nvPr/>
              </p14:nvContentPartPr>
              <p14:xfrm>
                <a:off x="3570861" y="958403"/>
                <a:ext cx="227160" cy="195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A1FF31-B436-9748-8336-75C65BC9D52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555381" y="942923"/>
                  <a:ext cx="2577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B56D17A-4EEC-3945-9FAA-356779E31931}"/>
                    </a:ext>
                  </a:extLst>
                </p14:cNvPr>
                <p14:cNvContentPartPr/>
                <p14:nvPr/>
              </p14:nvContentPartPr>
              <p14:xfrm>
                <a:off x="4069821" y="888923"/>
                <a:ext cx="38160" cy="491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B56D17A-4EEC-3945-9FAA-356779E3193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54341" y="873443"/>
                  <a:ext cx="6876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BCB2767-C331-3842-A7F0-538180D96894}"/>
                    </a:ext>
                  </a:extLst>
                </p14:cNvPr>
                <p14:cNvContentPartPr/>
                <p14:nvPr/>
              </p14:nvContentPartPr>
              <p14:xfrm>
                <a:off x="2451981" y="896483"/>
                <a:ext cx="38160" cy="227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BCB2767-C331-3842-A7F0-538180D9689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436501" y="881003"/>
                  <a:ext cx="687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50FDD26-4968-0347-BFDB-E89E6D8F0C5F}"/>
                    </a:ext>
                  </a:extLst>
                </p14:cNvPr>
                <p14:cNvContentPartPr/>
                <p14:nvPr/>
              </p14:nvContentPartPr>
              <p14:xfrm>
                <a:off x="2278101" y="1168643"/>
                <a:ext cx="333000" cy="30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50FDD26-4968-0347-BFDB-E89E6D8F0C5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262621" y="1153163"/>
                  <a:ext cx="3636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5F2766A-02C6-264F-9786-6E09F9FEB001}"/>
                    </a:ext>
                  </a:extLst>
                </p14:cNvPr>
                <p14:cNvContentPartPr/>
                <p14:nvPr/>
              </p14:nvContentPartPr>
              <p14:xfrm>
                <a:off x="2368821" y="1334963"/>
                <a:ext cx="151560" cy="263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5F2766A-02C6-264F-9786-6E09F9FEB00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353341" y="1319483"/>
                  <a:ext cx="1821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68A274E-6973-4F45-B78E-95A1514D901B}"/>
                    </a:ext>
                  </a:extLst>
                </p14:cNvPr>
                <p14:cNvContentPartPr/>
                <p14:nvPr/>
              </p14:nvContentPartPr>
              <p14:xfrm>
                <a:off x="2701461" y="904043"/>
                <a:ext cx="348120" cy="355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68A274E-6973-4F45-B78E-95A1514D901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685981" y="888563"/>
                  <a:ext cx="3787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0195EE9-B9D4-304A-A9E0-BC1D12DAAC3F}"/>
                    </a:ext>
                  </a:extLst>
                </p14:cNvPr>
                <p14:cNvContentPartPr/>
                <p14:nvPr/>
              </p14:nvContentPartPr>
              <p14:xfrm>
                <a:off x="2678781" y="805763"/>
                <a:ext cx="151560" cy="605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0195EE9-B9D4-304A-A9E0-BC1D12DAAC3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663301" y="790283"/>
                  <a:ext cx="18216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F3EB6F1-D4E4-9A4B-A90A-3004507804F5}"/>
                    </a:ext>
                  </a:extLst>
                </p14:cNvPr>
                <p14:cNvContentPartPr/>
                <p14:nvPr/>
              </p14:nvContentPartPr>
              <p14:xfrm>
                <a:off x="4349541" y="752843"/>
                <a:ext cx="204480" cy="673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F3EB6F1-D4E4-9A4B-A90A-3004507804F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334061" y="737363"/>
                  <a:ext cx="23508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DF83E9B-FA6F-C748-B7CB-C80CAE3B5EE7}"/>
                    </a:ext>
                  </a:extLst>
                </p14:cNvPr>
                <p14:cNvContentPartPr/>
                <p14:nvPr/>
              </p14:nvContentPartPr>
              <p14:xfrm>
                <a:off x="2852661" y="1365203"/>
                <a:ext cx="113760" cy="158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DF83E9B-FA6F-C748-B7CB-C80CAE3B5EE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837181" y="1349723"/>
                  <a:ext cx="1443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C61B4E1-1D56-5F4E-81B7-1C0F1B6BB547}"/>
                    </a:ext>
                  </a:extLst>
                </p14:cNvPr>
                <p14:cNvContentPartPr/>
                <p14:nvPr/>
              </p14:nvContentPartPr>
              <p14:xfrm>
                <a:off x="2882901" y="1410563"/>
                <a:ext cx="98640" cy="113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C61B4E1-1D56-5F4E-81B7-1C0F1B6BB54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867421" y="1395083"/>
                  <a:ext cx="129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42B0DD4-79D1-794A-8F4C-DE0887249521}"/>
                    </a:ext>
                  </a:extLst>
                </p14:cNvPr>
                <p14:cNvContentPartPr/>
                <p14:nvPr/>
              </p14:nvContentPartPr>
              <p14:xfrm>
                <a:off x="3012501" y="1425683"/>
                <a:ext cx="7524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42B0DD4-79D1-794A-8F4C-DE088724952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997021" y="1410203"/>
                  <a:ext cx="1058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723D150-DE8B-A548-AB0B-D8B36017DA61}"/>
                    </a:ext>
                  </a:extLst>
                </p14:cNvPr>
                <p14:cNvContentPartPr/>
                <p14:nvPr/>
              </p14:nvContentPartPr>
              <p14:xfrm>
                <a:off x="3011421" y="1478603"/>
                <a:ext cx="45720" cy="15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723D150-DE8B-A548-AB0B-D8B36017DA6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995941" y="1463123"/>
                  <a:ext cx="76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7333391-F162-A042-8706-566FEFA0119B}"/>
                    </a:ext>
                  </a:extLst>
                </p14:cNvPr>
                <p14:cNvContentPartPr/>
                <p14:nvPr/>
              </p14:nvContentPartPr>
              <p14:xfrm>
                <a:off x="3139941" y="1365203"/>
                <a:ext cx="30600" cy="133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7333391-F162-A042-8706-566FEFA0119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124461" y="1349723"/>
                  <a:ext cx="61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BFB1F68-D78F-C040-B76D-D2FC58CCC692}"/>
                    </a:ext>
                  </a:extLst>
                </p14:cNvPr>
                <p14:cNvContentPartPr/>
                <p14:nvPr/>
              </p14:nvContentPartPr>
              <p14:xfrm>
                <a:off x="2890461" y="715043"/>
                <a:ext cx="219600" cy="106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BFB1F68-D78F-C040-B76D-D2FC58CCC69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874981" y="699563"/>
                  <a:ext cx="250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A10E097-3BE6-404F-87AA-B3E01C576C95}"/>
                    </a:ext>
                  </a:extLst>
                </p14:cNvPr>
                <p14:cNvContentPartPr/>
                <p14:nvPr/>
              </p14:nvContentPartPr>
              <p14:xfrm>
                <a:off x="2179821" y="1788563"/>
                <a:ext cx="1913040" cy="60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A10E097-3BE6-404F-87AA-B3E01C576C9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164341" y="1773083"/>
                  <a:ext cx="1943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B9D8E79-D226-F746-A82C-37DD973818A4}"/>
                    </a:ext>
                  </a:extLst>
                </p14:cNvPr>
                <p14:cNvContentPartPr/>
                <p14:nvPr/>
              </p14:nvContentPartPr>
              <p14:xfrm>
                <a:off x="4447821" y="1781003"/>
                <a:ext cx="1548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B9D8E79-D226-F746-A82C-37DD973818A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432341" y="1765523"/>
                  <a:ext cx="460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B73C267-6460-9941-9688-77BD1B109452}"/>
                    </a:ext>
                  </a:extLst>
                </p14:cNvPr>
                <p14:cNvContentPartPr/>
                <p14:nvPr/>
              </p14:nvContentPartPr>
              <p14:xfrm>
                <a:off x="2732781" y="2015363"/>
                <a:ext cx="536400" cy="295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B73C267-6460-9941-9688-77BD1B10945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717301" y="1999883"/>
                  <a:ext cx="5670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A040CFD-F60A-824B-AB75-B1B30D43AAFE}"/>
                    </a:ext>
                  </a:extLst>
                </p14:cNvPr>
                <p14:cNvContentPartPr/>
                <p14:nvPr/>
              </p14:nvContentPartPr>
              <p14:xfrm>
                <a:off x="2890461" y="2498843"/>
                <a:ext cx="196920" cy="294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A040CFD-F60A-824B-AB75-B1B30D43AAF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874981" y="2483363"/>
                  <a:ext cx="2275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1D79B58-3904-8C4B-B9EC-B3EAE43FFFB9}"/>
                    </a:ext>
                  </a:extLst>
                </p14:cNvPr>
                <p14:cNvContentPartPr/>
                <p14:nvPr/>
              </p14:nvContentPartPr>
              <p14:xfrm>
                <a:off x="3147501" y="2650043"/>
                <a:ext cx="83520" cy="15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1D79B58-3904-8C4B-B9EC-B3EAE43FFFB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132021" y="2634563"/>
                  <a:ext cx="1141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E833968-B76F-8E4A-BFD7-919799B8FB41}"/>
                    </a:ext>
                  </a:extLst>
                </p14:cNvPr>
                <p14:cNvContentPartPr/>
                <p14:nvPr/>
              </p14:nvContentPartPr>
              <p14:xfrm>
                <a:off x="3132381" y="2680283"/>
                <a:ext cx="128880" cy="45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E833968-B76F-8E4A-BFD7-919799B8FB4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116901" y="2664803"/>
                  <a:ext cx="1594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E96B690-4FB9-634D-97FE-40D4DB5F675A}"/>
                    </a:ext>
                  </a:extLst>
                </p14:cNvPr>
                <p14:cNvContentPartPr/>
                <p14:nvPr/>
              </p14:nvContentPartPr>
              <p14:xfrm>
                <a:off x="3366741" y="2491283"/>
                <a:ext cx="53280" cy="210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E96B690-4FB9-634D-97FE-40D4DB5F675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351261" y="2475803"/>
                  <a:ext cx="838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D64EEE7-DDB6-FB42-8EC9-30FEFF9A7DE8}"/>
                    </a:ext>
                  </a:extLst>
                </p14:cNvPr>
                <p14:cNvContentPartPr/>
                <p14:nvPr/>
              </p14:nvContentPartPr>
              <p14:xfrm>
                <a:off x="2875341" y="1803683"/>
                <a:ext cx="264960" cy="166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D64EEE7-DDB6-FB42-8EC9-30FEFF9A7DE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859861" y="1788203"/>
                  <a:ext cx="2955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81A56DE-95AA-7F4D-9111-A90078F8ACF4}"/>
                    </a:ext>
                  </a:extLst>
                </p14:cNvPr>
                <p14:cNvContentPartPr/>
                <p14:nvPr/>
              </p14:nvContentPartPr>
              <p14:xfrm>
                <a:off x="3548181" y="1954883"/>
                <a:ext cx="30600" cy="392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81A56DE-95AA-7F4D-9111-A90078F8ACF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532701" y="1939403"/>
                  <a:ext cx="6120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0F9C30F-8E42-544E-8BB2-79107DFB70F9}"/>
                    </a:ext>
                  </a:extLst>
                </p14:cNvPr>
                <p14:cNvContentPartPr/>
                <p14:nvPr/>
              </p14:nvContentPartPr>
              <p14:xfrm>
                <a:off x="3684261" y="2083403"/>
                <a:ext cx="234720" cy="280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0F9C30F-8E42-544E-8BB2-79107DFB70F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668781" y="2067923"/>
                  <a:ext cx="2653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812C1C6-F30D-E049-B262-34298F76F3D5}"/>
                    </a:ext>
                  </a:extLst>
                </p14:cNvPr>
                <p14:cNvContentPartPr/>
                <p14:nvPr/>
              </p14:nvContentPartPr>
              <p14:xfrm>
                <a:off x="3979101" y="2317403"/>
                <a:ext cx="189360" cy="181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812C1C6-F30D-E049-B262-34298F76F3D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963621" y="2301923"/>
                  <a:ext cx="2199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412F37B-DBE8-2A40-9D70-F23E2725A7FF}"/>
                    </a:ext>
                  </a:extLst>
                </p14:cNvPr>
                <p14:cNvContentPartPr/>
                <p14:nvPr/>
              </p14:nvContentPartPr>
              <p14:xfrm>
                <a:off x="4236141" y="1970003"/>
                <a:ext cx="30600" cy="503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412F37B-DBE8-2A40-9D70-F23E2725A7F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220661" y="1954523"/>
                  <a:ext cx="6120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633C061-AFFF-A346-882D-6645B807AFE0}"/>
                    </a:ext>
                  </a:extLst>
                </p14:cNvPr>
                <p14:cNvContentPartPr/>
                <p14:nvPr/>
              </p14:nvContentPartPr>
              <p14:xfrm>
                <a:off x="4357101" y="1818803"/>
                <a:ext cx="181800" cy="317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633C061-AFFF-A346-882D-6645B807AFE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341621" y="1803323"/>
                  <a:ext cx="2124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44F3B4A-4888-CF48-B3BC-46BE1610F10D}"/>
                    </a:ext>
                  </a:extLst>
                </p14:cNvPr>
                <p14:cNvContentPartPr/>
                <p14:nvPr/>
              </p14:nvContentPartPr>
              <p14:xfrm>
                <a:off x="2497341" y="1864883"/>
                <a:ext cx="272520" cy="944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44F3B4A-4888-CF48-B3BC-46BE1610F10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481861" y="1849403"/>
                  <a:ext cx="303120" cy="9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AB6D287-D1D1-6E4D-A3B3-7C5F3649FDF4}"/>
                    </a:ext>
                  </a:extLst>
                </p14:cNvPr>
                <p14:cNvContentPartPr/>
                <p14:nvPr/>
              </p14:nvContentPartPr>
              <p14:xfrm>
                <a:off x="4629261" y="1758323"/>
                <a:ext cx="280080" cy="816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AB6D287-D1D1-6E4D-A3B3-7C5F3649FDF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613761" y="1742843"/>
                  <a:ext cx="310719" cy="84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DB39126-02AA-AC44-ACCE-6DA57E9E370C}"/>
                    </a:ext>
                  </a:extLst>
                </p14:cNvPr>
                <p14:cNvContentPartPr/>
                <p14:nvPr/>
              </p14:nvContentPartPr>
              <p14:xfrm>
                <a:off x="4886301" y="1455923"/>
                <a:ext cx="306000" cy="45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DB39126-02AA-AC44-ACCE-6DA57E9E370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870839" y="1440443"/>
                  <a:ext cx="336564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C836705-8EFC-1D4D-A873-0840EBD8D676}"/>
                    </a:ext>
                  </a:extLst>
                </p14:cNvPr>
                <p14:cNvContentPartPr/>
                <p14:nvPr/>
              </p14:nvContentPartPr>
              <p14:xfrm>
                <a:off x="5082861" y="1403003"/>
                <a:ext cx="23040" cy="234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C836705-8EFC-1D4D-A873-0840EBD8D67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067381" y="1387523"/>
                  <a:ext cx="536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F1878F3-4C6D-6C49-A3BE-4473E4BAA5A4}"/>
                    </a:ext>
                  </a:extLst>
                </p14:cNvPr>
                <p14:cNvContentPartPr/>
                <p14:nvPr/>
              </p14:nvContentPartPr>
              <p14:xfrm>
                <a:off x="5438181" y="1040123"/>
                <a:ext cx="38160" cy="257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F1878F3-4C6D-6C49-A3BE-4473E4BAA5A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422701" y="1024643"/>
                  <a:ext cx="687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DB5D3EC-5BB7-974F-B516-6F9F3E2969C9}"/>
                    </a:ext>
                  </a:extLst>
                </p14:cNvPr>
                <p14:cNvContentPartPr/>
                <p14:nvPr/>
              </p14:nvContentPartPr>
              <p14:xfrm>
                <a:off x="5355741" y="1282043"/>
                <a:ext cx="324720" cy="23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DB5D3EC-5BB7-974F-B516-6F9F3E2969C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340244" y="1266563"/>
                  <a:ext cx="355354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3F0E00A-F690-4C4E-9AC8-A330EB9A2548}"/>
                    </a:ext>
                  </a:extLst>
                </p14:cNvPr>
                <p14:cNvContentPartPr/>
                <p14:nvPr/>
              </p14:nvContentPartPr>
              <p14:xfrm>
                <a:off x="5370141" y="1471043"/>
                <a:ext cx="385920" cy="309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3F0E00A-F690-4C4E-9AC8-A330EB9A254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354661" y="1455563"/>
                  <a:ext cx="4165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E0C8211-980D-3745-B118-BFFC5BBC79BF}"/>
                    </a:ext>
                  </a:extLst>
                </p14:cNvPr>
                <p14:cNvContentPartPr/>
                <p14:nvPr/>
              </p14:nvContentPartPr>
              <p14:xfrm>
                <a:off x="5982501" y="813323"/>
                <a:ext cx="151560" cy="847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E0C8211-980D-3745-B118-BFFC5BBC79B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967021" y="797843"/>
                  <a:ext cx="182160" cy="87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F194D1B-6F5B-BA40-8961-5178058BF089}"/>
                    </a:ext>
                  </a:extLst>
                </p14:cNvPr>
                <p14:cNvContentPartPr/>
                <p14:nvPr/>
              </p14:nvContentPartPr>
              <p14:xfrm>
                <a:off x="6201741" y="1017443"/>
                <a:ext cx="287640" cy="317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F194D1B-6F5B-BA40-8961-5178058BF08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186261" y="1001963"/>
                  <a:ext cx="3182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A6E3934-EF79-6C41-A71E-C8A999B72F5A}"/>
                    </a:ext>
                  </a:extLst>
                </p14:cNvPr>
                <p14:cNvContentPartPr/>
                <p14:nvPr/>
              </p14:nvContentPartPr>
              <p14:xfrm>
                <a:off x="6526821" y="979643"/>
                <a:ext cx="15480" cy="514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A6E3934-EF79-6C41-A71E-C8A999B72F5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511341" y="964163"/>
                  <a:ext cx="4608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8D998DC-F2A5-C344-9A92-ABEBBE441CEA}"/>
                    </a:ext>
                  </a:extLst>
                </p14:cNvPr>
                <p14:cNvContentPartPr/>
                <p14:nvPr/>
              </p14:nvContentPartPr>
              <p14:xfrm>
                <a:off x="6738501" y="1093043"/>
                <a:ext cx="242280" cy="393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8D998DC-F2A5-C344-9A92-ABEBBE441CE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723021" y="1077563"/>
                  <a:ext cx="2728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942F879-4D0A-AC4D-A5F4-6804359544F8}"/>
                    </a:ext>
                  </a:extLst>
                </p14:cNvPr>
                <p14:cNvContentPartPr/>
                <p14:nvPr/>
              </p14:nvContentPartPr>
              <p14:xfrm>
                <a:off x="7033341" y="1289603"/>
                <a:ext cx="204480" cy="166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942F879-4D0A-AC4D-A5F4-6804359544F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017861" y="1274123"/>
                  <a:ext cx="2350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317CC3B-F82E-394F-A672-5960DFBC53FB}"/>
                    </a:ext>
                  </a:extLst>
                </p14:cNvPr>
                <p14:cNvContentPartPr/>
                <p14:nvPr/>
              </p14:nvContentPartPr>
              <p14:xfrm>
                <a:off x="7275261" y="950123"/>
                <a:ext cx="91080" cy="4219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317CC3B-F82E-394F-A672-5960DFBC53F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259781" y="934643"/>
                  <a:ext cx="12168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2ECE911-CBB3-7A43-94DC-38DA650172D1}"/>
                    </a:ext>
                  </a:extLst>
                </p14:cNvPr>
                <p14:cNvContentPartPr/>
                <p14:nvPr/>
              </p14:nvContentPartPr>
              <p14:xfrm>
                <a:off x="7321341" y="851123"/>
                <a:ext cx="249120" cy="306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2ECE911-CBB3-7A43-94DC-38DA650172D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305861" y="835661"/>
                  <a:ext cx="279720" cy="3365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38E9F6A-5C50-2D4D-9A2F-C80726965C39}"/>
                    </a:ext>
                  </a:extLst>
                </p14:cNvPr>
                <p14:cNvContentPartPr/>
                <p14:nvPr/>
              </p14:nvContentPartPr>
              <p14:xfrm>
                <a:off x="6141261" y="1493723"/>
                <a:ext cx="45720" cy="176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38E9F6A-5C50-2D4D-9A2F-C80726965C3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125781" y="1478243"/>
                  <a:ext cx="763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5F232C0-055A-0649-ACF8-D20BA7886F45}"/>
                    </a:ext>
                  </a:extLst>
                </p14:cNvPr>
                <p14:cNvContentPartPr/>
                <p14:nvPr/>
              </p14:nvContentPartPr>
              <p14:xfrm>
                <a:off x="6179061" y="1523963"/>
                <a:ext cx="98640" cy="136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5F232C0-055A-0649-ACF8-D20BA7886F4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163581" y="1508483"/>
                  <a:ext cx="1292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2A55B7F-4597-BB4D-81EC-FBF5CC9DCF5E}"/>
                    </a:ext>
                  </a:extLst>
                </p14:cNvPr>
                <p14:cNvContentPartPr/>
                <p14:nvPr/>
              </p14:nvContentPartPr>
              <p14:xfrm>
                <a:off x="6300741" y="1516403"/>
                <a:ext cx="75240" cy="38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2A55B7F-4597-BB4D-81EC-FBF5CC9DCF5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285187" y="1500923"/>
                  <a:ext cx="105987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7AC6515-D3F4-0D46-BC06-02A797FDAB81}"/>
                    </a:ext>
                  </a:extLst>
                </p14:cNvPr>
                <p14:cNvContentPartPr/>
                <p14:nvPr/>
              </p14:nvContentPartPr>
              <p14:xfrm>
                <a:off x="6292461" y="1584443"/>
                <a:ext cx="60840" cy="30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7AC6515-D3F4-0D46-BC06-02A797FDAB8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276981" y="1568963"/>
                  <a:ext cx="914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B094813-8E1E-8C44-9A00-7A16CB45A336}"/>
                    </a:ext>
                  </a:extLst>
                </p14:cNvPr>
                <p14:cNvContentPartPr/>
                <p14:nvPr/>
              </p14:nvContentPartPr>
              <p14:xfrm>
                <a:off x="6443661" y="1478603"/>
                <a:ext cx="15480" cy="159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B094813-8E1E-8C44-9A00-7A16CB45A33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428181" y="1463123"/>
                  <a:ext cx="46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6ACE65C-C25C-1144-80A0-E1D36E9C6D65}"/>
                    </a:ext>
                  </a:extLst>
                </p14:cNvPr>
                <p14:cNvContentPartPr/>
                <p14:nvPr/>
              </p14:nvContentPartPr>
              <p14:xfrm>
                <a:off x="6179061" y="851123"/>
                <a:ext cx="227160" cy="151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6ACE65C-C25C-1144-80A0-E1D36E9C6D6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163581" y="835643"/>
                  <a:ext cx="2577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F4765DA-F7B4-C249-B63F-66DA2A910159}"/>
                    </a:ext>
                  </a:extLst>
                </p14:cNvPr>
                <p14:cNvContentPartPr/>
                <p14:nvPr/>
              </p14:nvContentPartPr>
              <p14:xfrm>
                <a:off x="7615461" y="813323"/>
                <a:ext cx="378360" cy="726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F4765DA-F7B4-C249-B63F-66DA2A91015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599981" y="797843"/>
                  <a:ext cx="408960" cy="7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8FA28C8-78B7-E54D-9815-588CABB25969}"/>
                    </a:ext>
                  </a:extLst>
                </p14:cNvPr>
                <p14:cNvContentPartPr/>
                <p14:nvPr/>
              </p14:nvContentPartPr>
              <p14:xfrm>
                <a:off x="5801061" y="1818803"/>
                <a:ext cx="1992600" cy="113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8FA28C8-78B7-E54D-9815-588CABB2596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785584" y="1803323"/>
                  <a:ext cx="2023194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85726DE-F570-BB4B-BA02-C156FB38397C}"/>
                    </a:ext>
                  </a:extLst>
                </p14:cNvPr>
                <p14:cNvContentPartPr/>
                <p14:nvPr/>
              </p14:nvContentPartPr>
              <p14:xfrm>
                <a:off x="5779821" y="2113643"/>
                <a:ext cx="346320" cy="257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85726DE-F570-BB4B-BA02-C156FB38397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764341" y="2098163"/>
                  <a:ext cx="3769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1C9E017-712B-2F4B-AD60-ADD345C09502}"/>
                    </a:ext>
                  </a:extLst>
                </p14:cNvPr>
                <p14:cNvContentPartPr/>
                <p14:nvPr/>
              </p14:nvContentPartPr>
              <p14:xfrm>
                <a:off x="5808621" y="2544203"/>
                <a:ext cx="212040" cy="237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1C9E017-712B-2F4B-AD60-ADD345C0950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793141" y="2528723"/>
                  <a:ext cx="2426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3E93965-58EC-1143-A539-5595E8BDD945}"/>
                    </a:ext>
                  </a:extLst>
                </p14:cNvPr>
                <p14:cNvContentPartPr/>
                <p14:nvPr/>
              </p14:nvContentPartPr>
              <p14:xfrm>
                <a:off x="6073941" y="2665163"/>
                <a:ext cx="97920" cy="7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3E93965-58EC-1143-A539-5595E8BDD94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058404" y="2649683"/>
                  <a:ext cx="128633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1D1982E-C7C6-5041-8175-A9CE26C2C9DE}"/>
                    </a:ext>
                  </a:extLst>
                </p14:cNvPr>
                <p14:cNvContentPartPr/>
                <p14:nvPr/>
              </p14:nvContentPartPr>
              <p14:xfrm>
                <a:off x="6077181" y="2733203"/>
                <a:ext cx="94320" cy="30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1D1982E-C7C6-5041-8175-A9CE26C2C9D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061701" y="2717723"/>
                  <a:ext cx="1249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7058B78-4EEE-3947-8684-879C9FA98BB0}"/>
                    </a:ext>
                  </a:extLst>
                </p14:cNvPr>
                <p14:cNvContentPartPr/>
                <p14:nvPr/>
              </p14:nvContentPartPr>
              <p14:xfrm>
                <a:off x="6315141" y="2566883"/>
                <a:ext cx="68400" cy="242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7058B78-4EEE-3947-8684-879C9FA98BB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299661" y="2551403"/>
                  <a:ext cx="990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93C8513-B8FB-6A4E-8364-D514F03F7AC1}"/>
                    </a:ext>
                  </a:extLst>
                </p14:cNvPr>
                <p14:cNvContentPartPr/>
                <p14:nvPr/>
              </p14:nvContentPartPr>
              <p14:xfrm>
                <a:off x="5801061" y="1954883"/>
                <a:ext cx="272520" cy="1591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93C8513-B8FB-6A4E-8364-D514F03F7AC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785581" y="1939403"/>
                  <a:ext cx="3031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81C709C-5BDE-1A40-9256-9C07158EAC88}"/>
                    </a:ext>
                  </a:extLst>
                </p14:cNvPr>
                <p14:cNvContentPartPr/>
                <p14:nvPr/>
              </p14:nvContentPartPr>
              <p14:xfrm>
                <a:off x="6466341" y="2084123"/>
                <a:ext cx="30600" cy="354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81C709C-5BDE-1A40-9256-9C07158EAC8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450861" y="2068643"/>
                  <a:ext cx="612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4155688-132E-0E42-BA62-93C7406E9325}"/>
                    </a:ext>
                  </a:extLst>
                </p14:cNvPr>
                <p14:cNvContentPartPr/>
                <p14:nvPr/>
              </p14:nvContentPartPr>
              <p14:xfrm>
                <a:off x="6685581" y="2098523"/>
                <a:ext cx="310320" cy="378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4155688-132E-0E42-BA62-93C7406E932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670101" y="2083043"/>
                  <a:ext cx="34092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3E71B26-1BBB-5743-98C1-52DB29077DB1}"/>
                    </a:ext>
                  </a:extLst>
                </p14:cNvPr>
                <p14:cNvContentPartPr/>
                <p14:nvPr/>
              </p14:nvContentPartPr>
              <p14:xfrm>
                <a:off x="7051701" y="2294723"/>
                <a:ext cx="163440" cy="174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3E71B26-1BBB-5743-98C1-52DB29077DB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036221" y="2279243"/>
                  <a:ext cx="1940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ACFC384-9D4B-9F4A-A169-02D5E53B911F}"/>
                    </a:ext>
                  </a:extLst>
                </p14:cNvPr>
                <p14:cNvContentPartPr/>
                <p14:nvPr/>
              </p14:nvContentPartPr>
              <p14:xfrm>
                <a:off x="7411341" y="2046323"/>
                <a:ext cx="23040" cy="459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ACFC384-9D4B-9F4A-A169-02D5E53B911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395861" y="2030855"/>
                  <a:ext cx="53640" cy="4902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77A9D16-8249-5940-A5CE-CF75937A7A09}"/>
                    </a:ext>
                  </a:extLst>
                </p14:cNvPr>
                <p14:cNvContentPartPr/>
                <p14:nvPr/>
              </p14:nvContentPartPr>
              <p14:xfrm>
                <a:off x="7570101" y="1841483"/>
                <a:ext cx="363240" cy="370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77A9D16-8249-5940-A5CE-CF75937A7A0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554621" y="1826003"/>
                  <a:ext cx="393840" cy="40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EB9B083-6F57-E94D-84C9-FDDB70713769}"/>
              </a:ext>
            </a:extLst>
          </p:cNvPr>
          <p:cNvGrpSpPr/>
          <p:nvPr/>
        </p:nvGrpSpPr>
        <p:grpSpPr>
          <a:xfrm>
            <a:off x="2618301" y="722603"/>
            <a:ext cx="5322600" cy="2298600"/>
            <a:chOff x="2618301" y="722603"/>
            <a:chExt cx="5322600" cy="2298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803B182-2B63-3E4E-8628-D7B50DE18CFC}"/>
                    </a:ext>
                  </a:extLst>
                </p14:cNvPr>
                <p14:cNvContentPartPr/>
                <p14:nvPr/>
              </p14:nvContentPartPr>
              <p14:xfrm>
                <a:off x="2618301" y="722603"/>
                <a:ext cx="1852560" cy="930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803B182-2B63-3E4E-8628-D7B50DE18CF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609301" y="713603"/>
                  <a:ext cx="1870200" cy="9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DC137FD-34F9-5D45-BD4B-CBB856F0BD9D}"/>
                    </a:ext>
                  </a:extLst>
                </p14:cNvPr>
                <p14:cNvContentPartPr/>
                <p14:nvPr/>
              </p14:nvContentPartPr>
              <p14:xfrm>
                <a:off x="2686341" y="1712963"/>
                <a:ext cx="2176560" cy="13082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DC137FD-34F9-5D45-BD4B-CBB856F0BD9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677341" y="1703963"/>
                  <a:ext cx="2194200" cy="13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1585D8A-93DD-AC45-A65A-9C236C39C023}"/>
                    </a:ext>
                  </a:extLst>
                </p14:cNvPr>
                <p14:cNvContentPartPr/>
                <p14:nvPr/>
              </p14:nvContentPartPr>
              <p14:xfrm>
                <a:off x="5990061" y="752843"/>
                <a:ext cx="1875240" cy="1004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1585D8A-93DD-AC45-A65A-9C236C39C02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981061" y="743846"/>
                  <a:ext cx="1892880" cy="10223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C826E8C-2031-7345-B250-E3301B66D07A}"/>
                    </a:ext>
                  </a:extLst>
                </p14:cNvPr>
                <p14:cNvContentPartPr/>
                <p14:nvPr/>
              </p14:nvContentPartPr>
              <p14:xfrm>
                <a:off x="5846421" y="1735643"/>
                <a:ext cx="2094480" cy="1028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C826E8C-2031-7345-B250-E3301B66D07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837421" y="1726643"/>
                  <a:ext cx="2112120" cy="10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C3C4E38-F91A-4B4C-83C0-04ABFF89066B}"/>
              </a:ext>
            </a:extLst>
          </p:cNvPr>
          <p:cNvGrpSpPr/>
          <p:nvPr/>
        </p:nvGrpSpPr>
        <p:grpSpPr>
          <a:xfrm>
            <a:off x="267501" y="2733203"/>
            <a:ext cx="1104120" cy="945360"/>
            <a:chOff x="267501" y="2733203"/>
            <a:chExt cx="1104120" cy="945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E43A3E7-109F-9244-83B9-EFB9E6AE0CDC}"/>
                    </a:ext>
                  </a:extLst>
                </p14:cNvPr>
                <p14:cNvContentPartPr/>
                <p14:nvPr/>
              </p14:nvContentPartPr>
              <p14:xfrm>
                <a:off x="789141" y="3368243"/>
                <a:ext cx="514440" cy="310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E43A3E7-109F-9244-83B9-EFB9E6AE0CD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81581" y="3360683"/>
                  <a:ext cx="5295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C2DF07-CD0B-594C-8876-C45FF57C027D}"/>
                    </a:ext>
                  </a:extLst>
                </p14:cNvPr>
                <p14:cNvContentPartPr/>
                <p14:nvPr/>
              </p14:nvContentPartPr>
              <p14:xfrm>
                <a:off x="744501" y="3217043"/>
                <a:ext cx="399240" cy="343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C2DF07-CD0B-594C-8876-C45FF57C027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36941" y="3209483"/>
                  <a:ext cx="4143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F4D3AB8-7A6B-5E44-9024-1A7F01057167}"/>
                    </a:ext>
                  </a:extLst>
                </p14:cNvPr>
                <p14:cNvContentPartPr/>
                <p14:nvPr/>
              </p14:nvContentPartPr>
              <p14:xfrm>
                <a:off x="267501" y="2816363"/>
                <a:ext cx="317880" cy="483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F4D3AB8-7A6B-5E44-9024-1A7F0105716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59941" y="2808797"/>
                  <a:ext cx="333000" cy="498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131E59-C325-4444-8848-6DCC5BEDA3B5}"/>
                    </a:ext>
                  </a:extLst>
                </p14:cNvPr>
                <p14:cNvContentPartPr/>
                <p14:nvPr/>
              </p14:nvContentPartPr>
              <p14:xfrm>
                <a:off x="683301" y="2997803"/>
                <a:ext cx="15480" cy="45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131E59-C325-4444-8848-6DCC5BEDA3B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75741" y="2990243"/>
                  <a:ext cx="306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031BC11-9994-C045-B670-F69C4BB78C6A}"/>
                    </a:ext>
                  </a:extLst>
                </p14:cNvPr>
                <p14:cNvContentPartPr/>
                <p14:nvPr/>
              </p14:nvContentPartPr>
              <p14:xfrm>
                <a:off x="842061" y="2778563"/>
                <a:ext cx="53280" cy="313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031BC11-9994-C045-B670-F69C4BB78C6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34501" y="2771003"/>
                  <a:ext cx="684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8F49A14-ED81-0346-87A0-15297E872FBB}"/>
                    </a:ext>
                  </a:extLst>
                </p14:cNvPr>
                <p14:cNvContentPartPr/>
                <p14:nvPr/>
              </p14:nvContentPartPr>
              <p14:xfrm>
                <a:off x="925221" y="2733203"/>
                <a:ext cx="15480" cy="340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8F49A14-ED81-0346-87A0-15297E872FB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17661" y="2725643"/>
                  <a:ext cx="306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43BA476-D877-D842-92DF-6CF7A7D990CA}"/>
                    </a:ext>
                  </a:extLst>
                </p14:cNvPr>
                <p14:cNvContentPartPr/>
                <p14:nvPr/>
              </p14:nvContentPartPr>
              <p14:xfrm>
                <a:off x="872301" y="2914643"/>
                <a:ext cx="159120" cy="83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43BA476-D877-D842-92DF-6CF7A7D990C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64741" y="2907083"/>
                  <a:ext cx="1742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4D79241-B88B-0B4A-88D4-D4E122C5EE40}"/>
                    </a:ext>
                  </a:extLst>
                </p14:cNvPr>
                <p14:cNvContentPartPr/>
                <p14:nvPr/>
              </p14:nvContentPartPr>
              <p14:xfrm>
                <a:off x="1099821" y="2907083"/>
                <a:ext cx="37440" cy="53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4D79241-B88B-0B4A-88D4-D4E122C5EE4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92261" y="2899523"/>
                  <a:ext cx="525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4E9BB99-ED9A-E840-839F-0A919064AC1F}"/>
                    </a:ext>
                  </a:extLst>
                </p14:cNvPr>
                <p14:cNvContentPartPr/>
                <p14:nvPr/>
              </p14:nvContentPartPr>
              <p14:xfrm>
                <a:off x="1159581" y="2755883"/>
                <a:ext cx="212040" cy="340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4E9BB99-ED9A-E840-839F-0A919064AC1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52021" y="2748323"/>
                  <a:ext cx="227160" cy="355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4388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0A85C7D-DB77-554A-8888-0D3656A53D0E}"/>
                  </a:ext>
                </a:extLst>
              </p14:cNvPr>
              <p14:cNvContentPartPr/>
              <p14:nvPr/>
            </p14:nvContentPartPr>
            <p14:xfrm>
              <a:off x="3056781" y="1198883"/>
              <a:ext cx="360" cy="7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0A85C7D-DB77-554A-8888-0D3656A53D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1301" y="1183403"/>
                <a:ext cx="309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BC4C150-8FCA-5B4B-8368-231B84577791}"/>
                  </a:ext>
                </a:extLst>
              </p14:cNvPr>
              <p14:cNvContentPartPr/>
              <p14:nvPr/>
            </p14:nvContentPartPr>
            <p14:xfrm>
              <a:off x="2028621" y="3315323"/>
              <a:ext cx="15480" cy="381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BC4C150-8FCA-5B4B-8368-231B845777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3141" y="3299843"/>
                <a:ext cx="46080" cy="68760"/>
              </a:xfrm>
              <a:prstGeom prst="rect">
                <a:avLst/>
              </a:prstGeom>
            </p:spPr>
          </p:pic>
        </mc:Fallback>
      </mc:AlternateContent>
      <p:pic>
        <p:nvPicPr>
          <p:cNvPr id="163" name="Picture 162">
            <a:extLst>
              <a:ext uri="{FF2B5EF4-FFF2-40B4-BE49-F238E27FC236}">
                <a16:creationId xmlns:a16="http://schemas.microsoft.com/office/drawing/2014/main" id="{33873F07-071C-4226-99BA-CCAC420E5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974" y="613981"/>
            <a:ext cx="9515475" cy="15335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A3188FEF-9A0C-4088-B478-659858D1743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6006"/>
          <a:stretch/>
        </p:blipFill>
        <p:spPr>
          <a:xfrm>
            <a:off x="721804" y="2247900"/>
            <a:ext cx="10163175" cy="341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03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90CDF7E-323E-1C49-A15D-00F018FA492D}"/>
              </a:ext>
            </a:extLst>
          </p:cNvPr>
          <p:cNvGrpSpPr/>
          <p:nvPr/>
        </p:nvGrpSpPr>
        <p:grpSpPr>
          <a:xfrm>
            <a:off x="7867464" y="74160"/>
            <a:ext cx="446400" cy="241560"/>
            <a:chOff x="7867464" y="74160"/>
            <a:chExt cx="446400" cy="24156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33558D1-C09C-0C4A-8066-D4093BF7632D}"/>
                </a:ext>
              </a:extLst>
            </p:cNvPr>
            <p:cNvGrpSpPr/>
            <p:nvPr/>
          </p:nvGrpSpPr>
          <p:grpSpPr>
            <a:xfrm>
              <a:off x="7867464" y="74160"/>
              <a:ext cx="446400" cy="241560"/>
              <a:chOff x="7867464" y="74160"/>
              <a:chExt cx="446400" cy="241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09A35AE3-573E-644A-BFA2-315DEFFBFA9F}"/>
                      </a:ext>
                    </a:extLst>
                  </p14:cNvPr>
                  <p14:cNvContentPartPr/>
                  <p14:nvPr/>
                </p14:nvContentPartPr>
                <p14:xfrm>
                  <a:off x="7867464" y="143280"/>
                  <a:ext cx="32040" cy="1724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09A35AE3-573E-644A-BFA2-315DEFFBFA9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852156" y="127832"/>
                    <a:ext cx="62300" cy="2029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31CC014E-3EA7-9E4A-94CC-44D32735FAC3}"/>
                      </a:ext>
                    </a:extLst>
                  </p14:cNvPr>
                  <p14:cNvContentPartPr/>
                  <p14:nvPr/>
                </p14:nvContentPartPr>
                <p14:xfrm>
                  <a:off x="8017224" y="74160"/>
                  <a:ext cx="296640" cy="1324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31CC014E-3EA7-9E4A-94CC-44D32735FAC3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001744" y="58680"/>
                    <a:ext cx="327240" cy="1630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B9CF51C-F226-F945-B43E-8DF3B2E73985}"/>
                  </a:ext>
                </a:extLst>
              </p14:cNvPr>
              <p14:cNvContentPartPr/>
              <p14:nvPr/>
            </p14:nvContentPartPr>
            <p14:xfrm>
              <a:off x="6481824" y="124200"/>
              <a:ext cx="234000" cy="221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B9CF51C-F226-F945-B43E-8DF3B2E739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66344" y="108720"/>
                <a:ext cx="2646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D534A9E-4C93-DF40-A76E-243877067F62}"/>
                  </a:ext>
                </a:extLst>
              </p14:cNvPr>
              <p14:cNvContentPartPr/>
              <p14:nvPr/>
            </p14:nvContentPartPr>
            <p14:xfrm>
              <a:off x="6553824" y="143280"/>
              <a:ext cx="156600" cy="5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D534A9E-4C93-DF40-A76E-243877067F6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38344" y="127800"/>
                <a:ext cx="1872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78ADA8-14BE-F548-B6F5-02D6DD4DE1CE}"/>
                  </a:ext>
                </a:extLst>
              </p14:cNvPr>
              <p14:cNvContentPartPr/>
              <p14:nvPr/>
            </p14:nvContentPartPr>
            <p14:xfrm>
              <a:off x="6944784" y="114120"/>
              <a:ext cx="514080" cy="299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78ADA8-14BE-F548-B6F5-02D6DD4DE1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29304" y="98640"/>
                <a:ext cx="5446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9C03593-D278-C046-8A98-2232239EE187}"/>
                  </a:ext>
                </a:extLst>
              </p14:cNvPr>
              <p14:cNvContentPartPr/>
              <p14:nvPr/>
            </p14:nvContentPartPr>
            <p14:xfrm>
              <a:off x="6909504" y="153720"/>
              <a:ext cx="358560" cy="16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9C03593-D278-C046-8A98-2232239EE1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94024" y="138240"/>
                <a:ext cx="389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F68A0A-81A5-6240-8C94-2DFE80482BBF}"/>
                  </a:ext>
                </a:extLst>
              </p14:cNvPr>
              <p14:cNvContentPartPr/>
              <p14:nvPr/>
            </p14:nvContentPartPr>
            <p14:xfrm>
              <a:off x="1528591" y="153720"/>
              <a:ext cx="117000" cy="341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F68A0A-81A5-6240-8C94-2DFE80482B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13111" y="138240"/>
                <a:ext cx="14760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933D02D-E361-7F4D-9832-1F51AF1ACAE8}"/>
                  </a:ext>
                </a:extLst>
              </p14:cNvPr>
              <p14:cNvContentPartPr/>
              <p14:nvPr/>
            </p14:nvContentPartPr>
            <p14:xfrm>
              <a:off x="1534711" y="355680"/>
              <a:ext cx="445680" cy="284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933D02D-E361-7F4D-9832-1F51AF1ACAE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19231" y="340200"/>
                <a:ext cx="47628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695F8A-99E7-B04A-975A-CB30CBB211CA}"/>
                  </a:ext>
                </a:extLst>
              </p14:cNvPr>
              <p14:cNvContentPartPr/>
              <p14:nvPr/>
            </p14:nvContentPartPr>
            <p14:xfrm>
              <a:off x="1947991" y="255240"/>
              <a:ext cx="626760" cy="403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695F8A-99E7-B04A-975A-CB30CBB211C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32511" y="239774"/>
                <a:ext cx="657360" cy="433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C94D44D-FC66-5B4A-AB25-17E17A64B8E8}"/>
                  </a:ext>
                </a:extLst>
              </p14:cNvPr>
              <p14:cNvContentPartPr/>
              <p14:nvPr/>
            </p14:nvContentPartPr>
            <p14:xfrm>
              <a:off x="2824231" y="217440"/>
              <a:ext cx="21600" cy="196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C94D44D-FC66-5B4A-AB25-17E17A64B8E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08751" y="201960"/>
                <a:ext cx="522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00F8061-1F12-4C47-939B-4139CC1E2B8A}"/>
                  </a:ext>
                </a:extLst>
              </p14:cNvPr>
              <p14:cNvContentPartPr/>
              <p14:nvPr/>
            </p14:nvContentPartPr>
            <p14:xfrm>
              <a:off x="2892991" y="185760"/>
              <a:ext cx="58680" cy="228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00F8061-1F12-4C47-939B-4139CC1E2B8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77511" y="170280"/>
                <a:ext cx="892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FDE947B-1B88-F44A-91FD-B53EFD337711}"/>
                  </a:ext>
                </a:extLst>
              </p14:cNvPr>
              <p14:cNvContentPartPr/>
              <p14:nvPr/>
            </p14:nvContentPartPr>
            <p14:xfrm>
              <a:off x="2799751" y="149040"/>
              <a:ext cx="1208520" cy="259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FDE947B-1B88-F44A-91FD-B53EFD33771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84266" y="133539"/>
                <a:ext cx="1239129" cy="2905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A0F5486-7EC1-2743-A863-E151FEF9D114}"/>
                  </a:ext>
                </a:extLst>
              </p14:cNvPr>
              <p14:cNvContentPartPr/>
              <p14:nvPr/>
            </p14:nvContentPartPr>
            <p14:xfrm>
              <a:off x="4262791" y="132480"/>
              <a:ext cx="371880" cy="223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A0F5486-7EC1-2743-A863-E151FEF9D11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47326" y="117000"/>
                <a:ext cx="40245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58D6FBF-8EE8-2E46-92B0-31B0C42DD4BC}"/>
                  </a:ext>
                </a:extLst>
              </p14:cNvPr>
              <p14:cNvContentPartPr/>
              <p14:nvPr/>
            </p14:nvContentPartPr>
            <p14:xfrm>
              <a:off x="4725031" y="79920"/>
              <a:ext cx="1401120" cy="381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58D6FBF-8EE8-2E46-92B0-31B0C42DD4B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09551" y="64440"/>
                <a:ext cx="143172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D5F96BB-3844-9E49-BF26-33DF4D51A961}"/>
                  </a:ext>
                </a:extLst>
              </p14:cNvPr>
              <p14:cNvContentPartPr/>
              <p14:nvPr/>
            </p14:nvContentPartPr>
            <p14:xfrm>
              <a:off x="5754631" y="95400"/>
              <a:ext cx="154440" cy="27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D5F96BB-3844-9E49-BF26-33DF4D51A96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39151" y="79920"/>
                <a:ext cx="1850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74E442E-862A-804D-BB16-603D9610C0E1}"/>
                  </a:ext>
                </a:extLst>
              </p14:cNvPr>
              <p14:cNvContentPartPr/>
              <p14:nvPr/>
            </p14:nvContentPartPr>
            <p14:xfrm>
              <a:off x="5589751" y="37080"/>
              <a:ext cx="16200" cy="21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74E442E-862A-804D-BB16-603D9610C0E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74271" y="21600"/>
                <a:ext cx="468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8CEEE40-0E9B-764D-8950-C3832C13A648}"/>
                  </a:ext>
                </a:extLst>
              </p14:cNvPr>
              <p14:cNvContentPartPr/>
              <p14:nvPr/>
            </p14:nvContentPartPr>
            <p14:xfrm>
              <a:off x="7941624" y="1108080"/>
              <a:ext cx="11880" cy="1076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8CEEE40-0E9B-764D-8950-C3832C13A64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25660" y="1092600"/>
                <a:ext cx="43436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401D045-639A-6E4B-B79E-54A7AD17CF40}"/>
                  </a:ext>
                </a:extLst>
              </p14:cNvPr>
              <p14:cNvContentPartPr/>
              <p14:nvPr/>
            </p14:nvContentPartPr>
            <p14:xfrm>
              <a:off x="4570584" y="769680"/>
              <a:ext cx="10800" cy="18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401D045-639A-6E4B-B79E-54A7AD17CF4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55104" y="754200"/>
                <a:ext cx="4140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740CA5A9-CF7B-DB48-8388-8E0C0A52FE12}"/>
                  </a:ext>
                </a:extLst>
              </p14:cNvPr>
              <p14:cNvContentPartPr/>
              <p14:nvPr/>
            </p14:nvContentPartPr>
            <p14:xfrm>
              <a:off x="8372365" y="122035"/>
              <a:ext cx="652680" cy="2869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740CA5A9-CF7B-DB48-8388-8E0C0A52FE1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356885" y="106555"/>
                <a:ext cx="6832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9789074-0071-D54D-8983-FD96C358E739}"/>
                  </a:ext>
                </a:extLst>
              </p14:cNvPr>
              <p14:cNvContentPartPr/>
              <p14:nvPr/>
            </p14:nvContentPartPr>
            <p14:xfrm>
              <a:off x="1640365" y="1067035"/>
              <a:ext cx="260640" cy="1544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9789074-0071-D54D-8983-FD96C358E73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24885" y="1051555"/>
                <a:ext cx="29124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3C37E09B-34EE-D947-89CE-37AA972F2C99}"/>
                  </a:ext>
                </a:extLst>
              </p14:cNvPr>
              <p14:cNvContentPartPr/>
              <p14:nvPr/>
            </p14:nvContentPartPr>
            <p14:xfrm>
              <a:off x="1687885" y="859675"/>
              <a:ext cx="27000" cy="162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3C37E09B-34EE-D947-89CE-37AA972F2C9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72405" y="844195"/>
                <a:ext cx="5760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103C2B1-2E71-264A-859C-9CAF0A8B6E15}"/>
              </a:ext>
            </a:extLst>
          </p:cNvPr>
          <p:cNvGrpSpPr/>
          <p:nvPr/>
        </p:nvGrpSpPr>
        <p:grpSpPr>
          <a:xfrm>
            <a:off x="2351725" y="1539355"/>
            <a:ext cx="510120" cy="291600"/>
            <a:chOff x="2351725" y="1539355"/>
            <a:chExt cx="51012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1A5F9FD-8E56-0B4F-9E13-42C1019BC521}"/>
                    </a:ext>
                  </a:extLst>
                </p14:cNvPr>
                <p14:cNvContentPartPr/>
                <p14:nvPr/>
              </p14:nvContentPartPr>
              <p14:xfrm>
                <a:off x="2351725" y="1571035"/>
                <a:ext cx="138240" cy="259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1A5F9FD-8E56-0B4F-9E13-42C1019BC52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36285" y="1555555"/>
                  <a:ext cx="168761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53C718A-81AC-5C4D-819A-42609BC240CF}"/>
                    </a:ext>
                  </a:extLst>
                </p14:cNvPr>
                <p14:cNvContentPartPr/>
                <p14:nvPr/>
              </p14:nvContentPartPr>
              <p14:xfrm>
                <a:off x="2522005" y="1608475"/>
                <a:ext cx="100800" cy="162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53C718A-81AC-5C4D-819A-42609BC240C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06470" y="1592995"/>
                  <a:ext cx="13151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90D687C-C17D-E940-AAB5-FC00F424CA74}"/>
                    </a:ext>
                  </a:extLst>
                </p14:cNvPr>
                <p14:cNvContentPartPr/>
                <p14:nvPr/>
              </p14:nvContentPartPr>
              <p14:xfrm>
                <a:off x="2510845" y="1703875"/>
                <a:ext cx="90720" cy="374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90D687C-C17D-E940-AAB5-FC00F424CA7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95303" y="1688395"/>
                  <a:ext cx="121442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98F8ACA-CBF5-9142-AC14-505491F27F28}"/>
                    </a:ext>
                  </a:extLst>
                </p14:cNvPr>
                <p14:cNvContentPartPr/>
                <p14:nvPr/>
              </p14:nvContentPartPr>
              <p14:xfrm>
                <a:off x="2813605" y="1539355"/>
                <a:ext cx="48240" cy="1839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98F8ACA-CBF5-9142-AC14-505491F27F2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98125" y="1523875"/>
                  <a:ext cx="7884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56BD047-A855-434B-AD5E-6B8BA6BD74E0}"/>
              </a:ext>
            </a:extLst>
          </p:cNvPr>
          <p:cNvGrpSpPr/>
          <p:nvPr/>
        </p:nvGrpSpPr>
        <p:grpSpPr>
          <a:xfrm>
            <a:off x="2347045" y="769675"/>
            <a:ext cx="1815120" cy="809640"/>
            <a:chOff x="2347045" y="769675"/>
            <a:chExt cx="1815120" cy="80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30867BC-396C-D540-B15A-577915AC5305}"/>
                    </a:ext>
                  </a:extLst>
                </p14:cNvPr>
                <p14:cNvContentPartPr/>
                <p14:nvPr/>
              </p14:nvContentPartPr>
              <p14:xfrm>
                <a:off x="2347045" y="1082875"/>
                <a:ext cx="397800" cy="260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30867BC-396C-D540-B15A-577915AC530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31565" y="1067395"/>
                  <a:ext cx="4284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93BD6BB-566F-E84D-8483-8D10B5844864}"/>
                    </a:ext>
                  </a:extLst>
                </p14:cNvPr>
                <p14:cNvContentPartPr/>
                <p14:nvPr/>
              </p14:nvContentPartPr>
              <p14:xfrm>
                <a:off x="3020605" y="1067035"/>
                <a:ext cx="10800" cy="3160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93BD6BB-566F-E84D-8483-8D10B584486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05624" y="1051555"/>
                  <a:ext cx="40413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DD55D2F-19DC-2F43-B0AD-544848B23B6D}"/>
                    </a:ext>
                  </a:extLst>
                </p14:cNvPr>
                <p14:cNvContentPartPr/>
                <p14:nvPr/>
              </p14:nvContentPartPr>
              <p14:xfrm>
                <a:off x="3131845" y="1125355"/>
                <a:ext cx="228600" cy="1969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DD55D2F-19DC-2F43-B0AD-544848B23B6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16365" y="1109875"/>
                  <a:ext cx="2592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895AEFF-6AF9-5149-AF67-0A7393D7B03A}"/>
                    </a:ext>
                  </a:extLst>
                </p14:cNvPr>
                <p14:cNvContentPartPr/>
                <p14:nvPr/>
              </p14:nvContentPartPr>
              <p14:xfrm>
                <a:off x="3392125" y="1326955"/>
                <a:ext cx="164880" cy="180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895AEFF-6AF9-5149-AF67-0A7393D7B03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76679" y="1311444"/>
                  <a:ext cx="195413" cy="211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992C1FD-4278-8141-A977-6E35032858CC}"/>
                    </a:ext>
                  </a:extLst>
                </p14:cNvPr>
                <p14:cNvContentPartPr/>
                <p14:nvPr/>
              </p14:nvContentPartPr>
              <p14:xfrm>
                <a:off x="3647005" y="1098715"/>
                <a:ext cx="201960" cy="3294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992C1FD-4278-8141-A977-6E35032858C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31553" y="1083235"/>
                  <a:ext cx="232506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7F08D58-A29B-A446-9627-00ACB6551BDD}"/>
                    </a:ext>
                  </a:extLst>
                </p14:cNvPr>
                <p14:cNvContentPartPr/>
                <p14:nvPr/>
              </p14:nvContentPartPr>
              <p14:xfrm>
                <a:off x="3906925" y="1311115"/>
                <a:ext cx="154440" cy="218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7F08D58-A29B-A446-9627-00ACB6551BD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91409" y="1295635"/>
                  <a:ext cx="185111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4EE15AA-F91F-CC40-A0FA-05D4328F20BA}"/>
                    </a:ext>
                  </a:extLst>
                </p14:cNvPr>
                <p14:cNvContentPartPr/>
                <p14:nvPr/>
              </p14:nvContentPartPr>
              <p14:xfrm>
                <a:off x="4119325" y="1088275"/>
                <a:ext cx="42840" cy="4910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4EE15AA-F91F-CC40-A0FA-05D4328F20B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03845" y="1072795"/>
                  <a:ext cx="7344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CD4CEE2-4A04-7C4B-BBE4-2691B4EBDCD2}"/>
                    </a:ext>
                  </a:extLst>
                </p14:cNvPr>
                <p14:cNvContentPartPr/>
                <p14:nvPr/>
              </p14:nvContentPartPr>
              <p14:xfrm>
                <a:off x="2388805" y="769675"/>
                <a:ext cx="297720" cy="238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CD4CEE2-4A04-7C4B-BBE4-2691B4EBDCD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73325" y="754195"/>
                  <a:ext cx="328320" cy="2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397206C-DF1B-7140-A1E8-0E9295F084E8}"/>
              </a:ext>
            </a:extLst>
          </p:cNvPr>
          <p:cNvGrpSpPr/>
          <p:nvPr/>
        </p:nvGrpSpPr>
        <p:grpSpPr>
          <a:xfrm>
            <a:off x="4464925" y="695155"/>
            <a:ext cx="1507680" cy="982080"/>
            <a:chOff x="4464925" y="695155"/>
            <a:chExt cx="1507680" cy="98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71E3397-FEFF-DD40-A593-0B65F8DE1B20}"/>
                    </a:ext>
                  </a:extLst>
                </p14:cNvPr>
                <p14:cNvContentPartPr/>
                <p14:nvPr/>
              </p14:nvContentPartPr>
              <p14:xfrm>
                <a:off x="4502365" y="1013755"/>
                <a:ext cx="334080" cy="223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71E3397-FEFF-DD40-A593-0B65F8DE1B2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86885" y="998275"/>
                  <a:ext cx="3646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94FD10C-AC83-BF46-8F19-75919623CF2F}"/>
                    </a:ext>
                  </a:extLst>
                </p14:cNvPr>
                <p14:cNvContentPartPr/>
                <p14:nvPr/>
              </p14:nvContentPartPr>
              <p14:xfrm>
                <a:off x="4464925" y="1305715"/>
                <a:ext cx="259920" cy="58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94FD10C-AC83-BF46-8F19-75919623CF2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49445" y="1290235"/>
                  <a:ext cx="2905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CE3520B-F6FE-2946-AB85-9403BB34A783}"/>
                    </a:ext>
                  </a:extLst>
                </p14:cNvPr>
                <p14:cNvContentPartPr/>
                <p14:nvPr/>
              </p14:nvContentPartPr>
              <p14:xfrm>
                <a:off x="5090965" y="817195"/>
                <a:ext cx="228600" cy="785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CE3520B-F6FE-2946-AB85-9403BB34A78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75485" y="801715"/>
                  <a:ext cx="259200" cy="81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31DC72C-94A9-CA45-AE9C-BAAE6D09E39D}"/>
                    </a:ext>
                  </a:extLst>
                </p14:cNvPr>
                <p14:cNvContentPartPr/>
                <p14:nvPr/>
              </p14:nvContentPartPr>
              <p14:xfrm>
                <a:off x="5357005" y="886315"/>
                <a:ext cx="435240" cy="4089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31DC72C-94A9-CA45-AE9C-BAAE6D09E39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41525" y="870835"/>
                  <a:ext cx="4658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9025DEF-72F8-7C47-ACD7-6827AFF43E57}"/>
                    </a:ext>
                  </a:extLst>
                </p14:cNvPr>
                <p14:cNvContentPartPr/>
                <p14:nvPr/>
              </p14:nvContentPartPr>
              <p14:xfrm>
                <a:off x="5452045" y="1492195"/>
                <a:ext cx="164880" cy="1850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9025DEF-72F8-7C47-ACD7-6827AFF43E5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36565" y="1476715"/>
                  <a:ext cx="1954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E12B72B-C481-E747-856B-D75A4D776736}"/>
                    </a:ext>
                  </a:extLst>
                </p14:cNvPr>
                <p14:cNvContentPartPr/>
                <p14:nvPr/>
              </p14:nvContentPartPr>
              <p14:xfrm>
                <a:off x="5664805" y="1555195"/>
                <a:ext cx="111240" cy="10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E12B72B-C481-E747-856B-D75A4D77673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49325" y="1539715"/>
                  <a:ext cx="1418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F3EC0E7-2093-8D44-BA44-71EA5ED92D34}"/>
                    </a:ext>
                  </a:extLst>
                </p14:cNvPr>
                <p14:cNvContentPartPr/>
                <p14:nvPr/>
              </p14:nvContentPartPr>
              <p14:xfrm>
                <a:off x="5648245" y="1608475"/>
                <a:ext cx="164880" cy="586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F3EC0E7-2093-8D44-BA44-71EA5ED92D3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32765" y="1592995"/>
                  <a:ext cx="1954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04224B3-C491-8543-B8D2-449E53C5C5F5}"/>
                    </a:ext>
                  </a:extLst>
                </p14:cNvPr>
                <p14:cNvContentPartPr/>
                <p14:nvPr/>
              </p14:nvContentPartPr>
              <p14:xfrm>
                <a:off x="5903125" y="1512715"/>
                <a:ext cx="69480" cy="1170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04224B3-C491-8543-B8D2-449E53C5C5F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87645" y="1497235"/>
                  <a:ext cx="1000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947536D-E576-E140-83B7-DFC8E8F1D502}"/>
                    </a:ext>
                  </a:extLst>
                </p14:cNvPr>
                <p14:cNvContentPartPr/>
                <p14:nvPr/>
              </p14:nvContentPartPr>
              <p14:xfrm>
                <a:off x="5489125" y="695155"/>
                <a:ext cx="286920" cy="1382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947536D-E576-E140-83B7-DFC8E8F1D50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73664" y="679675"/>
                  <a:ext cx="317482" cy="16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4D8C21B2-22B0-D347-A2CC-A9070A686A9A}"/>
                  </a:ext>
                </a:extLst>
              </p14:cNvPr>
              <p14:cNvContentPartPr/>
              <p14:nvPr/>
            </p14:nvContentPartPr>
            <p14:xfrm>
              <a:off x="6003925" y="987115"/>
              <a:ext cx="48240" cy="3643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4D8C21B2-22B0-D347-A2CC-A9070A686A9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988329" y="971635"/>
                <a:ext cx="7907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BE77A809-835F-634E-BA3A-DB0DFFEEF32A}"/>
                  </a:ext>
                </a:extLst>
              </p14:cNvPr>
              <p14:cNvContentPartPr/>
              <p14:nvPr/>
            </p14:nvContentPartPr>
            <p14:xfrm>
              <a:off x="6141915" y="1045621"/>
              <a:ext cx="239400" cy="2073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BE77A809-835F-634E-BA3A-DB0DFFEEF32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126412" y="1030141"/>
                <a:ext cx="270046" cy="23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48C73E1-4960-2B44-99EF-51B98934E720}"/>
              </a:ext>
            </a:extLst>
          </p:cNvPr>
          <p:cNvGrpSpPr/>
          <p:nvPr/>
        </p:nvGrpSpPr>
        <p:grpSpPr>
          <a:xfrm>
            <a:off x="6402195" y="705781"/>
            <a:ext cx="717120" cy="796680"/>
            <a:chOff x="6402195" y="705781"/>
            <a:chExt cx="717120" cy="79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A07D804-EF33-5040-8F6B-FADAD36F122E}"/>
                    </a:ext>
                  </a:extLst>
                </p14:cNvPr>
                <p14:cNvContentPartPr/>
                <p14:nvPr/>
              </p14:nvContentPartPr>
              <p14:xfrm>
                <a:off x="6402195" y="1279261"/>
                <a:ext cx="175680" cy="1908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A07D804-EF33-5040-8F6B-FADAD36F122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86715" y="1263810"/>
                  <a:ext cx="206280" cy="2213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B6C379A-A85C-AA48-BDAB-90A70E9C5ACC}"/>
                    </a:ext>
                  </a:extLst>
                </p14:cNvPr>
                <p14:cNvContentPartPr/>
                <p14:nvPr/>
              </p14:nvContentPartPr>
              <p14:xfrm>
                <a:off x="6635835" y="960661"/>
                <a:ext cx="21600" cy="466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B6C379A-A85C-AA48-BDAB-90A70E9C5AC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20355" y="945181"/>
                  <a:ext cx="5220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E1A08A4-FEE6-F84F-8724-3D959380233D}"/>
                    </a:ext>
                  </a:extLst>
                </p14:cNvPr>
                <p14:cNvContentPartPr/>
                <p14:nvPr/>
              </p14:nvContentPartPr>
              <p14:xfrm>
                <a:off x="6758595" y="838621"/>
                <a:ext cx="132480" cy="244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E1A08A4-FEE6-F84F-8724-3D959380233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43115" y="823141"/>
                  <a:ext cx="1630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D37CBDC-59FF-A442-858B-4430739682F4}"/>
                    </a:ext>
                  </a:extLst>
                </p14:cNvPr>
                <p14:cNvContentPartPr/>
                <p14:nvPr/>
              </p14:nvContentPartPr>
              <p14:xfrm>
                <a:off x="6842835" y="705781"/>
                <a:ext cx="276480" cy="7966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D37CBDC-59FF-A442-858B-4430739682F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827355" y="690301"/>
                  <a:ext cx="307080" cy="82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AC79A26-74B6-EC4E-A901-6CEA35B1B453}"/>
              </a:ext>
            </a:extLst>
          </p:cNvPr>
          <p:cNvGrpSpPr/>
          <p:nvPr/>
        </p:nvGrpSpPr>
        <p:grpSpPr>
          <a:xfrm>
            <a:off x="7161795" y="522901"/>
            <a:ext cx="244080" cy="427680"/>
            <a:chOff x="7161795" y="522901"/>
            <a:chExt cx="244080" cy="4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81897AE-1DAA-6D4A-A467-3C2BAB7170EE}"/>
                    </a:ext>
                  </a:extLst>
                </p14:cNvPr>
                <p14:cNvContentPartPr/>
                <p14:nvPr/>
              </p14:nvContentPartPr>
              <p14:xfrm>
                <a:off x="7187715" y="522901"/>
                <a:ext cx="37440" cy="164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81897AE-1DAA-6D4A-A467-3C2BAB7170E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72235" y="507421"/>
                  <a:ext cx="680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17FDE35-68F2-9A49-837B-B66EBD153B43}"/>
                    </a:ext>
                  </a:extLst>
                </p14:cNvPr>
                <p14:cNvContentPartPr/>
                <p14:nvPr/>
              </p14:nvContentPartPr>
              <p14:xfrm>
                <a:off x="7161795" y="631621"/>
                <a:ext cx="153720" cy="2278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17FDE35-68F2-9A49-837B-B66EBD153B4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146315" y="616165"/>
                  <a:ext cx="184320" cy="258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6432D18-5BDA-E944-95F8-6DA22B14003C}"/>
                    </a:ext>
                  </a:extLst>
                </p14:cNvPr>
                <p14:cNvContentPartPr/>
                <p14:nvPr/>
              </p14:nvContentPartPr>
              <p14:xfrm>
                <a:off x="7310115" y="759061"/>
                <a:ext cx="95760" cy="1915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6432D18-5BDA-E944-95F8-6DA22B14003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294635" y="743581"/>
                  <a:ext cx="12636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D41AE46-2F54-4C4C-AEF1-640BC30494C9}"/>
              </a:ext>
            </a:extLst>
          </p:cNvPr>
          <p:cNvGrpSpPr/>
          <p:nvPr/>
        </p:nvGrpSpPr>
        <p:grpSpPr>
          <a:xfrm>
            <a:off x="9268875" y="365941"/>
            <a:ext cx="525960" cy="451800"/>
            <a:chOff x="9268875" y="365941"/>
            <a:chExt cx="525960" cy="45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81A34B5-3F3D-6C49-8FD5-EE5E5DE84A52}"/>
                    </a:ext>
                  </a:extLst>
                </p14:cNvPr>
                <p14:cNvContentPartPr/>
                <p14:nvPr/>
              </p14:nvContentPartPr>
              <p14:xfrm>
                <a:off x="9268875" y="365941"/>
                <a:ext cx="48240" cy="2156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81A34B5-3F3D-6C49-8FD5-EE5E5DE84A5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53395" y="350461"/>
                  <a:ext cx="788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29433D5-469C-4140-B694-79E085D1E25B}"/>
                    </a:ext>
                  </a:extLst>
                </p14:cNvPr>
                <p14:cNvContentPartPr/>
                <p14:nvPr/>
              </p14:nvContentPartPr>
              <p14:xfrm>
                <a:off x="9353835" y="429661"/>
                <a:ext cx="191520" cy="2818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29433D5-469C-4140-B694-79E085D1E25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38355" y="414181"/>
                  <a:ext cx="2221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AFAA6C0-AAC3-4347-993D-135BBB770E26}"/>
                    </a:ext>
                  </a:extLst>
                </p14:cNvPr>
                <p14:cNvContentPartPr/>
                <p14:nvPr/>
              </p14:nvContentPartPr>
              <p14:xfrm>
                <a:off x="9449235" y="514621"/>
                <a:ext cx="345600" cy="3031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AFAA6C0-AAC3-4347-993D-135BBB770E2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33739" y="499123"/>
                  <a:ext cx="376232" cy="33375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4FCFBDB4-8F65-F14C-A677-E2B2728B5689}"/>
              </a:ext>
            </a:extLst>
          </p:cNvPr>
          <p:cNvGrpSpPr/>
          <p:nvPr/>
        </p:nvGrpSpPr>
        <p:grpSpPr>
          <a:xfrm>
            <a:off x="7559595" y="573661"/>
            <a:ext cx="1800000" cy="938880"/>
            <a:chOff x="7559595" y="573661"/>
            <a:chExt cx="1800000" cy="93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E9A2433-BB91-4042-8205-6A3F425E1FA2}"/>
                    </a:ext>
                  </a:extLst>
                </p14:cNvPr>
                <p14:cNvContentPartPr/>
                <p14:nvPr/>
              </p14:nvContentPartPr>
              <p14:xfrm>
                <a:off x="7559595" y="727741"/>
                <a:ext cx="186120" cy="7322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E9A2433-BB91-4042-8205-6A3F425E1FA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544115" y="712269"/>
                  <a:ext cx="216720" cy="7628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22337B1-955A-AF4E-BD6A-BF141D142790}"/>
                    </a:ext>
                  </a:extLst>
                </p14:cNvPr>
                <p14:cNvContentPartPr/>
                <p14:nvPr/>
              </p14:nvContentPartPr>
              <p14:xfrm>
                <a:off x="7688475" y="854461"/>
                <a:ext cx="343080" cy="3456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22337B1-955A-AF4E-BD6A-BF141D14279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72995" y="838965"/>
                  <a:ext cx="373680" cy="3762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FE9AB05-79BE-5646-8BF8-223A254FFA98}"/>
                    </a:ext>
                  </a:extLst>
                </p14:cNvPr>
                <p14:cNvContentPartPr/>
                <p14:nvPr/>
              </p14:nvContentPartPr>
              <p14:xfrm>
                <a:off x="7761195" y="1364221"/>
                <a:ext cx="143640" cy="1483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FE9AB05-79BE-5646-8BF8-223A254FFA9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45754" y="1348778"/>
                  <a:ext cx="174164" cy="1788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F6E39B4-76CB-2841-A258-00F4E74164B5}"/>
                    </a:ext>
                  </a:extLst>
                </p14:cNvPr>
                <p14:cNvContentPartPr/>
                <p14:nvPr/>
              </p14:nvContentPartPr>
              <p14:xfrm>
                <a:off x="7946955" y="1385461"/>
                <a:ext cx="64080" cy="37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F6E39B4-76CB-2841-A258-00F4E74164B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31475" y="1370128"/>
                  <a:ext cx="94680" cy="677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984EE9B-0AA2-E741-A3EE-4C70F59F0D94}"/>
                    </a:ext>
                  </a:extLst>
                </p14:cNvPr>
                <p14:cNvContentPartPr/>
                <p14:nvPr/>
              </p14:nvContentPartPr>
              <p14:xfrm>
                <a:off x="7931115" y="1443781"/>
                <a:ext cx="90720" cy="27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984EE9B-0AA2-E741-A3EE-4C70F59F0D9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15635" y="1428092"/>
                  <a:ext cx="121320" cy="580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BE31EB2-682F-6A47-AC3C-0F6945B28E19}"/>
                    </a:ext>
                  </a:extLst>
                </p14:cNvPr>
                <p14:cNvContentPartPr/>
                <p14:nvPr/>
              </p14:nvContentPartPr>
              <p14:xfrm>
                <a:off x="8084835" y="1279981"/>
                <a:ext cx="69480" cy="1576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BE31EB2-682F-6A47-AC3C-0F6945B28E1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69355" y="1264536"/>
                  <a:ext cx="100080" cy="1882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84218B3-EAFA-FC4D-AD29-0818475D45D1}"/>
                    </a:ext>
                  </a:extLst>
                </p14:cNvPr>
                <p14:cNvContentPartPr/>
                <p14:nvPr/>
              </p14:nvContentPartPr>
              <p14:xfrm>
                <a:off x="7814115" y="573661"/>
                <a:ext cx="212760" cy="1692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84218B3-EAFA-FC4D-AD29-0818475D45D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98635" y="558148"/>
                  <a:ext cx="243360" cy="1998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C395CF4-4850-E449-A812-CE6CE8EF3B7A}"/>
                    </a:ext>
                  </a:extLst>
                </p14:cNvPr>
                <p14:cNvContentPartPr/>
                <p14:nvPr/>
              </p14:nvContentPartPr>
              <p14:xfrm>
                <a:off x="8292195" y="854461"/>
                <a:ext cx="21600" cy="321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C395CF4-4850-E449-A812-CE6CE8EF3B7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76715" y="838981"/>
                  <a:ext cx="522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BA12A6B-92FD-E849-9414-053C61C19A03}"/>
                    </a:ext>
                  </a:extLst>
                </p14:cNvPr>
                <p14:cNvContentPartPr/>
                <p14:nvPr/>
              </p14:nvContentPartPr>
              <p14:xfrm>
                <a:off x="8467155" y="928981"/>
                <a:ext cx="164880" cy="324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BA12A6B-92FD-E849-9414-053C61C19A0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51675" y="913501"/>
                  <a:ext cx="1954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98C0486-7EFD-5941-BCCD-7840FB73B699}"/>
                    </a:ext>
                  </a:extLst>
                </p14:cNvPr>
                <p14:cNvContentPartPr/>
                <p14:nvPr/>
              </p14:nvContentPartPr>
              <p14:xfrm>
                <a:off x="8642475" y="1103941"/>
                <a:ext cx="175680" cy="196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98C0486-7EFD-5941-BCCD-7840FB73B69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626995" y="1088433"/>
                  <a:ext cx="206280" cy="227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A4A3314-3E22-7248-9DB6-2CBB1CD91072}"/>
                    </a:ext>
                  </a:extLst>
                </p14:cNvPr>
                <p14:cNvContentPartPr/>
                <p14:nvPr/>
              </p14:nvContentPartPr>
              <p14:xfrm>
                <a:off x="8897355" y="838621"/>
                <a:ext cx="58680" cy="4402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A4A3314-3E22-7248-9DB6-2CBB1CD9107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881875" y="823154"/>
                  <a:ext cx="89280" cy="4708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AD6CB3E-3ED8-9F40-B398-EEF13B813287}"/>
                    </a:ext>
                  </a:extLst>
                </p14:cNvPr>
                <p14:cNvContentPartPr/>
                <p14:nvPr/>
              </p14:nvContentPartPr>
              <p14:xfrm>
                <a:off x="9083115" y="610381"/>
                <a:ext cx="276480" cy="7596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AD6CB3E-3ED8-9F40-B398-EEF13B81328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067635" y="594901"/>
                  <a:ext cx="307080" cy="79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C084874-C9CE-6242-BD1F-B05F868FE152}"/>
                    </a:ext>
                  </a:extLst>
                </p14:cNvPr>
                <p14:cNvContentPartPr/>
                <p14:nvPr/>
              </p14:nvContentPartPr>
              <p14:xfrm>
                <a:off x="8961075" y="739621"/>
                <a:ext cx="207360" cy="2480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C084874-C9CE-6242-BD1F-B05F868FE15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945595" y="724141"/>
                  <a:ext cx="237960" cy="27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1448C60-763D-7F4F-A13E-C0AF4A42E0B4}"/>
                  </a:ext>
                </a:extLst>
              </p14:cNvPr>
              <p14:cNvContentPartPr/>
              <p14:nvPr/>
            </p14:nvContentPartPr>
            <p14:xfrm>
              <a:off x="3064341" y="2230643"/>
              <a:ext cx="23040" cy="34812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1448C60-763D-7F4F-A13E-C0AF4A42E0B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048861" y="2215163"/>
                <a:ext cx="53640" cy="37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Group 233">
            <a:extLst>
              <a:ext uri="{FF2B5EF4-FFF2-40B4-BE49-F238E27FC236}">
                <a16:creationId xmlns:a16="http://schemas.microsoft.com/office/drawing/2014/main" id="{8EF50C49-8FC1-7040-933B-DC24627102D4}"/>
              </a:ext>
            </a:extLst>
          </p:cNvPr>
          <p:cNvGrpSpPr/>
          <p:nvPr/>
        </p:nvGrpSpPr>
        <p:grpSpPr>
          <a:xfrm>
            <a:off x="3948861" y="2132363"/>
            <a:ext cx="1489680" cy="401040"/>
            <a:chOff x="3948861" y="2132363"/>
            <a:chExt cx="1489680" cy="401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0E3411D-14DB-BE47-96C5-92FC197E1464}"/>
                    </a:ext>
                  </a:extLst>
                </p14:cNvPr>
                <p14:cNvContentPartPr/>
                <p14:nvPr/>
              </p14:nvContentPartPr>
              <p14:xfrm>
                <a:off x="3948861" y="2132363"/>
                <a:ext cx="204480" cy="3916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0E3411D-14DB-BE47-96C5-92FC197E146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33381" y="2116883"/>
                  <a:ext cx="23508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DCB7700-3BD6-C740-96A7-0AEF9F52BDD7}"/>
                    </a:ext>
                  </a:extLst>
                </p14:cNvPr>
                <p14:cNvContentPartPr/>
                <p14:nvPr/>
              </p14:nvContentPartPr>
              <p14:xfrm>
                <a:off x="4205901" y="2351603"/>
                <a:ext cx="287640" cy="759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DCB7700-3BD6-C740-96A7-0AEF9F52BDD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190421" y="2336123"/>
                  <a:ext cx="3182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09328D2-00A1-6146-97ED-AD843EF05E55}"/>
                    </a:ext>
                  </a:extLst>
                </p14:cNvPr>
                <p14:cNvContentPartPr/>
                <p14:nvPr/>
              </p14:nvContentPartPr>
              <p14:xfrm>
                <a:off x="4379781" y="2291123"/>
                <a:ext cx="38160" cy="2422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09328D2-00A1-6146-97ED-AD843EF05E5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64301" y="2275643"/>
                  <a:ext cx="687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C645E2C-2858-654B-A4F1-6E61DE665186}"/>
                    </a:ext>
                  </a:extLst>
                </p14:cNvPr>
                <p14:cNvContentPartPr/>
                <p14:nvPr/>
              </p14:nvContentPartPr>
              <p14:xfrm>
                <a:off x="4697301" y="2185283"/>
                <a:ext cx="408600" cy="3096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C645E2C-2858-654B-A4F1-6E61DE66518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681807" y="2169803"/>
                  <a:ext cx="439227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42ADA18-FD74-2240-95A5-896D7DC2B212}"/>
                    </a:ext>
                  </a:extLst>
                </p14:cNvPr>
                <p14:cNvContentPartPr/>
                <p14:nvPr/>
              </p14:nvContentPartPr>
              <p14:xfrm>
                <a:off x="5211381" y="2268443"/>
                <a:ext cx="174240" cy="306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42ADA18-FD74-2240-95A5-896D7DC2B21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95901" y="2252963"/>
                  <a:ext cx="2048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D8FF969-3EB5-E04D-B3FF-98481E6B0AF8}"/>
                    </a:ext>
                  </a:extLst>
                </p14:cNvPr>
                <p14:cNvContentPartPr/>
                <p14:nvPr/>
              </p14:nvContentPartPr>
              <p14:xfrm>
                <a:off x="5203821" y="2313803"/>
                <a:ext cx="234720" cy="986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D8FF969-3EB5-E04D-B3FF-98481E6B0AF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88341" y="2298323"/>
                  <a:ext cx="26532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5C824D2-270D-1641-8BE7-A060B9056715}"/>
              </a:ext>
            </a:extLst>
          </p:cNvPr>
          <p:cNvGrpSpPr/>
          <p:nvPr/>
        </p:nvGrpSpPr>
        <p:grpSpPr>
          <a:xfrm>
            <a:off x="5710341" y="2034083"/>
            <a:ext cx="401040" cy="407880"/>
            <a:chOff x="5710341" y="2034083"/>
            <a:chExt cx="401040" cy="407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7697418-BEB9-3541-AC7E-B5D25B912665}"/>
                    </a:ext>
                  </a:extLst>
                </p14:cNvPr>
                <p14:cNvContentPartPr/>
                <p14:nvPr/>
              </p14:nvContentPartPr>
              <p14:xfrm>
                <a:off x="5710341" y="2034083"/>
                <a:ext cx="166680" cy="3524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7697418-BEB9-3541-AC7E-B5D25B91266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94861" y="2018603"/>
                  <a:ext cx="19728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0CE7F7B-A787-074E-B075-FEB4EBDA5C2F}"/>
                    </a:ext>
                  </a:extLst>
                </p14:cNvPr>
                <p14:cNvContentPartPr/>
                <p14:nvPr/>
              </p14:nvContentPartPr>
              <p14:xfrm>
                <a:off x="5793501" y="2071883"/>
                <a:ext cx="317880" cy="3700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0CE7F7B-A787-074E-B075-FEB4EBDA5C2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778021" y="2056403"/>
                  <a:ext cx="348480" cy="40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7D5928E8-92AC-8A4A-8722-DCADF1740C32}"/>
              </a:ext>
            </a:extLst>
          </p:cNvPr>
          <p:cNvGrpSpPr/>
          <p:nvPr/>
        </p:nvGrpSpPr>
        <p:grpSpPr>
          <a:xfrm>
            <a:off x="7101381" y="1913123"/>
            <a:ext cx="2931907" cy="529560"/>
            <a:chOff x="7101381" y="1913123"/>
            <a:chExt cx="2931907" cy="529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17A96CA7-D320-E549-A53C-2E3DD6137D5A}"/>
                    </a:ext>
                  </a:extLst>
                </p14:cNvPr>
                <p14:cNvContentPartPr/>
                <p14:nvPr/>
              </p14:nvContentPartPr>
              <p14:xfrm>
                <a:off x="7101381" y="1996283"/>
                <a:ext cx="219600" cy="36252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17A96CA7-D320-E549-A53C-2E3DD6137D5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085901" y="1980803"/>
                  <a:ext cx="2502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F0EF1D9C-24FF-BE46-AD64-3ECE328736F9}"/>
                    </a:ext>
                  </a:extLst>
                </p14:cNvPr>
                <p14:cNvContentPartPr/>
                <p14:nvPr/>
              </p14:nvContentPartPr>
              <p14:xfrm>
                <a:off x="7524741" y="1973603"/>
                <a:ext cx="136440" cy="4690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F0EF1D9C-24FF-BE46-AD64-3ECE328736F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09261" y="1958123"/>
                  <a:ext cx="1670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1DA03DB-16CA-334D-BB9E-8F0864B2C705}"/>
                    </a:ext>
                  </a:extLst>
                </p14:cNvPr>
                <p14:cNvContentPartPr/>
                <p14:nvPr/>
              </p14:nvContentPartPr>
              <p14:xfrm>
                <a:off x="7698261" y="2087003"/>
                <a:ext cx="401040" cy="3171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1DA03DB-16CA-334D-BB9E-8F0864B2C70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682781" y="2071523"/>
                  <a:ext cx="43164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D125209-8D03-C04E-9130-76CC55BFF836}"/>
                    </a:ext>
                  </a:extLst>
                </p14:cNvPr>
                <p14:cNvContentPartPr/>
                <p14:nvPr/>
              </p14:nvContentPartPr>
              <p14:xfrm>
                <a:off x="8243661" y="2139923"/>
                <a:ext cx="203760" cy="230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D125209-8D03-C04E-9130-76CC55BFF83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228181" y="2124443"/>
                  <a:ext cx="234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9FCF353-A039-6A42-BC3F-4928FB52BEC6}"/>
                    </a:ext>
                  </a:extLst>
                </p14:cNvPr>
                <p14:cNvContentPartPr/>
                <p14:nvPr/>
              </p14:nvContentPartPr>
              <p14:xfrm>
                <a:off x="8575221" y="2042723"/>
                <a:ext cx="23040" cy="2365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9FCF353-A039-6A42-BC3F-4928FB52BEC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559741" y="2027243"/>
                  <a:ext cx="536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1743549-37A0-614C-B130-A5B26B1DED8F}"/>
                    </a:ext>
                  </a:extLst>
                </p14:cNvPr>
                <p14:cNvContentPartPr/>
                <p14:nvPr/>
              </p14:nvContentPartPr>
              <p14:xfrm>
                <a:off x="8590341" y="1913123"/>
                <a:ext cx="257400" cy="4993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1743549-37A0-614C-B130-A5B26B1DED8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574861" y="1897643"/>
                  <a:ext cx="28800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9684AC95-AD81-BD4B-A62D-7ADF836BD741}"/>
                    </a:ext>
                  </a:extLst>
                </p14:cNvPr>
                <p14:cNvContentPartPr/>
                <p14:nvPr/>
              </p14:nvContentPartPr>
              <p14:xfrm>
                <a:off x="9013701" y="2132363"/>
                <a:ext cx="272520" cy="230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9684AC95-AD81-BD4B-A62D-7ADF836BD74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998221" y="2116883"/>
                  <a:ext cx="3031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AA2ADADF-6FE6-6145-9297-AF41701C3069}"/>
                    </a:ext>
                  </a:extLst>
                </p14:cNvPr>
                <p14:cNvContentPartPr/>
                <p14:nvPr/>
              </p14:nvContentPartPr>
              <p14:xfrm>
                <a:off x="9028821" y="2291123"/>
                <a:ext cx="204480" cy="79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AA2ADADF-6FE6-6145-9297-AF41701C306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013341" y="2275643"/>
                  <a:ext cx="235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879EF11A-7C60-AF44-A8F6-668751B10DE3}"/>
                    </a:ext>
                  </a:extLst>
                </p14:cNvPr>
                <p14:cNvContentPartPr/>
                <p14:nvPr/>
              </p14:nvContentPartPr>
              <p14:xfrm>
                <a:off x="9448648" y="1927737"/>
                <a:ext cx="584640" cy="4626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879EF11A-7C60-AF44-A8F6-668751B10DE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433168" y="1912257"/>
                  <a:ext cx="615240" cy="49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486FCAA6-9F3B-9A4B-955D-A2AE5B020741}"/>
              </a:ext>
            </a:extLst>
          </p:cNvPr>
          <p:cNvGrpSpPr/>
          <p:nvPr/>
        </p:nvGrpSpPr>
        <p:grpSpPr>
          <a:xfrm>
            <a:off x="1500928" y="3311937"/>
            <a:ext cx="495720" cy="640440"/>
            <a:chOff x="1500928" y="3311937"/>
            <a:chExt cx="495720" cy="640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D645DD5-D23A-CD48-957D-C4403F86F675}"/>
                    </a:ext>
                  </a:extLst>
                </p14:cNvPr>
                <p14:cNvContentPartPr/>
                <p14:nvPr/>
              </p14:nvContentPartPr>
              <p14:xfrm>
                <a:off x="1683808" y="3311937"/>
                <a:ext cx="228960" cy="4651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D645DD5-D23A-CD48-957D-C4403F86F67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668328" y="3296457"/>
                  <a:ext cx="25956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6A6E17E-991C-7A4B-B4DD-E0D8A730BA6E}"/>
                    </a:ext>
                  </a:extLst>
                </p14:cNvPr>
                <p14:cNvContentPartPr/>
                <p14:nvPr/>
              </p14:nvContentPartPr>
              <p14:xfrm>
                <a:off x="1500928" y="3875697"/>
                <a:ext cx="495720" cy="766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6A6E17E-991C-7A4B-B4DD-E0D8A730BA6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485448" y="3860217"/>
                  <a:ext cx="526320" cy="10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52E95501-D008-A740-A71E-10117D38F100}"/>
                  </a:ext>
                </a:extLst>
              </p14:cNvPr>
              <p14:cNvContentPartPr/>
              <p14:nvPr/>
            </p14:nvContentPartPr>
            <p14:xfrm>
              <a:off x="1737088" y="4157937"/>
              <a:ext cx="327960" cy="35784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52E95501-D008-A740-A71E-10117D38F10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721625" y="4142457"/>
                <a:ext cx="358526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8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A0A5C333-EB48-334C-BF4E-44CFB6BE1105}"/>
                  </a:ext>
                </a:extLst>
              </p14:cNvPr>
              <p14:cNvContentPartPr/>
              <p14:nvPr/>
            </p14:nvContentPartPr>
            <p14:xfrm>
              <a:off x="2354128" y="3837897"/>
              <a:ext cx="160560" cy="1548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A0A5C333-EB48-334C-BF4E-44CFB6BE1105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338613" y="3822417"/>
                <a:ext cx="191229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0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464B3B69-4A64-D143-8833-40CF3994FEC7}"/>
                  </a:ext>
                </a:extLst>
              </p14:cNvPr>
              <p14:cNvContentPartPr/>
              <p14:nvPr/>
            </p14:nvContentPartPr>
            <p14:xfrm>
              <a:off x="2354128" y="3997737"/>
              <a:ext cx="168120" cy="460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464B3B69-4A64-D143-8833-40CF3994FEC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338648" y="3982257"/>
                <a:ext cx="198720" cy="7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0" name="Group 269">
            <a:extLst>
              <a:ext uri="{FF2B5EF4-FFF2-40B4-BE49-F238E27FC236}">
                <a16:creationId xmlns:a16="http://schemas.microsoft.com/office/drawing/2014/main" id="{306CAD1D-A579-9C48-AEE5-38E34F43621F}"/>
              </a:ext>
            </a:extLst>
          </p:cNvPr>
          <p:cNvGrpSpPr/>
          <p:nvPr/>
        </p:nvGrpSpPr>
        <p:grpSpPr>
          <a:xfrm>
            <a:off x="2956408" y="3433977"/>
            <a:ext cx="396720" cy="419400"/>
            <a:chOff x="2956408" y="3433977"/>
            <a:chExt cx="396720" cy="419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62C58538-7392-8E46-BD23-C9E12198DE6A}"/>
                    </a:ext>
                  </a:extLst>
                </p14:cNvPr>
                <p14:cNvContentPartPr/>
                <p14:nvPr/>
              </p14:nvContentPartPr>
              <p14:xfrm>
                <a:off x="3116248" y="3433977"/>
                <a:ext cx="23400" cy="3204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62C58538-7392-8E46-BD23-C9E12198DE6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100526" y="3418497"/>
                  <a:ext cx="54478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D5A1D87A-CF3F-2D4F-8AE6-DF55CA6CC8DF}"/>
                    </a:ext>
                  </a:extLst>
                </p14:cNvPr>
                <p14:cNvContentPartPr/>
                <p14:nvPr/>
              </p14:nvContentPartPr>
              <p14:xfrm>
                <a:off x="2956408" y="3799737"/>
                <a:ext cx="396720" cy="536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D5A1D87A-CF3F-2D4F-8AE6-DF55CA6CC8D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940928" y="3784257"/>
                  <a:ext cx="42732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668DE40F-5E52-D646-8185-0D9D6285163F}"/>
              </a:ext>
            </a:extLst>
          </p:cNvPr>
          <p:cNvGrpSpPr/>
          <p:nvPr/>
        </p:nvGrpSpPr>
        <p:grpSpPr>
          <a:xfrm>
            <a:off x="2971528" y="4028337"/>
            <a:ext cx="815760" cy="388800"/>
            <a:chOff x="2971528" y="4028337"/>
            <a:chExt cx="815760" cy="388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9EEA4CC-5652-3642-8608-41F24478327E}"/>
                    </a:ext>
                  </a:extLst>
                </p14:cNvPr>
                <p14:cNvContentPartPr/>
                <p14:nvPr/>
              </p14:nvContentPartPr>
              <p14:xfrm>
                <a:off x="2971528" y="4134897"/>
                <a:ext cx="343440" cy="2822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9EEA4CC-5652-3642-8608-41F24478327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956048" y="4119417"/>
                  <a:ext cx="3740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C62C630-BAD6-E448-AEC5-3902017F240B}"/>
                    </a:ext>
                  </a:extLst>
                </p14:cNvPr>
                <p14:cNvContentPartPr/>
                <p14:nvPr/>
              </p14:nvContentPartPr>
              <p14:xfrm>
                <a:off x="3413608" y="4218777"/>
                <a:ext cx="250920" cy="766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C62C630-BAD6-E448-AEC5-3902017F240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398128" y="4203224"/>
                  <a:ext cx="281520" cy="1074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F9812E24-F260-E648-AF64-7AE5E2397434}"/>
                    </a:ext>
                  </a:extLst>
                </p14:cNvPr>
                <p14:cNvContentPartPr/>
                <p14:nvPr/>
              </p14:nvContentPartPr>
              <p14:xfrm>
                <a:off x="3741208" y="4028337"/>
                <a:ext cx="46080" cy="3052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F9812E24-F260-E648-AF64-7AE5E239743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725728" y="4012857"/>
                  <a:ext cx="766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794AF489-EABA-8841-90E0-A34D45672A78}"/>
              </a:ext>
            </a:extLst>
          </p:cNvPr>
          <p:cNvGrpSpPr/>
          <p:nvPr/>
        </p:nvGrpSpPr>
        <p:grpSpPr>
          <a:xfrm>
            <a:off x="4617448" y="3052737"/>
            <a:ext cx="1299240" cy="541440"/>
            <a:chOff x="4617448" y="3052737"/>
            <a:chExt cx="1299240" cy="541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3289FFF-6722-6448-9210-059AE304064C}"/>
                    </a:ext>
                  </a:extLst>
                </p14:cNvPr>
                <p14:cNvContentPartPr/>
                <p14:nvPr/>
              </p14:nvContentPartPr>
              <p14:xfrm>
                <a:off x="4617448" y="3052737"/>
                <a:ext cx="206280" cy="4269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3289FFF-6722-6448-9210-059AE304064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601941" y="3037257"/>
                  <a:ext cx="236933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6B71B8C-C681-0F4B-A7E6-A3CA723C3E62}"/>
                    </a:ext>
                  </a:extLst>
                </p14:cNvPr>
                <p14:cNvContentPartPr/>
                <p14:nvPr/>
              </p14:nvContentPartPr>
              <p14:xfrm>
                <a:off x="5021368" y="3289257"/>
                <a:ext cx="190800" cy="385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6B71B8C-C681-0F4B-A7E6-A3CA723C3E6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005917" y="3273777"/>
                  <a:ext cx="221342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F2237841-3D3C-834B-B5D5-7D90588341B7}"/>
                    </a:ext>
                  </a:extLst>
                </p14:cNvPr>
                <p14:cNvContentPartPr/>
                <p14:nvPr/>
              </p14:nvContentPartPr>
              <p14:xfrm>
                <a:off x="5055928" y="3365217"/>
                <a:ext cx="209520" cy="460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F2237841-3D3C-834B-B5D5-7D90588341B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040448" y="3349737"/>
                  <a:ext cx="240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589C431-7839-3545-AC24-381AE03E49D6}"/>
                    </a:ext>
                  </a:extLst>
                </p14:cNvPr>
                <p14:cNvContentPartPr/>
                <p14:nvPr/>
              </p14:nvContentPartPr>
              <p14:xfrm>
                <a:off x="5486128" y="3144177"/>
                <a:ext cx="351000" cy="2365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589C431-7839-3545-AC24-381AE03E49D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470632" y="3128697"/>
                  <a:ext cx="381631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FD043563-EB66-F04E-80B7-43DC213EDF61}"/>
                    </a:ext>
                  </a:extLst>
                </p14:cNvPr>
                <p14:cNvContentPartPr/>
                <p14:nvPr/>
              </p14:nvContentPartPr>
              <p14:xfrm>
                <a:off x="5486128" y="3532977"/>
                <a:ext cx="430560" cy="612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FD043563-EB66-F04E-80B7-43DC213EDF6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470635" y="3517588"/>
                  <a:ext cx="461186" cy="9162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340261C-3FD8-734E-8E35-F7C32D568B91}"/>
              </a:ext>
            </a:extLst>
          </p:cNvPr>
          <p:cNvGrpSpPr/>
          <p:nvPr/>
        </p:nvGrpSpPr>
        <p:grpSpPr>
          <a:xfrm>
            <a:off x="5364448" y="3807297"/>
            <a:ext cx="808200" cy="319680"/>
            <a:chOff x="5364448" y="3807297"/>
            <a:chExt cx="808200" cy="319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30FF6C8-8B78-9843-986E-B01AB52044F9}"/>
                    </a:ext>
                  </a:extLst>
                </p14:cNvPr>
                <p14:cNvContentPartPr/>
                <p14:nvPr/>
              </p14:nvContentPartPr>
              <p14:xfrm>
                <a:off x="5364448" y="3838617"/>
                <a:ext cx="335520" cy="2883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30FF6C8-8B78-9843-986E-B01AB52044F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348968" y="3823137"/>
                  <a:ext cx="3661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380BE14D-2162-7840-9CF8-F46B31081A97}"/>
                    </a:ext>
                  </a:extLst>
                </p14:cNvPr>
                <p14:cNvContentPartPr/>
                <p14:nvPr/>
              </p14:nvContentPartPr>
              <p14:xfrm>
                <a:off x="5829208" y="3944457"/>
                <a:ext cx="259560" cy="691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380BE14D-2162-7840-9CF8-F46B31081A9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813728" y="3928977"/>
                  <a:ext cx="29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9F5597E3-32F8-A34B-9B2A-F7E5ED28DFAF}"/>
                    </a:ext>
                  </a:extLst>
                </p14:cNvPr>
                <p14:cNvContentPartPr/>
                <p14:nvPr/>
              </p14:nvContentPartPr>
              <p14:xfrm>
                <a:off x="6149248" y="3807297"/>
                <a:ext cx="23400" cy="3052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9F5597E3-32F8-A34B-9B2A-F7E5ED28DFA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133768" y="3791817"/>
                  <a:ext cx="5400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38D68B56-75E2-D547-BCC6-6C792130BE3F}"/>
              </a:ext>
            </a:extLst>
          </p:cNvPr>
          <p:cNvGrpSpPr/>
          <p:nvPr/>
        </p:nvGrpSpPr>
        <p:grpSpPr>
          <a:xfrm>
            <a:off x="929011" y="1909217"/>
            <a:ext cx="1855970" cy="1508040"/>
            <a:chOff x="929011" y="1909217"/>
            <a:chExt cx="1855970" cy="1508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1890E67-C3AC-8C40-A458-801941CBBA04}"/>
                    </a:ext>
                  </a:extLst>
                </p14:cNvPr>
                <p14:cNvContentPartPr/>
                <p14:nvPr/>
              </p14:nvContentPartPr>
              <p14:xfrm>
                <a:off x="1220061" y="2110763"/>
                <a:ext cx="106200" cy="5061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1890E67-C3AC-8C40-A458-801941CBBA0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04581" y="2095283"/>
                  <a:ext cx="13680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5C16EFC-45AF-8A43-B134-D53030D82911}"/>
                    </a:ext>
                  </a:extLst>
                </p14:cNvPr>
                <p14:cNvContentPartPr/>
                <p14:nvPr/>
              </p14:nvContentPartPr>
              <p14:xfrm>
                <a:off x="1038621" y="2661563"/>
                <a:ext cx="438840" cy="608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5C16EFC-45AF-8A43-B134-D53030D8291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3141" y="2646083"/>
                  <a:ext cx="4694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9704EFE-8656-D84B-B143-586FC508BD95}"/>
                    </a:ext>
                  </a:extLst>
                </p14:cNvPr>
                <p14:cNvContentPartPr/>
                <p14:nvPr/>
              </p14:nvContentPartPr>
              <p14:xfrm>
                <a:off x="1280541" y="2737163"/>
                <a:ext cx="128880" cy="4154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9704EFE-8656-D84B-B143-586FC508BD9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265061" y="2721670"/>
                  <a:ext cx="159480" cy="4460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9DE093C-36CA-9F40-9626-83FFE71A0F59}"/>
                    </a:ext>
                  </a:extLst>
                </p14:cNvPr>
                <p14:cNvContentPartPr/>
                <p14:nvPr/>
              </p14:nvContentPartPr>
              <p14:xfrm>
                <a:off x="1719021" y="2517923"/>
                <a:ext cx="212040" cy="45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9DE093C-36CA-9F40-9626-83FFE71A0F5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703541" y="2502443"/>
                  <a:ext cx="2426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8360517-9E18-2242-A2AE-8D1FA614D9E3}"/>
                    </a:ext>
                  </a:extLst>
                </p14:cNvPr>
                <p14:cNvContentPartPr/>
                <p14:nvPr/>
              </p14:nvContentPartPr>
              <p14:xfrm>
                <a:off x="1855101" y="2472563"/>
                <a:ext cx="23040" cy="242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8360517-9E18-2242-A2AE-8D1FA614D9E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839621" y="2457083"/>
                  <a:ext cx="536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81787A6-9745-5B48-A5CC-1DF602EB0413}"/>
                    </a:ext>
                  </a:extLst>
                </p14:cNvPr>
                <p14:cNvContentPartPr/>
                <p14:nvPr/>
              </p14:nvContentPartPr>
              <p14:xfrm>
                <a:off x="2187381" y="2284643"/>
                <a:ext cx="38160" cy="1886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81787A6-9745-5B48-A5CC-1DF602EB041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171901" y="2269163"/>
                  <a:ext cx="687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FFD340B-9D85-7C43-A6DA-0762D0E3460E}"/>
                    </a:ext>
                  </a:extLst>
                </p14:cNvPr>
                <p14:cNvContentPartPr/>
                <p14:nvPr/>
              </p14:nvContentPartPr>
              <p14:xfrm>
                <a:off x="2089101" y="2548163"/>
                <a:ext cx="242280" cy="457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FFD340B-9D85-7C43-A6DA-0762D0E3460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073621" y="2532683"/>
                  <a:ext cx="2728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732B605-3BC0-EA4F-9DF1-E60B3C09ED33}"/>
                    </a:ext>
                  </a:extLst>
                </p14:cNvPr>
                <p14:cNvContentPartPr/>
                <p14:nvPr/>
              </p14:nvContentPartPr>
              <p14:xfrm>
                <a:off x="2134461" y="2661563"/>
                <a:ext cx="295200" cy="3286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732B605-3BC0-EA4F-9DF1-E60B3C09ED3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118981" y="2646083"/>
                  <a:ext cx="3258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6EC6A1D-91F4-0348-9197-199FE696344D}"/>
                    </a:ext>
                  </a:extLst>
                </p14:cNvPr>
                <p14:cNvContentPartPr/>
                <p14:nvPr/>
              </p14:nvContentPartPr>
              <p14:xfrm>
                <a:off x="2588061" y="2427203"/>
                <a:ext cx="196920" cy="230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6EC6A1D-91F4-0348-9197-199FE696344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572581" y="2411723"/>
                  <a:ext cx="2275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884912A-4D55-114C-B46E-37AC769C4FDC}"/>
                    </a:ext>
                  </a:extLst>
                </p14:cNvPr>
                <p14:cNvContentPartPr/>
                <p14:nvPr/>
              </p14:nvContentPartPr>
              <p14:xfrm>
                <a:off x="2625861" y="2510363"/>
                <a:ext cx="144000" cy="154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884912A-4D55-114C-B46E-37AC769C4FD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610381" y="2494883"/>
                  <a:ext cx="174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DBEA44A7-BB42-3A4F-A5A6-943EB8367140}"/>
                    </a:ext>
                  </a:extLst>
                </p14:cNvPr>
                <p14:cNvContentPartPr/>
                <p14:nvPr/>
              </p14:nvContentPartPr>
              <p14:xfrm>
                <a:off x="929011" y="1909217"/>
                <a:ext cx="295200" cy="15080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DBEA44A7-BB42-3A4F-A5A6-943EB836714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13512" y="1893741"/>
                  <a:ext cx="325837" cy="153863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CD91E9EE-67BE-474B-B2F8-55B9144323A8}"/>
              </a:ext>
            </a:extLst>
          </p:cNvPr>
          <p:cNvGrpSpPr/>
          <p:nvPr/>
        </p:nvGrpSpPr>
        <p:grpSpPr>
          <a:xfrm>
            <a:off x="6979768" y="2812257"/>
            <a:ext cx="3967920" cy="2494280"/>
            <a:chOff x="6979768" y="2812257"/>
            <a:chExt cx="3967920" cy="2494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5B266FC-504B-FB48-B1EB-9122BE9FD3CC}"/>
                    </a:ext>
                  </a:extLst>
                </p14:cNvPr>
                <p14:cNvContentPartPr/>
                <p14:nvPr/>
              </p14:nvContentPartPr>
              <p14:xfrm>
                <a:off x="6979768" y="2953737"/>
                <a:ext cx="91800" cy="14785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5B266FC-504B-FB48-B1EB-9122BE9FD3C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964288" y="2938257"/>
                  <a:ext cx="122400" cy="15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8C2E4280-925B-184D-B2DE-23F047794EE2}"/>
                    </a:ext>
                  </a:extLst>
                </p14:cNvPr>
                <p14:cNvContentPartPr/>
                <p14:nvPr/>
              </p14:nvContentPartPr>
              <p14:xfrm>
                <a:off x="7421848" y="2892897"/>
                <a:ext cx="693720" cy="6555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8C2E4280-925B-184D-B2DE-23F047794EE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406368" y="2877425"/>
                  <a:ext cx="724320" cy="6861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51009B7-5024-E84C-AD8B-88D6E6B237DC}"/>
                    </a:ext>
                  </a:extLst>
                </p14:cNvPr>
                <p14:cNvContentPartPr/>
                <p14:nvPr/>
              </p14:nvContentPartPr>
              <p14:xfrm>
                <a:off x="8366488" y="2874177"/>
                <a:ext cx="617760" cy="6048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51009B7-5024-E84C-AD8B-88D6E6B237D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351008" y="2858697"/>
                  <a:ext cx="648360" cy="6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77B3FDA2-32DC-6440-A891-0DFAF6C9A905}"/>
                    </a:ext>
                  </a:extLst>
                </p14:cNvPr>
                <p14:cNvContentPartPr/>
                <p14:nvPr/>
              </p14:nvContentPartPr>
              <p14:xfrm>
                <a:off x="9128608" y="3018897"/>
                <a:ext cx="663480" cy="1713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77B3FDA2-32DC-6440-A891-0DFAF6C9A90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113120" y="3003417"/>
                  <a:ext cx="694097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1CE6BDE3-0D91-DB44-9A32-7F3F41C3A3A3}"/>
                    </a:ext>
                  </a:extLst>
                </p14:cNvPr>
                <p14:cNvContentPartPr/>
                <p14:nvPr/>
              </p14:nvContentPartPr>
              <p14:xfrm>
                <a:off x="9791728" y="2812257"/>
                <a:ext cx="1155960" cy="6811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1CE6BDE3-0D91-DB44-9A32-7F3F41C3A3A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776253" y="2796777"/>
                  <a:ext cx="1186550" cy="71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D812129F-BDD9-8549-8E88-4C8D8CA3DA6A}"/>
                    </a:ext>
                  </a:extLst>
                </p14:cNvPr>
                <p14:cNvContentPartPr/>
                <p14:nvPr/>
              </p14:nvContentPartPr>
              <p14:xfrm>
                <a:off x="10405528" y="2877777"/>
                <a:ext cx="491400" cy="842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D812129F-BDD9-8549-8E88-4C8D8CA3DA6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390059" y="2862297"/>
                  <a:ext cx="521978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8A4E3F7-F99A-0543-84BB-C18A52DCB597}"/>
                    </a:ext>
                  </a:extLst>
                </p14:cNvPr>
                <p14:cNvContentPartPr/>
                <p14:nvPr/>
              </p14:nvContentPartPr>
              <p14:xfrm>
                <a:off x="7589248" y="3730977"/>
                <a:ext cx="465120" cy="3812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8A4E3F7-F99A-0543-84BB-C18A52DCB59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573768" y="3715497"/>
                  <a:ext cx="4957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64D83ED8-B582-B446-A0A6-D1ADB5442B2B}"/>
                    </a:ext>
                  </a:extLst>
                </p14:cNvPr>
                <p14:cNvContentPartPr/>
                <p14:nvPr/>
              </p14:nvContentPartPr>
              <p14:xfrm>
                <a:off x="8267488" y="3792177"/>
                <a:ext cx="221400" cy="536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4D83ED8-B582-B446-A0A6-D1ADB5442B2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252008" y="3776697"/>
                  <a:ext cx="252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966AC0FE-2C24-7C4A-8763-2286247A9958}"/>
                    </a:ext>
                  </a:extLst>
                </p14:cNvPr>
                <p14:cNvContentPartPr/>
                <p14:nvPr/>
              </p14:nvContentPartPr>
              <p14:xfrm>
                <a:off x="8305648" y="3898737"/>
                <a:ext cx="252000" cy="766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966AC0FE-2C24-7C4A-8763-2286247A995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90146" y="3883257"/>
                  <a:ext cx="282644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74AB9B1E-4861-324C-BD11-336D1B623E6F}"/>
                    </a:ext>
                  </a:extLst>
                </p14:cNvPr>
                <p14:cNvContentPartPr/>
                <p14:nvPr/>
              </p14:nvContentPartPr>
              <p14:xfrm>
                <a:off x="9037168" y="3662577"/>
                <a:ext cx="160560" cy="4575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74AB9B1E-4861-324C-BD11-336D1B623E6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021653" y="3647097"/>
                  <a:ext cx="191229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4504B057-F2C2-A446-B089-4BE888459803}"/>
                    </a:ext>
                  </a:extLst>
                </p14:cNvPr>
                <p14:cNvContentPartPr/>
                <p14:nvPr/>
              </p14:nvContentPartPr>
              <p14:xfrm>
                <a:off x="8678968" y="4203657"/>
                <a:ext cx="842040" cy="842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4504B057-F2C2-A446-B089-4BE88845980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663488" y="4188177"/>
                  <a:ext cx="8726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27F3A32F-8F08-DC45-AA1C-047925402AE3}"/>
                    </a:ext>
                  </a:extLst>
                </p14:cNvPr>
                <p14:cNvContentPartPr/>
                <p14:nvPr/>
              </p14:nvContentPartPr>
              <p14:xfrm>
                <a:off x="8823688" y="4500657"/>
                <a:ext cx="30960" cy="3110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27F3A32F-8F08-DC45-AA1C-047925402AE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808208" y="4485177"/>
                  <a:ext cx="615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1048DE87-0530-0A46-AD83-7EF335509BE2}"/>
                    </a:ext>
                  </a:extLst>
                </p14:cNvPr>
                <p14:cNvContentPartPr/>
                <p14:nvPr/>
              </p14:nvContentPartPr>
              <p14:xfrm>
                <a:off x="8816128" y="4439817"/>
                <a:ext cx="220680" cy="1756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1048DE87-0530-0A46-AD83-7EF335509BE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800623" y="4424337"/>
                  <a:ext cx="25133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51FE5C8D-95C8-874D-993B-D2FAD49F91AA}"/>
                    </a:ext>
                  </a:extLst>
                </p14:cNvPr>
                <p14:cNvContentPartPr/>
                <p14:nvPr/>
              </p14:nvContentPartPr>
              <p14:xfrm>
                <a:off x="9082888" y="4660857"/>
                <a:ext cx="296640" cy="536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51FE5C8D-95C8-874D-993B-D2FAD49F91A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067408" y="4645377"/>
                  <a:ext cx="327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75EE7EE3-E6DD-494A-9997-666D797D973C}"/>
                    </a:ext>
                  </a:extLst>
                </p14:cNvPr>
                <p14:cNvContentPartPr/>
                <p14:nvPr/>
              </p14:nvContentPartPr>
              <p14:xfrm>
                <a:off x="9509848" y="4508217"/>
                <a:ext cx="23400" cy="23328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75EE7EE3-E6DD-494A-9997-666D797D973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494368" y="4492737"/>
                  <a:ext cx="540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646E4132-1831-5241-98AC-902030BD58F0}"/>
                    </a:ext>
                  </a:extLst>
                </p14:cNvPr>
                <p14:cNvContentPartPr/>
                <p14:nvPr/>
              </p14:nvContentPartPr>
              <p14:xfrm>
                <a:off x="9458491" y="3564497"/>
                <a:ext cx="554040" cy="17420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646E4132-1831-5241-98AC-902030BD58F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443021" y="3549017"/>
                  <a:ext cx="584620" cy="177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4189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E80543-2F45-A24C-BC9F-8DD87CB8E833}"/>
                  </a:ext>
                </a:extLst>
              </p14:cNvPr>
              <p14:cNvContentPartPr/>
              <p14:nvPr/>
            </p14:nvContentPartPr>
            <p14:xfrm>
              <a:off x="439200" y="357840"/>
              <a:ext cx="271440" cy="239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E80543-2F45-A24C-BC9F-8DD87CB8E8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720" y="342360"/>
                <a:ext cx="302040" cy="26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6556517-D95B-2946-BA3E-E18C48C1A499}"/>
              </a:ext>
            </a:extLst>
          </p:cNvPr>
          <p:cNvGrpSpPr/>
          <p:nvPr/>
        </p:nvGrpSpPr>
        <p:grpSpPr>
          <a:xfrm>
            <a:off x="466200" y="737280"/>
            <a:ext cx="390600" cy="192960"/>
            <a:chOff x="466200" y="737280"/>
            <a:chExt cx="390600" cy="1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54DA346-216B-874A-B608-6E7D23FE854E}"/>
                    </a:ext>
                  </a:extLst>
                </p14:cNvPr>
                <p14:cNvContentPartPr/>
                <p14:nvPr/>
              </p14:nvContentPartPr>
              <p14:xfrm>
                <a:off x="466200" y="748080"/>
                <a:ext cx="157680" cy="182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54DA346-216B-874A-B608-6E7D23FE854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0720" y="732600"/>
                  <a:ext cx="1882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AB66A32-1BD5-7842-AFB9-E1A1088D4CC2}"/>
                    </a:ext>
                  </a:extLst>
                </p14:cNvPr>
                <p14:cNvContentPartPr/>
                <p14:nvPr/>
              </p14:nvContentPartPr>
              <p14:xfrm>
                <a:off x="650520" y="797040"/>
                <a:ext cx="81720" cy="16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AB66A32-1BD5-7842-AFB9-E1A1088D4CC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5040" y="781560"/>
                  <a:ext cx="1123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F0F3D68-C416-9C41-ABBE-EF9A286D8677}"/>
                    </a:ext>
                  </a:extLst>
                </p14:cNvPr>
                <p14:cNvContentPartPr/>
                <p14:nvPr/>
              </p14:nvContentPartPr>
              <p14:xfrm>
                <a:off x="677520" y="840240"/>
                <a:ext cx="103320" cy="16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F0F3D68-C416-9C41-ABBE-EF9A286D86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2040" y="824760"/>
                  <a:ext cx="133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4853E10-2EF2-404F-AA1E-72E226E4DF7D}"/>
                    </a:ext>
                  </a:extLst>
                </p14:cNvPr>
                <p14:cNvContentPartPr/>
                <p14:nvPr/>
              </p14:nvContentPartPr>
              <p14:xfrm>
                <a:off x="818640" y="737280"/>
                <a:ext cx="38160" cy="119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4853E10-2EF2-404F-AA1E-72E226E4DF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3305" y="721800"/>
                  <a:ext cx="68474" cy="14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7FAA62-6362-C847-8667-F072B4898751}"/>
                  </a:ext>
                </a:extLst>
              </p14:cNvPr>
              <p14:cNvContentPartPr/>
              <p14:nvPr/>
            </p14:nvContentPartPr>
            <p14:xfrm>
              <a:off x="428040" y="124560"/>
              <a:ext cx="146880" cy="179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7FAA62-6362-C847-8667-F072B48987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2560" y="109080"/>
                <a:ext cx="17748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8211B56F-DF1D-8D4E-90EC-57FEF5076BDB}"/>
              </a:ext>
            </a:extLst>
          </p:cNvPr>
          <p:cNvGrpSpPr/>
          <p:nvPr/>
        </p:nvGrpSpPr>
        <p:grpSpPr>
          <a:xfrm>
            <a:off x="1046160" y="156960"/>
            <a:ext cx="1968840" cy="678240"/>
            <a:chOff x="1046160" y="156960"/>
            <a:chExt cx="1968840" cy="67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2A0501E-F84D-084C-BAB9-134044CAEB3A}"/>
                    </a:ext>
                  </a:extLst>
                </p14:cNvPr>
                <p14:cNvContentPartPr/>
                <p14:nvPr/>
              </p14:nvContentPartPr>
              <p14:xfrm>
                <a:off x="1046160" y="222120"/>
                <a:ext cx="32760" cy="458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2A0501E-F84D-084C-BAB9-134044CAEB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30680" y="206628"/>
                  <a:ext cx="63360" cy="4889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FED7921-FE66-434F-A5A3-59C554D9DBAF}"/>
                    </a:ext>
                  </a:extLst>
                </p14:cNvPr>
                <p14:cNvContentPartPr/>
                <p14:nvPr/>
              </p14:nvContentPartPr>
              <p14:xfrm>
                <a:off x="1144080" y="352440"/>
                <a:ext cx="255240" cy="198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ED7921-FE66-434F-A5A3-59C554D9DBA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8600" y="336960"/>
                  <a:ext cx="2858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5B89284-FAF8-DC45-A16D-51B806FA13A8}"/>
                    </a:ext>
                  </a:extLst>
                </p14:cNvPr>
                <p14:cNvContentPartPr/>
                <p14:nvPr/>
              </p14:nvContentPartPr>
              <p14:xfrm>
                <a:off x="1437480" y="623520"/>
                <a:ext cx="135360" cy="211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5B89284-FAF8-DC45-A16D-51B806FA13A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22000" y="608066"/>
                  <a:ext cx="165960" cy="2422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6343AD-38EF-DA4A-8FEC-31CE47E4DA95}"/>
                    </a:ext>
                  </a:extLst>
                </p14:cNvPr>
                <p14:cNvContentPartPr/>
                <p14:nvPr/>
              </p14:nvContentPartPr>
              <p14:xfrm>
                <a:off x="1599480" y="493200"/>
                <a:ext cx="152280" cy="60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6343AD-38EF-DA4A-8FEC-31CE47E4DA9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84000" y="477627"/>
                  <a:ext cx="182880" cy="909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B74E7BA-C9E6-4146-8CFF-9A4453B177A7}"/>
                    </a:ext>
                  </a:extLst>
                </p14:cNvPr>
                <p14:cNvContentPartPr/>
                <p14:nvPr/>
              </p14:nvContentPartPr>
              <p14:xfrm>
                <a:off x="1691640" y="446760"/>
                <a:ext cx="21960" cy="155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B74E7BA-C9E6-4146-8CFF-9A4453B177A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76410" y="431280"/>
                  <a:ext cx="52066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F45AD20-9E5D-5D4E-B898-494E20003E0D}"/>
                    </a:ext>
                  </a:extLst>
                </p14:cNvPr>
                <p14:cNvContentPartPr/>
                <p14:nvPr/>
              </p14:nvContentPartPr>
              <p14:xfrm>
                <a:off x="1886760" y="390240"/>
                <a:ext cx="249840" cy="315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F45AD20-9E5D-5D4E-B898-494E20003E0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71258" y="374760"/>
                  <a:ext cx="280484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0387455-A26C-EE49-878B-FB6C47E48E2B}"/>
                    </a:ext>
                  </a:extLst>
                </p14:cNvPr>
                <p14:cNvContentPartPr/>
                <p14:nvPr/>
              </p14:nvContentPartPr>
              <p14:xfrm>
                <a:off x="2147040" y="601560"/>
                <a:ext cx="152280" cy="22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0387455-A26C-EE49-878B-FB6C47E48E2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31523" y="586055"/>
                  <a:ext cx="182953" cy="2534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96D38B9-0CA1-5E4A-895B-2E6477227ACD}"/>
                    </a:ext>
                  </a:extLst>
                </p14:cNvPr>
                <p14:cNvContentPartPr/>
                <p14:nvPr/>
              </p14:nvContentPartPr>
              <p14:xfrm>
                <a:off x="2428920" y="357840"/>
                <a:ext cx="76320" cy="425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96D38B9-0CA1-5E4A-895B-2E6477227A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13440" y="342360"/>
                  <a:ext cx="10692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717AACB-5288-1D42-987B-173E6F0DE0AD}"/>
                    </a:ext>
                  </a:extLst>
                </p14:cNvPr>
                <p14:cNvContentPartPr/>
                <p14:nvPr/>
              </p14:nvContentPartPr>
              <p14:xfrm>
                <a:off x="2607840" y="156960"/>
                <a:ext cx="92520" cy="273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717AACB-5288-1D42-987B-173E6F0DE0A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92360" y="141480"/>
                  <a:ext cx="1231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141A954-2241-A440-84AF-8F3B226F0CBF}"/>
                    </a:ext>
                  </a:extLst>
                </p14:cNvPr>
                <p14:cNvContentPartPr/>
                <p14:nvPr/>
              </p14:nvContentPartPr>
              <p14:xfrm>
                <a:off x="2858040" y="482400"/>
                <a:ext cx="156960" cy="16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141A954-2241-A440-84AF-8F3B226F0CB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42560" y="466920"/>
                  <a:ext cx="1875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358F99D-2445-6E40-A144-16A0985A89B1}"/>
                    </a:ext>
                  </a:extLst>
                </p14:cNvPr>
                <p14:cNvContentPartPr/>
                <p14:nvPr/>
              </p14:nvContentPartPr>
              <p14:xfrm>
                <a:off x="2885040" y="525960"/>
                <a:ext cx="81000" cy="21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358F99D-2445-6E40-A144-16A0985A89B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69560" y="510480"/>
                  <a:ext cx="111600" cy="5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0DAE84B-5941-F948-837B-9D80A60C5328}"/>
                  </a:ext>
                </a:extLst>
              </p14:cNvPr>
              <p14:cNvContentPartPr/>
              <p14:nvPr/>
            </p14:nvContentPartPr>
            <p14:xfrm>
              <a:off x="3372480" y="830160"/>
              <a:ext cx="173880" cy="162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0DAE84B-5941-F948-837B-9D80A60C532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56968" y="814680"/>
                <a:ext cx="204543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CC258B9-55A5-354C-8248-1FEFFF260238}"/>
                  </a:ext>
                </a:extLst>
              </p14:cNvPr>
              <p14:cNvContentPartPr/>
              <p14:nvPr/>
            </p14:nvContentPartPr>
            <p14:xfrm>
              <a:off x="3619440" y="845640"/>
              <a:ext cx="116640" cy="21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CC258B9-55A5-354C-8248-1FEFFF26023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03960" y="830160"/>
                <a:ext cx="1472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47B8D07-6FF7-A74A-9975-72C66767A32F}"/>
                  </a:ext>
                </a:extLst>
              </p14:cNvPr>
              <p14:cNvContentPartPr/>
              <p14:nvPr/>
            </p14:nvContentPartPr>
            <p14:xfrm>
              <a:off x="3638880" y="889200"/>
              <a:ext cx="108360" cy="49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47B8D07-6FF7-A74A-9975-72C66767A32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23400" y="873720"/>
                <a:ext cx="13896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A01556A-B323-4A4C-853A-E671C6C58A76}"/>
                  </a:ext>
                </a:extLst>
              </p14:cNvPr>
              <p14:cNvContentPartPr/>
              <p14:nvPr/>
            </p14:nvContentPartPr>
            <p14:xfrm>
              <a:off x="3876840" y="710640"/>
              <a:ext cx="43560" cy="1569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A01556A-B323-4A4C-853A-E671C6C58A7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861487" y="695160"/>
                <a:ext cx="73909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D135A69-E327-BB41-BCCA-AEEA6D288AA4}"/>
                  </a:ext>
                </a:extLst>
              </p14:cNvPr>
              <p14:cNvContentPartPr/>
              <p14:nvPr/>
            </p14:nvContentPartPr>
            <p14:xfrm>
              <a:off x="3985200" y="265680"/>
              <a:ext cx="38160" cy="4287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D135A69-E327-BB41-BCCA-AEEA6D288AA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69720" y="250200"/>
                <a:ext cx="687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361A3F0-A903-DB44-882E-4FCF2C9F9765}"/>
                  </a:ext>
                </a:extLst>
              </p14:cNvPr>
              <p14:cNvContentPartPr/>
              <p14:nvPr/>
            </p14:nvContentPartPr>
            <p14:xfrm>
              <a:off x="4126320" y="363600"/>
              <a:ext cx="282240" cy="189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361A3F0-A903-DB44-882E-4FCF2C9F976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10840" y="348120"/>
                <a:ext cx="3128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C7F21AF-C08B-9A46-A9E6-E97D410D3E8B}"/>
                  </a:ext>
                </a:extLst>
              </p14:cNvPr>
              <p14:cNvContentPartPr/>
              <p14:nvPr/>
            </p14:nvContentPartPr>
            <p14:xfrm>
              <a:off x="4467960" y="558360"/>
              <a:ext cx="195480" cy="222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C7F21AF-C08B-9A46-A9E6-E97D410D3E8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52480" y="542880"/>
                <a:ext cx="2260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BA695A3-98BD-6448-83CE-B4ABB7110D40}"/>
                  </a:ext>
                </a:extLst>
              </p14:cNvPr>
              <p14:cNvContentPartPr/>
              <p14:nvPr/>
            </p14:nvContentPartPr>
            <p14:xfrm>
              <a:off x="4690080" y="384840"/>
              <a:ext cx="162360" cy="38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BA695A3-98BD-6448-83CE-B4ABB7110D4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674600" y="369505"/>
                <a:ext cx="192960" cy="68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E4A1ABC-C574-C34E-892B-410BF0B89CFE}"/>
                  </a:ext>
                </a:extLst>
              </p14:cNvPr>
              <p14:cNvContentPartPr/>
              <p14:nvPr/>
            </p14:nvContentPartPr>
            <p14:xfrm>
              <a:off x="4749840" y="319680"/>
              <a:ext cx="32760" cy="2228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E4A1ABC-C574-C34E-892B-410BF0B89CF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34528" y="304175"/>
                <a:ext cx="63027" cy="253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8F8FF63-A02C-C248-826A-F8CBE349EA76}"/>
                  </a:ext>
                </a:extLst>
              </p14:cNvPr>
              <p14:cNvContentPartPr/>
              <p14:nvPr/>
            </p14:nvContentPartPr>
            <p14:xfrm>
              <a:off x="5004720" y="341280"/>
              <a:ext cx="260640" cy="325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8F8FF63-A02C-C248-826A-F8CBE349EA7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989240" y="325800"/>
                <a:ext cx="29124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4BD6576-D844-5241-8A2C-AB834C165AF2}"/>
                  </a:ext>
                </a:extLst>
              </p14:cNvPr>
              <p14:cNvContentPartPr/>
              <p14:nvPr/>
            </p14:nvContentPartPr>
            <p14:xfrm>
              <a:off x="5292000" y="542160"/>
              <a:ext cx="179280" cy="208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4BD6576-D844-5241-8A2C-AB834C165AF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276520" y="526680"/>
                <a:ext cx="2098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588A6F4-F0EE-B94C-9072-1D327727938E}"/>
                  </a:ext>
                </a:extLst>
              </p14:cNvPr>
              <p14:cNvContentPartPr/>
              <p14:nvPr/>
            </p14:nvContentPartPr>
            <p14:xfrm>
              <a:off x="5552280" y="243720"/>
              <a:ext cx="60120" cy="4662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588A6F4-F0EE-B94C-9072-1D327727938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36800" y="228228"/>
                <a:ext cx="90720" cy="496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0D53C34-BD89-6247-8E21-FCC2FA89433E}"/>
                  </a:ext>
                </a:extLst>
              </p14:cNvPr>
              <p14:cNvContentPartPr/>
              <p14:nvPr/>
            </p14:nvContentPartPr>
            <p14:xfrm>
              <a:off x="5758200" y="200520"/>
              <a:ext cx="38160" cy="2008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0D53C34-BD89-6247-8E21-FCC2FA89433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42720" y="185068"/>
                <a:ext cx="68760" cy="231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A53B307-97A3-0D4E-AD91-34BA695BD18C}"/>
                  </a:ext>
                </a:extLst>
              </p14:cNvPr>
              <p14:cNvContentPartPr/>
              <p14:nvPr/>
            </p14:nvContentPartPr>
            <p14:xfrm>
              <a:off x="5764320" y="173160"/>
              <a:ext cx="119160" cy="1033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A53B307-97A3-0D4E-AD91-34BA695BD18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48840" y="157680"/>
                <a:ext cx="1497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C20A0ED-0CD1-624F-9923-8E01C4003972}"/>
                  </a:ext>
                </a:extLst>
              </p14:cNvPr>
              <p14:cNvContentPartPr/>
              <p14:nvPr/>
            </p14:nvContentPartPr>
            <p14:xfrm>
              <a:off x="5877720" y="287280"/>
              <a:ext cx="179280" cy="327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C20A0ED-0CD1-624F-9923-8E01C400397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862240" y="271968"/>
                <a:ext cx="209880" cy="63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7BBDACF-7E1A-7D4B-9B23-D257656DA55D}"/>
                  </a:ext>
                </a:extLst>
              </p14:cNvPr>
              <p14:cNvContentPartPr/>
              <p14:nvPr/>
            </p14:nvContentPartPr>
            <p14:xfrm>
              <a:off x="6062040" y="156960"/>
              <a:ext cx="16560" cy="2984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7BBDACF-7E1A-7D4B-9B23-D257656DA55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046560" y="141480"/>
                <a:ext cx="47160" cy="32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8C7B0652-9F0B-F947-B763-FD3AFC3987B5}"/>
              </a:ext>
            </a:extLst>
          </p:cNvPr>
          <p:cNvGrpSpPr/>
          <p:nvPr/>
        </p:nvGrpSpPr>
        <p:grpSpPr>
          <a:xfrm>
            <a:off x="6311520" y="238320"/>
            <a:ext cx="1540080" cy="553680"/>
            <a:chOff x="6311520" y="238320"/>
            <a:chExt cx="1540080" cy="55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6B4B78B-5363-5F4C-B3D1-F054CA93049F}"/>
                    </a:ext>
                  </a:extLst>
                </p14:cNvPr>
                <p14:cNvContentPartPr/>
                <p14:nvPr/>
              </p14:nvContentPartPr>
              <p14:xfrm>
                <a:off x="6311520" y="238320"/>
                <a:ext cx="11160" cy="469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6B4B78B-5363-5F4C-B3D1-F054CA93049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96040" y="222828"/>
                  <a:ext cx="41760" cy="5004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62594EA-3C9B-0049-B842-76FD3D1F5745}"/>
                    </a:ext>
                  </a:extLst>
                </p14:cNvPr>
                <p14:cNvContentPartPr/>
                <p14:nvPr/>
              </p14:nvContentPartPr>
              <p14:xfrm>
                <a:off x="6457680" y="374040"/>
                <a:ext cx="217080" cy="190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62594EA-3C9B-0049-B842-76FD3D1F574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42200" y="358560"/>
                  <a:ext cx="2476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894C397-2EF4-884C-87C5-D6473494CD43}"/>
                    </a:ext>
                  </a:extLst>
                </p14:cNvPr>
                <p14:cNvContentPartPr/>
                <p14:nvPr/>
              </p14:nvContentPartPr>
              <p14:xfrm>
                <a:off x="6696360" y="558360"/>
                <a:ext cx="136080" cy="200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894C397-2EF4-884C-87C5-D6473494CD4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80880" y="542908"/>
                  <a:ext cx="166680" cy="2314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B949210-4AA7-9245-BDC6-7DC432EACD6B}"/>
                    </a:ext>
                  </a:extLst>
                </p14:cNvPr>
                <p14:cNvContentPartPr/>
                <p14:nvPr/>
              </p14:nvContentPartPr>
              <p14:xfrm>
                <a:off x="6832080" y="450000"/>
                <a:ext cx="146880" cy="21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B949210-4AA7-9245-BDC6-7DC432EACD6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16600" y="434520"/>
                  <a:ext cx="1774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074DC26-B476-0F41-9199-61E9D3074098}"/>
                    </a:ext>
                  </a:extLst>
                </p14:cNvPr>
                <p14:cNvContentPartPr/>
                <p14:nvPr/>
              </p14:nvContentPartPr>
              <p14:xfrm>
                <a:off x="6907680" y="406440"/>
                <a:ext cx="21960" cy="157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074DC26-B476-0F41-9199-61E9D307409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92200" y="390925"/>
                  <a:ext cx="52560" cy="188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C89C2D6-FE36-4D4C-B8D9-58B954972416}"/>
                    </a:ext>
                  </a:extLst>
                </p14:cNvPr>
                <p14:cNvContentPartPr/>
                <p14:nvPr/>
              </p14:nvContentPartPr>
              <p14:xfrm>
                <a:off x="7048800" y="380160"/>
                <a:ext cx="266040" cy="411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C89C2D6-FE36-4D4C-B8D9-58B95497241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33320" y="364680"/>
                  <a:ext cx="29664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5398353-7B8F-B744-9384-A5207D2E4987}"/>
                    </a:ext>
                  </a:extLst>
                </p14:cNvPr>
                <p14:cNvContentPartPr/>
                <p14:nvPr/>
              </p14:nvContentPartPr>
              <p14:xfrm>
                <a:off x="7390440" y="558360"/>
                <a:ext cx="249840" cy="228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5398353-7B8F-B744-9384-A5207D2E498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74960" y="542880"/>
                  <a:ext cx="2804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FD4177D-8149-D441-BBE9-3A8C01A281D3}"/>
                    </a:ext>
                  </a:extLst>
                </p14:cNvPr>
                <p14:cNvContentPartPr/>
                <p14:nvPr/>
              </p14:nvContentPartPr>
              <p14:xfrm>
                <a:off x="7835040" y="314280"/>
                <a:ext cx="16560" cy="347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FD4177D-8149-D441-BBE9-3A8C01A281D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819889" y="298800"/>
                  <a:ext cx="46509" cy="37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0109B61-77BA-A643-92C7-B4D2D99CDE3C}"/>
              </a:ext>
            </a:extLst>
          </p:cNvPr>
          <p:cNvGrpSpPr/>
          <p:nvPr/>
        </p:nvGrpSpPr>
        <p:grpSpPr>
          <a:xfrm>
            <a:off x="1583640" y="1214280"/>
            <a:ext cx="1296000" cy="785880"/>
            <a:chOff x="1583640" y="1214280"/>
            <a:chExt cx="1296000" cy="78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FF7702B-6641-524C-B00E-27B73947BBD5}"/>
                    </a:ext>
                  </a:extLst>
                </p14:cNvPr>
                <p14:cNvContentPartPr/>
                <p14:nvPr/>
              </p14:nvContentPartPr>
              <p14:xfrm>
                <a:off x="1610280" y="1333800"/>
                <a:ext cx="222840" cy="200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FF7702B-6641-524C-B00E-27B73947BBD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94800" y="1318348"/>
                  <a:ext cx="253440" cy="2314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EF98E84-7D1C-8B46-85E8-371A146EFFA0}"/>
                    </a:ext>
                  </a:extLst>
                </p14:cNvPr>
                <p14:cNvContentPartPr/>
                <p14:nvPr/>
              </p14:nvContentPartPr>
              <p14:xfrm>
                <a:off x="1583640" y="1588680"/>
                <a:ext cx="205920" cy="76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EF98E84-7D1C-8B46-85E8-371A146EFFA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568133" y="1573200"/>
                  <a:ext cx="236574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0EED23E-13EB-C044-9EFA-498ACD78103A}"/>
                    </a:ext>
                  </a:extLst>
                </p14:cNvPr>
                <p14:cNvContentPartPr/>
                <p14:nvPr/>
              </p14:nvContentPartPr>
              <p14:xfrm>
                <a:off x="2233800" y="1328400"/>
                <a:ext cx="38160" cy="428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0EED23E-13EB-C044-9EFA-498ACD78103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18320" y="1312920"/>
                  <a:ext cx="687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8AAFFFA-DF8A-E044-838D-D3F98A209B37}"/>
                    </a:ext>
                  </a:extLst>
                </p14:cNvPr>
                <p14:cNvContentPartPr/>
                <p14:nvPr/>
              </p14:nvContentPartPr>
              <p14:xfrm>
                <a:off x="1914480" y="1431360"/>
                <a:ext cx="187200" cy="195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8AAFFFA-DF8A-E044-838D-D3F98A209B3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898970" y="1415908"/>
                  <a:ext cx="217859" cy="226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C672026-44C1-E349-932E-84CB5FF42676}"/>
                    </a:ext>
                  </a:extLst>
                </p14:cNvPr>
                <p14:cNvContentPartPr/>
                <p14:nvPr/>
              </p14:nvContentPartPr>
              <p14:xfrm>
                <a:off x="1892160" y="1816200"/>
                <a:ext cx="108720" cy="183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C672026-44C1-E349-932E-84CB5FF4267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876680" y="1800720"/>
                  <a:ext cx="1393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236DE2-8B19-744C-B28D-DB0DC9936EC3}"/>
                    </a:ext>
                  </a:extLst>
                </p14:cNvPr>
                <p14:cNvContentPartPr/>
                <p14:nvPr/>
              </p14:nvContentPartPr>
              <p14:xfrm>
                <a:off x="2028240" y="1827000"/>
                <a:ext cx="59400" cy="16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236DE2-8B19-744C-B28D-DB0DC9936EC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12760" y="1811520"/>
                  <a:ext cx="90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692020-C580-9B4D-9107-EC02F1A1858E}"/>
                    </a:ext>
                  </a:extLst>
                </p14:cNvPr>
                <p14:cNvContentPartPr/>
                <p14:nvPr/>
              </p14:nvContentPartPr>
              <p14:xfrm>
                <a:off x="2022480" y="1892160"/>
                <a:ext cx="65520" cy="43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692020-C580-9B4D-9107-EC02F1A1858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07000" y="1876680"/>
                  <a:ext cx="961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B6C0AA4-1AEA-F14E-88B6-635B4CD3DE8E}"/>
                    </a:ext>
                  </a:extLst>
                </p14:cNvPr>
                <p14:cNvContentPartPr/>
                <p14:nvPr/>
              </p14:nvContentPartPr>
              <p14:xfrm>
                <a:off x="2130840" y="1810800"/>
                <a:ext cx="16560" cy="134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B6C0AA4-1AEA-F14E-88B6-635B4CD3DE8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115689" y="1795320"/>
                  <a:ext cx="46509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F64FD53-8FD6-0043-9488-099A44CD8C77}"/>
                    </a:ext>
                  </a:extLst>
                </p14:cNvPr>
                <p14:cNvContentPartPr/>
                <p14:nvPr/>
              </p14:nvContentPartPr>
              <p14:xfrm>
                <a:off x="1973520" y="1219680"/>
                <a:ext cx="119520" cy="13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F64FD53-8FD6-0043-9488-099A44CD8C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58040" y="1204159"/>
                  <a:ext cx="150120" cy="1667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0C18C72-3E9D-9B4F-A1B6-48031C70CAEF}"/>
                    </a:ext>
                  </a:extLst>
                </p14:cNvPr>
                <p14:cNvContentPartPr/>
                <p14:nvPr/>
              </p14:nvContentPartPr>
              <p14:xfrm>
                <a:off x="2440440" y="1448280"/>
                <a:ext cx="249120" cy="124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0C18C72-3E9D-9B4F-A1B6-48031C70CAE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24960" y="1432800"/>
                  <a:ext cx="279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9025729-9B1D-5147-8AE4-CB2B53B7B64E}"/>
                    </a:ext>
                  </a:extLst>
                </p14:cNvPr>
                <p14:cNvContentPartPr/>
                <p14:nvPr/>
              </p14:nvContentPartPr>
              <p14:xfrm>
                <a:off x="2738160" y="1594080"/>
                <a:ext cx="141480" cy="241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9025729-9B1D-5147-8AE4-CB2B53B7B64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22680" y="1578623"/>
                  <a:ext cx="172080" cy="2717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9CE38C7-E410-CB44-A498-83E847FFD8C0}"/>
                    </a:ext>
                  </a:extLst>
                </p14:cNvPr>
                <p14:cNvContentPartPr/>
                <p14:nvPr/>
              </p14:nvContentPartPr>
              <p14:xfrm>
                <a:off x="1897560" y="1214280"/>
                <a:ext cx="222840" cy="157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9CE38C7-E410-CB44-A498-83E847FFD8C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82055" y="1198800"/>
                  <a:ext cx="25349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02E330F-FA9F-1749-B993-43648FB0CD60}"/>
              </a:ext>
            </a:extLst>
          </p:cNvPr>
          <p:cNvGrpSpPr/>
          <p:nvPr/>
        </p:nvGrpSpPr>
        <p:grpSpPr>
          <a:xfrm>
            <a:off x="3304440" y="140760"/>
            <a:ext cx="339480" cy="466560"/>
            <a:chOff x="3304440" y="140760"/>
            <a:chExt cx="339480" cy="46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0AFAAF2-7F80-7549-B04C-F2CB6F0F5E3C}"/>
                    </a:ext>
                  </a:extLst>
                </p14:cNvPr>
                <p14:cNvContentPartPr/>
                <p14:nvPr/>
              </p14:nvContentPartPr>
              <p14:xfrm>
                <a:off x="3304440" y="335880"/>
                <a:ext cx="339480" cy="271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0AFAAF2-7F80-7549-B04C-F2CB6F0F5E3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88976" y="320400"/>
                  <a:ext cx="370048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6C3D837-E4D4-B84C-8E66-B43C87EB2E8C}"/>
                    </a:ext>
                  </a:extLst>
                </p14:cNvPr>
                <p14:cNvContentPartPr/>
                <p14:nvPr/>
              </p14:nvContentPartPr>
              <p14:xfrm>
                <a:off x="3388680" y="140760"/>
                <a:ext cx="136080" cy="209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6C3D837-E4D4-B84C-8E66-B43C87EB2E8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73159" y="125253"/>
                  <a:ext cx="166761" cy="2401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1E3CCC4-77C1-4644-92FA-4E1F20838E97}"/>
                    </a:ext>
                  </a:extLst>
                </p14:cNvPr>
                <p14:cNvContentPartPr/>
                <p14:nvPr/>
              </p14:nvContentPartPr>
              <p14:xfrm>
                <a:off x="3345480" y="173160"/>
                <a:ext cx="228240" cy="152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1E3CCC4-77C1-4644-92FA-4E1F20838E9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330000" y="157680"/>
                  <a:ext cx="258840" cy="18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AA5BAB7-6A05-AE4A-A4D0-8D9917EEDF4C}"/>
                  </a:ext>
                </a:extLst>
              </p14:cNvPr>
              <p14:cNvContentPartPr/>
              <p14:nvPr/>
            </p14:nvContentPartPr>
            <p14:xfrm>
              <a:off x="428040" y="136440"/>
              <a:ext cx="249840" cy="1562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AA5BAB7-6A05-AE4A-A4D0-8D9917EEDF4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12560" y="120960"/>
                <a:ext cx="280440" cy="18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F25C0E7-1670-1542-87CD-26C2247D928D}"/>
              </a:ext>
            </a:extLst>
          </p:cNvPr>
          <p:cNvGrpSpPr/>
          <p:nvPr/>
        </p:nvGrpSpPr>
        <p:grpSpPr>
          <a:xfrm>
            <a:off x="2911680" y="1122120"/>
            <a:ext cx="2229120" cy="656640"/>
            <a:chOff x="2911680" y="1122120"/>
            <a:chExt cx="2229120" cy="65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C63BC2E-56CA-A842-A5FA-831E1A8AF474}"/>
                    </a:ext>
                  </a:extLst>
                </p14:cNvPr>
                <p14:cNvContentPartPr/>
                <p14:nvPr/>
              </p14:nvContentPartPr>
              <p14:xfrm>
                <a:off x="2911680" y="1496520"/>
                <a:ext cx="179280" cy="38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C63BC2E-56CA-A842-A5FA-831E1A8AF47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96200" y="1481185"/>
                  <a:ext cx="209880" cy="684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A826B60-18C5-244F-B0CF-1F6821F21F3A}"/>
                    </a:ext>
                  </a:extLst>
                </p14:cNvPr>
                <p14:cNvContentPartPr/>
                <p14:nvPr/>
              </p14:nvContentPartPr>
              <p14:xfrm>
                <a:off x="3014640" y="1442160"/>
                <a:ext cx="27360" cy="163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A826B60-18C5-244F-B0CF-1F6821F21F3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99361" y="1426680"/>
                  <a:ext cx="57563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0E45C79-E8E3-2C48-A43D-D43370DB6E7D}"/>
                    </a:ext>
                  </a:extLst>
                </p14:cNvPr>
                <p14:cNvContentPartPr/>
                <p14:nvPr/>
              </p14:nvContentPartPr>
              <p14:xfrm>
                <a:off x="3269520" y="1387800"/>
                <a:ext cx="239040" cy="352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0E45C79-E8E3-2C48-A43D-D43370DB6E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54040" y="1372320"/>
                  <a:ext cx="2696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959E309-2A24-9249-A02B-E7471FD2D8C8}"/>
                    </a:ext>
                  </a:extLst>
                </p14:cNvPr>
                <p14:cNvContentPartPr/>
                <p14:nvPr/>
              </p14:nvContentPartPr>
              <p14:xfrm>
                <a:off x="3573000" y="1577880"/>
                <a:ext cx="163080" cy="200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959E309-2A24-9249-A02B-E7471FD2D8C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57520" y="1562400"/>
                  <a:ext cx="1936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CAD120C-F005-9A46-91AF-1B0E7B49346E}"/>
                    </a:ext>
                  </a:extLst>
                </p14:cNvPr>
                <p14:cNvContentPartPr/>
                <p14:nvPr/>
              </p14:nvContentPartPr>
              <p14:xfrm>
                <a:off x="3833280" y="1312560"/>
                <a:ext cx="81720" cy="379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CAD120C-F005-9A46-91AF-1B0E7B49346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17800" y="1297065"/>
                  <a:ext cx="112320" cy="4100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0556FE3-8E79-F147-9042-E86A7D226A06}"/>
                    </a:ext>
                  </a:extLst>
                </p14:cNvPr>
                <p14:cNvContentPartPr/>
                <p14:nvPr/>
              </p14:nvContentPartPr>
              <p14:xfrm>
                <a:off x="3927960" y="1144080"/>
                <a:ext cx="117360" cy="243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0556FE3-8E79-F147-9042-E86A7D226A0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12432" y="1128600"/>
                  <a:ext cx="148054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F57FDAC-4110-DE49-A1AF-84576AFB2C69}"/>
                    </a:ext>
                  </a:extLst>
                </p14:cNvPr>
                <p14:cNvContentPartPr/>
                <p14:nvPr/>
              </p14:nvContentPartPr>
              <p14:xfrm>
                <a:off x="4093560" y="1225080"/>
                <a:ext cx="124920" cy="38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F57FDAC-4110-DE49-A1AF-84576AFB2C6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78080" y="1209600"/>
                  <a:ext cx="155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1658670-B932-F546-AEA5-E9419B93328C}"/>
                    </a:ext>
                  </a:extLst>
                </p14:cNvPr>
                <p14:cNvContentPartPr/>
                <p14:nvPr/>
              </p14:nvContentPartPr>
              <p14:xfrm>
                <a:off x="4272480" y="1122120"/>
                <a:ext cx="32760" cy="200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1658670-B932-F546-AEA5-E9419B93328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57000" y="1106640"/>
                  <a:ext cx="633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07AEB51-0436-9540-88FB-3D7BF414F9AF}"/>
                    </a:ext>
                  </a:extLst>
                </p14:cNvPr>
                <p14:cNvContentPartPr/>
                <p14:nvPr/>
              </p14:nvContentPartPr>
              <p14:xfrm>
                <a:off x="4478760" y="1290240"/>
                <a:ext cx="60120" cy="33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07AEB51-0436-9540-88FB-3D7BF414F9A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463280" y="1274760"/>
                  <a:ext cx="907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C1F5A97-E51E-1D4F-A6FF-0A9A0AC174AA}"/>
                    </a:ext>
                  </a:extLst>
                </p14:cNvPr>
                <p14:cNvContentPartPr/>
                <p14:nvPr/>
              </p14:nvContentPartPr>
              <p14:xfrm>
                <a:off x="4587120" y="1351080"/>
                <a:ext cx="260640" cy="194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C1F5A97-E51E-1D4F-A6FF-0A9A0AC174A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571640" y="1335600"/>
                  <a:ext cx="2912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E0346D3-A197-EA4F-8877-2083872CA802}"/>
                    </a:ext>
                  </a:extLst>
                </p14:cNvPr>
                <p14:cNvContentPartPr/>
                <p14:nvPr/>
              </p14:nvContentPartPr>
              <p14:xfrm>
                <a:off x="4863600" y="1555920"/>
                <a:ext cx="179280" cy="178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E0346D3-A197-EA4F-8877-2083872CA80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848120" y="1540440"/>
                  <a:ext cx="209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10ED558-6F77-954F-956F-2BD3A450BAD3}"/>
                    </a:ext>
                  </a:extLst>
                </p14:cNvPr>
                <p14:cNvContentPartPr/>
                <p14:nvPr/>
              </p14:nvContentPartPr>
              <p14:xfrm>
                <a:off x="5091480" y="1339200"/>
                <a:ext cx="49320" cy="243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10ED558-6F77-954F-956F-2BD3A450BAD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076000" y="1323720"/>
                  <a:ext cx="7992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3B614B1-C8A3-DA46-976C-E838810143E1}"/>
              </a:ext>
            </a:extLst>
          </p:cNvPr>
          <p:cNvGrpSpPr/>
          <p:nvPr/>
        </p:nvGrpSpPr>
        <p:grpSpPr>
          <a:xfrm>
            <a:off x="5394960" y="948600"/>
            <a:ext cx="3551760" cy="910080"/>
            <a:chOff x="5394960" y="948600"/>
            <a:chExt cx="3551760" cy="91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D592BCB-3998-A54E-AF7F-C5555C463D88}"/>
                    </a:ext>
                  </a:extLst>
                </p14:cNvPr>
                <p14:cNvContentPartPr/>
                <p14:nvPr/>
              </p14:nvContentPartPr>
              <p14:xfrm>
                <a:off x="5394960" y="1469160"/>
                <a:ext cx="236520" cy="547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D592BCB-3998-A54E-AF7F-C5555C463D8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379480" y="1453577"/>
                  <a:ext cx="267120" cy="855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63DC795-CF71-5047-A31C-A2375867F8B1}"/>
                    </a:ext>
                  </a:extLst>
                </p14:cNvPr>
                <p14:cNvContentPartPr/>
                <p14:nvPr/>
              </p14:nvContentPartPr>
              <p14:xfrm>
                <a:off x="5525280" y="1425960"/>
                <a:ext cx="27360" cy="179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63DC795-CF71-5047-A31C-A2375867F8B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509800" y="1410480"/>
                  <a:ext cx="57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C1DF993-EA5A-4E42-B2F4-257A93EFED80}"/>
                    </a:ext>
                  </a:extLst>
                </p14:cNvPr>
                <p14:cNvContentPartPr/>
                <p14:nvPr/>
              </p14:nvContentPartPr>
              <p14:xfrm>
                <a:off x="5796360" y="1252440"/>
                <a:ext cx="228240" cy="260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C1DF993-EA5A-4E42-B2F4-257A93EFED8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780880" y="1236960"/>
                  <a:ext cx="2588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F2679E5-0999-3E47-A492-D43747F2E94C}"/>
                    </a:ext>
                  </a:extLst>
                </p14:cNvPr>
                <p14:cNvContentPartPr/>
                <p14:nvPr/>
              </p14:nvContentPartPr>
              <p14:xfrm>
                <a:off x="5828760" y="1658880"/>
                <a:ext cx="136080" cy="199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F2679E5-0999-3E47-A492-D43747F2E94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813239" y="1643400"/>
                  <a:ext cx="166761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5516E79-A808-F047-8092-75BF05C6FDEC}"/>
                    </a:ext>
                  </a:extLst>
                </p14:cNvPr>
                <p14:cNvContentPartPr/>
                <p14:nvPr/>
              </p14:nvContentPartPr>
              <p14:xfrm>
                <a:off x="5991480" y="1729440"/>
                <a:ext cx="76320" cy="11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5516E79-A808-F047-8092-75BF05C6FDE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976000" y="1713960"/>
                  <a:ext cx="1069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445A8F3-28FF-A341-B580-A1E24BA65150}"/>
                    </a:ext>
                  </a:extLst>
                </p14:cNvPr>
                <p14:cNvContentPartPr/>
                <p14:nvPr/>
              </p14:nvContentPartPr>
              <p14:xfrm>
                <a:off x="5996880" y="1751400"/>
                <a:ext cx="103320" cy="38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445A8F3-28FF-A341-B580-A1E24BA6515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981454" y="1735920"/>
                  <a:ext cx="133814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74167BB-656A-2A4F-9505-317C18669CA3}"/>
                    </a:ext>
                  </a:extLst>
                </p14:cNvPr>
                <p14:cNvContentPartPr/>
                <p14:nvPr/>
              </p14:nvContentPartPr>
              <p14:xfrm>
                <a:off x="6181200" y="1626480"/>
                <a:ext cx="21960" cy="136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74167BB-656A-2A4F-9505-317C18669CA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65720" y="1610959"/>
                  <a:ext cx="52560" cy="1667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2BBC2DF-DC50-8747-AF85-C799FC4D6262}"/>
                    </a:ext>
                  </a:extLst>
                </p14:cNvPr>
                <p14:cNvContentPartPr/>
                <p14:nvPr/>
              </p14:nvContentPartPr>
              <p14:xfrm>
                <a:off x="5633640" y="1051920"/>
                <a:ext cx="239040" cy="190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2BBC2DF-DC50-8747-AF85-C799FC4D626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18160" y="1036440"/>
                  <a:ext cx="2696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1EF8616-384B-A742-9B27-D7D8FFC339B5}"/>
                    </a:ext>
                  </a:extLst>
                </p14:cNvPr>
                <p14:cNvContentPartPr/>
                <p14:nvPr/>
              </p14:nvContentPartPr>
              <p14:xfrm>
                <a:off x="6306120" y="1181880"/>
                <a:ext cx="70920" cy="347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1EF8616-384B-A742-9B27-D7D8FFC339B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290640" y="1166400"/>
                  <a:ext cx="10152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391E3FA-41AD-AC4D-A2CA-E72D473DEE66}"/>
                    </a:ext>
                  </a:extLst>
                </p14:cNvPr>
                <p14:cNvContentPartPr/>
                <p14:nvPr/>
              </p14:nvContentPartPr>
              <p14:xfrm>
                <a:off x="6463800" y="1284840"/>
                <a:ext cx="259920" cy="157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391E3FA-41AD-AC4D-A2CA-E72D473DEE6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448341" y="1269325"/>
                  <a:ext cx="290478" cy="188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7C18903-7B00-4C4A-A5C3-FC66A3A7C0F1}"/>
                    </a:ext>
                  </a:extLst>
                </p14:cNvPr>
                <p14:cNvContentPartPr/>
                <p14:nvPr/>
              </p14:nvContentPartPr>
              <p14:xfrm>
                <a:off x="6783840" y="1431360"/>
                <a:ext cx="129960" cy="130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7C18903-7B00-4C4A-A5C3-FC66A3A7C0F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768360" y="1415923"/>
                  <a:ext cx="160560" cy="1608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E64E4F5-833F-C34D-999D-7DC4A20C59B5}"/>
                    </a:ext>
                  </a:extLst>
                </p14:cNvPr>
                <p14:cNvContentPartPr/>
                <p14:nvPr/>
              </p14:nvContentPartPr>
              <p14:xfrm>
                <a:off x="6972840" y="1360800"/>
                <a:ext cx="119520" cy="11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E64E4F5-833F-C34D-999D-7DC4A20C59B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957360" y="1345320"/>
                  <a:ext cx="1501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472E7B3-10B6-D447-91FC-82CA0E0A2E49}"/>
                    </a:ext>
                  </a:extLst>
                </p14:cNvPr>
                <p14:cNvContentPartPr/>
                <p14:nvPr/>
              </p14:nvContentPartPr>
              <p14:xfrm>
                <a:off x="7043400" y="1323000"/>
                <a:ext cx="27360" cy="124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472E7B3-10B6-D447-91FC-82CA0E0A2E4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028121" y="1307564"/>
                  <a:ext cx="57563" cy="155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2B43B12-93E5-4248-B466-2DAFDEF0AF2F}"/>
                    </a:ext>
                  </a:extLst>
                </p14:cNvPr>
                <p14:cNvContentPartPr/>
                <p14:nvPr/>
              </p14:nvContentPartPr>
              <p14:xfrm>
                <a:off x="7206120" y="1279440"/>
                <a:ext cx="195480" cy="298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2B43B12-93E5-4248-B466-2DAFDEF0AF2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90668" y="1263960"/>
                  <a:ext cx="226024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A0C3894-7925-5C4D-89F8-BB5839F36659}"/>
                    </a:ext>
                  </a:extLst>
                </p14:cNvPr>
                <p14:cNvContentPartPr/>
                <p14:nvPr/>
              </p14:nvContentPartPr>
              <p14:xfrm>
                <a:off x="7488000" y="1452960"/>
                <a:ext cx="157680" cy="200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A0C3894-7925-5C4D-89F8-BB5839F3665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72485" y="1437480"/>
                  <a:ext cx="18835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36ECADE-38B5-594B-BCAB-38F35C197898}"/>
                    </a:ext>
                  </a:extLst>
                </p14:cNvPr>
                <p14:cNvContentPartPr/>
                <p14:nvPr/>
              </p14:nvContentPartPr>
              <p14:xfrm>
                <a:off x="7726680" y="1214280"/>
                <a:ext cx="38160" cy="333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36ECADE-38B5-594B-BCAB-38F35C19789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711345" y="1198800"/>
                  <a:ext cx="68474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3116B67-CFA4-1747-8DD6-A139FBBF8CE2}"/>
                    </a:ext>
                  </a:extLst>
                </p14:cNvPr>
                <p14:cNvContentPartPr/>
                <p14:nvPr/>
              </p14:nvContentPartPr>
              <p14:xfrm>
                <a:off x="7862040" y="948600"/>
                <a:ext cx="97920" cy="18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3116B67-CFA4-1747-8DD6-A139FBBF8CE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846560" y="933120"/>
                  <a:ext cx="1285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0DBAC92-D892-684A-8447-53DCC1B41D31}"/>
                    </a:ext>
                  </a:extLst>
                </p14:cNvPr>
                <p14:cNvContentPartPr/>
                <p14:nvPr/>
              </p14:nvContentPartPr>
              <p14:xfrm>
                <a:off x="7970760" y="1062720"/>
                <a:ext cx="124920" cy="11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0DBAC92-D892-684A-8447-53DCC1B41D3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955280" y="1047240"/>
                  <a:ext cx="1555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1214D2-E3C2-B84A-B32F-C2D1BD628566}"/>
                    </a:ext>
                  </a:extLst>
                </p14:cNvPr>
                <p14:cNvContentPartPr/>
                <p14:nvPr/>
              </p14:nvContentPartPr>
              <p14:xfrm>
                <a:off x="8149680" y="959400"/>
                <a:ext cx="27360" cy="141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1214D2-E3C2-B84A-B32F-C2D1BD62856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134200" y="943920"/>
                  <a:ext cx="57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A2B2CEB-661B-EB4D-86E8-E60C3B346A5F}"/>
                    </a:ext>
                  </a:extLst>
                </p14:cNvPr>
                <p14:cNvContentPartPr/>
                <p14:nvPr/>
              </p14:nvContentPartPr>
              <p14:xfrm>
                <a:off x="8323200" y="1230840"/>
                <a:ext cx="21960" cy="303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A2B2CEB-661B-EB4D-86E8-E60C3B346A5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307720" y="1215360"/>
                  <a:ext cx="525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7E03155-93E5-244C-A9E4-54DF87DD82B0}"/>
                    </a:ext>
                  </a:extLst>
                </p14:cNvPr>
                <p14:cNvContentPartPr/>
                <p14:nvPr/>
              </p14:nvContentPartPr>
              <p14:xfrm>
                <a:off x="8463960" y="1290960"/>
                <a:ext cx="173880" cy="308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7E03155-93E5-244C-A9E4-54DF87DD82B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448480" y="1275498"/>
                  <a:ext cx="204480" cy="3387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A5E43E3-D788-0449-B11F-DE4D31DCEF26}"/>
                    </a:ext>
                  </a:extLst>
                </p14:cNvPr>
                <p14:cNvContentPartPr/>
                <p14:nvPr/>
              </p14:nvContentPartPr>
              <p14:xfrm>
                <a:off x="8686440" y="1452960"/>
                <a:ext cx="141480" cy="206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A5E43E3-D788-0449-B11F-DE4D31DCEF2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670960" y="1437480"/>
                  <a:ext cx="1720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71898B3-03A1-E641-BD50-BE292B4AD65B}"/>
                    </a:ext>
                  </a:extLst>
                </p14:cNvPr>
                <p14:cNvContentPartPr/>
                <p14:nvPr/>
              </p14:nvContentPartPr>
              <p14:xfrm>
                <a:off x="8903160" y="1216800"/>
                <a:ext cx="43560" cy="410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71898B3-03A1-E641-BD50-BE292B4AD65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887680" y="1201320"/>
                  <a:ext cx="74160" cy="44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C8AC1A0-2B52-6343-B245-C6FEA0E02A73}"/>
              </a:ext>
            </a:extLst>
          </p:cNvPr>
          <p:cNvGrpSpPr/>
          <p:nvPr/>
        </p:nvGrpSpPr>
        <p:grpSpPr>
          <a:xfrm>
            <a:off x="514800" y="2274840"/>
            <a:ext cx="797400" cy="468360"/>
            <a:chOff x="514800" y="2274840"/>
            <a:chExt cx="797400" cy="46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5299B93-BAA2-0047-8C92-6CB9A59282C0}"/>
                    </a:ext>
                  </a:extLst>
                </p14:cNvPr>
                <p14:cNvContentPartPr/>
                <p14:nvPr/>
              </p14:nvContentPartPr>
              <p14:xfrm>
                <a:off x="514800" y="2274840"/>
                <a:ext cx="97920" cy="2462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5299B93-BAA2-0047-8C92-6CB9A59282C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99320" y="2259360"/>
                  <a:ext cx="1285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A7D150F-5B03-E442-A4EB-19EC4F70750C}"/>
                    </a:ext>
                  </a:extLst>
                </p14:cNvPr>
                <p14:cNvContentPartPr/>
                <p14:nvPr/>
              </p14:nvContentPartPr>
              <p14:xfrm>
                <a:off x="553320" y="2332080"/>
                <a:ext cx="758880" cy="411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A7D150F-5B03-E442-A4EB-19EC4F70750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37840" y="2316614"/>
                  <a:ext cx="789480" cy="44169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9F67355-F681-DC47-88C4-9EE999585DC3}"/>
              </a:ext>
            </a:extLst>
          </p:cNvPr>
          <p:cNvGrpSpPr/>
          <p:nvPr/>
        </p:nvGrpSpPr>
        <p:grpSpPr>
          <a:xfrm>
            <a:off x="1588680" y="2223000"/>
            <a:ext cx="1036080" cy="293040"/>
            <a:chOff x="1588680" y="2223000"/>
            <a:chExt cx="103608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DE3DAE1-58D3-D84F-88DE-410B6A959911}"/>
                    </a:ext>
                  </a:extLst>
                </p14:cNvPr>
                <p14:cNvContentPartPr/>
                <p14:nvPr/>
              </p14:nvContentPartPr>
              <p14:xfrm>
                <a:off x="1599480" y="2239200"/>
                <a:ext cx="16560" cy="220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DE3DAE1-58D3-D84F-88DE-410B6A95991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584000" y="2223695"/>
                  <a:ext cx="47160" cy="2509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E7A381D-2ADF-A94F-B4F0-571117F5AED1}"/>
                    </a:ext>
                  </a:extLst>
                </p14:cNvPr>
                <p14:cNvContentPartPr/>
                <p14:nvPr/>
              </p14:nvContentPartPr>
              <p14:xfrm>
                <a:off x="1642680" y="2280240"/>
                <a:ext cx="27360" cy="235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E7A381D-2ADF-A94F-B4F0-571117F5AED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627200" y="2264784"/>
                  <a:ext cx="57960" cy="266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2419819-6BBD-4140-892B-717972531C2D}"/>
                    </a:ext>
                  </a:extLst>
                </p14:cNvPr>
                <p14:cNvContentPartPr/>
                <p14:nvPr/>
              </p14:nvContentPartPr>
              <p14:xfrm>
                <a:off x="1588680" y="2223000"/>
                <a:ext cx="1036080" cy="260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2419819-6BBD-4140-892B-717972531C2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573200" y="2207520"/>
                  <a:ext cx="1066680" cy="29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C103627-B560-B54B-B9A5-92EC95D8728E}"/>
              </a:ext>
            </a:extLst>
          </p:cNvPr>
          <p:cNvGrpSpPr/>
          <p:nvPr/>
        </p:nvGrpSpPr>
        <p:grpSpPr>
          <a:xfrm>
            <a:off x="2846520" y="2157840"/>
            <a:ext cx="721440" cy="298440"/>
            <a:chOff x="2846520" y="2157840"/>
            <a:chExt cx="72144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8194C9D-2DBE-094F-A98C-8215160866D3}"/>
                    </a:ext>
                  </a:extLst>
                </p14:cNvPr>
                <p14:cNvContentPartPr/>
                <p14:nvPr/>
              </p14:nvContentPartPr>
              <p14:xfrm>
                <a:off x="2846520" y="2260800"/>
                <a:ext cx="97920" cy="141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8194C9D-2DBE-094F-A98C-8215160866D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831040" y="2245281"/>
                  <a:ext cx="128520" cy="172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32FAC78-9652-D54A-AA4C-062E9EEEC10F}"/>
                    </a:ext>
                  </a:extLst>
                </p14:cNvPr>
                <p14:cNvContentPartPr/>
                <p14:nvPr/>
              </p14:nvContentPartPr>
              <p14:xfrm>
                <a:off x="2944080" y="2157840"/>
                <a:ext cx="21960" cy="16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32FAC78-9652-D54A-AA4C-062E9EEEC10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928600" y="2142360"/>
                  <a:ext cx="525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F640525-0C63-8B46-BB1C-A5CD6CF0694E}"/>
                    </a:ext>
                  </a:extLst>
                </p14:cNvPr>
                <p14:cNvContentPartPr/>
                <p14:nvPr/>
              </p14:nvContentPartPr>
              <p14:xfrm>
                <a:off x="3036240" y="2271600"/>
                <a:ext cx="92520" cy="1249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F640525-0C63-8B46-BB1C-A5CD6CF0694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020760" y="2256120"/>
                  <a:ext cx="1231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3371C7C-9A54-0945-ACB7-73019EB910AD}"/>
                    </a:ext>
                  </a:extLst>
                </p14:cNvPr>
                <p14:cNvContentPartPr/>
                <p14:nvPr/>
              </p14:nvContentPartPr>
              <p14:xfrm>
                <a:off x="3157920" y="2255400"/>
                <a:ext cx="410040" cy="200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3371C7C-9A54-0945-ACB7-73019EB910A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42440" y="2239920"/>
                  <a:ext cx="44064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5BA9E5A-323F-8E49-9F2A-F858F615886E}"/>
              </a:ext>
            </a:extLst>
          </p:cNvPr>
          <p:cNvGrpSpPr/>
          <p:nvPr/>
        </p:nvGrpSpPr>
        <p:grpSpPr>
          <a:xfrm>
            <a:off x="3822480" y="2163240"/>
            <a:ext cx="255240" cy="255240"/>
            <a:chOff x="3822480" y="2163240"/>
            <a:chExt cx="25524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F55E046-0392-A14B-9CEC-B2D239CB0A99}"/>
                    </a:ext>
                  </a:extLst>
                </p14:cNvPr>
                <p14:cNvContentPartPr/>
                <p14:nvPr/>
              </p14:nvContentPartPr>
              <p14:xfrm>
                <a:off x="3822480" y="2201760"/>
                <a:ext cx="255240" cy="216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F55E046-0392-A14B-9CEC-B2D239CB0A9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807000" y="2186280"/>
                  <a:ext cx="2858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5C11F7D-4E05-FD46-8D41-32B49D2A5BDD}"/>
                    </a:ext>
                  </a:extLst>
                </p14:cNvPr>
                <p14:cNvContentPartPr/>
                <p14:nvPr/>
              </p14:nvContentPartPr>
              <p14:xfrm>
                <a:off x="3893040" y="2163240"/>
                <a:ext cx="108720" cy="381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5C11F7D-4E05-FD46-8D41-32B49D2A5BD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877611" y="2147760"/>
                  <a:ext cx="139219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29A4F3E-629D-E744-B713-6BB2AE7C2EA0}"/>
              </a:ext>
            </a:extLst>
          </p:cNvPr>
          <p:cNvGrpSpPr/>
          <p:nvPr/>
        </p:nvGrpSpPr>
        <p:grpSpPr>
          <a:xfrm>
            <a:off x="4364640" y="2114640"/>
            <a:ext cx="352800" cy="286920"/>
            <a:chOff x="4364640" y="2114640"/>
            <a:chExt cx="35280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28AE6A4-05AE-F042-9316-157139C76BF8}"/>
                    </a:ext>
                  </a:extLst>
                </p14:cNvPr>
                <p14:cNvContentPartPr/>
                <p14:nvPr/>
              </p14:nvContentPartPr>
              <p14:xfrm>
                <a:off x="4364640" y="2145240"/>
                <a:ext cx="119520" cy="256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28AE6A4-05AE-F042-9316-157139C76BF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349160" y="2129760"/>
                  <a:ext cx="1501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EDBE2B3-63F4-0642-BFF7-93B63B460255}"/>
                    </a:ext>
                  </a:extLst>
                </p14:cNvPr>
                <p14:cNvContentPartPr/>
                <p14:nvPr/>
              </p14:nvContentPartPr>
              <p14:xfrm>
                <a:off x="4505760" y="2204280"/>
                <a:ext cx="211680" cy="181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EDBE2B3-63F4-0642-BFF7-93B63B46025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490306" y="2188769"/>
                  <a:ext cx="242228" cy="212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5774817-F403-FC48-B61B-E2338859574A}"/>
                    </a:ext>
                  </a:extLst>
                </p14:cNvPr>
                <p14:cNvContentPartPr/>
                <p14:nvPr/>
              </p14:nvContentPartPr>
              <p14:xfrm>
                <a:off x="4426920" y="2114640"/>
                <a:ext cx="165960" cy="219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5774817-F403-FC48-B61B-E2338859574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411440" y="2099160"/>
                  <a:ext cx="19656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CC74AEB-DFA7-BD4B-9609-8234BD5D2FB9}"/>
              </a:ext>
            </a:extLst>
          </p:cNvPr>
          <p:cNvGrpSpPr/>
          <p:nvPr/>
        </p:nvGrpSpPr>
        <p:grpSpPr>
          <a:xfrm>
            <a:off x="5026320" y="2011320"/>
            <a:ext cx="276840" cy="282240"/>
            <a:chOff x="5026320" y="2011320"/>
            <a:chExt cx="27684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2FA6623-CED8-F947-AC74-5E4354F38083}"/>
                    </a:ext>
                  </a:extLst>
                </p14:cNvPr>
                <p14:cNvContentPartPr/>
                <p14:nvPr/>
              </p14:nvContentPartPr>
              <p14:xfrm>
                <a:off x="5026320" y="2168640"/>
                <a:ext cx="16560" cy="1249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2FA6623-CED8-F947-AC74-5E4354F3808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011169" y="2153160"/>
                  <a:ext cx="46509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E6988B7-9ED7-7246-9866-CECD3BB39AB8}"/>
                    </a:ext>
                  </a:extLst>
                </p14:cNvPr>
                <p14:cNvContentPartPr/>
                <p14:nvPr/>
              </p14:nvContentPartPr>
              <p14:xfrm>
                <a:off x="5107680" y="2011320"/>
                <a:ext cx="195480" cy="193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E6988B7-9ED7-7246-9866-CECD3BB39AB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092228" y="1995840"/>
                  <a:ext cx="226024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C15A210-1AD2-B544-8512-E3FB8F3105F7}"/>
              </a:ext>
            </a:extLst>
          </p:cNvPr>
          <p:cNvGrpSpPr/>
          <p:nvPr/>
        </p:nvGrpSpPr>
        <p:grpSpPr>
          <a:xfrm>
            <a:off x="5525280" y="2071800"/>
            <a:ext cx="671760" cy="290880"/>
            <a:chOff x="5525280" y="2071800"/>
            <a:chExt cx="67176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63B2CA6-3D04-6642-B31D-4D0A9DD528E1}"/>
                    </a:ext>
                  </a:extLst>
                </p14:cNvPr>
                <p14:cNvContentPartPr/>
                <p14:nvPr/>
              </p14:nvContentPartPr>
              <p14:xfrm>
                <a:off x="5525280" y="2071800"/>
                <a:ext cx="455760" cy="290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63B2CA6-3D04-6642-B31D-4D0A9DD528E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509800" y="2056320"/>
                  <a:ext cx="4863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5FC4200-8C3A-7B4B-ABAD-18272F98598E}"/>
                    </a:ext>
                  </a:extLst>
                </p14:cNvPr>
                <p14:cNvContentPartPr/>
                <p14:nvPr/>
              </p14:nvContentPartPr>
              <p14:xfrm>
                <a:off x="6116040" y="2250720"/>
                <a:ext cx="81000" cy="32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5FC4200-8C3A-7B4B-ABAD-18272F98598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100560" y="2235240"/>
                  <a:ext cx="11160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5EE8E78-BA2A-DE4D-9206-A91EAF775DA0}"/>
              </a:ext>
            </a:extLst>
          </p:cNvPr>
          <p:cNvGrpSpPr/>
          <p:nvPr/>
        </p:nvGrpSpPr>
        <p:grpSpPr>
          <a:xfrm>
            <a:off x="81000" y="2754360"/>
            <a:ext cx="2120400" cy="821880"/>
            <a:chOff x="81000" y="2754360"/>
            <a:chExt cx="2120400" cy="82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24004FB-B378-3A4F-8F23-1BA1FDDBF857}"/>
                    </a:ext>
                  </a:extLst>
                </p14:cNvPr>
                <p14:cNvContentPartPr/>
                <p14:nvPr/>
              </p14:nvContentPartPr>
              <p14:xfrm>
                <a:off x="455400" y="2949480"/>
                <a:ext cx="21960" cy="325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24004FB-B378-3A4F-8F23-1BA1FDDBF85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39920" y="2934000"/>
                  <a:ext cx="525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409B948-29E0-4147-852E-3D2127F2806A}"/>
                    </a:ext>
                  </a:extLst>
                </p14:cNvPr>
                <p14:cNvContentPartPr/>
                <p14:nvPr/>
              </p14:nvContentPartPr>
              <p14:xfrm>
                <a:off x="606960" y="3036240"/>
                <a:ext cx="200880" cy="163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409B948-29E0-4147-852E-3D2127F2806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91480" y="3020760"/>
                  <a:ext cx="231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42787D5-3A23-A045-AAAF-BB0AA6B54D02}"/>
                    </a:ext>
                  </a:extLst>
                </p14:cNvPr>
                <p14:cNvContentPartPr/>
                <p14:nvPr/>
              </p14:nvContentPartPr>
              <p14:xfrm>
                <a:off x="851040" y="3205080"/>
                <a:ext cx="119520" cy="2275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42787D5-3A23-A045-AAAF-BB0AA6B54D0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35560" y="3189600"/>
                  <a:ext cx="150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4A0DD1F-3582-1E40-AAC6-48B420E8284F}"/>
                    </a:ext>
                  </a:extLst>
                </p14:cNvPr>
                <p14:cNvContentPartPr/>
                <p14:nvPr/>
              </p14:nvContentPartPr>
              <p14:xfrm>
                <a:off x="959400" y="3182760"/>
                <a:ext cx="119520" cy="11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4A0DD1F-3582-1E40-AAC6-48B420E8284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43920" y="3167280"/>
                  <a:ext cx="1501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F7F517E-33FA-CA48-B810-A710D17B5ED2}"/>
                    </a:ext>
                  </a:extLst>
                </p14:cNvPr>
                <p14:cNvContentPartPr/>
                <p14:nvPr/>
              </p14:nvContentPartPr>
              <p14:xfrm>
                <a:off x="1019160" y="3128400"/>
                <a:ext cx="32760" cy="136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F7F517E-33FA-CA48-B810-A710D17B5ED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03680" y="3112879"/>
                  <a:ext cx="63360" cy="1667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63F5D86-07AB-D64C-AB1A-93FAF29F4D0F}"/>
                    </a:ext>
                  </a:extLst>
                </p14:cNvPr>
                <p14:cNvContentPartPr/>
                <p14:nvPr/>
              </p14:nvContentPartPr>
              <p14:xfrm>
                <a:off x="1257840" y="3066480"/>
                <a:ext cx="195480" cy="278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63F5D86-07AB-D64C-AB1A-93FAF29F4D0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242388" y="3051020"/>
                  <a:ext cx="226024" cy="309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000365C-0C98-B344-80D3-B664F4162829}"/>
                    </a:ext>
                  </a:extLst>
                </p14:cNvPr>
                <p14:cNvContentPartPr/>
                <p14:nvPr/>
              </p14:nvContentPartPr>
              <p14:xfrm>
                <a:off x="1550520" y="3166560"/>
                <a:ext cx="157680" cy="190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000365C-0C98-B344-80D3-B664F416282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535040" y="3151080"/>
                  <a:ext cx="188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F31C80A-E6A3-8B41-8CF9-E187EBCC2EE3}"/>
                    </a:ext>
                  </a:extLst>
                </p14:cNvPr>
                <p14:cNvContentPartPr/>
                <p14:nvPr/>
              </p14:nvContentPartPr>
              <p14:xfrm>
                <a:off x="1767600" y="3017520"/>
                <a:ext cx="32760" cy="287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F31C80A-E6A3-8B41-8CF9-E187EBCC2EE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752288" y="3002021"/>
                  <a:ext cx="63027" cy="3179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8321EA0-72E7-BB43-B1DA-87AB93C74018}"/>
                    </a:ext>
                  </a:extLst>
                </p14:cNvPr>
                <p14:cNvContentPartPr/>
                <p14:nvPr/>
              </p14:nvContentPartPr>
              <p14:xfrm>
                <a:off x="1875960" y="2786760"/>
                <a:ext cx="76320" cy="243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8321EA0-72E7-BB43-B1DA-87AB93C7401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860480" y="2771280"/>
                  <a:ext cx="1069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66AA1DA-9010-214A-B1A1-249E589F081A}"/>
                    </a:ext>
                  </a:extLst>
                </p14:cNvPr>
                <p14:cNvContentPartPr/>
                <p14:nvPr/>
              </p14:nvContentPartPr>
              <p14:xfrm>
                <a:off x="2000520" y="2895480"/>
                <a:ext cx="108720" cy="27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66AA1DA-9010-214A-B1A1-249E589F081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985040" y="2880000"/>
                  <a:ext cx="1393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2EB2C5B-188E-824B-8A61-F233EFBDC762}"/>
                    </a:ext>
                  </a:extLst>
                </p14:cNvPr>
                <p14:cNvContentPartPr/>
                <p14:nvPr/>
              </p14:nvContentPartPr>
              <p14:xfrm>
                <a:off x="2184840" y="2754360"/>
                <a:ext cx="16560" cy="1900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2EB2C5B-188E-824B-8A61-F233EFBDC76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169360" y="2738909"/>
                  <a:ext cx="47160" cy="2206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1BA080C-431F-384C-85A8-D7B1E7A4C275}"/>
                    </a:ext>
                  </a:extLst>
                </p14:cNvPr>
                <p14:cNvContentPartPr/>
                <p14:nvPr/>
              </p14:nvContentPartPr>
              <p14:xfrm>
                <a:off x="108360" y="3063240"/>
                <a:ext cx="152280" cy="2336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1BA080C-431F-384C-85A8-D7B1E7A4C27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2880" y="3047760"/>
                  <a:ext cx="182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C23121D-D561-6743-A3D4-0DAA6C3D8DB4}"/>
                    </a:ext>
                  </a:extLst>
                </p14:cNvPr>
                <p14:cNvContentPartPr/>
                <p14:nvPr/>
              </p14:nvContentPartPr>
              <p14:xfrm>
                <a:off x="81000" y="3432600"/>
                <a:ext cx="124920" cy="143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C23121D-D561-6743-A3D4-0DAA6C3D8DB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5520" y="3417120"/>
                  <a:ext cx="155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9B7DE3D-DD7C-3A4B-A489-138007C86B09}"/>
                    </a:ext>
                  </a:extLst>
                </p14:cNvPr>
                <p14:cNvContentPartPr/>
                <p14:nvPr/>
              </p14:nvContentPartPr>
              <p14:xfrm>
                <a:off x="243720" y="3453840"/>
                <a:ext cx="60120" cy="16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9B7DE3D-DD7C-3A4B-A489-138007C86B0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28147" y="3438689"/>
                  <a:ext cx="90904" cy="465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B241632-9B1B-4543-91F2-3BDE72A1AA86}"/>
                    </a:ext>
                  </a:extLst>
                </p14:cNvPr>
                <p14:cNvContentPartPr/>
                <p14:nvPr/>
              </p14:nvContentPartPr>
              <p14:xfrm>
                <a:off x="238320" y="3529800"/>
                <a:ext cx="76320" cy="21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B241632-9B1B-4543-91F2-3BDE72A1AA8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22840" y="3514570"/>
                  <a:ext cx="106920" cy="520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7B299B6-ADC5-4642-A5F1-AB4FEB0B79FB}"/>
                    </a:ext>
                  </a:extLst>
                </p14:cNvPr>
                <p14:cNvContentPartPr/>
                <p14:nvPr/>
              </p14:nvContentPartPr>
              <p14:xfrm>
                <a:off x="417240" y="3399480"/>
                <a:ext cx="16560" cy="1202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7B299B6-ADC5-4642-A5F1-AB4FEB0B79F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01760" y="3384000"/>
                  <a:ext cx="47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E4D5898-DED7-2440-AE2E-7D3B0F2A4A92}"/>
                    </a:ext>
                  </a:extLst>
                </p14:cNvPr>
                <p14:cNvContentPartPr/>
                <p14:nvPr/>
              </p14:nvContentPartPr>
              <p14:xfrm>
                <a:off x="129960" y="2830320"/>
                <a:ext cx="190080" cy="1630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E4D5898-DED7-2440-AE2E-7D3B0F2A4A9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4509" y="2814840"/>
                  <a:ext cx="220622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0617C55-9BD5-3042-A332-E38A85855B7A}"/>
              </a:ext>
            </a:extLst>
          </p:cNvPr>
          <p:cNvGrpSpPr/>
          <p:nvPr/>
        </p:nvGrpSpPr>
        <p:grpSpPr>
          <a:xfrm>
            <a:off x="2439720" y="2946600"/>
            <a:ext cx="591480" cy="461160"/>
            <a:chOff x="2439720" y="2946600"/>
            <a:chExt cx="591480" cy="46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EF03DFB-9A5F-FB40-80AC-B37DCD945EDB}"/>
                    </a:ext>
                  </a:extLst>
                </p14:cNvPr>
                <p14:cNvContentPartPr/>
                <p14:nvPr/>
              </p14:nvContentPartPr>
              <p14:xfrm>
                <a:off x="2439720" y="2946600"/>
                <a:ext cx="27360" cy="2876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EF03DFB-9A5F-FB40-80AC-B37DCD945ED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424240" y="2931139"/>
                  <a:ext cx="57960" cy="3182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085B6FE-7CD5-0E4A-8820-AD6108BDED66}"/>
                    </a:ext>
                  </a:extLst>
                </p14:cNvPr>
                <p14:cNvContentPartPr/>
                <p14:nvPr/>
              </p14:nvContentPartPr>
              <p14:xfrm>
                <a:off x="2553840" y="3020040"/>
                <a:ext cx="195480" cy="2062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085B6FE-7CD5-0E4A-8820-AD6108BDED6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538360" y="3004587"/>
                  <a:ext cx="226080" cy="2368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7CCC854-95E8-C64C-A6D1-A697B5E83A51}"/>
                    </a:ext>
                  </a:extLst>
                </p14:cNvPr>
                <p14:cNvContentPartPr/>
                <p14:nvPr/>
              </p14:nvContentPartPr>
              <p14:xfrm>
                <a:off x="2797560" y="3209760"/>
                <a:ext cx="108720" cy="1980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7CCC854-95E8-C64C-A6D1-A697B5E83A5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782080" y="3194280"/>
                  <a:ext cx="1393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D33B7A2-272E-F74B-8F51-EBF7245D4363}"/>
                    </a:ext>
                  </a:extLst>
                </p14:cNvPr>
                <p14:cNvContentPartPr/>
                <p14:nvPr/>
              </p14:nvContentPartPr>
              <p14:xfrm>
                <a:off x="3009240" y="2971080"/>
                <a:ext cx="21960" cy="342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D33B7A2-272E-F74B-8F51-EBF7245D436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994010" y="2955600"/>
                  <a:ext cx="52066" cy="37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A18384F-03AC-1344-86B0-AC1D452A6751}"/>
              </a:ext>
            </a:extLst>
          </p:cNvPr>
          <p:cNvGrpSpPr/>
          <p:nvPr/>
        </p:nvGrpSpPr>
        <p:grpSpPr>
          <a:xfrm>
            <a:off x="3600720" y="2944080"/>
            <a:ext cx="211320" cy="320400"/>
            <a:chOff x="3600720" y="2944080"/>
            <a:chExt cx="211320" cy="32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892AED6-5B6D-AE4C-ADD7-CDD73A72FB6E}"/>
                    </a:ext>
                  </a:extLst>
                </p14:cNvPr>
                <p14:cNvContentPartPr/>
                <p14:nvPr/>
              </p14:nvContentPartPr>
              <p14:xfrm>
                <a:off x="3600720" y="2944080"/>
                <a:ext cx="211320" cy="211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892AED6-5B6D-AE4C-ADD7-CDD73A72FB6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585240" y="2928600"/>
                  <a:ext cx="241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4A8BCB3-4546-764F-A75E-9AE17AB6A291}"/>
                    </a:ext>
                  </a:extLst>
                </p14:cNvPr>
                <p14:cNvContentPartPr/>
                <p14:nvPr/>
              </p14:nvContentPartPr>
              <p14:xfrm>
                <a:off x="3654360" y="3188160"/>
                <a:ext cx="119520" cy="76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4A8BCB3-4546-764F-A75E-9AE17AB6A29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638880" y="3172680"/>
                  <a:ext cx="150120" cy="10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68009B0-5294-B046-805F-686334BFC7F6}"/>
                  </a:ext>
                </a:extLst>
              </p14:cNvPr>
              <p14:cNvContentPartPr/>
              <p14:nvPr/>
            </p14:nvContentPartPr>
            <p14:xfrm>
              <a:off x="4310640" y="2927880"/>
              <a:ext cx="239040" cy="2336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68009B0-5294-B046-805F-686334BFC7F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4295160" y="2912400"/>
                <a:ext cx="269640" cy="26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44B07FA-1A6D-E549-80A1-212D7B941FDB}"/>
              </a:ext>
            </a:extLst>
          </p:cNvPr>
          <p:cNvGrpSpPr/>
          <p:nvPr/>
        </p:nvGrpSpPr>
        <p:grpSpPr>
          <a:xfrm>
            <a:off x="4771440" y="2710800"/>
            <a:ext cx="1480680" cy="580680"/>
            <a:chOff x="4771440" y="2710800"/>
            <a:chExt cx="1480680" cy="58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1687DA1-4D4C-FC4D-88D3-574CEACFCAEF}"/>
                    </a:ext>
                  </a:extLst>
                </p14:cNvPr>
                <p14:cNvContentPartPr/>
                <p14:nvPr/>
              </p14:nvContentPartPr>
              <p14:xfrm>
                <a:off x="4771440" y="2814120"/>
                <a:ext cx="16560" cy="3798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1687DA1-4D4C-FC4D-88D3-574CEACFCAE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756289" y="2798640"/>
                  <a:ext cx="46509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101FB24-15D3-CE41-89E2-AC6CAD38E720}"/>
                    </a:ext>
                  </a:extLst>
                </p14:cNvPr>
                <p14:cNvContentPartPr/>
                <p14:nvPr/>
              </p14:nvContentPartPr>
              <p14:xfrm>
                <a:off x="4880520" y="2922480"/>
                <a:ext cx="205920" cy="244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101FB24-15D3-CE41-89E2-AC6CAD38E72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865040" y="2907000"/>
                  <a:ext cx="236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BD6545D-4890-D84E-95AF-1F58D2ED1481}"/>
                    </a:ext>
                  </a:extLst>
                </p14:cNvPr>
                <p14:cNvContentPartPr/>
                <p14:nvPr/>
              </p14:nvContentPartPr>
              <p14:xfrm>
                <a:off x="5113080" y="3139200"/>
                <a:ext cx="119520" cy="152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BD6545D-4890-D84E-95AF-1F58D2ED148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097646" y="3123720"/>
                  <a:ext cx="150028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CB7B177-46E1-E148-9B1F-FD54DC6146F9}"/>
                    </a:ext>
                  </a:extLst>
                </p14:cNvPr>
                <p14:cNvContentPartPr/>
                <p14:nvPr/>
              </p14:nvContentPartPr>
              <p14:xfrm>
                <a:off x="5254560" y="3041640"/>
                <a:ext cx="135360" cy="381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CB7B177-46E1-E148-9B1F-FD54DC6146F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239080" y="3026160"/>
                  <a:ext cx="165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F6DBB24-D793-1541-83D2-0BDE4B7ADF20}"/>
                    </a:ext>
                  </a:extLst>
                </p14:cNvPr>
                <p14:cNvContentPartPr/>
                <p14:nvPr/>
              </p14:nvContentPartPr>
              <p14:xfrm>
                <a:off x="5319000" y="2998440"/>
                <a:ext cx="21960" cy="141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F6DBB24-D793-1541-83D2-0BDE4B7ADF2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303520" y="2982960"/>
                  <a:ext cx="52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5C9FE27-53A5-D24D-9E50-EDFE2D65AC8B}"/>
                    </a:ext>
                  </a:extLst>
                </p14:cNvPr>
                <p14:cNvContentPartPr/>
                <p14:nvPr/>
              </p14:nvContentPartPr>
              <p14:xfrm>
                <a:off x="5449320" y="2927880"/>
                <a:ext cx="222840" cy="2390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5C9FE27-53A5-D24D-9E50-EDFE2D65AC8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433840" y="2912400"/>
                  <a:ext cx="2534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4AF97A1-7BF3-A745-912C-821D3E824283}"/>
                    </a:ext>
                  </a:extLst>
                </p14:cNvPr>
                <p14:cNvContentPartPr/>
                <p14:nvPr/>
              </p14:nvContentPartPr>
              <p14:xfrm>
                <a:off x="5715360" y="3042360"/>
                <a:ext cx="97200" cy="1728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4AF97A1-7BF3-A745-912C-821D3E82428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699880" y="3026880"/>
                  <a:ext cx="1278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774AA46-7BFC-7541-9B32-E0C8001517DE}"/>
                    </a:ext>
                  </a:extLst>
                </p14:cNvPr>
                <p14:cNvContentPartPr/>
                <p14:nvPr/>
              </p14:nvContentPartPr>
              <p14:xfrm>
                <a:off x="5910120" y="2830320"/>
                <a:ext cx="21960" cy="410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774AA46-7BFC-7541-9B32-E0C8001517D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894890" y="2814840"/>
                  <a:ext cx="52066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34EBEBD-4F04-0D45-B241-E88E19617717}"/>
                    </a:ext>
                  </a:extLst>
                </p14:cNvPr>
                <p14:cNvContentPartPr/>
                <p14:nvPr/>
              </p14:nvContentPartPr>
              <p14:xfrm>
                <a:off x="5996880" y="2710800"/>
                <a:ext cx="76320" cy="2095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34EBEBD-4F04-0D45-B241-E88E1961771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981400" y="2695320"/>
                  <a:ext cx="1069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0391C7E-660C-3349-899B-90F425768905}"/>
                    </a:ext>
                  </a:extLst>
                </p14:cNvPr>
                <p14:cNvContentPartPr/>
                <p14:nvPr/>
              </p14:nvContentPartPr>
              <p14:xfrm>
                <a:off x="6083640" y="2824920"/>
                <a:ext cx="108720" cy="327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0391C7E-660C-3349-899B-90F42576890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068211" y="2809608"/>
                  <a:ext cx="139219" cy="630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42AD0CB-BA06-0D4B-A05D-D52E1FB7BC36}"/>
                    </a:ext>
                  </a:extLst>
                </p14:cNvPr>
                <p14:cNvContentPartPr/>
                <p14:nvPr/>
              </p14:nvContentPartPr>
              <p14:xfrm>
                <a:off x="6246360" y="2727360"/>
                <a:ext cx="5760" cy="157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42AD0CB-BA06-0D4B-A05D-D52E1FB7BC3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230880" y="2711880"/>
                  <a:ext cx="36360" cy="18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8B28E979-F0C2-5342-B12A-318F032A6DAC}"/>
                  </a:ext>
                </a:extLst>
              </p14:cNvPr>
              <p14:cNvContentPartPr/>
              <p14:nvPr/>
            </p14:nvContentPartPr>
            <p14:xfrm>
              <a:off x="4652193" y="2673000"/>
              <a:ext cx="200880" cy="71064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8B28E979-F0C2-5342-B12A-318F032A6DAC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4636741" y="2657520"/>
                <a:ext cx="231425" cy="74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CA7EC4D-B6BC-8146-83C4-7995D2C7464B}"/>
              </a:ext>
            </a:extLst>
          </p:cNvPr>
          <p:cNvGrpSpPr/>
          <p:nvPr/>
        </p:nvGrpSpPr>
        <p:grpSpPr>
          <a:xfrm>
            <a:off x="6127473" y="2477880"/>
            <a:ext cx="444600" cy="894240"/>
            <a:chOff x="6127473" y="2477880"/>
            <a:chExt cx="444600" cy="89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21BC022-38F6-3949-AB8A-BACEE7D5AB59}"/>
                    </a:ext>
                  </a:extLst>
                </p14:cNvPr>
                <p14:cNvContentPartPr/>
                <p14:nvPr/>
              </p14:nvContentPartPr>
              <p14:xfrm>
                <a:off x="6127473" y="2526480"/>
                <a:ext cx="330480" cy="8456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21BC022-38F6-3949-AB8A-BACEE7D5AB5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111993" y="2511000"/>
                  <a:ext cx="361080" cy="8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B7A7264-8553-9341-9136-7A3727C6171A}"/>
                    </a:ext>
                  </a:extLst>
                </p14:cNvPr>
                <p14:cNvContentPartPr/>
                <p14:nvPr/>
              </p14:nvContentPartPr>
              <p14:xfrm>
                <a:off x="6289833" y="2477880"/>
                <a:ext cx="282240" cy="260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B7A7264-8553-9341-9136-7A3727C6171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274353" y="2462400"/>
                  <a:ext cx="312840" cy="29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D4B68A7-BFC4-6F4A-A3EA-4B3E4BC0559E}"/>
                  </a:ext>
                </a:extLst>
              </p14:cNvPr>
              <p14:cNvContentPartPr/>
              <p14:nvPr/>
            </p14:nvContentPartPr>
            <p14:xfrm>
              <a:off x="4131633" y="2640600"/>
              <a:ext cx="293040" cy="8787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D4B68A7-BFC4-6F4A-A3EA-4B3E4BC0559E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4116172" y="2625120"/>
                <a:ext cx="323602" cy="90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B83A3BF-59D5-2A43-AC43-C738BEF273C4}"/>
              </a:ext>
            </a:extLst>
          </p:cNvPr>
          <p:cNvGrpSpPr/>
          <p:nvPr/>
        </p:nvGrpSpPr>
        <p:grpSpPr>
          <a:xfrm>
            <a:off x="6571713" y="2277360"/>
            <a:ext cx="613080" cy="1290600"/>
            <a:chOff x="6571713" y="2277360"/>
            <a:chExt cx="613080" cy="1290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CDF9AA3-BE40-6049-B11E-0997CF5D1846}"/>
                    </a:ext>
                  </a:extLst>
                </p14:cNvPr>
                <p14:cNvContentPartPr/>
                <p14:nvPr/>
              </p14:nvContentPartPr>
              <p14:xfrm>
                <a:off x="6571713" y="2391120"/>
                <a:ext cx="282240" cy="1176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CDF9AA3-BE40-6049-B11E-0997CF5D184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556253" y="2375645"/>
                  <a:ext cx="312801" cy="12074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9FF677B-F594-1F4F-8301-5C41AB48CFA7}"/>
                    </a:ext>
                  </a:extLst>
                </p14:cNvPr>
                <p14:cNvContentPartPr/>
                <p14:nvPr/>
              </p14:nvContentPartPr>
              <p14:xfrm>
                <a:off x="6837393" y="2277360"/>
                <a:ext cx="60120" cy="2329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9FF677B-F594-1F4F-8301-5C41AB48CFA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821913" y="2261880"/>
                  <a:ext cx="907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B8CFB2F-2ADA-6043-8ECE-2C2BD56962AB}"/>
                    </a:ext>
                  </a:extLst>
                </p14:cNvPr>
                <p14:cNvContentPartPr/>
                <p14:nvPr/>
              </p14:nvContentPartPr>
              <p14:xfrm>
                <a:off x="6804633" y="2418120"/>
                <a:ext cx="249840" cy="2660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B8CFB2F-2ADA-6043-8ECE-2C2BD56962A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789153" y="2402640"/>
                  <a:ext cx="2804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A7B94CA-BA0B-254B-9A7F-E46FAEA54F50}"/>
                    </a:ext>
                  </a:extLst>
                </p14:cNvPr>
                <p14:cNvContentPartPr/>
                <p14:nvPr/>
              </p14:nvContentPartPr>
              <p14:xfrm>
                <a:off x="6929553" y="2553840"/>
                <a:ext cx="255240" cy="3250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A7B94CA-BA0B-254B-9A7F-E46FAEA54F5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914073" y="2538360"/>
                  <a:ext cx="28584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1E6CD84-8D10-2248-A330-25289C75ECA9}"/>
              </a:ext>
            </a:extLst>
          </p:cNvPr>
          <p:cNvGrpSpPr/>
          <p:nvPr/>
        </p:nvGrpSpPr>
        <p:grpSpPr>
          <a:xfrm>
            <a:off x="7303536" y="2754360"/>
            <a:ext cx="1356120" cy="666720"/>
            <a:chOff x="7303536" y="2754360"/>
            <a:chExt cx="1356120" cy="66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DC6E00D-A573-944B-852A-072EF5A1BF66}"/>
                    </a:ext>
                  </a:extLst>
                </p14:cNvPr>
                <p14:cNvContentPartPr/>
                <p14:nvPr/>
              </p14:nvContentPartPr>
              <p14:xfrm>
                <a:off x="7303536" y="2917080"/>
                <a:ext cx="276840" cy="2930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DC6E00D-A573-944B-852A-072EF5A1BF6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288056" y="2901619"/>
                  <a:ext cx="307440" cy="3236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F42C2FB-594D-5D4D-B8A4-F0B01D6D016A}"/>
                    </a:ext>
                  </a:extLst>
                </p14:cNvPr>
                <p14:cNvContentPartPr/>
                <p14:nvPr/>
              </p14:nvContentPartPr>
              <p14:xfrm>
                <a:off x="7710336" y="2873520"/>
                <a:ext cx="21960" cy="4276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F42C2FB-594D-5D4D-B8A4-F0B01D6D016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695106" y="2858027"/>
                  <a:ext cx="52066" cy="458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D91362D-6039-2F4F-AAA3-2436EDFFBE4A}"/>
                    </a:ext>
                  </a:extLst>
                </p14:cNvPr>
                <p14:cNvContentPartPr/>
                <p14:nvPr/>
              </p14:nvContentPartPr>
              <p14:xfrm>
                <a:off x="7856856" y="3009960"/>
                <a:ext cx="271440" cy="2329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D91362D-6039-2F4F-AAA3-2436EDFFBE4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841376" y="2994480"/>
                  <a:ext cx="3020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FF31003-4E86-3241-BD49-F984ABEABD6E}"/>
                    </a:ext>
                  </a:extLst>
                </p14:cNvPr>
                <p14:cNvContentPartPr/>
                <p14:nvPr/>
              </p14:nvContentPartPr>
              <p14:xfrm>
                <a:off x="8154936" y="3171960"/>
                <a:ext cx="168480" cy="2491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FF31003-4E86-3241-BD49-F984ABEABD6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139423" y="3156480"/>
                  <a:ext cx="199146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DCB9731-931D-D042-A2F5-57A653E76B0C}"/>
                    </a:ext>
                  </a:extLst>
                </p14:cNvPr>
                <p14:cNvContentPartPr/>
                <p14:nvPr/>
              </p14:nvContentPartPr>
              <p14:xfrm>
                <a:off x="8415216" y="2890440"/>
                <a:ext cx="16560" cy="4420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DCB9731-931D-D042-A2F5-57A653E76B0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399736" y="2874947"/>
                  <a:ext cx="47160" cy="4727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55EDAF5-19E3-8F42-8580-D29329549ECA}"/>
                    </a:ext>
                  </a:extLst>
                </p14:cNvPr>
                <p14:cNvContentPartPr/>
                <p14:nvPr/>
              </p14:nvContentPartPr>
              <p14:xfrm>
                <a:off x="8534376" y="2800800"/>
                <a:ext cx="21960" cy="2005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55EDAF5-19E3-8F42-8580-D29329549EC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518896" y="2785320"/>
                  <a:ext cx="52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53A8526-A9D7-E44F-8F97-8C9CF65EB610}"/>
                    </a:ext>
                  </a:extLst>
                </p14:cNvPr>
                <p14:cNvContentPartPr/>
                <p14:nvPr/>
              </p14:nvContentPartPr>
              <p14:xfrm>
                <a:off x="8496576" y="2754360"/>
                <a:ext cx="163080" cy="1414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53A8526-A9D7-E44F-8F97-8C9CF65EB61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481096" y="2738880"/>
                  <a:ext cx="19368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44C9540B-947C-7B4E-B8F4-798F35B55779}"/>
                  </a:ext>
                </a:extLst>
              </p14:cNvPr>
              <p14:cNvContentPartPr/>
              <p14:nvPr/>
            </p14:nvContentPartPr>
            <p14:xfrm>
              <a:off x="8507376" y="2754360"/>
              <a:ext cx="195480" cy="2876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44C9540B-947C-7B4E-B8F4-798F35B55779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8491896" y="2738899"/>
                <a:ext cx="226080" cy="318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1F4614C7-466C-A74A-88F1-31ED3148AFB7}"/>
                  </a:ext>
                </a:extLst>
              </p14:cNvPr>
              <p14:cNvContentPartPr/>
              <p14:nvPr/>
            </p14:nvContentPartPr>
            <p14:xfrm>
              <a:off x="7276536" y="2710800"/>
              <a:ext cx="239040" cy="8787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1F4614C7-466C-A74A-88F1-31ED3148AFB7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7261033" y="2695320"/>
                <a:ext cx="269686" cy="90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8613650A-709C-AD4E-9411-D5AEC711AFFB}"/>
                  </a:ext>
                </a:extLst>
              </p14:cNvPr>
              <p14:cNvContentPartPr/>
              <p14:nvPr/>
            </p14:nvContentPartPr>
            <p14:xfrm>
              <a:off x="8643096" y="2531880"/>
              <a:ext cx="369000" cy="110124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8613650A-709C-AD4E-9411-D5AEC711AFFB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8627616" y="2516395"/>
                <a:ext cx="399600" cy="1131850"/>
              </a:xfrm>
              <a:prstGeom prst="rect">
                <a:avLst/>
              </a:prstGeom>
            </p:spPr>
          </p:pic>
        </mc:Fallback>
      </mc:AlternateContent>
      <p:grpSp>
        <p:nvGrpSpPr>
          <p:cNvPr id="222" name="Group 221">
            <a:extLst>
              <a:ext uri="{FF2B5EF4-FFF2-40B4-BE49-F238E27FC236}">
                <a16:creationId xmlns:a16="http://schemas.microsoft.com/office/drawing/2014/main" id="{01093B1C-D45D-494D-89F2-7A4E754E1481}"/>
              </a:ext>
            </a:extLst>
          </p:cNvPr>
          <p:cNvGrpSpPr/>
          <p:nvPr/>
        </p:nvGrpSpPr>
        <p:grpSpPr>
          <a:xfrm>
            <a:off x="4592376" y="2531880"/>
            <a:ext cx="1740960" cy="2272320"/>
            <a:chOff x="4592376" y="2531880"/>
            <a:chExt cx="1740960" cy="227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8C5BA65-C6BA-F543-A6AF-B28567E7E669}"/>
                    </a:ext>
                  </a:extLst>
                </p14:cNvPr>
                <p14:cNvContentPartPr/>
                <p14:nvPr/>
              </p14:nvContentPartPr>
              <p14:xfrm>
                <a:off x="4749696" y="2531880"/>
                <a:ext cx="1535040" cy="9655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8C5BA65-C6BA-F543-A6AF-B28567E7E66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742134" y="2524320"/>
                  <a:ext cx="1550164" cy="9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97B9B05-A5CA-D94E-85BA-BDEB7C33DC3C}"/>
                    </a:ext>
                  </a:extLst>
                </p14:cNvPr>
                <p14:cNvContentPartPr/>
                <p14:nvPr/>
              </p14:nvContentPartPr>
              <p14:xfrm>
                <a:off x="5470776" y="3480840"/>
                <a:ext cx="168480" cy="3582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97B9B05-A5CA-D94E-85BA-BDEB7C33DC3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463216" y="3473280"/>
                  <a:ext cx="1836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AB73BF8-88DA-1F45-9118-1E367C12A9EA}"/>
                    </a:ext>
                  </a:extLst>
                </p14:cNvPr>
                <p14:cNvContentPartPr/>
                <p14:nvPr/>
              </p14:nvContentPartPr>
              <p14:xfrm>
                <a:off x="5400576" y="3611160"/>
                <a:ext cx="493920" cy="2660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AB73BF8-88DA-1F45-9118-1E367C12A9E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393016" y="3603600"/>
                  <a:ext cx="5090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F00A015-3703-2143-851F-C7CDFA1CB2BF}"/>
                    </a:ext>
                  </a:extLst>
                </p14:cNvPr>
                <p14:cNvContentPartPr/>
                <p14:nvPr/>
              </p14:nvContentPartPr>
              <p14:xfrm>
                <a:off x="4592376" y="3887640"/>
                <a:ext cx="444960" cy="2984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F00A015-3703-2143-851F-C7CDFA1CB2B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584816" y="3880089"/>
                  <a:ext cx="460080" cy="3135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12208F8-BCE2-B04A-8BB7-6CD3A6EF1598}"/>
                    </a:ext>
                  </a:extLst>
                </p14:cNvPr>
                <p14:cNvContentPartPr/>
                <p14:nvPr/>
              </p14:nvContentPartPr>
              <p14:xfrm>
                <a:off x="5129136" y="4093560"/>
                <a:ext cx="60120" cy="2739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12208F8-BCE2-B04A-8BB7-6CD3A6EF159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121576" y="4086000"/>
                  <a:ext cx="752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52E3BEC-1CD4-DC43-A6B9-E2280988DE5E}"/>
                    </a:ext>
                  </a:extLst>
                </p14:cNvPr>
                <p14:cNvContentPartPr/>
                <p14:nvPr/>
              </p14:nvContentPartPr>
              <p14:xfrm>
                <a:off x="5123736" y="3942360"/>
                <a:ext cx="623880" cy="3304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52E3BEC-1CD4-DC43-A6B9-E2280988DE5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116176" y="3934800"/>
                  <a:ext cx="6390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DDEB65E-11EF-4741-83A5-BC4B4EF28491}"/>
                    </a:ext>
                  </a:extLst>
                </p14:cNvPr>
                <p14:cNvContentPartPr/>
                <p14:nvPr/>
              </p14:nvContentPartPr>
              <p14:xfrm>
                <a:off x="5910696" y="3903840"/>
                <a:ext cx="422640" cy="5047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DDEB65E-11EF-4741-83A5-BC4B4EF2849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903136" y="3896275"/>
                  <a:ext cx="437760" cy="519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5F10A0C-61D3-0D4F-B08C-1091EB63BF6D}"/>
                    </a:ext>
                  </a:extLst>
                </p14:cNvPr>
                <p14:cNvContentPartPr/>
                <p14:nvPr/>
              </p14:nvContentPartPr>
              <p14:xfrm>
                <a:off x="5644296" y="4424400"/>
                <a:ext cx="21960" cy="3088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5F10A0C-61D3-0D4F-B08C-1091EB63BF6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636736" y="4416831"/>
                  <a:ext cx="37080" cy="3240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DDD63B7-9E18-F740-AD6E-A150508CF56F}"/>
                    </a:ext>
                  </a:extLst>
                </p14:cNvPr>
                <p14:cNvContentPartPr/>
                <p14:nvPr/>
              </p14:nvContentPartPr>
              <p14:xfrm>
                <a:off x="5785416" y="4451400"/>
                <a:ext cx="228240" cy="3528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DDD63B7-9E18-F740-AD6E-A150508CF56F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777856" y="4443840"/>
                  <a:ext cx="2433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F771DD5-2264-0F4A-A708-14B7710B072B}"/>
                    </a:ext>
                  </a:extLst>
                </p14:cNvPr>
                <p14:cNvContentPartPr/>
                <p14:nvPr/>
              </p14:nvContentPartPr>
              <p14:xfrm>
                <a:off x="6056496" y="4576320"/>
                <a:ext cx="173880" cy="2170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F771DD5-2264-0F4A-A708-14B7710B072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048936" y="4568773"/>
                  <a:ext cx="189000" cy="232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832317F-F20C-B049-89BA-C737982A0A7E}"/>
                    </a:ext>
                  </a:extLst>
                </p14:cNvPr>
                <p14:cNvContentPartPr/>
                <p14:nvPr/>
              </p14:nvContentPartPr>
              <p14:xfrm>
                <a:off x="6311376" y="4386600"/>
                <a:ext cx="16560" cy="3744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832317F-F20C-B049-89BA-C737982A0A7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303977" y="4379040"/>
                  <a:ext cx="31358" cy="38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0C0E6FE9-D2BE-384A-8B69-2EEA92D85CC3}"/>
              </a:ext>
            </a:extLst>
          </p:cNvPr>
          <p:cNvGrpSpPr/>
          <p:nvPr/>
        </p:nvGrpSpPr>
        <p:grpSpPr>
          <a:xfrm>
            <a:off x="1339056" y="4663080"/>
            <a:ext cx="1778760" cy="492840"/>
            <a:chOff x="1339056" y="4663080"/>
            <a:chExt cx="1778760" cy="49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1D0BA71-31E2-804F-AA2A-67B5713AEB47}"/>
                    </a:ext>
                  </a:extLst>
                </p14:cNvPr>
                <p14:cNvContentPartPr/>
                <p14:nvPr/>
              </p14:nvContentPartPr>
              <p14:xfrm>
                <a:off x="1496376" y="4782240"/>
                <a:ext cx="108720" cy="2599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1D0BA71-31E2-804F-AA2A-67B5713AEB4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480947" y="4766760"/>
                  <a:ext cx="139219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4A5EA01-37C5-B247-9678-A7201D0F6257}"/>
                    </a:ext>
                  </a:extLst>
                </p14:cNvPr>
                <p14:cNvContentPartPr/>
                <p14:nvPr/>
              </p14:nvContentPartPr>
              <p14:xfrm>
                <a:off x="1659096" y="4944960"/>
                <a:ext cx="141480" cy="435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4A5EA01-37C5-B247-9678-A7201D0F625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643616" y="4929607"/>
                  <a:ext cx="172080" cy="739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68FC1C5-F6B7-4440-AC34-475029039B03}"/>
                    </a:ext>
                  </a:extLst>
                </p14:cNvPr>
                <p14:cNvContentPartPr/>
                <p14:nvPr/>
              </p14:nvContentPartPr>
              <p14:xfrm>
                <a:off x="1903176" y="4842000"/>
                <a:ext cx="38160" cy="1684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68FC1C5-F6B7-4440-AC34-475029039B0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887841" y="4826520"/>
                  <a:ext cx="68474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B609821-BEE5-7649-85AD-5F405BB02AD9}"/>
                    </a:ext>
                  </a:extLst>
                </p14:cNvPr>
                <p14:cNvContentPartPr/>
                <p14:nvPr/>
              </p14:nvContentPartPr>
              <p14:xfrm>
                <a:off x="2000736" y="4782240"/>
                <a:ext cx="108720" cy="2984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B609821-BEE5-7649-85AD-5F405BB02AD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985256" y="4766760"/>
                  <a:ext cx="1393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3D13365-7937-154C-B81B-C927C24C371A}"/>
                    </a:ext>
                  </a:extLst>
                </p14:cNvPr>
                <p14:cNvContentPartPr/>
                <p14:nvPr/>
              </p14:nvContentPartPr>
              <p14:xfrm>
                <a:off x="1339056" y="4663080"/>
                <a:ext cx="184680" cy="4716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3D13365-7937-154C-B81B-C927C24C371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323576" y="4647600"/>
                  <a:ext cx="21528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BD4B50D-5B62-0E4A-B061-926C049F5887}"/>
                    </a:ext>
                  </a:extLst>
                </p14:cNvPr>
                <p14:cNvContentPartPr/>
                <p14:nvPr/>
              </p14:nvContentPartPr>
              <p14:xfrm>
                <a:off x="2174256" y="4869000"/>
                <a:ext cx="293040" cy="2008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BD4B50D-5B62-0E4A-B061-926C049F588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158795" y="4853520"/>
                  <a:ext cx="323602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B51FF91-8033-5441-A892-C679CF3F5CE1}"/>
                    </a:ext>
                  </a:extLst>
                </p14:cNvPr>
                <p14:cNvContentPartPr/>
                <p14:nvPr/>
              </p14:nvContentPartPr>
              <p14:xfrm>
                <a:off x="2618856" y="4907160"/>
                <a:ext cx="141480" cy="381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B51FF91-8033-5441-A892-C679CF3F5CE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603376" y="4891680"/>
                  <a:ext cx="172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E1B9C53-2BF6-E944-BCB9-476A58170370}"/>
                    </a:ext>
                  </a:extLst>
                </p14:cNvPr>
                <p14:cNvContentPartPr/>
                <p14:nvPr/>
              </p14:nvContentPartPr>
              <p14:xfrm>
                <a:off x="2629656" y="5004720"/>
                <a:ext cx="146880" cy="111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E1B9C53-2BF6-E944-BCB9-476A5817037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614176" y="4989240"/>
                  <a:ext cx="1774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C61F562-8AF5-7E4A-9379-ADEF00B58CFC}"/>
                    </a:ext>
                  </a:extLst>
                </p14:cNvPr>
                <p14:cNvContentPartPr/>
                <p14:nvPr/>
              </p14:nvContentPartPr>
              <p14:xfrm>
                <a:off x="2962656" y="4803840"/>
                <a:ext cx="155160" cy="3520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C61F562-8AF5-7E4A-9379-ADEF00B58CFC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947176" y="4788360"/>
                  <a:ext cx="185760" cy="38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23FBC1D4-AF71-0B40-B389-2E03A1759FF3}"/>
                  </a:ext>
                </a:extLst>
              </p14:cNvPr>
              <p14:cNvContentPartPr/>
              <p14:nvPr/>
            </p14:nvContentPartPr>
            <p14:xfrm>
              <a:off x="1078776" y="4402800"/>
              <a:ext cx="2390400" cy="126900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23FBC1D4-AF71-0B40-B389-2E03A1759FF3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063296" y="4387324"/>
                <a:ext cx="2421000" cy="1299591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376188CC-157B-7D40-B73F-5ACAC085166F}"/>
              </a:ext>
            </a:extLst>
          </p:cNvPr>
          <p:cNvGrpSpPr/>
          <p:nvPr/>
        </p:nvGrpSpPr>
        <p:grpSpPr>
          <a:xfrm>
            <a:off x="3486456" y="5367960"/>
            <a:ext cx="135720" cy="146520"/>
            <a:chOff x="3486456" y="5367960"/>
            <a:chExt cx="13572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362B219-A7F3-284A-B7E8-F8AF15CA6F3F}"/>
                    </a:ext>
                  </a:extLst>
                </p14:cNvPr>
                <p14:cNvContentPartPr/>
                <p14:nvPr/>
              </p14:nvContentPartPr>
              <p14:xfrm>
                <a:off x="3486456" y="5508720"/>
                <a:ext cx="5760" cy="57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362B219-A7F3-284A-B7E8-F8AF15CA6F3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470976" y="5493240"/>
                  <a:ext cx="36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96E30D3-0F84-8E49-A355-A1D397BB0DAE}"/>
                    </a:ext>
                  </a:extLst>
                </p14:cNvPr>
                <p14:cNvContentPartPr/>
                <p14:nvPr/>
              </p14:nvContentPartPr>
              <p14:xfrm>
                <a:off x="3551256" y="5367960"/>
                <a:ext cx="27360" cy="219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96E30D3-0F84-8E49-A355-A1D397BB0DAE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535776" y="5352730"/>
                  <a:ext cx="57960" cy="520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E45E538-61DA-F943-AAD7-3DFAE690A4C8}"/>
                    </a:ext>
                  </a:extLst>
                </p14:cNvPr>
                <p14:cNvContentPartPr/>
                <p14:nvPr/>
              </p14:nvContentPartPr>
              <p14:xfrm>
                <a:off x="3616416" y="5492520"/>
                <a:ext cx="5760" cy="57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E45E538-61DA-F943-AAD7-3DFAE690A4C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600936" y="5477040"/>
                  <a:ext cx="3636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C0D769E2-CA93-4644-AF7D-9D0572247B67}"/>
              </a:ext>
            </a:extLst>
          </p:cNvPr>
          <p:cNvGrpSpPr/>
          <p:nvPr/>
        </p:nvGrpSpPr>
        <p:grpSpPr>
          <a:xfrm>
            <a:off x="3855096" y="5069520"/>
            <a:ext cx="1204200" cy="352800"/>
            <a:chOff x="3855096" y="5069520"/>
            <a:chExt cx="1204200" cy="35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A2C84AE-BBF1-3646-956C-EF299AD930BC}"/>
                    </a:ext>
                  </a:extLst>
                </p14:cNvPr>
                <p14:cNvContentPartPr/>
                <p14:nvPr/>
              </p14:nvContentPartPr>
              <p14:xfrm>
                <a:off x="3855096" y="5069520"/>
                <a:ext cx="163080" cy="3420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A2C84AE-BBF1-3646-956C-EF299AD930B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839616" y="5054040"/>
                  <a:ext cx="1936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76F4A25-056C-264C-BB61-F96164535265}"/>
                    </a:ext>
                  </a:extLst>
                </p14:cNvPr>
                <p14:cNvContentPartPr/>
                <p14:nvPr/>
              </p14:nvContentPartPr>
              <p14:xfrm>
                <a:off x="4147776" y="5259600"/>
                <a:ext cx="5760" cy="57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76F4A25-056C-264C-BB61-F9616453526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132296" y="5244120"/>
                  <a:ext cx="36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38E2700-D18F-D74D-A3EF-17BB57EEFFF7}"/>
                    </a:ext>
                  </a:extLst>
                </p14:cNvPr>
                <p14:cNvContentPartPr/>
                <p14:nvPr/>
              </p14:nvContentPartPr>
              <p14:xfrm>
                <a:off x="4305096" y="5123880"/>
                <a:ext cx="5760" cy="2116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38E2700-D18F-D74D-A3EF-17BB57EEFFF7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289616" y="5108400"/>
                  <a:ext cx="363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F021727-98BE-3749-A515-0F0FCF2F95CF}"/>
                    </a:ext>
                  </a:extLst>
                </p14:cNvPr>
                <p14:cNvContentPartPr/>
                <p14:nvPr/>
              </p14:nvContentPartPr>
              <p14:xfrm>
                <a:off x="4375656" y="5110200"/>
                <a:ext cx="5760" cy="2689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F021727-98BE-3749-A515-0F0FCF2F95CF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360176" y="5094720"/>
                  <a:ext cx="363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8004659-6C3A-5E4A-9CE7-311C9D38D156}"/>
                    </a:ext>
                  </a:extLst>
                </p14:cNvPr>
                <p14:cNvContentPartPr/>
                <p14:nvPr/>
              </p14:nvContentPartPr>
              <p14:xfrm>
                <a:off x="4289616" y="5281200"/>
                <a:ext cx="97200" cy="57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8004659-6C3A-5E4A-9CE7-311C9D38D15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274136" y="5265720"/>
                  <a:ext cx="127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67D53E9-1482-EB45-BC32-A7B7654A7FAF}"/>
                    </a:ext>
                  </a:extLst>
                </p14:cNvPr>
                <p14:cNvContentPartPr/>
                <p14:nvPr/>
              </p14:nvContentPartPr>
              <p14:xfrm>
                <a:off x="4516416" y="5281200"/>
                <a:ext cx="11160" cy="111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67D53E9-1482-EB45-BC32-A7B7654A7FA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500936" y="5265720"/>
                  <a:ext cx="417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9AE1156-2178-4A41-86F2-DF56658D3410}"/>
                    </a:ext>
                  </a:extLst>
                </p14:cNvPr>
                <p14:cNvContentPartPr/>
                <p14:nvPr/>
              </p14:nvContentPartPr>
              <p14:xfrm>
                <a:off x="4630536" y="5129280"/>
                <a:ext cx="70200" cy="1900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9AE1156-2178-4A41-86F2-DF56658D341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615056" y="5113800"/>
                  <a:ext cx="1008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6B165985-AF51-F743-A811-7FE6910E0A0F}"/>
                    </a:ext>
                  </a:extLst>
                </p14:cNvPr>
                <p14:cNvContentPartPr/>
                <p14:nvPr/>
              </p14:nvContentPartPr>
              <p14:xfrm>
                <a:off x="4787856" y="5281200"/>
                <a:ext cx="11160" cy="3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6B165985-AF51-F743-A811-7FE6910E0A0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772376" y="5265720"/>
                  <a:ext cx="41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9860848-D1A5-E647-A263-7A83F311769C}"/>
                    </a:ext>
                  </a:extLst>
                </p14:cNvPr>
                <p14:cNvContentPartPr/>
                <p14:nvPr/>
              </p14:nvContentPartPr>
              <p14:xfrm>
                <a:off x="4937256" y="5270400"/>
                <a:ext cx="122040" cy="273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9860848-D1A5-E647-A263-7A83F311769C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921776" y="5254920"/>
                  <a:ext cx="1526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C301607-A717-EF42-A217-2C5B11CED1F2}"/>
                    </a:ext>
                  </a:extLst>
                </p14:cNvPr>
                <p14:cNvContentPartPr/>
                <p14:nvPr/>
              </p14:nvContentPartPr>
              <p14:xfrm>
                <a:off x="4904496" y="5357160"/>
                <a:ext cx="29880" cy="165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C301607-A717-EF42-A217-2C5B11CED1F2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889016" y="5341680"/>
                  <a:ext cx="604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B1E36C3F-CD9B-4C4B-8514-B239976B0F78}"/>
                    </a:ext>
                  </a:extLst>
                </p14:cNvPr>
                <p14:cNvContentPartPr/>
                <p14:nvPr/>
              </p14:nvContentPartPr>
              <p14:xfrm>
                <a:off x="4912416" y="5411160"/>
                <a:ext cx="146880" cy="111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B1E36C3F-CD9B-4C4B-8514-B239976B0F7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896898" y="5395680"/>
                  <a:ext cx="177555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65A46B44-2B15-3344-AA9A-614E6627FD49}"/>
              </a:ext>
            </a:extLst>
          </p:cNvPr>
          <p:cNvGrpSpPr/>
          <p:nvPr/>
        </p:nvGrpSpPr>
        <p:grpSpPr>
          <a:xfrm>
            <a:off x="5379336" y="4630320"/>
            <a:ext cx="2884680" cy="1323000"/>
            <a:chOff x="5379336" y="4630320"/>
            <a:chExt cx="2884680" cy="13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04F74043-8D6E-C649-B2CE-712049AAE2A8}"/>
                    </a:ext>
                  </a:extLst>
                </p14:cNvPr>
                <p14:cNvContentPartPr/>
                <p14:nvPr/>
              </p14:nvContentPartPr>
              <p14:xfrm>
                <a:off x="5515056" y="5313600"/>
                <a:ext cx="325080" cy="3038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04F74043-8D6E-C649-B2CE-712049AAE2A8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499576" y="5298120"/>
                  <a:ext cx="3556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287D6FF-3D80-4E4F-AE11-93C825B949C3}"/>
                    </a:ext>
                  </a:extLst>
                </p14:cNvPr>
                <p14:cNvContentPartPr/>
                <p14:nvPr/>
              </p14:nvContentPartPr>
              <p14:xfrm>
                <a:off x="6013296" y="5281200"/>
                <a:ext cx="32760" cy="3232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287D6FF-3D80-4E4F-AE11-93C825B949C3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997816" y="5265720"/>
                  <a:ext cx="633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F580371-739D-E94A-937E-E1F39403D58C}"/>
                    </a:ext>
                  </a:extLst>
                </p14:cNvPr>
                <p14:cNvContentPartPr/>
                <p14:nvPr/>
              </p14:nvContentPartPr>
              <p14:xfrm>
                <a:off x="6143256" y="5308200"/>
                <a:ext cx="206280" cy="2390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F580371-739D-E94A-937E-E1F39403D58C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127776" y="5292697"/>
                  <a:ext cx="236880" cy="2696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3A3AE46-D85D-3042-90A4-817614E06A4A}"/>
                    </a:ext>
                  </a:extLst>
                </p14:cNvPr>
                <p14:cNvContentPartPr/>
                <p14:nvPr/>
              </p14:nvContentPartPr>
              <p14:xfrm>
                <a:off x="6371136" y="5508720"/>
                <a:ext cx="141480" cy="2203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3A3AE46-D85D-3042-90A4-817614E06A4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355656" y="5493240"/>
                  <a:ext cx="1720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AC2FA60-3F56-1E4A-91E5-123ED1D3C9C3}"/>
                    </a:ext>
                  </a:extLst>
                </p14:cNvPr>
                <p14:cNvContentPartPr/>
                <p14:nvPr/>
              </p14:nvContentPartPr>
              <p14:xfrm>
                <a:off x="6560856" y="5400360"/>
                <a:ext cx="146880" cy="435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AC2FA60-3F56-1E4A-91E5-123ED1D3C9C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545376" y="5384880"/>
                  <a:ext cx="1774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2B64EEB-C555-BE4C-BC61-57293004F34D}"/>
                    </a:ext>
                  </a:extLst>
                </p14:cNvPr>
                <p14:cNvContentPartPr/>
                <p14:nvPr/>
              </p14:nvContentPartPr>
              <p14:xfrm>
                <a:off x="6636816" y="5340600"/>
                <a:ext cx="16560" cy="2116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2B64EEB-C555-BE4C-BC61-57293004F34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621336" y="5325120"/>
                  <a:ext cx="471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A86D2E8-44ED-F64E-A220-3FABDCEAB125}"/>
                    </a:ext>
                  </a:extLst>
                </p14:cNvPr>
                <p14:cNvContentPartPr/>
                <p14:nvPr/>
              </p14:nvContentPartPr>
              <p14:xfrm>
                <a:off x="6815736" y="5302800"/>
                <a:ext cx="266040" cy="3304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A86D2E8-44ED-F64E-A220-3FABDCEAB125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800256" y="5287320"/>
                  <a:ext cx="2966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7E55B0E2-F542-254D-A505-69F4C19391E0}"/>
                    </a:ext>
                  </a:extLst>
                </p14:cNvPr>
                <p14:cNvContentPartPr/>
                <p14:nvPr/>
              </p14:nvContentPartPr>
              <p14:xfrm>
                <a:off x="7108416" y="5473440"/>
                <a:ext cx="157680" cy="1962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7E55B0E2-F542-254D-A505-69F4C19391E0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092901" y="5457960"/>
                  <a:ext cx="18835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678301A-1C74-D540-8A00-740773519859}"/>
                    </a:ext>
                  </a:extLst>
                </p14:cNvPr>
                <p14:cNvContentPartPr/>
                <p14:nvPr/>
              </p14:nvContentPartPr>
              <p14:xfrm>
                <a:off x="7390296" y="5194440"/>
                <a:ext cx="27360" cy="4611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678301A-1C74-D540-8A00-740773519859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374816" y="5178972"/>
                  <a:ext cx="57960" cy="4917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54A4B14B-1FF5-4647-8700-59AF8270F327}"/>
                    </a:ext>
                  </a:extLst>
                </p14:cNvPr>
                <p14:cNvContentPartPr/>
                <p14:nvPr/>
              </p14:nvContentPartPr>
              <p14:xfrm>
                <a:off x="7596576" y="4928760"/>
                <a:ext cx="136080" cy="2739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4A4B14B-1FF5-4647-8700-59AF8270F327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581096" y="4913280"/>
                  <a:ext cx="1666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632165C-F241-7749-85EC-86CC8D437D2F}"/>
                    </a:ext>
                  </a:extLst>
                </p14:cNvPr>
                <p14:cNvContentPartPr/>
                <p14:nvPr/>
              </p14:nvContentPartPr>
              <p14:xfrm>
                <a:off x="5379336" y="5064120"/>
                <a:ext cx="249120" cy="8679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632165C-F241-7749-85EC-86CC8D437D2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363856" y="5048640"/>
                  <a:ext cx="279720" cy="89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BDCB327-D7B6-3842-AA70-E9224FAED620}"/>
                    </a:ext>
                  </a:extLst>
                </p14:cNvPr>
                <p14:cNvContentPartPr/>
                <p14:nvPr/>
              </p14:nvContentPartPr>
              <p14:xfrm>
                <a:off x="7542216" y="4766040"/>
                <a:ext cx="303840" cy="11872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BDCB327-D7B6-3842-AA70-E9224FAED620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526736" y="4750560"/>
                  <a:ext cx="334440" cy="12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A572F874-B26C-5944-8B0D-605D9CCE0E26}"/>
                    </a:ext>
                  </a:extLst>
                </p14:cNvPr>
                <p14:cNvContentPartPr/>
                <p14:nvPr/>
              </p14:nvContentPartPr>
              <p14:xfrm>
                <a:off x="7894656" y="4630320"/>
                <a:ext cx="32760" cy="2059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A572F874-B26C-5944-8B0D-605D9CCE0E26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879176" y="4614840"/>
                  <a:ext cx="633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A4D73438-31BC-364C-B3DC-6E3D79F7008E}"/>
                    </a:ext>
                  </a:extLst>
                </p14:cNvPr>
                <p14:cNvContentPartPr/>
                <p14:nvPr/>
              </p14:nvContentPartPr>
              <p14:xfrm>
                <a:off x="7900776" y="4766040"/>
                <a:ext cx="178560" cy="2228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A4D73438-31BC-364C-B3DC-6E3D79F7008E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885327" y="4750560"/>
                  <a:ext cx="209098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FD776BE-FFB9-0542-94C1-8D05B7897AD9}"/>
                    </a:ext>
                  </a:extLst>
                </p14:cNvPr>
                <p14:cNvContentPartPr/>
                <p14:nvPr/>
              </p14:nvContentPartPr>
              <p14:xfrm>
                <a:off x="7965936" y="4755240"/>
                <a:ext cx="298080" cy="3956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FD776BE-FFB9-0542-94C1-8D05B7897AD9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950456" y="4739760"/>
                  <a:ext cx="328680" cy="42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B092EAAB-997F-C746-8CD7-12B7A41C15FB}"/>
              </a:ext>
            </a:extLst>
          </p:cNvPr>
          <p:cNvGrpSpPr/>
          <p:nvPr/>
        </p:nvGrpSpPr>
        <p:grpSpPr>
          <a:xfrm>
            <a:off x="8844336" y="2233800"/>
            <a:ext cx="400680" cy="536400"/>
            <a:chOff x="8844336" y="2233800"/>
            <a:chExt cx="400680" cy="536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1DF9258-DFC2-294D-A0ED-FCBE4F262A38}"/>
                    </a:ext>
                  </a:extLst>
                </p14:cNvPr>
                <p14:cNvContentPartPr/>
                <p14:nvPr/>
              </p14:nvContentPartPr>
              <p14:xfrm>
                <a:off x="8968176" y="2233800"/>
                <a:ext cx="16560" cy="2116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1DF9258-DFC2-294D-A0ED-FCBE4F262A38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952696" y="2218320"/>
                  <a:ext cx="471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A2D7A1B-53CE-B04F-B78B-46A2BCE3BFDD}"/>
                    </a:ext>
                  </a:extLst>
                </p14:cNvPr>
                <p14:cNvContentPartPr/>
                <p14:nvPr/>
              </p14:nvContentPartPr>
              <p14:xfrm>
                <a:off x="8844336" y="2369520"/>
                <a:ext cx="298080" cy="2487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A2D7A1B-53CE-B04F-B78B-46A2BCE3BFDD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828856" y="2354040"/>
                  <a:ext cx="3286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7E4B8D8-965D-764B-B553-F52E05820031}"/>
                    </a:ext>
                  </a:extLst>
                </p14:cNvPr>
                <p14:cNvContentPartPr/>
                <p14:nvPr/>
              </p14:nvContentPartPr>
              <p14:xfrm>
                <a:off x="9049536" y="2515680"/>
                <a:ext cx="195480" cy="2545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7E4B8D8-965D-764B-B553-F52E0582003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034056" y="2500200"/>
                  <a:ext cx="226080" cy="28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2C1DFDD6-E6A8-4C44-A397-8347642003D7}"/>
              </a:ext>
            </a:extLst>
          </p:cNvPr>
          <p:cNvGrpSpPr/>
          <p:nvPr/>
        </p:nvGrpSpPr>
        <p:grpSpPr>
          <a:xfrm>
            <a:off x="8355456" y="4581720"/>
            <a:ext cx="1681200" cy="1230840"/>
            <a:chOff x="8355456" y="4581720"/>
            <a:chExt cx="1681200" cy="12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0A2DA723-9F7E-7740-A553-604F9FE1DDF7}"/>
                    </a:ext>
                  </a:extLst>
                </p14:cNvPr>
                <p14:cNvContentPartPr/>
                <p14:nvPr/>
              </p14:nvContentPartPr>
              <p14:xfrm>
                <a:off x="8355456" y="4982760"/>
                <a:ext cx="179280" cy="7488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0A2DA723-9F7E-7740-A553-604F9FE1DDF7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339976" y="4967273"/>
                  <a:ext cx="209880" cy="7794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DE5E8AD1-EE19-E748-8317-21D93F9B3061}"/>
                    </a:ext>
                  </a:extLst>
                </p14:cNvPr>
                <p14:cNvContentPartPr/>
                <p14:nvPr/>
              </p14:nvContentPartPr>
              <p14:xfrm>
                <a:off x="8491896" y="5237640"/>
                <a:ext cx="281880" cy="2552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DE5E8AD1-EE19-E748-8317-21D93F9B3061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476416" y="5222160"/>
                  <a:ext cx="3124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8481D2C4-B64A-4A40-BDAA-E831D1FB8F92}"/>
                    </a:ext>
                  </a:extLst>
                </p14:cNvPr>
                <p14:cNvContentPartPr/>
                <p14:nvPr/>
              </p14:nvContentPartPr>
              <p14:xfrm>
                <a:off x="8941176" y="5199840"/>
                <a:ext cx="11160" cy="3466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8481D2C4-B64A-4A40-BDAA-E831D1FB8F92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925696" y="5184376"/>
                  <a:ext cx="41760" cy="377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01BA7EC4-3277-664D-B880-0E11449E096C}"/>
                    </a:ext>
                  </a:extLst>
                </p14:cNvPr>
                <p14:cNvContentPartPr/>
                <p14:nvPr/>
              </p14:nvContentPartPr>
              <p14:xfrm>
                <a:off x="9017136" y="5289480"/>
                <a:ext cx="315000" cy="2142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01BA7EC4-3277-664D-B880-0E11449E096C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001656" y="5274000"/>
                  <a:ext cx="3456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F5C5CB8C-3202-B342-B769-4453071BA641}"/>
                    </a:ext>
                  </a:extLst>
                </p14:cNvPr>
                <p14:cNvContentPartPr/>
                <p14:nvPr/>
              </p14:nvContentPartPr>
              <p14:xfrm>
                <a:off x="9320616" y="5492520"/>
                <a:ext cx="146880" cy="2761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F5C5CB8C-3202-B342-B769-4453071BA641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305136" y="5477040"/>
                  <a:ext cx="1774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5B79675-F568-8040-9F58-A5C1F2E7BAF3}"/>
                    </a:ext>
                  </a:extLst>
                </p14:cNvPr>
                <p14:cNvContentPartPr/>
                <p14:nvPr/>
              </p14:nvContentPartPr>
              <p14:xfrm>
                <a:off x="9516096" y="5183640"/>
                <a:ext cx="32760" cy="3466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5B79675-F568-8040-9F58-A5C1F2E7BAF3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500616" y="5168160"/>
                  <a:ext cx="633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8B65F17E-4E84-694F-9330-0D751840AD72}"/>
                    </a:ext>
                  </a:extLst>
                </p14:cNvPr>
                <p14:cNvContentPartPr/>
                <p14:nvPr/>
              </p14:nvContentPartPr>
              <p14:xfrm>
                <a:off x="9651456" y="5080680"/>
                <a:ext cx="16560" cy="2358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8B65F17E-4E84-694F-9330-0D751840AD72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635976" y="5065200"/>
                  <a:ext cx="471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E445A4CF-EB5B-7243-A813-AFED9216475D}"/>
                    </a:ext>
                  </a:extLst>
                </p14:cNvPr>
                <p14:cNvContentPartPr/>
                <p14:nvPr/>
              </p14:nvContentPartPr>
              <p14:xfrm>
                <a:off x="9608256" y="5069520"/>
                <a:ext cx="81720" cy="925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E445A4CF-EB5B-7243-A813-AFED9216475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592776" y="5054040"/>
                  <a:ext cx="1123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80C61C2-46A4-BA43-BC6D-98B4FDDA69DB}"/>
                    </a:ext>
                  </a:extLst>
                </p14:cNvPr>
                <p14:cNvContentPartPr/>
                <p14:nvPr/>
              </p14:nvContentPartPr>
              <p14:xfrm>
                <a:off x="9619056" y="4907160"/>
                <a:ext cx="287640" cy="9054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80C61C2-46A4-BA43-BC6D-98B4FDDA69DB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603595" y="4891680"/>
                  <a:ext cx="318202" cy="9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6E316C67-276E-9443-BD3E-64071E25EE60}"/>
                    </a:ext>
                  </a:extLst>
                </p14:cNvPr>
                <p14:cNvContentPartPr/>
                <p14:nvPr/>
              </p14:nvContentPartPr>
              <p14:xfrm>
                <a:off x="9781776" y="4581720"/>
                <a:ext cx="32760" cy="2142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6E316C67-276E-9443-BD3E-64071E25EE60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766296" y="4566240"/>
                  <a:ext cx="633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D7230ED7-5B5E-7D46-BBE8-05543E1A935D}"/>
                    </a:ext>
                  </a:extLst>
                </p14:cNvPr>
                <p14:cNvContentPartPr/>
                <p14:nvPr/>
              </p14:nvContentPartPr>
              <p14:xfrm>
                <a:off x="9738216" y="4712400"/>
                <a:ext cx="195480" cy="2167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D7230ED7-5B5E-7D46-BBE8-05543E1A935D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722736" y="4696920"/>
                  <a:ext cx="2260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82FCC54C-3758-124D-8005-4DDAF06C026D}"/>
                    </a:ext>
                  </a:extLst>
                </p14:cNvPr>
                <p14:cNvContentPartPr/>
                <p14:nvPr/>
              </p14:nvContentPartPr>
              <p14:xfrm>
                <a:off x="9927936" y="4825800"/>
                <a:ext cx="108720" cy="2545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82FCC54C-3758-124D-8005-4DDAF06C026D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9912456" y="4810320"/>
                  <a:ext cx="139320" cy="285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46732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A2582206-FB96-4248-B058-EC424F189C52}"/>
              </a:ext>
            </a:extLst>
          </p:cNvPr>
          <p:cNvGrpSpPr/>
          <p:nvPr/>
        </p:nvGrpSpPr>
        <p:grpSpPr>
          <a:xfrm>
            <a:off x="493451" y="-31868"/>
            <a:ext cx="10238400" cy="1805760"/>
            <a:chOff x="493451" y="-31868"/>
            <a:chExt cx="10238400" cy="180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FDFDEE5-9636-8E42-BD95-7489C0FB9013}"/>
                    </a:ext>
                  </a:extLst>
                </p14:cNvPr>
                <p14:cNvContentPartPr/>
                <p14:nvPr/>
              </p14:nvContentPartPr>
              <p14:xfrm>
                <a:off x="493451" y="161812"/>
                <a:ext cx="93960" cy="299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FDFDEE5-9636-8E42-BD95-7489C0FB901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7971" y="146332"/>
                  <a:ext cx="1245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D65D028-B32A-6646-902A-CA78E649A49A}"/>
                    </a:ext>
                  </a:extLst>
                </p14:cNvPr>
                <p14:cNvContentPartPr/>
                <p14:nvPr/>
              </p14:nvContentPartPr>
              <p14:xfrm>
                <a:off x="680651" y="193132"/>
                <a:ext cx="37800" cy="292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D65D028-B32A-6646-902A-CA78E649A49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5171" y="177652"/>
                  <a:ext cx="684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8684944-5113-CF41-B97F-0E4C2C074907}"/>
                    </a:ext>
                  </a:extLst>
                </p14:cNvPr>
                <p14:cNvContentPartPr/>
                <p14:nvPr/>
              </p14:nvContentPartPr>
              <p14:xfrm>
                <a:off x="805571" y="193132"/>
                <a:ext cx="25200" cy="273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8684944-5113-CF41-B97F-0E4C2C0749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0091" y="177652"/>
                  <a:ext cx="558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0FAC2AA-B7F9-434D-981E-D7522AC93D79}"/>
                    </a:ext>
                  </a:extLst>
                </p14:cNvPr>
                <p14:cNvContentPartPr/>
                <p14:nvPr/>
              </p14:nvContentPartPr>
              <p14:xfrm>
                <a:off x="936971" y="57052"/>
                <a:ext cx="381240" cy="354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0FAC2AA-B7F9-434D-981E-D7522AC93D7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1506" y="41588"/>
                  <a:ext cx="411811" cy="3855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0E2C5EF-7F05-844F-83D5-29177652E539}"/>
                    </a:ext>
                  </a:extLst>
                </p14:cNvPr>
                <p14:cNvContentPartPr/>
                <p14:nvPr/>
              </p14:nvContentPartPr>
              <p14:xfrm>
                <a:off x="1580291" y="274852"/>
                <a:ext cx="187920" cy="327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0E2C5EF-7F05-844F-83D5-29177652E53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64811" y="259372"/>
                  <a:ext cx="2185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207E198-C66F-8842-9912-7189A441E55F}"/>
                    </a:ext>
                  </a:extLst>
                </p14:cNvPr>
                <p14:cNvContentPartPr/>
                <p14:nvPr/>
              </p14:nvContentPartPr>
              <p14:xfrm>
                <a:off x="1905011" y="95932"/>
                <a:ext cx="318960" cy="253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207E198-C66F-8842-9912-7189A441E55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89531" y="80452"/>
                  <a:ext cx="3495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AED9CA7-8B9B-DA41-85F3-D29962210C11}"/>
                    </a:ext>
                  </a:extLst>
                </p14:cNvPr>
                <p14:cNvContentPartPr/>
                <p14:nvPr/>
              </p14:nvContentPartPr>
              <p14:xfrm>
                <a:off x="2392451" y="96652"/>
                <a:ext cx="781200" cy="440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AED9CA7-8B9B-DA41-85F3-D29962210C1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76971" y="81185"/>
                  <a:ext cx="811800" cy="4708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ADBA014-3FDF-C543-BB15-AB351DF442EF}"/>
                    </a:ext>
                  </a:extLst>
                </p14:cNvPr>
                <p14:cNvContentPartPr/>
                <p14:nvPr/>
              </p14:nvContentPartPr>
              <p14:xfrm>
                <a:off x="2532491" y="124372"/>
                <a:ext cx="185040" cy="43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ADBA014-3FDF-C543-BB15-AB351DF442E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17011" y="109018"/>
                  <a:ext cx="215640" cy="74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7582702-8F99-E24B-8682-F97D1E6E00E5}"/>
                    </a:ext>
                  </a:extLst>
                </p14:cNvPr>
                <p14:cNvContentPartPr/>
                <p14:nvPr/>
              </p14:nvContentPartPr>
              <p14:xfrm>
                <a:off x="3560291" y="130492"/>
                <a:ext cx="506160" cy="537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7582702-8F99-E24B-8682-F97D1E6E00E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44811" y="115012"/>
                  <a:ext cx="53676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7CDCBDA-B3CA-CA42-AB99-C87A613603FD}"/>
                    </a:ext>
                  </a:extLst>
                </p14:cNvPr>
                <p14:cNvContentPartPr/>
                <p14:nvPr/>
              </p14:nvContentPartPr>
              <p14:xfrm>
                <a:off x="4472531" y="124372"/>
                <a:ext cx="31680" cy="250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7CDCBDA-B3CA-CA42-AB99-C87A613603F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57051" y="108892"/>
                  <a:ext cx="622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3102336-BFE2-C042-BB0C-D46635EBF074}"/>
                    </a:ext>
                  </a:extLst>
                </p14:cNvPr>
                <p14:cNvContentPartPr/>
                <p14:nvPr/>
              </p14:nvContentPartPr>
              <p14:xfrm>
                <a:off x="4553531" y="156412"/>
                <a:ext cx="19080" cy="236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102336-BFE2-C042-BB0C-D46635EBF07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38051" y="140955"/>
                  <a:ext cx="49680" cy="2674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C42D0D6-0C62-CF4E-8666-C20EB577169E}"/>
                    </a:ext>
                  </a:extLst>
                </p14:cNvPr>
                <p14:cNvContentPartPr/>
                <p14:nvPr/>
              </p14:nvContentPartPr>
              <p14:xfrm>
                <a:off x="4413491" y="68212"/>
                <a:ext cx="1208880" cy="369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C42D0D6-0C62-CF4E-8666-C20EB577169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98011" y="52732"/>
                  <a:ext cx="123948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7ADE682-1ABD-3548-B9B0-D2C9E8024C50}"/>
                    </a:ext>
                  </a:extLst>
                </p14:cNvPr>
                <p14:cNvContentPartPr/>
                <p14:nvPr/>
              </p14:nvContentPartPr>
              <p14:xfrm>
                <a:off x="5777891" y="125812"/>
                <a:ext cx="300240" cy="292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7ADE682-1ABD-3548-B9B0-D2C9E8024C5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62411" y="110332"/>
                  <a:ext cx="3308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B4EBC03-AA1D-F14F-A750-163FED1E0F89}"/>
                    </a:ext>
                  </a:extLst>
                </p14:cNvPr>
                <p14:cNvContentPartPr/>
                <p14:nvPr/>
              </p14:nvContentPartPr>
              <p14:xfrm>
                <a:off x="6159131" y="184852"/>
                <a:ext cx="574920" cy="319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B4EBC03-AA1D-F14F-A750-163FED1E0F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43651" y="169372"/>
                  <a:ext cx="6055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3414599-5510-4E46-8A5A-7FAA3383847A}"/>
                    </a:ext>
                  </a:extLst>
                </p14:cNvPr>
                <p14:cNvContentPartPr/>
                <p14:nvPr/>
              </p14:nvContentPartPr>
              <p14:xfrm>
                <a:off x="569051" y="1024012"/>
                <a:ext cx="312120" cy="318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3414599-5510-4E46-8A5A-7FAA3383847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3571" y="1008532"/>
                  <a:ext cx="3427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404A7A1-0F74-3246-9264-C008D66E8064}"/>
                    </a:ext>
                  </a:extLst>
                </p14:cNvPr>
                <p14:cNvContentPartPr/>
                <p14:nvPr/>
              </p14:nvContentPartPr>
              <p14:xfrm>
                <a:off x="505691" y="1492372"/>
                <a:ext cx="175320" cy="281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404A7A1-0F74-3246-9264-C008D66E806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0211" y="1476892"/>
                  <a:ext cx="2059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62B60E2-2FB7-534F-BE3E-BEE3B640994C}"/>
                    </a:ext>
                  </a:extLst>
                </p14:cNvPr>
                <p14:cNvContentPartPr/>
                <p14:nvPr/>
              </p14:nvContentPartPr>
              <p14:xfrm>
                <a:off x="718091" y="1592452"/>
                <a:ext cx="110160" cy="12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62B60E2-2FB7-534F-BE3E-BEE3B640994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2560" y="1576972"/>
                  <a:ext cx="1408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C7C99EF-0BD8-2045-9A35-864D565A1EA4}"/>
                    </a:ext>
                  </a:extLst>
                </p14:cNvPr>
                <p14:cNvContentPartPr/>
                <p14:nvPr/>
              </p14:nvContentPartPr>
              <p14:xfrm>
                <a:off x="749411" y="1592452"/>
                <a:ext cx="137880" cy="87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C7C99EF-0BD8-2045-9A35-864D565A1EA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3890" y="1576972"/>
                  <a:ext cx="1685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3812463-3B51-2C48-A6E7-B8186FCADFA4}"/>
                    </a:ext>
                  </a:extLst>
                </p14:cNvPr>
                <p14:cNvContentPartPr/>
                <p14:nvPr/>
              </p14:nvContentPartPr>
              <p14:xfrm>
                <a:off x="993131" y="1411012"/>
                <a:ext cx="50400" cy="194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3812463-3B51-2C48-A6E7-B8186FCADFA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7651" y="1395532"/>
                  <a:ext cx="810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43B11EE-5034-4547-8F86-C0BBBD5B25A1}"/>
                    </a:ext>
                  </a:extLst>
                </p14:cNvPr>
                <p14:cNvContentPartPr/>
                <p14:nvPr/>
              </p14:nvContentPartPr>
              <p14:xfrm>
                <a:off x="568331" y="730252"/>
                <a:ext cx="237600" cy="168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43B11EE-5034-4547-8F86-C0BBBD5B25A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2874" y="714772"/>
                  <a:ext cx="268154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AC2E8D2-ED3C-4248-A8FB-9810D6AEA7F4}"/>
                    </a:ext>
                  </a:extLst>
                </p14:cNvPr>
                <p14:cNvContentPartPr/>
                <p14:nvPr/>
              </p14:nvContentPartPr>
              <p14:xfrm>
                <a:off x="1255571" y="992692"/>
                <a:ext cx="12960" cy="318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AC2E8D2-ED3C-4248-A8FB-9810D6AEA7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40091" y="977212"/>
                  <a:ext cx="435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174ACE8-4031-4F4C-9AAE-E0CD4B60F166}"/>
                    </a:ext>
                  </a:extLst>
                </p14:cNvPr>
                <p14:cNvContentPartPr/>
                <p14:nvPr/>
              </p14:nvContentPartPr>
              <p14:xfrm>
                <a:off x="1436651" y="1024012"/>
                <a:ext cx="181440" cy="206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174ACE8-4031-4F4C-9AAE-E0CD4B60F1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21171" y="1008532"/>
                  <a:ext cx="2120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144FC8E-2D29-A042-A212-EDDD16A57E7B}"/>
                    </a:ext>
                  </a:extLst>
                </p14:cNvPr>
                <p14:cNvContentPartPr/>
                <p14:nvPr/>
              </p14:nvContentPartPr>
              <p14:xfrm>
                <a:off x="1698731" y="1236412"/>
                <a:ext cx="137880" cy="231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144FC8E-2D29-A042-A212-EDDD16A57E7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83251" y="1220932"/>
                  <a:ext cx="1684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9E7D742-63C3-F345-8E61-313FDE300D9A}"/>
                    </a:ext>
                  </a:extLst>
                </p14:cNvPr>
                <p14:cNvContentPartPr/>
                <p14:nvPr/>
              </p14:nvContentPartPr>
              <p14:xfrm>
                <a:off x="1924451" y="1111492"/>
                <a:ext cx="143280" cy="31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9E7D742-63C3-F345-8E61-313FDE300D9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08971" y="1096012"/>
                  <a:ext cx="1738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7100AE6-95F1-1F49-BA01-9104B9D36C70}"/>
                    </a:ext>
                  </a:extLst>
                </p14:cNvPr>
                <p14:cNvContentPartPr/>
                <p14:nvPr/>
              </p14:nvContentPartPr>
              <p14:xfrm>
                <a:off x="1998611" y="1042732"/>
                <a:ext cx="37800" cy="194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7100AE6-95F1-1F49-BA01-9104B9D36C7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83131" y="1027252"/>
                  <a:ext cx="68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68E2EEE-927A-9648-BDBE-B4C6A8ADCA68}"/>
                    </a:ext>
                  </a:extLst>
                </p14:cNvPr>
                <p14:cNvContentPartPr/>
                <p14:nvPr/>
              </p14:nvContentPartPr>
              <p14:xfrm>
                <a:off x="2292371" y="980092"/>
                <a:ext cx="256320" cy="400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68E2EEE-927A-9648-BDBE-B4C6A8ADCA6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76913" y="964598"/>
                  <a:ext cx="286877" cy="4309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69FCE56-3B47-2240-B7B6-4E125BDDC71D}"/>
                    </a:ext>
                  </a:extLst>
                </p14:cNvPr>
                <p14:cNvContentPartPr/>
                <p14:nvPr/>
              </p14:nvContentPartPr>
              <p14:xfrm>
                <a:off x="2579651" y="1217692"/>
                <a:ext cx="168840" cy="181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69FCE56-3B47-2240-B7B6-4E125BDDC71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64171" y="1202212"/>
                  <a:ext cx="199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D699B0D-1408-A643-BBAC-6354BF47770C}"/>
                    </a:ext>
                  </a:extLst>
                </p14:cNvPr>
                <p14:cNvContentPartPr/>
                <p14:nvPr/>
              </p14:nvContentPartPr>
              <p14:xfrm>
                <a:off x="2842091" y="892612"/>
                <a:ext cx="25200" cy="461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D699B0D-1408-A643-BBAC-6354BF47770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26829" y="877132"/>
                  <a:ext cx="55369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139307E-F2A6-AB44-8DEA-F97969D20990}"/>
                    </a:ext>
                  </a:extLst>
                </p14:cNvPr>
                <p14:cNvContentPartPr/>
                <p14:nvPr/>
              </p14:nvContentPartPr>
              <p14:xfrm>
                <a:off x="2967011" y="836452"/>
                <a:ext cx="12960" cy="153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139307E-F2A6-AB44-8DEA-F97969D2099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51531" y="820972"/>
                  <a:ext cx="435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F98258-6AB1-B642-BF52-88E1C1439C21}"/>
                    </a:ext>
                  </a:extLst>
                </p14:cNvPr>
                <p14:cNvContentPartPr/>
                <p14:nvPr/>
              </p14:nvContentPartPr>
              <p14:xfrm>
                <a:off x="2941811" y="805132"/>
                <a:ext cx="137880" cy="87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F98258-6AB1-B642-BF52-88E1C1439C2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26331" y="789652"/>
                  <a:ext cx="1684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1C19EC-BFC3-4A40-9342-A69B491C5212}"/>
                    </a:ext>
                  </a:extLst>
                </p14:cNvPr>
                <p14:cNvContentPartPr/>
                <p14:nvPr/>
              </p14:nvContentPartPr>
              <p14:xfrm>
                <a:off x="3141971" y="830332"/>
                <a:ext cx="125280" cy="50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1C19EC-BFC3-4A40-9342-A69B491C521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26491" y="814852"/>
                  <a:ext cx="1558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6100095-47DB-2A43-9D05-3E409E72FE76}"/>
                    </a:ext>
                  </a:extLst>
                </p14:cNvPr>
                <p14:cNvContentPartPr/>
                <p14:nvPr/>
              </p14:nvContentPartPr>
              <p14:xfrm>
                <a:off x="3316931" y="748972"/>
                <a:ext cx="12960" cy="23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6100095-47DB-2A43-9D05-3E409E72FE7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01451" y="733492"/>
                  <a:ext cx="43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86B417-B7E3-8549-801B-FA3C2A103768}"/>
                    </a:ext>
                  </a:extLst>
                </p14:cNvPr>
                <p14:cNvContentPartPr/>
                <p14:nvPr/>
              </p14:nvContentPartPr>
              <p14:xfrm>
                <a:off x="3522851" y="880372"/>
                <a:ext cx="63000" cy="374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86B417-B7E3-8549-801B-FA3C2A10376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07282" y="864892"/>
                  <a:ext cx="93776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564E4B0-F688-3D41-8836-CEA0B55C102A}"/>
                    </a:ext>
                  </a:extLst>
                </p14:cNvPr>
                <p14:cNvContentPartPr/>
                <p14:nvPr/>
              </p14:nvContentPartPr>
              <p14:xfrm>
                <a:off x="3679091" y="942652"/>
                <a:ext cx="294120" cy="336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564E4B0-F688-3D41-8836-CEA0B55C102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63611" y="927172"/>
                  <a:ext cx="3247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6D9DDBC-7AD7-CB46-B3FE-B132CBA91975}"/>
                    </a:ext>
                  </a:extLst>
                </p14:cNvPr>
                <p14:cNvContentPartPr/>
                <p14:nvPr/>
              </p14:nvContentPartPr>
              <p14:xfrm>
                <a:off x="4116491" y="1136332"/>
                <a:ext cx="25200" cy="203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6D9DDBC-7AD7-CB46-B3FE-B132CBA9197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01229" y="1120852"/>
                  <a:ext cx="55369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35852EF-1DBA-C64C-982E-D9C18DCFE483}"/>
                    </a:ext>
                  </a:extLst>
                </p14:cNvPr>
                <p14:cNvContentPartPr/>
                <p14:nvPr/>
              </p14:nvContentPartPr>
              <p14:xfrm>
                <a:off x="4141331" y="1148932"/>
                <a:ext cx="125280" cy="100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35852EF-1DBA-C64C-982E-D9C18DCFE48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25851" y="1133452"/>
                  <a:ext cx="155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B17E86C-356A-1C4F-BB92-D23C3EED332E}"/>
                    </a:ext>
                  </a:extLst>
                </p14:cNvPr>
                <p14:cNvContentPartPr/>
                <p14:nvPr/>
              </p14:nvContentPartPr>
              <p14:xfrm>
                <a:off x="4359851" y="911332"/>
                <a:ext cx="25200" cy="369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B17E86C-356A-1C4F-BB92-D23C3EED332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44371" y="895852"/>
                  <a:ext cx="558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5A05496-4894-B545-BF60-9DF66DEFA736}"/>
                    </a:ext>
                  </a:extLst>
                </p14:cNvPr>
                <p14:cNvContentPartPr/>
                <p14:nvPr/>
              </p14:nvContentPartPr>
              <p14:xfrm>
                <a:off x="4729211" y="880372"/>
                <a:ext cx="229320" cy="212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5A05496-4894-B545-BF60-9DF66DEFA73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13731" y="864892"/>
                  <a:ext cx="2599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1C12577-7C57-4B4A-8705-E93C9482F544}"/>
                    </a:ext>
                  </a:extLst>
                </p14:cNvPr>
                <p14:cNvContentPartPr/>
                <p14:nvPr/>
              </p14:nvContentPartPr>
              <p14:xfrm>
                <a:off x="4697171" y="1136332"/>
                <a:ext cx="294120" cy="106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1C12577-7C57-4B4A-8705-E93C9482F54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81672" y="1120852"/>
                  <a:ext cx="324758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EC8382D-4B44-3F40-B81E-9F85D19E6937}"/>
                    </a:ext>
                  </a:extLst>
                </p14:cNvPr>
                <p14:cNvContentPartPr/>
                <p14:nvPr/>
              </p14:nvContentPartPr>
              <p14:xfrm>
                <a:off x="5534171" y="767692"/>
                <a:ext cx="19080" cy="555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EC8382D-4B44-3F40-B81E-9F85D19E693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18691" y="752212"/>
                  <a:ext cx="4968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7FDADEE-EAE6-4C44-A3BD-4C4DDAFAC6B8}"/>
                    </a:ext>
                  </a:extLst>
                </p14:cNvPr>
                <p14:cNvContentPartPr/>
                <p14:nvPr/>
              </p14:nvContentPartPr>
              <p14:xfrm>
                <a:off x="5734331" y="905212"/>
                <a:ext cx="250200" cy="262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7FDADEE-EAE6-4C44-A3BD-4C4DDAFAC6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18851" y="889732"/>
                  <a:ext cx="2808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53B874F-17D8-7944-816E-FAE843144145}"/>
                    </a:ext>
                  </a:extLst>
                </p14:cNvPr>
                <p14:cNvContentPartPr/>
                <p14:nvPr/>
              </p14:nvContentPartPr>
              <p14:xfrm>
                <a:off x="5646851" y="667972"/>
                <a:ext cx="206640" cy="831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53B874F-17D8-7944-816E-FAE84314414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31371" y="652492"/>
                  <a:ext cx="237240" cy="86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170A7EC-4132-2D4C-B377-D1B6ACA158E2}"/>
                    </a:ext>
                  </a:extLst>
                </p14:cNvPr>
                <p14:cNvContentPartPr/>
                <p14:nvPr/>
              </p14:nvContentPartPr>
              <p14:xfrm>
                <a:off x="6277571" y="861292"/>
                <a:ext cx="31680" cy="387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170A7EC-4132-2D4C-B377-D1B6ACA158E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62091" y="845812"/>
                  <a:ext cx="6228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0DC675C-ACC1-3A43-8C57-DF133F6DBFFA}"/>
                    </a:ext>
                  </a:extLst>
                </p14:cNvPr>
                <p14:cNvContentPartPr/>
                <p14:nvPr/>
              </p14:nvContentPartPr>
              <p14:xfrm>
                <a:off x="6502571" y="917812"/>
                <a:ext cx="281520" cy="356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0DC675C-ACC1-3A43-8C57-DF133F6DBFF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87091" y="902332"/>
                  <a:ext cx="3121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68C674E-B4C3-1740-B32D-19D0F6DC3B8F}"/>
                    </a:ext>
                  </a:extLst>
                </p14:cNvPr>
                <p14:cNvContentPartPr/>
                <p14:nvPr/>
              </p14:nvContentPartPr>
              <p14:xfrm>
                <a:off x="6815051" y="1186372"/>
                <a:ext cx="168840" cy="231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68C674E-B4C3-1740-B32D-19D0F6DC3B8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99604" y="1170892"/>
                  <a:ext cx="199375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BD77E59-0E07-5A40-B1B3-024615CCE89C}"/>
                    </a:ext>
                  </a:extLst>
                </p14:cNvPr>
                <p14:cNvContentPartPr/>
                <p14:nvPr/>
              </p14:nvContentPartPr>
              <p14:xfrm>
                <a:off x="7145891" y="842572"/>
                <a:ext cx="37800" cy="428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BD77E59-0E07-5A40-B1B3-024615CCE89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30411" y="827079"/>
                  <a:ext cx="68400" cy="4593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8AD510F-69D2-014E-82DF-59ABCFCFF109}"/>
                    </a:ext>
                  </a:extLst>
                </p14:cNvPr>
                <p14:cNvContentPartPr/>
                <p14:nvPr/>
              </p14:nvContentPartPr>
              <p14:xfrm>
                <a:off x="7277291" y="730252"/>
                <a:ext cx="25200" cy="224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8AD510F-69D2-014E-82DF-59ABCFCFF10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61811" y="714747"/>
                  <a:ext cx="55800" cy="2552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9F6F212-BF9A-EE42-9CF0-83A1C5C52785}"/>
                    </a:ext>
                  </a:extLst>
                </p14:cNvPr>
                <p14:cNvContentPartPr/>
                <p14:nvPr/>
              </p14:nvContentPartPr>
              <p14:xfrm>
                <a:off x="7296011" y="692812"/>
                <a:ext cx="131400" cy="100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9F6F212-BF9A-EE42-9CF0-83A1C5C5278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80573" y="677332"/>
                  <a:ext cx="161916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211AD52-DF89-214B-AB43-C1EA8B23B3CD}"/>
                    </a:ext>
                  </a:extLst>
                </p14:cNvPr>
                <p14:cNvContentPartPr/>
                <p14:nvPr/>
              </p14:nvContentPartPr>
              <p14:xfrm>
                <a:off x="7271531" y="511732"/>
                <a:ext cx="405720" cy="968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211AD52-DF89-214B-AB43-C1EA8B23B3C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56051" y="496252"/>
                  <a:ext cx="436320" cy="9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19041EE-C523-E44F-B377-8B0D116701A8}"/>
                    </a:ext>
                  </a:extLst>
                </p14:cNvPr>
                <p14:cNvContentPartPr/>
                <p14:nvPr/>
              </p14:nvContentPartPr>
              <p14:xfrm>
                <a:off x="7652051" y="336772"/>
                <a:ext cx="25200" cy="259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19041EE-C523-E44F-B377-8B0D116701A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36789" y="321292"/>
                  <a:ext cx="55369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07FC91E-8330-9047-86C1-70FE1862B62F}"/>
                    </a:ext>
                  </a:extLst>
                </p14:cNvPr>
                <p14:cNvContentPartPr/>
                <p14:nvPr/>
              </p14:nvContentPartPr>
              <p14:xfrm>
                <a:off x="7552691" y="417772"/>
                <a:ext cx="330840" cy="343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07FC91E-8330-9047-86C1-70FE1862B62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537211" y="402292"/>
                  <a:ext cx="3614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8D92CF8-F38B-B442-A719-B3EEDBD34C73}"/>
                    </a:ext>
                  </a:extLst>
                </p14:cNvPr>
                <p14:cNvContentPartPr/>
                <p14:nvPr/>
              </p14:nvContentPartPr>
              <p14:xfrm>
                <a:off x="7851851" y="667972"/>
                <a:ext cx="25200" cy="265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8D92CF8-F38B-B442-A719-B3EEDBD34C7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36589" y="652513"/>
                  <a:ext cx="55369" cy="2958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F637B5D-B71A-1C45-BF46-5AD05D977415}"/>
                    </a:ext>
                  </a:extLst>
                </p14:cNvPr>
                <p14:cNvContentPartPr/>
                <p14:nvPr/>
              </p14:nvContentPartPr>
              <p14:xfrm>
                <a:off x="7814411" y="661492"/>
                <a:ext cx="150120" cy="125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F637B5D-B71A-1C45-BF46-5AD05D97741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98968" y="646012"/>
                  <a:ext cx="180647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8214B16-8AAA-B044-86FD-0CFEE5484EF4}"/>
                    </a:ext>
                  </a:extLst>
                </p14:cNvPr>
                <p14:cNvContentPartPr/>
                <p14:nvPr/>
              </p14:nvContentPartPr>
              <p14:xfrm>
                <a:off x="8026811" y="530452"/>
                <a:ext cx="156600" cy="799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8214B16-8AAA-B044-86FD-0CFEE5484EF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11331" y="514972"/>
                  <a:ext cx="187200" cy="83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E90AE99-50C3-1C40-8079-F58C0423A2AB}"/>
                    </a:ext>
                  </a:extLst>
                </p14:cNvPr>
                <p14:cNvContentPartPr/>
                <p14:nvPr/>
              </p14:nvContentPartPr>
              <p14:xfrm>
                <a:off x="8145971" y="823852"/>
                <a:ext cx="236880" cy="250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E90AE99-50C3-1C40-8079-F58C0423A2A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30491" y="808372"/>
                  <a:ext cx="2674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349141E-C97C-AC4C-90E3-F194E95DA64F}"/>
                    </a:ext>
                  </a:extLst>
                </p14:cNvPr>
                <p14:cNvContentPartPr/>
                <p14:nvPr/>
              </p14:nvContentPartPr>
              <p14:xfrm>
                <a:off x="8526491" y="624772"/>
                <a:ext cx="12960" cy="508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349141E-C97C-AC4C-90E3-F194E95DA64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11011" y="609292"/>
                  <a:ext cx="4356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5DCB1F7-7EF6-5049-8166-F85CBD1A93F3}"/>
                    </a:ext>
                  </a:extLst>
                </p14:cNvPr>
                <p14:cNvContentPartPr/>
                <p14:nvPr/>
              </p14:nvContentPartPr>
              <p14:xfrm>
                <a:off x="8657531" y="811612"/>
                <a:ext cx="181440" cy="262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5DCB1F7-7EF6-5049-8166-F85CBD1A93F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642051" y="796132"/>
                  <a:ext cx="2120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95895BA-5A96-2047-9992-318C5B9BE888}"/>
                    </a:ext>
                  </a:extLst>
                </p14:cNvPr>
                <p14:cNvContentPartPr/>
                <p14:nvPr/>
              </p14:nvContentPartPr>
              <p14:xfrm>
                <a:off x="8877131" y="1123732"/>
                <a:ext cx="130680" cy="16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95895BA-5A96-2047-9992-318C5B9BE88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861694" y="1108252"/>
                  <a:ext cx="161196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1C15D6E-9B79-7C46-8EB4-7D1E773C40CD}"/>
                    </a:ext>
                  </a:extLst>
                </p14:cNvPr>
                <p14:cNvContentPartPr/>
                <p14:nvPr/>
              </p14:nvContentPartPr>
              <p14:xfrm>
                <a:off x="9020051" y="955252"/>
                <a:ext cx="93960" cy="6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1C15D6E-9B79-7C46-8EB4-7D1E773C40C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004630" y="940587"/>
                  <a:ext cx="124443" cy="35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DA2894F-88B0-0042-8DA9-37BC5956BA20}"/>
                    </a:ext>
                  </a:extLst>
                </p14:cNvPr>
                <p14:cNvContentPartPr/>
                <p14:nvPr/>
              </p14:nvContentPartPr>
              <p14:xfrm>
                <a:off x="9044891" y="899092"/>
                <a:ext cx="31680" cy="150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DA2894F-88B0-0042-8DA9-37BC5956BA2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29233" y="883649"/>
                  <a:ext cx="62632" cy="1806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D80A032-9EF3-F64F-A175-02C1FA9BDB6D}"/>
                    </a:ext>
                  </a:extLst>
                </p14:cNvPr>
                <p14:cNvContentPartPr/>
                <p14:nvPr/>
              </p14:nvContentPartPr>
              <p14:xfrm>
                <a:off x="9119771" y="912052"/>
                <a:ext cx="137880" cy="411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D80A032-9EF3-F64F-A175-02C1FA9BDB6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04291" y="896572"/>
                  <a:ext cx="16848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A03B496-3192-7C4C-82C1-DBABCB7E57C6}"/>
                    </a:ext>
                  </a:extLst>
                </p14:cNvPr>
                <p14:cNvContentPartPr/>
                <p14:nvPr/>
              </p14:nvContentPartPr>
              <p14:xfrm>
                <a:off x="9244691" y="1130212"/>
                <a:ext cx="181440" cy="274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A03B496-3192-7C4C-82C1-DBABCB7E57C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229211" y="1114732"/>
                  <a:ext cx="2120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EE60520-9EA6-ED45-91D2-FE37A1B1BA7D}"/>
                    </a:ext>
                  </a:extLst>
                </p14:cNvPr>
                <p14:cNvContentPartPr/>
                <p14:nvPr/>
              </p14:nvContentPartPr>
              <p14:xfrm>
                <a:off x="9488411" y="717652"/>
                <a:ext cx="43920" cy="525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EE60520-9EA6-ED45-91D2-FE37A1B1BA7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72931" y="702161"/>
                  <a:ext cx="74520" cy="5558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FC00145-AB31-B444-A1D4-DE561EF0FD6C}"/>
                    </a:ext>
                  </a:extLst>
                </p14:cNvPr>
                <p14:cNvContentPartPr/>
                <p14:nvPr/>
              </p14:nvContentPartPr>
              <p14:xfrm>
                <a:off x="9544571" y="436852"/>
                <a:ext cx="19080" cy="143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FC00145-AB31-B444-A1D4-DE561EF0FD6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529091" y="421372"/>
                  <a:ext cx="49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46EDD8C-59D7-864E-B27A-2D89B295DFE8}"/>
                    </a:ext>
                  </a:extLst>
                </p14:cNvPr>
                <p14:cNvContentPartPr/>
                <p14:nvPr/>
              </p14:nvContentPartPr>
              <p14:xfrm>
                <a:off x="9525851" y="380332"/>
                <a:ext cx="100440" cy="112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46EDD8C-59D7-864E-B27A-2D89B295DFE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510315" y="364852"/>
                  <a:ext cx="13115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B4E16BB-35C4-EA43-8453-19AB05BEC97F}"/>
                    </a:ext>
                  </a:extLst>
                </p14:cNvPr>
                <p14:cNvContentPartPr/>
                <p14:nvPr/>
              </p14:nvContentPartPr>
              <p14:xfrm>
                <a:off x="9650771" y="461692"/>
                <a:ext cx="162720" cy="31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B4E16BB-35C4-EA43-8453-19AB05BEC97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635291" y="446212"/>
                  <a:ext cx="193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8EA5E67-5278-DA4A-BDD5-F590F461EAD8}"/>
                    </a:ext>
                  </a:extLst>
                </p14:cNvPr>
                <p14:cNvContentPartPr/>
                <p14:nvPr/>
              </p14:nvContentPartPr>
              <p14:xfrm>
                <a:off x="9831851" y="411652"/>
                <a:ext cx="19080" cy="262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8EA5E67-5278-DA4A-BDD5-F590F461EAD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16371" y="396151"/>
                  <a:ext cx="49680" cy="293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937DD2E-A207-E640-940A-4D9252F11B25}"/>
                    </a:ext>
                  </a:extLst>
                </p14:cNvPr>
                <p14:cNvContentPartPr/>
                <p14:nvPr/>
              </p14:nvContentPartPr>
              <p14:xfrm>
                <a:off x="9426851" y="343612"/>
                <a:ext cx="168480" cy="305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937DD2E-A207-E640-940A-4D9252F11B2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411371" y="328132"/>
                  <a:ext cx="1990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F7B7E23-9EBE-1040-9954-E00814EAFA10}"/>
                    </a:ext>
                  </a:extLst>
                </p14:cNvPr>
                <p14:cNvContentPartPr/>
                <p14:nvPr/>
              </p14:nvContentPartPr>
              <p14:xfrm>
                <a:off x="9881891" y="324172"/>
                <a:ext cx="106560" cy="369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F7B7E23-9EBE-1040-9954-E00814EAFA1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866411" y="308677"/>
                  <a:ext cx="137160" cy="399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084DF1A-7CD8-8A48-A76F-5D980FD677AA}"/>
                    </a:ext>
                  </a:extLst>
                </p14:cNvPr>
                <p14:cNvContentPartPr/>
                <p14:nvPr/>
              </p14:nvContentPartPr>
              <p14:xfrm>
                <a:off x="10062971" y="461692"/>
                <a:ext cx="306360" cy="244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084DF1A-7CD8-8A48-A76F-5D980FD677A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47491" y="446212"/>
                  <a:ext cx="3369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A079076-6860-2645-827C-CD5D3CC26228}"/>
                    </a:ext>
                  </a:extLst>
                </p14:cNvPr>
                <p14:cNvContentPartPr/>
                <p14:nvPr/>
              </p14:nvContentPartPr>
              <p14:xfrm>
                <a:off x="10062971" y="186652"/>
                <a:ext cx="487080" cy="1306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A079076-6860-2645-827C-CD5D3CC2622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047480" y="171168"/>
                  <a:ext cx="517703" cy="13366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CE1E9C3-9847-7B4F-A1DA-C746203EBE90}"/>
                    </a:ext>
                  </a:extLst>
                </p14:cNvPr>
                <p14:cNvContentPartPr/>
                <p14:nvPr/>
              </p14:nvContentPartPr>
              <p14:xfrm>
                <a:off x="10325411" y="-31868"/>
                <a:ext cx="360" cy="222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CE1E9C3-9847-7B4F-A1DA-C746203EBE9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309931" y="-47348"/>
                  <a:ext cx="30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06A1A2F-23A1-A241-8FA6-777C17AA5C42}"/>
                    </a:ext>
                  </a:extLst>
                </p14:cNvPr>
                <p14:cNvContentPartPr/>
                <p14:nvPr/>
              </p14:nvContentPartPr>
              <p14:xfrm>
                <a:off x="10244411" y="69652"/>
                <a:ext cx="225360" cy="150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06A1A2F-23A1-A241-8FA6-777C17AA5C4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228931" y="54209"/>
                  <a:ext cx="255960" cy="1806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CACE0A1-C2F1-C34D-A1BE-DC1EEB856D40}"/>
                    </a:ext>
                  </a:extLst>
                </p14:cNvPr>
                <p14:cNvContentPartPr/>
                <p14:nvPr/>
              </p14:nvContentPartPr>
              <p14:xfrm>
                <a:off x="10426211" y="138412"/>
                <a:ext cx="305640" cy="2113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CACE0A1-C2F1-C34D-A1BE-DC1EEB856D4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410749" y="122932"/>
                  <a:ext cx="336204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C2E6666-D5AB-C145-9BD8-9EE2E4CC8405}"/>
              </a:ext>
            </a:extLst>
          </p:cNvPr>
          <p:cNvGrpSpPr/>
          <p:nvPr/>
        </p:nvGrpSpPr>
        <p:grpSpPr>
          <a:xfrm>
            <a:off x="1205531" y="1837252"/>
            <a:ext cx="1880640" cy="562680"/>
            <a:chOff x="1205531" y="1837252"/>
            <a:chExt cx="1880640" cy="56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BAFB9D0-8566-C141-8DDD-A8605064B73B}"/>
                    </a:ext>
                  </a:extLst>
                </p14:cNvPr>
                <p14:cNvContentPartPr/>
                <p14:nvPr/>
              </p14:nvContentPartPr>
              <p14:xfrm>
                <a:off x="1361411" y="1931212"/>
                <a:ext cx="137880" cy="349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BAFB9D0-8566-C141-8DDD-A8605064B7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345931" y="1915732"/>
                  <a:ext cx="1684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2E392D2-87F6-4E42-9717-E50D79BF130E}"/>
                    </a:ext>
                  </a:extLst>
                </p14:cNvPr>
                <p14:cNvContentPartPr/>
                <p14:nvPr/>
              </p14:nvContentPartPr>
              <p14:xfrm>
                <a:off x="1530251" y="2187172"/>
                <a:ext cx="156600" cy="63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2E392D2-87F6-4E42-9717-E50D79BF130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14771" y="2171603"/>
                  <a:ext cx="187200" cy="937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67AD614-9818-DA4D-ADBA-CEE63038678D}"/>
                    </a:ext>
                  </a:extLst>
                </p14:cNvPr>
                <p14:cNvContentPartPr/>
                <p14:nvPr/>
              </p14:nvContentPartPr>
              <p14:xfrm>
                <a:off x="1811411" y="2062252"/>
                <a:ext cx="25200" cy="159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67AD614-9818-DA4D-ADBA-CEE63038678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796149" y="2046737"/>
                  <a:ext cx="55369" cy="1901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F7F84A3-8737-2441-B92D-B6FFBF2FD395}"/>
                    </a:ext>
                  </a:extLst>
                </p14:cNvPr>
                <p14:cNvContentPartPr/>
                <p14:nvPr/>
              </p14:nvContentPartPr>
              <p14:xfrm>
                <a:off x="1873691" y="1968652"/>
                <a:ext cx="156600" cy="325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F7F84A3-8737-2441-B92D-B6FFBF2FD39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858211" y="1953189"/>
                  <a:ext cx="187200" cy="355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8BBAE3C-4FF2-9445-A122-5B57586BA7D6}"/>
                    </a:ext>
                  </a:extLst>
                </p14:cNvPr>
                <p14:cNvContentPartPr/>
                <p14:nvPr/>
              </p14:nvContentPartPr>
              <p14:xfrm>
                <a:off x="1205531" y="1837252"/>
                <a:ext cx="112680" cy="562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8BBAE3C-4FF2-9445-A122-5B57586BA7D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90100" y="1821772"/>
                  <a:ext cx="143183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F3CF2E9-1DF7-F24A-AA1A-4A52C1CDDF67}"/>
                    </a:ext>
                  </a:extLst>
                </p14:cNvPr>
                <p14:cNvContentPartPr/>
                <p14:nvPr/>
              </p14:nvContentPartPr>
              <p14:xfrm>
                <a:off x="2104811" y="2075572"/>
                <a:ext cx="262800" cy="223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F3CF2E9-1DF7-F24A-AA1A-4A52C1CDDF6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89331" y="2060092"/>
                  <a:ext cx="2934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A895464-1F34-2E4D-864E-681BE40045E4}"/>
                    </a:ext>
                  </a:extLst>
                </p14:cNvPr>
                <p14:cNvContentPartPr/>
                <p14:nvPr/>
              </p14:nvContentPartPr>
              <p14:xfrm>
                <a:off x="2536091" y="2143612"/>
                <a:ext cx="175320" cy="12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A895464-1F34-2E4D-864E-681BE40045E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520611" y="2128132"/>
                  <a:ext cx="2059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6007320-A765-184D-B98D-488B4EFBE4FC}"/>
                    </a:ext>
                  </a:extLst>
                </p14:cNvPr>
                <p14:cNvContentPartPr/>
                <p14:nvPr/>
              </p14:nvContentPartPr>
              <p14:xfrm>
                <a:off x="2585771" y="2199772"/>
                <a:ext cx="168840" cy="43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6007320-A765-184D-B98D-488B4EFBE4F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570291" y="2184418"/>
                  <a:ext cx="199440" cy="74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209A259-F8D5-DA4B-955F-5742F28F694E}"/>
                    </a:ext>
                  </a:extLst>
                </p14:cNvPr>
                <p14:cNvContentPartPr/>
                <p14:nvPr/>
              </p14:nvContentPartPr>
              <p14:xfrm>
                <a:off x="2910851" y="1924732"/>
                <a:ext cx="175320" cy="365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209A259-F8D5-DA4B-955F-5742F28F694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895371" y="1909252"/>
                  <a:ext cx="205920" cy="39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03F6A3A-23F0-4841-BC6D-13ABE2C97FFF}"/>
              </a:ext>
            </a:extLst>
          </p:cNvPr>
          <p:cNvGrpSpPr/>
          <p:nvPr/>
        </p:nvGrpSpPr>
        <p:grpSpPr>
          <a:xfrm>
            <a:off x="4704371" y="2412172"/>
            <a:ext cx="193320" cy="187560"/>
            <a:chOff x="4704371" y="2412172"/>
            <a:chExt cx="19332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31792C-87B3-BA41-BDFC-E23DFE482662}"/>
                    </a:ext>
                  </a:extLst>
                </p14:cNvPr>
                <p14:cNvContentPartPr/>
                <p14:nvPr/>
              </p14:nvContentPartPr>
              <p14:xfrm>
                <a:off x="4722371" y="2412172"/>
                <a:ext cx="162720" cy="37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31792C-87B3-BA41-BDFC-E23DFE48266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706891" y="2396692"/>
                  <a:ext cx="193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9A8C640-AAEA-6647-A843-86972F5CB97D}"/>
                    </a:ext>
                  </a:extLst>
                </p14:cNvPr>
                <p14:cNvContentPartPr/>
                <p14:nvPr/>
              </p14:nvContentPartPr>
              <p14:xfrm>
                <a:off x="4704371" y="2561932"/>
                <a:ext cx="193320" cy="37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9A8C640-AAEA-6647-A843-86972F5CB97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688891" y="2546452"/>
                  <a:ext cx="223920" cy="6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F8AD4B1-DE27-8F42-8734-FD4BF613E614}"/>
                  </a:ext>
                </a:extLst>
              </p14:cNvPr>
              <p14:cNvContentPartPr/>
              <p14:nvPr/>
            </p14:nvContentPartPr>
            <p14:xfrm>
              <a:off x="5515451" y="569332"/>
              <a:ext cx="156600" cy="9248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F8AD4B1-DE27-8F42-8734-FD4BF613E61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499971" y="553852"/>
                <a:ext cx="187200" cy="95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9D96C85-0821-314E-A471-7C12CFED821B}"/>
              </a:ext>
            </a:extLst>
          </p:cNvPr>
          <p:cNvGrpSpPr/>
          <p:nvPr/>
        </p:nvGrpSpPr>
        <p:grpSpPr>
          <a:xfrm>
            <a:off x="5259491" y="2006092"/>
            <a:ext cx="1599480" cy="987480"/>
            <a:chOff x="5259491" y="2006092"/>
            <a:chExt cx="1599480" cy="9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1E9FF6B-C19A-5741-A8A3-BC02A5FE96D5}"/>
                    </a:ext>
                  </a:extLst>
                </p14:cNvPr>
                <p14:cNvContentPartPr/>
                <p14:nvPr/>
              </p14:nvContentPartPr>
              <p14:xfrm>
                <a:off x="5259491" y="2137132"/>
                <a:ext cx="69120" cy="6494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1E9FF6B-C19A-5741-A8A3-BC02A5FE96D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44011" y="2121643"/>
                  <a:ext cx="99720" cy="6800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4834B10-B655-EE41-BA31-26CEB8F4F049}"/>
                    </a:ext>
                  </a:extLst>
                </p14:cNvPr>
                <p14:cNvContentPartPr/>
                <p14:nvPr/>
              </p14:nvContentPartPr>
              <p14:xfrm>
                <a:off x="5503931" y="2330812"/>
                <a:ext cx="286920" cy="300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4834B10-B655-EE41-BA31-26CEB8F4F04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88451" y="2315332"/>
                  <a:ext cx="3175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2A75004-7D3B-0647-8BA0-F30BB4C681BB}"/>
                    </a:ext>
                  </a:extLst>
                </p14:cNvPr>
                <p14:cNvContentPartPr/>
                <p14:nvPr/>
              </p14:nvContentPartPr>
              <p14:xfrm>
                <a:off x="5884091" y="2356012"/>
                <a:ext cx="25200" cy="321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2A75004-7D3B-0647-8BA0-F30BB4C681B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868611" y="2340532"/>
                  <a:ext cx="558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0E62686-24F4-B245-9191-9691DD9D064C}"/>
                    </a:ext>
                  </a:extLst>
                </p14:cNvPr>
                <p14:cNvContentPartPr/>
                <p14:nvPr/>
              </p14:nvContentPartPr>
              <p14:xfrm>
                <a:off x="6121691" y="2362132"/>
                <a:ext cx="250200" cy="3877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0E62686-24F4-B245-9191-9691DD9D064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106211" y="2346638"/>
                  <a:ext cx="280800" cy="4183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5ADB547-2726-594D-A391-AF22770DA056}"/>
                    </a:ext>
                  </a:extLst>
                </p14:cNvPr>
                <p14:cNvContentPartPr/>
                <p14:nvPr/>
              </p14:nvContentPartPr>
              <p14:xfrm>
                <a:off x="6483851" y="2587132"/>
                <a:ext cx="137880" cy="178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5ADB547-2726-594D-A391-AF22770DA05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468371" y="2571652"/>
                  <a:ext cx="1684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2EA75FE-EE81-9B4F-8073-13AD5E70B559}"/>
                    </a:ext>
                  </a:extLst>
                </p14:cNvPr>
                <p14:cNvContentPartPr/>
                <p14:nvPr/>
              </p14:nvContentPartPr>
              <p14:xfrm>
                <a:off x="6664931" y="2349532"/>
                <a:ext cx="75240" cy="323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2EA75FE-EE81-9B4F-8073-13AD5E70B55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649451" y="2334052"/>
                  <a:ext cx="1058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580876E-39B1-464C-8215-F9215D0B6F8A}"/>
                    </a:ext>
                  </a:extLst>
                </p14:cNvPr>
                <p14:cNvContentPartPr/>
                <p14:nvPr/>
              </p14:nvContentPartPr>
              <p14:xfrm>
                <a:off x="6739811" y="2199772"/>
                <a:ext cx="119160" cy="259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580876E-39B1-464C-8215-F9215D0B6F8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24331" y="2184292"/>
                  <a:ext cx="1497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9058255-ABE4-AD40-ADCA-0A2AF9B83CCC}"/>
                    </a:ext>
                  </a:extLst>
                </p14:cNvPr>
                <p14:cNvContentPartPr/>
                <p14:nvPr/>
              </p14:nvContentPartPr>
              <p14:xfrm>
                <a:off x="5290811" y="2006092"/>
                <a:ext cx="369000" cy="987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9058255-ABE4-AD40-ADCA-0A2AF9B83CC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75331" y="1990612"/>
                  <a:ext cx="399600" cy="10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DC70C59-868D-0340-8879-CD1DE8F5F421}"/>
              </a:ext>
            </a:extLst>
          </p:cNvPr>
          <p:cNvGrpSpPr/>
          <p:nvPr/>
        </p:nvGrpSpPr>
        <p:grpSpPr>
          <a:xfrm>
            <a:off x="7033571" y="1700092"/>
            <a:ext cx="2705040" cy="1133640"/>
            <a:chOff x="7033571" y="1700092"/>
            <a:chExt cx="2705040" cy="11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766A31B-591C-EC48-8A19-E83BAAD9494B}"/>
                    </a:ext>
                  </a:extLst>
                </p14:cNvPr>
                <p14:cNvContentPartPr/>
                <p14:nvPr/>
              </p14:nvContentPartPr>
              <p14:xfrm>
                <a:off x="7033571" y="1919332"/>
                <a:ext cx="306360" cy="914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766A31B-591C-EC48-8A19-E83BAAD9494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018109" y="1903858"/>
                  <a:ext cx="336924" cy="944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46DCB45-57B9-C446-A8F6-3E7BB7107C77}"/>
                    </a:ext>
                  </a:extLst>
                </p14:cNvPr>
                <p14:cNvContentPartPr/>
                <p14:nvPr/>
              </p14:nvContentPartPr>
              <p14:xfrm>
                <a:off x="7370891" y="1700092"/>
                <a:ext cx="19080" cy="253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46DCB45-57B9-C446-A8F6-3E7BB7107C7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355411" y="1684612"/>
                  <a:ext cx="496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84EDB23-A470-204C-838C-EB06444C6FBB}"/>
                    </a:ext>
                  </a:extLst>
                </p14:cNvPr>
                <p14:cNvContentPartPr/>
                <p14:nvPr/>
              </p14:nvContentPartPr>
              <p14:xfrm>
                <a:off x="7242371" y="1825012"/>
                <a:ext cx="266040" cy="2563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84EDB23-A470-204C-838C-EB06444C6FB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226891" y="1809554"/>
                  <a:ext cx="296640" cy="2868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65AB341-7C7D-6944-9F2C-2282AEA46725}"/>
                    </a:ext>
                  </a:extLst>
                </p14:cNvPr>
                <p14:cNvContentPartPr/>
                <p14:nvPr/>
              </p14:nvContentPartPr>
              <p14:xfrm>
                <a:off x="7495811" y="2006092"/>
                <a:ext cx="43920" cy="2368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65AB341-7C7D-6944-9F2C-2282AEA4672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480457" y="1990635"/>
                  <a:ext cx="74271" cy="2674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E383AAF-07A6-0049-851B-637D6DD52BEB}"/>
                    </a:ext>
                  </a:extLst>
                </p14:cNvPr>
                <p14:cNvContentPartPr/>
                <p14:nvPr/>
              </p14:nvContentPartPr>
              <p14:xfrm>
                <a:off x="7479971" y="2024812"/>
                <a:ext cx="166320" cy="93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E383AAF-07A6-0049-851B-637D6DD52BE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464491" y="2009332"/>
                  <a:ext cx="1969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C0DAB2E-BFA4-DF45-B2A1-340C71B09DAF}"/>
                    </a:ext>
                  </a:extLst>
                </p14:cNvPr>
                <p14:cNvContentPartPr/>
                <p14:nvPr/>
              </p14:nvContentPartPr>
              <p14:xfrm>
                <a:off x="7801811" y="2018692"/>
                <a:ext cx="225360" cy="7617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C0DAB2E-BFA4-DF45-B2A1-340C71B09DA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786306" y="2003212"/>
                  <a:ext cx="256009" cy="79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63B403B-8314-2A44-9AEA-F1ABF31F1B95}"/>
                    </a:ext>
                  </a:extLst>
                </p14:cNvPr>
                <p14:cNvContentPartPr/>
                <p14:nvPr/>
              </p14:nvContentPartPr>
              <p14:xfrm>
                <a:off x="7951931" y="2249812"/>
                <a:ext cx="256320" cy="306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63B403B-8314-2A44-9AEA-F1ABF31F1B9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936451" y="2234332"/>
                  <a:ext cx="2869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37A338A-FDFD-D848-AEB4-F89B294B96F6}"/>
                    </a:ext>
                  </a:extLst>
                </p14:cNvPr>
                <p14:cNvContentPartPr/>
                <p14:nvPr/>
              </p14:nvContentPartPr>
              <p14:xfrm>
                <a:off x="8426411" y="2099692"/>
                <a:ext cx="31680" cy="461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37A338A-FDFD-D848-AEB4-F89B294B96F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10931" y="2084212"/>
                  <a:ext cx="6228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BDBFAA0-CFAC-8249-A1F2-B7094DD2D7AC}"/>
                    </a:ext>
                  </a:extLst>
                </p14:cNvPr>
                <p14:cNvContentPartPr/>
                <p14:nvPr/>
              </p14:nvContentPartPr>
              <p14:xfrm>
                <a:off x="8516771" y="2287252"/>
                <a:ext cx="266040" cy="206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BDBFAA0-CFAC-8249-A1F2-B7094DD2D7A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501312" y="2271772"/>
                  <a:ext cx="296599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3EC3866-DAEA-3B4D-B349-0638245EB1AC}"/>
                    </a:ext>
                  </a:extLst>
                </p14:cNvPr>
                <p14:cNvContentPartPr/>
                <p14:nvPr/>
              </p14:nvContentPartPr>
              <p14:xfrm>
                <a:off x="8863811" y="2505772"/>
                <a:ext cx="181440" cy="2466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3EC3866-DAEA-3B4D-B349-0638245EB1A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848362" y="2490292"/>
                  <a:ext cx="211979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B46DBF2-5A76-CA46-AC13-E024AD6A81A3}"/>
                    </a:ext>
                  </a:extLst>
                </p14:cNvPr>
                <p14:cNvContentPartPr/>
                <p14:nvPr/>
              </p14:nvContentPartPr>
              <p14:xfrm>
                <a:off x="8979011" y="2312092"/>
                <a:ext cx="191160" cy="25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B46DBF2-5A76-CA46-AC13-E024AD6A81A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963560" y="2296612"/>
                  <a:ext cx="221702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BF557FF-9127-4348-AC85-7A95B0F6C073}"/>
                    </a:ext>
                  </a:extLst>
                </p14:cNvPr>
                <p14:cNvContentPartPr/>
                <p14:nvPr/>
              </p14:nvContentPartPr>
              <p14:xfrm>
                <a:off x="9057491" y="2249812"/>
                <a:ext cx="43920" cy="212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BF557FF-9127-4348-AC85-7A95B0F6C07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042137" y="2234332"/>
                  <a:ext cx="74271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B58ED1A-E350-F745-AEE9-6CA49766C06C}"/>
                    </a:ext>
                  </a:extLst>
                </p14:cNvPr>
                <p14:cNvContentPartPr/>
                <p14:nvPr/>
              </p14:nvContentPartPr>
              <p14:xfrm>
                <a:off x="9251171" y="2249812"/>
                <a:ext cx="231480" cy="405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B58ED1A-E350-F745-AEE9-6CA49766C06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235691" y="2234332"/>
                  <a:ext cx="26208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E8902FE-F0EC-D046-9BED-CB8AAFF194F3}"/>
                    </a:ext>
                  </a:extLst>
                </p14:cNvPr>
                <p14:cNvContentPartPr/>
                <p14:nvPr/>
              </p14:nvContentPartPr>
              <p14:xfrm>
                <a:off x="9557171" y="2487052"/>
                <a:ext cx="181440" cy="221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E8902FE-F0EC-D046-9BED-CB8AAFF194F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541722" y="2471572"/>
                  <a:ext cx="211979" cy="25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ACA4EAE-C33B-A244-AE61-97666BAA0F6A}"/>
                  </a:ext>
                </a:extLst>
              </p14:cNvPr>
              <p14:cNvContentPartPr/>
              <p14:nvPr/>
            </p14:nvContentPartPr>
            <p14:xfrm>
              <a:off x="9769571" y="2118412"/>
              <a:ext cx="12960" cy="4438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ACA4EAE-C33B-A244-AE61-97666BAA0F6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754091" y="2102932"/>
                <a:ext cx="43560" cy="47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FEFE840-8D12-3541-9DFE-5E10869E3146}"/>
              </a:ext>
            </a:extLst>
          </p:cNvPr>
          <p:cNvGrpSpPr/>
          <p:nvPr/>
        </p:nvGrpSpPr>
        <p:grpSpPr>
          <a:xfrm>
            <a:off x="9975851" y="1706932"/>
            <a:ext cx="780840" cy="1136520"/>
            <a:chOff x="9975851" y="1706932"/>
            <a:chExt cx="780840" cy="11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68B8ED8-7752-9A4A-A1B5-5EAC594D419B}"/>
                    </a:ext>
                  </a:extLst>
                </p14:cNvPr>
                <p14:cNvContentPartPr/>
                <p14:nvPr/>
              </p14:nvContentPartPr>
              <p14:xfrm>
                <a:off x="10019411" y="1924732"/>
                <a:ext cx="19080" cy="262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68B8ED8-7752-9A4A-A1B5-5EAC594D419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003931" y="1909252"/>
                  <a:ext cx="496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9AFDC67-E597-FD41-A1FF-CFE415EE182B}"/>
                    </a:ext>
                  </a:extLst>
                </p14:cNvPr>
                <p14:cNvContentPartPr/>
                <p14:nvPr/>
              </p14:nvContentPartPr>
              <p14:xfrm>
                <a:off x="9975851" y="1931212"/>
                <a:ext cx="149760" cy="131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9AFDC67-E597-FD41-A1FF-CFE415EE182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960371" y="1915774"/>
                  <a:ext cx="180360" cy="1619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AC96075-84AB-C946-B962-518BCEE38DBE}"/>
                    </a:ext>
                  </a:extLst>
                </p14:cNvPr>
                <p14:cNvContentPartPr/>
                <p14:nvPr/>
              </p14:nvContentPartPr>
              <p14:xfrm>
                <a:off x="10032011" y="1843732"/>
                <a:ext cx="362520" cy="9997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AC96075-84AB-C946-B962-518BCEE38DB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016546" y="1828258"/>
                  <a:ext cx="393090" cy="10303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46F02F6-497A-7741-93AB-C94E7ACB8561}"/>
                    </a:ext>
                  </a:extLst>
                </p14:cNvPr>
                <p14:cNvContentPartPr/>
                <p14:nvPr/>
              </p14:nvContentPartPr>
              <p14:xfrm>
                <a:off x="10406771" y="1706932"/>
                <a:ext cx="31680" cy="149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46F02F6-497A-7741-93AB-C94E7ACB856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391291" y="1691452"/>
                  <a:ext cx="622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CFE2A8A-ADF2-C34A-80D0-E62E2915CE0A}"/>
                    </a:ext>
                  </a:extLst>
                </p14:cNvPr>
                <p14:cNvContentPartPr/>
                <p14:nvPr/>
              </p14:nvContentPartPr>
              <p14:xfrm>
                <a:off x="10388051" y="1812412"/>
                <a:ext cx="175320" cy="187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CFE2A8A-ADF2-C34A-80D0-E62E2915CE0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372571" y="1796902"/>
                  <a:ext cx="205920" cy="2185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EB8E7DB-9F3D-6C49-8B0E-6B9B60471C89}"/>
                    </a:ext>
                  </a:extLst>
                </p14:cNvPr>
                <p14:cNvContentPartPr/>
                <p14:nvPr/>
              </p14:nvContentPartPr>
              <p14:xfrm>
                <a:off x="10507211" y="2006092"/>
                <a:ext cx="249480" cy="205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EB8E7DB-9F3D-6C49-8B0E-6B9B60471C8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491731" y="1990612"/>
                  <a:ext cx="280080" cy="2365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2" name="Picture 151">
            <a:extLst>
              <a:ext uri="{FF2B5EF4-FFF2-40B4-BE49-F238E27FC236}">
                <a16:creationId xmlns:a16="http://schemas.microsoft.com/office/drawing/2014/main" id="{87E30C50-CEEA-4494-9231-8DF694208FEB}"/>
              </a:ext>
            </a:extLst>
          </p:cNvPr>
          <p:cNvPicPr>
            <a:picLocks noChangeAspect="1"/>
          </p:cNvPicPr>
          <p:nvPr/>
        </p:nvPicPr>
        <p:blipFill>
          <a:blip r:embed="rId232"/>
          <a:stretch>
            <a:fillRect/>
          </a:stretch>
        </p:blipFill>
        <p:spPr>
          <a:xfrm>
            <a:off x="1061336" y="2941396"/>
            <a:ext cx="8272995" cy="39049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3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89241FE-200E-E247-8671-6C947652AE3E}"/>
                  </a:ext>
                </a:extLst>
              </p14:cNvPr>
              <p14:cNvContentPartPr/>
              <p14:nvPr/>
            </p14:nvContentPartPr>
            <p14:xfrm>
              <a:off x="1114221" y="3040283"/>
              <a:ext cx="393480" cy="1005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89241FE-200E-E247-8671-6C947652AE3E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106661" y="3032723"/>
                <a:ext cx="408600" cy="102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9353A26D-5F91-4D41-B6FD-C64A1BBE33F5}"/>
              </a:ext>
            </a:extLst>
          </p:cNvPr>
          <p:cNvGrpSpPr/>
          <p:nvPr/>
        </p:nvGrpSpPr>
        <p:grpSpPr>
          <a:xfrm>
            <a:off x="2512461" y="2753003"/>
            <a:ext cx="280080" cy="1111680"/>
            <a:chOff x="2512461" y="2753003"/>
            <a:chExt cx="280080" cy="11116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5FD1434-90AB-2E47-8485-A87F197E6E3C}"/>
                    </a:ext>
                  </a:extLst>
                </p14:cNvPr>
                <p14:cNvContentPartPr/>
                <p14:nvPr/>
              </p14:nvContentPartPr>
              <p14:xfrm>
                <a:off x="2512461" y="3025883"/>
                <a:ext cx="264960" cy="838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5FD1434-90AB-2E47-8485-A87F197E6E3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504901" y="3018320"/>
                  <a:ext cx="280080" cy="853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3E3EB78-0B33-3142-AE3C-19E2D1B8048C}"/>
                    </a:ext>
                  </a:extLst>
                </p14:cNvPr>
                <p14:cNvContentPartPr/>
                <p14:nvPr/>
              </p14:nvContentPartPr>
              <p14:xfrm>
                <a:off x="2731701" y="2753003"/>
                <a:ext cx="60840" cy="333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3E3EB78-0B33-3142-AE3C-19E2D1B8048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724141" y="2745443"/>
                  <a:ext cx="75960" cy="34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79496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020B8E-0087-4252-B827-7941E88BE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38" y="672084"/>
            <a:ext cx="8982075" cy="25146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50C4425-F0A7-C643-8CAA-8A73781CA0ED}"/>
              </a:ext>
            </a:extLst>
          </p:cNvPr>
          <p:cNvGrpSpPr/>
          <p:nvPr/>
        </p:nvGrpSpPr>
        <p:grpSpPr>
          <a:xfrm>
            <a:off x="1046181" y="3330443"/>
            <a:ext cx="1535040" cy="521280"/>
            <a:chOff x="1046181" y="3330443"/>
            <a:chExt cx="1535040" cy="52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D689B90-44C3-1946-812E-720DE95532D7}"/>
                    </a:ext>
                  </a:extLst>
                </p14:cNvPr>
                <p14:cNvContentPartPr/>
                <p14:nvPr/>
              </p14:nvContentPartPr>
              <p14:xfrm>
                <a:off x="1046181" y="3489203"/>
                <a:ext cx="605160" cy="362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D689B90-44C3-1946-812E-720DE95532D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30701" y="3473708"/>
                  <a:ext cx="635760" cy="3931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6CB2FE-3975-B548-84A1-AAEEC27C52C2}"/>
                    </a:ext>
                  </a:extLst>
                </p14:cNvPr>
                <p14:cNvContentPartPr/>
                <p14:nvPr/>
              </p14:nvContentPartPr>
              <p14:xfrm>
                <a:off x="1953381" y="3376883"/>
                <a:ext cx="627840" cy="421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6CB2FE-3975-B548-84A1-AAEEC27C52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37901" y="3361403"/>
                  <a:ext cx="6584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7E2DFA-A95C-3F4E-AA1B-12484C3019B9}"/>
                    </a:ext>
                  </a:extLst>
                </p14:cNvPr>
                <p14:cNvContentPartPr/>
                <p14:nvPr/>
              </p14:nvContentPartPr>
              <p14:xfrm>
                <a:off x="1926381" y="3330443"/>
                <a:ext cx="299520" cy="68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7E2DFA-A95C-3F4E-AA1B-12484C3019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10901" y="3314963"/>
                  <a:ext cx="33012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90EBB5-AB90-C847-B88C-C7371A7971F8}"/>
              </a:ext>
            </a:extLst>
          </p:cNvPr>
          <p:cNvGrpSpPr/>
          <p:nvPr/>
        </p:nvGrpSpPr>
        <p:grpSpPr>
          <a:xfrm>
            <a:off x="3041661" y="3285083"/>
            <a:ext cx="1459440" cy="453960"/>
            <a:chOff x="3041661" y="3285083"/>
            <a:chExt cx="1459440" cy="45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A9F76E2-3A86-1C47-B126-E1A1D78531DD}"/>
                    </a:ext>
                  </a:extLst>
                </p14:cNvPr>
                <p14:cNvContentPartPr/>
                <p14:nvPr/>
              </p14:nvContentPartPr>
              <p14:xfrm>
                <a:off x="3041661" y="3285083"/>
                <a:ext cx="333000" cy="453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A9F76E2-3A86-1C47-B126-E1A1D78531D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26181" y="3269603"/>
                  <a:ext cx="36360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2A553E5-844E-2941-BDC4-9624059B2EBD}"/>
                    </a:ext>
                  </a:extLst>
                </p14:cNvPr>
                <p14:cNvContentPartPr/>
                <p14:nvPr/>
              </p14:nvContentPartPr>
              <p14:xfrm>
                <a:off x="3465021" y="3542123"/>
                <a:ext cx="15480" cy="30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2A553E5-844E-2941-BDC4-9624059B2EB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49541" y="3526643"/>
                  <a:ext cx="46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B05EF8-6090-1D45-B32A-1EB58D447540}"/>
                    </a:ext>
                  </a:extLst>
                </p14:cNvPr>
                <p14:cNvContentPartPr/>
                <p14:nvPr/>
              </p14:nvContentPartPr>
              <p14:xfrm>
                <a:off x="3699381" y="3368243"/>
                <a:ext cx="38160" cy="333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B05EF8-6090-1D45-B32A-1EB58D44754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683901" y="3352763"/>
                  <a:ext cx="687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F797F76-DA65-6946-B2CF-82E4E8579FF0}"/>
                    </a:ext>
                  </a:extLst>
                </p14:cNvPr>
                <p14:cNvContentPartPr/>
                <p14:nvPr/>
              </p14:nvContentPartPr>
              <p14:xfrm>
                <a:off x="3827901" y="3338003"/>
                <a:ext cx="7920" cy="27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F797F76-DA65-6946-B2CF-82E4E8579F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812421" y="3322523"/>
                  <a:ext cx="385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69454A9-657A-214B-9E5A-E895BFB6EDE0}"/>
                    </a:ext>
                  </a:extLst>
                </p14:cNvPr>
                <p14:cNvContentPartPr/>
                <p14:nvPr/>
              </p14:nvContentPartPr>
              <p14:xfrm>
                <a:off x="3691821" y="3519443"/>
                <a:ext cx="196920" cy="30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69454A9-657A-214B-9E5A-E895BFB6EDE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76341" y="3503963"/>
                  <a:ext cx="2275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9D1456-734E-3E48-ACE1-5BE141B0A76C}"/>
                    </a:ext>
                  </a:extLst>
                </p14:cNvPr>
                <p14:cNvContentPartPr/>
                <p14:nvPr/>
              </p14:nvContentPartPr>
              <p14:xfrm>
                <a:off x="4130301" y="3474083"/>
                <a:ext cx="23040" cy="23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9D1456-734E-3E48-ACE1-5BE141B0A76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14821" y="3458603"/>
                  <a:ext cx="53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192CD99-E2EB-1949-AF53-83D590DF20BB}"/>
                    </a:ext>
                  </a:extLst>
                </p14:cNvPr>
                <p14:cNvContentPartPr/>
                <p14:nvPr/>
              </p14:nvContentPartPr>
              <p14:xfrm>
                <a:off x="4183941" y="3285083"/>
                <a:ext cx="203760" cy="416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192CD99-E2EB-1949-AF53-83D590DF20B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68461" y="3269603"/>
                  <a:ext cx="23436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6E4ACD6-1CDB-9842-8DF3-3A66CECAC629}"/>
                    </a:ext>
                  </a:extLst>
                </p14:cNvPr>
                <p14:cNvContentPartPr/>
                <p14:nvPr/>
              </p14:nvContentPartPr>
              <p14:xfrm>
                <a:off x="4485621" y="3640403"/>
                <a:ext cx="15480" cy="22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6E4ACD6-1CDB-9842-8DF3-3A66CECAC62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470141" y="3624669"/>
                  <a:ext cx="46080" cy="5342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C14BFB-6829-2244-8C53-40CE521BFF8B}"/>
              </a:ext>
            </a:extLst>
          </p:cNvPr>
          <p:cNvGrpSpPr/>
          <p:nvPr/>
        </p:nvGrpSpPr>
        <p:grpSpPr>
          <a:xfrm>
            <a:off x="4984581" y="3254843"/>
            <a:ext cx="2154960" cy="396720"/>
            <a:chOff x="4984581" y="3254843"/>
            <a:chExt cx="2154960" cy="39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4753394-B0B6-DC43-B8DD-D3280093DB99}"/>
                    </a:ext>
                  </a:extLst>
                </p14:cNvPr>
                <p14:cNvContentPartPr/>
                <p14:nvPr/>
              </p14:nvContentPartPr>
              <p14:xfrm>
                <a:off x="4984581" y="3398483"/>
                <a:ext cx="794160" cy="24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4753394-B0B6-DC43-B8DD-D3280093DB9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69101" y="3383003"/>
                  <a:ext cx="8247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BDFB7B2-7BCD-2844-B1DC-74A78193FCCF}"/>
                    </a:ext>
                  </a:extLst>
                </p14:cNvPr>
                <p14:cNvContentPartPr/>
                <p14:nvPr/>
              </p14:nvContentPartPr>
              <p14:xfrm>
                <a:off x="5967381" y="3254843"/>
                <a:ext cx="1172160" cy="396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BDFB7B2-7BCD-2844-B1DC-74A78193FCC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51901" y="3239363"/>
                  <a:ext cx="1202760" cy="42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0605075-975B-D34E-913E-1E42EA44E1DC}"/>
                  </a:ext>
                </a:extLst>
              </p14:cNvPr>
              <p14:cNvContentPartPr/>
              <p14:nvPr/>
            </p14:nvContentPartPr>
            <p14:xfrm>
              <a:off x="2164701" y="6120083"/>
              <a:ext cx="53280" cy="207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0605075-975B-D34E-913E-1E42EA44E1D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49221" y="6104630"/>
                <a:ext cx="83880" cy="238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E4C8841-8CA9-804C-AB3F-BE8EE2506BD9}"/>
                  </a:ext>
                </a:extLst>
              </p14:cNvPr>
              <p14:cNvContentPartPr/>
              <p14:nvPr/>
            </p14:nvContentPartPr>
            <p14:xfrm>
              <a:off x="1771941" y="4177163"/>
              <a:ext cx="423720" cy="348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E4C8841-8CA9-804C-AB3F-BE8EE2506BD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756461" y="4161683"/>
                <a:ext cx="45432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1802984-5080-EE46-B988-92A083139D60}"/>
                  </a:ext>
                </a:extLst>
              </p14:cNvPr>
              <p14:cNvContentPartPr/>
              <p14:nvPr/>
            </p14:nvContentPartPr>
            <p14:xfrm>
              <a:off x="2482221" y="4101563"/>
              <a:ext cx="53280" cy="563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1802984-5080-EE46-B988-92A083139D6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466741" y="4086083"/>
                <a:ext cx="8388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3B510CF-FD0E-5648-A804-CCEF56CFDFC3}"/>
                  </a:ext>
                </a:extLst>
              </p14:cNvPr>
              <p14:cNvContentPartPr/>
              <p14:nvPr/>
            </p14:nvContentPartPr>
            <p14:xfrm>
              <a:off x="2709021" y="4252763"/>
              <a:ext cx="325440" cy="257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3B510CF-FD0E-5648-A804-CCEF56CFDFC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693541" y="4237283"/>
                <a:ext cx="3560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9C946E4-8DA8-8249-A0FB-50E360218183}"/>
                  </a:ext>
                </a:extLst>
              </p14:cNvPr>
              <p14:cNvContentPartPr/>
              <p14:nvPr/>
            </p14:nvContentPartPr>
            <p14:xfrm>
              <a:off x="3102141" y="4540043"/>
              <a:ext cx="166680" cy="242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9C946E4-8DA8-8249-A0FB-50E36021818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86661" y="4524563"/>
                <a:ext cx="1972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732A575-AFAA-0B4C-9C5E-475B727ED91C}"/>
                  </a:ext>
                </a:extLst>
              </p14:cNvPr>
              <p14:cNvContentPartPr/>
              <p14:nvPr/>
            </p14:nvContentPartPr>
            <p14:xfrm>
              <a:off x="3328941" y="4358603"/>
              <a:ext cx="174240" cy="45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732A575-AFAA-0B4C-9C5E-475B727ED91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313461" y="4343123"/>
                <a:ext cx="2048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0B59C39-481D-A14B-B1B1-615200D8054C}"/>
                  </a:ext>
                </a:extLst>
              </p14:cNvPr>
              <p14:cNvContentPartPr/>
              <p14:nvPr/>
            </p14:nvContentPartPr>
            <p14:xfrm>
              <a:off x="3427221" y="4298123"/>
              <a:ext cx="53280" cy="174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0B59C39-481D-A14B-B1B1-615200D8054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411741" y="4282643"/>
                <a:ext cx="838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77DCA27-EB7D-244A-89B6-EFF1BD7A6257}"/>
                  </a:ext>
                </a:extLst>
              </p14:cNvPr>
              <p14:cNvContentPartPr/>
              <p14:nvPr/>
            </p14:nvContentPartPr>
            <p14:xfrm>
              <a:off x="3669141" y="4261043"/>
              <a:ext cx="325440" cy="354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77DCA27-EB7D-244A-89B6-EFF1BD7A625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653661" y="4245563"/>
                <a:ext cx="35604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528AC37-E9D3-7640-B6A1-96C3E758D1F3}"/>
                  </a:ext>
                </a:extLst>
              </p14:cNvPr>
              <p14:cNvContentPartPr/>
              <p14:nvPr/>
            </p14:nvContentPartPr>
            <p14:xfrm>
              <a:off x="3994221" y="4472003"/>
              <a:ext cx="174240" cy="2649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528AC37-E9D3-7640-B6A1-96C3E758D1F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78741" y="4456523"/>
                <a:ext cx="2048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B46FEB8-BD94-B54A-8D40-202EEDA754E8}"/>
                  </a:ext>
                </a:extLst>
              </p14:cNvPr>
              <p14:cNvContentPartPr/>
              <p14:nvPr/>
            </p14:nvContentPartPr>
            <p14:xfrm>
              <a:off x="4319301" y="4283003"/>
              <a:ext cx="68400" cy="367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B46FEB8-BD94-B54A-8D40-202EEDA754E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303821" y="4267508"/>
                <a:ext cx="99000" cy="398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CCA6619-DD6F-CB40-9773-82BE8C70F79A}"/>
                  </a:ext>
                </a:extLst>
              </p14:cNvPr>
              <p14:cNvContentPartPr/>
              <p14:nvPr/>
            </p14:nvContentPartPr>
            <p14:xfrm>
              <a:off x="4478061" y="4109123"/>
              <a:ext cx="181800" cy="317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CCA6619-DD6F-CB40-9773-82BE8C70F79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462581" y="4093625"/>
                <a:ext cx="212400" cy="347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D82184B-C204-D841-9AD4-BCD47476EE90}"/>
                  </a:ext>
                </a:extLst>
              </p14:cNvPr>
              <p14:cNvContentPartPr/>
              <p14:nvPr/>
            </p14:nvContentPartPr>
            <p14:xfrm>
              <a:off x="1870221" y="4683683"/>
              <a:ext cx="38160" cy="239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D82184B-C204-D841-9AD4-BCD47476EE9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854741" y="4668180"/>
                <a:ext cx="68760" cy="269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CE9635C-2619-9948-AD94-E346FD7404E6}"/>
                  </a:ext>
                </a:extLst>
              </p14:cNvPr>
              <p14:cNvContentPartPr/>
              <p14:nvPr/>
            </p14:nvContentPartPr>
            <p14:xfrm>
              <a:off x="1870221" y="3965483"/>
              <a:ext cx="280080" cy="144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CE9635C-2619-9948-AD94-E346FD7404E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854741" y="3950003"/>
                <a:ext cx="3106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CEE4841-FB02-EC4B-97B1-4FB53D800FE5}"/>
                  </a:ext>
                </a:extLst>
              </p14:cNvPr>
              <p14:cNvContentPartPr/>
              <p14:nvPr/>
            </p14:nvContentPartPr>
            <p14:xfrm>
              <a:off x="1378821" y="5054123"/>
              <a:ext cx="3485160" cy="1969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CEE4841-FB02-EC4B-97B1-4FB53D800FE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363341" y="5038643"/>
                <a:ext cx="35157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00C9FBD-55C5-DE4F-93AB-FE11C2B25C50}"/>
                  </a:ext>
                </a:extLst>
              </p14:cNvPr>
              <p14:cNvContentPartPr/>
              <p14:nvPr/>
            </p14:nvContentPartPr>
            <p14:xfrm>
              <a:off x="1971741" y="5522843"/>
              <a:ext cx="517680" cy="446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00C9FBD-55C5-DE4F-93AB-FE11C2B25C5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956272" y="5507363"/>
                <a:ext cx="548259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5B84A19-AB91-8744-B485-04364769B58C}"/>
                  </a:ext>
                </a:extLst>
              </p14:cNvPr>
              <p14:cNvContentPartPr/>
              <p14:nvPr/>
            </p14:nvContentPartPr>
            <p14:xfrm>
              <a:off x="2043741" y="5212883"/>
              <a:ext cx="393480" cy="257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5B84A19-AB91-8744-B485-04364769B58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028261" y="5197403"/>
                <a:ext cx="4240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B3D435E-161F-9C4F-814E-55ABF4481FA0}"/>
                  </a:ext>
                </a:extLst>
              </p14:cNvPr>
              <p14:cNvContentPartPr/>
              <p14:nvPr/>
            </p14:nvContentPartPr>
            <p14:xfrm>
              <a:off x="1665741" y="5326283"/>
              <a:ext cx="333000" cy="10954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B3D435E-161F-9C4F-814E-55ABF4481FA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650261" y="5310808"/>
                <a:ext cx="363600" cy="112607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58A8F612-7B59-A247-9876-43A412745128}"/>
              </a:ext>
            </a:extLst>
          </p:cNvPr>
          <p:cNvGrpSpPr/>
          <p:nvPr/>
        </p:nvGrpSpPr>
        <p:grpSpPr>
          <a:xfrm>
            <a:off x="2867781" y="4986083"/>
            <a:ext cx="3183120" cy="1232640"/>
            <a:chOff x="2867781" y="4986083"/>
            <a:chExt cx="3183120" cy="123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A6716A1-089A-EA4E-8186-99071A7D4421}"/>
                    </a:ext>
                  </a:extLst>
                </p14:cNvPr>
                <p14:cNvContentPartPr/>
                <p14:nvPr/>
              </p14:nvContentPartPr>
              <p14:xfrm>
                <a:off x="2867781" y="5401883"/>
                <a:ext cx="68400" cy="543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A6716A1-089A-EA4E-8186-99071A7D442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52301" y="5386403"/>
                  <a:ext cx="9900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48D415D-7418-3841-8D4D-6413B88BF33E}"/>
                    </a:ext>
                  </a:extLst>
                </p14:cNvPr>
                <p14:cNvContentPartPr/>
                <p14:nvPr/>
              </p14:nvContentPartPr>
              <p14:xfrm>
                <a:off x="3109701" y="5530403"/>
                <a:ext cx="355680" cy="295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48D415D-7418-3841-8D4D-6413B88BF33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094221" y="5514923"/>
                  <a:ext cx="3862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0CF066C-4ED9-864D-BEB0-BD03C714155D}"/>
                    </a:ext>
                  </a:extLst>
                </p14:cNvPr>
                <p14:cNvContentPartPr/>
                <p14:nvPr/>
              </p14:nvContentPartPr>
              <p14:xfrm>
                <a:off x="3540621" y="5840363"/>
                <a:ext cx="204480" cy="306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0CF066C-4ED9-864D-BEB0-BD03C714155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525141" y="5824901"/>
                  <a:ext cx="235080" cy="3365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BD8BA8D-FBAB-7648-9D38-1CFDE03C3FB3}"/>
                    </a:ext>
                  </a:extLst>
                </p14:cNvPr>
                <p14:cNvContentPartPr/>
                <p14:nvPr/>
              </p14:nvContentPartPr>
              <p14:xfrm>
                <a:off x="3706941" y="5711843"/>
                <a:ext cx="212040" cy="60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BD8BA8D-FBAB-7648-9D38-1CFDE03C3FB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691461" y="5696363"/>
                  <a:ext cx="242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835A4B6-5970-DF4B-8F70-CFA94BB47210}"/>
                    </a:ext>
                  </a:extLst>
                </p14:cNvPr>
                <p14:cNvContentPartPr/>
                <p14:nvPr/>
              </p14:nvContentPartPr>
              <p14:xfrm>
                <a:off x="3805221" y="5689163"/>
                <a:ext cx="23040" cy="218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835A4B6-5970-DF4B-8F70-CFA94BB4721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789741" y="5673683"/>
                  <a:ext cx="536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787D289-1A37-9749-A3AA-45222FCFD23D}"/>
                    </a:ext>
                  </a:extLst>
                </p14:cNvPr>
                <p14:cNvContentPartPr/>
                <p14:nvPr/>
              </p14:nvContentPartPr>
              <p14:xfrm>
                <a:off x="4160541" y="5530403"/>
                <a:ext cx="310320" cy="423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787D289-1A37-9749-A3AA-45222FCFD23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145061" y="5514923"/>
                  <a:ext cx="34092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E8DAD8F-3BBF-F84A-96B5-2294C47AE63C}"/>
                    </a:ext>
                  </a:extLst>
                </p14:cNvPr>
                <p14:cNvContentPartPr/>
                <p14:nvPr/>
              </p14:nvContentPartPr>
              <p14:xfrm>
                <a:off x="4530981" y="5779883"/>
                <a:ext cx="212040" cy="336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E8DAD8F-3BBF-F84A-96B5-2294C47AE63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515501" y="5764420"/>
                  <a:ext cx="242640" cy="366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A731F52-8E1D-BD43-B58D-8375271DA274}"/>
                    </a:ext>
                  </a:extLst>
                </p14:cNvPr>
                <p14:cNvContentPartPr/>
                <p14:nvPr/>
              </p14:nvContentPartPr>
              <p14:xfrm>
                <a:off x="4780461" y="5447243"/>
                <a:ext cx="30600" cy="475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A731F52-8E1D-BD43-B58D-8375271DA27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764981" y="5431763"/>
                  <a:ext cx="6120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6719273-40D3-604F-AB45-7DA876F9818E}"/>
                    </a:ext>
                  </a:extLst>
                </p14:cNvPr>
                <p14:cNvContentPartPr/>
                <p14:nvPr/>
              </p14:nvContentPartPr>
              <p14:xfrm>
                <a:off x="4916541" y="5391083"/>
                <a:ext cx="360" cy="249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6719273-40D3-604F-AB45-7DA876F9818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901061" y="5375603"/>
                  <a:ext cx="309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9E8BB29-802F-DE46-B334-FE17BD304778}"/>
                    </a:ext>
                  </a:extLst>
                </p14:cNvPr>
                <p14:cNvContentPartPr/>
                <p14:nvPr/>
              </p14:nvContentPartPr>
              <p14:xfrm>
                <a:off x="4878741" y="5318723"/>
                <a:ext cx="181800" cy="166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9E8BB29-802F-DE46-B334-FE17BD30477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863261" y="5303243"/>
                  <a:ext cx="212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CCC5D2B-D634-6847-A63B-15237004D01B}"/>
                    </a:ext>
                  </a:extLst>
                </p14:cNvPr>
                <p14:cNvContentPartPr/>
                <p14:nvPr/>
              </p14:nvContentPartPr>
              <p14:xfrm>
                <a:off x="5067741" y="5212883"/>
                <a:ext cx="408600" cy="1005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CCC5D2B-D634-6847-A63B-15237004D01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052261" y="5197403"/>
                  <a:ext cx="439200" cy="10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205E1DF-1414-A247-8C92-202640F4CFB5}"/>
                    </a:ext>
                  </a:extLst>
                </p14:cNvPr>
                <p14:cNvContentPartPr/>
                <p14:nvPr/>
              </p14:nvContentPartPr>
              <p14:xfrm>
                <a:off x="5491101" y="4986083"/>
                <a:ext cx="38160" cy="240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205E1DF-1414-A247-8C92-202640F4CFB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475621" y="4970626"/>
                  <a:ext cx="68760" cy="271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6729D47-F08C-1143-B896-0C56D95BDC2B}"/>
                    </a:ext>
                  </a:extLst>
                </p14:cNvPr>
                <p14:cNvContentPartPr/>
                <p14:nvPr/>
              </p14:nvContentPartPr>
              <p14:xfrm>
                <a:off x="5494341" y="5061683"/>
                <a:ext cx="254160" cy="280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6729D47-F08C-1143-B896-0C56D95BDC2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478839" y="5046203"/>
                  <a:ext cx="284803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3D35A6B-F8DF-9145-9188-37085030A685}"/>
                    </a:ext>
                  </a:extLst>
                </p14:cNvPr>
                <p14:cNvContentPartPr/>
                <p14:nvPr/>
              </p14:nvContentPartPr>
              <p14:xfrm>
                <a:off x="5740581" y="5169323"/>
                <a:ext cx="310320" cy="358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3D35A6B-F8DF-9145-9188-37085030A68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25101" y="5153843"/>
                  <a:ext cx="340920" cy="38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52FF633-751D-E841-8676-BFD6D8DAC3DC}"/>
              </a:ext>
            </a:extLst>
          </p:cNvPr>
          <p:cNvGrpSpPr/>
          <p:nvPr/>
        </p:nvGrpSpPr>
        <p:grpSpPr>
          <a:xfrm>
            <a:off x="6481461" y="4025963"/>
            <a:ext cx="3529800" cy="1209240"/>
            <a:chOff x="6481461" y="4025963"/>
            <a:chExt cx="3529800" cy="12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85F3241-F41F-E84D-A08D-2F37E5E8A1A7}"/>
                    </a:ext>
                  </a:extLst>
                </p14:cNvPr>
                <p14:cNvContentPartPr/>
                <p14:nvPr/>
              </p14:nvContentPartPr>
              <p14:xfrm>
                <a:off x="6481461" y="4827323"/>
                <a:ext cx="239040" cy="15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85F3241-F41F-E84D-A08D-2F37E5E8A1A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465981" y="4811843"/>
                  <a:ext cx="269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21E4039-32C9-E24E-B94A-32F53E05EF54}"/>
                    </a:ext>
                  </a:extLst>
                </p14:cNvPr>
                <p14:cNvContentPartPr/>
                <p14:nvPr/>
              </p14:nvContentPartPr>
              <p14:xfrm>
                <a:off x="6496581" y="4978523"/>
                <a:ext cx="242280" cy="53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21E4039-32C9-E24E-B94A-32F53E05EF5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81101" y="4962938"/>
                  <a:ext cx="272880" cy="84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5989BFE-9BF9-1F42-AF28-DB9C9640E760}"/>
                    </a:ext>
                  </a:extLst>
                </p14:cNvPr>
                <p14:cNvContentPartPr/>
                <p14:nvPr/>
              </p14:nvContentPartPr>
              <p14:xfrm>
                <a:off x="7134861" y="4388843"/>
                <a:ext cx="473400" cy="423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5989BFE-9BF9-1F42-AF28-DB9C9640E76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119381" y="4373363"/>
                  <a:ext cx="50400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6E4B6A8-AAE0-9540-943A-6A76D188B6CD}"/>
                    </a:ext>
                  </a:extLst>
                </p14:cNvPr>
                <p14:cNvContentPartPr/>
                <p14:nvPr/>
              </p14:nvContentPartPr>
              <p14:xfrm>
                <a:off x="7139181" y="5008763"/>
                <a:ext cx="15480" cy="226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6E4B6A8-AAE0-9540-943A-6A76D188B6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123701" y="4993283"/>
                  <a:ext cx="460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7F56D8E-87EF-E945-8AB0-04DB209400FF}"/>
                    </a:ext>
                  </a:extLst>
                </p14:cNvPr>
                <p14:cNvContentPartPr/>
                <p14:nvPr/>
              </p14:nvContentPartPr>
              <p14:xfrm>
                <a:off x="6950181" y="4033523"/>
                <a:ext cx="295200" cy="280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7F56D8E-87EF-E945-8AB0-04DB209400F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934701" y="4018043"/>
                  <a:ext cx="3258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DF33060-91FB-DF4A-BB66-B87A9E823269}"/>
                    </a:ext>
                  </a:extLst>
                </p14:cNvPr>
                <p14:cNvContentPartPr/>
                <p14:nvPr/>
              </p14:nvContentPartPr>
              <p14:xfrm>
                <a:off x="7864581" y="4298123"/>
                <a:ext cx="30600" cy="506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DF33060-91FB-DF4A-BB66-B87A9E82326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849101" y="4282632"/>
                  <a:ext cx="61200" cy="536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5A4956D-7F0A-2F4C-B2DF-3ED492775A54}"/>
                    </a:ext>
                  </a:extLst>
                </p14:cNvPr>
                <p14:cNvContentPartPr/>
                <p14:nvPr/>
              </p14:nvContentPartPr>
              <p14:xfrm>
                <a:off x="8008221" y="4441763"/>
                <a:ext cx="317880" cy="287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5A4956D-7F0A-2F4C-B2DF-3ED492775A5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992741" y="4426283"/>
                  <a:ext cx="3484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6A3C6C5-ADDB-1A4E-BB43-E179C4D0C712}"/>
                    </a:ext>
                  </a:extLst>
                </p14:cNvPr>
                <p14:cNvContentPartPr/>
                <p14:nvPr/>
              </p14:nvContentPartPr>
              <p14:xfrm>
                <a:off x="8454261" y="4713923"/>
                <a:ext cx="181800" cy="280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6A3C6C5-ADDB-1A4E-BB43-E179C4D0C71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438781" y="4698423"/>
                  <a:ext cx="212400" cy="3107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C593B36-71B2-C84D-BA68-7048A3FCD21B}"/>
                    </a:ext>
                  </a:extLst>
                </p14:cNvPr>
                <p14:cNvContentPartPr/>
                <p14:nvPr/>
              </p14:nvContentPartPr>
              <p14:xfrm>
                <a:off x="8614101" y="4630763"/>
                <a:ext cx="203760" cy="15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C593B36-71B2-C84D-BA68-7048A3FCD21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598621" y="4615283"/>
                  <a:ext cx="2343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C32F843-B50B-C848-AB69-70ADD8E98ECB}"/>
                    </a:ext>
                  </a:extLst>
                </p14:cNvPr>
                <p14:cNvContentPartPr/>
                <p14:nvPr/>
              </p14:nvContentPartPr>
              <p14:xfrm>
                <a:off x="8733981" y="4547603"/>
                <a:ext cx="53280" cy="151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C32F843-B50B-C848-AB69-70ADD8E98EC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718501" y="4532123"/>
                  <a:ext cx="838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AD53D7D-5639-1C4E-9DA4-39191D2BEEC9}"/>
                    </a:ext>
                  </a:extLst>
                </p14:cNvPr>
                <p14:cNvContentPartPr/>
                <p14:nvPr/>
              </p14:nvContentPartPr>
              <p14:xfrm>
                <a:off x="8960781" y="4393163"/>
                <a:ext cx="295200" cy="453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AD53D7D-5639-1C4E-9DA4-39191D2BEEC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945301" y="4377683"/>
                  <a:ext cx="32580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F8E19BD-3130-854F-9B95-16516796083E}"/>
                    </a:ext>
                  </a:extLst>
                </p14:cNvPr>
                <p14:cNvContentPartPr/>
                <p14:nvPr/>
              </p14:nvContentPartPr>
              <p14:xfrm>
                <a:off x="9369021" y="4691243"/>
                <a:ext cx="196920" cy="257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F8E19BD-3130-854F-9B95-16516796083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353541" y="4675763"/>
                  <a:ext cx="2275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C78F659-7F06-8644-A637-2AB5BD24BCA2}"/>
                    </a:ext>
                  </a:extLst>
                </p14:cNvPr>
                <p14:cNvContentPartPr/>
                <p14:nvPr/>
              </p14:nvContentPartPr>
              <p14:xfrm>
                <a:off x="9641181" y="4335923"/>
                <a:ext cx="53280" cy="471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C78F659-7F06-8644-A637-2AB5BD24BCA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625701" y="4320443"/>
                  <a:ext cx="8388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8E28F00-A8B1-B346-9660-04E6274BE276}"/>
                    </a:ext>
                  </a:extLst>
                </p14:cNvPr>
                <p14:cNvContentPartPr/>
                <p14:nvPr/>
              </p14:nvContentPartPr>
              <p14:xfrm>
                <a:off x="9747021" y="4025963"/>
                <a:ext cx="264240" cy="411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8E28F00-A8B1-B346-9660-04E6274BE27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731520" y="4010483"/>
                  <a:ext cx="294882" cy="44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D933931-1845-1F4B-B24B-BF3B97CE3491}"/>
                  </a:ext>
                </a:extLst>
              </p14:cNvPr>
              <p14:cNvContentPartPr/>
              <p14:nvPr/>
            </p14:nvContentPartPr>
            <p14:xfrm>
              <a:off x="6686301" y="3746243"/>
              <a:ext cx="370080" cy="14896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D933931-1845-1F4B-B24B-BF3B97CE3491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670806" y="3730759"/>
                <a:ext cx="400710" cy="1520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59D3BEB-FD45-E342-8106-DCFC79A8FD50}"/>
                  </a:ext>
                </a:extLst>
              </p14:cNvPr>
              <p14:cNvContentPartPr/>
              <p14:nvPr/>
            </p14:nvContentPartPr>
            <p14:xfrm>
              <a:off x="9648741" y="3799163"/>
              <a:ext cx="498600" cy="12780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59D3BEB-FD45-E342-8106-DCFC79A8FD50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633261" y="3783679"/>
                <a:ext cx="529200" cy="1308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0338954-C676-5F4F-90B7-11E5EEC1F2F3}"/>
                  </a:ext>
                </a:extLst>
              </p14:cNvPr>
              <p14:cNvContentPartPr/>
              <p14:nvPr/>
            </p14:nvContentPartPr>
            <p14:xfrm>
              <a:off x="10094781" y="3194363"/>
              <a:ext cx="45720" cy="333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0338954-C676-5F4F-90B7-11E5EEC1F2F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0079301" y="3178883"/>
                <a:ext cx="7632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68CB8A2-46A6-9948-B537-4DA2B35FCE16}"/>
                  </a:ext>
                </a:extLst>
              </p14:cNvPr>
              <p14:cNvContentPartPr/>
              <p14:nvPr/>
            </p14:nvContentPartPr>
            <p14:xfrm>
              <a:off x="10253541" y="3406043"/>
              <a:ext cx="204480" cy="457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68CB8A2-46A6-9948-B537-4DA2B35FCE16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238061" y="3390563"/>
                <a:ext cx="2350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CDD86F8-63AC-6D4B-A68D-53F2634C6AC1}"/>
                  </a:ext>
                </a:extLst>
              </p14:cNvPr>
              <p14:cNvContentPartPr/>
              <p14:nvPr/>
            </p14:nvContentPartPr>
            <p14:xfrm>
              <a:off x="10699581" y="3262403"/>
              <a:ext cx="23040" cy="2347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CDD86F8-63AC-6D4B-A68D-53F2634C6AC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0684101" y="3246923"/>
                <a:ext cx="536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0F13197-4D33-554B-A5B5-E88F4A9B3590}"/>
                  </a:ext>
                </a:extLst>
              </p14:cNvPr>
              <p14:cNvContentPartPr/>
              <p14:nvPr/>
            </p14:nvContentPartPr>
            <p14:xfrm>
              <a:off x="10563501" y="3519443"/>
              <a:ext cx="377640" cy="45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0F13197-4D33-554B-A5B5-E88F4A9B3590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548021" y="3503963"/>
                <a:ext cx="4082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B2B9DE5-BAD2-994C-8278-CBC7F0ADF0A8}"/>
                  </a:ext>
                </a:extLst>
              </p14:cNvPr>
              <p14:cNvContentPartPr/>
              <p14:nvPr/>
            </p14:nvContentPartPr>
            <p14:xfrm>
              <a:off x="10601301" y="3716003"/>
              <a:ext cx="374040" cy="3556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B2B9DE5-BAD2-994C-8278-CBC7F0ADF0A8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585836" y="3700523"/>
                <a:ext cx="404611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B635051-ACD5-994B-B688-F879D71F0DE1}"/>
                  </a:ext>
                </a:extLst>
              </p14:cNvPr>
              <p14:cNvContentPartPr/>
              <p14:nvPr/>
            </p14:nvContentPartPr>
            <p14:xfrm>
              <a:off x="6663621" y="5825243"/>
              <a:ext cx="181080" cy="381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B635051-ACD5-994B-B688-F879D71F0DE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648110" y="5809763"/>
                <a:ext cx="211741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DE222A5-8536-1A4D-9655-5E9366A6C041}"/>
                  </a:ext>
                </a:extLst>
              </p14:cNvPr>
              <p14:cNvContentPartPr/>
              <p14:nvPr/>
            </p14:nvContentPartPr>
            <p14:xfrm>
              <a:off x="6685581" y="5915963"/>
              <a:ext cx="302760" cy="60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DE222A5-8536-1A4D-9655-5E9366A6C041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670101" y="5900483"/>
                <a:ext cx="33336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C1B9714-7FE0-E84C-934D-F5F17BEB8F8B}"/>
                  </a:ext>
                </a:extLst>
              </p14:cNvPr>
              <p14:cNvContentPartPr/>
              <p14:nvPr/>
            </p14:nvContentPartPr>
            <p14:xfrm>
              <a:off x="7207941" y="5726963"/>
              <a:ext cx="361440" cy="378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C1B9714-7FE0-E84C-934D-F5F17BEB8F8B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192476" y="5711483"/>
                <a:ext cx="39201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E621B28-53A8-6B42-9C64-5F94F74711D9}"/>
                  </a:ext>
                </a:extLst>
              </p14:cNvPr>
              <p14:cNvContentPartPr/>
              <p14:nvPr/>
            </p14:nvContentPartPr>
            <p14:xfrm>
              <a:off x="7358421" y="6271283"/>
              <a:ext cx="15480" cy="126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E621B28-53A8-6B42-9C64-5F94F74711D9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342941" y="6255803"/>
                <a:ext cx="4608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41C0DAC-0D1E-E64B-B4FB-DF7C36B93D90}"/>
                  </a:ext>
                </a:extLst>
              </p14:cNvPr>
              <p14:cNvContentPartPr/>
              <p14:nvPr/>
            </p14:nvContentPartPr>
            <p14:xfrm>
              <a:off x="7124061" y="5386763"/>
              <a:ext cx="287640" cy="2422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41C0DAC-0D1E-E64B-B4FB-DF7C36B93D90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108581" y="5371283"/>
                <a:ext cx="31824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55B2EC9-831C-5449-9739-FEA77C63A6B1}"/>
                  </a:ext>
                </a:extLst>
              </p14:cNvPr>
              <p14:cNvContentPartPr/>
              <p14:nvPr/>
            </p14:nvContentPartPr>
            <p14:xfrm>
              <a:off x="7849461" y="5508443"/>
              <a:ext cx="30600" cy="540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55B2EC9-831C-5449-9739-FEA77C63A6B1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833981" y="5492963"/>
                <a:ext cx="6120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A4D8549-36E7-D445-B800-637A4F033BDC}"/>
                  </a:ext>
                </a:extLst>
              </p14:cNvPr>
              <p14:cNvContentPartPr/>
              <p14:nvPr/>
            </p14:nvContentPartPr>
            <p14:xfrm>
              <a:off x="8046021" y="5663243"/>
              <a:ext cx="348120" cy="3286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A4D8549-36E7-D445-B800-637A4F033BDC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030541" y="5647763"/>
                <a:ext cx="37872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5C57B35-F638-B64E-96B0-AF814E7AED25}"/>
                  </a:ext>
                </a:extLst>
              </p14:cNvPr>
              <p14:cNvContentPartPr/>
              <p14:nvPr/>
            </p14:nvContentPartPr>
            <p14:xfrm>
              <a:off x="8499621" y="6021803"/>
              <a:ext cx="189360" cy="2833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5C57B35-F638-B64E-96B0-AF814E7AED25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484141" y="6006343"/>
                <a:ext cx="219960" cy="3138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9987F04-F151-304F-ADE3-7296967E4E07}"/>
                  </a:ext>
                </a:extLst>
              </p14:cNvPr>
              <p14:cNvContentPartPr/>
              <p14:nvPr/>
            </p14:nvContentPartPr>
            <p14:xfrm>
              <a:off x="8703741" y="5810123"/>
              <a:ext cx="219600" cy="608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9987F04-F151-304F-ADE3-7296967E4E07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688261" y="5794643"/>
                <a:ext cx="2502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707332B-4D3B-C745-9060-394031A47483}"/>
                  </a:ext>
                </a:extLst>
              </p14:cNvPr>
              <p14:cNvContentPartPr/>
              <p14:nvPr/>
            </p14:nvContentPartPr>
            <p14:xfrm>
              <a:off x="8824701" y="5757203"/>
              <a:ext cx="60840" cy="1969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707332B-4D3B-C745-9060-394031A47483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809221" y="5741723"/>
                <a:ext cx="9144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BDA2130-D5D3-1844-9777-420F9045C526}"/>
                  </a:ext>
                </a:extLst>
              </p14:cNvPr>
              <p14:cNvContentPartPr/>
              <p14:nvPr/>
            </p14:nvContentPartPr>
            <p14:xfrm>
              <a:off x="8975901" y="5715083"/>
              <a:ext cx="340560" cy="3902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BDA2130-D5D3-1844-9777-420F9045C526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960421" y="5699589"/>
                <a:ext cx="371160" cy="420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EE646E9-770B-F349-8F75-E79B1DDACEA4}"/>
                  </a:ext>
                </a:extLst>
              </p14:cNvPr>
              <p14:cNvContentPartPr/>
              <p14:nvPr/>
            </p14:nvContentPartPr>
            <p14:xfrm>
              <a:off x="9361461" y="5984003"/>
              <a:ext cx="219600" cy="2347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EE646E9-770B-F349-8F75-E79B1DDACEA4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9345981" y="5968523"/>
                <a:ext cx="2502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70E5874-3228-4B48-A3D7-6F48A5D4813F}"/>
                  </a:ext>
                </a:extLst>
              </p14:cNvPr>
              <p14:cNvContentPartPr/>
              <p14:nvPr/>
            </p14:nvContentPartPr>
            <p14:xfrm>
              <a:off x="9618501" y="5651363"/>
              <a:ext cx="53280" cy="4078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70E5874-3228-4B48-A3D7-6F48A5D4813F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9603021" y="5635883"/>
                <a:ext cx="8388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C2537F8-615D-7243-9C8F-19B6F56C50D2}"/>
                  </a:ext>
                </a:extLst>
              </p14:cNvPr>
              <p14:cNvContentPartPr/>
              <p14:nvPr/>
            </p14:nvContentPartPr>
            <p14:xfrm>
              <a:off x="9701661" y="5447243"/>
              <a:ext cx="174240" cy="343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C2537F8-615D-7243-9C8F-19B6F56C50D2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9686181" y="5431779"/>
                <a:ext cx="204840" cy="374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E739624-B41A-244A-B0C8-09D6C1AEAEF8}"/>
                  </a:ext>
                </a:extLst>
              </p14:cNvPr>
              <p14:cNvContentPartPr/>
              <p14:nvPr/>
            </p14:nvContentPartPr>
            <p14:xfrm>
              <a:off x="6972501" y="5311163"/>
              <a:ext cx="423720" cy="11181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E739624-B41A-244A-B0C8-09D6C1AEAEF8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6957021" y="5295688"/>
                <a:ext cx="454320" cy="1148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D9FE247-D785-BA4E-BE45-1469AB8E83BE}"/>
                  </a:ext>
                </a:extLst>
              </p14:cNvPr>
              <p14:cNvContentPartPr/>
              <p14:nvPr/>
            </p14:nvContentPartPr>
            <p14:xfrm>
              <a:off x="9815061" y="5288483"/>
              <a:ext cx="498600" cy="9831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D9FE247-D785-BA4E-BE45-1469AB8E83BE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9799570" y="5273003"/>
                <a:ext cx="529222" cy="101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70A82C4-6133-0146-AF94-7C10804CA32C}"/>
              </a:ext>
            </a:extLst>
          </p:cNvPr>
          <p:cNvGrpSpPr/>
          <p:nvPr/>
        </p:nvGrpSpPr>
        <p:grpSpPr>
          <a:xfrm>
            <a:off x="10390341" y="5023883"/>
            <a:ext cx="445680" cy="612000"/>
            <a:chOff x="10390341" y="5023883"/>
            <a:chExt cx="445680" cy="61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EC11115-A493-C141-86FA-926308FF1890}"/>
                    </a:ext>
                  </a:extLst>
                </p14:cNvPr>
                <p14:cNvContentPartPr/>
                <p14:nvPr/>
              </p14:nvContentPartPr>
              <p14:xfrm>
                <a:off x="10412301" y="5023883"/>
                <a:ext cx="38160" cy="279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EC11115-A493-C141-86FA-926308FF189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396821" y="5008403"/>
                  <a:ext cx="687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790D072-1774-B94F-B277-86CB1F254522}"/>
                    </a:ext>
                  </a:extLst>
                </p14:cNvPr>
                <p14:cNvContentPartPr/>
                <p14:nvPr/>
              </p14:nvContentPartPr>
              <p14:xfrm>
                <a:off x="10390341" y="5167523"/>
                <a:ext cx="226440" cy="249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790D072-1774-B94F-B277-86CB1F25452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374836" y="5152043"/>
                  <a:ext cx="257089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C5A393C-12B9-4142-BDA6-00A714DF4372}"/>
                    </a:ext>
                  </a:extLst>
                </p14:cNvPr>
                <p14:cNvContentPartPr/>
                <p14:nvPr/>
              </p14:nvContentPartPr>
              <p14:xfrm>
                <a:off x="10616421" y="5288483"/>
                <a:ext cx="219600" cy="347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C5A393C-12B9-4142-BDA6-00A714DF437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600941" y="5273003"/>
                  <a:ext cx="250200" cy="37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78EBF0E-A3E6-9F46-9A32-3E309C7A650A}"/>
                  </a:ext>
                </a:extLst>
              </p14:cNvPr>
              <p14:cNvContentPartPr/>
              <p14:nvPr/>
            </p14:nvContentPartPr>
            <p14:xfrm>
              <a:off x="259941" y="3247283"/>
              <a:ext cx="393480" cy="348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78EBF0E-A3E6-9F46-9A32-3E309C7A650A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228981" y="3216323"/>
                <a:ext cx="4546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E054818-DFC9-FC4A-B013-A8998471DAD4}"/>
                  </a:ext>
                </a:extLst>
              </p14:cNvPr>
              <p14:cNvContentPartPr/>
              <p14:nvPr/>
            </p14:nvContentPartPr>
            <p14:xfrm>
              <a:off x="256341" y="3065843"/>
              <a:ext cx="26280" cy="30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E054818-DFC9-FC4A-B013-A8998471DAD4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25381" y="3034883"/>
                <a:ext cx="87480" cy="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942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8E5CF8-D28A-43CC-B27C-7FDFEB533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54" y="677333"/>
            <a:ext cx="11813823" cy="545253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1F0D3C5-56BB-4CE6-87D7-69B460026ADF}"/>
              </a:ext>
            </a:extLst>
          </p:cNvPr>
          <p:cNvSpPr/>
          <p:nvPr/>
        </p:nvSpPr>
        <p:spPr>
          <a:xfrm>
            <a:off x="5967663" y="3549316"/>
            <a:ext cx="4030579" cy="4211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46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6DE55D-917E-4605-AF8B-449836DB7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4" y="318029"/>
            <a:ext cx="11919819" cy="3813704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F4C61CD5-EE67-8E49-8C0A-FBCDF94701D2}"/>
              </a:ext>
            </a:extLst>
          </p:cNvPr>
          <p:cNvGrpSpPr/>
          <p:nvPr/>
        </p:nvGrpSpPr>
        <p:grpSpPr>
          <a:xfrm>
            <a:off x="10344261" y="5410163"/>
            <a:ext cx="620280" cy="309600"/>
            <a:chOff x="10344261" y="5410163"/>
            <a:chExt cx="620280" cy="30960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1F99FBA-4ED9-BD4D-B91E-49DEDC155FEC}"/>
                </a:ext>
              </a:extLst>
            </p:cNvPr>
            <p:cNvGrpSpPr/>
            <p:nvPr/>
          </p:nvGrpSpPr>
          <p:grpSpPr>
            <a:xfrm>
              <a:off x="10344261" y="5410163"/>
              <a:ext cx="620280" cy="309600"/>
              <a:chOff x="10344261" y="5410163"/>
              <a:chExt cx="620280" cy="30960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FCDA94CA-03DF-3C45-8DF5-0332816FE73E}"/>
                  </a:ext>
                </a:extLst>
              </p:cNvPr>
              <p:cNvGrpSpPr/>
              <p:nvPr/>
            </p:nvGrpSpPr>
            <p:grpSpPr>
              <a:xfrm>
                <a:off x="10344261" y="5410163"/>
                <a:ext cx="620280" cy="309600"/>
                <a:chOff x="10344261" y="5410163"/>
                <a:chExt cx="620280" cy="3096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440F0A0A-D554-F54C-9AEF-B45AC6A0253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51821" y="5410163"/>
                    <a:ext cx="98640" cy="309600"/>
                  </p14:xfrm>
                </p:contentPart>
              </mc:Choice>
              <mc:Fallback xmlns="">
                <p:pic>
                  <p:nvPicPr>
                    <p:cNvPr id="70" name="Ink 69">
                      <a:extLst>
                        <a:ext uri="{FF2B5EF4-FFF2-40B4-BE49-F238E27FC236}">
                          <a16:creationId xmlns:a16="http://schemas.microsoft.com/office/drawing/2014/main" id="{440F0A0A-D554-F54C-9AEF-B45AC6A02534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0336341" y="5394665"/>
                      <a:ext cx="129240" cy="34023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A70B4486-DD60-1E4B-872E-27085008DB4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44261" y="5492603"/>
                    <a:ext cx="219600" cy="98640"/>
                  </p14:xfrm>
                </p:contentPart>
              </mc:Choice>
              <mc:Fallback xmlns="">
                <p:pic>
                  <p:nvPicPr>
                    <p:cNvPr id="71" name="Ink 70">
                      <a:extLst>
                        <a:ext uri="{FF2B5EF4-FFF2-40B4-BE49-F238E27FC236}">
                          <a16:creationId xmlns:a16="http://schemas.microsoft.com/office/drawing/2014/main" id="{A70B4486-DD60-1E4B-872E-27085008DB4C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0328756" y="5477123"/>
                      <a:ext cx="25025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">
                  <p14:nvContentPartPr>
                    <p14:cNvPr id="72" name="Ink 71">
                      <a:extLst>
                        <a:ext uri="{FF2B5EF4-FFF2-40B4-BE49-F238E27FC236}">
                          <a16:creationId xmlns:a16="http://schemas.microsoft.com/office/drawing/2014/main" id="{F5EAB6A6-768C-CA49-8BBD-AD3CB5DB954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571061" y="5485043"/>
                    <a:ext cx="159120" cy="174240"/>
                  </p14:xfrm>
                </p:contentPart>
              </mc:Choice>
              <mc:Fallback xmlns="">
                <p:pic>
                  <p:nvPicPr>
                    <p:cNvPr id="72" name="Ink 71">
                      <a:extLst>
                        <a:ext uri="{FF2B5EF4-FFF2-40B4-BE49-F238E27FC236}">
                          <a16:creationId xmlns:a16="http://schemas.microsoft.com/office/drawing/2014/main" id="{F5EAB6A6-768C-CA49-8BBD-AD3CB5DB954A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10555581" y="5469563"/>
                      <a:ext cx="189720" cy="204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">
                  <p14:nvContentPartPr>
                    <p14:cNvPr id="73" name="Ink 72">
                      <a:extLst>
                        <a:ext uri="{FF2B5EF4-FFF2-40B4-BE49-F238E27FC236}">
                          <a16:creationId xmlns:a16="http://schemas.microsoft.com/office/drawing/2014/main" id="{E6DE98D4-E21E-AC4B-82F3-2BE3B2E18F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605621" y="5537963"/>
                    <a:ext cx="124560" cy="45720"/>
                  </p14:xfrm>
                </p:contentPart>
              </mc:Choice>
              <mc:Fallback xmlns="">
                <p:pic>
                  <p:nvPicPr>
                    <p:cNvPr id="73" name="Ink 72">
                      <a:extLst>
                        <a:ext uri="{FF2B5EF4-FFF2-40B4-BE49-F238E27FC236}">
                          <a16:creationId xmlns:a16="http://schemas.microsoft.com/office/drawing/2014/main" id="{E6DE98D4-E21E-AC4B-82F3-2BE3B2E18FAB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10590141" y="5522483"/>
                      <a:ext cx="155160" cy="76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">
                  <p14:nvContentPartPr>
                    <p14:cNvPr id="74" name="Ink 73">
                      <a:extLst>
                        <a:ext uri="{FF2B5EF4-FFF2-40B4-BE49-F238E27FC236}">
                          <a16:creationId xmlns:a16="http://schemas.microsoft.com/office/drawing/2014/main" id="{05293C3C-4EF9-D74D-A681-77BF6C6294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873461" y="5417003"/>
                    <a:ext cx="91080" cy="234720"/>
                  </p14:xfrm>
                </p:contentPart>
              </mc:Choice>
              <mc:Fallback xmlns="">
                <p:pic>
                  <p:nvPicPr>
                    <p:cNvPr id="74" name="Ink 73">
                      <a:extLst>
                        <a:ext uri="{FF2B5EF4-FFF2-40B4-BE49-F238E27FC236}">
                          <a16:creationId xmlns:a16="http://schemas.microsoft.com/office/drawing/2014/main" id="{05293C3C-4EF9-D74D-A681-77BF6C6294BE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10857981" y="5401523"/>
                      <a:ext cx="121680" cy="265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E3F5A0CE-43EE-9345-8030-2225C6EF6AE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766901" y="5530403"/>
                    <a:ext cx="167400" cy="75960"/>
                  </p14:xfrm>
                </p:contentPart>
              </mc:Choice>
              <mc:Fallback xmlns="">
                <p:pic>
                  <p:nvPicPr>
                    <p:cNvPr id="75" name="Ink 74">
                      <a:extLst>
                        <a:ext uri="{FF2B5EF4-FFF2-40B4-BE49-F238E27FC236}">
                          <a16:creationId xmlns:a16="http://schemas.microsoft.com/office/drawing/2014/main" id="{E3F5A0CE-43EE-9345-8030-2225C6EF6AE3}"/>
                        </a:ext>
                      </a:extLst>
                    </p:cNvPr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10751421" y="5514923"/>
                      <a:ext cx="198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339F6FC-6687-B649-82A8-4040C21C489C}"/>
              </a:ext>
            </a:extLst>
          </p:cNvPr>
          <p:cNvGrpSpPr/>
          <p:nvPr/>
        </p:nvGrpSpPr>
        <p:grpSpPr>
          <a:xfrm>
            <a:off x="713541" y="4078883"/>
            <a:ext cx="11339640" cy="2638800"/>
            <a:chOff x="713541" y="4078883"/>
            <a:chExt cx="11339640" cy="263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0D2F098-D5C6-6549-9C6F-0D14367163DD}"/>
                    </a:ext>
                  </a:extLst>
                </p14:cNvPr>
                <p14:cNvContentPartPr/>
                <p14:nvPr/>
              </p14:nvContentPartPr>
              <p14:xfrm>
                <a:off x="796701" y="4351043"/>
                <a:ext cx="121320" cy="363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0D2F098-D5C6-6549-9C6F-0D14367163D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1221" y="4335563"/>
                  <a:ext cx="15192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C61C5AB-FA67-6D48-BD38-C100BA102BB7}"/>
                    </a:ext>
                  </a:extLst>
                </p14:cNvPr>
                <p14:cNvContentPartPr/>
                <p14:nvPr/>
              </p14:nvContentPartPr>
              <p14:xfrm>
                <a:off x="713541" y="4313243"/>
                <a:ext cx="408600" cy="60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C61C5AB-FA67-6D48-BD38-C100BA102BB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8061" y="4297763"/>
                  <a:ext cx="4392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33F9763-C520-E945-92E7-7142D48A549F}"/>
                    </a:ext>
                  </a:extLst>
                </p14:cNvPr>
                <p14:cNvContentPartPr/>
                <p14:nvPr/>
              </p14:nvContentPartPr>
              <p14:xfrm>
                <a:off x="978141" y="4320803"/>
                <a:ext cx="1036080" cy="649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33F9763-C520-E945-92E7-7142D48A549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62661" y="4305314"/>
                  <a:ext cx="1066680" cy="680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457F350-09DB-1245-883D-DB649B4B5256}"/>
                    </a:ext>
                  </a:extLst>
                </p14:cNvPr>
                <p14:cNvContentPartPr/>
                <p14:nvPr/>
              </p14:nvContentPartPr>
              <p14:xfrm>
                <a:off x="1484661" y="4361843"/>
                <a:ext cx="7920" cy="27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457F350-09DB-1245-883D-DB649B4B525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469181" y="4346363"/>
                  <a:ext cx="385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AE2C07-93AC-D449-AD34-8A2B467B7B48}"/>
                    </a:ext>
                  </a:extLst>
                </p14:cNvPr>
                <p14:cNvContentPartPr/>
                <p14:nvPr/>
              </p14:nvContentPartPr>
              <p14:xfrm>
                <a:off x="2300781" y="4320803"/>
                <a:ext cx="748800" cy="676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AE2C07-93AC-D449-AD34-8A2B467B7B4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85301" y="4305323"/>
                  <a:ext cx="77940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6888A6-C178-7143-B6C1-5BCB3605CA7F}"/>
                    </a:ext>
                  </a:extLst>
                </p14:cNvPr>
                <p14:cNvContentPartPr/>
                <p14:nvPr/>
              </p14:nvContentPartPr>
              <p14:xfrm>
                <a:off x="2935821" y="4403963"/>
                <a:ext cx="166680" cy="189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6888A6-C178-7143-B6C1-5BCB3605CA7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20341" y="4388483"/>
                  <a:ext cx="1972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8744B4E-AE20-B746-841F-880E1665D252}"/>
                    </a:ext>
                  </a:extLst>
                </p14:cNvPr>
                <p14:cNvContentPartPr/>
                <p14:nvPr/>
              </p14:nvContentPartPr>
              <p14:xfrm>
                <a:off x="3427221" y="4328363"/>
                <a:ext cx="453960" cy="227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8744B4E-AE20-B746-841F-880E1665D25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411741" y="4312883"/>
                  <a:ext cx="4845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1AD9E3B-1B8F-D046-B2EA-466A972D5A83}"/>
                    </a:ext>
                  </a:extLst>
                </p14:cNvPr>
                <p14:cNvContentPartPr/>
                <p14:nvPr/>
              </p14:nvContentPartPr>
              <p14:xfrm>
                <a:off x="4372221" y="4083203"/>
                <a:ext cx="1406520" cy="449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1AD9E3B-1B8F-D046-B2EA-466A972D5A8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356737" y="4067735"/>
                  <a:ext cx="1437128" cy="4802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D409CC9-5E9F-DC43-860F-EF9FCF5D1BD4}"/>
                    </a:ext>
                  </a:extLst>
                </p14:cNvPr>
                <p14:cNvContentPartPr/>
                <p14:nvPr/>
              </p14:nvContentPartPr>
              <p14:xfrm>
                <a:off x="5132541" y="4124243"/>
                <a:ext cx="207720" cy="7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D409CC9-5E9F-DC43-860F-EF9FCF5D1BD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17061" y="4108763"/>
                  <a:ext cx="238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0FB7F18-1791-C841-836A-DE7AEAB2952F}"/>
                    </a:ext>
                  </a:extLst>
                </p14:cNvPr>
                <p14:cNvContentPartPr/>
                <p14:nvPr/>
              </p14:nvContentPartPr>
              <p14:xfrm>
                <a:off x="6095901" y="4101563"/>
                <a:ext cx="1391400" cy="363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0FB7F18-1791-C841-836A-DE7AEAB2952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080421" y="4086083"/>
                  <a:ext cx="142200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FFCCD45-7F3C-7740-B305-A2C037208C6B}"/>
                    </a:ext>
                  </a:extLst>
                </p14:cNvPr>
                <p14:cNvContentPartPr/>
                <p14:nvPr/>
              </p14:nvContentPartPr>
              <p14:xfrm>
                <a:off x="6360501" y="4078883"/>
                <a:ext cx="30600" cy="38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FFCCD45-7F3C-7740-B305-A2C037208C6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345021" y="4063403"/>
                  <a:ext cx="612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3F2B681-647B-8241-8F0D-ACAE869E2377}"/>
                    </a:ext>
                  </a:extLst>
                </p14:cNvPr>
                <p14:cNvContentPartPr/>
                <p14:nvPr/>
              </p14:nvContentPartPr>
              <p14:xfrm>
                <a:off x="970581" y="4861883"/>
                <a:ext cx="892440" cy="826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3F2B681-647B-8241-8F0D-ACAE869E237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55101" y="4846403"/>
                  <a:ext cx="923040" cy="8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A2DDDE7-37E0-2444-B100-FDA89443993A}"/>
                    </a:ext>
                  </a:extLst>
                </p14:cNvPr>
                <p14:cNvContentPartPr/>
                <p14:nvPr/>
              </p14:nvContentPartPr>
              <p14:xfrm>
                <a:off x="2149581" y="4910483"/>
                <a:ext cx="113760" cy="600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A2DDDE7-37E0-2444-B100-FDA89443993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34101" y="4895003"/>
                  <a:ext cx="14436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CC848E9-E5C9-FD4E-998E-72B62CFBFDB8}"/>
                    </a:ext>
                  </a:extLst>
                </p14:cNvPr>
                <p14:cNvContentPartPr/>
                <p14:nvPr/>
              </p14:nvContentPartPr>
              <p14:xfrm>
                <a:off x="2361261" y="5031443"/>
                <a:ext cx="272520" cy="264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CC848E9-E5C9-FD4E-998E-72B62CFBFDB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45781" y="5015963"/>
                  <a:ext cx="3031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8E27BB1-64F4-1745-A94E-D109B28E5AA7}"/>
                    </a:ext>
                  </a:extLst>
                </p14:cNvPr>
                <p14:cNvContentPartPr/>
                <p14:nvPr/>
              </p14:nvContentPartPr>
              <p14:xfrm>
                <a:off x="2754381" y="5016323"/>
                <a:ext cx="98640" cy="23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8E27BB1-64F4-1745-A94E-D109B28E5AA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738901" y="5000843"/>
                  <a:ext cx="1292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E70CC05-EC92-594C-BA1D-A8E1C59D9547}"/>
                    </a:ext>
                  </a:extLst>
                </p14:cNvPr>
                <p14:cNvContentPartPr/>
                <p14:nvPr/>
              </p14:nvContentPartPr>
              <p14:xfrm>
                <a:off x="2988741" y="4993643"/>
                <a:ext cx="83520" cy="272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E70CC05-EC92-594C-BA1D-A8E1C59D954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973261" y="4978163"/>
                  <a:ext cx="1141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2C79440-80BD-FE4B-A5BA-C40AB8BE878F}"/>
                    </a:ext>
                  </a:extLst>
                </p14:cNvPr>
                <p14:cNvContentPartPr/>
                <p14:nvPr/>
              </p14:nvContentPartPr>
              <p14:xfrm>
                <a:off x="2973621" y="5076803"/>
                <a:ext cx="196920" cy="53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2C79440-80BD-FE4B-A5BA-C40AB8BE878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958141" y="5061323"/>
                  <a:ext cx="2275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F0F5D53-C79F-AD48-BF50-F100844ABB74}"/>
                    </a:ext>
                  </a:extLst>
                </p14:cNvPr>
                <p14:cNvContentPartPr/>
                <p14:nvPr/>
              </p14:nvContentPartPr>
              <p14:xfrm>
                <a:off x="3223101" y="4955843"/>
                <a:ext cx="106200" cy="32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F0F5D53-C79F-AD48-BF50-F100844ABB7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207621" y="4940346"/>
                  <a:ext cx="136800" cy="3560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6D0792D-6643-864B-B50D-5E616FC178B9}"/>
                    </a:ext>
                  </a:extLst>
                </p14:cNvPr>
                <p14:cNvContentPartPr/>
                <p14:nvPr/>
              </p14:nvContentPartPr>
              <p14:xfrm>
                <a:off x="3495261" y="5091923"/>
                <a:ext cx="219600" cy="30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6D0792D-6643-864B-B50D-5E616FC178B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479781" y="5076443"/>
                  <a:ext cx="250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C037BC9-6BA7-ED4B-A485-C53F891994B5}"/>
                    </a:ext>
                  </a:extLst>
                </p14:cNvPr>
                <p14:cNvContentPartPr/>
                <p14:nvPr/>
              </p14:nvContentPartPr>
              <p14:xfrm>
                <a:off x="3858141" y="4956563"/>
                <a:ext cx="234720" cy="467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C037BC9-6BA7-ED4B-A485-C53F891994B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42661" y="4941083"/>
                  <a:ext cx="26532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E611A9E-7379-F744-B5E2-20627DEBC00B}"/>
                    </a:ext>
                  </a:extLst>
                </p14:cNvPr>
                <p14:cNvContentPartPr/>
                <p14:nvPr/>
              </p14:nvContentPartPr>
              <p14:xfrm>
                <a:off x="4251261" y="4933163"/>
                <a:ext cx="159120" cy="264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E611A9E-7379-F744-B5E2-20627DEBC00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35781" y="4917662"/>
                  <a:ext cx="189720" cy="2956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D0CD52-4735-A643-8A74-D0991E082C92}"/>
                    </a:ext>
                  </a:extLst>
                </p14:cNvPr>
                <p14:cNvContentPartPr/>
                <p14:nvPr/>
              </p14:nvContentPartPr>
              <p14:xfrm>
                <a:off x="4462941" y="4963403"/>
                <a:ext cx="113760" cy="196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D0CD52-4735-A643-8A74-D0991E082C9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447461" y="4947895"/>
                  <a:ext cx="144360" cy="226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FED103-273D-E54D-BF75-3A7F5AA78505}"/>
                    </a:ext>
                  </a:extLst>
                </p14:cNvPr>
                <p14:cNvContentPartPr/>
                <p14:nvPr/>
              </p14:nvContentPartPr>
              <p14:xfrm>
                <a:off x="4478061" y="5039003"/>
                <a:ext cx="106200" cy="7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FED103-273D-E54D-BF75-3A7F5AA7850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62581" y="5023523"/>
                  <a:ext cx="136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CE74F0F-80A2-7547-812B-BB51BAA0B45D}"/>
                    </a:ext>
                  </a:extLst>
                </p14:cNvPr>
                <p14:cNvContentPartPr/>
                <p14:nvPr/>
              </p14:nvContentPartPr>
              <p14:xfrm>
                <a:off x="4659501" y="4948283"/>
                <a:ext cx="136440" cy="302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CE74F0F-80A2-7547-812B-BB51BAA0B45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644021" y="4932785"/>
                  <a:ext cx="167040" cy="3333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315B76F-2E65-E844-B79A-206D41CAFF18}"/>
                    </a:ext>
                  </a:extLst>
                </p14:cNvPr>
                <p14:cNvContentPartPr/>
                <p14:nvPr/>
              </p14:nvContentPartPr>
              <p14:xfrm>
                <a:off x="4901421" y="4751723"/>
                <a:ext cx="136440" cy="767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315B76F-2E65-E844-B79A-206D41CAFF1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885941" y="4736243"/>
                  <a:ext cx="16704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19FFDC9-4671-B746-90AB-AB5A8F9009B9}"/>
                    </a:ext>
                  </a:extLst>
                </p14:cNvPr>
                <p14:cNvContentPartPr/>
                <p14:nvPr/>
              </p14:nvContentPartPr>
              <p14:xfrm>
                <a:off x="5423061" y="4902923"/>
                <a:ext cx="378360" cy="438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19FFDC9-4671-B746-90AB-AB5A8F9009B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407581" y="4887430"/>
                  <a:ext cx="408960" cy="469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2DC547F-CD49-644A-B2FE-C746F3B2A551}"/>
                    </a:ext>
                  </a:extLst>
                </p14:cNvPr>
                <p14:cNvContentPartPr/>
                <p14:nvPr/>
              </p14:nvContentPartPr>
              <p14:xfrm>
                <a:off x="5407941" y="5364083"/>
                <a:ext cx="348120" cy="106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2DC547F-CD49-644A-B2FE-C746F3B2A55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392461" y="5348603"/>
                  <a:ext cx="378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67163C0-A904-3A48-856C-55EACF9B64B0}"/>
                    </a:ext>
                  </a:extLst>
                </p14:cNvPr>
                <p14:cNvContentPartPr/>
                <p14:nvPr/>
              </p14:nvContentPartPr>
              <p14:xfrm>
                <a:off x="6293901" y="4919843"/>
                <a:ext cx="913320" cy="730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67163C0-A904-3A48-856C-55EACF9B64B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8421" y="4904363"/>
                  <a:ext cx="94392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E10B0D9-2A3A-3F41-91BB-CFCC2900F943}"/>
                    </a:ext>
                  </a:extLst>
                </p14:cNvPr>
                <p14:cNvContentPartPr/>
                <p14:nvPr/>
              </p14:nvContentPartPr>
              <p14:xfrm>
                <a:off x="7524741" y="4880243"/>
                <a:ext cx="30600" cy="499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E10B0D9-2A3A-3F41-91BB-CFCC2900F94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509261" y="4864752"/>
                  <a:ext cx="61200" cy="5299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AEE1EF0-11CC-834A-A0D2-C9D28FAAD87A}"/>
                    </a:ext>
                  </a:extLst>
                </p14:cNvPr>
                <p14:cNvContentPartPr/>
                <p14:nvPr/>
              </p14:nvContentPartPr>
              <p14:xfrm>
                <a:off x="7705821" y="4963403"/>
                <a:ext cx="272520" cy="309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AEE1EF0-11CC-834A-A0D2-C9D28FAAD87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690341" y="4947905"/>
                  <a:ext cx="303120" cy="3402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806CBF6-7345-9A4B-9B15-F6DD6E7C1A42}"/>
                    </a:ext>
                  </a:extLst>
                </p14:cNvPr>
                <p14:cNvContentPartPr/>
                <p14:nvPr/>
              </p14:nvContentPartPr>
              <p14:xfrm>
                <a:off x="8083821" y="4970963"/>
                <a:ext cx="128880" cy="264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806CBF6-7345-9A4B-9B15-F6DD6E7C1A4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068341" y="4955462"/>
                  <a:ext cx="159480" cy="2956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22BACCC-4200-CA47-B732-5E67A83E932D}"/>
                    </a:ext>
                  </a:extLst>
                </p14:cNvPr>
                <p14:cNvContentPartPr/>
                <p14:nvPr/>
              </p14:nvContentPartPr>
              <p14:xfrm>
                <a:off x="8242581" y="5001203"/>
                <a:ext cx="98640" cy="218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22BACCC-4200-CA47-B732-5E67A83E932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227101" y="4985723"/>
                  <a:ext cx="1292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DA901E2-FD80-D843-A765-8DF10778CAF5}"/>
                    </a:ext>
                  </a:extLst>
                </p14:cNvPr>
                <p14:cNvContentPartPr/>
                <p14:nvPr/>
              </p14:nvContentPartPr>
              <p14:xfrm>
                <a:off x="8198301" y="5039003"/>
                <a:ext cx="128160" cy="38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DA901E2-FD80-D843-A765-8DF10778CAF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182821" y="5023523"/>
                  <a:ext cx="1587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8BF33E0-7AD4-A641-8CAB-7F0937EAF75F}"/>
                    </a:ext>
                  </a:extLst>
                </p14:cNvPr>
                <p14:cNvContentPartPr/>
                <p14:nvPr/>
              </p14:nvContentPartPr>
              <p14:xfrm>
                <a:off x="8363541" y="4925603"/>
                <a:ext cx="159120" cy="317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8BF33E0-7AD4-A641-8CAB-7F0937EAF75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348061" y="4910105"/>
                  <a:ext cx="189720" cy="3477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5D6EA72-9ADB-4140-8E5E-67B19C95144E}"/>
                    </a:ext>
                  </a:extLst>
                </p14:cNvPr>
                <p14:cNvContentPartPr/>
                <p14:nvPr/>
              </p14:nvContentPartPr>
              <p14:xfrm>
                <a:off x="8635701" y="5031443"/>
                <a:ext cx="189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5D6EA72-9ADB-4140-8E5E-67B19C95144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620221" y="5015963"/>
                  <a:ext cx="21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057A13C-6E7F-274B-8F20-2BDA1EF015F4}"/>
                    </a:ext>
                  </a:extLst>
                </p14:cNvPr>
                <p14:cNvContentPartPr/>
                <p14:nvPr/>
              </p14:nvContentPartPr>
              <p14:xfrm>
                <a:off x="8939181" y="4910483"/>
                <a:ext cx="271800" cy="174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057A13C-6E7F-274B-8F20-2BDA1EF015F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923701" y="4894971"/>
                  <a:ext cx="302400" cy="2049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AB69F7E-0B6C-9F48-8BD4-A2AD53ECDE0F}"/>
                    </a:ext>
                  </a:extLst>
                </p14:cNvPr>
                <p14:cNvContentPartPr/>
                <p14:nvPr/>
              </p14:nvContentPartPr>
              <p14:xfrm>
                <a:off x="9202701" y="4865843"/>
                <a:ext cx="128880" cy="294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AB69F7E-0B6C-9F48-8BD4-A2AD53ECDE0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187221" y="4850344"/>
                  <a:ext cx="159480" cy="3251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F428DB8-2E9F-5C4A-B043-7E43545882F3}"/>
                    </a:ext>
                  </a:extLst>
                </p14:cNvPr>
                <p14:cNvContentPartPr/>
                <p14:nvPr/>
              </p14:nvContentPartPr>
              <p14:xfrm>
                <a:off x="9437061" y="4895363"/>
                <a:ext cx="91080" cy="227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F428DB8-2E9F-5C4A-B043-7E43545882F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421581" y="4879858"/>
                  <a:ext cx="121680" cy="2578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1899691-8A54-7B42-99C1-013FBC1E38DC}"/>
                    </a:ext>
                  </a:extLst>
                </p14:cNvPr>
                <p14:cNvContentPartPr/>
                <p14:nvPr/>
              </p14:nvContentPartPr>
              <p14:xfrm>
                <a:off x="9376581" y="5001203"/>
                <a:ext cx="113760" cy="30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1899691-8A54-7B42-99C1-013FBC1E38D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361101" y="4985723"/>
                  <a:ext cx="1443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227F271-2D5A-684B-8D83-DBD9E999A98D}"/>
                    </a:ext>
                  </a:extLst>
                </p14:cNvPr>
                <p14:cNvContentPartPr/>
                <p14:nvPr/>
              </p14:nvContentPartPr>
              <p14:xfrm>
                <a:off x="9603381" y="4759283"/>
                <a:ext cx="151560" cy="438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227F271-2D5A-684B-8D83-DBD9E999A98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587901" y="4743790"/>
                  <a:ext cx="182160" cy="469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8E879CB-E9C7-2F44-9DF5-0F486163EEB4}"/>
                    </a:ext>
                  </a:extLst>
                </p14:cNvPr>
                <p14:cNvContentPartPr/>
                <p14:nvPr/>
              </p14:nvContentPartPr>
              <p14:xfrm>
                <a:off x="9822621" y="4729043"/>
                <a:ext cx="60840" cy="537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8E879CB-E9C7-2F44-9DF5-0F486163EEB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807141" y="4713553"/>
                  <a:ext cx="91440" cy="567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F3D4DE6-647C-DF47-B14B-BACA67F6F3FF}"/>
                    </a:ext>
                  </a:extLst>
                </p14:cNvPr>
                <p14:cNvContentPartPr/>
                <p14:nvPr/>
              </p14:nvContentPartPr>
              <p14:xfrm>
                <a:off x="6398301" y="5575763"/>
                <a:ext cx="159120" cy="212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F3D4DE6-647C-DF47-B14B-BACA67F6F3F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382821" y="5560283"/>
                  <a:ext cx="189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8604811-F0DE-024B-BC35-2D9D2FC39F1E}"/>
                    </a:ext>
                  </a:extLst>
                </p14:cNvPr>
                <p14:cNvContentPartPr/>
                <p14:nvPr/>
              </p14:nvContentPartPr>
              <p14:xfrm>
                <a:off x="6353661" y="5643803"/>
                <a:ext cx="264240" cy="45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8604811-F0DE-024B-BC35-2D9D2FC39F1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338160" y="5628323"/>
                  <a:ext cx="294882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A6917DE-C4ED-D04C-B008-5D84F6C159FF}"/>
                    </a:ext>
                  </a:extLst>
                </p14:cNvPr>
                <p14:cNvContentPartPr/>
                <p14:nvPr/>
              </p14:nvContentPartPr>
              <p14:xfrm>
                <a:off x="6904821" y="5628683"/>
                <a:ext cx="219600" cy="189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A6917DE-C4ED-D04C-B008-5D84F6C159F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89341" y="5613203"/>
                  <a:ext cx="2502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1B879BB-2F4B-3A45-819E-3202B50746D7}"/>
                    </a:ext>
                  </a:extLst>
                </p14:cNvPr>
                <p14:cNvContentPartPr/>
                <p14:nvPr/>
              </p14:nvContentPartPr>
              <p14:xfrm>
                <a:off x="6923901" y="5689163"/>
                <a:ext cx="253080" cy="45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1B879BB-2F4B-3A45-819E-3202B50746D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908421" y="5673683"/>
                  <a:ext cx="2836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79C2630-8B0B-0F4E-8768-DF81FF53DC0E}"/>
                    </a:ext>
                  </a:extLst>
                </p14:cNvPr>
                <p14:cNvContentPartPr/>
                <p14:nvPr/>
              </p14:nvContentPartPr>
              <p14:xfrm>
                <a:off x="7434021" y="5485763"/>
                <a:ext cx="144000" cy="282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79C2630-8B0B-0F4E-8768-DF81FF53DC0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418541" y="5470283"/>
                  <a:ext cx="1746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DEEC5F9-E69D-0844-B304-15E5A993C4BC}"/>
                    </a:ext>
                  </a:extLst>
                </p14:cNvPr>
                <p14:cNvContentPartPr/>
                <p14:nvPr/>
              </p14:nvContentPartPr>
              <p14:xfrm>
                <a:off x="7373541" y="5613563"/>
                <a:ext cx="174240" cy="53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DEEC5F9-E69D-0844-B304-15E5A993C4B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58061" y="5598083"/>
                  <a:ext cx="204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6DAC38F-5F64-AA4C-A686-AFD40713DE2A}"/>
                    </a:ext>
                  </a:extLst>
                </p14:cNvPr>
                <p14:cNvContentPartPr/>
                <p14:nvPr/>
              </p14:nvContentPartPr>
              <p14:xfrm>
                <a:off x="10162821" y="5023883"/>
                <a:ext cx="370800" cy="38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6DAC38F-5F64-AA4C-A686-AFD40713DE2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147341" y="5008403"/>
                  <a:ext cx="4014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B3B999A-4019-0F4A-B426-146C7F622E77}"/>
                    </a:ext>
                  </a:extLst>
                </p14:cNvPr>
                <p14:cNvContentPartPr/>
                <p14:nvPr/>
              </p14:nvContentPartPr>
              <p14:xfrm>
                <a:off x="10291341" y="4971683"/>
                <a:ext cx="30600" cy="271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B3B999A-4019-0F4A-B426-146C7F622E7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275861" y="4956182"/>
                  <a:ext cx="61200" cy="3024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8D2283D-0A5B-EC4C-8972-05259025DA06}"/>
                    </a:ext>
                  </a:extLst>
                </p14:cNvPr>
                <p14:cNvContentPartPr/>
                <p14:nvPr/>
              </p14:nvContentPartPr>
              <p14:xfrm>
                <a:off x="10623981" y="4774403"/>
                <a:ext cx="537120" cy="506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8D2283D-0A5B-EC4C-8972-05259025DA0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608501" y="4758912"/>
                  <a:ext cx="567720" cy="537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1F3AF4C-A01B-F945-A611-74EAB27E89FF}"/>
                    </a:ext>
                  </a:extLst>
                </p14:cNvPr>
                <p14:cNvContentPartPr/>
                <p14:nvPr/>
              </p14:nvContentPartPr>
              <p14:xfrm>
                <a:off x="11107821" y="4963403"/>
                <a:ext cx="136440" cy="106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1F3AF4C-A01B-F945-A611-74EAB27E89F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092341" y="4947870"/>
                  <a:ext cx="167040" cy="1369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2D48AA1-51AC-D540-8CB2-5927E9CE9C76}"/>
                    </a:ext>
                  </a:extLst>
                </p14:cNvPr>
                <p14:cNvContentPartPr/>
                <p14:nvPr/>
              </p14:nvContentPartPr>
              <p14:xfrm>
                <a:off x="11364861" y="4729043"/>
                <a:ext cx="45720" cy="374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2D48AA1-51AC-D540-8CB2-5927E9CE9C7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349381" y="4713563"/>
                  <a:ext cx="763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833FBFD-7056-C946-8E2D-6F4F1B06442F}"/>
                    </a:ext>
                  </a:extLst>
                </p14:cNvPr>
                <p14:cNvContentPartPr/>
                <p14:nvPr/>
              </p14:nvContentPartPr>
              <p14:xfrm>
                <a:off x="11372421" y="4857563"/>
                <a:ext cx="204480" cy="181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833FBFD-7056-C946-8E2D-6F4F1B06442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356941" y="4842052"/>
                  <a:ext cx="235080" cy="212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C22822E-9F97-4E43-9E7F-D9B6537238F7}"/>
                    </a:ext>
                  </a:extLst>
                </p14:cNvPr>
                <p14:cNvContentPartPr/>
                <p14:nvPr/>
              </p14:nvContentPartPr>
              <p14:xfrm>
                <a:off x="11568981" y="4880243"/>
                <a:ext cx="60840" cy="166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C22822E-9F97-4E43-9E7F-D9B6537238F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553501" y="4864729"/>
                  <a:ext cx="91440" cy="1973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46E8AE6-45F1-0446-AE47-DC9F174CE542}"/>
                    </a:ext>
                  </a:extLst>
                </p14:cNvPr>
                <p14:cNvContentPartPr/>
                <p14:nvPr/>
              </p14:nvContentPartPr>
              <p14:xfrm>
                <a:off x="11644581" y="4910483"/>
                <a:ext cx="38160" cy="159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46E8AE6-45F1-0446-AE47-DC9F174CE54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629101" y="4894968"/>
                  <a:ext cx="68760" cy="189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4CBE4A2-B27E-A941-A298-C89E4005992C}"/>
                    </a:ext>
                  </a:extLst>
                </p14:cNvPr>
                <p14:cNvContentPartPr/>
                <p14:nvPr/>
              </p14:nvContentPartPr>
              <p14:xfrm>
                <a:off x="11621901" y="4993643"/>
                <a:ext cx="113760" cy="15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4CBE4A2-B27E-A941-A298-C89E4005992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606421" y="4978163"/>
                  <a:ext cx="1443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2A894A0-766D-7B47-8DE9-E4F6591BC65E}"/>
                    </a:ext>
                  </a:extLst>
                </p14:cNvPr>
                <p14:cNvContentPartPr/>
                <p14:nvPr/>
              </p14:nvContentPartPr>
              <p14:xfrm>
                <a:off x="11720181" y="4834883"/>
                <a:ext cx="98640" cy="234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2A894A0-766D-7B47-8DE9-E4F6591BC65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704701" y="4819379"/>
                  <a:ext cx="129240" cy="2653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F4D6003-1E7B-3743-972C-CBB61BEFD47D}"/>
                    </a:ext>
                  </a:extLst>
                </p14:cNvPr>
                <p14:cNvContentPartPr/>
                <p14:nvPr/>
              </p14:nvContentPartPr>
              <p14:xfrm>
                <a:off x="11334621" y="5409443"/>
                <a:ext cx="113760" cy="23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F4D6003-1E7B-3743-972C-CBB61BEFD47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319141" y="5393963"/>
                  <a:ext cx="144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BD66303-F7B5-0B47-BB56-EBA5A7B4ABD7}"/>
                    </a:ext>
                  </a:extLst>
                </p14:cNvPr>
                <p14:cNvContentPartPr/>
                <p14:nvPr/>
              </p14:nvContentPartPr>
              <p14:xfrm>
                <a:off x="11493381" y="5357243"/>
                <a:ext cx="181800" cy="317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BD66303-F7B5-0B47-BB56-EBA5A7B4ABD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477901" y="5341745"/>
                  <a:ext cx="212400" cy="3477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C8C385D-D56C-4046-82FC-B378D85FD756}"/>
                    </a:ext>
                  </a:extLst>
                </p14:cNvPr>
                <p14:cNvContentPartPr/>
                <p14:nvPr/>
              </p14:nvContentPartPr>
              <p14:xfrm>
                <a:off x="11765541" y="5318723"/>
                <a:ext cx="45720" cy="136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C8C385D-D56C-4046-82FC-B378D85FD75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750061" y="5303243"/>
                  <a:ext cx="76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4C2D31B-67EA-334B-BF17-0148C8BFB63E}"/>
                    </a:ext>
                  </a:extLst>
                </p14:cNvPr>
                <p14:cNvContentPartPr/>
                <p14:nvPr/>
              </p14:nvContentPartPr>
              <p14:xfrm>
                <a:off x="11878941" y="5318723"/>
                <a:ext cx="68400" cy="128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4C2D31B-67EA-334B-BF17-0148C8BFB63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863461" y="5303243"/>
                  <a:ext cx="990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6CB0D4F-D910-B548-A7BF-13DB1B6670CE}"/>
                    </a:ext>
                  </a:extLst>
                </p14:cNvPr>
                <p14:cNvContentPartPr/>
                <p14:nvPr/>
              </p14:nvContentPartPr>
              <p14:xfrm>
                <a:off x="11878941" y="5371643"/>
                <a:ext cx="83520" cy="23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6CB0D4F-D910-B548-A7BF-13DB1B6670C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863461" y="5356163"/>
                  <a:ext cx="1141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E012E8C-06D0-4440-A166-B5811642CD00}"/>
                    </a:ext>
                  </a:extLst>
                </p14:cNvPr>
                <p14:cNvContentPartPr/>
                <p14:nvPr/>
              </p14:nvContentPartPr>
              <p14:xfrm>
                <a:off x="11962101" y="5274083"/>
                <a:ext cx="91080" cy="271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E012E8C-06D0-4440-A166-B5811642CD0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946621" y="5258582"/>
                  <a:ext cx="121680" cy="3024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E80D7AB-128D-0F4E-B6AF-2BCC5A08393C}"/>
                    </a:ext>
                  </a:extLst>
                </p14:cNvPr>
                <p14:cNvContentPartPr/>
                <p14:nvPr/>
              </p14:nvContentPartPr>
              <p14:xfrm>
                <a:off x="811821" y="6030083"/>
                <a:ext cx="363240" cy="414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E80D7AB-128D-0F4E-B6AF-2BCC5A08393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96341" y="6014603"/>
                  <a:ext cx="3938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2152A54-F301-E543-B1BA-BB4FF3FCBE5B}"/>
                    </a:ext>
                  </a:extLst>
                </p14:cNvPr>
                <p14:cNvContentPartPr/>
                <p14:nvPr/>
              </p14:nvContentPartPr>
              <p14:xfrm>
                <a:off x="1363701" y="6036923"/>
                <a:ext cx="159120" cy="468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2152A54-F301-E543-B1BA-BB4FF3FCBE5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348221" y="6021443"/>
                  <a:ext cx="18972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5B45D44-1F7D-8C4F-B15F-8378E6FE3576}"/>
                    </a:ext>
                  </a:extLst>
                </p14:cNvPr>
                <p14:cNvContentPartPr/>
                <p14:nvPr/>
              </p14:nvContentPartPr>
              <p14:xfrm>
                <a:off x="1628301" y="6082283"/>
                <a:ext cx="227160" cy="242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5B45D44-1F7D-8C4F-B15F-8378E6FE357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612821" y="6066803"/>
                  <a:ext cx="2577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91557C5-9144-3440-87AF-C006C557089A}"/>
                    </a:ext>
                  </a:extLst>
                </p14:cNvPr>
                <p14:cNvContentPartPr/>
                <p14:nvPr/>
              </p14:nvContentPartPr>
              <p14:xfrm>
                <a:off x="1998381" y="6278843"/>
                <a:ext cx="91080" cy="249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91557C5-9144-3440-87AF-C006C557089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982901" y="6263363"/>
                  <a:ext cx="1216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A91114D-B9C6-0E42-B2C7-BBA12839CEDA}"/>
                    </a:ext>
                  </a:extLst>
                </p14:cNvPr>
                <p14:cNvContentPartPr/>
                <p14:nvPr/>
              </p14:nvContentPartPr>
              <p14:xfrm>
                <a:off x="2187381" y="6151763"/>
                <a:ext cx="317880" cy="293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A91114D-B9C6-0E42-B2C7-BBA12839CED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171901" y="6136283"/>
                  <a:ext cx="3484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9EBF06B-EF54-A14F-B5FA-9C198BEBF79C}"/>
                    </a:ext>
                  </a:extLst>
                </p14:cNvPr>
                <p14:cNvContentPartPr/>
                <p14:nvPr/>
              </p14:nvContentPartPr>
              <p14:xfrm>
                <a:off x="2603181" y="6006683"/>
                <a:ext cx="157320" cy="460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9EBF06B-EF54-A14F-B5FA-9C198BEBF79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587701" y="5991203"/>
                  <a:ext cx="18792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620EC99-27F7-814C-B4D8-109327580BD7}"/>
                    </a:ext>
                  </a:extLst>
                </p14:cNvPr>
                <p14:cNvContentPartPr/>
                <p14:nvPr/>
              </p14:nvContentPartPr>
              <p14:xfrm>
                <a:off x="2879661" y="6044483"/>
                <a:ext cx="237960" cy="295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620EC99-27F7-814C-B4D8-109327580BD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864181" y="6029003"/>
                  <a:ext cx="2685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900958E-BC0C-D146-BFF0-4E8E18E145D6}"/>
                    </a:ext>
                  </a:extLst>
                </p14:cNvPr>
                <p14:cNvContentPartPr/>
                <p14:nvPr/>
              </p14:nvContentPartPr>
              <p14:xfrm>
                <a:off x="2860221" y="6369563"/>
                <a:ext cx="242280" cy="53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900958E-BC0C-D146-BFF0-4E8E18E145D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844741" y="6354083"/>
                  <a:ext cx="272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CA0F414-B712-DD48-A7BF-66F7E092F82E}"/>
                    </a:ext>
                  </a:extLst>
                </p14:cNvPr>
                <p14:cNvContentPartPr/>
                <p14:nvPr/>
              </p14:nvContentPartPr>
              <p14:xfrm>
                <a:off x="3623781" y="5893283"/>
                <a:ext cx="348120" cy="416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CA0F414-B712-DD48-A7BF-66F7E092F82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608301" y="5877803"/>
                  <a:ext cx="37872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0A68176-DBA5-5645-9AD1-37A93BDA7C47}"/>
                    </a:ext>
                  </a:extLst>
                </p14:cNvPr>
                <p14:cNvContentPartPr/>
                <p14:nvPr/>
              </p14:nvContentPartPr>
              <p14:xfrm>
                <a:off x="4152981" y="5900843"/>
                <a:ext cx="219600" cy="484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0A68176-DBA5-5645-9AD1-37A93BDA7C4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137501" y="5885363"/>
                  <a:ext cx="25020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419F08A-CA20-2E45-8324-246B1F45984D}"/>
                    </a:ext>
                  </a:extLst>
                </p14:cNvPr>
                <p14:cNvContentPartPr/>
                <p14:nvPr/>
              </p14:nvContentPartPr>
              <p14:xfrm>
                <a:off x="4493181" y="6036923"/>
                <a:ext cx="234720" cy="287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419F08A-CA20-2E45-8324-246B1F45984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477701" y="6021443"/>
                  <a:ext cx="2653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0EA5FAC-FE1E-9D4E-B0A7-0A66682AA2BB}"/>
                    </a:ext>
                  </a:extLst>
                </p14:cNvPr>
                <p14:cNvContentPartPr/>
                <p14:nvPr/>
              </p14:nvContentPartPr>
              <p14:xfrm>
                <a:off x="4735101" y="6263723"/>
                <a:ext cx="91080" cy="264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0EA5FAC-FE1E-9D4E-B0A7-0A66682AA2B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719560" y="6248243"/>
                  <a:ext cx="121801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E6BDF4F-0D68-6943-B919-9140B08B88D4}"/>
                    </a:ext>
                  </a:extLst>
                </p14:cNvPr>
                <p14:cNvContentPartPr/>
                <p14:nvPr/>
              </p14:nvContentPartPr>
              <p14:xfrm>
                <a:off x="4969461" y="6074723"/>
                <a:ext cx="302760" cy="219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E6BDF4F-0D68-6943-B919-9140B08B88D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953981" y="6059243"/>
                  <a:ext cx="3333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CC9E632-03C3-514B-94C9-886952C46787}"/>
                    </a:ext>
                  </a:extLst>
                </p14:cNvPr>
                <p14:cNvContentPartPr/>
                <p14:nvPr/>
              </p14:nvContentPartPr>
              <p14:xfrm>
                <a:off x="5211381" y="6036923"/>
                <a:ext cx="249840" cy="514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CC9E632-03C3-514B-94C9-886952C4678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195901" y="6021443"/>
                  <a:ext cx="2804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572E68B-5F82-3C4B-BA21-4D7F148D5E5E}"/>
                    </a:ext>
                  </a:extLst>
                </p14:cNvPr>
                <p14:cNvContentPartPr/>
                <p14:nvPr/>
              </p14:nvContentPartPr>
              <p14:xfrm>
                <a:off x="5521341" y="6346883"/>
                <a:ext cx="272520" cy="532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572E68B-5F82-3C4B-BA21-4D7F148D5E5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505861" y="6331403"/>
                  <a:ext cx="3031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2E9A012-9290-4A4F-96D5-C2030AC15D4F}"/>
                    </a:ext>
                  </a:extLst>
                </p14:cNvPr>
                <p14:cNvContentPartPr/>
                <p14:nvPr/>
              </p14:nvContentPartPr>
              <p14:xfrm>
                <a:off x="5657421" y="6226643"/>
                <a:ext cx="38160" cy="347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2E9A012-9290-4A4F-96D5-C2030AC15D4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641941" y="6211147"/>
                  <a:ext cx="68760" cy="378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A04F9EA-5CBD-A34A-955F-B45914ED3FEB}"/>
                    </a:ext>
                  </a:extLst>
                </p14:cNvPr>
                <p14:cNvContentPartPr/>
                <p14:nvPr/>
              </p14:nvContentPartPr>
              <p14:xfrm>
                <a:off x="6058101" y="6014963"/>
                <a:ext cx="363240" cy="370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A04F9EA-5CBD-A34A-955F-B45914ED3FE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042621" y="5999468"/>
                  <a:ext cx="393840" cy="4007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0C714E1-BBB9-8147-B1BF-2E4A75325086}"/>
                    </a:ext>
                  </a:extLst>
                </p14:cNvPr>
                <p14:cNvContentPartPr/>
                <p14:nvPr/>
              </p14:nvContentPartPr>
              <p14:xfrm>
                <a:off x="6564621" y="6044483"/>
                <a:ext cx="204480" cy="499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0C714E1-BBB9-8147-B1BF-2E4A7532508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549141" y="6029003"/>
                  <a:ext cx="23508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B1878F2-85C6-2642-8223-6A6DCB326D10}"/>
                    </a:ext>
                  </a:extLst>
                </p14:cNvPr>
                <p14:cNvContentPartPr/>
                <p14:nvPr/>
              </p14:nvContentPartPr>
              <p14:xfrm>
                <a:off x="7071141" y="6233483"/>
                <a:ext cx="360" cy="15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B1878F2-85C6-2642-8223-6A6DCB326D1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055661" y="6218003"/>
                  <a:ext cx="309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18EAA04-6C08-1941-B3B4-2E82B6059127}"/>
                    </a:ext>
                  </a:extLst>
                </p14:cNvPr>
                <p14:cNvContentPartPr/>
                <p14:nvPr/>
              </p14:nvContentPartPr>
              <p14:xfrm>
                <a:off x="6972861" y="6218363"/>
                <a:ext cx="363240" cy="416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18EAA04-6C08-1941-B3B4-2E82B605912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957381" y="6202883"/>
                  <a:ext cx="39384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918383A-C851-1344-AFED-7F964745A617}"/>
                    </a:ext>
                  </a:extLst>
                </p14:cNvPr>
                <p14:cNvContentPartPr/>
                <p14:nvPr/>
              </p14:nvContentPartPr>
              <p14:xfrm>
                <a:off x="7411341" y="6369563"/>
                <a:ext cx="106200" cy="280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918383A-C851-1344-AFED-7F964745A61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395861" y="6354083"/>
                  <a:ext cx="1368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2F86DAD-32E7-DF4F-BF15-32B11D77C7B8}"/>
                    </a:ext>
                  </a:extLst>
                </p14:cNvPr>
                <p14:cNvContentPartPr/>
                <p14:nvPr/>
              </p14:nvContentPartPr>
              <p14:xfrm>
                <a:off x="7638141" y="6218363"/>
                <a:ext cx="249840" cy="196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2F86DAD-32E7-DF4F-BF15-32B11D77C7B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622661" y="6202883"/>
                  <a:ext cx="280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C7ED589-7CB3-9643-8567-02E1E995CDFE}"/>
                    </a:ext>
                  </a:extLst>
                </p14:cNvPr>
                <p14:cNvContentPartPr/>
                <p14:nvPr/>
              </p14:nvContentPartPr>
              <p14:xfrm>
                <a:off x="7841901" y="6036923"/>
                <a:ext cx="280080" cy="6807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C7ED589-7CB3-9643-8567-02E1E995CDF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826421" y="6021443"/>
                  <a:ext cx="310680" cy="71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6340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95E962-3A8A-41E3-9C55-6952BBA8F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55" y="745066"/>
            <a:ext cx="11866350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4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7CDBFC-77F6-4DDC-9C92-740C9923C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360127"/>
            <a:ext cx="10329333" cy="581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6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D833DE-56FE-4682-B19F-64E703028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33" y="388598"/>
            <a:ext cx="10869519" cy="621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3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F34A7DC-E378-D245-9195-D17A19DF1F6E}"/>
              </a:ext>
            </a:extLst>
          </p:cNvPr>
          <p:cNvGrpSpPr/>
          <p:nvPr/>
        </p:nvGrpSpPr>
        <p:grpSpPr>
          <a:xfrm>
            <a:off x="3829104" y="177096"/>
            <a:ext cx="3315600" cy="499680"/>
            <a:chOff x="2036880" y="79560"/>
            <a:chExt cx="3315600" cy="49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6C7D4F6-8F66-A847-A644-F4C5C243C737}"/>
                    </a:ext>
                  </a:extLst>
                </p14:cNvPr>
                <p14:cNvContentPartPr/>
                <p14:nvPr/>
              </p14:nvContentPartPr>
              <p14:xfrm>
                <a:off x="2036880" y="99720"/>
                <a:ext cx="40320" cy="344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6C7D4F6-8F66-A847-A644-F4C5C243C73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21400" y="84240"/>
                  <a:ext cx="709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D6199F3-B705-8B47-AFC1-3C00D6A261EC}"/>
                    </a:ext>
                  </a:extLst>
                </p14:cNvPr>
                <p14:cNvContentPartPr/>
                <p14:nvPr/>
              </p14:nvContentPartPr>
              <p14:xfrm>
                <a:off x="2166480" y="114480"/>
                <a:ext cx="50400" cy="279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D6199F3-B705-8B47-AFC1-3C00D6A261E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51000" y="99000"/>
                  <a:ext cx="810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6D3BBEE-754C-1A4A-BCA0-7D83F2809A41}"/>
                    </a:ext>
                  </a:extLst>
                </p14:cNvPr>
                <p14:cNvContentPartPr/>
                <p14:nvPr/>
              </p14:nvContentPartPr>
              <p14:xfrm>
                <a:off x="2082960" y="154440"/>
                <a:ext cx="1017720" cy="275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6D3BBEE-754C-1A4A-BCA0-7D83F2809A4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67480" y="138960"/>
                  <a:ext cx="10483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92963D3-7E22-8E42-BE7D-383595231C1F}"/>
                    </a:ext>
                  </a:extLst>
                </p14:cNvPr>
                <p14:cNvContentPartPr/>
                <p14:nvPr/>
              </p14:nvContentPartPr>
              <p14:xfrm>
                <a:off x="3165120" y="139680"/>
                <a:ext cx="5400" cy="120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92963D3-7E22-8E42-BE7D-383595231C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48534" y="124200"/>
                  <a:ext cx="38186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DD104F6-9B90-5B45-A387-655623B88927}"/>
                    </a:ext>
                  </a:extLst>
                </p14:cNvPr>
                <p14:cNvContentPartPr/>
                <p14:nvPr/>
              </p14:nvContentPartPr>
              <p14:xfrm>
                <a:off x="3205080" y="239400"/>
                <a:ext cx="135000" cy="219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DD104F6-9B90-5B45-A387-655623B889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89641" y="223920"/>
                  <a:ext cx="165519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D3C3165-C518-8540-8E2E-C262DDB7C1AC}"/>
                    </a:ext>
                  </a:extLst>
                </p14:cNvPr>
                <p14:cNvContentPartPr/>
                <p14:nvPr/>
              </p14:nvContentPartPr>
              <p14:xfrm>
                <a:off x="3579480" y="139680"/>
                <a:ext cx="349920" cy="219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D3C3165-C518-8540-8E2E-C262DDB7C1A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63984" y="124225"/>
                  <a:ext cx="380552" cy="250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D880CF-0BAB-D148-B4E2-D9A79B392F45}"/>
                    </a:ext>
                  </a:extLst>
                </p14:cNvPr>
                <p14:cNvContentPartPr/>
                <p14:nvPr/>
              </p14:nvContentPartPr>
              <p14:xfrm>
                <a:off x="3979080" y="129600"/>
                <a:ext cx="1373400" cy="449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FD880CF-0BAB-D148-B4E2-D9A79B392F4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63600" y="114120"/>
                  <a:ext cx="140400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AA1E4BA-13A6-934A-A40B-9222A9DA244E}"/>
                    </a:ext>
                  </a:extLst>
                </p14:cNvPr>
                <p14:cNvContentPartPr/>
                <p14:nvPr/>
              </p14:nvContentPartPr>
              <p14:xfrm>
                <a:off x="4997520" y="124560"/>
                <a:ext cx="155160" cy="30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AA1E4BA-13A6-934A-A40B-9222A9DA24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82040" y="109080"/>
                  <a:ext cx="1857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B498AC7-1818-684E-9BDE-A8E3C25A4142}"/>
                    </a:ext>
                  </a:extLst>
                </p14:cNvPr>
                <p14:cNvContentPartPr/>
                <p14:nvPr/>
              </p14:nvContentPartPr>
              <p14:xfrm>
                <a:off x="4772880" y="79560"/>
                <a:ext cx="55440" cy="5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B498AC7-1818-684E-9BDE-A8E3C25A41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57400" y="64080"/>
                  <a:ext cx="860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0A5218-6DF2-2B42-B7C9-5A96700CA5B2}"/>
              </a:ext>
            </a:extLst>
          </p:cNvPr>
          <p:cNvGrpSpPr/>
          <p:nvPr/>
        </p:nvGrpSpPr>
        <p:grpSpPr>
          <a:xfrm>
            <a:off x="1437332" y="1355155"/>
            <a:ext cx="318240" cy="100800"/>
            <a:chOff x="1437332" y="1355155"/>
            <a:chExt cx="31824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D9E8D43-8267-0F43-A4CC-133A3F346E51}"/>
                    </a:ext>
                  </a:extLst>
                </p14:cNvPr>
                <p14:cNvContentPartPr/>
                <p14:nvPr/>
              </p14:nvContentPartPr>
              <p14:xfrm>
                <a:off x="1437332" y="1355155"/>
                <a:ext cx="88560" cy="100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D9E8D43-8267-0F43-A4CC-133A3F346E5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21852" y="1339675"/>
                  <a:ext cx="1191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A92418D-C9B0-6440-BE50-9E77903C47A8}"/>
                    </a:ext>
                  </a:extLst>
                </p14:cNvPr>
                <p14:cNvContentPartPr/>
                <p14:nvPr/>
              </p14:nvContentPartPr>
              <p14:xfrm>
                <a:off x="1667012" y="1361275"/>
                <a:ext cx="88560" cy="6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A92418D-C9B0-6440-BE50-9E77903C47A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51595" y="1346655"/>
                  <a:ext cx="119036" cy="350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9111FE7-DA6E-8848-B7AA-A0369B257EED}"/>
                    </a:ext>
                  </a:extLst>
                </p14:cNvPr>
                <p14:cNvContentPartPr/>
                <p14:nvPr/>
              </p14:nvContentPartPr>
              <p14:xfrm>
                <a:off x="1678532" y="1426075"/>
                <a:ext cx="77040" cy="29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9111FE7-DA6E-8848-B7AA-A0369B257E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3052" y="1410595"/>
                  <a:ext cx="10764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C54F8DC-768D-A446-B750-CD4A94FAEACC}"/>
              </a:ext>
            </a:extLst>
          </p:cNvPr>
          <p:cNvGrpSpPr/>
          <p:nvPr/>
        </p:nvGrpSpPr>
        <p:grpSpPr>
          <a:xfrm>
            <a:off x="1502132" y="890035"/>
            <a:ext cx="589320" cy="574200"/>
            <a:chOff x="1502132" y="890035"/>
            <a:chExt cx="589320" cy="57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F50D717-6D45-2249-94AB-D8043CBB4B33}"/>
                    </a:ext>
                  </a:extLst>
                </p14:cNvPr>
                <p14:cNvContentPartPr/>
                <p14:nvPr/>
              </p14:nvContentPartPr>
              <p14:xfrm>
                <a:off x="1673492" y="890035"/>
                <a:ext cx="417960" cy="330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F50D717-6D45-2249-94AB-D8043CBB4B3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58012" y="874572"/>
                  <a:ext cx="448560" cy="3606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841045A-D524-9C43-93F0-BBFD99285322}"/>
                    </a:ext>
                  </a:extLst>
                </p14:cNvPr>
                <p14:cNvContentPartPr/>
                <p14:nvPr/>
              </p14:nvContentPartPr>
              <p14:xfrm>
                <a:off x="1502132" y="1231675"/>
                <a:ext cx="6120" cy="6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841045A-D524-9C43-93F0-BBFD9928532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86652" y="1217055"/>
                  <a:ext cx="36720" cy="350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67E7EDB-A3AD-F349-B672-1F42F842726B}"/>
                    </a:ext>
                  </a:extLst>
                </p14:cNvPr>
                <p14:cNvContentPartPr/>
                <p14:nvPr/>
              </p14:nvContentPartPr>
              <p14:xfrm>
                <a:off x="1943852" y="1307995"/>
                <a:ext cx="6120" cy="156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67E7EDB-A3AD-F349-B672-1F42F842726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29232" y="1292515"/>
                  <a:ext cx="3502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CAE584C-5C3F-2D40-9760-0A4E65B55285}"/>
                  </a:ext>
                </a:extLst>
              </p14:cNvPr>
              <p14:cNvContentPartPr/>
              <p14:nvPr/>
            </p14:nvContentPartPr>
            <p14:xfrm>
              <a:off x="1596092" y="477475"/>
              <a:ext cx="212400" cy="189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CAE584C-5C3F-2D40-9760-0A4E65B5528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80612" y="461965"/>
                <a:ext cx="243000" cy="219658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FE225F6D-46A9-D24D-B48A-FAFEFCDCBB9B}"/>
              </a:ext>
            </a:extLst>
          </p:cNvPr>
          <p:cNvGrpSpPr/>
          <p:nvPr/>
        </p:nvGrpSpPr>
        <p:grpSpPr>
          <a:xfrm>
            <a:off x="2362172" y="819115"/>
            <a:ext cx="1237320" cy="524880"/>
            <a:chOff x="2362172" y="819115"/>
            <a:chExt cx="1237320" cy="52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84201E3-AA00-D948-9C52-7C3A922462FC}"/>
                    </a:ext>
                  </a:extLst>
                </p14:cNvPr>
                <p14:cNvContentPartPr/>
                <p14:nvPr/>
              </p14:nvContentPartPr>
              <p14:xfrm>
                <a:off x="2362172" y="848635"/>
                <a:ext cx="47520" cy="347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84201E3-AA00-D948-9C52-7C3A922462F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46692" y="833139"/>
                  <a:ext cx="78120" cy="378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69ED3E1-2EFE-6C4B-BB78-09D08883626B}"/>
                    </a:ext>
                  </a:extLst>
                </p14:cNvPr>
                <p14:cNvContentPartPr/>
                <p14:nvPr/>
              </p14:nvContentPartPr>
              <p14:xfrm>
                <a:off x="2509412" y="942955"/>
                <a:ext cx="212400" cy="158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69ED3E1-2EFE-6C4B-BB78-09D08883626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93932" y="927475"/>
                  <a:ext cx="2430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122FB27-C0C7-C649-98A4-6A94AB3E5E36}"/>
                    </a:ext>
                  </a:extLst>
                </p14:cNvPr>
                <p14:cNvContentPartPr/>
                <p14:nvPr/>
              </p14:nvContentPartPr>
              <p14:xfrm>
                <a:off x="2774372" y="1019635"/>
                <a:ext cx="106560" cy="129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122FB27-C0C7-C649-98A4-6A94AB3E5E3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58892" y="1004155"/>
                  <a:ext cx="1371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DDCD998-2A76-1148-B0DB-1A6CF3BE6DCB}"/>
                    </a:ext>
                  </a:extLst>
                </p14:cNvPr>
                <p14:cNvContentPartPr/>
                <p14:nvPr/>
              </p14:nvContentPartPr>
              <p14:xfrm>
                <a:off x="2892092" y="919195"/>
                <a:ext cx="360" cy="12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DDCD998-2A76-1148-B0DB-1A6CF3BE6DC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76612" y="903715"/>
                  <a:ext cx="309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3AA4591-C723-B349-BDE6-BA2F9E31A6B2}"/>
                    </a:ext>
                  </a:extLst>
                </p14:cNvPr>
                <p14:cNvContentPartPr/>
                <p14:nvPr/>
              </p14:nvContentPartPr>
              <p14:xfrm>
                <a:off x="3056972" y="937195"/>
                <a:ext cx="165240" cy="406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3AA4591-C723-B349-BDE6-BA2F9E31A6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41492" y="921715"/>
                  <a:ext cx="19584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6D1E1CC-31AD-BC40-9BA7-D106495FC7D4}"/>
                    </a:ext>
                  </a:extLst>
                </p14:cNvPr>
                <p14:cNvContentPartPr/>
                <p14:nvPr/>
              </p14:nvContentPartPr>
              <p14:xfrm>
                <a:off x="3280892" y="1172635"/>
                <a:ext cx="100440" cy="147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6D1E1CC-31AD-BC40-9BA7-D106495FC7D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65412" y="1157155"/>
                  <a:ext cx="131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947EFCA-87F1-B149-B09A-28187DB598E2}"/>
                    </a:ext>
                  </a:extLst>
                </p14:cNvPr>
                <p14:cNvContentPartPr/>
                <p14:nvPr/>
              </p14:nvContentPartPr>
              <p14:xfrm>
                <a:off x="3392852" y="1013515"/>
                <a:ext cx="18000" cy="6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947EFCA-87F1-B149-B09A-28187DB598E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77372" y="998035"/>
                  <a:ext cx="48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AB52195-7941-E14C-B413-87F0C58CB41C}"/>
                    </a:ext>
                  </a:extLst>
                </p14:cNvPr>
                <p14:cNvContentPartPr/>
                <p14:nvPr/>
              </p14:nvContentPartPr>
              <p14:xfrm>
                <a:off x="3522452" y="819115"/>
                <a:ext cx="77040" cy="417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AB52195-7941-E14C-B413-87F0C58CB41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06899" y="803635"/>
                  <a:ext cx="107784" cy="44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141B7ED-16F7-CA4A-9A38-8C62292EC133}"/>
              </a:ext>
            </a:extLst>
          </p:cNvPr>
          <p:cNvGrpSpPr/>
          <p:nvPr/>
        </p:nvGrpSpPr>
        <p:grpSpPr>
          <a:xfrm>
            <a:off x="3781652" y="907675"/>
            <a:ext cx="241200" cy="330120"/>
            <a:chOff x="3781652" y="907675"/>
            <a:chExt cx="24120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94F03FC-02DA-2B41-8DF1-814728F52A0F}"/>
                    </a:ext>
                  </a:extLst>
                </p14:cNvPr>
                <p14:cNvContentPartPr/>
                <p14:nvPr/>
              </p14:nvContentPartPr>
              <p14:xfrm>
                <a:off x="3811172" y="907675"/>
                <a:ext cx="211680" cy="200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94F03FC-02DA-2B41-8DF1-814728F52A0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95718" y="892223"/>
                  <a:ext cx="242228" cy="2310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C320245-D156-6044-8ED5-11F845C59E4B}"/>
                    </a:ext>
                  </a:extLst>
                </p14:cNvPr>
                <p14:cNvContentPartPr/>
                <p14:nvPr/>
              </p14:nvContentPartPr>
              <p14:xfrm>
                <a:off x="3781652" y="1184515"/>
                <a:ext cx="230040" cy="53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C320245-D156-6044-8ED5-11F845C59E4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66172" y="1169139"/>
                  <a:ext cx="260640" cy="836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3627905-D631-9942-A4FF-94EA7CD614CE}"/>
              </a:ext>
            </a:extLst>
          </p:cNvPr>
          <p:cNvGrpSpPr/>
          <p:nvPr/>
        </p:nvGrpSpPr>
        <p:grpSpPr>
          <a:xfrm>
            <a:off x="4382492" y="324475"/>
            <a:ext cx="5302080" cy="1343520"/>
            <a:chOff x="4382492" y="324475"/>
            <a:chExt cx="5302080" cy="134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3ADECDF-0D6E-884B-8FBF-ABE37536BD18}"/>
                    </a:ext>
                  </a:extLst>
                </p14:cNvPr>
                <p14:cNvContentPartPr/>
                <p14:nvPr/>
              </p14:nvContentPartPr>
              <p14:xfrm>
                <a:off x="4382492" y="795715"/>
                <a:ext cx="165240" cy="718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3ADECDF-0D6E-884B-8FBF-ABE37536BD1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67012" y="780243"/>
                  <a:ext cx="195840" cy="7495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47717FB-BEBE-4F4F-ACB1-6E4AAB96CFFB}"/>
                    </a:ext>
                  </a:extLst>
                </p14:cNvPr>
                <p14:cNvContentPartPr/>
                <p14:nvPr/>
              </p14:nvContentPartPr>
              <p14:xfrm>
                <a:off x="4618292" y="960595"/>
                <a:ext cx="268560" cy="312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47717FB-BEBE-4F4F-ACB1-6E4AAB96CFF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602833" y="945115"/>
                  <a:ext cx="299119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55A01C4-9193-A04B-B8B5-C3873E51CAF8}"/>
                    </a:ext>
                  </a:extLst>
                </p14:cNvPr>
                <p14:cNvContentPartPr/>
                <p14:nvPr/>
              </p14:nvContentPartPr>
              <p14:xfrm>
                <a:off x="4718372" y="1390795"/>
                <a:ext cx="100440" cy="153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55A01C4-9193-A04B-B8B5-C3873E51CAF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02892" y="1375315"/>
                  <a:ext cx="131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7F76FA2-1282-E244-8977-248D106813B3}"/>
                    </a:ext>
                  </a:extLst>
                </p14:cNvPr>
                <p14:cNvContentPartPr/>
                <p14:nvPr/>
              </p14:nvContentPartPr>
              <p14:xfrm>
                <a:off x="4883972" y="1408435"/>
                <a:ext cx="117360" cy="12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7F76FA2-1282-E244-8977-248D106813B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868539" y="1392955"/>
                  <a:ext cx="147866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4CE4904-6A07-AB46-AE8C-7F5E7DC6FD15}"/>
                    </a:ext>
                  </a:extLst>
                </p14:cNvPr>
                <p14:cNvContentPartPr/>
                <p14:nvPr/>
              </p14:nvContentPartPr>
              <p14:xfrm>
                <a:off x="4866332" y="1455595"/>
                <a:ext cx="141120" cy="41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4CE4904-6A07-AB46-AE8C-7F5E7DC6FD1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50852" y="1440115"/>
                  <a:ext cx="1717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66905EE-69AD-6D46-B5E0-F572DC1CEA14}"/>
                    </a:ext>
                  </a:extLst>
                </p14:cNvPr>
                <p14:cNvContentPartPr/>
                <p14:nvPr/>
              </p14:nvContentPartPr>
              <p14:xfrm>
                <a:off x="5095292" y="1361275"/>
                <a:ext cx="18000" cy="141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66905EE-69AD-6D46-B5E0-F572DC1CEA1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79812" y="1345795"/>
                  <a:ext cx="486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06FF2F5-35D9-A74A-86C1-8C01CC7F414A}"/>
                    </a:ext>
                  </a:extLst>
                </p14:cNvPr>
                <p14:cNvContentPartPr/>
                <p14:nvPr/>
              </p14:nvContentPartPr>
              <p14:xfrm>
                <a:off x="4688852" y="707875"/>
                <a:ext cx="218160" cy="175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06FF2F5-35D9-A74A-86C1-8C01CC7F414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73398" y="692395"/>
                  <a:ext cx="24871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EA1CBFF-2C5B-824D-9614-27633DC5E4A8}"/>
                    </a:ext>
                  </a:extLst>
                </p14:cNvPr>
                <p14:cNvContentPartPr/>
                <p14:nvPr/>
              </p14:nvContentPartPr>
              <p14:xfrm>
                <a:off x="5277812" y="883915"/>
                <a:ext cx="23760" cy="406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EA1CBFF-2C5B-824D-9614-27633DC5E4A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62332" y="868435"/>
                  <a:ext cx="543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52FD950-B532-FF45-B49D-90CF4A7803B6}"/>
                    </a:ext>
                  </a:extLst>
                </p14:cNvPr>
                <p14:cNvContentPartPr/>
                <p14:nvPr/>
              </p14:nvContentPartPr>
              <p14:xfrm>
                <a:off x="5442692" y="954835"/>
                <a:ext cx="194760" cy="218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52FD950-B532-FF45-B49D-90CF4A7803B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27212" y="939381"/>
                  <a:ext cx="225360" cy="2487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A97D198-1677-F646-A0AD-668A7AA9D896}"/>
                    </a:ext>
                  </a:extLst>
                </p14:cNvPr>
                <p14:cNvContentPartPr/>
                <p14:nvPr/>
              </p14:nvContentPartPr>
              <p14:xfrm>
                <a:off x="5743292" y="1137355"/>
                <a:ext cx="159480" cy="241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A97D198-1677-F646-A0AD-668A7AA9D89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27812" y="1121875"/>
                  <a:ext cx="1900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616D57E-A6BE-E34B-BE91-1110D6008691}"/>
                    </a:ext>
                  </a:extLst>
                </p14:cNvPr>
                <p14:cNvContentPartPr/>
                <p14:nvPr/>
              </p14:nvContentPartPr>
              <p14:xfrm>
                <a:off x="5931932" y="883915"/>
                <a:ext cx="77040" cy="453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616D57E-A6BE-E34B-BE91-1110D600869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16452" y="868435"/>
                  <a:ext cx="10764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1028563-9601-2246-A07A-A4C37745D748}"/>
                    </a:ext>
                  </a:extLst>
                </p14:cNvPr>
                <p14:cNvContentPartPr/>
                <p14:nvPr/>
              </p14:nvContentPartPr>
              <p14:xfrm>
                <a:off x="6108332" y="754315"/>
                <a:ext cx="135720" cy="288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1028563-9601-2246-A07A-A4C37745D74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92852" y="738835"/>
                  <a:ext cx="1663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D2CD110-0D76-094C-8ACA-1FA64FDBFEC2}"/>
                    </a:ext>
                  </a:extLst>
                </p14:cNvPr>
                <p14:cNvContentPartPr/>
                <p14:nvPr/>
              </p14:nvContentPartPr>
              <p14:xfrm>
                <a:off x="6237932" y="677995"/>
                <a:ext cx="300960" cy="801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D2CD110-0D76-094C-8ACA-1FA64FDBFEC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22433" y="662515"/>
                  <a:ext cx="331597" cy="83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883C116-0E86-8246-BB00-E15E54A390A9}"/>
                    </a:ext>
                  </a:extLst>
                </p14:cNvPr>
                <p14:cNvContentPartPr/>
                <p14:nvPr/>
              </p14:nvContentPartPr>
              <p14:xfrm>
                <a:off x="6644732" y="607075"/>
                <a:ext cx="47520" cy="170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883C116-0E86-8246-BB00-E15E54A390A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29252" y="591562"/>
                  <a:ext cx="78120" cy="201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CB4EDB3-EA55-9E4F-9339-7D0F0AECA1DA}"/>
                    </a:ext>
                  </a:extLst>
                </p14:cNvPr>
                <p14:cNvContentPartPr/>
                <p14:nvPr/>
              </p14:nvContentPartPr>
              <p14:xfrm>
                <a:off x="6597572" y="666115"/>
                <a:ext cx="229320" cy="218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CB4EDB3-EA55-9E4F-9339-7D0F0AECA1D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82092" y="650661"/>
                  <a:ext cx="259920" cy="2487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316328A-58B1-F945-8AB5-6D8D8C1F6086}"/>
                    </a:ext>
                  </a:extLst>
                </p14:cNvPr>
                <p14:cNvContentPartPr/>
                <p14:nvPr/>
              </p14:nvContentPartPr>
              <p14:xfrm>
                <a:off x="6809612" y="842875"/>
                <a:ext cx="6120" cy="150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316328A-58B1-F945-8AB5-6D8D8C1F608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94992" y="827432"/>
                  <a:ext cx="35020" cy="1806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323E23A-F7CB-E640-8F23-A7842BF673E8}"/>
                    </a:ext>
                  </a:extLst>
                </p14:cNvPr>
                <p14:cNvContentPartPr/>
                <p14:nvPr/>
              </p14:nvContentPartPr>
              <p14:xfrm>
                <a:off x="6791972" y="825235"/>
                <a:ext cx="117000" cy="70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323E23A-F7CB-E640-8F23-A7842BF673E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76492" y="809833"/>
                  <a:ext cx="147600" cy="1013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556B4B5-62B9-144F-82DB-5B32AF2CC43C}"/>
                    </a:ext>
                  </a:extLst>
                </p14:cNvPr>
                <p14:cNvContentPartPr/>
                <p14:nvPr/>
              </p14:nvContentPartPr>
              <p14:xfrm>
                <a:off x="7086452" y="713275"/>
                <a:ext cx="241920" cy="954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556B4B5-62B9-144F-82DB-5B32AF2CC43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70972" y="697795"/>
                  <a:ext cx="272520" cy="9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2B9D49C-1161-7741-B915-A60D9F252701}"/>
                    </a:ext>
                  </a:extLst>
                </p14:cNvPr>
                <p14:cNvContentPartPr/>
                <p14:nvPr/>
              </p14:nvContentPartPr>
              <p14:xfrm>
                <a:off x="7363292" y="942955"/>
                <a:ext cx="388440" cy="318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2B9D49C-1161-7741-B915-A60D9F25270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47812" y="927475"/>
                  <a:ext cx="41904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1138810-BDED-1E4E-B81C-BA4668FEC079}"/>
                    </a:ext>
                  </a:extLst>
                </p14:cNvPr>
                <p14:cNvContentPartPr/>
                <p14:nvPr/>
              </p14:nvContentPartPr>
              <p14:xfrm>
                <a:off x="7304252" y="1490875"/>
                <a:ext cx="230040" cy="153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1138810-BDED-1E4E-B81C-BA4668FEC07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88772" y="1475431"/>
                  <a:ext cx="260640" cy="183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B9BA82E-EF03-8248-9165-BD1A20734243}"/>
                    </a:ext>
                  </a:extLst>
                </p14:cNvPr>
                <p14:cNvContentPartPr/>
                <p14:nvPr/>
              </p14:nvContentPartPr>
              <p14:xfrm>
                <a:off x="7628972" y="1467115"/>
                <a:ext cx="141120" cy="18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B9BA82E-EF03-8248-9165-BD1A2073424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13492" y="1451635"/>
                  <a:ext cx="1717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71AF9CD-E1E6-CA47-81CA-B95BCE3FD66E}"/>
                    </a:ext>
                  </a:extLst>
                </p14:cNvPr>
                <p14:cNvContentPartPr/>
                <p14:nvPr/>
              </p14:nvContentPartPr>
              <p14:xfrm>
                <a:off x="7643372" y="1543795"/>
                <a:ext cx="132480" cy="41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71AF9CD-E1E6-CA47-81CA-B95BCE3FD66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27934" y="1528315"/>
                  <a:ext cx="162997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4470652-129B-9F46-9655-2FDED75BDFCB}"/>
                    </a:ext>
                  </a:extLst>
                </p14:cNvPr>
                <p14:cNvContentPartPr/>
                <p14:nvPr/>
              </p14:nvContentPartPr>
              <p14:xfrm>
                <a:off x="7805012" y="1414195"/>
                <a:ext cx="29880" cy="156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4470652-129B-9F46-9655-2FDED75BDFC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89343" y="1398715"/>
                  <a:ext cx="60853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BF7EEE7-C688-084C-B6F1-B80BD1B1143E}"/>
                    </a:ext>
                  </a:extLst>
                </p14:cNvPr>
                <p14:cNvContentPartPr/>
                <p14:nvPr/>
              </p14:nvContentPartPr>
              <p14:xfrm>
                <a:off x="7321892" y="683755"/>
                <a:ext cx="265320" cy="189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BF7EEE7-C688-084C-B6F1-B80BD1B1143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06412" y="668275"/>
                  <a:ext cx="2959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14E2CC5-1545-8346-B1CE-E9CF73E4771E}"/>
                    </a:ext>
                  </a:extLst>
                </p14:cNvPr>
                <p14:cNvContentPartPr/>
                <p14:nvPr/>
              </p14:nvContentPartPr>
              <p14:xfrm>
                <a:off x="7999412" y="848635"/>
                <a:ext cx="41760" cy="506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14E2CC5-1545-8346-B1CE-E9CF73E4771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83797" y="833155"/>
                  <a:ext cx="72626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A7C0B6F-F72D-874C-91EC-8E2D2004BF53}"/>
                    </a:ext>
                  </a:extLst>
                </p14:cNvPr>
                <p14:cNvContentPartPr/>
                <p14:nvPr/>
              </p14:nvContentPartPr>
              <p14:xfrm>
                <a:off x="8223332" y="937555"/>
                <a:ext cx="177120" cy="459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A7C0B6F-F72D-874C-91EC-8E2D2004BF5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07852" y="922063"/>
                  <a:ext cx="207720" cy="489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2BAA352-9238-EF48-AC21-EDB02FF6DCEF}"/>
                    </a:ext>
                  </a:extLst>
                </p14:cNvPr>
                <p14:cNvContentPartPr/>
                <p14:nvPr/>
              </p14:nvContentPartPr>
              <p14:xfrm>
                <a:off x="8494412" y="1207915"/>
                <a:ext cx="241920" cy="162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2BAA352-9238-EF48-AC21-EDB02FF6DCE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78932" y="1192435"/>
                  <a:ext cx="272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079019D-8EA7-7142-9777-3011065015F5}"/>
                    </a:ext>
                  </a:extLst>
                </p14:cNvPr>
                <p14:cNvContentPartPr/>
                <p14:nvPr/>
              </p14:nvContentPartPr>
              <p14:xfrm>
                <a:off x="8973932" y="636595"/>
                <a:ext cx="315720" cy="889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079019D-8EA7-7142-9777-3011065015F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958452" y="621109"/>
                  <a:ext cx="346320" cy="9205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F883CA3-6520-B440-BECE-5483AA70D885}"/>
                    </a:ext>
                  </a:extLst>
                </p14:cNvPr>
                <p14:cNvContentPartPr/>
                <p14:nvPr/>
              </p14:nvContentPartPr>
              <p14:xfrm>
                <a:off x="9307292" y="324475"/>
                <a:ext cx="35640" cy="194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F883CA3-6520-B440-BECE-5483AA70D88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91812" y="308995"/>
                  <a:ext cx="662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7A22B73-B11E-1243-A047-EDBC42D60C34}"/>
                    </a:ext>
                  </a:extLst>
                </p14:cNvPr>
                <p14:cNvContentPartPr/>
                <p14:nvPr/>
              </p14:nvContentPartPr>
              <p14:xfrm>
                <a:off x="9318812" y="412675"/>
                <a:ext cx="165240" cy="273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7A22B73-B11E-1243-A047-EDBC42D60C3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303332" y="397195"/>
                  <a:ext cx="1958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ABD6EF9-50CE-464B-B450-CAABB444A672}"/>
                    </a:ext>
                  </a:extLst>
                </p14:cNvPr>
                <p14:cNvContentPartPr/>
                <p14:nvPr/>
              </p14:nvContentPartPr>
              <p14:xfrm>
                <a:off x="9407372" y="591955"/>
                <a:ext cx="277200" cy="315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ABD6EF9-50CE-464B-B450-CAABB444A67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391892" y="576475"/>
                  <a:ext cx="3078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A31B210-F49B-7849-9801-D056E221BF6A}"/>
                    </a:ext>
                  </a:extLst>
                </p14:cNvPr>
                <p14:cNvContentPartPr/>
                <p14:nvPr/>
              </p14:nvContentPartPr>
              <p14:xfrm>
                <a:off x="8812292" y="883915"/>
                <a:ext cx="29880" cy="648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A31B210-F49B-7849-9801-D056E221BF6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96623" y="868435"/>
                  <a:ext cx="60853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5EA05CB-7F11-7A4F-8D38-6CFC72C721F4}"/>
                    </a:ext>
                  </a:extLst>
                </p14:cNvPr>
                <p14:cNvContentPartPr/>
                <p14:nvPr/>
              </p14:nvContentPartPr>
              <p14:xfrm>
                <a:off x="8912372" y="842875"/>
                <a:ext cx="177120" cy="171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5EA05CB-7F11-7A4F-8D38-6CFC72C721F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96892" y="827395"/>
                  <a:ext cx="20772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DCF957D-DBBC-F14A-BE59-9B33946F6120}"/>
              </a:ext>
            </a:extLst>
          </p:cNvPr>
          <p:cNvGrpSpPr/>
          <p:nvPr/>
        </p:nvGrpSpPr>
        <p:grpSpPr>
          <a:xfrm>
            <a:off x="1566932" y="1881475"/>
            <a:ext cx="1985040" cy="460440"/>
            <a:chOff x="1566932" y="1881475"/>
            <a:chExt cx="1985040" cy="4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BF572F0-59AA-784E-B664-88C48BAB6BBD}"/>
                    </a:ext>
                  </a:extLst>
                </p14:cNvPr>
                <p14:cNvContentPartPr/>
                <p14:nvPr/>
              </p14:nvContentPartPr>
              <p14:xfrm>
                <a:off x="1566932" y="1881475"/>
                <a:ext cx="1161000" cy="380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BF572F0-59AA-784E-B664-88C48BAB6BB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51452" y="1865980"/>
                  <a:ext cx="1191600" cy="410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D1240C-2670-4449-BCDC-9C648708F44F}"/>
                    </a:ext>
                  </a:extLst>
                </p14:cNvPr>
                <p14:cNvContentPartPr/>
                <p14:nvPr/>
              </p14:nvContentPartPr>
              <p14:xfrm>
                <a:off x="2862572" y="2038435"/>
                <a:ext cx="118080" cy="303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D1240C-2670-4449-BCDC-9C648708F44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47092" y="2022955"/>
                  <a:ext cx="1486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DF87541-89D1-0945-9C25-0D4CC3637BDA}"/>
                    </a:ext>
                  </a:extLst>
                </p14:cNvPr>
                <p14:cNvContentPartPr/>
                <p14:nvPr/>
              </p14:nvContentPartPr>
              <p14:xfrm>
                <a:off x="3186572" y="1967875"/>
                <a:ext cx="233280" cy="2476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DF87541-89D1-0945-9C25-0D4CC3637BD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171092" y="1952395"/>
                  <a:ext cx="2638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DD27D59-C323-D34F-B571-930B729E7BC6}"/>
                    </a:ext>
                  </a:extLst>
                </p14:cNvPr>
                <p14:cNvContentPartPr/>
                <p14:nvPr/>
              </p14:nvContentPartPr>
              <p14:xfrm>
                <a:off x="3528212" y="1914955"/>
                <a:ext cx="23760" cy="250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DD27D59-C323-D34F-B571-930B729E7BC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512732" y="1899475"/>
                  <a:ext cx="5436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D9D3B2C-7413-AC4E-A04D-D7DAF84ED6A1}"/>
              </a:ext>
            </a:extLst>
          </p:cNvPr>
          <p:cNvGrpSpPr/>
          <p:nvPr/>
        </p:nvGrpSpPr>
        <p:grpSpPr>
          <a:xfrm>
            <a:off x="3828812" y="1868515"/>
            <a:ext cx="2268360" cy="747000"/>
            <a:chOff x="3828812" y="1868515"/>
            <a:chExt cx="2268360" cy="74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ECA7A28-7F8F-5E4A-8906-19D909FC19CC}"/>
                    </a:ext>
                  </a:extLst>
                </p14:cNvPr>
                <p14:cNvContentPartPr/>
                <p14:nvPr/>
              </p14:nvContentPartPr>
              <p14:xfrm>
                <a:off x="3828812" y="1868515"/>
                <a:ext cx="813240" cy="317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ECA7A28-7F8F-5E4A-8906-19D909FC19C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13339" y="1853035"/>
                  <a:ext cx="843826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8E18A73-6B6A-954D-A912-9B60321133CA}"/>
                    </a:ext>
                  </a:extLst>
                </p14:cNvPr>
                <p14:cNvContentPartPr/>
                <p14:nvPr/>
              </p14:nvContentPartPr>
              <p14:xfrm>
                <a:off x="4948052" y="1885435"/>
                <a:ext cx="12240" cy="2538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8E18A73-6B6A-954D-A912-9B60321133C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32572" y="1869933"/>
                  <a:ext cx="42840" cy="2844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897AE3F-4976-A44E-BA50-4E25520BD77B}"/>
                    </a:ext>
                  </a:extLst>
                </p14:cNvPr>
                <p14:cNvContentPartPr/>
                <p14:nvPr/>
              </p14:nvContentPartPr>
              <p14:xfrm>
                <a:off x="4755092" y="2126995"/>
                <a:ext cx="364320" cy="356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897AE3F-4976-A44E-BA50-4E25520BD77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739612" y="2111670"/>
                  <a:ext cx="394920" cy="659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CE6F083-0AC9-2C46-A841-88A031DAEF4D}"/>
                    </a:ext>
                  </a:extLst>
                </p14:cNvPr>
                <p14:cNvContentPartPr/>
                <p14:nvPr/>
              </p14:nvContentPartPr>
              <p14:xfrm>
                <a:off x="4836812" y="2291875"/>
                <a:ext cx="158040" cy="323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CE6F083-0AC9-2C46-A841-88A031DAEF4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21367" y="2276395"/>
                  <a:ext cx="18857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63B47E8-34B3-0B4C-BE8A-FF362A3EB65F}"/>
                    </a:ext>
                  </a:extLst>
                </p14:cNvPr>
                <p14:cNvContentPartPr/>
                <p14:nvPr/>
              </p14:nvContentPartPr>
              <p14:xfrm>
                <a:off x="5172692" y="2056435"/>
                <a:ext cx="176400" cy="47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63B47E8-34B3-0B4C-BE8A-FF362A3EB65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157212" y="2040955"/>
                  <a:ext cx="207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E1760EC-D10F-9A4B-958A-BD2544EE8F99}"/>
                    </a:ext>
                  </a:extLst>
                </p14:cNvPr>
                <p14:cNvContentPartPr/>
                <p14:nvPr/>
              </p14:nvContentPartPr>
              <p14:xfrm>
                <a:off x="5283932" y="2003155"/>
                <a:ext cx="29880" cy="189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E1760EC-D10F-9A4B-958A-BD2544EE8F9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68452" y="1987645"/>
                  <a:ext cx="60480" cy="219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C1BE492-0B1C-9C45-A627-93503BC66E5E}"/>
                    </a:ext>
                  </a:extLst>
                </p14:cNvPr>
                <p14:cNvContentPartPr/>
                <p14:nvPr/>
              </p14:nvContentPartPr>
              <p14:xfrm>
                <a:off x="5584172" y="1903075"/>
                <a:ext cx="18000" cy="218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C1BE492-0B1C-9C45-A627-93503BC66E5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568692" y="1887595"/>
                  <a:ext cx="486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5EA1988-B436-9F49-83F9-8545207F559B}"/>
                    </a:ext>
                  </a:extLst>
                </p14:cNvPr>
                <p14:cNvContentPartPr/>
                <p14:nvPr/>
              </p14:nvContentPartPr>
              <p14:xfrm>
                <a:off x="5455292" y="2121235"/>
                <a:ext cx="335520" cy="41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5EA1988-B436-9F49-83F9-8545207F559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39812" y="2105755"/>
                  <a:ext cx="3661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B044D8A-342F-7747-93A3-C38BA81DD24A}"/>
                    </a:ext>
                  </a:extLst>
                </p14:cNvPr>
                <p14:cNvContentPartPr/>
                <p14:nvPr/>
              </p14:nvContentPartPr>
              <p14:xfrm>
                <a:off x="5436932" y="2279995"/>
                <a:ext cx="282960" cy="234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B044D8A-342F-7747-93A3-C38BA81DD24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421452" y="2264515"/>
                  <a:ext cx="3135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ED7F3B2-2777-3443-A33B-5E24438DD84E}"/>
                    </a:ext>
                  </a:extLst>
                </p14:cNvPr>
                <p14:cNvContentPartPr/>
                <p14:nvPr/>
              </p14:nvContentPartPr>
              <p14:xfrm>
                <a:off x="5961092" y="2044555"/>
                <a:ext cx="129960" cy="6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ED7F3B2-2777-3443-A33B-5E24438DD84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945612" y="2029935"/>
                  <a:ext cx="160560" cy="350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0287886-805E-AA4E-B6DC-CD0F78A2A04E}"/>
                    </a:ext>
                  </a:extLst>
                </p14:cNvPr>
                <p14:cNvContentPartPr/>
                <p14:nvPr/>
              </p14:nvContentPartPr>
              <p14:xfrm>
                <a:off x="5926532" y="2126995"/>
                <a:ext cx="170640" cy="35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0287886-805E-AA4E-B6DC-CD0F78A2A04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911019" y="2111670"/>
                  <a:ext cx="201305" cy="6593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F45824D-46B9-EF44-B8BC-D9FAD6D09EC4}"/>
                  </a:ext>
                </a:extLst>
              </p14:cNvPr>
              <p14:cNvContentPartPr/>
              <p14:nvPr/>
            </p14:nvContentPartPr>
            <p14:xfrm>
              <a:off x="6367532" y="1873555"/>
              <a:ext cx="53280" cy="2772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F45824D-46B9-EF44-B8BC-D9FAD6D09EC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352052" y="1858075"/>
                <a:ext cx="838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387C16D-9BF1-7740-AD89-FE1DBF19887E}"/>
                  </a:ext>
                </a:extLst>
              </p14:cNvPr>
              <p14:cNvContentPartPr/>
              <p14:nvPr/>
            </p14:nvContentPartPr>
            <p14:xfrm>
              <a:off x="1643252" y="2754835"/>
              <a:ext cx="1384560" cy="4212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387C16D-9BF1-7740-AD89-FE1DBF19887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612292" y="2723875"/>
                <a:ext cx="144576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6029ED0-46A0-0A43-80BE-8C5DECC667CD}"/>
                  </a:ext>
                </a:extLst>
              </p14:cNvPr>
              <p14:cNvContentPartPr/>
              <p14:nvPr/>
            </p14:nvContentPartPr>
            <p14:xfrm>
              <a:off x="7622492" y="2463955"/>
              <a:ext cx="1608480" cy="3405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6029ED0-46A0-0A43-80BE-8C5DECC667C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607012" y="2448475"/>
                <a:ext cx="163908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DB4AA36-83C9-104B-915C-0AD1E8198A39}"/>
                  </a:ext>
                </a:extLst>
              </p14:cNvPr>
              <p14:cNvContentPartPr/>
              <p14:nvPr/>
            </p14:nvContentPartPr>
            <p14:xfrm>
              <a:off x="9472892" y="2363155"/>
              <a:ext cx="559440" cy="3412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DB4AA36-83C9-104B-915C-0AD1E8198A3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457412" y="2347675"/>
                <a:ext cx="59004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ACBC31D7-E52C-124A-B9D9-8F40321ABB13}"/>
                  </a:ext>
                </a:extLst>
              </p14:cNvPr>
              <p14:cNvContentPartPr/>
              <p14:nvPr/>
            </p14:nvContentPartPr>
            <p14:xfrm>
              <a:off x="9552452" y="2439115"/>
              <a:ext cx="279360" cy="180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ACBC31D7-E52C-124A-B9D9-8F40321ABB1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536952" y="2423635"/>
                <a:ext cx="309999" cy="4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7E86E28-8DA2-8644-9C2A-DD2A94AB7A09}"/>
              </a:ext>
            </a:extLst>
          </p:cNvPr>
          <p:cNvGrpSpPr/>
          <p:nvPr/>
        </p:nvGrpSpPr>
        <p:grpSpPr>
          <a:xfrm>
            <a:off x="1224932" y="3517315"/>
            <a:ext cx="1314000" cy="500400"/>
            <a:chOff x="1224932" y="3517315"/>
            <a:chExt cx="1314000" cy="50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E5BDF69-91E1-344A-8543-0EA22F8DCD30}"/>
                    </a:ext>
                  </a:extLst>
                </p14:cNvPr>
                <p14:cNvContentPartPr/>
                <p14:nvPr/>
              </p14:nvContentPartPr>
              <p14:xfrm>
                <a:off x="1224932" y="3517315"/>
                <a:ext cx="648360" cy="318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E5BDF69-91E1-344A-8543-0EA22F8DCD3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09452" y="3501835"/>
                  <a:ext cx="6789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667C767-BD8D-BC47-B755-A277D559C54F}"/>
                    </a:ext>
                  </a:extLst>
                </p14:cNvPr>
                <p14:cNvContentPartPr/>
                <p14:nvPr/>
              </p14:nvContentPartPr>
              <p14:xfrm>
                <a:off x="1955372" y="3543955"/>
                <a:ext cx="583560" cy="4737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667C767-BD8D-BC47-B755-A277D559C54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39892" y="3528463"/>
                  <a:ext cx="614160" cy="50438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4197246-38FA-8F4F-B014-265F8F9379B6}"/>
              </a:ext>
            </a:extLst>
          </p:cNvPr>
          <p:cNvGrpSpPr/>
          <p:nvPr/>
        </p:nvGrpSpPr>
        <p:grpSpPr>
          <a:xfrm>
            <a:off x="2656440" y="2562955"/>
            <a:ext cx="4624052" cy="1431720"/>
            <a:chOff x="2656440" y="2562955"/>
            <a:chExt cx="4624052" cy="143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9D0B783-3788-7B4C-94F8-45A0BE557D5C}"/>
                    </a:ext>
                  </a:extLst>
                </p14:cNvPr>
                <p14:cNvContentPartPr/>
                <p14:nvPr/>
              </p14:nvContentPartPr>
              <p14:xfrm>
                <a:off x="3522452" y="2927995"/>
                <a:ext cx="360" cy="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9D0B783-3788-7B4C-94F8-45A0BE557D5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506972" y="2912515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2BC16C7-B231-994A-B0BF-FC343B1130FE}"/>
                    </a:ext>
                  </a:extLst>
                </p14:cNvPr>
                <p14:cNvContentPartPr/>
                <p14:nvPr/>
              </p14:nvContentPartPr>
              <p14:xfrm>
                <a:off x="3492932" y="2892715"/>
                <a:ext cx="141840" cy="3945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2BC16C7-B231-994A-B0BF-FC343B1130F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477413" y="2877221"/>
                  <a:ext cx="172518" cy="4251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FDD1BB2-131C-054B-80B0-9CD5D82B0F0D}"/>
                    </a:ext>
                  </a:extLst>
                </p14:cNvPr>
                <p14:cNvContentPartPr/>
                <p14:nvPr/>
              </p14:nvContentPartPr>
              <p14:xfrm>
                <a:off x="3805052" y="2939875"/>
                <a:ext cx="129960" cy="122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FDD1BB2-131C-054B-80B0-9CD5D82B0F0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789572" y="2923926"/>
                  <a:ext cx="160560" cy="437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AC24EA9-E5B5-C844-8000-5ECA3AD96D91}"/>
                    </a:ext>
                  </a:extLst>
                </p14:cNvPr>
                <p14:cNvContentPartPr/>
                <p14:nvPr/>
              </p14:nvContentPartPr>
              <p14:xfrm>
                <a:off x="3816932" y="3022315"/>
                <a:ext cx="129960" cy="23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AC24EA9-E5B5-C844-8000-5ECA3AD96D9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801452" y="3006835"/>
                  <a:ext cx="1605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10E2CFA-3342-794F-8DE5-7BC7885B13E2}"/>
                    </a:ext>
                  </a:extLst>
                </p14:cNvPr>
                <p14:cNvContentPartPr/>
                <p14:nvPr/>
              </p14:nvContentPartPr>
              <p14:xfrm>
                <a:off x="4058492" y="2804515"/>
                <a:ext cx="194760" cy="324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10E2CFA-3342-794F-8DE5-7BC7885B13E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43012" y="2789035"/>
                  <a:ext cx="2253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ABF8A43-74BC-6C4A-8133-B1CCAE7E5CAF}"/>
                    </a:ext>
                  </a:extLst>
                </p14:cNvPr>
                <p14:cNvContentPartPr/>
                <p14:nvPr/>
              </p14:nvContentPartPr>
              <p14:xfrm>
                <a:off x="4447292" y="2898475"/>
                <a:ext cx="294120" cy="594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ABF8A43-74BC-6C4A-8133-B1CCAE7E5CA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431812" y="2882995"/>
                  <a:ext cx="3247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E3432ED-2F91-B74F-8830-74BDC6C5474C}"/>
                    </a:ext>
                  </a:extLst>
                </p14:cNvPr>
                <p14:cNvContentPartPr/>
                <p14:nvPr/>
              </p14:nvContentPartPr>
              <p14:xfrm>
                <a:off x="4576892" y="2934115"/>
                <a:ext cx="206640" cy="417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E3432ED-2F91-B74F-8830-74BDC6C5474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561385" y="2918635"/>
                  <a:ext cx="237293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D79977A-E7A7-E14C-9319-7806AC5FA0FC}"/>
                    </a:ext>
                  </a:extLst>
                </p14:cNvPr>
                <p14:cNvContentPartPr/>
                <p14:nvPr/>
              </p14:nvContentPartPr>
              <p14:xfrm>
                <a:off x="4689572" y="2816035"/>
                <a:ext cx="141120" cy="277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D79977A-E7A7-E14C-9319-7806AC5FA0F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674092" y="2800555"/>
                  <a:ext cx="1717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8FA9B7A-5474-054A-B3E4-9470767DD074}"/>
                    </a:ext>
                  </a:extLst>
                </p14:cNvPr>
                <p14:cNvContentPartPr/>
                <p14:nvPr/>
              </p14:nvContentPartPr>
              <p14:xfrm>
                <a:off x="5177732" y="2786875"/>
                <a:ext cx="401040" cy="330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8FA9B7A-5474-054A-B3E4-9470767DD07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162238" y="2771395"/>
                  <a:ext cx="431667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CEC04BF-A58E-3C48-93B1-DB2BB5DA3AB2}"/>
                    </a:ext>
                  </a:extLst>
                </p14:cNvPr>
                <p14:cNvContentPartPr/>
                <p14:nvPr/>
              </p14:nvContentPartPr>
              <p14:xfrm>
                <a:off x="5719892" y="2857435"/>
                <a:ext cx="118080" cy="12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CEC04BF-A58E-3C48-93B1-DB2BB5DA3AB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04412" y="2841955"/>
                  <a:ext cx="148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A7E9763-058F-0444-B41D-6A30B253BDDB}"/>
                    </a:ext>
                  </a:extLst>
                </p14:cNvPr>
                <p14:cNvContentPartPr/>
                <p14:nvPr/>
              </p14:nvContentPartPr>
              <p14:xfrm>
                <a:off x="5725652" y="2927995"/>
                <a:ext cx="94680" cy="298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A7E9763-058F-0444-B41D-6A30B253BDD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10172" y="2912515"/>
                  <a:ext cx="1252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F6A9159-0E27-214B-A872-9904E1AA946B}"/>
                    </a:ext>
                  </a:extLst>
                </p14:cNvPr>
                <p14:cNvContentPartPr/>
                <p14:nvPr/>
              </p14:nvContentPartPr>
              <p14:xfrm>
                <a:off x="5985572" y="2745475"/>
                <a:ext cx="146880" cy="2242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F6A9159-0E27-214B-A872-9904E1AA946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970092" y="2729970"/>
                  <a:ext cx="177480" cy="2549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39F95C5-6C01-1E4D-B0F8-612E64108A82}"/>
                    </a:ext>
                  </a:extLst>
                </p14:cNvPr>
                <p14:cNvContentPartPr/>
                <p14:nvPr/>
              </p14:nvContentPartPr>
              <p14:xfrm>
                <a:off x="6526652" y="2575195"/>
                <a:ext cx="753840" cy="323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39F95C5-6C01-1E4D-B0F8-612E64108A8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511165" y="2559715"/>
                  <a:ext cx="784455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BCEA821-094A-F946-ACA1-55D34FEADE9F}"/>
                    </a:ext>
                  </a:extLst>
                </p14:cNvPr>
                <p14:cNvContentPartPr/>
                <p14:nvPr/>
              </p14:nvContentPartPr>
              <p14:xfrm>
                <a:off x="7109852" y="2562955"/>
                <a:ext cx="6120" cy="475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BCEA821-094A-F946-ACA1-55D34FEADE9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094372" y="2547475"/>
                  <a:ext cx="367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DF9C72C-CBDA-4C43-9B85-E3176C79BA22}"/>
                    </a:ext>
                  </a:extLst>
                </p14:cNvPr>
                <p14:cNvContentPartPr/>
                <p14:nvPr/>
              </p14:nvContentPartPr>
              <p14:xfrm>
                <a:off x="6542492" y="2603995"/>
                <a:ext cx="178920" cy="237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DF9C72C-CBDA-4C43-9B85-E3176C79BA2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527043" y="2588515"/>
                  <a:ext cx="209459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AEEA6DF-8A84-2A42-B110-6F8539435F6C}"/>
                    </a:ext>
                  </a:extLst>
                </p14:cNvPr>
                <p14:cNvContentPartPr/>
                <p14:nvPr/>
              </p14:nvContentPartPr>
              <p14:xfrm>
                <a:off x="2656440" y="3658435"/>
                <a:ext cx="94680" cy="180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AEEA6DF-8A84-2A42-B110-6F8539435F6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640960" y="3642955"/>
                  <a:ext cx="1252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BC80E15-CF1E-4E47-9ECB-5FF1427857CB}"/>
                    </a:ext>
                  </a:extLst>
                </p14:cNvPr>
                <p14:cNvContentPartPr/>
                <p14:nvPr/>
              </p14:nvContentPartPr>
              <p14:xfrm>
                <a:off x="2865240" y="3411115"/>
                <a:ext cx="179640" cy="342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BC80E15-CF1E-4E47-9ECB-5FF1427857C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849760" y="3395635"/>
                  <a:ext cx="2102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8B6C9B3-5496-D347-9392-6163704CAEF8}"/>
                    </a:ext>
                  </a:extLst>
                </p14:cNvPr>
                <p14:cNvContentPartPr/>
                <p14:nvPr/>
              </p14:nvContentPartPr>
              <p14:xfrm>
                <a:off x="3127680" y="3452515"/>
                <a:ext cx="289080" cy="3009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8B6C9B3-5496-D347-9392-6163704CAEF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112200" y="3437035"/>
                  <a:ext cx="3196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C654B52-7F0D-E544-9FE4-E36CE6436F83}"/>
                    </a:ext>
                  </a:extLst>
                </p14:cNvPr>
                <p14:cNvContentPartPr/>
                <p14:nvPr/>
              </p14:nvContentPartPr>
              <p14:xfrm>
                <a:off x="3498840" y="3517315"/>
                <a:ext cx="766080" cy="205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C654B52-7F0D-E544-9FE4-E36CE6436F8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483360" y="3501835"/>
                  <a:ext cx="7966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37D5AE3-51BC-474B-9446-61AFDE28AA4B}"/>
                    </a:ext>
                  </a:extLst>
                </p14:cNvPr>
                <p14:cNvContentPartPr/>
                <p14:nvPr/>
              </p14:nvContentPartPr>
              <p14:xfrm>
                <a:off x="4289040" y="3534955"/>
                <a:ext cx="135360" cy="4597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37D5AE3-51BC-474B-9446-61AFDE28AA4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273560" y="3519487"/>
                  <a:ext cx="165960" cy="4902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8F2BC96-98AF-2F47-B2A8-36A402726E63}"/>
                    </a:ext>
                  </a:extLst>
                </p14:cNvPr>
                <p14:cNvContentPartPr/>
                <p14:nvPr/>
              </p14:nvContentPartPr>
              <p14:xfrm>
                <a:off x="4718880" y="3464035"/>
                <a:ext cx="153000" cy="1947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8F2BC96-98AF-2F47-B2A8-36A402726E6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703363" y="3448555"/>
                  <a:ext cx="183672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ADE7065-A717-FB41-A6C9-770876F484C5}"/>
                    </a:ext>
                  </a:extLst>
                </p14:cNvPr>
                <p14:cNvContentPartPr/>
                <p14:nvPr/>
              </p14:nvContentPartPr>
              <p14:xfrm>
                <a:off x="4848480" y="3352075"/>
                <a:ext cx="29160" cy="180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ADE7065-A717-FB41-A6C9-770876F484C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833000" y="3336595"/>
                  <a:ext cx="59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2B0924E-4205-1A4A-99C1-DE31D097CCD4}"/>
                    </a:ext>
                  </a:extLst>
                </p14:cNvPr>
                <p14:cNvContentPartPr/>
                <p14:nvPr/>
              </p14:nvContentPartPr>
              <p14:xfrm>
                <a:off x="4948200" y="3464035"/>
                <a:ext cx="265320" cy="147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2B0924E-4205-1A4A-99C1-DE31D097CCD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32720" y="3448555"/>
                  <a:ext cx="29592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54318413-2ADA-F54C-8C27-1FB012FB370B}"/>
              </a:ext>
            </a:extLst>
          </p:cNvPr>
          <p:cNvGrpSpPr/>
          <p:nvPr/>
        </p:nvGrpSpPr>
        <p:grpSpPr>
          <a:xfrm>
            <a:off x="5266800" y="3151915"/>
            <a:ext cx="1531440" cy="613080"/>
            <a:chOff x="5266800" y="3151915"/>
            <a:chExt cx="1531440" cy="61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207919A-A2AC-4E45-A45E-F3D5F08F19EB}"/>
                    </a:ext>
                  </a:extLst>
                </p14:cNvPr>
                <p14:cNvContentPartPr/>
                <p14:nvPr/>
              </p14:nvContentPartPr>
              <p14:xfrm>
                <a:off x="5266800" y="3187915"/>
                <a:ext cx="1531440" cy="577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207919A-A2AC-4E45-A45E-F3D5F08F19E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51320" y="3172425"/>
                  <a:ext cx="1562040" cy="6076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D9945BE-4C7B-2744-ACEC-87ED4D5863DA}"/>
                    </a:ext>
                  </a:extLst>
                </p14:cNvPr>
                <p14:cNvContentPartPr/>
                <p14:nvPr/>
              </p14:nvContentPartPr>
              <p14:xfrm>
                <a:off x="6291000" y="3193315"/>
                <a:ext cx="200520" cy="770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D9945BE-4C7B-2744-ACEC-87ED4D5863D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275520" y="3177835"/>
                  <a:ext cx="2311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75D3779-9FFA-5F4C-AD95-CFDB3D83B1AE}"/>
                    </a:ext>
                  </a:extLst>
                </p14:cNvPr>
                <p14:cNvContentPartPr/>
                <p14:nvPr/>
              </p14:nvContentPartPr>
              <p14:xfrm>
                <a:off x="6028560" y="3151915"/>
                <a:ext cx="38880" cy="61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75D3779-9FFA-5F4C-AD95-CFDB3D83B1A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013080" y="3136435"/>
                  <a:ext cx="6948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C8AE6DD-5F21-DA4F-8428-6A60115FC479}"/>
              </a:ext>
            </a:extLst>
          </p:cNvPr>
          <p:cNvGrpSpPr/>
          <p:nvPr/>
        </p:nvGrpSpPr>
        <p:grpSpPr>
          <a:xfrm>
            <a:off x="6974280" y="3116635"/>
            <a:ext cx="1744200" cy="589320"/>
            <a:chOff x="6974280" y="3116635"/>
            <a:chExt cx="1744200" cy="58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FAAEE32-8CFC-6848-B165-7A92E59D103A}"/>
                    </a:ext>
                  </a:extLst>
                </p14:cNvPr>
                <p14:cNvContentPartPr/>
                <p14:nvPr/>
              </p14:nvContentPartPr>
              <p14:xfrm>
                <a:off x="6974280" y="3204835"/>
                <a:ext cx="548280" cy="5011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FAAEE32-8CFC-6848-B165-7A92E59D103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58800" y="3189355"/>
                  <a:ext cx="57888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42541AB-4A85-654F-BCCE-BA2F0E470A54}"/>
                    </a:ext>
                  </a:extLst>
                </p14:cNvPr>
                <p14:cNvContentPartPr/>
                <p14:nvPr/>
              </p14:nvContentPartPr>
              <p14:xfrm>
                <a:off x="7705440" y="3116635"/>
                <a:ext cx="801000" cy="3186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42541AB-4A85-654F-BCCE-BA2F0E470A5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689953" y="3101155"/>
                  <a:ext cx="831614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F81E460-99F5-0949-A0FB-DB4D7A90A0AD}"/>
                    </a:ext>
                  </a:extLst>
                </p14:cNvPr>
                <p14:cNvContentPartPr/>
                <p14:nvPr/>
              </p14:nvContentPartPr>
              <p14:xfrm>
                <a:off x="8500320" y="3258115"/>
                <a:ext cx="118080" cy="176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F81E460-99F5-0949-A0FB-DB4D7A90A0A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484840" y="3242635"/>
                  <a:ext cx="148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7EBDCF9-385A-0B41-8FAA-8BEE40FA31F4}"/>
                    </a:ext>
                  </a:extLst>
                </p14:cNvPr>
                <p14:cNvContentPartPr/>
                <p14:nvPr/>
              </p14:nvContentPartPr>
              <p14:xfrm>
                <a:off x="8559000" y="3199795"/>
                <a:ext cx="159480" cy="2649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7EBDCF9-385A-0B41-8FAA-8BEE40FA31F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543485" y="3184315"/>
                  <a:ext cx="190149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B4F9F35-24A8-1A40-9E33-C3CDE8B393DD}"/>
              </a:ext>
            </a:extLst>
          </p:cNvPr>
          <p:cNvGrpSpPr/>
          <p:nvPr/>
        </p:nvGrpSpPr>
        <p:grpSpPr>
          <a:xfrm>
            <a:off x="7333920" y="106315"/>
            <a:ext cx="1513440" cy="489240"/>
            <a:chOff x="7333920" y="106315"/>
            <a:chExt cx="1513440" cy="48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4B786C0-65D9-AD42-B79E-B66988904399}"/>
                    </a:ext>
                  </a:extLst>
                </p14:cNvPr>
                <p14:cNvContentPartPr/>
                <p14:nvPr/>
              </p14:nvContentPartPr>
              <p14:xfrm>
                <a:off x="7333920" y="142315"/>
                <a:ext cx="529200" cy="4532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4B786C0-65D9-AD42-B79E-B6698890439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318440" y="126835"/>
                  <a:ext cx="55980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8A05182-FA0F-2C49-A452-FDA185109CE9}"/>
                    </a:ext>
                  </a:extLst>
                </p14:cNvPr>
                <p14:cNvContentPartPr/>
                <p14:nvPr/>
              </p14:nvContentPartPr>
              <p14:xfrm>
                <a:off x="7981920" y="106315"/>
                <a:ext cx="536400" cy="2826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8A05182-FA0F-2C49-A452-FDA185109CE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966440" y="90815"/>
                  <a:ext cx="567000" cy="3132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ADB9278-EFB4-DE4D-AE0D-540DB7D093D4}"/>
                    </a:ext>
                  </a:extLst>
                </p14:cNvPr>
                <p14:cNvContentPartPr/>
                <p14:nvPr/>
              </p14:nvContentPartPr>
              <p14:xfrm>
                <a:off x="8529480" y="247795"/>
                <a:ext cx="153360" cy="1771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ADB9278-EFB4-DE4D-AE0D-540DB7D093D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514000" y="232283"/>
                  <a:ext cx="183960" cy="207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3DF04E3-2A6D-F14A-82D7-47BCCC4386DC}"/>
                    </a:ext>
                  </a:extLst>
                </p14:cNvPr>
                <p14:cNvContentPartPr/>
                <p14:nvPr/>
              </p14:nvContentPartPr>
              <p14:xfrm>
                <a:off x="8659080" y="207115"/>
                <a:ext cx="188280" cy="2354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3DF04E3-2A6D-F14A-82D7-47BCCC4386D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643600" y="191635"/>
                  <a:ext cx="21888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61C04929-0E20-1645-8213-95D69F3A5F9F}"/>
              </a:ext>
            </a:extLst>
          </p:cNvPr>
          <p:cNvGrpSpPr/>
          <p:nvPr/>
        </p:nvGrpSpPr>
        <p:grpSpPr>
          <a:xfrm>
            <a:off x="606611" y="3894235"/>
            <a:ext cx="6185781" cy="1107720"/>
            <a:chOff x="606611" y="3894235"/>
            <a:chExt cx="6185781" cy="11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29BFCD7-BD4B-4843-842E-BC49E19D1BF7}"/>
                    </a:ext>
                  </a:extLst>
                </p14:cNvPr>
                <p14:cNvContentPartPr/>
                <p14:nvPr/>
              </p14:nvContentPartPr>
              <p14:xfrm>
                <a:off x="765731" y="4318315"/>
                <a:ext cx="406800" cy="3715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29BFCD7-BD4B-4843-842E-BC49E19D1BF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50251" y="4302820"/>
                  <a:ext cx="437400" cy="4021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CD6B738-39BF-414B-A316-A5457FFB1599}"/>
                    </a:ext>
                  </a:extLst>
                </p14:cNvPr>
                <p14:cNvContentPartPr/>
                <p14:nvPr/>
              </p14:nvContentPartPr>
              <p14:xfrm>
                <a:off x="606611" y="4848595"/>
                <a:ext cx="165240" cy="1418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CD6B738-39BF-414B-A316-A5457FFB159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91165" y="4833115"/>
                  <a:ext cx="195773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87A58F3-04DC-1F47-92D6-098005F84F2B}"/>
                    </a:ext>
                  </a:extLst>
                </p14:cNvPr>
                <p14:cNvContentPartPr/>
                <p14:nvPr/>
              </p14:nvContentPartPr>
              <p14:xfrm>
                <a:off x="694811" y="4742395"/>
                <a:ext cx="53280" cy="61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87A58F3-04DC-1F47-92D6-098005F84F2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79331" y="4726915"/>
                  <a:ext cx="83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FE62EC3-9E92-4244-91A5-499CA3321EFB}"/>
                    </a:ext>
                  </a:extLst>
                </p14:cNvPr>
                <p14:cNvContentPartPr/>
                <p14:nvPr/>
              </p14:nvContentPartPr>
              <p14:xfrm>
                <a:off x="877691" y="4878115"/>
                <a:ext cx="135720" cy="18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FE62EC3-9E92-4244-91A5-499CA3321EF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62211" y="4862635"/>
                  <a:ext cx="1663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88D501B-77EB-314B-8E67-E719AA742F54}"/>
                    </a:ext>
                  </a:extLst>
                </p14:cNvPr>
                <p14:cNvContentPartPr/>
                <p14:nvPr/>
              </p14:nvContentPartPr>
              <p14:xfrm>
                <a:off x="857171" y="4954435"/>
                <a:ext cx="167760" cy="475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88D501B-77EB-314B-8E67-E719AA742F5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41691" y="4938955"/>
                  <a:ext cx="1983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1DE6D42-C5AC-F141-81F7-2505D1E4C95E}"/>
                    </a:ext>
                  </a:extLst>
                </p14:cNvPr>
                <p14:cNvContentPartPr/>
                <p14:nvPr/>
              </p14:nvContentPartPr>
              <p14:xfrm>
                <a:off x="1160291" y="4854355"/>
                <a:ext cx="41760" cy="129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1DE6D42-C5AC-F141-81F7-2505D1E4C95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44676" y="4838875"/>
                  <a:ext cx="72626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AF73EA2-A4E0-844B-BD9E-83CB2602FD03}"/>
                    </a:ext>
                  </a:extLst>
                </p14:cNvPr>
                <p14:cNvContentPartPr/>
                <p14:nvPr/>
              </p14:nvContentPartPr>
              <p14:xfrm>
                <a:off x="641891" y="4106275"/>
                <a:ext cx="371520" cy="124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AF73EA2-A4E0-844B-BD9E-83CB2602FD0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26396" y="4090795"/>
                  <a:ext cx="40215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A26C1EA-4CEE-5C42-9D04-0931F04E76B6}"/>
                    </a:ext>
                  </a:extLst>
                </p14:cNvPr>
                <p14:cNvContentPartPr/>
                <p14:nvPr/>
              </p14:nvContentPartPr>
              <p14:xfrm>
                <a:off x="1307531" y="4200595"/>
                <a:ext cx="65160" cy="4651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A26C1EA-4CEE-5C42-9D04-0931F04E76B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292051" y="4185115"/>
                  <a:ext cx="9576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0D06878-F224-DC46-A153-EFB060546B09}"/>
                    </a:ext>
                  </a:extLst>
                </p14:cNvPr>
                <p14:cNvContentPartPr/>
                <p14:nvPr/>
              </p14:nvContentPartPr>
              <p14:xfrm>
                <a:off x="1437131" y="4394995"/>
                <a:ext cx="236160" cy="2538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0D06878-F224-DC46-A153-EFB060546B0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421627" y="4379515"/>
                  <a:ext cx="266807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4170255-7D4E-7744-8945-72632BBB6779}"/>
                    </a:ext>
                  </a:extLst>
                </p14:cNvPr>
                <p14:cNvContentPartPr/>
                <p14:nvPr/>
              </p14:nvContentPartPr>
              <p14:xfrm>
                <a:off x="1672931" y="4665715"/>
                <a:ext cx="124200" cy="177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4170255-7D4E-7744-8945-72632BBB677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657451" y="4650235"/>
                  <a:ext cx="154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3101815-AAC7-6A42-9234-69B5B2C47B0C}"/>
                    </a:ext>
                  </a:extLst>
                </p14:cNvPr>
                <p14:cNvContentPartPr/>
                <p14:nvPr/>
              </p14:nvContentPartPr>
              <p14:xfrm>
                <a:off x="1825931" y="4577515"/>
                <a:ext cx="6120" cy="122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3101815-AAC7-6A42-9234-69B5B2C47B0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810451" y="4562035"/>
                  <a:ext cx="36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E32AF86-2C2D-CB4C-BB86-F876A8CC3E5F}"/>
                    </a:ext>
                  </a:extLst>
                </p14:cNvPr>
                <p14:cNvContentPartPr/>
                <p14:nvPr/>
              </p14:nvContentPartPr>
              <p14:xfrm>
                <a:off x="1955531" y="4377715"/>
                <a:ext cx="277200" cy="3348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E32AF86-2C2D-CB4C-BB86-F876A8CC3E5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940051" y="4362235"/>
                  <a:ext cx="3078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A0660F3-25CF-4642-9416-006D12C85AE1}"/>
                    </a:ext>
                  </a:extLst>
                </p14:cNvPr>
                <p14:cNvContentPartPr/>
                <p14:nvPr/>
              </p14:nvContentPartPr>
              <p14:xfrm>
                <a:off x="2232371" y="4677595"/>
                <a:ext cx="112320" cy="1476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A0660F3-25CF-4642-9416-006D12C85AE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216841" y="4662115"/>
                  <a:ext cx="143018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4235178-896F-5049-BCCB-9268DC54A0EB}"/>
                    </a:ext>
                  </a:extLst>
                </p14:cNvPr>
                <p14:cNvContentPartPr/>
                <p14:nvPr/>
              </p14:nvContentPartPr>
              <p14:xfrm>
                <a:off x="2356211" y="4607035"/>
                <a:ext cx="6120" cy="61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4235178-896F-5049-BCCB-9268DC54A0E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341591" y="4592415"/>
                  <a:ext cx="35020" cy="350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155F3FD-1A30-A745-AE6E-A67A7F8B461D}"/>
                    </a:ext>
                  </a:extLst>
                </p14:cNvPr>
                <p14:cNvContentPartPr/>
                <p14:nvPr/>
              </p14:nvContentPartPr>
              <p14:xfrm>
                <a:off x="2497331" y="4289515"/>
                <a:ext cx="53280" cy="4323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155F3FD-1A30-A745-AE6E-A67A7F8B461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481851" y="4274022"/>
                  <a:ext cx="83880" cy="462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1728B1B-74DF-0547-862B-0388E9395DCC}"/>
                    </a:ext>
                  </a:extLst>
                </p14:cNvPr>
                <p14:cNvContentPartPr/>
                <p14:nvPr/>
              </p14:nvContentPartPr>
              <p14:xfrm>
                <a:off x="2662931" y="4259275"/>
                <a:ext cx="255600" cy="2066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1728B1B-74DF-0547-862B-0388E9395DC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647451" y="4243795"/>
                  <a:ext cx="286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734429F-C14D-684A-8392-9CA81FB0E25D}"/>
                    </a:ext>
                  </a:extLst>
                </p14:cNvPr>
                <p14:cNvContentPartPr/>
                <p14:nvPr/>
              </p14:nvContentPartPr>
              <p14:xfrm>
                <a:off x="2698571" y="4518475"/>
                <a:ext cx="176400" cy="532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734429F-C14D-684A-8392-9CA81FB0E25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683091" y="4502995"/>
                  <a:ext cx="207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E8C3453-02AC-FC47-898D-59BE78E9AA83}"/>
                    </a:ext>
                  </a:extLst>
                </p14:cNvPr>
                <p14:cNvContentPartPr/>
                <p14:nvPr/>
              </p14:nvContentPartPr>
              <p14:xfrm>
                <a:off x="3098171" y="4082515"/>
                <a:ext cx="1746720" cy="8010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E8C3453-02AC-FC47-898D-59BE78E9AA8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082691" y="4067035"/>
                  <a:ext cx="1777320" cy="83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90329B1-354E-6E4F-B588-BAB173D0F10D}"/>
                    </a:ext>
                  </a:extLst>
                </p14:cNvPr>
                <p14:cNvContentPartPr/>
                <p14:nvPr/>
              </p14:nvContentPartPr>
              <p14:xfrm>
                <a:off x="3429011" y="4359715"/>
                <a:ext cx="270720" cy="2714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90329B1-354E-6E4F-B588-BAB173D0F10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413531" y="4344235"/>
                  <a:ext cx="3013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E1EB705-3FAC-FB47-908B-FBBA4026D634}"/>
                    </a:ext>
                  </a:extLst>
                </p14:cNvPr>
                <p14:cNvContentPartPr/>
                <p14:nvPr/>
              </p14:nvContentPartPr>
              <p14:xfrm>
                <a:off x="3475451" y="4777675"/>
                <a:ext cx="112320" cy="177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E1EB705-3FAC-FB47-908B-FBBA4026D63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459971" y="4762195"/>
                  <a:ext cx="142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59601EA-A937-1F44-8C40-985760BB9867}"/>
                    </a:ext>
                  </a:extLst>
                </p14:cNvPr>
                <p14:cNvContentPartPr/>
                <p14:nvPr/>
              </p14:nvContentPartPr>
              <p14:xfrm>
                <a:off x="3693251" y="4801435"/>
                <a:ext cx="147600" cy="417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59601EA-A937-1F44-8C40-985760BB986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677771" y="4785955"/>
                  <a:ext cx="1782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69A5E6D-6CFA-7841-A3BE-14E5BA4FC3FA}"/>
                    </a:ext>
                  </a:extLst>
                </p14:cNvPr>
                <p14:cNvContentPartPr/>
                <p14:nvPr/>
              </p14:nvContentPartPr>
              <p14:xfrm>
                <a:off x="3670571" y="4883875"/>
                <a:ext cx="135360" cy="122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69A5E6D-6CFA-7841-A3BE-14E5BA4FC3F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655091" y="4868395"/>
                  <a:ext cx="1659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C7593A9-1B24-9F4B-8E27-B08F7AAB052F}"/>
                    </a:ext>
                  </a:extLst>
                </p14:cNvPr>
                <p14:cNvContentPartPr/>
                <p14:nvPr/>
              </p14:nvContentPartPr>
              <p14:xfrm>
                <a:off x="3870011" y="4774435"/>
                <a:ext cx="35640" cy="1620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C7593A9-1B24-9F4B-8E27-B08F7AAB052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854531" y="4758955"/>
                  <a:ext cx="66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F9C9BD7-E41A-784E-BF52-8FF31723C839}"/>
                    </a:ext>
                  </a:extLst>
                </p14:cNvPr>
                <p14:cNvContentPartPr/>
                <p14:nvPr/>
              </p14:nvContentPartPr>
              <p14:xfrm>
                <a:off x="3575531" y="4153435"/>
                <a:ext cx="212400" cy="1180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F9C9BD7-E41A-784E-BF52-8FF31723C83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560051" y="4138002"/>
                  <a:ext cx="243000" cy="1485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EBF5AF9-4E6A-7741-A4F1-93BC5A745A2E}"/>
                    </a:ext>
                  </a:extLst>
                </p14:cNvPr>
                <p14:cNvContentPartPr/>
                <p14:nvPr/>
              </p14:nvContentPartPr>
              <p14:xfrm>
                <a:off x="3922931" y="4306435"/>
                <a:ext cx="18000" cy="3538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EBF5AF9-4E6A-7741-A4F1-93BC5A745A2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907451" y="4290955"/>
                  <a:ext cx="486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FB81647-535C-2341-907B-8457A64AD724}"/>
                    </a:ext>
                  </a:extLst>
                </p14:cNvPr>
                <p14:cNvContentPartPr/>
                <p14:nvPr/>
              </p14:nvContentPartPr>
              <p14:xfrm>
                <a:off x="4094651" y="4444675"/>
                <a:ext cx="205920" cy="1980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FB81647-535C-2341-907B-8457A64AD72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079171" y="4429195"/>
                  <a:ext cx="2365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E4B30CD-5521-2341-BDE6-67D13CFA95D2}"/>
                    </a:ext>
                  </a:extLst>
                </p14:cNvPr>
                <p14:cNvContentPartPr/>
                <p14:nvPr/>
              </p14:nvContentPartPr>
              <p14:xfrm>
                <a:off x="4335491" y="4643035"/>
                <a:ext cx="159480" cy="2001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E4B30CD-5521-2341-BDE6-67D13CFA95D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320011" y="4627555"/>
                  <a:ext cx="1900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75CAD0E-54E4-D045-80A0-D30A2163E9FE}"/>
                    </a:ext>
                  </a:extLst>
                </p14:cNvPr>
                <p14:cNvContentPartPr/>
                <p14:nvPr/>
              </p14:nvContentPartPr>
              <p14:xfrm>
                <a:off x="4553291" y="4330195"/>
                <a:ext cx="41760" cy="3297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75CAD0E-54E4-D045-80A0-D30A2163E9F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537676" y="4314715"/>
                  <a:ext cx="72626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FAB7781-DD21-884B-895B-E4B4781C4DB5}"/>
                    </a:ext>
                  </a:extLst>
                </p14:cNvPr>
                <p14:cNvContentPartPr/>
                <p14:nvPr/>
              </p14:nvContentPartPr>
              <p14:xfrm>
                <a:off x="4594691" y="4271155"/>
                <a:ext cx="218160" cy="1065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FAB7781-DD21-884B-895B-E4B4781C4DB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579237" y="4255623"/>
                  <a:ext cx="248710" cy="1372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F84B5AF-AADD-9C4A-BFF5-8E7100D01274}"/>
                    </a:ext>
                  </a:extLst>
                </p14:cNvPr>
                <p14:cNvContentPartPr/>
                <p14:nvPr/>
              </p14:nvContentPartPr>
              <p14:xfrm>
                <a:off x="4930211" y="3894235"/>
                <a:ext cx="1675800" cy="9874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F84B5AF-AADD-9C4A-BFF5-8E7100D0127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914731" y="3878755"/>
                  <a:ext cx="1706400" cy="10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12DA7EE-6C9F-6B4B-AAF7-DF1F5A4DDF55}"/>
                    </a:ext>
                  </a:extLst>
                </p14:cNvPr>
                <p14:cNvContentPartPr/>
                <p14:nvPr/>
              </p14:nvContentPartPr>
              <p14:xfrm>
                <a:off x="5222171" y="4335955"/>
                <a:ext cx="330120" cy="2181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12DA7EE-6C9F-6B4B-AAF7-DF1F5A4DDF5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206691" y="4320475"/>
                  <a:ext cx="3607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E6936EE-D005-614A-A9F4-73F5A50340FA}"/>
                    </a:ext>
                  </a:extLst>
                </p14:cNvPr>
                <p14:cNvContentPartPr/>
                <p14:nvPr/>
              </p14:nvContentPartPr>
              <p14:xfrm>
                <a:off x="5160152" y="4789555"/>
                <a:ext cx="182880" cy="1468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E6936EE-D005-614A-A9F4-73F5A50340F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144702" y="4774075"/>
                  <a:ext cx="2134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A1EE0F2-8C52-CC43-8294-F53D5B13E3BF}"/>
                    </a:ext>
                  </a:extLst>
                </p14:cNvPr>
                <p14:cNvContentPartPr/>
                <p14:nvPr/>
              </p14:nvContentPartPr>
              <p14:xfrm>
                <a:off x="5466512" y="4760035"/>
                <a:ext cx="112320" cy="180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A1EE0F2-8C52-CC43-8294-F53D5B13E3B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451032" y="4744555"/>
                  <a:ext cx="142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F150607-F60E-654C-8CC6-5B55BEE8A7C7}"/>
                    </a:ext>
                  </a:extLst>
                </p14:cNvPr>
                <p14:cNvContentPartPr/>
                <p14:nvPr/>
              </p14:nvContentPartPr>
              <p14:xfrm>
                <a:off x="5436992" y="4836715"/>
                <a:ext cx="171360" cy="475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F150607-F60E-654C-8CC6-5B55BEE8A7C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421512" y="4821235"/>
                  <a:ext cx="201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8FE2E9E-EF17-3A4A-8E8B-3D055B82B021}"/>
                    </a:ext>
                  </a:extLst>
                </p14:cNvPr>
                <p14:cNvContentPartPr/>
                <p14:nvPr/>
              </p14:nvContentPartPr>
              <p14:xfrm>
                <a:off x="5725712" y="4701355"/>
                <a:ext cx="29880" cy="1980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8FE2E9E-EF17-3A4A-8E8B-3D055B82B02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710232" y="4685875"/>
                  <a:ext cx="604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BB8F68A-40ED-034F-8803-63C4F14B6F3C}"/>
                    </a:ext>
                  </a:extLst>
                </p14:cNvPr>
                <p14:cNvContentPartPr/>
                <p14:nvPr/>
              </p14:nvContentPartPr>
              <p14:xfrm>
                <a:off x="5240432" y="4112035"/>
                <a:ext cx="314640" cy="1123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BB8F68A-40ED-034F-8803-63C4F14B6F3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224952" y="4096555"/>
                  <a:ext cx="345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1E4E6DDF-728C-FB4A-BB6D-BBBF705A879A}"/>
                    </a:ext>
                  </a:extLst>
                </p14:cNvPr>
                <p14:cNvContentPartPr/>
                <p14:nvPr/>
              </p14:nvContentPartPr>
              <p14:xfrm>
                <a:off x="5731472" y="4182955"/>
                <a:ext cx="41760" cy="4917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1E4E6DDF-728C-FB4A-BB6D-BBBF705A879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715857" y="4167486"/>
                  <a:ext cx="72626" cy="5223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F0CC5C5-5C84-694B-A973-6B25190C4757}"/>
                    </a:ext>
                  </a:extLst>
                </p14:cNvPr>
                <p14:cNvContentPartPr/>
                <p14:nvPr/>
              </p14:nvContentPartPr>
              <p14:xfrm>
                <a:off x="5937752" y="4312915"/>
                <a:ext cx="289080" cy="3826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F0CC5C5-5C84-694B-A973-6B25190C475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922272" y="4297435"/>
                  <a:ext cx="3196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2433E10-5759-F54D-B722-5FE5B613670E}"/>
                    </a:ext>
                  </a:extLst>
                </p14:cNvPr>
                <p14:cNvContentPartPr/>
                <p14:nvPr/>
              </p14:nvContentPartPr>
              <p14:xfrm>
                <a:off x="6279392" y="4643035"/>
                <a:ext cx="118080" cy="1267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2433E10-5759-F54D-B722-5FE5B613670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263959" y="4627555"/>
                  <a:ext cx="148587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5DA46AE-88B4-E944-87B1-7E1B4441F7C4}"/>
                    </a:ext>
                  </a:extLst>
                </p14:cNvPr>
                <p14:cNvContentPartPr/>
                <p14:nvPr/>
              </p14:nvContentPartPr>
              <p14:xfrm>
                <a:off x="6456152" y="4182955"/>
                <a:ext cx="23760" cy="4298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5DA46AE-88B4-E944-87B1-7E1B4441F7C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440903" y="4167475"/>
                  <a:ext cx="53903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8B1992C-E13D-0B40-8BC6-8DDAD2B87344}"/>
                    </a:ext>
                  </a:extLst>
                </p14:cNvPr>
                <p14:cNvContentPartPr/>
                <p14:nvPr/>
              </p14:nvContentPartPr>
              <p14:xfrm>
                <a:off x="6520952" y="4076755"/>
                <a:ext cx="271440" cy="1234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8B1992C-E13D-0B40-8BC6-8DDAD2B8734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505472" y="4061230"/>
                  <a:ext cx="302040" cy="154169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779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8FA8362-291C-EB43-9EE5-63308636445D}"/>
              </a:ext>
            </a:extLst>
          </p:cNvPr>
          <p:cNvGrpSpPr/>
          <p:nvPr/>
        </p:nvGrpSpPr>
        <p:grpSpPr>
          <a:xfrm>
            <a:off x="464061" y="200963"/>
            <a:ext cx="1663200" cy="756360"/>
            <a:chOff x="464061" y="200963"/>
            <a:chExt cx="1663200" cy="75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49D1E2D-8B41-4048-BD06-AE55AF93C7D5}"/>
                    </a:ext>
                  </a:extLst>
                </p14:cNvPr>
                <p14:cNvContentPartPr/>
                <p14:nvPr/>
              </p14:nvContentPartPr>
              <p14:xfrm>
                <a:off x="645501" y="200963"/>
                <a:ext cx="166680" cy="4118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49D1E2D-8B41-4048-BD06-AE55AF93C7D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0021" y="185497"/>
                  <a:ext cx="197280" cy="442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88C0012-047A-274D-823A-29012956B0AE}"/>
                    </a:ext>
                  </a:extLst>
                </p14:cNvPr>
                <p14:cNvContentPartPr/>
                <p14:nvPr/>
              </p14:nvContentPartPr>
              <p14:xfrm>
                <a:off x="804981" y="488243"/>
                <a:ext cx="211320" cy="154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88C0012-047A-274D-823A-29012956B0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9475" y="472799"/>
                  <a:ext cx="241972" cy="185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2382CDF-D3F3-9347-8971-6D0EA37ABEC6}"/>
                    </a:ext>
                  </a:extLst>
                </p14:cNvPr>
                <p14:cNvContentPartPr/>
                <p14:nvPr/>
              </p14:nvContentPartPr>
              <p14:xfrm>
                <a:off x="1038621" y="352883"/>
                <a:ext cx="790920" cy="505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2382CDF-D3F3-9347-8971-6D0EA37ABEC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3141" y="337403"/>
                  <a:ext cx="82152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E58D00-3B35-F342-AF3B-49B2D7876199}"/>
                    </a:ext>
                  </a:extLst>
                </p14:cNvPr>
                <p14:cNvContentPartPr/>
                <p14:nvPr/>
              </p14:nvContentPartPr>
              <p14:xfrm>
                <a:off x="464061" y="748523"/>
                <a:ext cx="1240200" cy="208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E58D00-3B35-F342-AF3B-49B2D78761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8581" y="733016"/>
                  <a:ext cx="1270800" cy="239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49B945A-7062-7E4E-B70D-7AB6C89E1585}"/>
                    </a:ext>
                  </a:extLst>
                </p14:cNvPr>
                <p14:cNvContentPartPr/>
                <p14:nvPr/>
              </p14:nvContentPartPr>
              <p14:xfrm>
                <a:off x="2104221" y="427763"/>
                <a:ext cx="23040" cy="53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49B945A-7062-7E4E-B70D-7AB6C89E15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88741" y="412283"/>
                  <a:ext cx="536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69208CE-96F1-FE47-9247-3D43F9DDD02B}"/>
                    </a:ext>
                  </a:extLst>
                </p14:cNvPr>
                <p14:cNvContentPartPr/>
                <p14:nvPr/>
              </p14:nvContentPartPr>
              <p14:xfrm>
                <a:off x="2111781" y="616763"/>
                <a:ext cx="15480" cy="30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69208CE-96F1-FE47-9247-3D43F9DDD02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96301" y="601283"/>
                  <a:ext cx="4608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599EFDF-00FF-D546-BE0A-699291FF9035}"/>
                  </a:ext>
                </a:extLst>
              </p14:cNvPr>
              <p14:cNvContentPartPr/>
              <p14:nvPr/>
            </p14:nvContentPartPr>
            <p14:xfrm>
              <a:off x="2482221" y="391403"/>
              <a:ext cx="915120" cy="542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599EFDF-00FF-D546-BE0A-699291FF903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66741" y="375923"/>
                <a:ext cx="94572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C1881B4-136A-5547-8759-736983DE628A}"/>
                  </a:ext>
                </a:extLst>
              </p14:cNvPr>
              <p14:cNvContentPartPr/>
              <p14:nvPr/>
            </p14:nvContentPartPr>
            <p14:xfrm>
              <a:off x="3578421" y="321923"/>
              <a:ext cx="355680" cy="166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C1881B4-136A-5547-8759-736983DE628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62941" y="306443"/>
                <a:ext cx="38628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22681CA6-752C-8449-8B00-D6FD049E4A67}"/>
              </a:ext>
            </a:extLst>
          </p:cNvPr>
          <p:cNvGrpSpPr/>
          <p:nvPr/>
        </p:nvGrpSpPr>
        <p:grpSpPr>
          <a:xfrm>
            <a:off x="3706941" y="616763"/>
            <a:ext cx="786600" cy="476640"/>
            <a:chOff x="3706941" y="616763"/>
            <a:chExt cx="786600" cy="47664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5B82698-C166-7542-8A2F-720515928F5A}"/>
                </a:ext>
              </a:extLst>
            </p:cNvPr>
            <p:cNvGrpSpPr/>
            <p:nvPr/>
          </p:nvGrpSpPr>
          <p:grpSpPr>
            <a:xfrm>
              <a:off x="3706941" y="616763"/>
              <a:ext cx="786600" cy="476640"/>
              <a:chOff x="3706941" y="616763"/>
              <a:chExt cx="786600" cy="476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AB208CEA-9601-974D-A1C2-D6123CC52938}"/>
                      </a:ext>
                    </a:extLst>
                  </p14:cNvPr>
                  <p14:cNvContentPartPr/>
                  <p14:nvPr/>
                </p14:nvContentPartPr>
                <p14:xfrm>
                  <a:off x="3706941" y="616763"/>
                  <a:ext cx="264960" cy="25740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AB208CEA-9601-974D-A1C2-D6123CC52938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3691461" y="601283"/>
                    <a:ext cx="295560" cy="28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3DB54109-DD25-AB4B-B26A-004D3F247E76}"/>
                      </a:ext>
                    </a:extLst>
                  </p14:cNvPr>
                  <p14:cNvContentPartPr/>
                  <p14:nvPr/>
                </p14:nvContentPartPr>
                <p14:xfrm>
                  <a:off x="4062261" y="866243"/>
                  <a:ext cx="128880" cy="2271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3DB54109-DD25-AB4B-B26A-004D3F247E7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4046781" y="850763"/>
                    <a:ext cx="159480" cy="25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A3B3DE81-883E-2F4A-BBAF-041702547DDB}"/>
                      </a:ext>
                    </a:extLst>
                  </p14:cNvPr>
                  <p14:cNvContentPartPr/>
                  <p14:nvPr/>
                </p14:nvContentPartPr>
                <p14:xfrm>
                  <a:off x="4107621" y="783083"/>
                  <a:ext cx="30600" cy="3060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A3B3DE81-883E-2F4A-BBAF-041702547DDB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092141" y="767603"/>
                    <a:ext cx="61200" cy="6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F552C1A3-8D2C-6548-8086-E8A1CE31352A}"/>
                      </a:ext>
                    </a:extLst>
                  </p14:cNvPr>
                  <p14:cNvContentPartPr/>
                  <p14:nvPr/>
                </p14:nvContentPartPr>
                <p14:xfrm>
                  <a:off x="4281501" y="699923"/>
                  <a:ext cx="212040" cy="2304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F552C1A3-8D2C-6548-8086-E8A1CE31352A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266021" y="684443"/>
                    <a:ext cx="242640" cy="5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F12F7BC8-4C8E-AA49-9D9A-0C4047E3FBFC}"/>
                      </a:ext>
                    </a:extLst>
                  </p14:cNvPr>
                  <p14:cNvContentPartPr/>
                  <p14:nvPr/>
                </p14:nvContentPartPr>
                <p14:xfrm>
                  <a:off x="4266381" y="790643"/>
                  <a:ext cx="159120" cy="306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F12F7BC8-4C8E-AA49-9D9A-0C4047E3FBFC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250901" y="775163"/>
                    <a:ext cx="189720" cy="61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E4A7CE0-DE17-F346-AFD6-D9BA50EECDAD}"/>
                  </a:ext>
                </a:extLst>
              </p14:cNvPr>
              <p14:cNvContentPartPr/>
              <p14:nvPr/>
            </p14:nvContentPartPr>
            <p14:xfrm>
              <a:off x="5052621" y="503363"/>
              <a:ext cx="234720" cy="264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E4A7CE0-DE17-F346-AFD6-D9BA50EECDA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37141" y="487883"/>
                <a:ext cx="2653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535D7C4-7AA6-844A-BC30-9835E7A15546}"/>
                  </a:ext>
                </a:extLst>
              </p14:cNvPr>
              <p14:cNvContentPartPr/>
              <p14:nvPr/>
            </p14:nvContentPartPr>
            <p14:xfrm>
              <a:off x="5445741" y="760403"/>
              <a:ext cx="136440" cy="136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535D7C4-7AA6-844A-BC30-9835E7A1554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30261" y="744923"/>
                <a:ext cx="1670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A6E98AE-BCCB-D547-B974-127F262788DA}"/>
                  </a:ext>
                </a:extLst>
              </p14:cNvPr>
              <p14:cNvContentPartPr/>
              <p14:nvPr/>
            </p14:nvContentPartPr>
            <p14:xfrm>
              <a:off x="5521341" y="488243"/>
              <a:ext cx="23040" cy="53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A6E98AE-BCCB-D547-B974-127F262788D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05861" y="472763"/>
                <a:ext cx="536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333822C-5E93-4648-95C6-A4BC6AEC0EB3}"/>
                  </a:ext>
                </a:extLst>
              </p14:cNvPr>
              <p14:cNvContentPartPr/>
              <p14:nvPr/>
            </p14:nvContentPartPr>
            <p14:xfrm>
              <a:off x="4750221" y="919163"/>
              <a:ext cx="1716480" cy="204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333822C-5E93-4648-95C6-A4BC6AEC0EB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34738" y="903683"/>
                <a:ext cx="1747086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4185BEA-042E-8D47-B724-575EB5847E57}"/>
                  </a:ext>
                </a:extLst>
              </p14:cNvPr>
              <p14:cNvContentPartPr/>
              <p14:nvPr/>
            </p14:nvContentPartPr>
            <p14:xfrm>
              <a:off x="4689221" y="1342464"/>
              <a:ext cx="314640" cy="329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4185BEA-042E-8D47-B724-575EB5847E5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73741" y="1326984"/>
                <a:ext cx="3452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544F8FF-73D7-4F40-B883-A8C97DC14E2E}"/>
                  </a:ext>
                </a:extLst>
              </p14:cNvPr>
              <p14:cNvContentPartPr/>
              <p14:nvPr/>
            </p14:nvContentPartPr>
            <p14:xfrm>
              <a:off x="5287901" y="1301784"/>
              <a:ext cx="30240" cy="489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544F8FF-73D7-4F40-B883-A8C97DC14E2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72421" y="1286304"/>
                <a:ext cx="6084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2AFF4F5-258F-3344-AB51-B215A131F9F1}"/>
                  </a:ext>
                </a:extLst>
              </p14:cNvPr>
              <p14:cNvContentPartPr/>
              <p14:nvPr/>
            </p14:nvContentPartPr>
            <p14:xfrm>
              <a:off x="5512181" y="1306104"/>
              <a:ext cx="224640" cy="268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2AFF4F5-258F-3344-AB51-B215A131F9F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96701" y="1290624"/>
                <a:ext cx="2552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BC27E76-375C-2F47-9268-94F2F1A1E9E5}"/>
                  </a:ext>
                </a:extLst>
              </p14:cNvPr>
              <p14:cNvContentPartPr/>
              <p14:nvPr/>
            </p14:nvContentPartPr>
            <p14:xfrm>
              <a:off x="5804141" y="1619304"/>
              <a:ext cx="150120" cy="180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BC27E76-375C-2F47-9268-94F2F1A1E9E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88661" y="1603824"/>
                <a:ext cx="1807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C2C716-54A1-6D48-8CC6-D9A653B2F399}"/>
                  </a:ext>
                </a:extLst>
              </p14:cNvPr>
              <p14:cNvContentPartPr/>
              <p14:nvPr/>
            </p14:nvContentPartPr>
            <p14:xfrm>
              <a:off x="5841581" y="1492224"/>
              <a:ext cx="45360" cy="45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C2C716-54A1-6D48-8CC6-D9A653B2F39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826101" y="1476620"/>
                <a:ext cx="75960" cy="76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221BD7E-0EE2-6242-B242-7578F6A18398}"/>
                  </a:ext>
                </a:extLst>
              </p14:cNvPr>
              <p14:cNvContentPartPr/>
              <p14:nvPr/>
            </p14:nvContentPartPr>
            <p14:xfrm>
              <a:off x="6230381" y="1185504"/>
              <a:ext cx="60120" cy="583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221BD7E-0EE2-6242-B242-7578F6A1839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14901" y="1170024"/>
                <a:ext cx="9072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07BFCA6-5228-D545-BDC3-F1EB5EAE96CE}"/>
                  </a:ext>
                </a:extLst>
              </p14:cNvPr>
              <p14:cNvContentPartPr/>
              <p14:nvPr/>
            </p14:nvContentPartPr>
            <p14:xfrm>
              <a:off x="6417581" y="1140504"/>
              <a:ext cx="127440" cy="333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07BFCA6-5228-D545-BDC3-F1EB5EAE96C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02145" y="1125007"/>
                <a:ext cx="157954" cy="363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CBB0F0B-7DF1-5A48-A0BF-2B815E37B59A}"/>
                  </a:ext>
                </a:extLst>
              </p14:cNvPr>
              <p14:cNvContentPartPr/>
              <p14:nvPr/>
            </p14:nvContentPartPr>
            <p14:xfrm>
              <a:off x="4419941" y="1170384"/>
              <a:ext cx="307080" cy="8982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CBB0F0B-7DF1-5A48-A0BF-2B815E37B59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04461" y="1154904"/>
                <a:ext cx="337680" cy="9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D6A3D470-2BC3-0948-AD08-4B63F912A846}"/>
              </a:ext>
            </a:extLst>
          </p:cNvPr>
          <p:cNvGrpSpPr/>
          <p:nvPr/>
        </p:nvGrpSpPr>
        <p:grpSpPr>
          <a:xfrm>
            <a:off x="6619541" y="863664"/>
            <a:ext cx="582120" cy="1077840"/>
            <a:chOff x="6619541" y="863664"/>
            <a:chExt cx="582120" cy="10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2976063-DC1B-354C-92D1-44A2D9F4D3CB}"/>
                    </a:ext>
                  </a:extLst>
                </p14:cNvPr>
                <p14:cNvContentPartPr/>
                <p14:nvPr/>
              </p14:nvContentPartPr>
              <p14:xfrm>
                <a:off x="6619541" y="1080744"/>
                <a:ext cx="299520" cy="860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2976063-DC1B-354C-92D1-44A2D9F4D3C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04080" y="1065258"/>
                  <a:ext cx="330083" cy="8913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ABA700F-3AE5-2140-A726-ECE459C774AD}"/>
                    </a:ext>
                  </a:extLst>
                </p14:cNvPr>
                <p14:cNvContentPartPr/>
                <p14:nvPr/>
              </p14:nvContentPartPr>
              <p14:xfrm>
                <a:off x="6866501" y="863664"/>
                <a:ext cx="82800" cy="180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ABA700F-3AE5-2140-A726-ECE459C774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51021" y="848184"/>
                  <a:ext cx="1134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CE62899-DC90-D446-809D-9AE6FB68072B}"/>
                    </a:ext>
                  </a:extLst>
                </p14:cNvPr>
                <p14:cNvContentPartPr/>
                <p14:nvPr/>
              </p14:nvContentPartPr>
              <p14:xfrm>
                <a:off x="6903941" y="908664"/>
                <a:ext cx="187560" cy="269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CE62899-DC90-D446-809D-9AE6FB68072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88461" y="893184"/>
                  <a:ext cx="2181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0D3B1D7-8FF3-C749-8C7E-69417F1EB340}"/>
                    </a:ext>
                  </a:extLst>
                </p14:cNvPr>
                <p14:cNvContentPartPr/>
                <p14:nvPr/>
              </p14:nvContentPartPr>
              <p14:xfrm>
                <a:off x="7113461" y="1118184"/>
                <a:ext cx="7920" cy="201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0D3B1D7-8FF3-C749-8C7E-69417F1EB34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97981" y="1102704"/>
                  <a:ext cx="385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A70A64-D38D-9A46-986B-16467F8E8AD4}"/>
                    </a:ext>
                  </a:extLst>
                </p14:cNvPr>
                <p14:cNvContentPartPr/>
                <p14:nvPr/>
              </p14:nvContentPartPr>
              <p14:xfrm>
                <a:off x="7079261" y="1080744"/>
                <a:ext cx="122400" cy="90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A70A64-D38D-9A46-986B-16467F8E8AD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63826" y="1065264"/>
                  <a:ext cx="15291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457814-9641-8E4D-AF25-189362A202AD}"/>
              </a:ext>
            </a:extLst>
          </p:cNvPr>
          <p:cNvGrpSpPr/>
          <p:nvPr/>
        </p:nvGrpSpPr>
        <p:grpSpPr>
          <a:xfrm>
            <a:off x="4674461" y="1784184"/>
            <a:ext cx="329760" cy="268920"/>
            <a:chOff x="4674461" y="1784184"/>
            <a:chExt cx="3297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7668446-1757-DB41-BA0F-9B4AEAA740B6}"/>
                    </a:ext>
                  </a:extLst>
                </p14:cNvPr>
                <p14:cNvContentPartPr/>
                <p14:nvPr/>
              </p14:nvContentPartPr>
              <p14:xfrm>
                <a:off x="4674461" y="1881384"/>
                <a:ext cx="52560" cy="97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7668446-1757-DB41-BA0F-9B4AEAA740B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59086" y="1865904"/>
                  <a:ext cx="82952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AFD5A50-DBE8-A443-B8F4-D7A7E4DBF2E3}"/>
                    </a:ext>
                  </a:extLst>
                </p14:cNvPr>
                <p14:cNvContentPartPr/>
                <p14:nvPr/>
              </p14:nvContentPartPr>
              <p14:xfrm>
                <a:off x="4711901" y="1784184"/>
                <a:ext cx="7920" cy="15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AFD5A50-DBE8-A443-B8F4-D7A7E4DBF2E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96421" y="1768704"/>
                  <a:ext cx="385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88D4E9A-6D1B-AA43-96B9-F96CC06A6A2B}"/>
                    </a:ext>
                  </a:extLst>
                </p14:cNvPr>
                <p14:cNvContentPartPr/>
                <p14:nvPr/>
              </p14:nvContentPartPr>
              <p14:xfrm>
                <a:off x="4786421" y="1903704"/>
                <a:ext cx="75240" cy="22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88D4E9A-6D1B-AA43-96B9-F96CC06A6A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70941" y="1888224"/>
                  <a:ext cx="1058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B07D11A-2485-E549-9881-8BE81DA19539}"/>
                    </a:ext>
                  </a:extLst>
                </p14:cNvPr>
                <p14:cNvContentPartPr/>
                <p14:nvPr/>
              </p14:nvContentPartPr>
              <p14:xfrm>
                <a:off x="4787501" y="1918824"/>
                <a:ext cx="89280" cy="67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B07D11A-2485-E549-9881-8BE81DA1953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72021" y="1903344"/>
                  <a:ext cx="1198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F3B0468-FD25-0D44-8D42-42E7735D67E0}"/>
                    </a:ext>
                  </a:extLst>
                </p14:cNvPr>
                <p14:cNvContentPartPr/>
                <p14:nvPr/>
              </p14:nvContentPartPr>
              <p14:xfrm>
                <a:off x="4988741" y="1836384"/>
                <a:ext cx="15480" cy="105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F3B0468-FD25-0D44-8D42-42E7735D67E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73261" y="1820851"/>
                  <a:ext cx="46080" cy="1358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2626266-C78D-4143-8204-7C059589D44D}"/>
                    </a:ext>
                  </a:extLst>
                </p14:cNvPr>
                <p14:cNvContentPartPr/>
                <p14:nvPr/>
              </p14:nvContentPartPr>
              <p14:xfrm>
                <a:off x="4674461" y="1873824"/>
                <a:ext cx="30240" cy="15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2626266-C78D-4143-8204-7C059589D44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58981" y="1858344"/>
                  <a:ext cx="608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F325287-80A8-4243-ABB1-8C4CBC5672D4}"/>
                    </a:ext>
                  </a:extLst>
                </p14:cNvPr>
                <p14:cNvContentPartPr/>
                <p14:nvPr/>
              </p14:nvContentPartPr>
              <p14:xfrm>
                <a:off x="4696781" y="1881384"/>
                <a:ext cx="90000" cy="171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F325287-80A8-4243-ABB1-8C4CBC5672D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81301" y="1865904"/>
                  <a:ext cx="120600" cy="20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0AD0E97-0230-E040-BBCA-CBAF675BF526}"/>
                  </a:ext>
                </a:extLst>
              </p14:cNvPr>
              <p14:cNvContentPartPr/>
              <p14:nvPr/>
            </p14:nvContentPartPr>
            <p14:xfrm>
              <a:off x="4704341" y="1205304"/>
              <a:ext cx="202320" cy="201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0AD0E97-0230-E040-BBCA-CBAF675BF52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688861" y="1189824"/>
                <a:ext cx="232920" cy="23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DCAFB032-D49E-1B46-BBD6-6D3B948ED030}"/>
              </a:ext>
            </a:extLst>
          </p:cNvPr>
          <p:cNvGrpSpPr/>
          <p:nvPr/>
        </p:nvGrpSpPr>
        <p:grpSpPr>
          <a:xfrm>
            <a:off x="7697021" y="257784"/>
            <a:ext cx="4212000" cy="1698840"/>
            <a:chOff x="7697021" y="257784"/>
            <a:chExt cx="4212000" cy="169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2E7CDF1-A574-D642-AF2E-465781A46503}"/>
                    </a:ext>
                  </a:extLst>
                </p14:cNvPr>
                <p14:cNvContentPartPr/>
                <p14:nvPr/>
              </p14:nvContentPartPr>
              <p14:xfrm>
                <a:off x="7697021" y="400704"/>
                <a:ext cx="756000" cy="411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2E7CDF1-A574-D642-AF2E-465781A4650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81541" y="385210"/>
                  <a:ext cx="786600" cy="4417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71CC4D2-1042-1249-B0DF-D35AAE13F540}"/>
                    </a:ext>
                  </a:extLst>
                </p14:cNvPr>
                <p14:cNvContentPartPr/>
                <p14:nvPr/>
              </p14:nvContentPartPr>
              <p14:xfrm>
                <a:off x="8983661" y="721824"/>
                <a:ext cx="1548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71CC4D2-1042-1249-B0DF-D35AAE13F54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67812" y="706344"/>
                  <a:ext cx="46809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D461440-A2A7-1844-9D58-FDDCC494BEBB}"/>
                    </a:ext>
                  </a:extLst>
                </p14:cNvPr>
                <p14:cNvContentPartPr/>
                <p14:nvPr/>
              </p14:nvContentPartPr>
              <p14:xfrm>
                <a:off x="8826701" y="579624"/>
                <a:ext cx="202320" cy="516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D461440-A2A7-1844-9D58-FDDCC494BEB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11221" y="564144"/>
                  <a:ext cx="23292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FEC5028-7E85-5942-B052-6B83191BF16E}"/>
                    </a:ext>
                  </a:extLst>
                </p14:cNvPr>
                <p14:cNvContentPartPr/>
                <p14:nvPr/>
              </p14:nvContentPartPr>
              <p14:xfrm>
                <a:off x="9125861" y="871224"/>
                <a:ext cx="112680" cy="141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FEC5028-7E85-5942-B052-6B83191BF16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110381" y="855705"/>
                  <a:ext cx="143280" cy="172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F774667-19D4-1D4C-BCA3-ADEB87F2EDD9}"/>
                    </a:ext>
                  </a:extLst>
                </p14:cNvPr>
                <p14:cNvContentPartPr/>
                <p14:nvPr/>
              </p14:nvContentPartPr>
              <p14:xfrm>
                <a:off x="9215501" y="691584"/>
                <a:ext cx="15480" cy="22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F774667-19D4-1D4C-BCA3-ADEB87F2EDD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199652" y="676104"/>
                  <a:ext cx="46809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A61237E-4AE5-5749-9207-EA1FB4C426BF}"/>
                    </a:ext>
                  </a:extLst>
                </p14:cNvPr>
                <p14:cNvContentPartPr/>
                <p14:nvPr/>
              </p14:nvContentPartPr>
              <p14:xfrm>
                <a:off x="8661821" y="257784"/>
                <a:ext cx="419400" cy="164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A61237E-4AE5-5749-9207-EA1FB4C426B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46341" y="242304"/>
                  <a:ext cx="4500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12F3484-32AD-6749-91BF-4D9E5F3A5C6B}"/>
                    </a:ext>
                  </a:extLst>
                </p14:cNvPr>
                <p14:cNvContentPartPr/>
                <p14:nvPr/>
              </p14:nvContentPartPr>
              <p14:xfrm>
                <a:off x="9403421" y="549744"/>
                <a:ext cx="156600" cy="7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12F3484-32AD-6749-91BF-4D9E5F3A5C6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387941" y="534264"/>
                  <a:ext cx="1872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BE14562-625D-2D42-8055-64E06CA7A588}"/>
                    </a:ext>
                  </a:extLst>
                </p14:cNvPr>
                <p14:cNvContentPartPr/>
                <p14:nvPr/>
              </p14:nvContentPartPr>
              <p14:xfrm>
                <a:off x="9373541" y="631824"/>
                <a:ext cx="186480" cy="22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BE14562-625D-2D42-8055-64E06CA7A58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58091" y="616344"/>
                  <a:ext cx="217021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FF1964C-870F-574E-B4E1-AF346FA0774E}"/>
                    </a:ext>
                  </a:extLst>
                </p14:cNvPr>
                <p14:cNvContentPartPr/>
                <p14:nvPr/>
              </p14:nvContentPartPr>
              <p14:xfrm>
                <a:off x="10233221" y="343464"/>
                <a:ext cx="187560" cy="490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FF1964C-870F-574E-B4E1-AF346FA0774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17741" y="327995"/>
                  <a:ext cx="218160" cy="521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6EE7919-139F-0341-B410-538131C0B891}"/>
                    </a:ext>
                  </a:extLst>
                </p14:cNvPr>
                <p14:cNvContentPartPr/>
                <p14:nvPr/>
              </p14:nvContentPartPr>
              <p14:xfrm>
                <a:off x="10607261" y="564504"/>
                <a:ext cx="112680" cy="150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6EE7919-139F-0341-B410-538131C0B89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91781" y="548987"/>
                  <a:ext cx="143280" cy="1807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2135796-10DD-A941-BD6A-C9ECB59817D2}"/>
                    </a:ext>
                  </a:extLst>
                </p14:cNvPr>
                <p14:cNvContentPartPr/>
                <p14:nvPr/>
              </p14:nvContentPartPr>
              <p14:xfrm>
                <a:off x="10741901" y="347424"/>
                <a:ext cx="7920" cy="30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2135796-10DD-A941-BD6A-C9ECB59817D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26421" y="331944"/>
                  <a:ext cx="38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CD26D80-0BC1-4A41-A1FB-BBE70C59ABC9}"/>
                    </a:ext>
                  </a:extLst>
                </p14:cNvPr>
                <p14:cNvContentPartPr/>
                <p14:nvPr/>
              </p14:nvContentPartPr>
              <p14:xfrm>
                <a:off x="9784301" y="930984"/>
                <a:ext cx="1200600" cy="112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CD26D80-0BC1-4A41-A1FB-BBE70C59ABC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68821" y="915504"/>
                  <a:ext cx="12312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79EB0D7-386D-F042-BCD6-403867C21772}"/>
                    </a:ext>
                  </a:extLst>
                </p14:cNvPr>
                <p14:cNvContentPartPr/>
                <p14:nvPr/>
              </p14:nvContentPartPr>
              <p14:xfrm>
                <a:off x="9586301" y="1327704"/>
                <a:ext cx="258120" cy="164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79EB0D7-386D-F042-BCD6-403867C2177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70799" y="1312258"/>
                  <a:ext cx="288763" cy="195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AB67431-1C22-FC4A-B27A-6EE8F43ABA4E}"/>
                    </a:ext>
                  </a:extLst>
                </p14:cNvPr>
                <p14:cNvContentPartPr/>
                <p14:nvPr/>
              </p14:nvContentPartPr>
              <p14:xfrm>
                <a:off x="10210541" y="1200624"/>
                <a:ext cx="30240" cy="447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AB67431-1C22-FC4A-B27A-6EE8F43ABA4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195061" y="1185144"/>
                  <a:ext cx="6084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20BF533-4C17-814F-B18C-9720425FED99}"/>
                    </a:ext>
                  </a:extLst>
                </p14:cNvPr>
                <p14:cNvContentPartPr/>
                <p14:nvPr/>
              </p14:nvContentPartPr>
              <p14:xfrm>
                <a:off x="10412501" y="1253544"/>
                <a:ext cx="217440" cy="411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20BF533-4C17-814F-B18C-9720425FED9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397021" y="1238064"/>
                  <a:ext cx="2480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5D4A014-3FCD-1A4F-AC4E-78782E80D597}"/>
                    </a:ext>
                  </a:extLst>
                </p14:cNvPr>
                <p14:cNvContentPartPr/>
                <p14:nvPr/>
              </p14:nvContentPartPr>
              <p14:xfrm>
                <a:off x="10749461" y="1574664"/>
                <a:ext cx="150120" cy="127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5D4A014-3FCD-1A4F-AC4E-78782E80D59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733981" y="1559184"/>
                  <a:ext cx="180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1A69D79-BE0C-0A4B-8BFB-F325D398C61F}"/>
                    </a:ext>
                  </a:extLst>
                </p14:cNvPr>
                <p14:cNvContentPartPr/>
                <p14:nvPr/>
              </p14:nvContentPartPr>
              <p14:xfrm>
                <a:off x="10853861" y="1417344"/>
                <a:ext cx="22680" cy="67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1A69D79-BE0C-0A4B-8BFB-F325D398C61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838381" y="1401864"/>
                  <a:ext cx="53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02AA6A8-96DF-3447-95BE-654F880E7703}"/>
                    </a:ext>
                  </a:extLst>
                </p14:cNvPr>
                <p14:cNvContentPartPr/>
                <p14:nvPr/>
              </p14:nvContentPartPr>
              <p14:xfrm>
                <a:off x="10958621" y="1177944"/>
                <a:ext cx="90000" cy="392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02AA6A8-96DF-3447-95BE-654F880E770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43141" y="1162450"/>
                  <a:ext cx="120600" cy="422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331FC1C-0FBB-A045-8C3F-B833D1C2FF3E}"/>
                    </a:ext>
                  </a:extLst>
                </p14:cNvPr>
                <p14:cNvContentPartPr/>
                <p14:nvPr/>
              </p14:nvContentPartPr>
              <p14:xfrm>
                <a:off x="11093261" y="1058424"/>
                <a:ext cx="262080" cy="306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331FC1C-0FBB-A045-8C3F-B833D1C2FF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077781" y="1042944"/>
                  <a:ext cx="2926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A61B637-293D-2548-B3F0-2C35B1253AA8}"/>
                    </a:ext>
                  </a:extLst>
                </p14:cNvPr>
                <p14:cNvContentPartPr/>
                <p14:nvPr/>
              </p14:nvContentPartPr>
              <p14:xfrm>
                <a:off x="9626981" y="1282704"/>
                <a:ext cx="209160" cy="67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A61B637-293D-2548-B3F0-2C35B1253AA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11474" y="1267224"/>
                  <a:ext cx="239813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01E96E5-CDF7-F14A-9974-A8E932D1E8FC}"/>
                    </a:ext>
                  </a:extLst>
                </p14:cNvPr>
                <p14:cNvContentPartPr/>
                <p14:nvPr/>
              </p14:nvContentPartPr>
              <p14:xfrm>
                <a:off x="9140621" y="1163184"/>
                <a:ext cx="247320" cy="793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01E96E5-CDF7-F14A-9974-A8E932D1E8F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125141" y="1147704"/>
                  <a:ext cx="277920" cy="82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500E324-E9F3-724E-B331-213989883BE5}"/>
                    </a:ext>
                  </a:extLst>
                </p14:cNvPr>
                <p14:cNvContentPartPr/>
                <p14:nvPr/>
              </p14:nvContentPartPr>
              <p14:xfrm>
                <a:off x="11280461" y="1035744"/>
                <a:ext cx="277200" cy="740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500E324-E9F3-724E-B331-213989883BE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264961" y="1020264"/>
                  <a:ext cx="307840" cy="77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DE004ED-444F-6E4A-9F65-22555B53A8BD}"/>
                    </a:ext>
                  </a:extLst>
                </p14:cNvPr>
                <p14:cNvContentPartPr/>
                <p14:nvPr/>
              </p14:nvContentPartPr>
              <p14:xfrm>
                <a:off x="11519861" y="826584"/>
                <a:ext cx="37800" cy="239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DE004ED-444F-6E4A-9F65-22555B53A8B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504232" y="811104"/>
                  <a:ext cx="68694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A7FCB25-A2D3-1544-B5A4-1FAE533A2741}"/>
                    </a:ext>
                  </a:extLst>
                </p14:cNvPr>
                <p14:cNvContentPartPr/>
                <p14:nvPr/>
              </p14:nvContentPartPr>
              <p14:xfrm>
                <a:off x="11519861" y="1028544"/>
                <a:ext cx="239760" cy="231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A7FCB25-A2D3-1544-B5A4-1FAE533A274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504381" y="1013064"/>
                  <a:ext cx="2703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E75DCA3-30A9-D44B-BDD7-8F8A3777DA8F}"/>
                    </a:ext>
                  </a:extLst>
                </p14:cNvPr>
                <p14:cNvContentPartPr/>
                <p14:nvPr/>
              </p14:nvContentPartPr>
              <p14:xfrm>
                <a:off x="11542181" y="1155624"/>
                <a:ext cx="366840" cy="284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E75DCA3-30A9-D44B-BDD7-8F8A3777DA8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526701" y="1140144"/>
                  <a:ext cx="397440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9B33C3A-593C-094B-A812-8E5A1CCFE044}"/>
              </a:ext>
            </a:extLst>
          </p:cNvPr>
          <p:cNvGrpSpPr/>
          <p:nvPr/>
        </p:nvGrpSpPr>
        <p:grpSpPr>
          <a:xfrm>
            <a:off x="566861" y="2479704"/>
            <a:ext cx="1833480" cy="486720"/>
            <a:chOff x="566861" y="2479704"/>
            <a:chExt cx="1833480" cy="48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E212A45-9AB1-0543-B953-D9AFCE78A3B0}"/>
                    </a:ext>
                  </a:extLst>
                </p14:cNvPr>
                <p14:cNvContentPartPr/>
                <p14:nvPr/>
              </p14:nvContentPartPr>
              <p14:xfrm>
                <a:off x="566861" y="2479704"/>
                <a:ext cx="771120" cy="479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E212A45-9AB1-0543-B953-D9AFCE78A3B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51374" y="2464224"/>
                  <a:ext cx="801734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B0DFEF2-C9E6-1449-800C-699A8DB2FE9D}"/>
                    </a:ext>
                  </a:extLst>
                </p14:cNvPr>
                <p14:cNvContentPartPr/>
                <p14:nvPr/>
              </p14:nvContentPartPr>
              <p14:xfrm>
                <a:off x="1600421" y="2532264"/>
                <a:ext cx="358560" cy="434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B0DFEF2-C9E6-1449-800C-699A8DB2FE9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584941" y="2516797"/>
                  <a:ext cx="389160" cy="4647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5A49A36-ACC6-3B44-969D-F8CB0A918456}"/>
                    </a:ext>
                  </a:extLst>
                </p14:cNvPr>
                <p14:cNvContentPartPr/>
                <p14:nvPr/>
              </p14:nvContentPartPr>
              <p14:xfrm>
                <a:off x="2205581" y="2734224"/>
                <a:ext cx="194760" cy="52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5A49A36-ACC6-3B44-969D-F8CB0A91845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190130" y="2718849"/>
                  <a:ext cx="225304" cy="82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1590EB-6BF5-B144-B496-954FAECDBA7F}"/>
                    </a:ext>
                  </a:extLst>
                </p14:cNvPr>
                <p14:cNvContentPartPr/>
                <p14:nvPr/>
              </p14:nvContentPartPr>
              <p14:xfrm>
                <a:off x="2205581" y="2816304"/>
                <a:ext cx="194760" cy="45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1590EB-6BF5-B144-B496-954FAECDBA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190130" y="2800824"/>
                  <a:ext cx="225304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55C42AB-FF6F-DB49-99CC-C9DF3ADBAEF1}"/>
              </a:ext>
            </a:extLst>
          </p:cNvPr>
          <p:cNvGrpSpPr/>
          <p:nvPr/>
        </p:nvGrpSpPr>
        <p:grpSpPr>
          <a:xfrm>
            <a:off x="2931341" y="2322744"/>
            <a:ext cx="912960" cy="702720"/>
            <a:chOff x="2931341" y="2322744"/>
            <a:chExt cx="912960" cy="70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27602EA-E284-B84E-968F-585B3B9F0874}"/>
                    </a:ext>
                  </a:extLst>
                </p14:cNvPr>
                <p14:cNvContentPartPr/>
                <p14:nvPr/>
              </p14:nvContentPartPr>
              <p14:xfrm>
                <a:off x="2931341" y="2547024"/>
                <a:ext cx="15480" cy="478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27602EA-E284-B84E-968F-585B3B9F087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915861" y="2531544"/>
                  <a:ext cx="4608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F4C67B2-397C-0E4B-B9A3-2752EDFB916D}"/>
                    </a:ext>
                  </a:extLst>
                </p14:cNvPr>
                <p14:cNvContentPartPr/>
                <p14:nvPr/>
              </p14:nvContentPartPr>
              <p14:xfrm>
                <a:off x="3196301" y="2592024"/>
                <a:ext cx="251280" cy="217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F4C67B2-397C-0E4B-B9A3-2752EDFB916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180821" y="2576518"/>
                  <a:ext cx="281880" cy="2480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E471EE0-844B-A343-BD8C-6D5F2FE856A1}"/>
                    </a:ext>
                  </a:extLst>
                </p14:cNvPr>
                <p14:cNvContentPartPr/>
                <p14:nvPr/>
              </p14:nvContentPartPr>
              <p14:xfrm>
                <a:off x="3574661" y="2816304"/>
                <a:ext cx="105120" cy="2023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E471EE0-844B-A343-BD8C-6D5F2FE856A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59181" y="2800824"/>
                  <a:ext cx="135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C90132F-CAA8-4B45-A714-A844A509A5FB}"/>
                    </a:ext>
                  </a:extLst>
                </p14:cNvPr>
                <p14:cNvContentPartPr/>
                <p14:nvPr/>
              </p14:nvContentPartPr>
              <p14:xfrm>
                <a:off x="3604541" y="2711904"/>
                <a:ext cx="15480" cy="22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C90132F-CAA8-4B45-A714-A844A509A5F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589061" y="2696424"/>
                  <a:ext cx="460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FBAD908-E351-9144-A2AD-57940F80890C}"/>
                    </a:ext>
                  </a:extLst>
                </p14:cNvPr>
                <p14:cNvContentPartPr/>
                <p14:nvPr/>
              </p14:nvContentPartPr>
              <p14:xfrm>
                <a:off x="3088301" y="2322744"/>
                <a:ext cx="434160" cy="172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FBAD908-E351-9144-A2AD-57940F80890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72834" y="2307264"/>
                  <a:ext cx="464735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4635F79-8E07-8844-BE44-F20D25CAD240}"/>
                    </a:ext>
                  </a:extLst>
                </p14:cNvPr>
                <p14:cNvContentPartPr/>
                <p14:nvPr/>
              </p14:nvContentPartPr>
              <p14:xfrm>
                <a:off x="3806501" y="2472504"/>
                <a:ext cx="37800" cy="500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4635F79-8E07-8844-BE44-F20D25CAD24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791021" y="2457024"/>
                  <a:ext cx="68400" cy="53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65213A1-03A1-6F45-A32B-914D51C7CB2A}"/>
                  </a:ext>
                </a:extLst>
              </p14:cNvPr>
              <p14:cNvContentPartPr/>
              <p14:nvPr/>
            </p14:nvContentPartPr>
            <p14:xfrm>
              <a:off x="4666901" y="2883984"/>
              <a:ext cx="105120" cy="1947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65213A1-03A1-6F45-A32B-914D51C7CB2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651421" y="2868504"/>
                <a:ext cx="135720" cy="22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15631CF-9B2E-F245-A5AD-284D46B5D4EE}"/>
              </a:ext>
            </a:extLst>
          </p:cNvPr>
          <p:cNvGrpSpPr/>
          <p:nvPr/>
        </p:nvGrpSpPr>
        <p:grpSpPr>
          <a:xfrm>
            <a:off x="5175581" y="2378544"/>
            <a:ext cx="748440" cy="648000"/>
            <a:chOff x="5175581" y="2378544"/>
            <a:chExt cx="748440" cy="64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95A0B17-DB8A-9E4C-AC4D-63C2E1E6E32B}"/>
                    </a:ext>
                  </a:extLst>
                </p14:cNvPr>
                <p14:cNvContentPartPr/>
                <p14:nvPr/>
              </p14:nvContentPartPr>
              <p14:xfrm>
                <a:off x="5175581" y="2378544"/>
                <a:ext cx="277200" cy="648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95A0B17-DB8A-9E4C-AC4D-63C2E1E6E32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60081" y="2363064"/>
                  <a:ext cx="30784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E4DA348-6F03-514F-A898-FE67DFF9BB5F}"/>
                    </a:ext>
                  </a:extLst>
                </p14:cNvPr>
                <p14:cNvContentPartPr/>
                <p14:nvPr/>
              </p14:nvContentPartPr>
              <p14:xfrm>
                <a:off x="5721701" y="2539824"/>
                <a:ext cx="202320" cy="22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E4DA348-6F03-514F-A898-FE67DFF9BB5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706221" y="2524344"/>
                  <a:ext cx="232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3459994-682B-4B43-9B17-11BB2575ABDA}"/>
                    </a:ext>
                  </a:extLst>
                </p14:cNvPr>
                <p14:cNvContentPartPr/>
                <p14:nvPr/>
              </p14:nvContentPartPr>
              <p14:xfrm>
                <a:off x="5699381" y="2681664"/>
                <a:ext cx="194760" cy="37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3459994-682B-4B43-9B17-11BB2575ABD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83930" y="2666184"/>
                  <a:ext cx="225304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8C7DC9F-F975-2546-8E76-CB729946F779}"/>
              </a:ext>
            </a:extLst>
          </p:cNvPr>
          <p:cNvGrpSpPr/>
          <p:nvPr/>
        </p:nvGrpSpPr>
        <p:grpSpPr>
          <a:xfrm>
            <a:off x="6394901" y="2120784"/>
            <a:ext cx="1055520" cy="756000"/>
            <a:chOff x="6394901" y="2120784"/>
            <a:chExt cx="1055520" cy="75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90AA3E6-0325-A846-B2ED-2FBF3C9B261D}"/>
                    </a:ext>
                  </a:extLst>
                </p14:cNvPr>
                <p14:cNvContentPartPr/>
                <p14:nvPr/>
              </p14:nvContentPartPr>
              <p14:xfrm>
                <a:off x="6394901" y="2315184"/>
                <a:ext cx="30240" cy="441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90AA3E6-0325-A846-B2ED-2FBF3C9B261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379421" y="2299691"/>
                  <a:ext cx="60840" cy="4716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11D5033-1C04-C04E-AE47-EA7BC57DB6E7}"/>
                    </a:ext>
                  </a:extLst>
                </p14:cNvPr>
                <p14:cNvContentPartPr/>
                <p14:nvPr/>
              </p14:nvContentPartPr>
              <p14:xfrm>
                <a:off x="6716741" y="2427504"/>
                <a:ext cx="322200" cy="449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11D5033-1C04-C04E-AE47-EA7BC57DB6E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01244" y="2412024"/>
                  <a:ext cx="352834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D7523D2-8E79-9045-B2B0-3E2D4118F726}"/>
                    </a:ext>
                  </a:extLst>
                </p14:cNvPr>
                <p14:cNvContentPartPr/>
                <p14:nvPr/>
              </p14:nvContentPartPr>
              <p14:xfrm>
                <a:off x="7128221" y="2696784"/>
                <a:ext cx="127440" cy="135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D7523D2-8E79-9045-B2B0-3E2D4118F72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112741" y="2681345"/>
                  <a:ext cx="158040" cy="1655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822ACB-12F1-DD47-9BBD-9AE4789234E4}"/>
                    </a:ext>
                  </a:extLst>
                </p14:cNvPr>
                <p14:cNvContentPartPr/>
                <p14:nvPr/>
              </p14:nvContentPartPr>
              <p14:xfrm>
                <a:off x="7232981" y="2547024"/>
                <a:ext cx="22680" cy="30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822ACB-12F1-DD47-9BBD-9AE4789234E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17501" y="2531544"/>
                  <a:ext cx="532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7560874-C0EE-854B-AB8A-5F5CD545334E}"/>
                    </a:ext>
                  </a:extLst>
                </p14:cNvPr>
                <p14:cNvContentPartPr/>
                <p14:nvPr/>
              </p14:nvContentPartPr>
              <p14:xfrm>
                <a:off x="6611981" y="2120784"/>
                <a:ext cx="352080" cy="1126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7560874-C0EE-854B-AB8A-5F5CD545334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596485" y="2105304"/>
                  <a:ext cx="382711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9F6B3BB-4605-1B4C-BD33-3E385C96838E}"/>
                    </a:ext>
                  </a:extLst>
                </p14:cNvPr>
                <p14:cNvContentPartPr/>
                <p14:nvPr/>
              </p14:nvContentPartPr>
              <p14:xfrm>
                <a:off x="7420181" y="2262984"/>
                <a:ext cx="30240" cy="515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9F6B3BB-4605-1B4C-BD33-3E385C96838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04701" y="2247504"/>
                  <a:ext cx="60840" cy="54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1C40FE7-C528-6F4E-AD7B-87CC3D296AE7}"/>
              </a:ext>
            </a:extLst>
          </p:cNvPr>
          <p:cNvGrpSpPr/>
          <p:nvPr/>
        </p:nvGrpSpPr>
        <p:grpSpPr>
          <a:xfrm>
            <a:off x="418181" y="3646824"/>
            <a:ext cx="1271520" cy="662040"/>
            <a:chOff x="418181" y="3646824"/>
            <a:chExt cx="1271520" cy="66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7C7EF85-2DE0-7C48-A9C5-4AB9D49EEA76}"/>
                    </a:ext>
                  </a:extLst>
                </p14:cNvPr>
                <p14:cNvContentPartPr/>
                <p14:nvPr/>
              </p14:nvContentPartPr>
              <p14:xfrm>
                <a:off x="418181" y="3646824"/>
                <a:ext cx="298800" cy="411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7C7EF85-2DE0-7C48-A9C5-4AB9D49EEA7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2701" y="3631344"/>
                  <a:ext cx="3294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D8735E6-332F-6942-85FF-5A68C9482E80}"/>
                    </a:ext>
                  </a:extLst>
                </p14:cNvPr>
                <p14:cNvContentPartPr/>
                <p14:nvPr/>
              </p14:nvContentPartPr>
              <p14:xfrm>
                <a:off x="971141" y="3646824"/>
                <a:ext cx="262080" cy="662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D8735E6-332F-6942-85FF-5A68C9482E8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55682" y="3631344"/>
                  <a:ext cx="292638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FC66F36-1B0C-AD44-8BFC-8D89A1DFBEF3}"/>
                    </a:ext>
                  </a:extLst>
                </p14:cNvPr>
                <p14:cNvContentPartPr/>
                <p14:nvPr/>
              </p14:nvContentPartPr>
              <p14:xfrm>
                <a:off x="1428341" y="3901344"/>
                <a:ext cx="171720" cy="79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FC66F36-1B0C-AD44-8BFC-8D89A1DFBEF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412861" y="3885864"/>
                  <a:ext cx="202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1DF3B5D-ADFA-F247-BF85-2B2B38A5A8C3}"/>
                    </a:ext>
                  </a:extLst>
                </p14:cNvPr>
                <p14:cNvContentPartPr/>
                <p14:nvPr/>
              </p14:nvContentPartPr>
              <p14:xfrm>
                <a:off x="1480541" y="3990984"/>
                <a:ext cx="209160" cy="15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1DF3B5D-ADFA-F247-BF85-2B2B38A5A8C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465034" y="3975135"/>
                  <a:ext cx="239813" cy="4680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EE21A1D-FE4B-EF42-9DA7-23999FFFF9E0}"/>
              </a:ext>
            </a:extLst>
          </p:cNvPr>
          <p:cNvGrpSpPr/>
          <p:nvPr/>
        </p:nvGrpSpPr>
        <p:grpSpPr>
          <a:xfrm>
            <a:off x="2564501" y="3227784"/>
            <a:ext cx="1721160" cy="1085400"/>
            <a:chOff x="2564501" y="3227784"/>
            <a:chExt cx="1721160" cy="10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AF12272-4244-1944-BE16-908BD7CC3110}"/>
                    </a:ext>
                  </a:extLst>
                </p14:cNvPr>
                <p14:cNvContentPartPr/>
                <p14:nvPr/>
              </p14:nvContentPartPr>
              <p14:xfrm>
                <a:off x="2564501" y="3407424"/>
                <a:ext cx="52560" cy="905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AF12272-4244-1944-BE16-908BD7CC311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49021" y="3391938"/>
                  <a:ext cx="83160" cy="9363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BA4107D-8C26-BF45-B15C-6F13B638DD0C}"/>
                    </a:ext>
                  </a:extLst>
                </p14:cNvPr>
                <p14:cNvContentPartPr/>
                <p14:nvPr/>
              </p14:nvContentPartPr>
              <p14:xfrm>
                <a:off x="2759261" y="3626304"/>
                <a:ext cx="284760" cy="268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BA4107D-8C26-BF45-B15C-6F13B638DD0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43781" y="3610824"/>
                  <a:ext cx="3153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3D8AF6B-A180-A941-A858-FC80023969C8}"/>
                    </a:ext>
                  </a:extLst>
                </p14:cNvPr>
                <p14:cNvContentPartPr/>
                <p14:nvPr/>
              </p14:nvContentPartPr>
              <p14:xfrm>
                <a:off x="3163181" y="3834024"/>
                <a:ext cx="127440" cy="180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3D8AF6B-A180-A941-A858-FC80023969C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147745" y="3818544"/>
                  <a:ext cx="157954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B081859-49B1-E24F-8BB8-AE1C5860749C}"/>
                    </a:ext>
                  </a:extLst>
                </p14:cNvPr>
                <p14:cNvContentPartPr/>
                <p14:nvPr/>
              </p14:nvContentPartPr>
              <p14:xfrm>
                <a:off x="3252821" y="3684264"/>
                <a:ext cx="2268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B081859-49B1-E24F-8BB8-AE1C5860749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237341" y="3668784"/>
                  <a:ext cx="532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1A71C1E-62E4-3B46-8BFA-748B56706E1F}"/>
                    </a:ext>
                  </a:extLst>
                </p14:cNvPr>
                <p14:cNvContentPartPr/>
                <p14:nvPr/>
              </p14:nvContentPartPr>
              <p14:xfrm>
                <a:off x="2714261" y="3227784"/>
                <a:ext cx="419400" cy="1425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1A71C1E-62E4-3B46-8BFA-748B56706E1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698781" y="3212304"/>
                  <a:ext cx="4500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C65F48F-D7E7-E240-8E9C-1E7B4828C962}"/>
                    </a:ext>
                  </a:extLst>
                </p14:cNvPr>
                <p14:cNvContentPartPr/>
                <p14:nvPr/>
              </p14:nvContentPartPr>
              <p14:xfrm>
                <a:off x="3514541" y="3504624"/>
                <a:ext cx="269640" cy="568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C65F48F-D7E7-E240-8E9C-1E7B4828C96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499061" y="3489144"/>
                  <a:ext cx="30024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7D31BD0-FC2F-D540-B6E4-309A8F740D6A}"/>
                    </a:ext>
                  </a:extLst>
                </p14:cNvPr>
                <p14:cNvContentPartPr/>
                <p14:nvPr/>
              </p14:nvContentPartPr>
              <p14:xfrm>
                <a:off x="3903701" y="3901344"/>
                <a:ext cx="135000" cy="164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7D31BD0-FC2F-D540-B6E4-309A8F740D6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888221" y="3885898"/>
                  <a:ext cx="165600" cy="195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F42D3C2-A688-CA49-9EDC-C181B15DAAC9}"/>
                    </a:ext>
                  </a:extLst>
                </p14:cNvPr>
                <p14:cNvContentPartPr/>
                <p14:nvPr/>
              </p14:nvContentPartPr>
              <p14:xfrm>
                <a:off x="3971021" y="3721704"/>
                <a:ext cx="30240" cy="30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F42D3C2-A688-CA49-9EDC-C181B15DAAC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955541" y="3706224"/>
                  <a:ext cx="60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EC5C1FA-5B40-204E-A633-4DC2195302D2}"/>
                    </a:ext>
                  </a:extLst>
                </p14:cNvPr>
                <p14:cNvContentPartPr/>
                <p14:nvPr/>
              </p14:nvContentPartPr>
              <p14:xfrm>
                <a:off x="3365141" y="3317784"/>
                <a:ext cx="389520" cy="105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EC5C1FA-5B40-204E-A633-4DC2195302D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349661" y="3302304"/>
                  <a:ext cx="4201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04C866E-82E0-6F4A-B210-870CF75DF534}"/>
                    </a:ext>
                  </a:extLst>
                </p14:cNvPr>
                <p14:cNvContentPartPr/>
                <p14:nvPr/>
              </p14:nvContentPartPr>
              <p14:xfrm>
                <a:off x="4262981" y="3474744"/>
                <a:ext cx="22680" cy="546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04C866E-82E0-6F4A-B210-870CF75DF53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247743" y="3459264"/>
                  <a:ext cx="52802" cy="57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CD5A1B4-27F1-DD49-BECE-38BCB207264F}"/>
                  </a:ext>
                </a:extLst>
              </p14:cNvPr>
              <p14:cNvContentPartPr/>
              <p14:nvPr/>
            </p14:nvContentPartPr>
            <p14:xfrm>
              <a:off x="4846541" y="3950304"/>
              <a:ext cx="52560" cy="2354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CD5A1B4-27F1-DD49-BECE-38BCB207264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831166" y="3934824"/>
                <a:ext cx="82952" cy="26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766BAF8-0539-554C-9677-26B50B200010}"/>
              </a:ext>
            </a:extLst>
          </p:cNvPr>
          <p:cNvGrpSpPr/>
          <p:nvPr/>
        </p:nvGrpSpPr>
        <p:grpSpPr>
          <a:xfrm>
            <a:off x="5213160" y="3445832"/>
            <a:ext cx="863640" cy="333720"/>
            <a:chOff x="5213160" y="3445832"/>
            <a:chExt cx="86364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789E771-51EE-104B-A670-E5497EA02A5F}"/>
                    </a:ext>
                  </a:extLst>
                </p14:cNvPr>
                <p14:cNvContentPartPr/>
                <p14:nvPr/>
              </p14:nvContentPartPr>
              <p14:xfrm>
                <a:off x="5291640" y="3462752"/>
                <a:ext cx="17280" cy="23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789E771-51EE-104B-A670-E5497EA02A5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276476" y="3447272"/>
                  <a:ext cx="47256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A03335B-DF18-094A-89F6-E8C0EB55D84F}"/>
                    </a:ext>
                  </a:extLst>
                </p14:cNvPr>
                <p14:cNvContentPartPr/>
                <p14:nvPr/>
              </p14:nvContentPartPr>
              <p14:xfrm>
                <a:off x="5348160" y="3463472"/>
                <a:ext cx="107640" cy="316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A03335B-DF18-094A-89F6-E8C0EB55D84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332680" y="3447992"/>
                  <a:ext cx="1382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5E0DC85-A0AE-C841-B30F-7290B2795CFA}"/>
                    </a:ext>
                  </a:extLst>
                </p14:cNvPr>
                <p14:cNvContentPartPr/>
                <p14:nvPr/>
              </p14:nvContentPartPr>
              <p14:xfrm>
                <a:off x="5213160" y="3445832"/>
                <a:ext cx="863640" cy="3272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5E0DC85-A0AE-C841-B30F-7290B2795CF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97680" y="3430352"/>
                  <a:ext cx="894240" cy="35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12531FB-1BC1-2945-A19D-30898D3F91E0}"/>
                  </a:ext>
                </a:extLst>
              </p14:cNvPr>
              <p14:cNvContentPartPr/>
              <p14:nvPr/>
            </p14:nvContentPartPr>
            <p14:xfrm>
              <a:off x="6776301" y="3406043"/>
              <a:ext cx="642960" cy="2574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12531FB-1BC1-2945-A19D-30898D3F91E0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760821" y="3390563"/>
                <a:ext cx="6735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E31BF62-0CB4-C146-970F-2E9D23B2F732}"/>
                  </a:ext>
                </a:extLst>
              </p14:cNvPr>
              <p14:cNvContentPartPr/>
              <p14:nvPr/>
            </p14:nvContentPartPr>
            <p14:xfrm>
              <a:off x="7804101" y="3142523"/>
              <a:ext cx="1300680" cy="4986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E31BF62-0CB4-C146-970F-2E9D23B2F732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788621" y="3127043"/>
                <a:ext cx="1331280" cy="52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7470CCB-F9BB-DC4F-9E9D-D4F32370D7C3}"/>
              </a:ext>
            </a:extLst>
          </p:cNvPr>
          <p:cNvGrpSpPr/>
          <p:nvPr/>
        </p:nvGrpSpPr>
        <p:grpSpPr>
          <a:xfrm>
            <a:off x="826941" y="4850003"/>
            <a:ext cx="771480" cy="801720"/>
            <a:chOff x="826941" y="4850003"/>
            <a:chExt cx="771480" cy="80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C88AB55-3D5A-3147-A26B-CAD009838143}"/>
                    </a:ext>
                  </a:extLst>
                </p14:cNvPr>
                <p14:cNvContentPartPr/>
                <p14:nvPr/>
              </p14:nvContentPartPr>
              <p14:xfrm>
                <a:off x="826941" y="4850003"/>
                <a:ext cx="317880" cy="4993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C88AB55-3D5A-3147-A26B-CAD00983814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11461" y="4834512"/>
                  <a:ext cx="348480" cy="5299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721C7EC-5B50-8546-B0DF-12D473BEF700}"/>
                    </a:ext>
                  </a:extLst>
                </p14:cNvPr>
                <p14:cNvContentPartPr/>
                <p14:nvPr/>
              </p14:nvContentPartPr>
              <p14:xfrm>
                <a:off x="1363701" y="4963403"/>
                <a:ext cx="234720" cy="688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721C7EC-5B50-8546-B0DF-12D473BEF70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348221" y="4947915"/>
                  <a:ext cx="265320" cy="71893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7B28485-3551-1646-B2D3-385CD14853E4}"/>
              </a:ext>
            </a:extLst>
          </p:cNvPr>
          <p:cNvGrpSpPr/>
          <p:nvPr/>
        </p:nvGrpSpPr>
        <p:grpSpPr>
          <a:xfrm>
            <a:off x="2013501" y="4827323"/>
            <a:ext cx="393480" cy="537120"/>
            <a:chOff x="2013501" y="4827323"/>
            <a:chExt cx="393480" cy="53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EA29184-1BF9-3B4C-BF3C-8DF2BC928856}"/>
                    </a:ext>
                  </a:extLst>
                </p14:cNvPr>
                <p14:cNvContentPartPr/>
                <p14:nvPr/>
              </p14:nvContentPartPr>
              <p14:xfrm>
                <a:off x="2058861" y="4827323"/>
                <a:ext cx="348120" cy="363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EA29184-1BF9-3B4C-BF3C-8DF2BC92885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043381" y="4811828"/>
                  <a:ext cx="378720" cy="3938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34AE923-D69A-8948-8AA5-8CF3D9FB30EB}"/>
                    </a:ext>
                  </a:extLst>
                </p14:cNvPr>
                <p14:cNvContentPartPr/>
                <p14:nvPr/>
              </p14:nvContentPartPr>
              <p14:xfrm>
                <a:off x="2013501" y="5179403"/>
                <a:ext cx="219600" cy="1850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34AE923-D69A-8948-8AA5-8CF3D9FB30E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998021" y="5163923"/>
                  <a:ext cx="25020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03C095D-F4B9-A341-A26E-18A476CC3FBB}"/>
              </a:ext>
            </a:extLst>
          </p:cNvPr>
          <p:cNvGrpSpPr/>
          <p:nvPr/>
        </p:nvGrpSpPr>
        <p:grpSpPr>
          <a:xfrm>
            <a:off x="2882901" y="4358603"/>
            <a:ext cx="741240" cy="830160"/>
            <a:chOff x="2882901" y="4358603"/>
            <a:chExt cx="741240" cy="83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FBC4410-FDAB-1445-97EA-D92AA0BB0EEE}"/>
                    </a:ext>
                  </a:extLst>
                </p14:cNvPr>
                <p14:cNvContentPartPr/>
                <p14:nvPr/>
              </p14:nvContentPartPr>
              <p14:xfrm>
                <a:off x="2882901" y="4706363"/>
                <a:ext cx="385920" cy="482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FBC4410-FDAB-1445-97EA-D92AA0BB0EE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867421" y="4690883"/>
                  <a:ext cx="41652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29D8791-5D34-2B4C-A24A-30DE863BB296}"/>
                    </a:ext>
                  </a:extLst>
                </p14:cNvPr>
                <p14:cNvContentPartPr/>
                <p14:nvPr/>
              </p14:nvContentPartPr>
              <p14:xfrm>
                <a:off x="3457461" y="4358603"/>
                <a:ext cx="166680" cy="401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29D8791-5D34-2B4C-A24A-30DE863BB29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441981" y="4343123"/>
                  <a:ext cx="197280" cy="43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639DCAC-3775-1C4F-904A-02784B3B39E7}"/>
                  </a:ext>
                </a:extLst>
              </p14:cNvPr>
              <p14:cNvContentPartPr/>
              <p14:nvPr/>
            </p14:nvContentPartPr>
            <p14:xfrm>
              <a:off x="2633421" y="5417003"/>
              <a:ext cx="612720" cy="608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639DCAC-3775-1C4F-904A-02784B3B39E7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2617941" y="5401523"/>
                <a:ext cx="6433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6371EF8-72A7-154E-AE55-EC5892A6F7B7}"/>
                  </a:ext>
                </a:extLst>
              </p14:cNvPr>
              <p14:cNvContentPartPr/>
              <p14:nvPr/>
            </p14:nvContentPartPr>
            <p14:xfrm>
              <a:off x="2905581" y="5681603"/>
              <a:ext cx="234720" cy="4186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6371EF8-72A7-154E-AE55-EC5892A6F7B7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890101" y="5666123"/>
                <a:ext cx="265320" cy="44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9AE7897-83AD-8440-AF7F-7B3185B1E733}"/>
              </a:ext>
            </a:extLst>
          </p:cNvPr>
          <p:cNvGrpSpPr/>
          <p:nvPr/>
        </p:nvGrpSpPr>
        <p:grpSpPr>
          <a:xfrm>
            <a:off x="3942021" y="4668563"/>
            <a:ext cx="1009440" cy="1391400"/>
            <a:chOff x="3942021" y="4668563"/>
            <a:chExt cx="1009440" cy="139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541F7D0-16B6-9B43-AD67-B14581FD048D}"/>
                    </a:ext>
                  </a:extLst>
                </p14:cNvPr>
                <p14:cNvContentPartPr/>
                <p14:nvPr/>
              </p14:nvContentPartPr>
              <p14:xfrm>
                <a:off x="3942021" y="5001203"/>
                <a:ext cx="271800" cy="15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541F7D0-16B6-9B43-AD67-B14581FD048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926541" y="4985723"/>
                  <a:ext cx="3024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C24EFD0-BBED-094C-8A25-BBA247659E39}"/>
                    </a:ext>
                  </a:extLst>
                </p14:cNvPr>
                <p14:cNvContentPartPr/>
                <p14:nvPr/>
              </p14:nvContentPartPr>
              <p14:xfrm>
                <a:off x="4137861" y="4887803"/>
                <a:ext cx="23040" cy="3481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C24EFD0-BBED-094C-8A25-BBA247659E3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122381" y="4872307"/>
                  <a:ext cx="53640" cy="3787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95BBD91-6F6D-D444-BF44-45A52972E222}"/>
                    </a:ext>
                  </a:extLst>
                </p14:cNvPr>
                <p14:cNvContentPartPr/>
                <p14:nvPr/>
              </p14:nvContentPartPr>
              <p14:xfrm>
                <a:off x="4493181" y="4668563"/>
                <a:ext cx="272520" cy="7110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95BBD91-6F6D-D444-BF44-45A52972E22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477701" y="4653075"/>
                  <a:ext cx="303120" cy="7416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79193DC-6268-2E47-89C1-079AA67A234E}"/>
                    </a:ext>
                  </a:extLst>
                </p14:cNvPr>
                <p14:cNvContentPartPr/>
                <p14:nvPr/>
              </p14:nvContentPartPr>
              <p14:xfrm>
                <a:off x="4130301" y="5333843"/>
                <a:ext cx="821160" cy="532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79193DC-6268-2E47-89C1-079AA67A234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114814" y="5318363"/>
                  <a:ext cx="851773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086F475-7128-0A49-859C-EC2E612FC405}"/>
                    </a:ext>
                  </a:extLst>
                </p14:cNvPr>
                <p14:cNvContentPartPr/>
                <p14:nvPr/>
              </p14:nvContentPartPr>
              <p14:xfrm>
                <a:off x="4425141" y="5473163"/>
                <a:ext cx="431280" cy="58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086F475-7128-0A49-859C-EC2E612FC40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09648" y="5457673"/>
                  <a:ext cx="461906" cy="61741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984817C-E959-DE40-BFCB-738670ADA774}"/>
                  </a:ext>
                </a:extLst>
              </p14:cNvPr>
              <p14:cNvContentPartPr/>
              <p14:nvPr/>
            </p14:nvContentPartPr>
            <p14:xfrm>
              <a:off x="4825821" y="4434203"/>
              <a:ext cx="431280" cy="2952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984817C-E959-DE40-BFCB-738670ADA774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4810341" y="4418723"/>
                <a:ext cx="46188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B15B585-BE90-8744-9402-47D40CEEA96C}"/>
                  </a:ext>
                </a:extLst>
              </p14:cNvPr>
              <p14:cNvContentPartPr/>
              <p14:nvPr/>
            </p14:nvContentPartPr>
            <p14:xfrm>
              <a:off x="668181" y="4230083"/>
              <a:ext cx="5186160" cy="23968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B15B585-BE90-8744-9402-47D40CEEA96C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52701" y="4214605"/>
                <a:ext cx="5216760" cy="24274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524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9F1975-5CAE-4682-BED0-381DE31C0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85" y="254668"/>
            <a:ext cx="10982325" cy="358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26E57-C820-44D0-9430-9B9E672CF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67" y="4239688"/>
            <a:ext cx="103060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7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1.0&quot;&gt;&lt;object type=&quot;1&quot; unique_id=&quot;10001&quot;&gt;&lt;object type=&quot;2&quot; unique_id=&quot;34309&quot;&gt;&lt;object type=&quot;3&quot; unique_id=&quot;34310&quot;&gt;&lt;property id=&quot;20148&quot; value=&quot;5&quot;/&gt;&lt;property id=&quot;20300&quot; value=&quot;Slide 1 - &amp;quot;H 𝑜 lder-Minkowski Inequalities&amp;quot;&quot;/&gt;&lt;property id=&quot;20307&quot; value=&quot;256&quot;/&gt;&lt;/object&gt;&lt;object type=&quot;3&quot; unique_id=&quot;34311&quot;&gt;&lt;property id=&quot;20148&quot; value=&quot;5&quot;/&gt;&lt;property id=&quot;20300&quot; value=&quot;Slide 2&quot;/&gt;&lt;property id=&quot;20307&quot; value=&quot;293&quot;/&gt;&lt;/object&gt;&lt;object type=&quot;3&quot; unique_id=&quot;34312&quot;&gt;&lt;property id=&quot;20148&quot; value=&quot;5&quot;/&gt;&lt;property id=&quot;20300&quot; value=&quot;Slide 3&quot;/&gt;&lt;property id=&quot;20307&quot; value=&quot;294&quot;/&gt;&lt;/object&gt;&lt;object type=&quot;3&quot; unique_id=&quot;34313&quot;&gt;&lt;property id=&quot;20148&quot; value=&quot;5&quot;/&gt;&lt;property id=&quot;20300&quot; value=&quot;Slide 4&quot;/&gt;&lt;property id=&quot;20307&quot; value=&quot;295&quot;/&gt;&lt;/object&gt;&lt;object type=&quot;3&quot; unique_id=&quot;34314&quot;&gt;&lt;property id=&quot;20148&quot; value=&quot;5&quot;/&gt;&lt;property id=&quot;20300&quot; value=&quot;Slide 5&quot;/&gt;&lt;property id=&quot;20307&quot; value=&quot;296&quot;/&gt;&lt;/object&gt;&lt;object type=&quot;3&quot; unique_id=&quot;34315&quot;&gt;&lt;property id=&quot;20148&quot; value=&quot;5&quot;/&gt;&lt;property id=&quot;20300&quot; value=&quot;Slide 6&quot;/&gt;&lt;property id=&quot;20307&quot; value=&quot;297&quot;/&gt;&lt;/object&gt;&lt;object type=&quot;3&quot; unique_id=&quot;34316&quot;&gt;&lt;property id=&quot;20148&quot; value=&quot;5&quot;/&gt;&lt;property id=&quot;20300&quot; value=&quot;Slide 7&quot;/&gt;&lt;property id=&quot;20307&quot; value=&quot;313&quot;/&gt;&lt;/object&gt;&lt;object type=&quot;3&quot; unique_id=&quot;34317&quot;&gt;&lt;property id=&quot;20148&quot; value=&quot;5&quot;/&gt;&lt;property id=&quot;20300&quot; value=&quot;Slide 8&quot;/&gt;&lt;property id=&quot;20307&quot; value=&quot;314&quot;/&gt;&lt;/object&gt;&lt;object type=&quot;3&quot; unique_id=&quot;34318&quot;&gt;&lt;property id=&quot;20148&quot; value=&quot;5&quot;/&gt;&lt;property id=&quot;20300&quot; value=&quot;Slide 9&quot;/&gt;&lt;property id=&quot;20307&quot; value=&quot;327&quot;/&gt;&lt;/object&gt;&lt;object type=&quot;3&quot; unique_id=&quot;34319&quot;&gt;&lt;property id=&quot;20148&quot; value=&quot;5&quot;/&gt;&lt;property id=&quot;20300&quot; value=&quot;Slide 10&quot;/&gt;&lt;property id=&quot;20307&quot; value=&quot;332&quot;/&gt;&lt;/object&gt;&lt;object type=&quot;3&quot; unique_id=&quot;34320&quot;&gt;&lt;property id=&quot;20148&quot; value=&quot;5&quot;/&gt;&lt;property id=&quot;20300&quot; value=&quot;Slide 11&quot;/&gt;&lt;property id=&quot;20307&quot; value=&quot;330&quot;/&gt;&lt;/object&gt;&lt;object type=&quot;3&quot; unique_id=&quot;34321&quot;&gt;&lt;property id=&quot;20148&quot; value=&quot;5&quot;/&gt;&lt;property id=&quot;20300&quot; value=&quot;Slide 12&quot;/&gt;&lt;property id=&quot;20307&quot; value=&quot;317&quot;/&gt;&lt;/object&gt;&lt;object type=&quot;3&quot; unique_id=&quot;34322&quot;&gt;&lt;property id=&quot;20148&quot; value=&quot;5&quot;/&gt;&lt;property id=&quot;20300&quot; value=&quot;Slide 13&quot;/&gt;&lt;property id=&quot;20307&quot; value=&quot;318&quot;/&gt;&lt;/object&gt;&lt;object type=&quot;3&quot; unique_id=&quot;34323&quot;&gt;&lt;property id=&quot;20148&quot; value=&quot;5&quot;/&gt;&lt;property id=&quot;20300&quot; value=&quot;Slide 14&quot;/&gt;&lt;property id=&quot;20307&quot; value=&quot;333&quot;/&gt;&lt;/object&gt;&lt;object type=&quot;3&quot; unique_id=&quot;34324&quot;&gt;&lt;property id=&quot;20148&quot; value=&quot;5&quot;/&gt;&lt;property id=&quot;20300&quot; value=&quot;Slide 15&quot;/&gt;&lt;property id=&quot;20307&quot; value=&quot;319&quot;/&gt;&lt;/object&gt;&lt;object type=&quot;3&quot; unique_id=&quot;34325&quot;&gt;&lt;property id=&quot;20148&quot; value=&quot;5&quot;/&gt;&lt;property id=&quot;20300&quot; value=&quot;Slide 16&quot;/&gt;&lt;property id=&quot;20307&quot; value=&quot;320&quot;/&gt;&lt;/object&gt;&lt;object type=&quot;3&quot; unique_id=&quot;34326&quot;&gt;&lt;property id=&quot;20148&quot; value=&quot;5&quot;/&gt;&lt;property id=&quot;20300&quot; value=&quot;Slide 17&quot;/&gt;&lt;property id=&quot;20307&quot; value=&quot;321&quot;/&gt;&lt;/object&gt;&lt;object type=&quot;3&quot; unique_id=&quot;34327&quot;&gt;&lt;property id=&quot;20148&quot; value=&quot;5&quot;/&gt;&lt;property id=&quot;20300&quot; value=&quot;Slide 18&quot;/&gt;&lt;property id=&quot;20307&quot; value=&quot;322&quot;/&gt;&lt;/object&gt;&lt;/object&gt;&lt;object type=&quot;8&quot; unique_id=&quot;3434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Ho ̈lder-Minkowski Inequalities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 ̈lder-Minkowski Inequalities</dc:title>
  <dc:creator>Lakshmi Burra</dc:creator>
  <cp:lastModifiedBy>Lakshmi Burra</cp:lastModifiedBy>
  <cp:revision>1</cp:revision>
  <dcterms:created xsi:type="dcterms:W3CDTF">2020-08-17T09:12:51Z</dcterms:created>
  <dcterms:modified xsi:type="dcterms:W3CDTF">2020-08-17T09:13:25Z</dcterms:modified>
</cp:coreProperties>
</file>